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92" r:id="rId5"/>
    <p:sldMasterId id="2147483679" r:id="rId6"/>
    <p:sldMasterId id="2147483668" r:id="rId7"/>
    <p:sldMasterId id="2147483651" r:id="rId8"/>
  </p:sldMasterIdLst>
  <p:notesMasterIdLst>
    <p:notesMasterId r:id="rId26"/>
  </p:notesMasterIdLst>
  <p:sldIdLst>
    <p:sldId id="256" r:id="rId9"/>
    <p:sldId id="267" r:id="rId10"/>
    <p:sldId id="268" r:id="rId11"/>
    <p:sldId id="269" r:id="rId12"/>
    <p:sldId id="278" r:id="rId13"/>
    <p:sldId id="260" r:id="rId14"/>
    <p:sldId id="261" r:id="rId15"/>
    <p:sldId id="262" r:id="rId16"/>
    <p:sldId id="270" r:id="rId17"/>
    <p:sldId id="271" r:id="rId18"/>
    <p:sldId id="273" r:id="rId19"/>
    <p:sldId id="276" r:id="rId20"/>
    <p:sldId id="274" r:id="rId21"/>
    <p:sldId id="275" r:id="rId22"/>
    <p:sldId id="263" r:id="rId23"/>
    <p:sldId id="280" r:id="rId24"/>
    <p:sldId id="281" r:id="rId25"/>
  </p:sldIdLst>
  <p:sldSz cx="12192000" cy="6858000"/>
  <p:notesSz cx="6797675" cy="9926638"/>
  <p:embeddedFontLst>
    <p:embeddedFont>
      <p:font typeface="GT Pressura Bold" panose="02000506020000020004" pitchFamily="50" charset="0"/>
      <p:bold r:id="rId27"/>
      <p:boldItalic r:id="rId28"/>
    </p:embeddedFont>
    <p:embeddedFont>
      <p:font typeface="Calibri" panose="020F0502020204030204" pitchFamily="34" charset="0"/>
      <p:regular r:id="rId29"/>
      <p:bold r:id="rId30"/>
      <p:italic r:id="rId31"/>
      <p:boldItalic r:id="rId32"/>
    </p:embeddedFont>
    <p:embeddedFont>
      <p:font typeface="GT Pressura"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3" autoAdjust="0"/>
    <p:restoredTop sz="68664" autoAdjust="0"/>
  </p:normalViewPr>
  <p:slideViewPr>
    <p:cSldViewPr snapToGrid="0">
      <p:cViewPr varScale="1">
        <p:scale>
          <a:sx n="73" d="100"/>
          <a:sy n="73" d="100"/>
        </p:scale>
        <p:origin x="146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74C6C08-769A-474C-8DAE-33B9D76D7748}" type="datetimeFigureOut">
              <a:rPr lang="en-US" smtClean="0"/>
              <a:t>5/8/2018</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A95515F-85DF-431B-B7BD-506898FAE79D}" type="slidenum">
              <a:rPr lang="en-US" smtClean="0"/>
              <a:t>‹nr.›</a:t>
            </a:fld>
            <a:endParaRPr lang="en-US"/>
          </a:p>
        </p:txBody>
      </p:sp>
    </p:spTree>
    <p:extLst>
      <p:ext uri="{BB962C8B-B14F-4D97-AF65-F5344CB8AC3E}">
        <p14:creationId xmlns:p14="http://schemas.microsoft.com/office/powerpoint/2010/main" val="11470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volkenkunde.nl/nl/icone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A95515F-85DF-431B-B7BD-506898FAE79D}" type="slidenum">
              <a:rPr lang="en-US" smtClean="0"/>
              <a:t>1</a:t>
            </a:fld>
            <a:endParaRPr lang="en-US"/>
          </a:p>
        </p:txBody>
      </p:sp>
    </p:spTree>
    <p:extLst>
      <p:ext uri="{BB962C8B-B14F-4D97-AF65-F5344CB8AC3E}">
        <p14:creationId xmlns:p14="http://schemas.microsoft.com/office/powerpoint/2010/main" val="1483033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err="1" smtClean="0">
                <a:solidFill>
                  <a:schemeClr val="tx1"/>
                </a:solidFill>
                <a:effectLst/>
                <a:latin typeface="+mn-lt"/>
                <a:ea typeface="+mn-ea"/>
                <a:cs typeface="+mn-cs"/>
              </a:rPr>
              <a:t>Dharma</a:t>
            </a:r>
            <a:r>
              <a:rPr lang="nl-NL" sz="1200" kern="1200" dirty="0" smtClean="0">
                <a:solidFill>
                  <a:schemeClr val="tx1"/>
                </a:solidFill>
                <a:effectLst/>
                <a:latin typeface="+mn-lt"/>
                <a:ea typeface="+mn-ea"/>
                <a:cs typeface="+mn-cs"/>
              </a:rPr>
              <a:t> is een belangrijk woord in het boeddhisme en het betekent de ‘boeddhistische leer’ (of ‘lessen’). ‘</a:t>
            </a:r>
            <a:r>
              <a:rPr lang="nl-NL" sz="1200" kern="1200" dirty="0" err="1" smtClean="0">
                <a:solidFill>
                  <a:schemeClr val="tx1"/>
                </a:solidFill>
                <a:effectLst/>
                <a:latin typeface="+mn-lt"/>
                <a:ea typeface="+mn-ea"/>
                <a:cs typeface="+mn-cs"/>
              </a:rPr>
              <a:t>Sangha</a:t>
            </a:r>
            <a:r>
              <a:rPr lang="nl-NL" sz="1200" kern="1200" dirty="0" smtClean="0">
                <a:solidFill>
                  <a:schemeClr val="tx1"/>
                </a:solidFill>
                <a:effectLst/>
                <a:latin typeface="+mn-lt"/>
                <a:ea typeface="+mn-ea"/>
                <a:cs typeface="+mn-cs"/>
              </a:rPr>
              <a:t>’ is nog zo’n belangrijk woord. Dit betekent de gemeenschap van volgelingen van de Boeddha. Arme gezinnen in Azië brengen hun kinderen regelmatig naar een boeddhistisch klooster. Zij hopen dat hun kinderen daar een goed leven zullen hebben. </a:t>
            </a:r>
            <a:r>
              <a:rPr lang="nl-NL" sz="1200" i="1" kern="1200" dirty="0" smtClean="0">
                <a:solidFill>
                  <a:schemeClr val="tx1"/>
                </a:solidFill>
                <a:effectLst/>
                <a:latin typeface="+mn-lt"/>
                <a:ea typeface="+mn-ea"/>
                <a:cs typeface="+mn-cs"/>
              </a:rPr>
              <a:t>Hoe zouden jullie het vinden om in een klooster te wonen, apart van je ouders?</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Boeddhistische nonnen en monniken leiden een sober leven in kloosters. Ze bestuderen heilige teksten, zingen, mediteren en helpen mee met de dagelijkse werkzaamheden in het klooster. De leer van de Boeddha wordt dus de ‘</a:t>
            </a:r>
            <a:r>
              <a:rPr lang="nl-NL" sz="1200" kern="1200" dirty="0" err="1" smtClean="0">
                <a:solidFill>
                  <a:schemeClr val="tx1"/>
                </a:solidFill>
                <a:effectLst/>
                <a:latin typeface="+mn-lt"/>
                <a:ea typeface="+mn-ea"/>
                <a:cs typeface="+mn-cs"/>
              </a:rPr>
              <a:t>dharma</a:t>
            </a:r>
            <a:r>
              <a:rPr lang="nl-NL" sz="1200" kern="1200" dirty="0" smtClean="0">
                <a:solidFill>
                  <a:schemeClr val="tx1"/>
                </a:solidFill>
                <a:effectLst/>
                <a:latin typeface="+mn-lt"/>
                <a:ea typeface="+mn-ea"/>
                <a:cs typeface="+mn-cs"/>
              </a:rPr>
              <a:t>’ genoemd. Nonnen en monniken krijgen eten van de gemeenschap, van de mensen uit het dorp waar hun klooster staat. Met een bedelnap (een soort pan met deksel) staan zij ‘s ochtends en ’s avonds in het dorp en krijgen eten van de mensen. </a:t>
            </a:r>
            <a:br>
              <a:rPr lang="nl-NL" sz="1200" kern="1200" dirty="0" smtClean="0">
                <a:solidFill>
                  <a:schemeClr val="tx1"/>
                </a:solidFill>
                <a:effectLst/>
                <a:latin typeface="+mn-lt"/>
                <a:ea typeface="+mn-ea"/>
                <a:cs typeface="+mn-cs"/>
              </a:rPr>
            </a:br>
            <a:endParaRPr lang="nl-NL"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10</a:t>
            </a:fld>
            <a:endParaRPr lang="en-US"/>
          </a:p>
        </p:txBody>
      </p:sp>
    </p:spTree>
    <p:extLst>
      <p:ext uri="{BB962C8B-B14F-4D97-AF65-F5344CB8AC3E}">
        <p14:creationId xmlns:p14="http://schemas.microsoft.com/office/powerpoint/2010/main" val="1617081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De islam is na het jodendom en het christendom het jongste monotheïstische geloof. Monotheïstisch betekent geloof in één God. Deze drie godsdiensten zijn aan elkaar verwant omdat ze de persoon Abraham als aartsvader erkennen. Islamitische mensen noemen zichzelf moslims. Een moslim is iemand die gelooft dat God of ‘Allah’ de enige god is en dat de profeet Mohammed (1400 jaar geleden) de boodschappen van Allah aan de mensen heeft doorgegeven. Er leven op de hele wereld meer dan een miljard moslims. De meesten moslims wonen in het Midden-Oosten, Afrika en Azië. Het land waar de meeste moslims wonen is Indonesië. </a:t>
            </a:r>
            <a:endParaRPr lang="nl-NL"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11</a:t>
            </a:fld>
            <a:endParaRPr lang="en-US"/>
          </a:p>
        </p:txBody>
      </p:sp>
    </p:spTree>
    <p:extLst>
      <p:ext uri="{BB962C8B-B14F-4D97-AF65-F5344CB8AC3E}">
        <p14:creationId xmlns:p14="http://schemas.microsoft.com/office/powerpoint/2010/main" val="2689204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Bekijk bovenstaande video</a:t>
            </a:r>
            <a:r>
              <a:rPr lang="nl-NL" baseline="0" dirty="0" smtClean="0"/>
              <a:t> door op het plaatje te klikken. </a:t>
            </a:r>
            <a:endParaRPr lang="nl-NL"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12</a:t>
            </a:fld>
            <a:endParaRPr lang="en-US"/>
          </a:p>
        </p:txBody>
      </p:sp>
    </p:spTree>
    <p:extLst>
      <p:ext uri="{BB962C8B-B14F-4D97-AF65-F5344CB8AC3E}">
        <p14:creationId xmlns:p14="http://schemas.microsoft.com/office/powerpoint/2010/main" val="1498832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De Koran is het heilige boek van de islam. De verhalen in de Koran zijn door God of Allah verteld aan de profeet Mohammed. Hij wordt daarom ‘de boodschapper’ van God genoemd. </a:t>
            </a:r>
            <a:r>
              <a:rPr lang="nl-NL" sz="1200" i="1" kern="1200" dirty="0" smtClean="0">
                <a:solidFill>
                  <a:schemeClr val="tx1"/>
                </a:solidFill>
                <a:effectLst/>
                <a:latin typeface="+mn-lt"/>
                <a:ea typeface="+mn-ea"/>
                <a:cs typeface="+mn-cs"/>
              </a:rPr>
              <a:t>Wie kent nog meer heilige boeken? De Bijbel van het christendom en de Thora van het jodendom.</a:t>
            </a:r>
            <a:endParaRPr lang="nl-NL"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13</a:t>
            </a:fld>
            <a:endParaRPr lang="en-US"/>
          </a:p>
        </p:txBody>
      </p:sp>
    </p:spTree>
    <p:extLst>
      <p:ext uri="{BB962C8B-B14F-4D97-AF65-F5344CB8AC3E}">
        <p14:creationId xmlns:p14="http://schemas.microsoft.com/office/powerpoint/2010/main" val="1833283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Moslims leven volgens vijf regels van de islam. Dit zijn de zuilen van de islam. Een hele belangrijke zuil is de vijfde zuil: de bedevaart naar Mekka, de hadj. Iedere moslim die het geld heeft en gezond is moet één keer in zijn of haar leven naar Mekka. </a:t>
            </a:r>
            <a:br>
              <a:rPr lang="nl-NL" sz="1200"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Kennen jullie misschien iemand die naar Mekka is geweest?</a:t>
            </a:r>
            <a:br>
              <a:rPr lang="nl-NL" sz="1200" i="1"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In Mekka staat de </a:t>
            </a:r>
            <a:r>
              <a:rPr lang="nl-NL" sz="1200" kern="1200" dirty="0" err="1" smtClean="0">
                <a:solidFill>
                  <a:schemeClr val="tx1"/>
                </a:solidFill>
                <a:effectLst/>
                <a:latin typeface="+mn-lt"/>
                <a:ea typeface="+mn-ea"/>
                <a:cs typeface="+mn-cs"/>
              </a:rPr>
              <a:t>Ka’ba</a:t>
            </a:r>
            <a:r>
              <a:rPr lang="nl-NL" sz="1200" kern="1200" dirty="0" smtClean="0">
                <a:solidFill>
                  <a:schemeClr val="tx1"/>
                </a:solidFill>
                <a:effectLst/>
                <a:latin typeface="+mn-lt"/>
                <a:ea typeface="+mn-ea"/>
                <a:cs typeface="+mn-cs"/>
              </a:rPr>
              <a:t>, een grote zwart vierkant gebouw, het heiligdom van moslims. Moslims richten zich, overal ter wereld, richting de </a:t>
            </a:r>
            <a:r>
              <a:rPr lang="nl-NL" sz="1200" kern="1200" dirty="0" err="1" smtClean="0">
                <a:solidFill>
                  <a:schemeClr val="tx1"/>
                </a:solidFill>
                <a:effectLst/>
                <a:latin typeface="+mn-lt"/>
                <a:ea typeface="+mn-ea"/>
                <a:cs typeface="+mn-cs"/>
              </a:rPr>
              <a:t>Ka’ba</a:t>
            </a:r>
            <a:r>
              <a:rPr lang="nl-NL" sz="1200" kern="1200" dirty="0" smtClean="0">
                <a:solidFill>
                  <a:schemeClr val="tx1"/>
                </a:solidFill>
                <a:effectLst/>
                <a:latin typeface="+mn-lt"/>
                <a:ea typeface="+mn-ea"/>
                <a:cs typeface="+mn-cs"/>
              </a:rPr>
              <a:t> tijdens het dagelijks gebed. Het dagelijks gebed is ook één van de islamitische zuilen of regels. </a:t>
            </a:r>
            <a:endParaRPr lang="nl-NL"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14</a:t>
            </a:fld>
            <a:endParaRPr lang="en-US"/>
          </a:p>
        </p:txBody>
      </p:sp>
    </p:spTree>
    <p:extLst>
      <p:ext uri="{BB962C8B-B14F-4D97-AF65-F5344CB8AC3E}">
        <p14:creationId xmlns:p14="http://schemas.microsoft.com/office/powerpoint/2010/main" val="1203176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smtClean="0">
                <a:solidFill>
                  <a:schemeClr val="tx1"/>
                </a:solidFill>
                <a:effectLst/>
                <a:latin typeface="+mn-lt"/>
                <a:ea typeface="+mn-ea"/>
                <a:cs typeface="+mn-cs"/>
              </a:rPr>
              <a:t>In de Aziëzaal in Museum Volkenkunde staan veel spullen die te maken hebben met de drie geloven die zojuist besproken zijn. Tijdens jullie museum bezoek zal de museumdocent jullie spullen laten zien en gaan jullie ook zelf aan de slag met een vragenblad.</a:t>
            </a:r>
            <a:endParaRPr lang="en-US" dirty="0"/>
          </a:p>
        </p:txBody>
      </p:sp>
      <p:sp>
        <p:nvSpPr>
          <p:cNvPr id="4" name="Slide Number Placeholder 3"/>
          <p:cNvSpPr>
            <a:spLocks noGrp="1"/>
          </p:cNvSpPr>
          <p:nvPr>
            <p:ph type="sldNum" sz="quarter" idx="10"/>
          </p:nvPr>
        </p:nvSpPr>
        <p:spPr/>
        <p:txBody>
          <a:bodyPr/>
          <a:lstStyle/>
          <a:p>
            <a:fld id="{2A95515F-85DF-431B-B7BD-506898FAE79D}" type="slidenum">
              <a:rPr lang="en-US" smtClean="0"/>
              <a:t>15</a:t>
            </a:fld>
            <a:endParaRPr lang="en-US"/>
          </a:p>
        </p:txBody>
      </p:sp>
    </p:spTree>
    <p:extLst>
      <p:ext uri="{BB962C8B-B14F-4D97-AF65-F5344CB8AC3E}">
        <p14:creationId xmlns:p14="http://schemas.microsoft.com/office/powerpoint/2010/main" val="1758401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effectLst/>
                <a:latin typeface="+mn-lt"/>
                <a:ea typeface="+mn-ea"/>
                <a:cs typeface="+mn-cs"/>
              </a:rPr>
              <a:t>Duur: 2 uur</a:t>
            </a:r>
            <a:br>
              <a:rPr lang="nl-NL" sz="1200" i="1"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Leerdoelen: inzicht in de vijf grote wereldreligies, zoeken van informatie op internet, presenteren voor een groep</a:t>
            </a:r>
            <a:br>
              <a:rPr lang="nl-NL" sz="1200" i="1"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Benodigdheden: computer, printer, eventueel: kranten en tijdschriften, per groepje een groot vel papier of karton</a:t>
            </a:r>
            <a:endParaRPr lang="nl-NL"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16</a:t>
            </a:fld>
            <a:endParaRPr lang="en-US"/>
          </a:p>
        </p:txBody>
      </p:sp>
    </p:spTree>
    <p:extLst>
      <p:ext uri="{BB962C8B-B14F-4D97-AF65-F5344CB8AC3E}">
        <p14:creationId xmlns:p14="http://schemas.microsoft.com/office/powerpoint/2010/main" val="924234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effectLst/>
                <a:latin typeface="+mn-lt"/>
                <a:ea typeface="+mn-ea"/>
                <a:cs typeface="+mn-cs"/>
              </a:rPr>
              <a:t>Duur: 1,5 uur</a:t>
            </a:r>
            <a:br>
              <a:rPr lang="nl-NL" sz="1200" i="1"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Benodigdheden: een schoenendoos of kistje, persoonlijke plaatjes, ‘offerandes’ (kaarsen, bloemen, beeldjes etc.) van de leerlingen thuis, stiften, gekleurde (glans)folie, lijm, schaar</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r>
            <a:br>
              <a:rPr lang="nl-NL" sz="1200" b="1" kern="1200" dirty="0" smtClean="0">
                <a:solidFill>
                  <a:schemeClr val="tx1"/>
                </a:solidFill>
                <a:effectLst/>
                <a:latin typeface="+mn-lt"/>
                <a:ea typeface="+mn-ea"/>
                <a:cs typeface="+mn-cs"/>
              </a:rPr>
            </a:br>
            <a:r>
              <a:rPr lang="nl-NL" sz="1200" b="1" kern="1200" dirty="0" smtClean="0">
                <a:solidFill>
                  <a:schemeClr val="tx1"/>
                </a:solidFill>
                <a:effectLst/>
                <a:latin typeface="+mn-lt"/>
                <a:ea typeface="+mn-ea"/>
                <a:cs typeface="+mn-cs"/>
              </a:rPr>
              <a:t>Inleiding</a:t>
            </a:r>
            <a:r>
              <a:rPr lang="nl-NL" sz="1200" kern="1200" dirty="0" smtClean="0">
                <a:solidFill>
                  <a:schemeClr val="tx1"/>
                </a:solidFill>
                <a:effectLst/>
                <a:latin typeface="+mn-lt"/>
                <a:ea typeface="+mn-ea"/>
                <a:cs typeface="+mn-cs"/>
              </a:rPr>
              <a:t> </a:t>
            </a:r>
            <a:r>
              <a:rPr lang="nl-NL" sz="1200" i="1" kern="1200" dirty="0" smtClean="0">
                <a:solidFill>
                  <a:schemeClr val="tx1"/>
                </a:solidFill>
                <a:effectLst/>
                <a:latin typeface="+mn-lt"/>
                <a:ea typeface="+mn-ea"/>
                <a:cs typeface="+mn-cs"/>
              </a:rPr>
              <a:t>om voor te lezen</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Bergtoppen, bomen, een tempel of een tafeltje thuis: veel volwassen mensen, maar ook kinderen hebben een behoefte aan een speciaal plekje. Om bijvoorbeeld te offeren, te bidden, te herdenken, te mediteren of tot zichzelf te komen. Volgens de regels van een geloof, of op een heel persoonlijke manier. Meestal iets van allebei, want opgelegde vormen en lege rituelen werken niet. Hoe je je altaar ook maakt, het is een plek waar krachten samenkomen, een plek van aandacht. Religieus in de oorspronkelijke zin van het Latijnse woord ‘</a:t>
            </a:r>
            <a:r>
              <a:rPr lang="nl-NL" sz="1200" kern="1200" dirty="0" err="1" smtClean="0">
                <a:solidFill>
                  <a:schemeClr val="tx1"/>
                </a:solidFill>
                <a:effectLst/>
                <a:latin typeface="+mn-lt"/>
                <a:ea typeface="+mn-ea"/>
                <a:cs typeface="+mn-cs"/>
              </a:rPr>
              <a:t>religare</a:t>
            </a:r>
            <a:r>
              <a:rPr lang="nl-NL" sz="1200" kern="1200" dirty="0" smtClean="0">
                <a:solidFill>
                  <a:schemeClr val="tx1"/>
                </a:solidFill>
                <a:effectLst/>
                <a:latin typeface="+mn-lt"/>
                <a:ea typeface="+mn-ea"/>
                <a:cs typeface="+mn-cs"/>
              </a:rPr>
              <a:t>’, ‘verbinden’. En ‘heilig’ in de zin van ‘heel’.</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Het begint misschien met familiefoto’s (van bijzondere momenten of van iemand die is overleden), een kaars, een bijzondere steen. Dan komt je totemdier erbij en wat krachtvoorwerpen. De mandala die je aandacht richting geeft. De goden die je inspireren. De heiligen die je steunen… Je eigen altaar, een plek voor inspiratie, devotie en bidden, is ontstaan!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Om te bespreken klassikaal of in een groepje:</a:t>
            </a:r>
          </a:p>
          <a:p>
            <a:r>
              <a:rPr lang="nl-NL" sz="1200" kern="1200" dirty="0" smtClean="0">
                <a:solidFill>
                  <a:schemeClr val="tx1"/>
                </a:solidFill>
                <a:effectLst/>
                <a:latin typeface="+mn-lt"/>
                <a:ea typeface="+mn-ea"/>
                <a:cs typeface="+mn-cs"/>
              </a:rPr>
              <a:t>- Wat is een altaar?</a:t>
            </a:r>
          </a:p>
          <a:p>
            <a:r>
              <a:rPr lang="nl-NL" sz="1200" kern="1200" dirty="0" smtClean="0">
                <a:solidFill>
                  <a:schemeClr val="tx1"/>
                </a:solidFill>
                <a:effectLst/>
                <a:latin typeface="+mn-lt"/>
                <a:ea typeface="+mn-ea"/>
                <a:cs typeface="+mn-cs"/>
              </a:rPr>
              <a:t>- Heb je thuis een altaar</a:t>
            </a:r>
            <a:r>
              <a:rPr lang="nl-NL" sz="1200" kern="1200" baseline="0" dirty="0" smtClean="0">
                <a:solidFill>
                  <a:schemeClr val="tx1"/>
                </a:solidFill>
                <a:effectLst/>
                <a:latin typeface="+mn-lt"/>
                <a:ea typeface="+mn-ea"/>
                <a:cs typeface="+mn-cs"/>
              </a:rPr>
              <a:t> of herdenkingsplek, speciaal kastje? </a:t>
            </a:r>
            <a:r>
              <a:rPr lang="nl-NL" sz="1200" kern="1200" dirty="0" smtClean="0">
                <a:solidFill>
                  <a:schemeClr val="tx1"/>
                </a:solidFill>
                <a:effectLst/>
                <a:latin typeface="+mn-lt"/>
                <a:ea typeface="+mn-ea"/>
                <a:cs typeface="+mn-cs"/>
              </a:rPr>
              <a:t>En hoe gebruik jij hem? </a:t>
            </a:r>
          </a:p>
          <a:p>
            <a:r>
              <a:rPr lang="nl-NL" sz="1200" kern="1200" dirty="0" smtClean="0">
                <a:solidFill>
                  <a:schemeClr val="tx1"/>
                </a:solidFill>
                <a:effectLst/>
                <a:latin typeface="+mn-lt"/>
                <a:ea typeface="+mn-ea"/>
                <a:cs typeface="+mn-cs"/>
              </a:rPr>
              <a:t>- Vertel elkaar welke voorwerpen jij in je altaar hebt geplaatst en waarom.</a:t>
            </a:r>
          </a:p>
          <a:p>
            <a:r>
              <a:rPr lang="nl-NL" sz="1200" i="1" kern="1200" dirty="0" smtClean="0">
                <a:solidFill>
                  <a:schemeClr val="tx1"/>
                </a:solidFill>
                <a:effectLst/>
                <a:latin typeface="+mn-lt"/>
                <a:ea typeface="+mn-ea"/>
                <a:cs typeface="+mn-cs"/>
              </a:rPr>
              <a:t>Laat leerlingen eventueel een foto meenemen van hun altaar.</a:t>
            </a:r>
            <a:endParaRPr lang="nl-NL" sz="1200" kern="1200" dirty="0" smtClean="0">
              <a:solidFill>
                <a:schemeClr val="tx1"/>
              </a:solidFill>
              <a:effectLst/>
              <a:latin typeface="+mn-lt"/>
              <a:ea typeface="+mn-ea"/>
              <a:cs typeface="+mn-cs"/>
            </a:endParaRPr>
          </a:p>
          <a:p>
            <a:r>
              <a:rPr lang="nl-NL" dirty="0" smtClean="0"/>
              <a:t/>
            </a:r>
            <a:br>
              <a:rPr lang="nl-NL" dirty="0" smtClean="0"/>
            </a:br>
            <a:r>
              <a:rPr lang="nl-NL" sz="1200" b="1" kern="1200" dirty="0" smtClean="0">
                <a:solidFill>
                  <a:schemeClr val="tx1"/>
                </a:solidFill>
                <a:effectLst/>
                <a:latin typeface="+mn-lt"/>
                <a:ea typeface="+mn-ea"/>
                <a:cs typeface="+mn-cs"/>
              </a:rPr>
              <a:t>Tips en richtlijnen om een eigen altaar te maken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Dit kan op een bepaalde plek maar het kan ook een verplaatsbaar altaar zijn in een doosje of een kistje dat op z’n kant is gezet. Het kan groot of klein zijn. </a:t>
            </a:r>
          </a:p>
          <a:p>
            <a:r>
              <a:rPr lang="nl-NL" sz="1200" b="1" kern="1200" dirty="0" smtClean="0">
                <a:solidFill>
                  <a:schemeClr val="tx1"/>
                </a:solidFill>
                <a:effectLst/>
                <a:latin typeface="+mn-lt"/>
                <a:ea typeface="+mn-ea"/>
                <a:cs typeface="+mn-cs"/>
              </a:rPr>
              <a:t>Stap 1: Zoek een plek voor je altaar</a:t>
            </a:r>
          </a:p>
          <a:p>
            <a:r>
              <a:rPr lang="nl-NL" sz="1200" kern="1200" dirty="0" smtClean="0">
                <a:solidFill>
                  <a:schemeClr val="tx1"/>
                </a:solidFill>
                <a:effectLst/>
                <a:latin typeface="+mn-lt"/>
                <a:ea typeface="+mn-ea"/>
                <a:cs typeface="+mn-cs"/>
              </a:rPr>
              <a:t>Vind een speciale plek waar je je altaar gaat plaatsen. Dit kan in een hoek van een kamer zijn, op een tafel, een nachtkastje, in een op z’n kant gezette doos of kistje. Er is niet echt een “perfecte” plaats voor je altaar. Belangrijk is om een plek te vinden die groot genoeg is om je belangrijkste dingen op te zetten en waar je er elke dag even bij kan gaan zitten. Wanneer je de juiste plek voor het altaar hebt gevonden kun je beginnen het altaar op te stellen.</a:t>
            </a:r>
          </a:p>
          <a:p>
            <a:r>
              <a:rPr lang="nl-NL" sz="1200" b="1" kern="1200" dirty="0" smtClean="0">
                <a:solidFill>
                  <a:schemeClr val="tx1"/>
                </a:solidFill>
                <a:effectLst/>
                <a:latin typeface="+mn-lt"/>
                <a:ea typeface="+mn-ea"/>
                <a:cs typeface="+mn-cs"/>
              </a:rPr>
              <a:t>Stap 2: Kies tenminste één thema voor je altaar</a:t>
            </a:r>
          </a:p>
          <a:p>
            <a:r>
              <a:rPr lang="nl-NL" sz="1200" kern="1200" dirty="0" smtClean="0">
                <a:solidFill>
                  <a:schemeClr val="tx1"/>
                </a:solidFill>
                <a:effectLst/>
                <a:latin typeface="+mn-lt"/>
                <a:ea typeface="+mn-ea"/>
                <a:cs typeface="+mn-cs"/>
              </a:rPr>
              <a:t>Kies één of meerdere thema’s voor je persoonlijke altaar die je ruimte beschrijven. Bijvoorbeeld; De altaar in mijn slaapkamer is een plek om mijn gidsen en voorouders te eren maar ook om mijn dromen en mijn doelstellingen te bekrachtigen. Je kunt je heilige plek inrichten voor meditatie, ontspanning, inspiratie of innerlijke kracht. Een goede vraag om jezelf te stellen is: waarvan wil ik MÉÉR in mijn leven? Liefde? Vrede? Plezier? Geld?</a:t>
            </a:r>
          </a:p>
          <a:p>
            <a:r>
              <a:rPr lang="nl-NL" sz="1200" b="1" kern="1200" dirty="0" smtClean="0">
                <a:solidFill>
                  <a:schemeClr val="tx1"/>
                </a:solidFill>
                <a:effectLst/>
                <a:latin typeface="+mn-lt"/>
                <a:ea typeface="+mn-ea"/>
                <a:cs typeface="+mn-cs"/>
              </a:rPr>
              <a:t>Stap 3: Kies 5-10 belangrijke dingen voor je altaar</a:t>
            </a:r>
          </a:p>
          <a:p>
            <a:r>
              <a:rPr lang="nl-NL" sz="1200" kern="1200" dirty="0" smtClean="0">
                <a:solidFill>
                  <a:schemeClr val="tx1"/>
                </a:solidFill>
                <a:effectLst/>
                <a:latin typeface="+mn-lt"/>
                <a:ea typeface="+mn-ea"/>
                <a:cs typeface="+mn-cs"/>
              </a:rPr>
              <a:t>Afhankelijk van het thema dat je hebt gekozen kies, je voorwerpen die jezelf inspireren en die jouw thema vertegenwoordigen. Vertrouw op je intuïtie en kies de voorwerpen die volgens jou het best passen.  Er is geen goed </a:t>
            </a:r>
            <a:r>
              <a:rPr lang="nl-NL" sz="1200" kern="1200" smtClean="0">
                <a:solidFill>
                  <a:schemeClr val="tx1"/>
                </a:solidFill>
                <a:effectLst/>
                <a:latin typeface="+mn-lt"/>
                <a:ea typeface="+mn-ea"/>
                <a:cs typeface="+mn-cs"/>
              </a:rPr>
              <a:t>of fout.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Voorwerpen die je bijvoorbeeld kunt kiezen:</a:t>
            </a:r>
          </a:p>
          <a:p>
            <a:r>
              <a:rPr lang="nl-NL" sz="1200" kern="1200" dirty="0" smtClean="0">
                <a:solidFill>
                  <a:schemeClr val="tx1"/>
                </a:solidFill>
                <a:effectLst/>
                <a:latin typeface="+mn-lt"/>
                <a:ea typeface="+mn-ea"/>
                <a:cs typeface="+mn-cs"/>
              </a:rPr>
              <a:t>Kaarsen, verse bloemen, inspiratiestenen, kristallen, foto’s van mensen van wie je houdt, foto’s van spirituele figuren, of zij die jou inspiratie zijn, gedrukte literatuur die een speciale betekenis voor je heeft, elementen uit de natuur (bijv. veren, stenen, hout, schelpen).</a:t>
            </a:r>
          </a:p>
          <a:p>
            <a:r>
              <a:rPr lang="nl-NL" sz="1200" b="1" kern="1200" dirty="0" smtClean="0">
                <a:solidFill>
                  <a:schemeClr val="tx1"/>
                </a:solidFill>
                <a:effectLst/>
                <a:latin typeface="+mn-lt"/>
                <a:ea typeface="+mn-ea"/>
                <a:cs typeface="+mn-cs"/>
              </a:rPr>
              <a:t>Stap 4: ‘Zegen’ je altaar</a:t>
            </a:r>
          </a:p>
          <a:p>
            <a:r>
              <a:rPr lang="nl-NL" sz="1200" kern="1200" dirty="0" smtClean="0">
                <a:solidFill>
                  <a:schemeClr val="tx1"/>
                </a:solidFill>
                <a:effectLst/>
                <a:latin typeface="+mn-lt"/>
                <a:ea typeface="+mn-ea"/>
                <a:cs typeface="+mn-cs"/>
              </a:rPr>
              <a:t>Wanneer je voelt dat je altaar compleet is, neem je een paar minuten de tijd om de ruimte en het altaar te ‘zegenen’. Je kunt dit doen door een gebed op te zeggen en/of het uitspreken van een positieve intentie over wat je meer zou willen in het leven of waar je dankbaar voor bent.</a:t>
            </a:r>
          </a:p>
          <a:p>
            <a:r>
              <a:rPr lang="nl-NL" sz="1200" b="1" kern="1200" dirty="0" smtClean="0">
                <a:solidFill>
                  <a:schemeClr val="tx1"/>
                </a:solidFill>
                <a:effectLst/>
                <a:latin typeface="+mn-lt"/>
                <a:ea typeface="+mn-ea"/>
                <a:cs typeface="+mn-cs"/>
              </a:rPr>
              <a:t>Stap 5: Gebruik je altaar hoe en wanneer jij dat wilt</a:t>
            </a:r>
          </a:p>
          <a:p>
            <a:r>
              <a:rPr lang="nl-NL" sz="1200" kern="1200" dirty="0" smtClean="0">
                <a:solidFill>
                  <a:schemeClr val="tx1"/>
                </a:solidFill>
                <a:effectLst/>
                <a:latin typeface="+mn-lt"/>
                <a:ea typeface="+mn-ea"/>
                <a:cs typeface="+mn-cs"/>
              </a:rPr>
              <a:t>Sommige mensen vinden een persoonlijk altaar alleen een mooi hoekje om te bewonderen. Je kunt je altaar ook daadwerkelijk gebruiken, bijvoorbeeld door een dagelijks ritueel te hebben waarbij je voor je altaar bidt, mediteert of je intentie voor de dag opzegt.</a:t>
            </a:r>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17</a:t>
            </a:fld>
            <a:endParaRPr lang="en-US"/>
          </a:p>
        </p:txBody>
      </p:sp>
    </p:spTree>
    <p:extLst>
      <p:ext uri="{BB962C8B-B14F-4D97-AF65-F5344CB8AC3E}">
        <p14:creationId xmlns:p14="http://schemas.microsoft.com/office/powerpoint/2010/main" val="301365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Museum Volkenkunde is samen met het Tropenmuseum Junior en het Tropenmuseum in Amsterdam,</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het Afrikamuseum in Berg en Dal</a:t>
            </a:r>
            <a:r>
              <a:rPr lang="nl-NL" sz="1200" kern="1200" baseline="0" dirty="0" smtClean="0">
                <a:solidFill>
                  <a:schemeClr val="tx1"/>
                </a:solidFill>
                <a:effectLst/>
                <a:latin typeface="+mn-lt"/>
                <a:ea typeface="+mn-ea"/>
                <a:cs typeface="+mn-cs"/>
              </a:rPr>
              <a:t> en het Wereldmuseum in Rotterdam </a:t>
            </a:r>
            <a:r>
              <a:rPr lang="nl-NL" sz="1200" kern="1200" dirty="0" smtClean="0">
                <a:solidFill>
                  <a:schemeClr val="tx1"/>
                </a:solidFill>
                <a:effectLst/>
                <a:latin typeface="+mn-lt"/>
                <a:ea typeface="+mn-ea"/>
                <a:cs typeface="+mn-cs"/>
              </a:rPr>
              <a:t>één museum op vier locaties.</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Je kunt in Museum Volkenkunde als het ware een wereldreis maken door acht verschillende zalen: Indonesië, Oceanië, China, Japan en Korea, Noord Amerika en de Noordpoolgebieden, Midden- en Zuid-Amerika, Afrika en West- en Centraal Azië. Wij gaan het museumprogramma </a:t>
            </a:r>
            <a:r>
              <a:rPr lang="nl-NL" sz="1200" kern="1200" dirty="0" smtClean="0">
                <a:solidFill>
                  <a:schemeClr val="tx1"/>
                </a:solidFill>
                <a:effectLst/>
                <a:latin typeface="+mn-lt"/>
                <a:ea typeface="+mn-ea"/>
                <a:cs typeface="+mn-cs"/>
              </a:rPr>
              <a:t>‘Van </a:t>
            </a:r>
            <a:r>
              <a:rPr lang="nl-NL" sz="1200" kern="1200" dirty="0" err="1" smtClean="0">
                <a:solidFill>
                  <a:schemeClr val="tx1"/>
                </a:solidFill>
                <a:effectLst/>
                <a:latin typeface="+mn-lt"/>
                <a:ea typeface="+mn-ea"/>
                <a:cs typeface="+mn-cs"/>
              </a:rPr>
              <a:t>Brahman</a:t>
            </a:r>
            <a:r>
              <a:rPr lang="nl-NL" sz="1200"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tot Ramadan’ doen en bezoeken daarbij vier verschillende tentoonstellingen, namelijk de Azië tentoonstelling, de Afrika tentoonstelling, de Indonesië tentoonstelling en de Boeddhazaal.</a:t>
            </a:r>
            <a:r>
              <a:rPr lang="nl-NL" sz="1200" i="1" kern="1200" dirty="0" smtClean="0">
                <a:solidFill>
                  <a:schemeClr val="tx1"/>
                </a:solidFill>
                <a:effectLst/>
                <a:latin typeface="+mn-lt"/>
                <a:ea typeface="+mn-ea"/>
                <a:cs typeface="+mn-cs"/>
              </a:rPr>
              <a:t> </a:t>
            </a:r>
          </a:p>
          <a:p>
            <a:r>
              <a:rPr lang="nl-NL" sz="1200" i="1" kern="1200" dirty="0" smtClean="0">
                <a:solidFill>
                  <a:schemeClr val="tx1"/>
                </a:solidFill>
                <a:effectLst/>
                <a:latin typeface="+mn-lt"/>
                <a:ea typeface="+mn-ea"/>
                <a:cs typeface="+mn-cs"/>
              </a:rPr>
              <a:t>Optioneel: Meer over museum algemeen en de vaste collectie: </a:t>
            </a:r>
            <a:r>
              <a:rPr lang="nl-NL" sz="1200" i="1" u="sng" kern="1200" dirty="0" smtClean="0">
                <a:solidFill>
                  <a:schemeClr val="tx1"/>
                </a:solidFill>
                <a:effectLst/>
                <a:latin typeface="+mn-lt"/>
                <a:ea typeface="+mn-ea"/>
                <a:cs typeface="+mn-cs"/>
                <a:hlinkClick r:id="rId3"/>
              </a:rPr>
              <a:t>http://volkenkunde.nl/nl/iconen</a:t>
            </a:r>
            <a:r>
              <a:rPr lang="nl-NL" sz="1200" i="1" kern="1200" dirty="0" smtClean="0">
                <a:solidFill>
                  <a:schemeClr val="tx1"/>
                </a:solidFill>
                <a:effectLst/>
                <a:latin typeface="+mn-lt"/>
                <a:ea typeface="+mn-ea"/>
                <a:cs typeface="+mn-cs"/>
              </a:rPr>
              <a:t> </a:t>
            </a:r>
            <a:endParaRPr lang="nl-NL"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2</a:t>
            </a:fld>
            <a:endParaRPr lang="en-US"/>
          </a:p>
        </p:txBody>
      </p:sp>
    </p:spTree>
    <p:extLst>
      <p:ext uri="{BB962C8B-B14F-4D97-AF65-F5344CB8AC3E}">
        <p14:creationId xmlns:p14="http://schemas.microsoft.com/office/powerpoint/2010/main" val="255484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Van de vijf grote wereldgodsdiensten: hindoeïsme, boeddhisme, jodendom, christendom en islam, worden er drie tijdens het museumbezoek behandeld. Dit zijn: het hindoeïsme, het boeddhisme en de islam. Van deze drie geloven is collectie aanwezig in het museum. </a:t>
            </a:r>
            <a:br>
              <a:rPr lang="nl-NL" sz="1200"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Vraag wat de leerlingen al weten over</a:t>
            </a:r>
            <a:r>
              <a:rPr lang="nl-NL" sz="1200" i="1" kern="1200" baseline="0" dirty="0" smtClean="0">
                <a:solidFill>
                  <a:schemeClr val="tx1"/>
                </a:solidFill>
                <a:effectLst/>
                <a:latin typeface="+mn-lt"/>
                <a:ea typeface="+mn-ea"/>
                <a:cs typeface="+mn-cs"/>
              </a:rPr>
              <a:t> deze geloven. Maak een woordspin van de drie religies die tijdens het museumbezoek naar voren komt. </a:t>
            </a:r>
            <a:endParaRPr lang="nl-NL" i="1"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3</a:t>
            </a:fld>
            <a:endParaRPr lang="en-US"/>
          </a:p>
        </p:txBody>
      </p:sp>
    </p:spTree>
    <p:extLst>
      <p:ext uri="{BB962C8B-B14F-4D97-AF65-F5344CB8AC3E}">
        <p14:creationId xmlns:p14="http://schemas.microsoft.com/office/powerpoint/2010/main" val="812048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Van het hindoeïsme wordt gezegd dat het de oudste godsdienst van de wereld is. Het is duizenden jaren oud en ontstaan in India. Het is een geloof dat op heel veel manieren wordt beleefd. Daarom verschilt deze godsdienst per land, per streek of zelfs per dorp.</a:t>
            </a:r>
            <a:br>
              <a:rPr lang="nl-NL" sz="1200" kern="1200" dirty="0" smtClean="0">
                <a:solidFill>
                  <a:schemeClr val="tx1"/>
                </a:solidFill>
                <a:effectLst/>
                <a:latin typeface="+mn-lt"/>
                <a:ea typeface="+mn-ea"/>
                <a:cs typeface="+mn-cs"/>
              </a:rPr>
            </a:br>
            <a:r>
              <a:rPr lang="nl-NL" sz="1200" i="0" kern="1200" dirty="0" smtClean="0">
                <a:solidFill>
                  <a:schemeClr val="tx1"/>
                </a:solidFill>
                <a:effectLst/>
                <a:latin typeface="+mn-lt"/>
                <a:ea typeface="+mn-ea"/>
                <a:cs typeface="+mn-cs"/>
              </a:rPr>
              <a:t>Wie weet er al iets over het hindoeïsme?</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Hindoes geloven in </a:t>
            </a:r>
            <a:r>
              <a:rPr lang="nl-NL" sz="1200" kern="1200" dirty="0" err="1" smtClean="0">
                <a:solidFill>
                  <a:schemeClr val="tx1"/>
                </a:solidFill>
                <a:effectLst/>
                <a:latin typeface="+mn-lt"/>
                <a:ea typeface="+mn-ea"/>
                <a:cs typeface="+mn-cs"/>
              </a:rPr>
              <a:t>Brahman</a:t>
            </a:r>
            <a:r>
              <a:rPr lang="nl-NL" sz="1200" kern="1200" dirty="0" smtClean="0">
                <a:solidFill>
                  <a:schemeClr val="tx1"/>
                </a:solidFill>
                <a:effectLst/>
                <a:latin typeface="+mn-lt"/>
                <a:ea typeface="+mn-ea"/>
                <a:cs typeface="+mn-cs"/>
              </a:rPr>
              <a:t>, dat is een goddelijke kracht die in alle natuurlijke dingen aanwezig is. Omdat </a:t>
            </a:r>
            <a:r>
              <a:rPr lang="nl-NL" sz="1200" kern="1200" dirty="0" err="1" smtClean="0">
                <a:solidFill>
                  <a:schemeClr val="tx1"/>
                </a:solidFill>
                <a:effectLst/>
                <a:latin typeface="+mn-lt"/>
                <a:ea typeface="+mn-ea"/>
                <a:cs typeface="+mn-cs"/>
              </a:rPr>
              <a:t>Brahman</a:t>
            </a:r>
            <a:r>
              <a:rPr lang="nl-NL" sz="1200" kern="1200" dirty="0" smtClean="0">
                <a:solidFill>
                  <a:schemeClr val="tx1"/>
                </a:solidFill>
                <a:effectLst/>
                <a:latin typeface="+mn-lt"/>
                <a:ea typeface="+mn-ea"/>
                <a:cs typeface="+mn-cs"/>
              </a:rPr>
              <a:t> de kern is van alles, verdienen alle mensen, dieren, planten en andere dingen in de natuur eerbied en respect. Hindoes kennen wel heel veel verschillende goden en godinnen. Al deze goden en godinnen laten een stuk van </a:t>
            </a:r>
            <a:r>
              <a:rPr lang="nl-NL" sz="1200" kern="1200" dirty="0" err="1" smtClean="0">
                <a:solidFill>
                  <a:schemeClr val="tx1"/>
                </a:solidFill>
                <a:effectLst/>
                <a:latin typeface="+mn-lt"/>
                <a:ea typeface="+mn-ea"/>
                <a:cs typeface="+mn-cs"/>
              </a:rPr>
              <a:t>Brahman</a:t>
            </a:r>
            <a:r>
              <a:rPr lang="nl-NL" sz="1200" kern="1200" dirty="0" smtClean="0">
                <a:solidFill>
                  <a:schemeClr val="tx1"/>
                </a:solidFill>
                <a:effectLst/>
                <a:latin typeface="+mn-lt"/>
                <a:ea typeface="+mn-ea"/>
                <a:cs typeface="+mn-cs"/>
              </a:rPr>
              <a:t> zien. De drie belangrijkste goden zijn:</a:t>
            </a:r>
          </a:p>
          <a:p>
            <a:endParaRPr lang="nl-NL"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4</a:t>
            </a:fld>
            <a:endParaRPr lang="en-US"/>
          </a:p>
        </p:txBody>
      </p:sp>
    </p:spTree>
    <p:extLst>
      <p:ext uri="{BB962C8B-B14F-4D97-AF65-F5344CB8AC3E}">
        <p14:creationId xmlns:p14="http://schemas.microsoft.com/office/powerpoint/2010/main" val="407686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Bekijk bovenstaande video</a:t>
            </a:r>
            <a:r>
              <a:rPr lang="nl-NL" baseline="0" dirty="0" smtClean="0"/>
              <a:t> door op het plaatje te klikken.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5</a:t>
            </a:fld>
            <a:endParaRPr lang="en-US"/>
          </a:p>
        </p:txBody>
      </p:sp>
    </p:spTree>
    <p:extLst>
      <p:ext uri="{BB962C8B-B14F-4D97-AF65-F5344CB8AC3E}">
        <p14:creationId xmlns:p14="http://schemas.microsoft.com/office/powerpoint/2010/main" val="379984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Brahma </a:t>
            </a:r>
            <a:r>
              <a:rPr lang="nl-NL" sz="1200" i="1" kern="1200" dirty="0" smtClean="0">
                <a:solidFill>
                  <a:schemeClr val="tx1"/>
                </a:solidFill>
                <a:effectLst/>
                <a:latin typeface="+mn-lt"/>
                <a:ea typeface="+mn-ea"/>
                <a:cs typeface="+mn-cs"/>
              </a:rPr>
              <a:t>(niet te verwarren met </a:t>
            </a:r>
            <a:r>
              <a:rPr lang="nl-NL" sz="1200" i="1" kern="1200" dirty="0" err="1" smtClean="0">
                <a:solidFill>
                  <a:schemeClr val="tx1"/>
                </a:solidFill>
                <a:effectLst/>
                <a:latin typeface="+mn-lt"/>
                <a:ea typeface="+mn-ea"/>
                <a:cs typeface="+mn-cs"/>
              </a:rPr>
              <a:t>Brahman</a:t>
            </a:r>
            <a:r>
              <a:rPr lang="nl-NL" sz="1200" i="1" kern="1200" dirty="0" smtClean="0">
                <a:solidFill>
                  <a:schemeClr val="tx1"/>
                </a:solidFill>
                <a:effectLst/>
                <a:latin typeface="+mn-lt"/>
                <a:ea typeface="+mn-ea"/>
                <a:cs typeface="+mn-cs"/>
              </a:rPr>
              <a:t>)</a:t>
            </a:r>
            <a:r>
              <a:rPr lang="nl-NL" sz="1200" kern="1200" dirty="0" smtClean="0">
                <a:solidFill>
                  <a:schemeClr val="tx1"/>
                </a:solidFill>
                <a:effectLst/>
                <a:latin typeface="+mn-lt"/>
                <a:ea typeface="+mn-ea"/>
                <a:cs typeface="+mn-cs"/>
              </a:rPr>
              <a:t> laat de scheppende kracht van </a:t>
            </a:r>
            <a:r>
              <a:rPr lang="nl-NL" sz="1200" kern="1200" dirty="0" err="1" smtClean="0">
                <a:solidFill>
                  <a:schemeClr val="tx1"/>
                </a:solidFill>
                <a:effectLst/>
                <a:latin typeface="+mn-lt"/>
                <a:ea typeface="+mn-ea"/>
                <a:cs typeface="+mn-cs"/>
              </a:rPr>
              <a:t>Brahman</a:t>
            </a:r>
            <a:r>
              <a:rPr lang="nl-NL" sz="1200" kern="1200" dirty="0" smtClean="0">
                <a:solidFill>
                  <a:schemeClr val="tx1"/>
                </a:solidFill>
                <a:effectLst/>
                <a:latin typeface="+mn-lt"/>
                <a:ea typeface="+mn-ea"/>
                <a:cs typeface="+mn-cs"/>
              </a:rPr>
              <a:t> zien. Brahma is de god die het heelal heeft geschapen. Hij wordt afgebeeld met vier hoofden die naar de vier windrichtingen kijken. </a:t>
            </a:r>
            <a:r>
              <a:rPr lang="nl-NL" sz="1200" i="1" kern="1200" dirty="0" smtClean="0">
                <a:solidFill>
                  <a:schemeClr val="tx1"/>
                </a:solidFill>
                <a:effectLst/>
                <a:latin typeface="+mn-lt"/>
                <a:ea typeface="+mn-ea"/>
                <a:cs typeface="+mn-cs"/>
              </a:rPr>
              <a:t>Zijn vrouw, </a:t>
            </a:r>
            <a:r>
              <a:rPr lang="nl-NL" sz="1200" i="1" kern="1200" dirty="0" err="1" smtClean="0">
                <a:solidFill>
                  <a:schemeClr val="tx1"/>
                </a:solidFill>
                <a:effectLst/>
                <a:latin typeface="+mn-lt"/>
                <a:ea typeface="+mn-ea"/>
                <a:cs typeface="+mn-cs"/>
              </a:rPr>
              <a:t>Saraswati</a:t>
            </a:r>
            <a:r>
              <a:rPr lang="nl-NL" sz="1200" i="1" kern="1200" dirty="0" smtClean="0">
                <a:solidFill>
                  <a:schemeClr val="tx1"/>
                </a:solidFill>
                <a:effectLst/>
                <a:latin typeface="+mn-lt"/>
                <a:ea typeface="+mn-ea"/>
                <a:cs typeface="+mn-cs"/>
              </a:rPr>
              <a:t>, is de godin van de kunst en het onderwijs.</a:t>
            </a:r>
            <a:endParaRPr lang="nl-NL" sz="1200" kern="1200" dirty="0" smtClean="0">
              <a:solidFill>
                <a:schemeClr val="tx1"/>
              </a:solidFill>
              <a:effectLst/>
              <a:latin typeface="+mn-lt"/>
              <a:ea typeface="+mn-ea"/>
              <a:cs typeface="+mn-cs"/>
            </a:endParaRPr>
          </a:p>
          <a:p>
            <a:r>
              <a:rPr lang="nl-NL" sz="1200" kern="1200" dirty="0" err="1" smtClean="0">
                <a:solidFill>
                  <a:schemeClr val="tx1"/>
                </a:solidFill>
                <a:effectLst/>
                <a:latin typeface="+mn-lt"/>
                <a:ea typeface="+mn-ea"/>
                <a:cs typeface="+mn-cs"/>
              </a:rPr>
              <a:t>Vishnu</a:t>
            </a:r>
            <a:r>
              <a:rPr lang="nl-NL" sz="1200" kern="1200" dirty="0" smtClean="0">
                <a:solidFill>
                  <a:schemeClr val="tx1"/>
                </a:solidFill>
                <a:effectLst/>
                <a:latin typeface="+mn-lt"/>
                <a:ea typeface="+mn-ea"/>
                <a:cs typeface="+mn-cs"/>
              </a:rPr>
              <a:t> is de beschermer van het heelal. Hij is de zonnegod die licht en leven geeft. Vaak wordt hij afgebeeld op een adelaar of slapend op een reuzenslang. </a:t>
            </a:r>
            <a:r>
              <a:rPr lang="nl-NL" sz="1200" i="1" kern="1200" dirty="0" smtClean="0">
                <a:solidFill>
                  <a:schemeClr val="tx1"/>
                </a:solidFill>
                <a:effectLst/>
                <a:latin typeface="+mn-lt"/>
                <a:ea typeface="+mn-ea"/>
                <a:cs typeface="+mn-cs"/>
              </a:rPr>
              <a:t>Zijn vrouw is </a:t>
            </a:r>
            <a:r>
              <a:rPr lang="nl-NL" sz="1200" i="1" kern="1200" dirty="0" err="1" smtClean="0">
                <a:solidFill>
                  <a:schemeClr val="tx1"/>
                </a:solidFill>
                <a:effectLst/>
                <a:latin typeface="+mn-lt"/>
                <a:ea typeface="+mn-ea"/>
                <a:cs typeface="+mn-cs"/>
              </a:rPr>
              <a:t>Lakshmi</a:t>
            </a:r>
            <a:r>
              <a:rPr lang="nl-NL" sz="1200" i="1" kern="1200" dirty="0" smtClean="0">
                <a:solidFill>
                  <a:schemeClr val="tx1"/>
                </a:solidFill>
                <a:effectLst/>
                <a:latin typeface="+mn-lt"/>
                <a:ea typeface="+mn-ea"/>
                <a:cs typeface="+mn-cs"/>
              </a:rPr>
              <a:t>, de godin van geluk en rijkdom.</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Shiva staat voor de vernietigende kracht van </a:t>
            </a:r>
            <a:r>
              <a:rPr lang="nl-NL" sz="1200" kern="1200" dirty="0" err="1" smtClean="0">
                <a:solidFill>
                  <a:schemeClr val="tx1"/>
                </a:solidFill>
                <a:effectLst/>
                <a:latin typeface="+mn-lt"/>
                <a:ea typeface="+mn-ea"/>
                <a:cs typeface="+mn-cs"/>
              </a:rPr>
              <a:t>Brahman</a:t>
            </a:r>
            <a:r>
              <a:rPr lang="nl-NL" sz="1200" kern="1200" dirty="0" smtClean="0">
                <a:solidFill>
                  <a:schemeClr val="tx1"/>
                </a:solidFill>
                <a:effectLst/>
                <a:latin typeface="+mn-lt"/>
                <a:ea typeface="+mn-ea"/>
                <a:cs typeface="+mn-cs"/>
              </a:rPr>
              <a:t>. Shiva laat alles vergaan, zodat het vervolgens weer opnieuw kan beginnen. Shiva is dan ook de god van de wedergeboorte. Hij wordt onder andere afgebeeld als heer van de dans omringd door een vlammencirkel, die de nooit eindigende cirkel van de tijd symboliseert. </a:t>
            </a:r>
            <a:r>
              <a:rPr lang="nl-NL" sz="1200" i="1" kern="1200" dirty="0" smtClean="0">
                <a:solidFill>
                  <a:schemeClr val="tx1"/>
                </a:solidFill>
                <a:effectLst/>
                <a:latin typeface="+mn-lt"/>
                <a:ea typeface="+mn-ea"/>
                <a:cs typeface="+mn-cs"/>
              </a:rPr>
              <a:t>Zijn vrouw is de godin </a:t>
            </a:r>
            <a:r>
              <a:rPr lang="nl-NL" sz="1200" i="1" kern="1200" dirty="0" err="1" smtClean="0">
                <a:solidFill>
                  <a:schemeClr val="tx1"/>
                </a:solidFill>
                <a:effectLst/>
                <a:latin typeface="+mn-lt"/>
                <a:ea typeface="+mn-ea"/>
                <a:cs typeface="+mn-cs"/>
              </a:rPr>
              <a:t>Parvati</a:t>
            </a:r>
            <a:r>
              <a:rPr lang="nl-NL" sz="1200" i="1" kern="1200" dirty="0" smtClean="0">
                <a:solidFill>
                  <a:schemeClr val="tx1"/>
                </a:solidFill>
                <a:effectLst/>
                <a:latin typeface="+mn-lt"/>
                <a:ea typeface="+mn-ea"/>
                <a:cs typeface="+mn-cs"/>
              </a:rPr>
              <a:t>. Zij wordt vereerd als vriendelijke en zachte moedergodin.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In het museum gaan jullie ook beelden zien van deze goden. Hindoes mogen een eigen god uitkiezen als hij gaat bidden </a:t>
            </a:r>
            <a:r>
              <a:rPr lang="nl-NL" sz="1200" kern="1200" dirty="0" err="1" smtClean="0">
                <a:solidFill>
                  <a:schemeClr val="tx1"/>
                </a:solidFill>
                <a:effectLst/>
                <a:latin typeface="+mn-lt"/>
                <a:ea typeface="+mn-ea"/>
                <a:cs typeface="+mn-cs"/>
              </a:rPr>
              <a:t>ofeen</a:t>
            </a:r>
            <a:r>
              <a:rPr lang="nl-NL" sz="1200" kern="1200" dirty="0" smtClean="0">
                <a:solidFill>
                  <a:schemeClr val="tx1"/>
                </a:solidFill>
                <a:effectLst/>
                <a:latin typeface="+mn-lt"/>
                <a:ea typeface="+mn-ea"/>
                <a:cs typeface="+mn-cs"/>
              </a:rPr>
              <a:t> god uitkiezen om zijn offers aan te geven. </a:t>
            </a:r>
            <a:r>
              <a:rPr lang="nl-NL" sz="1200" i="1" kern="1200" dirty="0" smtClean="0">
                <a:solidFill>
                  <a:schemeClr val="tx1"/>
                </a:solidFill>
                <a:effectLst/>
                <a:latin typeface="+mn-lt"/>
                <a:ea typeface="+mn-ea"/>
                <a:cs typeface="+mn-cs"/>
              </a:rPr>
              <a:t>Wie weet wat een offer is?</a:t>
            </a:r>
            <a:br>
              <a:rPr lang="nl-NL" sz="1200" i="1" kern="1200" dirty="0" smtClean="0">
                <a:solidFill>
                  <a:schemeClr val="tx1"/>
                </a:solidFill>
                <a:effectLst/>
                <a:latin typeface="+mn-lt"/>
                <a:ea typeface="+mn-ea"/>
                <a:cs typeface="+mn-cs"/>
              </a:rPr>
            </a:br>
            <a:endParaRPr lang="nl-NL"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6</a:t>
            </a:fld>
            <a:endParaRPr lang="en-US"/>
          </a:p>
        </p:txBody>
      </p:sp>
    </p:spTree>
    <p:extLst>
      <p:ext uri="{BB962C8B-B14F-4D97-AF65-F5344CB8AC3E}">
        <p14:creationId xmlns:p14="http://schemas.microsoft.com/office/powerpoint/2010/main" val="1481370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Offers of ‘offerandes’ zijn een soort cadeautjes aan de goden, bijvoorbeeld, rijst, fruit of mooie bloemen. </a:t>
            </a:r>
            <a:r>
              <a:rPr lang="nl-NL" sz="1200" i="1" kern="1200" dirty="0" smtClean="0">
                <a:solidFill>
                  <a:schemeClr val="tx1"/>
                </a:solidFill>
                <a:effectLst/>
                <a:latin typeface="+mn-lt"/>
                <a:ea typeface="+mn-ea"/>
                <a:cs typeface="+mn-cs"/>
              </a:rPr>
              <a:t>Waarom denk je dat mensen offeren aan de goden?</a:t>
            </a:r>
            <a:r>
              <a:rPr lang="nl-NL" sz="1200" kern="1200" dirty="0" smtClean="0">
                <a:solidFill>
                  <a:schemeClr val="tx1"/>
                </a:solidFill>
                <a:effectLst/>
                <a:latin typeface="+mn-lt"/>
                <a:ea typeface="+mn-ea"/>
                <a:cs typeface="+mn-cs"/>
              </a:rPr>
              <a:t> </a:t>
            </a:r>
            <a:endParaRPr lang="nl-NL"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7</a:t>
            </a:fld>
            <a:endParaRPr lang="en-US"/>
          </a:p>
        </p:txBody>
      </p:sp>
    </p:spTree>
    <p:extLst>
      <p:ext uri="{BB962C8B-B14F-4D97-AF65-F5344CB8AC3E}">
        <p14:creationId xmlns:p14="http://schemas.microsoft.com/office/powerpoint/2010/main" val="3288986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Het geloof dat uit het hindoeïsme is ontstaan, is het boeddhisme. Er zijn veel verschillende stromingen binnen het boeddhisme</a:t>
            </a:r>
            <a:r>
              <a:rPr lang="nl-NL" sz="1200" i="1" kern="1200" dirty="0" smtClean="0">
                <a:solidFill>
                  <a:schemeClr val="tx1"/>
                </a:solidFill>
                <a:effectLst/>
                <a:latin typeface="+mn-lt"/>
                <a:ea typeface="+mn-ea"/>
                <a:cs typeface="+mn-cs"/>
              </a:rPr>
              <a:t>. </a:t>
            </a:r>
            <a:r>
              <a:rPr lang="nl-NL" sz="1200" i="0" kern="1200" dirty="0" smtClean="0">
                <a:solidFill>
                  <a:schemeClr val="tx1"/>
                </a:solidFill>
                <a:effectLst/>
                <a:latin typeface="+mn-lt"/>
                <a:ea typeface="+mn-ea"/>
                <a:cs typeface="+mn-cs"/>
              </a:rPr>
              <a:t>De huidige drie boeddhistische hoofdstromingen zijn het </a:t>
            </a:r>
            <a:r>
              <a:rPr lang="nl-NL" sz="1200" i="1" kern="1200" dirty="0" err="1" smtClean="0">
                <a:solidFill>
                  <a:schemeClr val="tx1"/>
                </a:solidFill>
                <a:effectLst/>
                <a:latin typeface="+mn-lt"/>
                <a:ea typeface="+mn-ea"/>
                <a:cs typeface="+mn-cs"/>
              </a:rPr>
              <a:t>Theravada</a:t>
            </a:r>
            <a:r>
              <a:rPr lang="nl-NL" sz="1200" i="1" kern="1200" dirty="0" smtClean="0">
                <a:solidFill>
                  <a:schemeClr val="tx1"/>
                </a:solidFill>
                <a:effectLst/>
                <a:latin typeface="+mn-lt"/>
                <a:ea typeface="+mn-ea"/>
                <a:cs typeface="+mn-cs"/>
              </a:rPr>
              <a:t> (Zuidoost-Azië), </a:t>
            </a:r>
            <a:r>
              <a:rPr lang="nl-NL" sz="1200" i="0" kern="1200" dirty="0" smtClean="0">
                <a:solidFill>
                  <a:schemeClr val="tx1"/>
                </a:solidFill>
                <a:effectLst/>
                <a:latin typeface="+mn-lt"/>
                <a:ea typeface="+mn-ea"/>
                <a:cs typeface="+mn-cs"/>
              </a:rPr>
              <a:t>het</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Mahayana</a:t>
            </a:r>
            <a:r>
              <a:rPr lang="nl-NL" sz="1200" i="1" kern="1200" dirty="0" smtClean="0">
                <a:solidFill>
                  <a:schemeClr val="tx1"/>
                </a:solidFill>
                <a:effectLst/>
                <a:latin typeface="+mn-lt"/>
                <a:ea typeface="+mn-ea"/>
                <a:cs typeface="+mn-cs"/>
              </a:rPr>
              <a:t> (China, Japan) </a:t>
            </a:r>
            <a:r>
              <a:rPr lang="nl-NL" sz="1200" i="0" kern="1200" dirty="0" smtClean="0">
                <a:solidFill>
                  <a:schemeClr val="tx1"/>
                </a:solidFill>
                <a:effectLst/>
                <a:latin typeface="+mn-lt"/>
                <a:ea typeface="+mn-ea"/>
                <a:cs typeface="+mn-cs"/>
              </a:rPr>
              <a:t>en</a:t>
            </a:r>
            <a:r>
              <a:rPr lang="nl-NL" sz="1200" i="1" kern="1200" dirty="0" smtClean="0">
                <a:solidFill>
                  <a:schemeClr val="tx1"/>
                </a:solidFill>
                <a:effectLst/>
                <a:latin typeface="+mn-lt"/>
                <a:ea typeface="+mn-ea"/>
                <a:cs typeface="+mn-cs"/>
              </a:rPr>
              <a:t> </a:t>
            </a:r>
            <a:r>
              <a:rPr lang="nl-NL" sz="1200" i="0" kern="1200" dirty="0" smtClean="0">
                <a:solidFill>
                  <a:schemeClr val="tx1"/>
                </a:solidFill>
                <a:effectLst/>
                <a:latin typeface="+mn-lt"/>
                <a:ea typeface="+mn-ea"/>
                <a:cs typeface="+mn-cs"/>
              </a:rPr>
              <a:t>het</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Vajrayana</a:t>
            </a:r>
            <a:r>
              <a:rPr lang="nl-NL" sz="1200" i="1" kern="1200" dirty="0" smtClean="0">
                <a:solidFill>
                  <a:schemeClr val="tx1"/>
                </a:solidFill>
                <a:effectLst/>
                <a:latin typeface="+mn-lt"/>
                <a:ea typeface="+mn-ea"/>
                <a:cs typeface="+mn-cs"/>
              </a:rPr>
              <a:t> boeddhisme</a:t>
            </a:r>
            <a:r>
              <a:rPr lang="nl-NL" sz="1200" i="1" kern="1200" baseline="0" dirty="0" smtClean="0">
                <a:solidFill>
                  <a:schemeClr val="tx1"/>
                </a:solidFill>
                <a:effectLst/>
                <a:latin typeface="+mn-lt"/>
                <a:ea typeface="+mn-ea"/>
                <a:cs typeface="+mn-cs"/>
              </a:rPr>
              <a:t> </a:t>
            </a:r>
            <a:r>
              <a:rPr lang="nl-NL" sz="1200" i="1" kern="1200" dirty="0" smtClean="0">
                <a:solidFill>
                  <a:schemeClr val="tx1"/>
                </a:solidFill>
                <a:effectLst/>
                <a:latin typeface="+mn-lt"/>
                <a:ea typeface="+mn-ea"/>
                <a:cs typeface="+mn-cs"/>
              </a:rPr>
              <a:t>(Tibet).</a:t>
            </a:r>
            <a:r>
              <a:rPr lang="nl-NL" sz="1200" kern="1200" dirty="0" smtClean="0">
                <a:solidFill>
                  <a:schemeClr val="tx1"/>
                </a:solidFill>
                <a:effectLst/>
                <a:latin typeface="+mn-lt"/>
                <a:ea typeface="+mn-ea"/>
                <a:cs typeface="+mn-cs"/>
              </a:rPr>
              <a:t> Volgelingen van de Boeddha noemen we boeddhisten. Boeddha is geen God: de Boeddha was gewoon een mens, geboren als een prins. Zijn naam was </a:t>
            </a:r>
            <a:r>
              <a:rPr lang="nl-NL" sz="1200" kern="1200" dirty="0" err="1" smtClean="0">
                <a:solidFill>
                  <a:schemeClr val="tx1"/>
                </a:solidFill>
                <a:effectLst/>
                <a:latin typeface="+mn-lt"/>
                <a:ea typeface="+mn-ea"/>
                <a:cs typeface="+mn-cs"/>
              </a:rPr>
              <a:t>Siddhartha</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Gautama</a:t>
            </a:r>
            <a:r>
              <a:rPr lang="nl-NL" sz="1200" kern="1200" dirty="0" smtClean="0">
                <a:solidFill>
                  <a:schemeClr val="tx1"/>
                </a:solidFill>
                <a:effectLst/>
                <a:latin typeface="+mn-lt"/>
                <a:ea typeface="+mn-ea"/>
                <a:cs typeface="+mn-cs"/>
              </a:rPr>
              <a:t>. Boeddhisten geloven dat je zelf bepaalt wat er tijdens en na je leven met je gebeurt. Sommigen geloven bijvoorbeeld dat je steeds opnieuw geboren wordt en dat het leven dat je leidt, bepaalt hoe je geboren wordt. Wat je doet tijdens je leven, goede en slechte dingen, heet ‘karma’. Leid je een slecht leven, dan word je bijvoorbeeld opnieuw geboren als een dier wat laag bij de grond leeft. Leid je een goed leven, dan word je opnieuw geboren als mens: rijker dan je in je vorige leven was. Ze geloven dat wanneer je héél goed leeft en héél erg wijs bent, je in een soort hemel kunt komen en niet opnieuw geboren wordt op aarde. </a:t>
            </a:r>
            <a:endParaRPr lang="nl-NL"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8</a:t>
            </a:fld>
            <a:endParaRPr lang="en-US"/>
          </a:p>
        </p:txBody>
      </p:sp>
    </p:spTree>
    <p:extLst>
      <p:ext uri="{BB962C8B-B14F-4D97-AF65-F5344CB8AC3E}">
        <p14:creationId xmlns:p14="http://schemas.microsoft.com/office/powerpoint/2010/main" val="2271976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In het museum bezoek je de boeddhazaal waar vijf grote Japanse Boeddhabeelden staan.</a:t>
            </a:r>
            <a:endParaRPr lang="nl-NL"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9</a:t>
            </a:fld>
            <a:endParaRPr lang="en-US"/>
          </a:p>
        </p:txBody>
      </p:sp>
    </p:spTree>
    <p:extLst>
      <p:ext uri="{BB962C8B-B14F-4D97-AF65-F5344CB8AC3E}">
        <p14:creationId xmlns:p14="http://schemas.microsoft.com/office/powerpoint/2010/main" val="3619317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_Gezichtengri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Group 1"/>
          <p:cNvGrpSpPr/>
          <p:nvPr userDrawn="1"/>
        </p:nvGrpSpPr>
        <p:grpSpPr>
          <a:xfrm>
            <a:off x="270081" y="251318"/>
            <a:ext cx="5010648" cy="1329794"/>
            <a:chOff x="270081" y="251318"/>
            <a:chExt cx="5010648" cy="1329794"/>
          </a:xfrm>
        </p:grpSpPr>
        <p:sp>
          <p:nvSpPr>
            <p:cNvPr id="84" name="Freeform 5"/>
            <p:cNvSpPr>
              <a:spLocks/>
            </p:cNvSpPr>
            <p:nvPr/>
          </p:nvSpPr>
          <p:spPr bwMode="auto">
            <a:xfrm>
              <a:off x="4926755" y="959266"/>
              <a:ext cx="353974" cy="609888"/>
            </a:xfrm>
            <a:custGeom>
              <a:avLst/>
              <a:gdLst>
                <a:gd name="T0" fmla="*/ 84 w 246"/>
                <a:gd name="T1" fmla="*/ 333 h 423"/>
                <a:gd name="T2" fmla="*/ 84 w 246"/>
                <a:gd name="T3" fmla="*/ 333 h 423"/>
                <a:gd name="T4" fmla="*/ 90 w 246"/>
                <a:gd name="T5" fmla="*/ 339 h 423"/>
                <a:gd name="T6" fmla="*/ 233 w 246"/>
                <a:gd name="T7" fmla="*/ 339 h 423"/>
                <a:gd name="T8" fmla="*/ 246 w 246"/>
                <a:gd name="T9" fmla="*/ 351 h 423"/>
                <a:gd name="T10" fmla="*/ 246 w 246"/>
                <a:gd name="T11" fmla="*/ 411 h 423"/>
                <a:gd name="T12" fmla="*/ 233 w 246"/>
                <a:gd name="T13" fmla="*/ 423 h 423"/>
                <a:gd name="T14" fmla="*/ 12 w 246"/>
                <a:gd name="T15" fmla="*/ 423 h 423"/>
                <a:gd name="T16" fmla="*/ 0 w 246"/>
                <a:gd name="T17" fmla="*/ 411 h 423"/>
                <a:gd name="T18" fmla="*/ 0 w 246"/>
                <a:gd name="T19" fmla="*/ 13 h 423"/>
                <a:gd name="T20" fmla="*/ 12 w 246"/>
                <a:gd name="T21" fmla="*/ 0 h 423"/>
                <a:gd name="T22" fmla="*/ 231 w 246"/>
                <a:gd name="T23" fmla="*/ 0 h 423"/>
                <a:gd name="T24" fmla="*/ 243 w 246"/>
                <a:gd name="T25" fmla="*/ 13 h 423"/>
                <a:gd name="T26" fmla="*/ 243 w 246"/>
                <a:gd name="T27" fmla="*/ 73 h 423"/>
                <a:gd name="T28" fmla="*/ 231 w 246"/>
                <a:gd name="T29" fmla="*/ 85 h 423"/>
                <a:gd name="T30" fmla="*/ 90 w 246"/>
                <a:gd name="T31" fmla="*/ 85 h 423"/>
                <a:gd name="T32" fmla="*/ 84 w 246"/>
                <a:gd name="T33" fmla="*/ 91 h 423"/>
                <a:gd name="T34" fmla="*/ 84 w 246"/>
                <a:gd name="T35" fmla="*/ 164 h 423"/>
                <a:gd name="T36" fmla="*/ 90 w 246"/>
                <a:gd name="T37" fmla="*/ 170 h 423"/>
                <a:gd name="T38" fmla="*/ 226 w 246"/>
                <a:gd name="T39" fmla="*/ 170 h 423"/>
                <a:gd name="T40" fmla="*/ 238 w 246"/>
                <a:gd name="T41" fmla="*/ 182 h 423"/>
                <a:gd name="T42" fmla="*/ 238 w 246"/>
                <a:gd name="T43" fmla="*/ 242 h 423"/>
                <a:gd name="T44" fmla="*/ 226 w 246"/>
                <a:gd name="T45" fmla="*/ 254 h 423"/>
                <a:gd name="T46" fmla="*/ 90 w 246"/>
                <a:gd name="T47" fmla="*/ 254 h 423"/>
                <a:gd name="T48" fmla="*/ 84 w 246"/>
                <a:gd name="T49" fmla="*/ 260 h 423"/>
                <a:gd name="T50" fmla="*/ 84 w 246"/>
                <a:gd name="T51" fmla="*/ 33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6" h="423">
                  <a:moveTo>
                    <a:pt x="84" y="333"/>
                  </a:moveTo>
                  <a:lnTo>
                    <a:pt x="84" y="333"/>
                  </a:lnTo>
                  <a:cubicBezTo>
                    <a:pt x="84" y="336"/>
                    <a:pt x="87" y="339"/>
                    <a:pt x="90" y="339"/>
                  </a:cubicBezTo>
                  <a:lnTo>
                    <a:pt x="233" y="339"/>
                  </a:lnTo>
                  <a:cubicBezTo>
                    <a:pt x="240" y="339"/>
                    <a:pt x="246" y="344"/>
                    <a:pt x="246" y="351"/>
                  </a:cubicBezTo>
                  <a:lnTo>
                    <a:pt x="246" y="411"/>
                  </a:lnTo>
                  <a:cubicBezTo>
                    <a:pt x="246" y="418"/>
                    <a:pt x="240" y="423"/>
                    <a:pt x="233" y="423"/>
                  </a:cubicBezTo>
                  <a:lnTo>
                    <a:pt x="12" y="423"/>
                  </a:lnTo>
                  <a:cubicBezTo>
                    <a:pt x="5" y="423"/>
                    <a:pt x="0" y="418"/>
                    <a:pt x="0" y="411"/>
                  </a:cubicBezTo>
                  <a:lnTo>
                    <a:pt x="0" y="13"/>
                  </a:lnTo>
                  <a:cubicBezTo>
                    <a:pt x="0" y="6"/>
                    <a:pt x="5" y="0"/>
                    <a:pt x="12" y="0"/>
                  </a:cubicBezTo>
                  <a:lnTo>
                    <a:pt x="231" y="0"/>
                  </a:lnTo>
                  <a:cubicBezTo>
                    <a:pt x="238" y="0"/>
                    <a:pt x="243" y="6"/>
                    <a:pt x="243" y="13"/>
                  </a:cubicBezTo>
                  <a:lnTo>
                    <a:pt x="243" y="73"/>
                  </a:lnTo>
                  <a:cubicBezTo>
                    <a:pt x="243" y="80"/>
                    <a:pt x="238" y="85"/>
                    <a:pt x="231" y="85"/>
                  </a:cubicBezTo>
                  <a:lnTo>
                    <a:pt x="90" y="85"/>
                  </a:lnTo>
                  <a:cubicBezTo>
                    <a:pt x="87" y="85"/>
                    <a:pt x="84" y="88"/>
                    <a:pt x="84" y="91"/>
                  </a:cubicBezTo>
                  <a:lnTo>
                    <a:pt x="84" y="164"/>
                  </a:lnTo>
                  <a:cubicBezTo>
                    <a:pt x="84" y="167"/>
                    <a:pt x="87" y="170"/>
                    <a:pt x="90" y="170"/>
                  </a:cubicBezTo>
                  <a:lnTo>
                    <a:pt x="226" y="170"/>
                  </a:lnTo>
                  <a:cubicBezTo>
                    <a:pt x="233" y="170"/>
                    <a:pt x="238" y="175"/>
                    <a:pt x="238" y="182"/>
                  </a:cubicBezTo>
                  <a:lnTo>
                    <a:pt x="238" y="242"/>
                  </a:lnTo>
                  <a:cubicBezTo>
                    <a:pt x="238" y="249"/>
                    <a:pt x="233" y="254"/>
                    <a:pt x="226" y="254"/>
                  </a:cubicBezTo>
                  <a:lnTo>
                    <a:pt x="90" y="254"/>
                  </a:lnTo>
                  <a:cubicBezTo>
                    <a:pt x="87" y="254"/>
                    <a:pt x="84" y="257"/>
                    <a:pt x="84" y="260"/>
                  </a:cubicBezTo>
                  <a:lnTo>
                    <a:pt x="84" y="33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6"/>
            <p:cNvSpPr>
              <a:spLocks/>
            </p:cNvSpPr>
            <p:nvPr/>
          </p:nvSpPr>
          <p:spPr bwMode="auto">
            <a:xfrm>
              <a:off x="3498899" y="961657"/>
              <a:ext cx="413768" cy="619455"/>
            </a:xfrm>
            <a:custGeom>
              <a:avLst/>
              <a:gdLst>
                <a:gd name="T0" fmla="*/ 287 w 287"/>
                <a:gd name="T1" fmla="*/ 296 h 430"/>
                <a:gd name="T2" fmla="*/ 287 w 287"/>
                <a:gd name="T3" fmla="*/ 296 h 430"/>
                <a:gd name="T4" fmla="*/ 143 w 287"/>
                <a:gd name="T5" fmla="*/ 430 h 430"/>
                <a:gd name="T6" fmla="*/ 0 w 287"/>
                <a:gd name="T7" fmla="*/ 296 h 430"/>
                <a:gd name="T8" fmla="*/ 0 w 287"/>
                <a:gd name="T9" fmla="*/ 12 h 430"/>
                <a:gd name="T10" fmla="*/ 12 w 287"/>
                <a:gd name="T11" fmla="*/ 0 h 430"/>
                <a:gd name="T12" fmla="*/ 73 w 287"/>
                <a:gd name="T13" fmla="*/ 0 h 430"/>
                <a:gd name="T14" fmla="*/ 85 w 287"/>
                <a:gd name="T15" fmla="*/ 12 h 430"/>
                <a:gd name="T16" fmla="*/ 85 w 287"/>
                <a:gd name="T17" fmla="*/ 296 h 430"/>
                <a:gd name="T18" fmla="*/ 143 w 287"/>
                <a:gd name="T19" fmla="*/ 345 h 430"/>
                <a:gd name="T20" fmla="*/ 201 w 287"/>
                <a:gd name="T21" fmla="*/ 296 h 430"/>
                <a:gd name="T22" fmla="*/ 201 w 287"/>
                <a:gd name="T23" fmla="*/ 12 h 430"/>
                <a:gd name="T24" fmla="*/ 213 w 287"/>
                <a:gd name="T25" fmla="*/ 0 h 430"/>
                <a:gd name="T26" fmla="*/ 274 w 287"/>
                <a:gd name="T27" fmla="*/ 0 h 430"/>
                <a:gd name="T28" fmla="*/ 287 w 287"/>
                <a:gd name="T29" fmla="*/ 12 h 430"/>
                <a:gd name="T30" fmla="*/ 287 w 287"/>
                <a:gd name="T31" fmla="*/ 29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430">
                  <a:moveTo>
                    <a:pt x="287" y="296"/>
                  </a:moveTo>
                  <a:lnTo>
                    <a:pt x="287" y="296"/>
                  </a:lnTo>
                  <a:cubicBezTo>
                    <a:pt x="287" y="369"/>
                    <a:pt x="226" y="430"/>
                    <a:pt x="143" y="430"/>
                  </a:cubicBezTo>
                  <a:cubicBezTo>
                    <a:pt x="61" y="430"/>
                    <a:pt x="0" y="369"/>
                    <a:pt x="0" y="296"/>
                  </a:cubicBezTo>
                  <a:lnTo>
                    <a:pt x="0" y="12"/>
                  </a:lnTo>
                  <a:cubicBezTo>
                    <a:pt x="0" y="6"/>
                    <a:pt x="6" y="0"/>
                    <a:pt x="12" y="0"/>
                  </a:cubicBezTo>
                  <a:lnTo>
                    <a:pt x="73" y="0"/>
                  </a:lnTo>
                  <a:cubicBezTo>
                    <a:pt x="80" y="0"/>
                    <a:pt x="85" y="6"/>
                    <a:pt x="85" y="12"/>
                  </a:cubicBezTo>
                  <a:lnTo>
                    <a:pt x="85" y="296"/>
                  </a:lnTo>
                  <a:cubicBezTo>
                    <a:pt x="85" y="323"/>
                    <a:pt x="107" y="345"/>
                    <a:pt x="143" y="345"/>
                  </a:cubicBezTo>
                  <a:cubicBezTo>
                    <a:pt x="180" y="345"/>
                    <a:pt x="201" y="323"/>
                    <a:pt x="201" y="296"/>
                  </a:cubicBezTo>
                  <a:lnTo>
                    <a:pt x="201" y="12"/>
                  </a:lnTo>
                  <a:cubicBezTo>
                    <a:pt x="201" y="6"/>
                    <a:pt x="207" y="0"/>
                    <a:pt x="213" y="0"/>
                  </a:cubicBezTo>
                  <a:lnTo>
                    <a:pt x="274" y="0"/>
                  </a:lnTo>
                  <a:cubicBezTo>
                    <a:pt x="281" y="0"/>
                    <a:pt x="287" y="6"/>
                    <a:pt x="287" y="12"/>
                  </a:cubicBezTo>
                  <a:lnTo>
                    <a:pt x="287" y="29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7"/>
            <p:cNvSpPr>
              <a:spLocks/>
            </p:cNvSpPr>
            <p:nvPr/>
          </p:nvSpPr>
          <p:spPr bwMode="auto">
            <a:xfrm>
              <a:off x="2570913" y="961657"/>
              <a:ext cx="392242" cy="607496"/>
            </a:xfrm>
            <a:custGeom>
              <a:avLst/>
              <a:gdLst>
                <a:gd name="T0" fmla="*/ 188 w 272"/>
                <a:gd name="T1" fmla="*/ 423 h 423"/>
                <a:gd name="T2" fmla="*/ 188 w 272"/>
                <a:gd name="T3" fmla="*/ 423 h 423"/>
                <a:gd name="T4" fmla="*/ 172 w 272"/>
                <a:gd name="T5" fmla="*/ 413 h 423"/>
                <a:gd name="T6" fmla="*/ 90 w 272"/>
                <a:gd name="T7" fmla="*/ 201 h 423"/>
                <a:gd name="T8" fmla="*/ 84 w 272"/>
                <a:gd name="T9" fmla="*/ 202 h 423"/>
                <a:gd name="T10" fmla="*/ 84 w 272"/>
                <a:gd name="T11" fmla="*/ 411 h 423"/>
                <a:gd name="T12" fmla="*/ 72 w 272"/>
                <a:gd name="T13" fmla="*/ 423 h 423"/>
                <a:gd name="T14" fmla="*/ 12 w 272"/>
                <a:gd name="T15" fmla="*/ 423 h 423"/>
                <a:gd name="T16" fmla="*/ 0 w 272"/>
                <a:gd name="T17" fmla="*/ 411 h 423"/>
                <a:gd name="T18" fmla="*/ 0 w 272"/>
                <a:gd name="T19" fmla="*/ 12 h 423"/>
                <a:gd name="T20" fmla="*/ 12 w 272"/>
                <a:gd name="T21" fmla="*/ 0 h 423"/>
                <a:gd name="T22" fmla="*/ 84 w 272"/>
                <a:gd name="T23" fmla="*/ 0 h 423"/>
                <a:gd name="T24" fmla="*/ 99 w 272"/>
                <a:gd name="T25" fmla="*/ 11 h 423"/>
                <a:gd name="T26" fmla="*/ 182 w 272"/>
                <a:gd name="T27" fmla="*/ 241 h 423"/>
                <a:gd name="T28" fmla="*/ 187 w 272"/>
                <a:gd name="T29" fmla="*/ 239 h 423"/>
                <a:gd name="T30" fmla="*/ 187 w 272"/>
                <a:gd name="T31" fmla="*/ 12 h 423"/>
                <a:gd name="T32" fmla="*/ 199 w 272"/>
                <a:gd name="T33" fmla="*/ 0 h 423"/>
                <a:gd name="T34" fmla="*/ 260 w 272"/>
                <a:gd name="T35" fmla="*/ 0 h 423"/>
                <a:gd name="T36" fmla="*/ 272 w 272"/>
                <a:gd name="T37" fmla="*/ 12 h 423"/>
                <a:gd name="T38" fmla="*/ 272 w 272"/>
                <a:gd name="T39" fmla="*/ 411 h 423"/>
                <a:gd name="T40" fmla="*/ 260 w 272"/>
                <a:gd name="T41" fmla="*/ 423 h 423"/>
                <a:gd name="T42" fmla="*/ 188 w 272"/>
                <a:gd name="T43"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2" h="423">
                  <a:moveTo>
                    <a:pt x="188" y="423"/>
                  </a:moveTo>
                  <a:lnTo>
                    <a:pt x="188" y="423"/>
                  </a:lnTo>
                  <a:cubicBezTo>
                    <a:pt x="178" y="423"/>
                    <a:pt x="174" y="418"/>
                    <a:pt x="172" y="413"/>
                  </a:cubicBezTo>
                  <a:lnTo>
                    <a:pt x="90" y="201"/>
                  </a:lnTo>
                  <a:cubicBezTo>
                    <a:pt x="89" y="197"/>
                    <a:pt x="84" y="198"/>
                    <a:pt x="84" y="202"/>
                  </a:cubicBezTo>
                  <a:lnTo>
                    <a:pt x="84" y="411"/>
                  </a:lnTo>
                  <a:cubicBezTo>
                    <a:pt x="84" y="418"/>
                    <a:pt x="79" y="423"/>
                    <a:pt x="72" y="423"/>
                  </a:cubicBezTo>
                  <a:lnTo>
                    <a:pt x="12" y="423"/>
                  </a:lnTo>
                  <a:cubicBezTo>
                    <a:pt x="5" y="423"/>
                    <a:pt x="0" y="418"/>
                    <a:pt x="0" y="411"/>
                  </a:cubicBezTo>
                  <a:lnTo>
                    <a:pt x="0" y="12"/>
                  </a:lnTo>
                  <a:cubicBezTo>
                    <a:pt x="0" y="6"/>
                    <a:pt x="5" y="0"/>
                    <a:pt x="12" y="0"/>
                  </a:cubicBezTo>
                  <a:lnTo>
                    <a:pt x="84" y="0"/>
                  </a:lnTo>
                  <a:cubicBezTo>
                    <a:pt x="93" y="0"/>
                    <a:pt x="97" y="6"/>
                    <a:pt x="99" y="11"/>
                  </a:cubicBezTo>
                  <a:lnTo>
                    <a:pt x="182" y="241"/>
                  </a:lnTo>
                  <a:cubicBezTo>
                    <a:pt x="183" y="244"/>
                    <a:pt x="187" y="243"/>
                    <a:pt x="187" y="239"/>
                  </a:cubicBezTo>
                  <a:lnTo>
                    <a:pt x="187" y="12"/>
                  </a:lnTo>
                  <a:cubicBezTo>
                    <a:pt x="187" y="6"/>
                    <a:pt x="193" y="0"/>
                    <a:pt x="199" y="0"/>
                  </a:cubicBezTo>
                  <a:lnTo>
                    <a:pt x="260" y="0"/>
                  </a:lnTo>
                  <a:cubicBezTo>
                    <a:pt x="266" y="0"/>
                    <a:pt x="272" y="6"/>
                    <a:pt x="272" y="12"/>
                  </a:cubicBezTo>
                  <a:lnTo>
                    <a:pt x="272" y="411"/>
                  </a:lnTo>
                  <a:cubicBezTo>
                    <a:pt x="272" y="418"/>
                    <a:pt x="266" y="423"/>
                    <a:pt x="260" y="423"/>
                  </a:cubicBezTo>
                  <a:lnTo>
                    <a:pt x="188" y="42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
            <p:cNvSpPr>
              <a:spLocks/>
            </p:cNvSpPr>
            <p:nvPr/>
          </p:nvSpPr>
          <p:spPr bwMode="auto">
            <a:xfrm>
              <a:off x="1657277" y="961657"/>
              <a:ext cx="418551" cy="607496"/>
            </a:xfrm>
            <a:custGeom>
              <a:avLst/>
              <a:gdLst>
                <a:gd name="T0" fmla="*/ 91 w 291"/>
                <a:gd name="T1" fmla="*/ 251 h 423"/>
                <a:gd name="T2" fmla="*/ 91 w 291"/>
                <a:gd name="T3" fmla="*/ 251 h 423"/>
                <a:gd name="T4" fmla="*/ 84 w 291"/>
                <a:gd name="T5" fmla="*/ 253 h 423"/>
                <a:gd name="T6" fmla="*/ 84 w 291"/>
                <a:gd name="T7" fmla="*/ 411 h 423"/>
                <a:gd name="T8" fmla="*/ 72 w 291"/>
                <a:gd name="T9" fmla="*/ 423 h 423"/>
                <a:gd name="T10" fmla="*/ 13 w 291"/>
                <a:gd name="T11" fmla="*/ 423 h 423"/>
                <a:gd name="T12" fmla="*/ 0 w 291"/>
                <a:gd name="T13" fmla="*/ 411 h 423"/>
                <a:gd name="T14" fmla="*/ 0 w 291"/>
                <a:gd name="T15" fmla="*/ 12 h 423"/>
                <a:gd name="T16" fmla="*/ 13 w 291"/>
                <a:gd name="T17" fmla="*/ 0 h 423"/>
                <a:gd name="T18" fmla="*/ 72 w 291"/>
                <a:gd name="T19" fmla="*/ 0 h 423"/>
                <a:gd name="T20" fmla="*/ 84 w 291"/>
                <a:gd name="T21" fmla="*/ 12 h 423"/>
                <a:gd name="T22" fmla="*/ 84 w 291"/>
                <a:gd name="T23" fmla="*/ 151 h 423"/>
                <a:gd name="T24" fmla="*/ 91 w 291"/>
                <a:gd name="T25" fmla="*/ 153 h 423"/>
                <a:gd name="T26" fmla="*/ 190 w 291"/>
                <a:gd name="T27" fmla="*/ 6 h 423"/>
                <a:gd name="T28" fmla="*/ 204 w 291"/>
                <a:gd name="T29" fmla="*/ 0 h 423"/>
                <a:gd name="T30" fmla="*/ 265 w 291"/>
                <a:gd name="T31" fmla="*/ 0 h 423"/>
                <a:gd name="T32" fmla="*/ 275 w 291"/>
                <a:gd name="T33" fmla="*/ 22 h 423"/>
                <a:gd name="T34" fmla="*/ 162 w 291"/>
                <a:gd name="T35" fmla="*/ 189 h 423"/>
                <a:gd name="T36" fmla="*/ 162 w 291"/>
                <a:gd name="T37" fmla="*/ 209 h 423"/>
                <a:gd name="T38" fmla="*/ 286 w 291"/>
                <a:gd name="T39" fmla="*/ 400 h 423"/>
                <a:gd name="T40" fmla="*/ 273 w 291"/>
                <a:gd name="T41" fmla="*/ 423 h 423"/>
                <a:gd name="T42" fmla="*/ 208 w 291"/>
                <a:gd name="T43" fmla="*/ 423 h 423"/>
                <a:gd name="T44" fmla="*/ 194 w 291"/>
                <a:gd name="T45" fmla="*/ 416 h 423"/>
                <a:gd name="T46" fmla="*/ 91 w 291"/>
                <a:gd name="T47" fmla="*/ 2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23">
                  <a:moveTo>
                    <a:pt x="91" y="251"/>
                  </a:moveTo>
                  <a:lnTo>
                    <a:pt x="91" y="251"/>
                  </a:lnTo>
                  <a:cubicBezTo>
                    <a:pt x="89" y="248"/>
                    <a:pt x="84" y="249"/>
                    <a:pt x="84" y="253"/>
                  </a:cubicBezTo>
                  <a:lnTo>
                    <a:pt x="84" y="411"/>
                  </a:lnTo>
                  <a:cubicBezTo>
                    <a:pt x="84" y="418"/>
                    <a:pt x="79" y="423"/>
                    <a:pt x="72" y="423"/>
                  </a:cubicBezTo>
                  <a:lnTo>
                    <a:pt x="13" y="423"/>
                  </a:lnTo>
                  <a:cubicBezTo>
                    <a:pt x="6" y="423"/>
                    <a:pt x="0" y="418"/>
                    <a:pt x="0" y="411"/>
                  </a:cubicBezTo>
                  <a:lnTo>
                    <a:pt x="0" y="12"/>
                  </a:lnTo>
                  <a:cubicBezTo>
                    <a:pt x="0" y="6"/>
                    <a:pt x="6" y="0"/>
                    <a:pt x="13" y="0"/>
                  </a:cubicBezTo>
                  <a:lnTo>
                    <a:pt x="72" y="0"/>
                  </a:lnTo>
                  <a:cubicBezTo>
                    <a:pt x="79" y="0"/>
                    <a:pt x="84" y="6"/>
                    <a:pt x="84" y="12"/>
                  </a:cubicBezTo>
                  <a:lnTo>
                    <a:pt x="84" y="151"/>
                  </a:lnTo>
                  <a:cubicBezTo>
                    <a:pt x="84" y="155"/>
                    <a:pt x="89" y="155"/>
                    <a:pt x="91" y="153"/>
                  </a:cubicBezTo>
                  <a:lnTo>
                    <a:pt x="190" y="6"/>
                  </a:lnTo>
                  <a:cubicBezTo>
                    <a:pt x="192" y="4"/>
                    <a:pt x="194" y="0"/>
                    <a:pt x="204" y="0"/>
                  </a:cubicBezTo>
                  <a:lnTo>
                    <a:pt x="265" y="0"/>
                  </a:lnTo>
                  <a:cubicBezTo>
                    <a:pt x="276" y="0"/>
                    <a:pt x="281" y="13"/>
                    <a:pt x="275" y="22"/>
                  </a:cubicBezTo>
                  <a:lnTo>
                    <a:pt x="162" y="189"/>
                  </a:lnTo>
                  <a:cubicBezTo>
                    <a:pt x="156" y="196"/>
                    <a:pt x="157" y="201"/>
                    <a:pt x="162" y="209"/>
                  </a:cubicBezTo>
                  <a:lnTo>
                    <a:pt x="286" y="400"/>
                  </a:lnTo>
                  <a:cubicBezTo>
                    <a:pt x="291" y="409"/>
                    <a:pt x="286" y="423"/>
                    <a:pt x="273" y="423"/>
                  </a:cubicBezTo>
                  <a:lnTo>
                    <a:pt x="208" y="423"/>
                  </a:lnTo>
                  <a:cubicBezTo>
                    <a:pt x="199" y="423"/>
                    <a:pt x="196" y="419"/>
                    <a:pt x="194" y="416"/>
                  </a:cubicBezTo>
                  <a:lnTo>
                    <a:pt x="91" y="25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9"/>
            <p:cNvSpPr>
              <a:spLocks/>
            </p:cNvSpPr>
            <p:nvPr/>
          </p:nvSpPr>
          <p:spPr bwMode="auto">
            <a:xfrm>
              <a:off x="3044473" y="961657"/>
              <a:ext cx="418551" cy="607496"/>
            </a:xfrm>
            <a:custGeom>
              <a:avLst/>
              <a:gdLst>
                <a:gd name="T0" fmla="*/ 90 w 291"/>
                <a:gd name="T1" fmla="*/ 251 h 423"/>
                <a:gd name="T2" fmla="*/ 90 w 291"/>
                <a:gd name="T3" fmla="*/ 251 h 423"/>
                <a:gd name="T4" fmla="*/ 84 w 291"/>
                <a:gd name="T5" fmla="*/ 253 h 423"/>
                <a:gd name="T6" fmla="*/ 84 w 291"/>
                <a:gd name="T7" fmla="*/ 411 h 423"/>
                <a:gd name="T8" fmla="*/ 72 w 291"/>
                <a:gd name="T9" fmla="*/ 423 h 423"/>
                <a:gd name="T10" fmla="*/ 12 w 291"/>
                <a:gd name="T11" fmla="*/ 423 h 423"/>
                <a:gd name="T12" fmla="*/ 0 w 291"/>
                <a:gd name="T13" fmla="*/ 411 h 423"/>
                <a:gd name="T14" fmla="*/ 0 w 291"/>
                <a:gd name="T15" fmla="*/ 12 h 423"/>
                <a:gd name="T16" fmla="*/ 12 w 291"/>
                <a:gd name="T17" fmla="*/ 0 h 423"/>
                <a:gd name="T18" fmla="*/ 72 w 291"/>
                <a:gd name="T19" fmla="*/ 0 h 423"/>
                <a:gd name="T20" fmla="*/ 84 w 291"/>
                <a:gd name="T21" fmla="*/ 12 h 423"/>
                <a:gd name="T22" fmla="*/ 84 w 291"/>
                <a:gd name="T23" fmla="*/ 151 h 423"/>
                <a:gd name="T24" fmla="*/ 90 w 291"/>
                <a:gd name="T25" fmla="*/ 153 h 423"/>
                <a:gd name="T26" fmla="*/ 190 w 291"/>
                <a:gd name="T27" fmla="*/ 6 h 423"/>
                <a:gd name="T28" fmla="*/ 203 w 291"/>
                <a:gd name="T29" fmla="*/ 0 h 423"/>
                <a:gd name="T30" fmla="*/ 264 w 291"/>
                <a:gd name="T31" fmla="*/ 0 h 423"/>
                <a:gd name="T32" fmla="*/ 274 w 291"/>
                <a:gd name="T33" fmla="*/ 22 h 423"/>
                <a:gd name="T34" fmla="*/ 161 w 291"/>
                <a:gd name="T35" fmla="*/ 189 h 423"/>
                <a:gd name="T36" fmla="*/ 161 w 291"/>
                <a:gd name="T37" fmla="*/ 209 h 423"/>
                <a:gd name="T38" fmla="*/ 285 w 291"/>
                <a:gd name="T39" fmla="*/ 400 h 423"/>
                <a:gd name="T40" fmla="*/ 273 w 291"/>
                <a:gd name="T41" fmla="*/ 423 h 423"/>
                <a:gd name="T42" fmla="*/ 207 w 291"/>
                <a:gd name="T43" fmla="*/ 423 h 423"/>
                <a:gd name="T44" fmla="*/ 193 w 291"/>
                <a:gd name="T45" fmla="*/ 416 h 423"/>
                <a:gd name="T46" fmla="*/ 90 w 291"/>
                <a:gd name="T47" fmla="*/ 2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23">
                  <a:moveTo>
                    <a:pt x="90" y="251"/>
                  </a:moveTo>
                  <a:lnTo>
                    <a:pt x="90" y="251"/>
                  </a:lnTo>
                  <a:cubicBezTo>
                    <a:pt x="88" y="248"/>
                    <a:pt x="84" y="249"/>
                    <a:pt x="84" y="253"/>
                  </a:cubicBezTo>
                  <a:lnTo>
                    <a:pt x="84" y="411"/>
                  </a:lnTo>
                  <a:cubicBezTo>
                    <a:pt x="84" y="418"/>
                    <a:pt x="79" y="423"/>
                    <a:pt x="72" y="423"/>
                  </a:cubicBezTo>
                  <a:lnTo>
                    <a:pt x="12" y="423"/>
                  </a:lnTo>
                  <a:cubicBezTo>
                    <a:pt x="5" y="423"/>
                    <a:pt x="0" y="418"/>
                    <a:pt x="0" y="411"/>
                  </a:cubicBezTo>
                  <a:lnTo>
                    <a:pt x="0" y="12"/>
                  </a:lnTo>
                  <a:cubicBezTo>
                    <a:pt x="0" y="6"/>
                    <a:pt x="5" y="0"/>
                    <a:pt x="12" y="0"/>
                  </a:cubicBezTo>
                  <a:lnTo>
                    <a:pt x="72" y="0"/>
                  </a:lnTo>
                  <a:cubicBezTo>
                    <a:pt x="79" y="0"/>
                    <a:pt x="84" y="6"/>
                    <a:pt x="84" y="12"/>
                  </a:cubicBezTo>
                  <a:lnTo>
                    <a:pt x="84" y="151"/>
                  </a:lnTo>
                  <a:cubicBezTo>
                    <a:pt x="84" y="155"/>
                    <a:pt x="88" y="155"/>
                    <a:pt x="90" y="153"/>
                  </a:cubicBezTo>
                  <a:lnTo>
                    <a:pt x="190" y="6"/>
                  </a:lnTo>
                  <a:cubicBezTo>
                    <a:pt x="192" y="4"/>
                    <a:pt x="194" y="0"/>
                    <a:pt x="203" y="0"/>
                  </a:cubicBezTo>
                  <a:lnTo>
                    <a:pt x="264" y="0"/>
                  </a:lnTo>
                  <a:cubicBezTo>
                    <a:pt x="276" y="0"/>
                    <a:pt x="280" y="13"/>
                    <a:pt x="274" y="22"/>
                  </a:cubicBezTo>
                  <a:lnTo>
                    <a:pt x="161" y="189"/>
                  </a:lnTo>
                  <a:cubicBezTo>
                    <a:pt x="156" y="196"/>
                    <a:pt x="157" y="201"/>
                    <a:pt x="161" y="209"/>
                  </a:cubicBezTo>
                  <a:lnTo>
                    <a:pt x="285" y="400"/>
                  </a:lnTo>
                  <a:cubicBezTo>
                    <a:pt x="291" y="409"/>
                    <a:pt x="286" y="423"/>
                    <a:pt x="273" y="423"/>
                  </a:cubicBezTo>
                  <a:lnTo>
                    <a:pt x="207" y="423"/>
                  </a:lnTo>
                  <a:cubicBezTo>
                    <a:pt x="198" y="423"/>
                    <a:pt x="195" y="419"/>
                    <a:pt x="193" y="416"/>
                  </a:cubicBezTo>
                  <a:lnTo>
                    <a:pt x="90" y="25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0"/>
            <p:cNvSpPr>
              <a:spLocks/>
            </p:cNvSpPr>
            <p:nvPr/>
          </p:nvSpPr>
          <p:spPr bwMode="auto">
            <a:xfrm>
              <a:off x="1274602" y="961657"/>
              <a:ext cx="327666" cy="607496"/>
            </a:xfrm>
            <a:custGeom>
              <a:avLst/>
              <a:gdLst>
                <a:gd name="T0" fmla="*/ 84 w 229"/>
                <a:gd name="T1" fmla="*/ 332 h 423"/>
                <a:gd name="T2" fmla="*/ 84 w 229"/>
                <a:gd name="T3" fmla="*/ 332 h 423"/>
                <a:gd name="T4" fmla="*/ 90 w 229"/>
                <a:gd name="T5" fmla="*/ 338 h 423"/>
                <a:gd name="T6" fmla="*/ 217 w 229"/>
                <a:gd name="T7" fmla="*/ 338 h 423"/>
                <a:gd name="T8" fmla="*/ 229 w 229"/>
                <a:gd name="T9" fmla="*/ 351 h 423"/>
                <a:gd name="T10" fmla="*/ 229 w 229"/>
                <a:gd name="T11" fmla="*/ 411 h 423"/>
                <a:gd name="T12" fmla="*/ 217 w 229"/>
                <a:gd name="T13" fmla="*/ 423 h 423"/>
                <a:gd name="T14" fmla="*/ 12 w 229"/>
                <a:gd name="T15" fmla="*/ 423 h 423"/>
                <a:gd name="T16" fmla="*/ 0 w 229"/>
                <a:gd name="T17" fmla="*/ 411 h 423"/>
                <a:gd name="T18" fmla="*/ 0 w 229"/>
                <a:gd name="T19" fmla="*/ 12 h 423"/>
                <a:gd name="T20" fmla="*/ 12 w 229"/>
                <a:gd name="T21" fmla="*/ 0 h 423"/>
                <a:gd name="T22" fmla="*/ 72 w 229"/>
                <a:gd name="T23" fmla="*/ 0 h 423"/>
                <a:gd name="T24" fmla="*/ 84 w 229"/>
                <a:gd name="T25" fmla="*/ 12 h 423"/>
                <a:gd name="T26" fmla="*/ 84 w 229"/>
                <a:gd name="T27" fmla="*/ 33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423">
                  <a:moveTo>
                    <a:pt x="84" y="332"/>
                  </a:moveTo>
                  <a:lnTo>
                    <a:pt x="84" y="332"/>
                  </a:lnTo>
                  <a:cubicBezTo>
                    <a:pt x="84" y="336"/>
                    <a:pt x="87" y="338"/>
                    <a:pt x="90" y="338"/>
                  </a:cubicBezTo>
                  <a:lnTo>
                    <a:pt x="217" y="338"/>
                  </a:lnTo>
                  <a:cubicBezTo>
                    <a:pt x="224" y="338"/>
                    <a:pt x="229" y="344"/>
                    <a:pt x="229" y="351"/>
                  </a:cubicBezTo>
                  <a:lnTo>
                    <a:pt x="229" y="411"/>
                  </a:lnTo>
                  <a:cubicBezTo>
                    <a:pt x="229" y="418"/>
                    <a:pt x="224" y="423"/>
                    <a:pt x="217" y="423"/>
                  </a:cubicBezTo>
                  <a:lnTo>
                    <a:pt x="12" y="423"/>
                  </a:lnTo>
                  <a:cubicBezTo>
                    <a:pt x="5" y="423"/>
                    <a:pt x="0" y="418"/>
                    <a:pt x="0" y="411"/>
                  </a:cubicBezTo>
                  <a:lnTo>
                    <a:pt x="0" y="12"/>
                  </a:lnTo>
                  <a:cubicBezTo>
                    <a:pt x="0" y="6"/>
                    <a:pt x="5" y="0"/>
                    <a:pt x="12" y="0"/>
                  </a:cubicBezTo>
                  <a:lnTo>
                    <a:pt x="72" y="0"/>
                  </a:lnTo>
                  <a:cubicBezTo>
                    <a:pt x="79" y="0"/>
                    <a:pt x="84" y="6"/>
                    <a:pt x="84" y="12"/>
                  </a:cubicBezTo>
                  <a:lnTo>
                    <a:pt x="84" y="33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1"/>
            <p:cNvSpPr>
              <a:spLocks/>
            </p:cNvSpPr>
            <p:nvPr/>
          </p:nvSpPr>
          <p:spPr bwMode="auto">
            <a:xfrm>
              <a:off x="270081" y="961657"/>
              <a:ext cx="471169" cy="607496"/>
            </a:xfrm>
            <a:custGeom>
              <a:avLst/>
              <a:gdLst>
                <a:gd name="T0" fmla="*/ 220 w 327"/>
                <a:gd name="T1" fmla="*/ 414 h 423"/>
                <a:gd name="T2" fmla="*/ 220 w 327"/>
                <a:gd name="T3" fmla="*/ 414 h 423"/>
                <a:gd name="T4" fmla="*/ 209 w 327"/>
                <a:gd name="T5" fmla="*/ 423 h 423"/>
                <a:gd name="T6" fmla="*/ 118 w 327"/>
                <a:gd name="T7" fmla="*/ 423 h 423"/>
                <a:gd name="T8" fmla="*/ 106 w 327"/>
                <a:gd name="T9" fmla="*/ 414 h 423"/>
                <a:gd name="T10" fmla="*/ 2 w 327"/>
                <a:gd name="T11" fmla="*/ 15 h 423"/>
                <a:gd name="T12" fmla="*/ 13 w 327"/>
                <a:gd name="T13" fmla="*/ 0 h 423"/>
                <a:gd name="T14" fmla="*/ 80 w 327"/>
                <a:gd name="T15" fmla="*/ 0 h 423"/>
                <a:gd name="T16" fmla="*/ 91 w 327"/>
                <a:gd name="T17" fmla="*/ 9 h 423"/>
                <a:gd name="T18" fmla="*/ 158 w 327"/>
                <a:gd name="T19" fmla="*/ 293 h 423"/>
                <a:gd name="T20" fmla="*/ 162 w 327"/>
                <a:gd name="T21" fmla="*/ 297 h 423"/>
                <a:gd name="T22" fmla="*/ 166 w 327"/>
                <a:gd name="T23" fmla="*/ 297 h 423"/>
                <a:gd name="T24" fmla="*/ 170 w 327"/>
                <a:gd name="T25" fmla="*/ 293 h 423"/>
                <a:gd name="T26" fmla="*/ 236 w 327"/>
                <a:gd name="T27" fmla="*/ 9 h 423"/>
                <a:gd name="T28" fmla="*/ 247 w 327"/>
                <a:gd name="T29" fmla="*/ 0 h 423"/>
                <a:gd name="T30" fmla="*/ 314 w 327"/>
                <a:gd name="T31" fmla="*/ 0 h 423"/>
                <a:gd name="T32" fmla="*/ 325 w 327"/>
                <a:gd name="T33" fmla="*/ 15 h 423"/>
                <a:gd name="T34" fmla="*/ 220 w 327"/>
                <a:gd name="T35" fmla="*/ 41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7" h="423">
                  <a:moveTo>
                    <a:pt x="220" y="414"/>
                  </a:moveTo>
                  <a:lnTo>
                    <a:pt x="220" y="414"/>
                  </a:lnTo>
                  <a:cubicBezTo>
                    <a:pt x="219" y="420"/>
                    <a:pt x="214" y="423"/>
                    <a:pt x="209" y="423"/>
                  </a:cubicBezTo>
                  <a:lnTo>
                    <a:pt x="118" y="423"/>
                  </a:lnTo>
                  <a:cubicBezTo>
                    <a:pt x="112" y="423"/>
                    <a:pt x="108" y="420"/>
                    <a:pt x="106" y="414"/>
                  </a:cubicBezTo>
                  <a:lnTo>
                    <a:pt x="2" y="15"/>
                  </a:lnTo>
                  <a:cubicBezTo>
                    <a:pt x="0" y="9"/>
                    <a:pt x="4" y="0"/>
                    <a:pt x="13" y="0"/>
                  </a:cubicBezTo>
                  <a:lnTo>
                    <a:pt x="80" y="0"/>
                  </a:lnTo>
                  <a:cubicBezTo>
                    <a:pt x="85" y="0"/>
                    <a:pt x="90" y="3"/>
                    <a:pt x="91" y="9"/>
                  </a:cubicBezTo>
                  <a:lnTo>
                    <a:pt x="158" y="293"/>
                  </a:lnTo>
                  <a:cubicBezTo>
                    <a:pt x="158" y="295"/>
                    <a:pt x="159" y="297"/>
                    <a:pt x="162" y="297"/>
                  </a:cubicBezTo>
                  <a:lnTo>
                    <a:pt x="166" y="297"/>
                  </a:lnTo>
                  <a:cubicBezTo>
                    <a:pt x="168" y="297"/>
                    <a:pt x="169" y="295"/>
                    <a:pt x="170" y="293"/>
                  </a:cubicBezTo>
                  <a:lnTo>
                    <a:pt x="236" y="9"/>
                  </a:lnTo>
                  <a:cubicBezTo>
                    <a:pt x="237" y="3"/>
                    <a:pt x="242" y="0"/>
                    <a:pt x="247" y="0"/>
                  </a:cubicBezTo>
                  <a:lnTo>
                    <a:pt x="314" y="0"/>
                  </a:lnTo>
                  <a:cubicBezTo>
                    <a:pt x="323" y="0"/>
                    <a:pt x="327" y="9"/>
                    <a:pt x="325" y="15"/>
                  </a:cubicBezTo>
                  <a:lnTo>
                    <a:pt x="220" y="41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2"/>
            <p:cNvSpPr>
              <a:spLocks noEditPoints="1"/>
            </p:cNvSpPr>
            <p:nvPr/>
          </p:nvSpPr>
          <p:spPr bwMode="auto">
            <a:xfrm>
              <a:off x="777125" y="959266"/>
              <a:ext cx="203297" cy="296573"/>
            </a:xfrm>
            <a:custGeom>
              <a:avLst/>
              <a:gdLst>
                <a:gd name="T0" fmla="*/ 99 w 142"/>
                <a:gd name="T1" fmla="*/ 143 h 207"/>
                <a:gd name="T2" fmla="*/ 99 w 142"/>
                <a:gd name="T3" fmla="*/ 143 h 207"/>
                <a:gd name="T4" fmla="*/ 99 w 142"/>
                <a:gd name="T5" fmla="*/ 63 h 207"/>
                <a:gd name="T6" fmla="*/ 71 w 142"/>
                <a:gd name="T7" fmla="*/ 40 h 207"/>
                <a:gd name="T8" fmla="*/ 43 w 142"/>
                <a:gd name="T9" fmla="*/ 63 h 207"/>
                <a:gd name="T10" fmla="*/ 43 w 142"/>
                <a:gd name="T11" fmla="*/ 143 h 207"/>
                <a:gd name="T12" fmla="*/ 71 w 142"/>
                <a:gd name="T13" fmla="*/ 166 h 207"/>
                <a:gd name="T14" fmla="*/ 99 w 142"/>
                <a:gd name="T15" fmla="*/ 143 h 207"/>
                <a:gd name="T16" fmla="*/ 139 w 142"/>
                <a:gd name="T17" fmla="*/ 63 h 207"/>
                <a:gd name="T18" fmla="*/ 139 w 142"/>
                <a:gd name="T19" fmla="*/ 63 h 207"/>
                <a:gd name="T20" fmla="*/ 139 w 142"/>
                <a:gd name="T21" fmla="*/ 143 h 207"/>
                <a:gd name="T22" fmla="*/ 71 w 142"/>
                <a:gd name="T23" fmla="*/ 207 h 207"/>
                <a:gd name="T24" fmla="*/ 3 w 142"/>
                <a:gd name="T25" fmla="*/ 143 h 207"/>
                <a:gd name="T26" fmla="*/ 3 w 142"/>
                <a:gd name="T27" fmla="*/ 63 h 207"/>
                <a:gd name="T28" fmla="*/ 71 w 142"/>
                <a:gd name="T29" fmla="*/ 0 h 207"/>
                <a:gd name="T30" fmla="*/ 139 w 142"/>
                <a:gd name="T31" fmla="*/ 6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3"/>
                  </a:moveTo>
                  <a:lnTo>
                    <a:pt x="99" y="143"/>
                  </a:lnTo>
                  <a:cubicBezTo>
                    <a:pt x="102" y="119"/>
                    <a:pt x="102" y="87"/>
                    <a:pt x="99" y="63"/>
                  </a:cubicBezTo>
                  <a:cubicBezTo>
                    <a:pt x="98" y="51"/>
                    <a:pt x="89" y="40"/>
                    <a:pt x="71" y="40"/>
                  </a:cubicBezTo>
                  <a:cubicBezTo>
                    <a:pt x="54" y="40"/>
                    <a:pt x="45" y="51"/>
                    <a:pt x="43" y="63"/>
                  </a:cubicBezTo>
                  <a:cubicBezTo>
                    <a:pt x="41" y="87"/>
                    <a:pt x="41" y="119"/>
                    <a:pt x="43" y="143"/>
                  </a:cubicBezTo>
                  <a:cubicBezTo>
                    <a:pt x="45" y="156"/>
                    <a:pt x="54" y="166"/>
                    <a:pt x="71" y="166"/>
                  </a:cubicBezTo>
                  <a:cubicBezTo>
                    <a:pt x="89" y="166"/>
                    <a:pt x="98" y="156"/>
                    <a:pt x="99" y="143"/>
                  </a:cubicBezTo>
                  <a:close/>
                  <a:moveTo>
                    <a:pt x="139" y="63"/>
                  </a:moveTo>
                  <a:lnTo>
                    <a:pt x="139" y="63"/>
                  </a:lnTo>
                  <a:cubicBezTo>
                    <a:pt x="142" y="87"/>
                    <a:pt x="142" y="119"/>
                    <a:pt x="139" y="143"/>
                  </a:cubicBezTo>
                  <a:cubicBezTo>
                    <a:pt x="135" y="178"/>
                    <a:pt x="111" y="207"/>
                    <a:pt x="71" y="207"/>
                  </a:cubicBezTo>
                  <a:cubicBezTo>
                    <a:pt x="32" y="207"/>
                    <a:pt x="7" y="178"/>
                    <a:pt x="3" y="143"/>
                  </a:cubicBezTo>
                  <a:cubicBezTo>
                    <a:pt x="0" y="119"/>
                    <a:pt x="0" y="87"/>
                    <a:pt x="3" y="63"/>
                  </a:cubicBezTo>
                  <a:cubicBezTo>
                    <a:pt x="7" y="29"/>
                    <a:pt x="32" y="0"/>
                    <a:pt x="71" y="0"/>
                  </a:cubicBezTo>
                  <a:cubicBezTo>
                    <a:pt x="111" y="0"/>
                    <a:pt x="135" y="29"/>
                    <a:pt x="139" y="63"/>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3"/>
            <p:cNvSpPr>
              <a:spLocks noEditPoints="1"/>
            </p:cNvSpPr>
            <p:nvPr/>
          </p:nvSpPr>
          <p:spPr bwMode="auto">
            <a:xfrm>
              <a:off x="1006730" y="959266"/>
              <a:ext cx="203297" cy="296573"/>
            </a:xfrm>
            <a:custGeom>
              <a:avLst/>
              <a:gdLst>
                <a:gd name="T0" fmla="*/ 99 w 142"/>
                <a:gd name="T1" fmla="*/ 143 h 207"/>
                <a:gd name="T2" fmla="*/ 99 w 142"/>
                <a:gd name="T3" fmla="*/ 143 h 207"/>
                <a:gd name="T4" fmla="*/ 99 w 142"/>
                <a:gd name="T5" fmla="*/ 63 h 207"/>
                <a:gd name="T6" fmla="*/ 71 w 142"/>
                <a:gd name="T7" fmla="*/ 40 h 207"/>
                <a:gd name="T8" fmla="*/ 43 w 142"/>
                <a:gd name="T9" fmla="*/ 63 h 207"/>
                <a:gd name="T10" fmla="*/ 43 w 142"/>
                <a:gd name="T11" fmla="*/ 143 h 207"/>
                <a:gd name="T12" fmla="*/ 71 w 142"/>
                <a:gd name="T13" fmla="*/ 166 h 207"/>
                <a:gd name="T14" fmla="*/ 99 w 142"/>
                <a:gd name="T15" fmla="*/ 143 h 207"/>
                <a:gd name="T16" fmla="*/ 139 w 142"/>
                <a:gd name="T17" fmla="*/ 63 h 207"/>
                <a:gd name="T18" fmla="*/ 139 w 142"/>
                <a:gd name="T19" fmla="*/ 63 h 207"/>
                <a:gd name="T20" fmla="*/ 139 w 142"/>
                <a:gd name="T21" fmla="*/ 143 h 207"/>
                <a:gd name="T22" fmla="*/ 71 w 142"/>
                <a:gd name="T23" fmla="*/ 207 h 207"/>
                <a:gd name="T24" fmla="*/ 3 w 142"/>
                <a:gd name="T25" fmla="*/ 143 h 207"/>
                <a:gd name="T26" fmla="*/ 3 w 142"/>
                <a:gd name="T27" fmla="*/ 63 h 207"/>
                <a:gd name="T28" fmla="*/ 71 w 142"/>
                <a:gd name="T29" fmla="*/ 0 h 207"/>
                <a:gd name="T30" fmla="*/ 139 w 142"/>
                <a:gd name="T31" fmla="*/ 6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3"/>
                  </a:moveTo>
                  <a:lnTo>
                    <a:pt x="99" y="143"/>
                  </a:lnTo>
                  <a:cubicBezTo>
                    <a:pt x="102" y="119"/>
                    <a:pt x="102" y="87"/>
                    <a:pt x="99" y="63"/>
                  </a:cubicBezTo>
                  <a:cubicBezTo>
                    <a:pt x="97" y="51"/>
                    <a:pt x="88" y="40"/>
                    <a:pt x="71" y="40"/>
                  </a:cubicBezTo>
                  <a:cubicBezTo>
                    <a:pt x="54" y="40"/>
                    <a:pt x="45" y="51"/>
                    <a:pt x="43" y="63"/>
                  </a:cubicBezTo>
                  <a:cubicBezTo>
                    <a:pt x="40" y="87"/>
                    <a:pt x="40"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8"/>
                    <a:pt x="111" y="207"/>
                    <a:pt x="71" y="207"/>
                  </a:cubicBezTo>
                  <a:cubicBezTo>
                    <a:pt x="31" y="207"/>
                    <a:pt x="7" y="178"/>
                    <a:pt x="3" y="143"/>
                  </a:cubicBezTo>
                  <a:cubicBezTo>
                    <a:pt x="0" y="119"/>
                    <a:pt x="0" y="87"/>
                    <a:pt x="3" y="63"/>
                  </a:cubicBezTo>
                  <a:cubicBezTo>
                    <a:pt x="7" y="29"/>
                    <a:pt x="31" y="0"/>
                    <a:pt x="71" y="0"/>
                  </a:cubicBezTo>
                  <a:cubicBezTo>
                    <a:pt x="111" y="0"/>
                    <a:pt x="135" y="29"/>
                    <a:pt x="139" y="63"/>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4"/>
            <p:cNvSpPr>
              <a:spLocks noEditPoints="1"/>
            </p:cNvSpPr>
            <p:nvPr/>
          </p:nvSpPr>
          <p:spPr bwMode="auto">
            <a:xfrm>
              <a:off x="777125" y="1274972"/>
              <a:ext cx="203297" cy="298965"/>
            </a:xfrm>
            <a:custGeom>
              <a:avLst/>
              <a:gdLst>
                <a:gd name="T0" fmla="*/ 99 w 142"/>
                <a:gd name="T1" fmla="*/ 144 h 207"/>
                <a:gd name="T2" fmla="*/ 99 w 142"/>
                <a:gd name="T3" fmla="*/ 144 h 207"/>
                <a:gd name="T4" fmla="*/ 99 w 142"/>
                <a:gd name="T5" fmla="*/ 64 h 207"/>
                <a:gd name="T6" fmla="*/ 71 w 142"/>
                <a:gd name="T7" fmla="*/ 41 h 207"/>
                <a:gd name="T8" fmla="*/ 43 w 142"/>
                <a:gd name="T9" fmla="*/ 64 h 207"/>
                <a:gd name="T10" fmla="*/ 43 w 142"/>
                <a:gd name="T11" fmla="*/ 144 h 207"/>
                <a:gd name="T12" fmla="*/ 71 w 142"/>
                <a:gd name="T13" fmla="*/ 167 h 207"/>
                <a:gd name="T14" fmla="*/ 99 w 142"/>
                <a:gd name="T15" fmla="*/ 144 h 207"/>
                <a:gd name="T16" fmla="*/ 139 w 142"/>
                <a:gd name="T17" fmla="*/ 64 h 207"/>
                <a:gd name="T18" fmla="*/ 139 w 142"/>
                <a:gd name="T19" fmla="*/ 64 h 207"/>
                <a:gd name="T20" fmla="*/ 139 w 142"/>
                <a:gd name="T21" fmla="*/ 144 h 207"/>
                <a:gd name="T22" fmla="*/ 71 w 142"/>
                <a:gd name="T23" fmla="*/ 207 h 207"/>
                <a:gd name="T24" fmla="*/ 3 w 142"/>
                <a:gd name="T25" fmla="*/ 144 h 207"/>
                <a:gd name="T26" fmla="*/ 3 w 142"/>
                <a:gd name="T27" fmla="*/ 64 h 207"/>
                <a:gd name="T28" fmla="*/ 71 w 142"/>
                <a:gd name="T29" fmla="*/ 0 h 207"/>
                <a:gd name="T30" fmla="*/ 139 w 142"/>
                <a:gd name="T31" fmla="*/ 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4"/>
                  </a:moveTo>
                  <a:lnTo>
                    <a:pt x="99" y="144"/>
                  </a:lnTo>
                  <a:cubicBezTo>
                    <a:pt x="102" y="120"/>
                    <a:pt x="102" y="88"/>
                    <a:pt x="99" y="64"/>
                  </a:cubicBezTo>
                  <a:cubicBezTo>
                    <a:pt x="98" y="51"/>
                    <a:pt x="89" y="41"/>
                    <a:pt x="71" y="41"/>
                  </a:cubicBezTo>
                  <a:cubicBezTo>
                    <a:pt x="54" y="41"/>
                    <a:pt x="45" y="51"/>
                    <a:pt x="43" y="64"/>
                  </a:cubicBezTo>
                  <a:cubicBezTo>
                    <a:pt x="41" y="88"/>
                    <a:pt x="41" y="120"/>
                    <a:pt x="43" y="144"/>
                  </a:cubicBezTo>
                  <a:cubicBezTo>
                    <a:pt x="45" y="156"/>
                    <a:pt x="54" y="167"/>
                    <a:pt x="71" y="167"/>
                  </a:cubicBezTo>
                  <a:cubicBezTo>
                    <a:pt x="89" y="167"/>
                    <a:pt x="98" y="156"/>
                    <a:pt x="99" y="144"/>
                  </a:cubicBezTo>
                  <a:close/>
                  <a:moveTo>
                    <a:pt x="139" y="64"/>
                  </a:moveTo>
                  <a:lnTo>
                    <a:pt x="139" y="64"/>
                  </a:lnTo>
                  <a:cubicBezTo>
                    <a:pt x="142" y="88"/>
                    <a:pt x="142" y="120"/>
                    <a:pt x="139" y="144"/>
                  </a:cubicBezTo>
                  <a:cubicBezTo>
                    <a:pt x="135" y="178"/>
                    <a:pt x="111" y="207"/>
                    <a:pt x="71" y="207"/>
                  </a:cubicBezTo>
                  <a:cubicBezTo>
                    <a:pt x="32" y="207"/>
                    <a:pt x="7" y="178"/>
                    <a:pt x="3" y="144"/>
                  </a:cubicBezTo>
                  <a:cubicBezTo>
                    <a:pt x="0" y="120"/>
                    <a:pt x="0" y="88"/>
                    <a:pt x="3" y="64"/>
                  </a:cubicBezTo>
                  <a:cubicBezTo>
                    <a:pt x="7" y="29"/>
                    <a:pt x="32" y="0"/>
                    <a:pt x="71" y="0"/>
                  </a:cubicBezTo>
                  <a:cubicBezTo>
                    <a:pt x="111" y="0"/>
                    <a:pt x="135" y="29"/>
                    <a:pt x="139" y="6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5"/>
            <p:cNvSpPr>
              <a:spLocks noEditPoints="1"/>
            </p:cNvSpPr>
            <p:nvPr/>
          </p:nvSpPr>
          <p:spPr bwMode="auto">
            <a:xfrm>
              <a:off x="1006730" y="1274972"/>
              <a:ext cx="203297" cy="298965"/>
            </a:xfrm>
            <a:custGeom>
              <a:avLst/>
              <a:gdLst>
                <a:gd name="T0" fmla="*/ 99 w 142"/>
                <a:gd name="T1" fmla="*/ 144 h 207"/>
                <a:gd name="T2" fmla="*/ 99 w 142"/>
                <a:gd name="T3" fmla="*/ 144 h 207"/>
                <a:gd name="T4" fmla="*/ 99 w 142"/>
                <a:gd name="T5" fmla="*/ 64 h 207"/>
                <a:gd name="T6" fmla="*/ 71 w 142"/>
                <a:gd name="T7" fmla="*/ 41 h 207"/>
                <a:gd name="T8" fmla="*/ 43 w 142"/>
                <a:gd name="T9" fmla="*/ 64 h 207"/>
                <a:gd name="T10" fmla="*/ 43 w 142"/>
                <a:gd name="T11" fmla="*/ 144 h 207"/>
                <a:gd name="T12" fmla="*/ 71 w 142"/>
                <a:gd name="T13" fmla="*/ 167 h 207"/>
                <a:gd name="T14" fmla="*/ 99 w 142"/>
                <a:gd name="T15" fmla="*/ 144 h 207"/>
                <a:gd name="T16" fmla="*/ 139 w 142"/>
                <a:gd name="T17" fmla="*/ 64 h 207"/>
                <a:gd name="T18" fmla="*/ 139 w 142"/>
                <a:gd name="T19" fmla="*/ 64 h 207"/>
                <a:gd name="T20" fmla="*/ 139 w 142"/>
                <a:gd name="T21" fmla="*/ 144 h 207"/>
                <a:gd name="T22" fmla="*/ 71 w 142"/>
                <a:gd name="T23" fmla="*/ 207 h 207"/>
                <a:gd name="T24" fmla="*/ 3 w 142"/>
                <a:gd name="T25" fmla="*/ 144 h 207"/>
                <a:gd name="T26" fmla="*/ 3 w 142"/>
                <a:gd name="T27" fmla="*/ 64 h 207"/>
                <a:gd name="T28" fmla="*/ 71 w 142"/>
                <a:gd name="T29" fmla="*/ 0 h 207"/>
                <a:gd name="T30" fmla="*/ 139 w 142"/>
                <a:gd name="T31" fmla="*/ 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4"/>
                  </a:moveTo>
                  <a:lnTo>
                    <a:pt x="99" y="144"/>
                  </a:lnTo>
                  <a:cubicBezTo>
                    <a:pt x="102" y="120"/>
                    <a:pt x="102" y="88"/>
                    <a:pt x="99" y="64"/>
                  </a:cubicBezTo>
                  <a:cubicBezTo>
                    <a:pt x="97" y="51"/>
                    <a:pt x="88" y="41"/>
                    <a:pt x="71" y="41"/>
                  </a:cubicBezTo>
                  <a:cubicBezTo>
                    <a:pt x="54" y="41"/>
                    <a:pt x="45" y="51"/>
                    <a:pt x="43" y="64"/>
                  </a:cubicBezTo>
                  <a:cubicBezTo>
                    <a:pt x="40" y="88"/>
                    <a:pt x="40" y="120"/>
                    <a:pt x="43" y="144"/>
                  </a:cubicBezTo>
                  <a:cubicBezTo>
                    <a:pt x="45" y="156"/>
                    <a:pt x="54" y="167"/>
                    <a:pt x="71" y="167"/>
                  </a:cubicBezTo>
                  <a:cubicBezTo>
                    <a:pt x="88" y="167"/>
                    <a:pt x="97" y="156"/>
                    <a:pt x="99" y="144"/>
                  </a:cubicBezTo>
                  <a:close/>
                  <a:moveTo>
                    <a:pt x="139" y="64"/>
                  </a:moveTo>
                  <a:lnTo>
                    <a:pt x="139" y="64"/>
                  </a:lnTo>
                  <a:cubicBezTo>
                    <a:pt x="142" y="88"/>
                    <a:pt x="142" y="120"/>
                    <a:pt x="139" y="144"/>
                  </a:cubicBezTo>
                  <a:cubicBezTo>
                    <a:pt x="135" y="178"/>
                    <a:pt x="111" y="207"/>
                    <a:pt x="71" y="207"/>
                  </a:cubicBezTo>
                  <a:cubicBezTo>
                    <a:pt x="31" y="207"/>
                    <a:pt x="7" y="178"/>
                    <a:pt x="3" y="144"/>
                  </a:cubicBezTo>
                  <a:cubicBezTo>
                    <a:pt x="0" y="120"/>
                    <a:pt x="0" y="88"/>
                    <a:pt x="3" y="64"/>
                  </a:cubicBezTo>
                  <a:cubicBezTo>
                    <a:pt x="7" y="29"/>
                    <a:pt x="31" y="0"/>
                    <a:pt x="71" y="0"/>
                  </a:cubicBezTo>
                  <a:cubicBezTo>
                    <a:pt x="111" y="0"/>
                    <a:pt x="135" y="29"/>
                    <a:pt x="139" y="6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6"/>
            <p:cNvSpPr>
              <a:spLocks noEditPoints="1"/>
            </p:cNvSpPr>
            <p:nvPr/>
          </p:nvSpPr>
          <p:spPr bwMode="auto">
            <a:xfrm>
              <a:off x="4457978" y="959266"/>
              <a:ext cx="401808" cy="609888"/>
            </a:xfrm>
            <a:custGeom>
              <a:avLst/>
              <a:gdLst>
                <a:gd name="T0" fmla="*/ 91 w 280"/>
                <a:gd name="T1" fmla="*/ 85 h 423"/>
                <a:gd name="T2" fmla="*/ 91 w 280"/>
                <a:gd name="T3" fmla="*/ 85 h 423"/>
                <a:gd name="T4" fmla="*/ 85 w 280"/>
                <a:gd name="T5" fmla="*/ 91 h 423"/>
                <a:gd name="T6" fmla="*/ 85 w 280"/>
                <a:gd name="T7" fmla="*/ 333 h 423"/>
                <a:gd name="T8" fmla="*/ 91 w 280"/>
                <a:gd name="T9" fmla="*/ 339 h 423"/>
                <a:gd name="T10" fmla="*/ 139 w 280"/>
                <a:gd name="T11" fmla="*/ 339 h 423"/>
                <a:gd name="T12" fmla="*/ 189 w 280"/>
                <a:gd name="T13" fmla="*/ 290 h 423"/>
                <a:gd name="T14" fmla="*/ 189 w 280"/>
                <a:gd name="T15" fmla="*/ 134 h 423"/>
                <a:gd name="T16" fmla="*/ 139 w 280"/>
                <a:gd name="T17" fmla="*/ 85 h 423"/>
                <a:gd name="T18" fmla="*/ 91 w 280"/>
                <a:gd name="T19" fmla="*/ 85 h 423"/>
                <a:gd name="T20" fmla="*/ 139 w 280"/>
                <a:gd name="T21" fmla="*/ 0 h 423"/>
                <a:gd name="T22" fmla="*/ 139 w 280"/>
                <a:gd name="T23" fmla="*/ 0 h 423"/>
                <a:gd name="T24" fmla="*/ 274 w 280"/>
                <a:gd name="T25" fmla="*/ 134 h 423"/>
                <a:gd name="T26" fmla="*/ 274 w 280"/>
                <a:gd name="T27" fmla="*/ 290 h 423"/>
                <a:gd name="T28" fmla="*/ 139 w 280"/>
                <a:gd name="T29" fmla="*/ 423 h 423"/>
                <a:gd name="T30" fmla="*/ 12 w 280"/>
                <a:gd name="T31" fmla="*/ 423 h 423"/>
                <a:gd name="T32" fmla="*/ 0 w 280"/>
                <a:gd name="T33" fmla="*/ 411 h 423"/>
                <a:gd name="T34" fmla="*/ 0 w 280"/>
                <a:gd name="T35" fmla="*/ 13 h 423"/>
                <a:gd name="T36" fmla="*/ 12 w 280"/>
                <a:gd name="T37" fmla="*/ 0 h 423"/>
                <a:gd name="T38" fmla="*/ 139 w 280"/>
                <a:gd name="T3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0" h="423">
                  <a:moveTo>
                    <a:pt x="91" y="85"/>
                  </a:moveTo>
                  <a:lnTo>
                    <a:pt x="91" y="85"/>
                  </a:lnTo>
                  <a:cubicBezTo>
                    <a:pt x="87" y="85"/>
                    <a:pt x="85" y="88"/>
                    <a:pt x="85" y="91"/>
                  </a:cubicBezTo>
                  <a:lnTo>
                    <a:pt x="85" y="333"/>
                  </a:lnTo>
                  <a:cubicBezTo>
                    <a:pt x="85" y="336"/>
                    <a:pt x="87" y="339"/>
                    <a:pt x="91" y="339"/>
                  </a:cubicBezTo>
                  <a:lnTo>
                    <a:pt x="139" y="339"/>
                  </a:lnTo>
                  <a:cubicBezTo>
                    <a:pt x="167" y="339"/>
                    <a:pt x="186" y="317"/>
                    <a:pt x="189" y="290"/>
                  </a:cubicBezTo>
                  <a:cubicBezTo>
                    <a:pt x="195" y="239"/>
                    <a:pt x="195" y="185"/>
                    <a:pt x="189" y="134"/>
                  </a:cubicBezTo>
                  <a:cubicBezTo>
                    <a:pt x="186" y="107"/>
                    <a:pt x="167" y="85"/>
                    <a:pt x="139" y="85"/>
                  </a:cubicBezTo>
                  <a:lnTo>
                    <a:pt x="91" y="85"/>
                  </a:lnTo>
                  <a:close/>
                  <a:moveTo>
                    <a:pt x="139" y="0"/>
                  </a:moveTo>
                  <a:lnTo>
                    <a:pt x="139" y="0"/>
                  </a:lnTo>
                  <a:cubicBezTo>
                    <a:pt x="213" y="0"/>
                    <a:pt x="265" y="62"/>
                    <a:pt x="274" y="134"/>
                  </a:cubicBezTo>
                  <a:cubicBezTo>
                    <a:pt x="280" y="185"/>
                    <a:pt x="280" y="239"/>
                    <a:pt x="274" y="290"/>
                  </a:cubicBezTo>
                  <a:cubicBezTo>
                    <a:pt x="265" y="362"/>
                    <a:pt x="213" y="423"/>
                    <a:pt x="139" y="423"/>
                  </a:cubicBezTo>
                  <a:lnTo>
                    <a:pt x="12" y="423"/>
                  </a:lnTo>
                  <a:cubicBezTo>
                    <a:pt x="6" y="423"/>
                    <a:pt x="0" y="418"/>
                    <a:pt x="0" y="411"/>
                  </a:cubicBezTo>
                  <a:lnTo>
                    <a:pt x="0" y="13"/>
                  </a:lnTo>
                  <a:cubicBezTo>
                    <a:pt x="0" y="6"/>
                    <a:pt x="6" y="0"/>
                    <a:pt x="12" y="0"/>
                  </a:cubicBezTo>
                  <a:lnTo>
                    <a:pt x="13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7"/>
            <p:cNvSpPr>
              <a:spLocks/>
            </p:cNvSpPr>
            <p:nvPr/>
          </p:nvSpPr>
          <p:spPr bwMode="auto">
            <a:xfrm>
              <a:off x="3982026" y="959266"/>
              <a:ext cx="184163" cy="291789"/>
            </a:xfrm>
            <a:custGeom>
              <a:avLst/>
              <a:gdLst>
                <a:gd name="T0" fmla="*/ 90 w 129"/>
                <a:gd name="T1" fmla="*/ 202 h 202"/>
                <a:gd name="T2" fmla="*/ 90 w 129"/>
                <a:gd name="T3" fmla="*/ 202 h 202"/>
                <a:gd name="T4" fmla="*/ 82 w 129"/>
                <a:gd name="T5" fmla="*/ 197 h 202"/>
                <a:gd name="T6" fmla="*/ 43 w 129"/>
                <a:gd name="T7" fmla="*/ 96 h 202"/>
                <a:gd name="T8" fmla="*/ 40 w 129"/>
                <a:gd name="T9" fmla="*/ 96 h 202"/>
                <a:gd name="T10" fmla="*/ 40 w 129"/>
                <a:gd name="T11" fmla="*/ 196 h 202"/>
                <a:gd name="T12" fmla="*/ 34 w 129"/>
                <a:gd name="T13" fmla="*/ 202 h 202"/>
                <a:gd name="T14" fmla="*/ 5 w 129"/>
                <a:gd name="T15" fmla="*/ 202 h 202"/>
                <a:gd name="T16" fmla="*/ 0 w 129"/>
                <a:gd name="T17" fmla="*/ 196 h 202"/>
                <a:gd name="T18" fmla="*/ 0 w 129"/>
                <a:gd name="T19" fmla="*/ 6 h 202"/>
                <a:gd name="T20" fmla="*/ 5 w 129"/>
                <a:gd name="T21" fmla="*/ 0 h 202"/>
                <a:gd name="T22" fmla="*/ 40 w 129"/>
                <a:gd name="T23" fmla="*/ 0 h 202"/>
                <a:gd name="T24" fmla="*/ 47 w 129"/>
                <a:gd name="T25" fmla="*/ 5 h 202"/>
                <a:gd name="T26" fmla="*/ 87 w 129"/>
                <a:gd name="T27" fmla="*/ 115 h 202"/>
                <a:gd name="T28" fmla="*/ 89 w 129"/>
                <a:gd name="T29" fmla="*/ 114 h 202"/>
                <a:gd name="T30" fmla="*/ 89 w 129"/>
                <a:gd name="T31" fmla="*/ 6 h 202"/>
                <a:gd name="T32" fmla="*/ 95 w 129"/>
                <a:gd name="T33" fmla="*/ 0 h 202"/>
                <a:gd name="T34" fmla="*/ 124 w 129"/>
                <a:gd name="T35" fmla="*/ 0 h 202"/>
                <a:gd name="T36" fmla="*/ 129 w 129"/>
                <a:gd name="T37" fmla="*/ 6 h 202"/>
                <a:gd name="T38" fmla="*/ 129 w 129"/>
                <a:gd name="T39" fmla="*/ 196 h 202"/>
                <a:gd name="T40" fmla="*/ 124 w 129"/>
                <a:gd name="T41" fmla="*/ 202 h 202"/>
                <a:gd name="T42" fmla="*/ 90 w 129"/>
                <a:gd name="T4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202">
                  <a:moveTo>
                    <a:pt x="90" y="202"/>
                  </a:moveTo>
                  <a:lnTo>
                    <a:pt x="90" y="202"/>
                  </a:lnTo>
                  <a:cubicBezTo>
                    <a:pt x="85" y="202"/>
                    <a:pt x="83" y="199"/>
                    <a:pt x="82" y="197"/>
                  </a:cubicBezTo>
                  <a:lnTo>
                    <a:pt x="43" y="96"/>
                  </a:lnTo>
                  <a:cubicBezTo>
                    <a:pt x="42" y="94"/>
                    <a:pt x="40" y="95"/>
                    <a:pt x="40" y="96"/>
                  </a:cubicBezTo>
                  <a:lnTo>
                    <a:pt x="40" y="196"/>
                  </a:lnTo>
                  <a:cubicBezTo>
                    <a:pt x="40" y="199"/>
                    <a:pt x="37" y="202"/>
                    <a:pt x="34" y="202"/>
                  </a:cubicBezTo>
                  <a:lnTo>
                    <a:pt x="5" y="202"/>
                  </a:lnTo>
                  <a:cubicBezTo>
                    <a:pt x="2" y="202"/>
                    <a:pt x="0" y="199"/>
                    <a:pt x="0" y="196"/>
                  </a:cubicBezTo>
                  <a:lnTo>
                    <a:pt x="0" y="6"/>
                  </a:lnTo>
                  <a:cubicBezTo>
                    <a:pt x="0" y="3"/>
                    <a:pt x="2" y="0"/>
                    <a:pt x="5" y="0"/>
                  </a:cubicBezTo>
                  <a:lnTo>
                    <a:pt x="40" y="0"/>
                  </a:lnTo>
                  <a:cubicBezTo>
                    <a:pt x="44" y="0"/>
                    <a:pt x="46" y="3"/>
                    <a:pt x="47" y="5"/>
                  </a:cubicBezTo>
                  <a:lnTo>
                    <a:pt x="87" y="115"/>
                  </a:lnTo>
                  <a:cubicBezTo>
                    <a:pt x="87" y="117"/>
                    <a:pt x="89" y="116"/>
                    <a:pt x="89" y="114"/>
                  </a:cubicBezTo>
                  <a:lnTo>
                    <a:pt x="89" y="6"/>
                  </a:lnTo>
                  <a:cubicBezTo>
                    <a:pt x="89" y="3"/>
                    <a:pt x="92" y="0"/>
                    <a:pt x="95" y="0"/>
                  </a:cubicBezTo>
                  <a:lnTo>
                    <a:pt x="124" y="0"/>
                  </a:lnTo>
                  <a:cubicBezTo>
                    <a:pt x="127" y="0"/>
                    <a:pt x="129" y="3"/>
                    <a:pt x="129" y="6"/>
                  </a:cubicBezTo>
                  <a:lnTo>
                    <a:pt x="129" y="196"/>
                  </a:lnTo>
                  <a:cubicBezTo>
                    <a:pt x="129" y="199"/>
                    <a:pt x="127" y="202"/>
                    <a:pt x="124" y="202"/>
                  </a:cubicBezTo>
                  <a:lnTo>
                    <a:pt x="90" y="20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8"/>
            <p:cNvSpPr>
              <a:spLocks/>
            </p:cNvSpPr>
            <p:nvPr/>
          </p:nvSpPr>
          <p:spPr bwMode="auto">
            <a:xfrm>
              <a:off x="4199673" y="959266"/>
              <a:ext cx="186554" cy="291789"/>
            </a:xfrm>
            <a:custGeom>
              <a:avLst/>
              <a:gdLst>
                <a:gd name="T0" fmla="*/ 90 w 130"/>
                <a:gd name="T1" fmla="*/ 202 h 202"/>
                <a:gd name="T2" fmla="*/ 90 w 130"/>
                <a:gd name="T3" fmla="*/ 202 h 202"/>
                <a:gd name="T4" fmla="*/ 82 w 130"/>
                <a:gd name="T5" fmla="*/ 197 h 202"/>
                <a:gd name="T6" fmla="*/ 43 w 130"/>
                <a:gd name="T7" fmla="*/ 96 h 202"/>
                <a:gd name="T8" fmla="*/ 41 w 130"/>
                <a:gd name="T9" fmla="*/ 96 h 202"/>
                <a:gd name="T10" fmla="*/ 41 w 130"/>
                <a:gd name="T11" fmla="*/ 196 h 202"/>
                <a:gd name="T12" fmla="*/ 35 w 130"/>
                <a:gd name="T13" fmla="*/ 202 h 202"/>
                <a:gd name="T14" fmla="*/ 6 w 130"/>
                <a:gd name="T15" fmla="*/ 202 h 202"/>
                <a:gd name="T16" fmla="*/ 0 w 130"/>
                <a:gd name="T17" fmla="*/ 196 h 202"/>
                <a:gd name="T18" fmla="*/ 0 w 130"/>
                <a:gd name="T19" fmla="*/ 6 h 202"/>
                <a:gd name="T20" fmla="*/ 6 w 130"/>
                <a:gd name="T21" fmla="*/ 0 h 202"/>
                <a:gd name="T22" fmla="*/ 40 w 130"/>
                <a:gd name="T23" fmla="*/ 0 h 202"/>
                <a:gd name="T24" fmla="*/ 47 w 130"/>
                <a:gd name="T25" fmla="*/ 5 h 202"/>
                <a:gd name="T26" fmla="*/ 87 w 130"/>
                <a:gd name="T27" fmla="*/ 115 h 202"/>
                <a:gd name="T28" fmla="*/ 90 w 130"/>
                <a:gd name="T29" fmla="*/ 114 h 202"/>
                <a:gd name="T30" fmla="*/ 90 w 130"/>
                <a:gd name="T31" fmla="*/ 6 h 202"/>
                <a:gd name="T32" fmla="*/ 95 w 130"/>
                <a:gd name="T33" fmla="*/ 0 h 202"/>
                <a:gd name="T34" fmla="*/ 124 w 130"/>
                <a:gd name="T35" fmla="*/ 0 h 202"/>
                <a:gd name="T36" fmla="*/ 130 w 130"/>
                <a:gd name="T37" fmla="*/ 6 h 202"/>
                <a:gd name="T38" fmla="*/ 130 w 130"/>
                <a:gd name="T39" fmla="*/ 196 h 202"/>
                <a:gd name="T40" fmla="*/ 124 w 130"/>
                <a:gd name="T41" fmla="*/ 202 h 202"/>
                <a:gd name="T42" fmla="*/ 90 w 130"/>
                <a:gd name="T4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2">
                  <a:moveTo>
                    <a:pt x="90" y="202"/>
                  </a:moveTo>
                  <a:lnTo>
                    <a:pt x="90" y="202"/>
                  </a:lnTo>
                  <a:cubicBezTo>
                    <a:pt x="85" y="202"/>
                    <a:pt x="83" y="199"/>
                    <a:pt x="82" y="197"/>
                  </a:cubicBezTo>
                  <a:lnTo>
                    <a:pt x="43" y="96"/>
                  </a:lnTo>
                  <a:cubicBezTo>
                    <a:pt x="43" y="94"/>
                    <a:pt x="41" y="95"/>
                    <a:pt x="41" y="96"/>
                  </a:cubicBezTo>
                  <a:lnTo>
                    <a:pt x="41" y="196"/>
                  </a:lnTo>
                  <a:cubicBezTo>
                    <a:pt x="41" y="199"/>
                    <a:pt x="38" y="202"/>
                    <a:pt x="35" y="202"/>
                  </a:cubicBezTo>
                  <a:lnTo>
                    <a:pt x="6" y="202"/>
                  </a:lnTo>
                  <a:cubicBezTo>
                    <a:pt x="3" y="202"/>
                    <a:pt x="0" y="199"/>
                    <a:pt x="0" y="196"/>
                  </a:cubicBezTo>
                  <a:lnTo>
                    <a:pt x="0" y="6"/>
                  </a:lnTo>
                  <a:cubicBezTo>
                    <a:pt x="0" y="3"/>
                    <a:pt x="3" y="0"/>
                    <a:pt x="6" y="0"/>
                  </a:cubicBezTo>
                  <a:lnTo>
                    <a:pt x="40" y="0"/>
                  </a:lnTo>
                  <a:cubicBezTo>
                    <a:pt x="45" y="0"/>
                    <a:pt x="47" y="3"/>
                    <a:pt x="47" y="5"/>
                  </a:cubicBezTo>
                  <a:lnTo>
                    <a:pt x="87" y="115"/>
                  </a:lnTo>
                  <a:cubicBezTo>
                    <a:pt x="88" y="117"/>
                    <a:pt x="90" y="116"/>
                    <a:pt x="90" y="114"/>
                  </a:cubicBezTo>
                  <a:lnTo>
                    <a:pt x="90" y="6"/>
                  </a:lnTo>
                  <a:cubicBezTo>
                    <a:pt x="90" y="3"/>
                    <a:pt x="92" y="0"/>
                    <a:pt x="95" y="0"/>
                  </a:cubicBezTo>
                  <a:lnTo>
                    <a:pt x="124" y="0"/>
                  </a:lnTo>
                  <a:cubicBezTo>
                    <a:pt x="127" y="0"/>
                    <a:pt x="130" y="3"/>
                    <a:pt x="130" y="6"/>
                  </a:cubicBezTo>
                  <a:lnTo>
                    <a:pt x="130" y="196"/>
                  </a:lnTo>
                  <a:cubicBezTo>
                    <a:pt x="130" y="199"/>
                    <a:pt x="127" y="202"/>
                    <a:pt x="124" y="202"/>
                  </a:cubicBezTo>
                  <a:lnTo>
                    <a:pt x="90" y="20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9"/>
            <p:cNvSpPr>
              <a:spLocks/>
            </p:cNvSpPr>
            <p:nvPr/>
          </p:nvSpPr>
          <p:spPr bwMode="auto">
            <a:xfrm>
              <a:off x="3982026" y="1279756"/>
              <a:ext cx="184163" cy="289398"/>
            </a:xfrm>
            <a:custGeom>
              <a:avLst/>
              <a:gdLst>
                <a:gd name="T0" fmla="*/ 90 w 129"/>
                <a:gd name="T1" fmla="*/ 201 h 201"/>
                <a:gd name="T2" fmla="*/ 90 w 129"/>
                <a:gd name="T3" fmla="*/ 201 h 201"/>
                <a:gd name="T4" fmla="*/ 82 w 129"/>
                <a:gd name="T5" fmla="*/ 197 h 201"/>
                <a:gd name="T6" fmla="*/ 43 w 129"/>
                <a:gd name="T7" fmla="*/ 95 h 201"/>
                <a:gd name="T8" fmla="*/ 40 w 129"/>
                <a:gd name="T9" fmla="*/ 96 h 201"/>
                <a:gd name="T10" fmla="*/ 40 w 129"/>
                <a:gd name="T11" fmla="*/ 196 h 201"/>
                <a:gd name="T12" fmla="*/ 34 w 129"/>
                <a:gd name="T13" fmla="*/ 201 h 201"/>
                <a:gd name="T14" fmla="*/ 5 w 129"/>
                <a:gd name="T15" fmla="*/ 201 h 201"/>
                <a:gd name="T16" fmla="*/ 0 w 129"/>
                <a:gd name="T17" fmla="*/ 196 h 201"/>
                <a:gd name="T18" fmla="*/ 0 w 129"/>
                <a:gd name="T19" fmla="*/ 5 h 201"/>
                <a:gd name="T20" fmla="*/ 5 w 129"/>
                <a:gd name="T21" fmla="*/ 0 h 201"/>
                <a:gd name="T22" fmla="*/ 40 w 129"/>
                <a:gd name="T23" fmla="*/ 0 h 201"/>
                <a:gd name="T24" fmla="*/ 47 w 129"/>
                <a:gd name="T25" fmla="*/ 5 h 201"/>
                <a:gd name="T26" fmla="*/ 87 w 129"/>
                <a:gd name="T27" fmla="*/ 114 h 201"/>
                <a:gd name="T28" fmla="*/ 89 w 129"/>
                <a:gd name="T29" fmla="*/ 114 h 201"/>
                <a:gd name="T30" fmla="*/ 89 w 129"/>
                <a:gd name="T31" fmla="*/ 5 h 201"/>
                <a:gd name="T32" fmla="*/ 95 w 129"/>
                <a:gd name="T33" fmla="*/ 0 h 201"/>
                <a:gd name="T34" fmla="*/ 124 w 129"/>
                <a:gd name="T35" fmla="*/ 0 h 201"/>
                <a:gd name="T36" fmla="*/ 129 w 129"/>
                <a:gd name="T37" fmla="*/ 5 h 201"/>
                <a:gd name="T38" fmla="*/ 129 w 129"/>
                <a:gd name="T39" fmla="*/ 196 h 201"/>
                <a:gd name="T40" fmla="*/ 124 w 129"/>
                <a:gd name="T41" fmla="*/ 201 h 201"/>
                <a:gd name="T42" fmla="*/ 90 w 129"/>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201">
                  <a:moveTo>
                    <a:pt x="90" y="201"/>
                  </a:moveTo>
                  <a:lnTo>
                    <a:pt x="90" y="201"/>
                  </a:lnTo>
                  <a:cubicBezTo>
                    <a:pt x="85" y="201"/>
                    <a:pt x="83" y="199"/>
                    <a:pt x="82" y="197"/>
                  </a:cubicBezTo>
                  <a:lnTo>
                    <a:pt x="43" y="95"/>
                  </a:lnTo>
                  <a:cubicBezTo>
                    <a:pt x="42" y="94"/>
                    <a:pt x="40" y="94"/>
                    <a:pt x="40" y="96"/>
                  </a:cubicBezTo>
                  <a:lnTo>
                    <a:pt x="40" y="196"/>
                  </a:lnTo>
                  <a:cubicBezTo>
                    <a:pt x="40" y="199"/>
                    <a:pt x="37" y="201"/>
                    <a:pt x="34" y="201"/>
                  </a:cubicBezTo>
                  <a:lnTo>
                    <a:pt x="5" y="201"/>
                  </a:lnTo>
                  <a:cubicBezTo>
                    <a:pt x="2" y="201"/>
                    <a:pt x="0" y="199"/>
                    <a:pt x="0" y="196"/>
                  </a:cubicBezTo>
                  <a:lnTo>
                    <a:pt x="0" y="5"/>
                  </a:lnTo>
                  <a:cubicBezTo>
                    <a:pt x="0" y="2"/>
                    <a:pt x="2" y="0"/>
                    <a:pt x="5" y="0"/>
                  </a:cubicBezTo>
                  <a:lnTo>
                    <a:pt x="40" y="0"/>
                  </a:lnTo>
                  <a:cubicBezTo>
                    <a:pt x="44" y="0"/>
                    <a:pt x="46" y="2"/>
                    <a:pt x="47" y="5"/>
                  </a:cubicBezTo>
                  <a:lnTo>
                    <a:pt x="87" y="114"/>
                  </a:lnTo>
                  <a:cubicBezTo>
                    <a:pt x="87" y="116"/>
                    <a:pt x="89" y="116"/>
                    <a:pt x="89" y="114"/>
                  </a:cubicBezTo>
                  <a:lnTo>
                    <a:pt x="89" y="5"/>
                  </a:lnTo>
                  <a:cubicBezTo>
                    <a:pt x="89" y="2"/>
                    <a:pt x="92" y="0"/>
                    <a:pt x="95" y="0"/>
                  </a:cubicBezTo>
                  <a:lnTo>
                    <a:pt x="124" y="0"/>
                  </a:lnTo>
                  <a:cubicBezTo>
                    <a:pt x="127" y="0"/>
                    <a:pt x="129" y="2"/>
                    <a:pt x="129" y="5"/>
                  </a:cubicBezTo>
                  <a:lnTo>
                    <a:pt x="129" y="196"/>
                  </a:lnTo>
                  <a:cubicBezTo>
                    <a:pt x="129" y="199"/>
                    <a:pt x="127" y="201"/>
                    <a:pt x="124" y="201"/>
                  </a:cubicBezTo>
                  <a:lnTo>
                    <a:pt x="90" y="20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0"/>
            <p:cNvSpPr>
              <a:spLocks/>
            </p:cNvSpPr>
            <p:nvPr/>
          </p:nvSpPr>
          <p:spPr bwMode="auto">
            <a:xfrm>
              <a:off x="4199673" y="1279756"/>
              <a:ext cx="186554" cy="289398"/>
            </a:xfrm>
            <a:custGeom>
              <a:avLst/>
              <a:gdLst>
                <a:gd name="T0" fmla="*/ 90 w 130"/>
                <a:gd name="T1" fmla="*/ 201 h 201"/>
                <a:gd name="T2" fmla="*/ 90 w 130"/>
                <a:gd name="T3" fmla="*/ 201 h 201"/>
                <a:gd name="T4" fmla="*/ 82 w 130"/>
                <a:gd name="T5" fmla="*/ 197 h 201"/>
                <a:gd name="T6" fmla="*/ 43 w 130"/>
                <a:gd name="T7" fmla="*/ 95 h 201"/>
                <a:gd name="T8" fmla="*/ 41 w 130"/>
                <a:gd name="T9" fmla="*/ 96 h 201"/>
                <a:gd name="T10" fmla="*/ 41 w 130"/>
                <a:gd name="T11" fmla="*/ 196 h 201"/>
                <a:gd name="T12" fmla="*/ 35 w 130"/>
                <a:gd name="T13" fmla="*/ 201 h 201"/>
                <a:gd name="T14" fmla="*/ 6 w 130"/>
                <a:gd name="T15" fmla="*/ 201 h 201"/>
                <a:gd name="T16" fmla="*/ 0 w 130"/>
                <a:gd name="T17" fmla="*/ 196 h 201"/>
                <a:gd name="T18" fmla="*/ 0 w 130"/>
                <a:gd name="T19" fmla="*/ 5 h 201"/>
                <a:gd name="T20" fmla="*/ 6 w 130"/>
                <a:gd name="T21" fmla="*/ 0 h 201"/>
                <a:gd name="T22" fmla="*/ 40 w 130"/>
                <a:gd name="T23" fmla="*/ 0 h 201"/>
                <a:gd name="T24" fmla="*/ 47 w 130"/>
                <a:gd name="T25" fmla="*/ 5 h 201"/>
                <a:gd name="T26" fmla="*/ 87 w 130"/>
                <a:gd name="T27" fmla="*/ 114 h 201"/>
                <a:gd name="T28" fmla="*/ 90 w 130"/>
                <a:gd name="T29" fmla="*/ 114 h 201"/>
                <a:gd name="T30" fmla="*/ 90 w 130"/>
                <a:gd name="T31" fmla="*/ 5 h 201"/>
                <a:gd name="T32" fmla="*/ 95 w 130"/>
                <a:gd name="T33" fmla="*/ 0 h 201"/>
                <a:gd name="T34" fmla="*/ 124 w 130"/>
                <a:gd name="T35" fmla="*/ 0 h 201"/>
                <a:gd name="T36" fmla="*/ 130 w 130"/>
                <a:gd name="T37" fmla="*/ 5 h 201"/>
                <a:gd name="T38" fmla="*/ 130 w 130"/>
                <a:gd name="T39" fmla="*/ 196 h 201"/>
                <a:gd name="T40" fmla="*/ 124 w 130"/>
                <a:gd name="T41" fmla="*/ 201 h 201"/>
                <a:gd name="T42" fmla="*/ 90 w 130"/>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1">
                  <a:moveTo>
                    <a:pt x="90" y="201"/>
                  </a:moveTo>
                  <a:lnTo>
                    <a:pt x="90" y="201"/>
                  </a:lnTo>
                  <a:cubicBezTo>
                    <a:pt x="85" y="201"/>
                    <a:pt x="83" y="199"/>
                    <a:pt x="82" y="197"/>
                  </a:cubicBezTo>
                  <a:lnTo>
                    <a:pt x="43" y="95"/>
                  </a:lnTo>
                  <a:cubicBezTo>
                    <a:pt x="43" y="94"/>
                    <a:pt x="41" y="94"/>
                    <a:pt x="41" y="96"/>
                  </a:cubicBezTo>
                  <a:lnTo>
                    <a:pt x="41" y="196"/>
                  </a:lnTo>
                  <a:cubicBezTo>
                    <a:pt x="41" y="199"/>
                    <a:pt x="38" y="201"/>
                    <a:pt x="35" y="201"/>
                  </a:cubicBezTo>
                  <a:lnTo>
                    <a:pt x="6" y="201"/>
                  </a:lnTo>
                  <a:cubicBezTo>
                    <a:pt x="3" y="201"/>
                    <a:pt x="0" y="199"/>
                    <a:pt x="0" y="196"/>
                  </a:cubicBezTo>
                  <a:lnTo>
                    <a:pt x="0" y="5"/>
                  </a:lnTo>
                  <a:cubicBezTo>
                    <a:pt x="0" y="2"/>
                    <a:pt x="3" y="0"/>
                    <a:pt x="6" y="0"/>
                  </a:cubicBezTo>
                  <a:lnTo>
                    <a:pt x="40" y="0"/>
                  </a:lnTo>
                  <a:cubicBezTo>
                    <a:pt x="45" y="0"/>
                    <a:pt x="47" y="2"/>
                    <a:pt x="47" y="5"/>
                  </a:cubicBezTo>
                  <a:lnTo>
                    <a:pt x="87" y="114"/>
                  </a:lnTo>
                  <a:cubicBezTo>
                    <a:pt x="88" y="116"/>
                    <a:pt x="90" y="116"/>
                    <a:pt x="90" y="114"/>
                  </a:cubicBezTo>
                  <a:lnTo>
                    <a:pt x="90" y="5"/>
                  </a:lnTo>
                  <a:cubicBezTo>
                    <a:pt x="90" y="2"/>
                    <a:pt x="92" y="0"/>
                    <a:pt x="95" y="0"/>
                  </a:cubicBezTo>
                  <a:lnTo>
                    <a:pt x="124" y="0"/>
                  </a:lnTo>
                  <a:cubicBezTo>
                    <a:pt x="127" y="0"/>
                    <a:pt x="130" y="2"/>
                    <a:pt x="130" y="5"/>
                  </a:cubicBezTo>
                  <a:lnTo>
                    <a:pt x="130" y="196"/>
                  </a:lnTo>
                  <a:cubicBezTo>
                    <a:pt x="130" y="199"/>
                    <a:pt x="127" y="201"/>
                    <a:pt x="124" y="201"/>
                  </a:cubicBezTo>
                  <a:lnTo>
                    <a:pt x="90" y="20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1"/>
            <p:cNvSpPr>
              <a:spLocks/>
            </p:cNvSpPr>
            <p:nvPr/>
          </p:nvSpPr>
          <p:spPr bwMode="auto">
            <a:xfrm>
              <a:off x="2133229" y="961657"/>
              <a:ext cx="169813" cy="291789"/>
            </a:xfrm>
            <a:custGeom>
              <a:avLst/>
              <a:gdLst>
                <a:gd name="T0" fmla="*/ 41 w 118"/>
                <a:gd name="T1" fmla="*/ 159 h 203"/>
                <a:gd name="T2" fmla="*/ 41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7 w 118"/>
                <a:gd name="T25" fmla="*/ 6 h 203"/>
                <a:gd name="T26" fmla="*/ 117 w 118"/>
                <a:gd name="T27" fmla="*/ 35 h 203"/>
                <a:gd name="T28" fmla="*/ 111 w 118"/>
                <a:gd name="T29" fmla="*/ 41 h 203"/>
                <a:gd name="T30" fmla="*/ 43 w 118"/>
                <a:gd name="T31" fmla="*/ 41 h 203"/>
                <a:gd name="T32" fmla="*/ 41 w 118"/>
                <a:gd name="T33" fmla="*/ 44 h 203"/>
                <a:gd name="T34" fmla="*/ 41 w 118"/>
                <a:gd name="T35" fmla="*/ 79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1 w 118"/>
                <a:gd name="T49" fmla="*/ 125 h 203"/>
                <a:gd name="T50" fmla="*/ 41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1" y="159"/>
                  </a:moveTo>
                  <a:lnTo>
                    <a:pt x="41" y="159"/>
                  </a:lnTo>
                  <a:cubicBezTo>
                    <a:pt x="41" y="161"/>
                    <a:pt x="42" y="162"/>
                    <a:pt x="43" y="162"/>
                  </a:cubicBezTo>
                  <a:lnTo>
                    <a:pt x="112" y="162"/>
                  </a:lnTo>
                  <a:cubicBezTo>
                    <a:pt x="115" y="162"/>
                    <a:pt x="118" y="165"/>
                    <a:pt x="118" y="168"/>
                  </a:cubicBezTo>
                  <a:lnTo>
                    <a:pt x="118" y="197"/>
                  </a:lnTo>
                  <a:cubicBezTo>
                    <a:pt x="118" y="200"/>
                    <a:pt x="115" y="203"/>
                    <a:pt x="112" y="203"/>
                  </a:cubicBezTo>
                  <a:lnTo>
                    <a:pt x="6" y="203"/>
                  </a:lnTo>
                  <a:cubicBezTo>
                    <a:pt x="3" y="203"/>
                    <a:pt x="0" y="200"/>
                    <a:pt x="0" y="197"/>
                  </a:cubicBezTo>
                  <a:lnTo>
                    <a:pt x="0" y="6"/>
                  </a:lnTo>
                  <a:cubicBezTo>
                    <a:pt x="0" y="3"/>
                    <a:pt x="3" y="0"/>
                    <a:pt x="6" y="0"/>
                  </a:cubicBezTo>
                  <a:lnTo>
                    <a:pt x="111" y="0"/>
                  </a:lnTo>
                  <a:cubicBezTo>
                    <a:pt x="114" y="0"/>
                    <a:pt x="117" y="3"/>
                    <a:pt x="117" y="6"/>
                  </a:cubicBezTo>
                  <a:lnTo>
                    <a:pt x="117" y="35"/>
                  </a:lnTo>
                  <a:cubicBezTo>
                    <a:pt x="117" y="38"/>
                    <a:pt x="114" y="41"/>
                    <a:pt x="111" y="41"/>
                  </a:cubicBezTo>
                  <a:lnTo>
                    <a:pt x="43" y="41"/>
                  </a:lnTo>
                  <a:cubicBezTo>
                    <a:pt x="42" y="41"/>
                    <a:pt x="41" y="42"/>
                    <a:pt x="41" y="44"/>
                  </a:cubicBezTo>
                  <a:lnTo>
                    <a:pt x="41" y="79"/>
                  </a:lnTo>
                  <a:cubicBezTo>
                    <a:pt x="41" y="80"/>
                    <a:pt x="42" y="81"/>
                    <a:pt x="43" y="81"/>
                  </a:cubicBezTo>
                  <a:lnTo>
                    <a:pt x="108" y="81"/>
                  </a:lnTo>
                  <a:cubicBezTo>
                    <a:pt x="112" y="81"/>
                    <a:pt x="114" y="84"/>
                    <a:pt x="114" y="87"/>
                  </a:cubicBezTo>
                  <a:lnTo>
                    <a:pt x="114" y="116"/>
                  </a:lnTo>
                  <a:cubicBezTo>
                    <a:pt x="114" y="119"/>
                    <a:pt x="112" y="122"/>
                    <a:pt x="108" y="122"/>
                  </a:cubicBezTo>
                  <a:lnTo>
                    <a:pt x="43" y="122"/>
                  </a:lnTo>
                  <a:cubicBezTo>
                    <a:pt x="42" y="122"/>
                    <a:pt x="41" y="123"/>
                    <a:pt x="41" y="125"/>
                  </a:cubicBezTo>
                  <a:lnTo>
                    <a:pt x="41" y="15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2"/>
            <p:cNvSpPr>
              <a:spLocks/>
            </p:cNvSpPr>
            <p:nvPr/>
          </p:nvSpPr>
          <p:spPr bwMode="auto">
            <a:xfrm>
              <a:off x="2326958" y="961657"/>
              <a:ext cx="169813" cy="291789"/>
            </a:xfrm>
            <a:custGeom>
              <a:avLst/>
              <a:gdLst>
                <a:gd name="T0" fmla="*/ 40 w 118"/>
                <a:gd name="T1" fmla="*/ 159 h 203"/>
                <a:gd name="T2" fmla="*/ 40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6 w 118"/>
                <a:gd name="T25" fmla="*/ 6 h 203"/>
                <a:gd name="T26" fmla="*/ 116 w 118"/>
                <a:gd name="T27" fmla="*/ 35 h 203"/>
                <a:gd name="T28" fmla="*/ 111 w 118"/>
                <a:gd name="T29" fmla="*/ 41 h 203"/>
                <a:gd name="T30" fmla="*/ 43 w 118"/>
                <a:gd name="T31" fmla="*/ 41 h 203"/>
                <a:gd name="T32" fmla="*/ 40 w 118"/>
                <a:gd name="T33" fmla="*/ 44 h 203"/>
                <a:gd name="T34" fmla="*/ 40 w 118"/>
                <a:gd name="T35" fmla="*/ 79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0 w 118"/>
                <a:gd name="T49" fmla="*/ 125 h 203"/>
                <a:gd name="T50" fmla="*/ 40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0" y="159"/>
                  </a:moveTo>
                  <a:lnTo>
                    <a:pt x="40" y="159"/>
                  </a:lnTo>
                  <a:cubicBezTo>
                    <a:pt x="40" y="161"/>
                    <a:pt x="42" y="162"/>
                    <a:pt x="43" y="162"/>
                  </a:cubicBezTo>
                  <a:lnTo>
                    <a:pt x="112" y="162"/>
                  </a:lnTo>
                  <a:cubicBezTo>
                    <a:pt x="115" y="162"/>
                    <a:pt x="118" y="165"/>
                    <a:pt x="118" y="168"/>
                  </a:cubicBezTo>
                  <a:lnTo>
                    <a:pt x="118" y="197"/>
                  </a:lnTo>
                  <a:cubicBezTo>
                    <a:pt x="118" y="200"/>
                    <a:pt x="115" y="203"/>
                    <a:pt x="112" y="203"/>
                  </a:cubicBezTo>
                  <a:lnTo>
                    <a:pt x="6" y="203"/>
                  </a:lnTo>
                  <a:cubicBezTo>
                    <a:pt x="2" y="203"/>
                    <a:pt x="0" y="200"/>
                    <a:pt x="0" y="197"/>
                  </a:cubicBezTo>
                  <a:lnTo>
                    <a:pt x="0" y="6"/>
                  </a:lnTo>
                  <a:cubicBezTo>
                    <a:pt x="0" y="3"/>
                    <a:pt x="2" y="0"/>
                    <a:pt x="6" y="0"/>
                  </a:cubicBezTo>
                  <a:lnTo>
                    <a:pt x="111" y="0"/>
                  </a:lnTo>
                  <a:cubicBezTo>
                    <a:pt x="114" y="0"/>
                    <a:pt x="116" y="3"/>
                    <a:pt x="116" y="6"/>
                  </a:cubicBezTo>
                  <a:lnTo>
                    <a:pt x="116" y="35"/>
                  </a:lnTo>
                  <a:cubicBezTo>
                    <a:pt x="116" y="38"/>
                    <a:pt x="114" y="41"/>
                    <a:pt x="111" y="41"/>
                  </a:cubicBezTo>
                  <a:lnTo>
                    <a:pt x="43" y="41"/>
                  </a:lnTo>
                  <a:cubicBezTo>
                    <a:pt x="42" y="41"/>
                    <a:pt x="40" y="42"/>
                    <a:pt x="40" y="44"/>
                  </a:cubicBezTo>
                  <a:lnTo>
                    <a:pt x="40" y="79"/>
                  </a:lnTo>
                  <a:cubicBezTo>
                    <a:pt x="40" y="80"/>
                    <a:pt x="42" y="81"/>
                    <a:pt x="43" y="81"/>
                  </a:cubicBezTo>
                  <a:lnTo>
                    <a:pt x="108" y="81"/>
                  </a:lnTo>
                  <a:cubicBezTo>
                    <a:pt x="111" y="81"/>
                    <a:pt x="114" y="84"/>
                    <a:pt x="114" y="87"/>
                  </a:cubicBezTo>
                  <a:lnTo>
                    <a:pt x="114" y="116"/>
                  </a:lnTo>
                  <a:cubicBezTo>
                    <a:pt x="114" y="119"/>
                    <a:pt x="111" y="122"/>
                    <a:pt x="108" y="122"/>
                  </a:cubicBezTo>
                  <a:lnTo>
                    <a:pt x="43" y="122"/>
                  </a:lnTo>
                  <a:cubicBezTo>
                    <a:pt x="42" y="122"/>
                    <a:pt x="40" y="123"/>
                    <a:pt x="40" y="125"/>
                  </a:cubicBezTo>
                  <a:lnTo>
                    <a:pt x="40" y="15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3"/>
            <p:cNvSpPr>
              <a:spLocks/>
            </p:cNvSpPr>
            <p:nvPr/>
          </p:nvSpPr>
          <p:spPr bwMode="auto">
            <a:xfrm>
              <a:off x="2133229" y="1277363"/>
              <a:ext cx="169813" cy="291789"/>
            </a:xfrm>
            <a:custGeom>
              <a:avLst/>
              <a:gdLst>
                <a:gd name="T0" fmla="*/ 41 w 118"/>
                <a:gd name="T1" fmla="*/ 159 h 203"/>
                <a:gd name="T2" fmla="*/ 41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7 w 118"/>
                <a:gd name="T25" fmla="*/ 6 h 203"/>
                <a:gd name="T26" fmla="*/ 117 w 118"/>
                <a:gd name="T27" fmla="*/ 35 h 203"/>
                <a:gd name="T28" fmla="*/ 111 w 118"/>
                <a:gd name="T29" fmla="*/ 41 h 203"/>
                <a:gd name="T30" fmla="*/ 43 w 118"/>
                <a:gd name="T31" fmla="*/ 41 h 203"/>
                <a:gd name="T32" fmla="*/ 41 w 118"/>
                <a:gd name="T33" fmla="*/ 44 h 203"/>
                <a:gd name="T34" fmla="*/ 41 w 118"/>
                <a:gd name="T35" fmla="*/ 78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1 w 118"/>
                <a:gd name="T49" fmla="*/ 125 h 203"/>
                <a:gd name="T50" fmla="*/ 41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1" y="159"/>
                  </a:moveTo>
                  <a:lnTo>
                    <a:pt x="41" y="159"/>
                  </a:lnTo>
                  <a:cubicBezTo>
                    <a:pt x="41" y="161"/>
                    <a:pt x="42" y="162"/>
                    <a:pt x="43" y="162"/>
                  </a:cubicBezTo>
                  <a:lnTo>
                    <a:pt x="112" y="162"/>
                  </a:lnTo>
                  <a:cubicBezTo>
                    <a:pt x="115" y="162"/>
                    <a:pt x="118" y="165"/>
                    <a:pt x="118" y="168"/>
                  </a:cubicBezTo>
                  <a:lnTo>
                    <a:pt x="118" y="197"/>
                  </a:lnTo>
                  <a:cubicBezTo>
                    <a:pt x="118" y="200"/>
                    <a:pt x="115" y="203"/>
                    <a:pt x="112" y="203"/>
                  </a:cubicBezTo>
                  <a:lnTo>
                    <a:pt x="6" y="203"/>
                  </a:lnTo>
                  <a:cubicBezTo>
                    <a:pt x="3" y="203"/>
                    <a:pt x="0" y="200"/>
                    <a:pt x="0" y="197"/>
                  </a:cubicBezTo>
                  <a:lnTo>
                    <a:pt x="0" y="6"/>
                  </a:lnTo>
                  <a:cubicBezTo>
                    <a:pt x="0" y="3"/>
                    <a:pt x="3" y="0"/>
                    <a:pt x="6" y="0"/>
                  </a:cubicBezTo>
                  <a:lnTo>
                    <a:pt x="111" y="0"/>
                  </a:lnTo>
                  <a:cubicBezTo>
                    <a:pt x="114" y="0"/>
                    <a:pt x="117" y="3"/>
                    <a:pt x="117" y="6"/>
                  </a:cubicBezTo>
                  <a:lnTo>
                    <a:pt x="117" y="35"/>
                  </a:lnTo>
                  <a:cubicBezTo>
                    <a:pt x="117" y="38"/>
                    <a:pt x="114" y="41"/>
                    <a:pt x="111" y="41"/>
                  </a:cubicBezTo>
                  <a:lnTo>
                    <a:pt x="43" y="41"/>
                  </a:lnTo>
                  <a:cubicBezTo>
                    <a:pt x="42" y="41"/>
                    <a:pt x="41" y="42"/>
                    <a:pt x="41" y="44"/>
                  </a:cubicBezTo>
                  <a:lnTo>
                    <a:pt x="41" y="78"/>
                  </a:lnTo>
                  <a:cubicBezTo>
                    <a:pt x="41" y="80"/>
                    <a:pt x="42" y="81"/>
                    <a:pt x="43" y="81"/>
                  </a:cubicBezTo>
                  <a:lnTo>
                    <a:pt x="108" y="81"/>
                  </a:lnTo>
                  <a:cubicBezTo>
                    <a:pt x="112" y="81"/>
                    <a:pt x="114" y="84"/>
                    <a:pt x="114" y="87"/>
                  </a:cubicBezTo>
                  <a:lnTo>
                    <a:pt x="114" y="116"/>
                  </a:lnTo>
                  <a:cubicBezTo>
                    <a:pt x="114" y="119"/>
                    <a:pt x="112" y="122"/>
                    <a:pt x="108" y="122"/>
                  </a:cubicBezTo>
                  <a:lnTo>
                    <a:pt x="43" y="122"/>
                  </a:lnTo>
                  <a:cubicBezTo>
                    <a:pt x="42" y="122"/>
                    <a:pt x="41" y="123"/>
                    <a:pt x="41" y="125"/>
                  </a:cubicBezTo>
                  <a:lnTo>
                    <a:pt x="41" y="15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4"/>
            <p:cNvSpPr>
              <a:spLocks/>
            </p:cNvSpPr>
            <p:nvPr/>
          </p:nvSpPr>
          <p:spPr bwMode="auto">
            <a:xfrm>
              <a:off x="2326958" y="1277363"/>
              <a:ext cx="169813" cy="291789"/>
            </a:xfrm>
            <a:custGeom>
              <a:avLst/>
              <a:gdLst>
                <a:gd name="T0" fmla="*/ 40 w 118"/>
                <a:gd name="T1" fmla="*/ 159 h 203"/>
                <a:gd name="T2" fmla="*/ 40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6 w 118"/>
                <a:gd name="T25" fmla="*/ 6 h 203"/>
                <a:gd name="T26" fmla="*/ 116 w 118"/>
                <a:gd name="T27" fmla="*/ 35 h 203"/>
                <a:gd name="T28" fmla="*/ 111 w 118"/>
                <a:gd name="T29" fmla="*/ 41 h 203"/>
                <a:gd name="T30" fmla="*/ 43 w 118"/>
                <a:gd name="T31" fmla="*/ 41 h 203"/>
                <a:gd name="T32" fmla="*/ 40 w 118"/>
                <a:gd name="T33" fmla="*/ 44 h 203"/>
                <a:gd name="T34" fmla="*/ 40 w 118"/>
                <a:gd name="T35" fmla="*/ 78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0 w 118"/>
                <a:gd name="T49" fmla="*/ 125 h 203"/>
                <a:gd name="T50" fmla="*/ 40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0" y="159"/>
                  </a:moveTo>
                  <a:lnTo>
                    <a:pt x="40" y="159"/>
                  </a:lnTo>
                  <a:cubicBezTo>
                    <a:pt x="40" y="161"/>
                    <a:pt x="42" y="162"/>
                    <a:pt x="43" y="162"/>
                  </a:cubicBezTo>
                  <a:lnTo>
                    <a:pt x="112" y="162"/>
                  </a:lnTo>
                  <a:cubicBezTo>
                    <a:pt x="115" y="162"/>
                    <a:pt x="118" y="165"/>
                    <a:pt x="118" y="168"/>
                  </a:cubicBezTo>
                  <a:lnTo>
                    <a:pt x="118" y="197"/>
                  </a:lnTo>
                  <a:cubicBezTo>
                    <a:pt x="118" y="200"/>
                    <a:pt x="115" y="203"/>
                    <a:pt x="112" y="203"/>
                  </a:cubicBezTo>
                  <a:lnTo>
                    <a:pt x="6" y="203"/>
                  </a:lnTo>
                  <a:cubicBezTo>
                    <a:pt x="2" y="203"/>
                    <a:pt x="0" y="200"/>
                    <a:pt x="0" y="197"/>
                  </a:cubicBezTo>
                  <a:lnTo>
                    <a:pt x="0" y="6"/>
                  </a:lnTo>
                  <a:cubicBezTo>
                    <a:pt x="0" y="3"/>
                    <a:pt x="2" y="0"/>
                    <a:pt x="6" y="0"/>
                  </a:cubicBezTo>
                  <a:lnTo>
                    <a:pt x="111" y="0"/>
                  </a:lnTo>
                  <a:cubicBezTo>
                    <a:pt x="114" y="0"/>
                    <a:pt x="116" y="3"/>
                    <a:pt x="116" y="6"/>
                  </a:cubicBezTo>
                  <a:lnTo>
                    <a:pt x="116" y="35"/>
                  </a:lnTo>
                  <a:cubicBezTo>
                    <a:pt x="116" y="38"/>
                    <a:pt x="114" y="41"/>
                    <a:pt x="111" y="41"/>
                  </a:cubicBezTo>
                  <a:lnTo>
                    <a:pt x="43" y="41"/>
                  </a:lnTo>
                  <a:cubicBezTo>
                    <a:pt x="42" y="41"/>
                    <a:pt x="40" y="42"/>
                    <a:pt x="40" y="44"/>
                  </a:cubicBezTo>
                  <a:lnTo>
                    <a:pt x="40" y="78"/>
                  </a:lnTo>
                  <a:cubicBezTo>
                    <a:pt x="40" y="80"/>
                    <a:pt x="42" y="81"/>
                    <a:pt x="43" y="81"/>
                  </a:cubicBezTo>
                  <a:lnTo>
                    <a:pt x="108" y="81"/>
                  </a:lnTo>
                  <a:cubicBezTo>
                    <a:pt x="111" y="81"/>
                    <a:pt x="114" y="84"/>
                    <a:pt x="114" y="87"/>
                  </a:cubicBezTo>
                  <a:lnTo>
                    <a:pt x="114" y="116"/>
                  </a:lnTo>
                  <a:cubicBezTo>
                    <a:pt x="114" y="119"/>
                    <a:pt x="111" y="122"/>
                    <a:pt x="108" y="122"/>
                  </a:cubicBezTo>
                  <a:lnTo>
                    <a:pt x="43" y="122"/>
                  </a:lnTo>
                  <a:cubicBezTo>
                    <a:pt x="42" y="122"/>
                    <a:pt x="40" y="123"/>
                    <a:pt x="40" y="125"/>
                  </a:cubicBezTo>
                  <a:lnTo>
                    <a:pt x="40" y="15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5"/>
            <p:cNvSpPr>
              <a:spLocks/>
            </p:cNvSpPr>
            <p:nvPr/>
          </p:nvSpPr>
          <p:spPr bwMode="auto">
            <a:xfrm>
              <a:off x="277257" y="260885"/>
              <a:ext cx="516611" cy="607496"/>
            </a:xfrm>
            <a:custGeom>
              <a:avLst/>
              <a:gdLst>
                <a:gd name="T0" fmla="*/ 175 w 360"/>
                <a:gd name="T1" fmla="*/ 274 h 422"/>
                <a:gd name="T2" fmla="*/ 175 w 360"/>
                <a:gd name="T3" fmla="*/ 274 h 422"/>
                <a:gd name="T4" fmla="*/ 183 w 360"/>
                <a:gd name="T5" fmla="*/ 274 h 422"/>
                <a:gd name="T6" fmla="*/ 247 w 360"/>
                <a:gd name="T7" fmla="*/ 9 h 422"/>
                <a:gd name="T8" fmla="*/ 259 w 360"/>
                <a:gd name="T9" fmla="*/ 0 h 422"/>
                <a:gd name="T10" fmla="*/ 348 w 360"/>
                <a:gd name="T11" fmla="*/ 0 h 422"/>
                <a:gd name="T12" fmla="*/ 360 w 360"/>
                <a:gd name="T13" fmla="*/ 11 h 422"/>
                <a:gd name="T14" fmla="*/ 360 w 360"/>
                <a:gd name="T15" fmla="*/ 410 h 422"/>
                <a:gd name="T16" fmla="*/ 348 w 360"/>
                <a:gd name="T17" fmla="*/ 422 h 422"/>
                <a:gd name="T18" fmla="*/ 295 w 360"/>
                <a:gd name="T19" fmla="*/ 422 h 422"/>
                <a:gd name="T20" fmla="*/ 283 w 360"/>
                <a:gd name="T21" fmla="*/ 410 h 422"/>
                <a:gd name="T22" fmla="*/ 283 w 360"/>
                <a:gd name="T23" fmla="*/ 182 h 422"/>
                <a:gd name="T24" fmla="*/ 278 w 360"/>
                <a:gd name="T25" fmla="*/ 181 h 422"/>
                <a:gd name="T26" fmla="*/ 216 w 360"/>
                <a:gd name="T27" fmla="*/ 411 h 422"/>
                <a:gd name="T28" fmla="*/ 203 w 360"/>
                <a:gd name="T29" fmla="*/ 422 h 422"/>
                <a:gd name="T30" fmla="*/ 156 w 360"/>
                <a:gd name="T31" fmla="*/ 422 h 422"/>
                <a:gd name="T32" fmla="*/ 143 w 360"/>
                <a:gd name="T33" fmla="*/ 411 h 422"/>
                <a:gd name="T34" fmla="*/ 82 w 360"/>
                <a:gd name="T35" fmla="*/ 181 h 422"/>
                <a:gd name="T36" fmla="*/ 77 w 360"/>
                <a:gd name="T37" fmla="*/ 182 h 422"/>
                <a:gd name="T38" fmla="*/ 77 w 360"/>
                <a:gd name="T39" fmla="*/ 410 h 422"/>
                <a:gd name="T40" fmla="*/ 65 w 360"/>
                <a:gd name="T41" fmla="*/ 422 h 422"/>
                <a:gd name="T42" fmla="*/ 12 w 360"/>
                <a:gd name="T43" fmla="*/ 422 h 422"/>
                <a:gd name="T44" fmla="*/ 0 w 360"/>
                <a:gd name="T45" fmla="*/ 410 h 422"/>
                <a:gd name="T46" fmla="*/ 0 w 360"/>
                <a:gd name="T47" fmla="*/ 11 h 422"/>
                <a:gd name="T48" fmla="*/ 12 w 360"/>
                <a:gd name="T49" fmla="*/ 0 h 422"/>
                <a:gd name="T50" fmla="*/ 101 w 360"/>
                <a:gd name="T51" fmla="*/ 0 h 422"/>
                <a:gd name="T52" fmla="*/ 114 w 360"/>
                <a:gd name="T53" fmla="*/ 9 h 422"/>
                <a:gd name="T54" fmla="*/ 175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5" y="274"/>
                  </a:moveTo>
                  <a:lnTo>
                    <a:pt x="175" y="274"/>
                  </a:lnTo>
                  <a:cubicBezTo>
                    <a:pt x="177" y="278"/>
                    <a:pt x="182" y="278"/>
                    <a:pt x="183" y="274"/>
                  </a:cubicBezTo>
                  <a:lnTo>
                    <a:pt x="247" y="9"/>
                  </a:lnTo>
                  <a:cubicBezTo>
                    <a:pt x="249" y="2"/>
                    <a:pt x="253" y="0"/>
                    <a:pt x="259" y="0"/>
                  </a:cubicBezTo>
                  <a:lnTo>
                    <a:pt x="348" y="0"/>
                  </a:lnTo>
                  <a:cubicBezTo>
                    <a:pt x="355" y="0"/>
                    <a:pt x="360" y="4"/>
                    <a:pt x="360" y="11"/>
                  </a:cubicBezTo>
                  <a:lnTo>
                    <a:pt x="360" y="410"/>
                  </a:lnTo>
                  <a:cubicBezTo>
                    <a:pt x="360" y="416"/>
                    <a:pt x="355" y="422"/>
                    <a:pt x="348" y="422"/>
                  </a:cubicBezTo>
                  <a:lnTo>
                    <a:pt x="295" y="422"/>
                  </a:lnTo>
                  <a:cubicBezTo>
                    <a:pt x="288" y="422"/>
                    <a:pt x="283" y="416"/>
                    <a:pt x="283" y="410"/>
                  </a:cubicBezTo>
                  <a:lnTo>
                    <a:pt x="283" y="182"/>
                  </a:lnTo>
                  <a:cubicBezTo>
                    <a:pt x="283" y="178"/>
                    <a:pt x="279" y="177"/>
                    <a:pt x="278" y="181"/>
                  </a:cubicBezTo>
                  <a:lnTo>
                    <a:pt x="216" y="411"/>
                  </a:lnTo>
                  <a:cubicBezTo>
                    <a:pt x="214" y="419"/>
                    <a:pt x="210" y="422"/>
                    <a:pt x="203" y="422"/>
                  </a:cubicBezTo>
                  <a:lnTo>
                    <a:pt x="156" y="422"/>
                  </a:lnTo>
                  <a:cubicBezTo>
                    <a:pt x="149" y="422"/>
                    <a:pt x="145" y="419"/>
                    <a:pt x="143" y="411"/>
                  </a:cubicBezTo>
                  <a:lnTo>
                    <a:pt x="82" y="181"/>
                  </a:lnTo>
                  <a:cubicBezTo>
                    <a:pt x="81" y="177"/>
                    <a:pt x="77" y="178"/>
                    <a:pt x="77" y="182"/>
                  </a:cubicBezTo>
                  <a:lnTo>
                    <a:pt x="77" y="410"/>
                  </a:lnTo>
                  <a:cubicBezTo>
                    <a:pt x="77" y="416"/>
                    <a:pt x="72" y="422"/>
                    <a:pt x="65" y="422"/>
                  </a:cubicBezTo>
                  <a:lnTo>
                    <a:pt x="12" y="422"/>
                  </a:lnTo>
                  <a:cubicBezTo>
                    <a:pt x="5" y="422"/>
                    <a:pt x="0" y="416"/>
                    <a:pt x="0" y="410"/>
                  </a:cubicBezTo>
                  <a:lnTo>
                    <a:pt x="0" y="11"/>
                  </a:lnTo>
                  <a:cubicBezTo>
                    <a:pt x="0" y="4"/>
                    <a:pt x="5" y="0"/>
                    <a:pt x="12" y="0"/>
                  </a:cubicBezTo>
                  <a:lnTo>
                    <a:pt x="101" y="0"/>
                  </a:lnTo>
                  <a:cubicBezTo>
                    <a:pt x="108" y="0"/>
                    <a:pt x="112" y="2"/>
                    <a:pt x="114" y="9"/>
                  </a:cubicBezTo>
                  <a:lnTo>
                    <a:pt x="175" y="27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6"/>
            <p:cNvSpPr>
              <a:spLocks/>
            </p:cNvSpPr>
            <p:nvPr/>
          </p:nvSpPr>
          <p:spPr bwMode="auto">
            <a:xfrm>
              <a:off x="1358313" y="251318"/>
              <a:ext cx="418551" cy="626630"/>
            </a:xfrm>
            <a:custGeom>
              <a:avLst/>
              <a:gdLst>
                <a:gd name="T0" fmla="*/ 141 w 291"/>
                <a:gd name="T1" fmla="*/ 255 h 435"/>
                <a:gd name="T2" fmla="*/ 141 w 291"/>
                <a:gd name="T3" fmla="*/ 255 h 435"/>
                <a:gd name="T4" fmla="*/ 5 w 291"/>
                <a:gd name="T5" fmla="*/ 127 h 435"/>
                <a:gd name="T6" fmla="*/ 144 w 291"/>
                <a:gd name="T7" fmla="*/ 0 h 435"/>
                <a:gd name="T8" fmla="*/ 283 w 291"/>
                <a:gd name="T9" fmla="*/ 127 h 435"/>
                <a:gd name="T10" fmla="*/ 283 w 291"/>
                <a:gd name="T11" fmla="*/ 136 h 435"/>
                <a:gd name="T12" fmla="*/ 271 w 291"/>
                <a:gd name="T13" fmla="*/ 148 h 435"/>
                <a:gd name="T14" fmla="*/ 210 w 291"/>
                <a:gd name="T15" fmla="*/ 148 h 435"/>
                <a:gd name="T16" fmla="*/ 198 w 291"/>
                <a:gd name="T17" fmla="*/ 136 h 435"/>
                <a:gd name="T18" fmla="*/ 198 w 291"/>
                <a:gd name="T19" fmla="*/ 127 h 435"/>
                <a:gd name="T20" fmla="*/ 144 w 291"/>
                <a:gd name="T21" fmla="*/ 81 h 435"/>
                <a:gd name="T22" fmla="*/ 91 w 291"/>
                <a:gd name="T23" fmla="*/ 124 h 435"/>
                <a:gd name="T24" fmla="*/ 145 w 291"/>
                <a:gd name="T25" fmla="*/ 167 h 435"/>
                <a:gd name="T26" fmla="*/ 291 w 291"/>
                <a:gd name="T27" fmla="*/ 303 h 435"/>
                <a:gd name="T28" fmla="*/ 144 w 291"/>
                <a:gd name="T29" fmla="*/ 435 h 435"/>
                <a:gd name="T30" fmla="*/ 0 w 291"/>
                <a:gd name="T31" fmla="*/ 303 h 435"/>
                <a:gd name="T32" fmla="*/ 0 w 291"/>
                <a:gd name="T33" fmla="*/ 285 h 435"/>
                <a:gd name="T34" fmla="*/ 12 w 291"/>
                <a:gd name="T35" fmla="*/ 273 h 435"/>
                <a:gd name="T36" fmla="*/ 73 w 291"/>
                <a:gd name="T37" fmla="*/ 273 h 435"/>
                <a:gd name="T38" fmla="*/ 85 w 291"/>
                <a:gd name="T39" fmla="*/ 285 h 435"/>
                <a:gd name="T40" fmla="*/ 85 w 291"/>
                <a:gd name="T41" fmla="*/ 303 h 435"/>
                <a:gd name="T42" fmla="*/ 144 w 291"/>
                <a:gd name="T43" fmla="*/ 353 h 435"/>
                <a:gd name="T44" fmla="*/ 204 w 291"/>
                <a:gd name="T45" fmla="*/ 303 h 435"/>
                <a:gd name="T46" fmla="*/ 141 w 291"/>
                <a:gd name="T47" fmla="*/ 25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35">
                  <a:moveTo>
                    <a:pt x="141" y="255"/>
                  </a:moveTo>
                  <a:lnTo>
                    <a:pt x="141" y="255"/>
                  </a:lnTo>
                  <a:cubicBezTo>
                    <a:pt x="65" y="238"/>
                    <a:pt x="5" y="205"/>
                    <a:pt x="5" y="127"/>
                  </a:cubicBezTo>
                  <a:cubicBezTo>
                    <a:pt x="5" y="55"/>
                    <a:pt x="64" y="0"/>
                    <a:pt x="144" y="0"/>
                  </a:cubicBezTo>
                  <a:cubicBezTo>
                    <a:pt x="225" y="0"/>
                    <a:pt x="283" y="55"/>
                    <a:pt x="283" y="127"/>
                  </a:cubicBezTo>
                  <a:lnTo>
                    <a:pt x="283" y="136"/>
                  </a:lnTo>
                  <a:cubicBezTo>
                    <a:pt x="283" y="142"/>
                    <a:pt x="277" y="148"/>
                    <a:pt x="271" y="148"/>
                  </a:cubicBezTo>
                  <a:lnTo>
                    <a:pt x="210" y="148"/>
                  </a:lnTo>
                  <a:cubicBezTo>
                    <a:pt x="203" y="148"/>
                    <a:pt x="198" y="142"/>
                    <a:pt x="198" y="136"/>
                  </a:cubicBezTo>
                  <a:lnTo>
                    <a:pt x="198" y="127"/>
                  </a:lnTo>
                  <a:cubicBezTo>
                    <a:pt x="198" y="103"/>
                    <a:pt x="178" y="81"/>
                    <a:pt x="144" y="81"/>
                  </a:cubicBezTo>
                  <a:cubicBezTo>
                    <a:pt x="110" y="81"/>
                    <a:pt x="91" y="99"/>
                    <a:pt x="91" y="124"/>
                  </a:cubicBezTo>
                  <a:cubicBezTo>
                    <a:pt x="91" y="147"/>
                    <a:pt x="114" y="161"/>
                    <a:pt x="145" y="167"/>
                  </a:cubicBezTo>
                  <a:cubicBezTo>
                    <a:pt x="229" y="184"/>
                    <a:pt x="291" y="219"/>
                    <a:pt x="291" y="303"/>
                  </a:cubicBezTo>
                  <a:cubicBezTo>
                    <a:pt x="291" y="382"/>
                    <a:pt x="230" y="435"/>
                    <a:pt x="144" y="435"/>
                  </a:cubicBezTo>
                  <a:cubicBezTo>
                    <a:pt x="60" y="435"/>
                    <a:pt x="0" y="377"/>
                    <a:pt x="0" y="303"/>
                  </a:cubicBezTo>
                  <a:lnTo>
                    <a:pt x="0" y="285"/>
                  </a:lnTo>
                  <a:cubicBezTo>
                    <a:pt x="0" y="278"/>
                    <a:pt x="5" y="273"/>
                    <a:pt x="12" y="273"/>
                  </a:cubicBezTo>
                  <a:lnTo>
                    <a:pt x="73" y="273"/>
                  </a:lnTo>
                  <a:cubicBezTo>
                    <a:pt x="80" y="273"/>
                    <a:pt x="85" y="278"/>
                    <a:pt x="85" y="285"/>
                  </a:cubicBezTo>
                  <a:lnTo>
                    <a:pt x="85" y="303"/>
                  </a:lnTo>
                  <a:cubicBezTo>
                    <a:pt x="85" y="331"/>
                    <a:pt x="106" y="353"/>
                    <a:pt x="144" y="353"/>
                  </a:cubicBezTo>
                  <a:cubicBezTo>
                    <a:pt x="180" y="353"/>
                    <a:pt x="204" y="331"/>
                    <a:pt x="204" y="303"/>
                  </a:cubicBezTo>
                  <a:cubicBezTo>
                    <a:pt x="204" y="277"/>
                    <a:pt x="186" y="265"/>
                    <a:pt x="141" y="25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7"/>
            <p:cNvSpPr>
              <a:spLocks/>
            </p:cNvSpPr>
            <p:nvPr/>
          </p:nvSpPr>
          <p:spPr bwMode="auto">
            <a:xfrm>
              <a:off x="872794" y="260885"/>
              <a:ext cx="196121" cy="296573"/>
            </a:xfrm>
            <a:custGeom>
              <a:avLst/>
              <a:gdLst>
                <a:gd name="T0" fmla="*/ 137 w 137"/>
                <a:gd name="T1" fmla="*/ 142 h 206"/>
                <a:gd name="T2" fmla="*/ 137 w 137"/>
                <a:gd name="T3" fmla="*/ 142 h 206"/>
                <a:gd name="T4" fmla="*/ 68 w 137"/>
                <a:gd name="T5" fmla="*/ 206 h 206"/>
                <a:gd name="T6" fmla="*/ 0 w 137"/>
                <a:gd name="T7" fmla="*/ 142 h 206"/>
                <a:gd name="T8" fmla="*/ 0 w 137"/>
                <a:gd name="T9" fmla="*/ 5 h 206"/>
                <a:gd name="T10" fmla="*/ 5 w 137"/>
                <a:gd name="T11" fmla="*/ 0 h 206"/>
                <a:gd name="T12" fmla="*/ 35 w 137"/>
                <a:gd name="T13" fmla="*/ 0 h 206"/>
                <a:gd name="T14" fmla="*/ 41 w 137"/>
                <a:gd name="T15" fmla="*/ 5 h 206"/>
                <a:gd name="T16" fmla="*/ 41 w 137"/>
                <a:gd name="T17" fmla="*/ 142 h 206"/>
                <a:gd name="T18" fmla="*/ 68 w 137"/>
                <a:gd name="T19" fmla="*/ 165 h 206"/>
                <a:gd name="T20" fmla="*/ 96 w 137"/>
                <a:gd name="T21" fmla="*/ 142 h 206"/>
                <a:gd name="T22" fmla="*/ 96 w 137"/>
                <a:gd name="T23" fmla="*/ 5 h 206"/>
                <a:gd name="T24" fmla="*/ 102 w 137"/>
                <a:gd name="T25" fmla="*/ 0 h 206"/>
                <a:gd name="T26" fmla="*/ 132 w 137"/>
                <a:gd name="T27" fmla="*/ 0 h 206"/>
                <a:gd name="T28" fmla="*/ 137 w 137"/>
                <a:gd name="T29" fmla="*/ 5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5"/>
                  </a:lnTo>
                  <a:cubicBezTo>
                    <a:pt x="0" y="2"/>
                    <a:pt x="2" y="0"/>
                    <a:pt x="5" y="0"/>
                  </a:cubicBezTo>
                  <a:lnTo>
                    <a:pt x="35" y="0"/>
                  </a:lnTo>
                  <a:cubicBezTo>
                    <a:pt x="38" y="0"/>
                    <a:pt x="41" y="2"/>
                    <a:pt x="41" y="5"/>
                  </a:cubicBezTo>
                  <a:lnTo>
                    <a:pt x="41" y="142"/>
                  </a:lnTo>
                  <a:cubicBezTo>
                    <a:pt x="41" y="155"/>
                    <a:pt x="51" y="165"/>
                    <a:pt x="68" y="165"/>
                  </a:cubicBezTo>
                  <a:cubicBezTo>
                    <a:pt x="86" y="165"/>
                    <a:pt x="96" y="155"/>
                    <a:pt x="96" y="142"/>
                  </a:cubicBezTo>
                  <a:lnTo>
                    <a:pt x="96" y="5"/>
                  </a:lnTo>
                  <a:cubicBezTo>
                    <a:pt x="96" y="2"/>
                    <a:pt x="99" y="0"/>
                    <a:pt x="102" y="0"/>
                  </a:cubicBezTo>
                  <a:lnTo>
                    <a:pt x="132" y="0"/>
                  </a:lnTo>
                  <a:cubicBezTo>
                    <a:pt x="135" y="0"/>
                    <a:pt x="137" y="2"/>
                    <a:pt x="137" y="5"/>
                  </a:cubicBezTo>
                  <a:lnTo>
                    <a:pt x="137" y="14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8"/>
            <p:cNvSpPr>
              <a:spLocks/>
            </p:cNvSpPr>
            <p:nvPr/>
          </p:nvSpPr>
          <p:spPr bwMode="auto">
            <a:xfrm>
              <a:off x="1097615" y="260885"/>
              <a:ext cx="198513" cy="296573"/>
            </a:xfrm>
            <a:custGeom>
              <a:avLst/>
              <a:gdLst>
                <a:gd name="T0" fmla="*/ 138 w 138"/>
                <a:gd name="T1" fmla="*/ 142 h 206"/>
                <a:gd name="T2" fmla="*/ 138 w 138"/>
                <a:gd name="T3" fmla="*/ 142 h 206"/>
                <a:gd name="T4" fmla="*/ 68 w 138"/>
                <a:gd name="T5" fmla="*/ 206 h 206"/>
                <a:gd name="T6" fmla="*/ 0 w 138"/>
                <a:gd name="T7" fmla="*/ 142 h 206"/>
                <a:gd name="T8" fmla="*/ 0 w 138"/>
                <a:gd name="T9" fmla="*/ 5 h 206"/>
                <a:gd name="T10" fmla="*/ 6 w 138"/>
                <a:gd name="T11" fmla="*/ 0 h 206"/>
                <a:gd name="T12" fmla="*/ 35 w 138"/>
                <a:gd name="T13" fmla="*/ 0 h 206"/>
                <a:gd name="T14" fmla="*/ 41 w 138"/>
                <a:gd name="T15" fmla="*/ 5 h 206"/>
                <a:gd name="T16" fmla="*/ 41 w 138"/>
                <a:gd name="T17" fmla="*/ 142 h 206"/>
                <a:gd name="T18" fmla="*/ 68 w 138"/>
                <a:gd name="T19" fmla="*/ 165 h 206"/>
                <a:gd name="T20" fmla="*/ 97 w 138"/>
                <a:gd name="T21" fmla="*/ 142 h 206"/>
                <a:gd name="T22" fmla="*/ 97 w 138"/>
                <a:gd name="T23" fmla="*/ 5 h 206"/>
                <a:gd name="T24" fmla="*/ 103 w 138"/>
                <a:gd name="T25" fmla="*/ 0 h 206"/>
                <a:gd name="T26" fmla="*/ 132 w 138"/>
                <a:gd name="T27" fmla="*/ 0 h 206"/>
                <a:gd name="T28" fmla="*/ 138 w 138"/>
                <a:gd name="T29" fmla="*/ 5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8" y="206"/>
                  </a:cubicBezTo>
                  <a:cubicBezTo>
                    <a:pt x="29" y="206"/>
                    <a:pt x="0" y="177"/>
                    <a:pt x="0" y="142"/>
                  </a:cubicBezTo>
                  <a:lnTo>
                    <a:pt x="0" y="5"/>
                  </a:lnTo>
                  <a:cubicBezTo>
                    <a:pt x="0" y="2"/>
                    <a:pt x="2" y="0"/>
                    <a:pt x="6" y="0"/>
                  </a:cubicBezTo>
                  <a:lnTo>
                    <a:pt x="35" y="0"/>
                  </a:lnTo>
                  <a:cubicBezTo>
                    <a:pt x="38" y="0"/>
                    <a:pt x="41" y="2"/>
                    <a:pt x="41" y="5"/>
                  </a:cubicBezTo>
                  <a:lnTo>
                    <a:pt x="41" y="142"/>
                  </a:lnTo>
                  <a:cubicBezTo>
                    <a:pt x="41" y="155"/>
                    <a:pt x="51" y="165"/>
                    <a:pt x="68" y="165"/>
                  </a:cubicBezTo>
                  <a:cubicBezTo>
                    <a:pt x="86" y="165"/>
                    <a:pt x="97" y="155"/>
                    <a:pt x="97" y="142"/>
                  </a:cubicBezTo>
                  <a:lnTo>
                    <a:pt x="97" y="5"/>
                  </a:lnTo>
                  <a:cubicBezTo>
                    <a:pt x="97" y="2"/>
                    <a:pt x="99" y="0"/>
                    <a:pt x="103" y="0"/>
                  </a:cubicBezTo>
                  <a:lnTo>
                    <a:pt x="132" y="0"/>
                  </a:lnTo>
                  <a:cubicBezTo>
                    <a:pt x="135" y="0"/>
                    <a:pt x="138" y="2"/>
                    <a:pt x="138" y="5"/>
                  </a:cubicBezTo>
                  <a:lnTo>
                    <a:pt x="138" y="14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29"/>
            <p:cNvSpPr>
              <a:spLocks/>
            </p:cNvSpPr>
            <p:nvPr/>
          </p:nvSpPr>
          <p:spPr bwMode="auto">
            <a:xfrm>
              <a:off x="872794" y="578982"/>
              <a:ext cx="196121" cy="296573"/>
            </a:xfrm>
            <a:custGeom>
              <a:avLst/>
              <a:gdLst>
                <a:gd name="T0" fmla="*/ 137 w 137"/>
                <a:gd name="T1" fmla="*/ 142 h 206"/>
                <a:gd name="T2" fmla="*/ 137 w 137"/>
                <a:gd name="T3" fmla="*/ 142 h 206"/>
                <a:gd name="T4" fmla="*/ 68 w 137"/>
                <a:gd name="T5" fmla="*/ 206 h 206"/>
                <a:gd name="T6" fmla="*/ 0 w 137"/>
                <a:gd name="T7" fmla="*/ 142 h 206"/>
                <a:gd name="T8" fmla="*/ 0 w 137"/>
                <a:gd name="T9" fmla="*/ 5 h 206"/>
                <a:gd name="T10" fmla="*/ 5 w 137"/>
                <a:gd name="T11" fmla="*/ 0 h 206"/>
                <a:gd name="T12" fmla="*/ 35 w 137"/>
                <a:gd name="T13" fmla="*/ 0 h 206"/>
                <a:gd name="T14" fmla="*/ 41 w 137"/>
                <a:gd name="T15" fmla="*/ 5 h 206"/>
                <a:gd name="T16" fmla="*/ 41 w 137"/>
                <a:gd name="T17" fmla="*/ 142 h 206"/>
                <a:gd name="T18" fmla="*/ 68 w 137"/>
                <a:gd name="T19" fmla="*/ 165 h 206"/>
                <a:gd name="T20" fmla="*/ 96 w 137"/>
                <a:gd name="T21" fmla="*/ 142 h 206"/>
                <a:gd name="T22" fmla="*/ 96 w 137"/>
                <a:gd name="T23" fmla="*/ 5 h 206"/>
                <a:gd name="T24" fmla="*/ 102 w 137"/>
                <a:gd name="T25" fmla="*/ 0 h 206"/>
                <a:gd name="T26" fmla="*/ 132 w 137"/>
                <a:gd name="T27" fmla="*/ 0 h 206"/>
                <a:gd name="T28" fmla="*/ 137 w 137"/>
                <a:gd name="T29" fmla="*/ 5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5"/>
                  </a:lnTo>
                  <a:cubicBezTo>
                    <a:pt x="0" y="2"/>
                    <a:pt x="2" y="0"/>
                    <a:pt x="5" y="0"/>
                  </a:cubicBezTo>
                  <a:lnTo>
                    <a:pt x="35" y="0"/>
                  </a:lnTo>
                  <a:cubicBezTo>
                    <a:pt x="38" y="0"/>
                    <a:pt x="41" y="2"/>
                    <a:pt x="41" y="5"/>
                  </a:cubicBezTo>
                  <a:lnTo>
                    <a:pt x="41" y="142"/>
                  </a:lnTo>
                  <a:cubicBezTo>
                    <a:pt x="41" y="155"/>
                    <a:pt x="51" y="165"/>
                    <a:pt x="68" y="165"/>
                  </a:cubicBezTo>
                  <a:cubicBezTo>
                    <a:pt x="86" y="165"/>
                    <a:pt x="96" y="155"/>
                    <a:pt x="96" y="142"/>
                  </a:cubicBezTo>
                  <a:lnTo>
                    <a:pt x="96" y="5"/>
                  </a:lnTo>
                  <a:cubicBezTo>
                    <a:pt x="96" y="2"/>
                    <a:pt x="99" y="0"/>
                    <a:pt x="102" y="0"/>
                  </a:cubicBezTo>
                  <a:lnTo>
                    <a:pt x="132" y="0"/>
                  </a:lnTo>
                  <a:cubicBezTo>
                    <a:pt x="135" y="0"/>
                    <a:pt x="137" y="2"/>
                    <a:pt x="137" y="5"/>
                  </a:cubicBezTo>
                  <a:lnTo>
                    <a:pt x="137" y="14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0"/>
            <p:cNvSpPr>
              <a:spLocks/>
            </p:cNvSpPr>
            <p:nvPr/>
          </p:nvSpPr>
          <p:spPr bwMode="auto">
            <a:xfrm>
              <a:off x="1097615" y="578982"/>
              <a:ext cx="198513" cy="296573"/>
            </a:xfrm>
            <a:custGeom>
              <a:avLst/>
              <a:gdLst>
                <a:gd name="T0" fmla="*/ 138 w 138"/>
                <a:gd name="T1" fmla="*/ 142 h 206"/>
                <a:gd name="T2" fmla="*/ 138 w 138"/>
                <a:gd name="T3" fmla="*/ 142 h 206"/>
                <a:gd name="T4" fmla="*/ 68 w 138"/>
                <a:gd name="T5" fmla="*/ 206 h 206"/>
                <a:gd name="T6" fmla="*/ 0 w 138"/>
                <a:gd name="T7" fmla="*/ 142 h 206"/>
                <a:gd name="T8" fmla="*/ 0 w 138"/>
                <a:gd name="T9" fmla="*/ 5 h 206"/>
                <a:gd name="T10" fmla="*/ 6 w 138"/>
                <a:gd name="T11" fmla="*/ 0 h 206"/>
                <a:gd name="T12" fmla="*/ 35 w 138"/>
                <a:gd name="T13" fmla="*/ 0 h 206"/>
                <a:gd name="T14" fmla="*/ 41 w 138"/>
                <a:gd name="T15" fmla="*/ 5 h 206"/>
                <a:gd name="T16" fmla="*/ 41 w 138"/>
                <a:gd name="T17" fmla="*/ 142 h 206"/>
                <a:gd name="T18" fmla="*/ 68 w 138"/>
                <a:gd name="T19" fmla="*/ 165 h 206"/>
                <a:gd name="T20" fmla="*/ 97 w 138"/>
                <a:gd name="T21" fmla="*/ 142 h 206"/>
                <a:gd name="T22" fmla="*/ 97 w 138"/>
                <a:gd name="T23" fmla="*/ 5 h 206"/>
                <a:gd name="T24" fmla="*/ 103 w 138"/>
                <a:gd name="T25" fmla="*/ 0 h 206"/>
                <a:gd name="T26" fmla="*/ 132 w 138"/>
                <a:gd name="T27" fmla="*/ 0 h 206"/>
                <a:gd name="T28" fmla="*/ 138 w 138"/>
                <a:gd name="T29" fmla="*/ 5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8" y="206"/>
                  </a:cubicBezTo>
                  <a:cubicBezTo>
                    <a:pt x="29" y="206"/>
                    <a:pt x="0" y="177"/>
                    <a:pt x="0" y="142"/>
                  </a:cubicBezTo>
                  <a:lnTo>
                    <a:pt x="0" y="5"/>
                  </a:lnTo>
                  <a:cubicBezTo>
                    <a:pt x="0" y="2"/>
                    <a:pt x="2" y="0"/>
                    <a:pt x="6" y="0"/>
                  </a:cubicBezTo>
                  <a:lnTo>
                    <a:pt x="35" y="0"/>
                  </a:lnTo>
                  <a:cubicBezTo>
                    <a:pt x="38" y="0"/>
                    <a:pt x="41" y="2"/>
                    <a:pt x="41" y="5"/>
                  </a:cubicBezTo>
                  <a:lnTo>
                    <a:pt x="41" y="142"/>
                  </a:lnTo>
                  <a:cubicBezTo>
                    <a:pt x="41" y="155"/>
                    <a:pt x="51" y="165"/>
                    <a:pt x="68" y="165"/>
                  </a:cubicBezTo>
                  <a:cubicBezTo>
                    <a:pt x="86" y="165"/>
                    <a:pt x="97" y="155"/>
                    <a:pt x="97" y="142"/>
                  </a:cubicBezTo>
                  <a:lnTo>
                    <a:pt x="97" y="5"/>
                  </a:lnTo>
                  <a:cubicBezTo>
                    <a:pt x="97" y="2"/>
                    <a:pt x="99" y="0"/>
                    <a:pt x="103" y="0"/>
                  </a:cubicBezTo>
                  <a:lnTo>
                    <a:pt x="132" y="0"/>
                  </a:lnTo>
                  <a:cubicBezTo>
                    <a:pt x="135" y="0"/>
                    <a:pt x="138" y="2"/>
                    <a:pt x="138" y="5"/>
                  </a:cubicBezTo>
                  <a:lnTo>
                    <a:pt x="138" y="14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31"/>
            <p:cNvSpPr>
              <a:spLocks/>
            </p:cNvSpPr>
            <p:nvPr/>
          </p:nvSpPr>
          <p:spPr bwMode="auto">
            <a:xfrm>
              <a:off x="2764643" y="260885"/>
              <a:ext cx="521394" cy="607496"/>
            </a:xfrm>
            <a:custGeom>
              <a:avLst/>
              <a:gdLst>
                <a:gd name="T0" fmla="*/ 176 w 361"/>
                <a:gd name="T1" fmla="*/ 274 h 422"/>
                <a:gd name="T2" fmla="*/ 176 w 361"/>
                <a:gd name="T3" fmla="*/ 274 h 422"/>
                <a:gd name="T4" fmla="*/ 183 w 361"/>
                <a:gd name="T5" fmla="*/ 274 h 422"/>
                <a:gd name="T6" fmla="*/ 247 w 361"/>
                <a:gd name="T7" fmla="*/ 9 h 422"/>
                <a:gd name="T8" fmla="*/ 260 w 361"/>
                <a:gd name="T9" fmla="*/ 0 h 422"/>
                <a:gd name="T10" fmla="*/ 349 w 361"/>
                <a:gd name="T11" fmla="*/ 0 h 422"/>
                <a:gd name="T12" fmla="*/ 361 w 361"/>
                <a:gd name="T13" fmla="*/ 11 h 422"/>
                <a:gd name="T14" fmla="*/ 361 w 361"/>
                <a:gd name="T15" fmla="*/ 410 h 422"/>
                <a:gd name="T16" fmla="*/ 349 w 361"/>
                <a:gd name="T17" fmla="*/ 422 h 422"/>
                <a:gd name="T18" fmla="*/ 296 w 361"/>
                <a:gd name="T19" fmla="*/ 422 h 422"/>
                <a:gd name="T20" fmla="*/ 284 w 361"/>
                <a:gd name="T21" fmla="*/ 410 h 422"/>
                <a:gd name="T22" fmla="*/ 284 w 361"/>
                <a:gd name="T23" fmla="*/ 182 h 422"/>
                <a:gd name="T24" fmla="*/ 278 w 361"/>
                <a:gd name="T25" fmla="*/ 181 h 422"/>
                <a:gd name="T26" fmla="*/ 216 w 361"/>
                <a:gd name="T27" fmla="*/ 411 h 422"/>
                <a:gd name="T28" fmla="*/ 204 w 361"/>
                <a:gd name="T29" fmla="*/ 422 h 422"/>
                <a:gd name="T30" fmla="*/ 156 w 361"/>
                <a:gd name="T31" fmla="*/ 422 h 422"/>
                <a:gd name="T32" fmla="*/ 143 w 361"/>
                <a:gd name="T33" fmla="*/ 411 h 422"/>
                <a:gd name="T34" fmla="*/ 83 w 361"/>
                <a:gd name="T35" fmla="*/ 181 h 422"/>
                <a:gd name="T36" fmla="*/ 77 w 361"/>
                <a:gd name="T37" fmla="*/ 182 h 422"/>
                <a:gd name="T38" fmla="*/ 77 w 361"/>
                <a:gd name="T39" fmla="*/ 410 h 422"/>
                <a:gd name="T40" fmla="*/ 65 w 361"/>
                <a:gd name="T41" fmla="*/ 422 h 422"/>
                <a:gd name="T42" fmla="*/ 12 w 361"/>
                <a:gd name="T43" fmla="*/ 422 h 422"/>
                <a:gd name="T44" fmla="*/ 0 w 361"/>
                <a:gd name="T45" fmla="*/ 410 h 422"/>
                <a:gd name="T46" fmla="*/ 0 w 361"/>
                <a:gd name="T47" fmla="*/ 11 h 422"/>
                <a:gd name="T48" fmla="*/ 12 w 361"/>
                <a:gd name="T49" fmla="*/ 0 h 422"/>
                <a:gd name="T50" fmla="*/ 102 w 361"/>
                <a:gd name="T51" fmla="*/ 0 h 422"/>
                <a:gd name="T52" fmla="*/ 114 w 361"/>
                <a:gd name="T53" fmla="*/ 9 h 422"/>
                <a:gd name="T54" fmla="*/ 176 w 361"/>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1" h="422">
                  <a:moveTo>
                    <a:pt x="176" y="274"/>
                  </a:moveTo>
                  <a:lnTo>
                    <a:pt x="176" y="274"/>
                  </a:lnTo>
                  <a:cubicBezTo>
                    <a:pt x="177" y="278"/>
                    <a:pt x="182" y="278"/>
                    <a:pt x="183" y="274"/>
                  </a:cubicBezTo>
                  <a:lnTo>
                    <a:pt x="247" y="9"/>
                  </a:lnTo>
                  <a:cubicBezTo>
                    <a:pt x="249" y="2"/>
                    <a:pt x="253" y="0"/>
                    <a:pt x="260" y="0"/>
                  </a:cubicBezTo>
                  <a:lnTo>
                    <a:pt x="349" y="0"/>
                  </a:lnTo>
                  <a:cubicBezTo>
                    <a:pt x="355" y="0"/>
                    <a:pt x="361" y="4"/>
                    <a:pt x="361" y="11"/>
                  </a:cubicBezTo>
                  <a:lnTo>
                    <a:pt x="361" y="410"/>
                  </a:lnTo>
                  <a:cubicBezTo>
                    <a:pt x="361" y="416"/>
                    <a:pt x="355" y="422"/>
                    <a:pt x="349" y="422"/>
                  </a:cubicBezTo>
                  <a:lnTo>
                    <a:pt x="296" y="422"/>
                  </a:lnTo>
                  <a:cubicBezTo>
                    <a:pt x="289" y="422"/>
                    <a:pt x="284" y="416"/>
                    <a:pt x="284" y="410"/>
                  </a:cubicBezTo>
                  <a:lnTo>
                    <a:pt x="284" y="182"/>
                  </a:lnTo>
                  <a:cubicBezTo>
                    <a:pt x="284" y="178"/>
                    <a:pt x="279" y="177"/>
                    <a:pt x="278" y="181"/>
                  </a:cubicBezTo>
                  <a:lnTo>
                    <a:pt x="216" y="411"/>
                  </a:lnTo>
                  <a:cubicBezTo>
                    <a:pt x="215" y="419"/>
                    <a:pt x="210" y="422"/>
                    <a:pt x="204" y="422"/>
                  </a:cubicBezTo>
                  <a:lnTo>
                    <a:pt x="156" y="422"/>
                  </a:lnTo>
                  <a:cubicBezTo>
                    <a:pt x="149" y="422"/>
                    <a:pt x="145" y="419"/>
                    <a:pt x="143" y="411"/>
                  </a:cubicBezTo>
                  <a:lnTo>
                    <a:pt x="83" y="181"/>
                  </a:lnTo>
                  <a:cubicBezTo>
                    <a:pt x="82" y="177"/>
                    <a:pt x="77" y="178"/>
                    <a:pt x="77" y="182"/>
                  </a:cubicBezTo>
                  <a:lnTo>
                    <a:pt x="77" y="410"/>
                  </a:lnTo>
                  <a:cubicBezTo>
                    <a:pt x="77" y="416"/>
                    <a:pt x="72" y="422"/>
                    <a:pt x="65" y="422"/>
                  </a:cubicBezTo>
                  <a:lnTo>
                    <a:pt x="12" y="422"/>
                  </a:lnTo>
                  <a:cubicBezTo>
                    <a:pt x="6" y="422"/>
                    <a:pt x="0" y="416"/>
                    <a:pt x="0" y="410"/>
                  </a:cubicBezTo>
                  <a:lnTo>
                    <a:pt x="0" y="11"/>
                  </a:lnTo>
                  <a:cubicBezTo>
                    <a:pt x="0" y="4"/>
                    <a:pt x="6" y="0"/>
                    <a:pt x="12" y="0"/>
                  </a:cubicBezTo>
                  <a:lnTo>
                    <a:pt x="102" y="0"/>
                  </a:lnTo>
                  <a:cubicBezTo>
                    <a:pt x="108" y="0"/>
                    <a:pt x="113" y="2"/>
                    <a:pt x="114" y="9"/>
                  </a:cubicBezTo>
                  <a:lnTo>
                    <a:pt x="176" y="27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32"/>
            <p:cNvSpPr>
              <a:spLocks/>
            </p:cNvSpPr>
            <p:nvPr/>
          </p:nvSpPr>
          <p:spPr bwMode="auto">
            <a:xfrm>
              <a:off x="2281516" y="260885"/>
              <a:ext cx="411375" cy="617063"/>
            </a:xfrm>
            <a:custGeom>
              <a:avLst/>
              <a:gdLst>
                <a:gd name="T0" fmla="*/ 286 w 286"/>
                <a:gd name="T1" fmla="*/ 295 h 428"/>
                <a:gd name="T2" fmla="*/ 286 w 286"/>
                <a:gd name="T3" fmla="*/ 295 h 428"/>
                <a:gd name="T4" fmla="*/ 142 w 286"/>
                <a:gd name="T5" fmla="*/ 428 h 428"/>
                <a:gd name="T6" fmla="*/ 0 w 286"/>
                <a:gd name="T7" fmla="*/ 295 h 428"/>
                <a:gd name="T8" fmla="*/ 0 w 286"/>
                <a:gd name="T9" fmla="*/ 11 h 428"/>
                <a:gd name="T10" fmla="*/ 12 w 286"/>
                <a:gd name="T11" fmla="*/ 0 h 428"/>
                <a:gd name="T12" fmla="*/ 73 w 286"/>
                <a:gd name="T13" fmla="*/ 0 h 428"/>
                <a:gd name="T14" fmla="*/ 85 w 286"/>
                <a:gd name="T15" fmla="*/ 11 h 428"/>
                <a:gd name="T16" fmla="*/ 85 w 286"/>
                <a:gd name="T17" fmla="*/ 295 h 428"/>
                <a:gd name="T18" fmla="*/ 142 w 286"/>
                <a:gd name="T19" fmla="*/ 343 h 428"/>
                <a:gd name="T20" fmla="*/ 201 w 286"/>
                <a:gd name="T21" fmla="*/ 295 h 428"/>
                <a:gd name="T22" fmla="*/ 201 w 286"/>
                <a:gd name="T23" fmla="*/ 11 h 428"/>
                <a:gd name="T24" fmla="*/ 213 w 286"/>
                <a:gd name="T25" fmla="*/ 0 h 428"/>
                <a:gd name="T26" fmla="*/ 274 w 286"/>
                <a:gd name="T27" fmla="*/ 0 h 428"/>
                <a:gd name="T28" fmla="*/ 286 w 286"/>
                <a:gd name="T29" fmla="*/ 11 h 428"/>
                <a:gd name="T30" fmla="*/ 286 w 286"/>
                <a:gd name="T31" fmla="*/ 29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428">
                  <a:moveTo>
                    <a:pt x="286" y="295"/>
                  </a:moveTo>
                  <a:lnTo>
                    <a:pt x="286" y="295"/>
                  </a:lnTo>
                  <a:cubicBezTo>
                    <a:pt x="286" y="368"/>
                    <a:pt x="226" y="428"/>
                    <a:pt x="142" y="428"/>
                  </a:cubicBezTo>
                  <a:cubicBezTo>
                    <a:pt x="60" y="428"/>
                    <a:pt x="0" y="368"/>
                    <a:pt x="0" y="295"/>
                  </a:cubicBezTo>
                  <a:lnTo>
                    <a:pt x="0" y="11"/>
                  </a:lnTo>
                  <a:cubicBezTo>
                    <a:pt x="0" y="4"/>
                    <a:pt x="5" y="0"/>
                    <a:pt x="12" y="0"/>
                  </a:cubicBezTo>
                  <a:lnTo>
                    <a:pt x="73" y="0"/>
                  </a:lnTo>
                  <a:cubicBezTo>
                    <a:pt x="79" y="0"/>
                    <a:pt x="85" y="4"/>
                    <a:pt x="85" y="11"/>
                  </a:cubicBezTo>
                  <a:lnTo>
                    <a:pt x="85" y="295"/>
                  </a:lnTo>
                  <a:cubicBezTo>
                    <a:pt x="85" y="321"/>
                    <a:pt x="107" y="343"/>
                    <a:pt x="142" y="343"/>
                  </a:cubicBezTo>
                  <a:cubicBezTo>
                    <a:pt x="179" y="343"/>
                    <a:pt x="201" y="321"/>
                    <a:pt x="201" y="295"/>
                  </a:cubicBezTo>
                  <a:lnTo>
                    <a:pt x="201" y="11"/>
                  </a:lnTo>
                  <a:cubicBezTo>
                    <a:pt x="201" y="4"/>
                    <a:pt x="206" y="0"/>
                    <a:pt x="213" y="0"/>
                  </a:cubicBezTo>
                  <a:lnTo>
                    <a:pt x="274" y="0"/>
                  </a:lnTo>
                  <a:cubicBezTo>
                    <a:pt x="281" y="0"/>
                    <a:pt x="286" y="4"/>
                    <a:pt x="286" y="11"/>
                  </a:cubicBezTo>
                  <a:lnTo>
                    <a:pt x="286" y="29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33"/>
            <p:cNvSpPr>
              <a:spLocks/>
            </p:cNvSpPr>
            <p:nvPr/>
          </p:nvSpPr>
          <p:spPr bwMode="auto">
            <a:xfrm>
              <a:off x="1843831" y="256101"/>
              <a:ext cx="169813" cy="289398"/>
            </a:xfrm>
            <a:custGeom>
              <a:avLst/>
              <a:gdLst>
                <a:gd name="T0" fmla="*/ 41 w 118"/>
                <a:gd name="T1" fmla="*/ 158 h 201"/>
                <a:gd name="T2" fmla="*/ 41 w 118"/>
                <a:gd name="T3" fmla="*/ 158 h 201"/>
                <a:gd name="T4" fmla="*/ 44 w 118"/>
                <a:gd name="T5" fmla="*/ 161 h 201"/>
                <a:gd name="T6" fmla="*/ 112 w 118"/>
                <a:gd name="T7" fmla="*/ 161 h 201"/>
                <a:gd name="T8" fmla="*/ 118 w 118"/>
                <a:gd name="T9" fmla="*/ 167 h 201"/>
                <a:gd name="T10" fmla="*/ 118 w 118"/>
                <a:gd name="T11" fmla="*/ 196 h 201"/>
                <a:gd name="T12" fmla="*/ 112 w 118"/>
                <a:gd name="T13" fmla="*/ 201 h 201"/>
                <a:gd name="T14" fmla="*/ 6 w 118"/>
                <a:gd name="T15" fmla="*/ 201 h 201"/>
                <a:gd name="T16" fmla="*/ 0 w 118"/>
                <a:gd name="T17" fmla="*/ 196 h 201"/>
                <a:gd name="T18" fmla="*/ 0 w 118"/>
                <a:gd name="T19" fmla="*/ 5 h 201"/>
                <a:gd name="T20" fmla="*/ 6 w 118"/>
                <a:gd name="T21" fmla="*/ 0 h 201"/>
                <a:gd name="T22" fmla="*/ 111 w 118"/>
                <a:gd name="T23" fmla="*/ 0 h 201"/>
                <a:gd name="T24" fmla="*/ 117 w 118"/>
                <a:gd name="T25" fmla="*/ 5 h 201"/>
                <a:gd name="T26" fmla="*/ 117 w 118"/>
                <a:gd name="T27" fmla="*/ 34 h 201"/>
                <a:gd name="T28" fmla="*/ 111 w 118"/>
                <a:gd name="T29" fmla="*/ 40 h 201"/>
                <a:gd name="T30" fmla="*/ 44 w 118"/>
                <a:gd name="T31" fmla="*/ 40 h 201"/>
                <a:gd name="T32" fmla="*/ 41 w 118"/>
                <a:gd name="T33" fmla="*/ 42 h 201"/>
                <a:gd name="T34" fmla="*/ 41 w 118"/>
                <a:gd name="T35" fmla="*/ 77 h 201"/>
                <a:gd name="T36" fmla="*/ 44 w 118"/>
                <a:gd name="T37" fmla="*/ 80 h 201"/>
                <a:gd name="T38" fmla="*/ 109 w 118"/>
                <a:gd name="T39" fmla="*/ 80 h 201"/>
                <a:gd name="T40" fmla="*/ 115 w 118"/>
                <a:gd name="T41" fmla="*/ 86 h 201"/>
                <a:gd name="T42" fmla="*/ 115 w 118"/>
                <a:gd name="T43" fmla="*/ 115 h 201"/>
                <a:gd name="T44" fmla="*/ 109 w 118"/>
                <a:gd name="T45" fmla="*/ 120 h 201"/>
                <a:gd name="T46" fmla="*/ 44 w 118"/>
                <a:gd name="T47" fmla="*/ 120 h 201"/>
                <a:gd name="T48" fmla="*/ 41 w 118"/>
                <a:gd name="T49" fmla="*/ 123 h 201"/>
                <a:gd name="T50" fmla="*/ 41 w 118"/>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1">
                  <a:moveTo>
                    <a:pt x="41" y="158"/>
                  </a:moveTo>
                  <a:lnTo>
                    <a:pt x="41" y="158"/>
                  </a:lnTo>
                  <a:cubicBezTo>
                    <a:pt x="41" y="160"/>
                    <a:pt x="42" y="161"/>
                    <a:pt x="44" y="161"/>
                  </a:cubicBezTo>
                  <a:lnTo>
                    <a:pt x="112" y="161"/>
                  </a:lnTo>
                  <a:cubicBezTo>
                    <a:pt x="115" y="161"/>
                    <a:pt x="118" y="164"/>
                    <a:pt x="118" y="167"/>
                  </a:cubicBezTo>
                  <a:lnTo>
                    <a:pt x="118" y="196"/>
                  </a:lnTo>
                  <a:cubicBezTo>
                    <a:pt x="118" y="199"/>
                    <a:pt x="115" y="201"/>
                    <a:pt x="112" y="201"/>
                  </a:cubicBezTo>
                  <a:lnTo>
                    <a:pt x="6" y="201"/>
                  </a:lnTo>
                  <a:cubicBezTo>
                    <a:pt x="3" y="201"/>
                    <a:pt x="0" y="199"/>
                    <a:pt x="0" y="196"/>
                  </a:cubicBezTo>
                  <a:lnTo>
                    <a:pt x="0" y="5"/>
                  </a:lnTo>
                  <a:cubicBezTo>
                    <a:pt x="0" y="3"/>
                    <a:pt x="3" y="0"/>
                    <a:pt x="6" y="0"/>
                  </a:cubicBezTo>
                  <a:lnTo>
                    <a:pt x="111" y="0"/>
                  </a:lnTo>
                  <a:cubicBezTo>
                    <a:pt x="114" y="0"/>
                    <a:pt x="117" y="3"/>
                    <a:pt x="117" y="5"/>
                  </a:cubicBezTo>
                  <a:lnTo>
                    <a:pt x="117" y="34"/>
                  </a:lnTo>
                  <a:cubicBezTo>
                    <a:pt x="117" y="37"/>
                    <a:pt x="114" y="40"/>
                    <a:pt x="111" y="40"/>
                  </a:cubicBezTo>
                  <a:lnTo>
                    <a:pt x="44" y="40"/>
                  </a:lnTo>
                  <a:cubicBezTo>
                    <a:pt x="42" y="40"/>
                    <a:pt x="41" y="41"/>
                    <a:pt x="41" y="42"/>
                  </a:cubicBezTo>
                  <a:lnTo>
                    <a:pt x="41" y="77"/>
                  </a:lnTo>
                  <a:cubicBezTo>
                    <a:pt x="41" y="79"/>
                    <a:pt x="42" y="80"/>
                    <a:pt x="44" y="80"/>
                  </a:cubicBezTo>
                  <a:lnTo>
                    <a:pt x="109" y="80"/>
                  </a:lnTo>
                  <a:cubicBezTo>
                    <a:pt x="112" y="80"/>
                    <a:pt x="115" y="83"/>
                    <a:pt x="115" y="86"/>
                  </a:cubicBezTo>
                  <a:lnTo>
                    <a:pt x="115" y="115"/>
                  </a:lnTo>
                  <a:cubicBezTo>
                    <a:pt x="115" y="118"/>
                    <a:pt x="112" y="120"/>
                    <a:pt x="109" y="120"/>
                  </a:cubicBezTo>
                  <a:lnTo>
                    <a:pt x="44" y="120"/>
                  </a:lnTo>
                  <a:cubicBezTo>
                    <a:pt x="42" y="120"/>
                    <a:pt x="41" y="122"/>
                    <a:pt x="41" y="123"/>
                  </a:cubicBezTo>
                  <a:lnTo>
                    <a:pt x="41" y="15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34"/>
            <p:cNvSpPr>
              <a:spLocks/>
            </p:cNvSpPr>
            <p:nvPr/>
          </p:nvSpPr>
          <p:spPr bwMode="auto">
            <a:xfrm>
              <a:off x="2037561" y="256101"/>
              <a:ext cx="169813" cy="289398"/>
            </a:xfrm>
            <a:custGeom>
              <a:avLst/>
              <a:gdLst>
                <a:gd name="T0" fmla="*/ 41 w 118"/>
                <a:gd name="T1" fmla="*/ 158 h 201"/>
                <a:gd name="T2" fmla="*/ 41 w 118"/>
                <a:gd name="T3" fmla="*/ 158 h 201"/>
                <a:gd name="T4" fmla="*/ 44 w 118"/>
                <a:gd name="T5" fmla="*/ 161 h 201"/>
                <a:gd name="T6" fmla="*/ 112 w 118"/>
                <a:gd name="T7" fmla="*/ 161 h 201"/>
                <a:gd name="T8" fmla="*/ 118 w 118"/>
                <a:gd name="T9" fmla="*/ 167 h 201"/>
                <a:gd name="T10" fmla="*/ 118 w 118"/>
                <a:gd name="T11" fmla="*/ 196 h 201"/>
                <a:gd name="T12" fmla="*/ 112 w 118"/>
                <a:gd name="T13" fmla="*/ 201 h 201"/>
                <a:gd name="T14" fmla="*/ 6 w 118"/>
                <a:gd name="T15" fmla="*/ 201 h 201"/>
                <a:gd name="T16" fmla="*/ 0 w 118"/>
                <a:gd name="T17" fmla="*/ 196 h 201"/>
                <a:gd name="T18" fmla="*/ 0 w 118"/>
                <a:gd name="T19" fmla="*/ 5 h 201"/>
                <a:gd name="T20" fmla="*/ 6 w 118"/>
                <a:gd name="T21" fmla="*/ 0 h 201"/>
                <a:gd name="T22" fmla="*/ 111 w 118"/>
                <a:gd name="T23" fmla="*/ 0 h 201"/>
                <a:gd name="T24" fmla="*/ 117 w 118"/>
                <a:gd name="T25" fmla="*/ 5 h 201"/>
                <a:gd name="T26" fmla="*/ 117 w 118"/>
                <a:gd name="T27" fmla="*/ 34 h 201"/>
                <a:gd name="T28" fmla="*/ 111 w 118"/>
                <a:gd name="T29" fmla="*/ 40 h 201"/>
                <a:gd name="T30" fmla="*/ 44 w 118"/>
                <a:gd name="T31" fmla="*/ 40 h 201"/>
                <a:gd name="T32" fmla="*/ 41 w 118"/>
                <a:gd name="T33" fmla="*/ 42 h 201"/>
                <a:gd name="T34" fmla="*/ 41 w 118"/>
                <a:gd name="T35" fmla="*/ 77 h 201"/>
                <a:gd name="T36" fmla="*/ 44 w 118"/>
                <a:gd name="T37" fmla="*/ 80 h 201"/>
                <a:gd name="T38" fmla="*/ 109 w 118"/>
                <a:gd name="T39" fmla="*/ 80 h 201"/>
                <a:gd name="T40" fmla="*/ 114 w 118"/>
                <a:gd name="T41" fmla="*/ 86 h 201"/>
                <a:gd name="T42" fmla="*/ 114 w 118"/>
                <a:gd name="T43" fmla="*/ 115 h 201"/>
                <a:gd name="T44" fmla="*/ 109 w 118"/>
                <a:gd name="T45" fmla="*/ 120 h 201"/>
                <a:gd name="T46" fmla="*/ 44 w 118"/>
                <a:gd name="T47" fmla="*/ 120 h 201"/>
                <a:gd name="T48" fmla="*/ 41 w 118"/>
                <a:gd name="T49" fmla="*/ 123 h 201"/>
                <a:gd name="T50" fmla="*/ 41 w 118"/>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1">
                  <a:moveTo>
                    <a:pt x="41" y="158"/>
                  </a:moveTo>
                  <a:lnTo>
                    <a:pt x="41" y="158"/>
                  </a:lnTo>
                  <a:cubicBezTo>
                    <a:pt x="41" y="160"/>
                    <a:pt x="42" y="161"/>
                    <a:pt x="44" y="161"/>
                  </a:cubicBezTo>
                  <a:lnTo>
                    <a:pt x="112" y="161"/>
                  </a:lnTo>
                  <a:cubicBezTo>
                    <a:pt x="115" y="161"/>
                    <a:pt x="118" y="164"/>
                    <a:pt x="118" y="167"/>
                  </a:cubicBezTo>
                  <a:lnTo>
                    <a:pt x="118" y="196"/>
                  </a:lnTo>
                  <a:cubicBezTo>
                    <a:pt x="118" y="199"/>
                    <a:pt x="115" y="201"/>
                    <a:pt x="112" y="201"/>
                  </a:cubicBezTo>
                  <a:lnTo>
                    <a:pt x="6" y="201"/>
                  </a:lnTo>
                  <a:cubicBezTo>
                    <a:pt x="3" y="201"/>
                    <a:pt x="0" y="199"/>
                    <a:pt x="0" y="196"/>
                  </a:cubicBezTo>
                  <a:lnTo>
                    <a:pt x="0" y="5"/>
                  </a:lnTo>
                  <a:cubicBezTo>
                    <a:pt x="0" y="3"/>
                    <a:pt x="3" y="0"/>
                    <a:pt x="6" y="0"/>
                  </a:cubicBezTo>
                  <a:lnTo>
                    <a:pt x="111" y="0"/>
                  </a:lnTo>
                  <a:cubicBezTo>
                    <a:pt x="114" y="0"/>
                    <a:pt x="117" y="3"/>
                    <a:pt x="117" y="5"/>
                  </a:cubicBezTo>
                  <a:lnTo>
                    <a:pt x="117" y="34"/>
                  </a:lnTo>
                  <a:cubicBezTo>
                    <a:pt x="117" y="37"/>
                    <a:pt x="114" y="40"/>
                    <a:pt x="111" y="40"/>
                  </a:cubicBezTo>
                  <a:lnTo>
                    <a:pt x="44" y="40"/>
                  </a:lnTo>
                  <a:cubicBezTo>
                    <a:pt x="42" y="40"/>
                    <a:pt x="41" y="41"/>
                    <a:pt x="41" y="42"/>
                  </a:cubicBezTo>
                  <a:lnTo>
                    <a:pt x="41" y="77"/>
                  </a:lnTo>
                  <a:cubicBezTo>
                    <a:pt x="41" y="79"/>
                    <a:pt x="42" y="80"/>
                    <a:pt x="44" y="80"/>
                  </a:cubicBezTo>
                  <a:lnTo>
                    <a:pt x="109" y="80"/>
                  </a:lnTo>
                  <a:cubicBezTo>
                    <a:pt x="112" y="80"/>
                    <a:pt x="114" y="83"/>
                    <a:pt x="114" y="86"/>
                  </a:cubicBezTo>
                  <a:lnTo>
                    <a:pt x="114" y="115"/>
                  </a:lnTo>
                  <a:cubicBezTo>
                    <a:pt x="114" y="118"/>
                    <a:pt x="112" y="120"/>
                    <a:pt x="109" y="120"/>
                  </a:cubicBezTo>
                  <a:lnTo>
                    <a:pt x="44" y="120"/>
                  </a:lnTo>
                  <a:cubicBezTo>
                    <a:pt x="42" y="120"/>
                    <a:pt x="41" y="122"/>
                    <a:pt x="41" y="123"/>
                  </a:cubicBezTo>
                  <a:lnTo>
                    <a:pt x="41" y="15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35"/>
            <p:cNvSpPr>
              <a:spLocks/>
            </p:cNvSpPr>
            <p:nvPr/>
          </p:nvSpPr>
          <p:spPr bwMode="auto">
            <a:xfrm>
              <a:off x="1843831" y="571808"/>
              <a:ext cx="169813" cy="289398"/>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8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7 w 118"/>
                <a:gd name="T25" fmla="*/ 6 h 202"/>
                <a:gd name="T26" fmla="*/ 117 w 118"/>
                <a:gd name="T27" fmla="*/ 35 h 202"/>
                <a:gd name="T28" fmla="*/ 111 w 118"/>
                <a:gd name="T29" fmla="*/ 40 h 202"/>
                <a:gd name="T30" fmla="*/ 44 w 118"/>
                <a:gd name="T31" fmla="*/ 40 h 202"/>
                <a:gd name="T32" fmla="*/ 41 w 118"/>
                <a:gd name="T33" fmla="*/ 43 h 202"/>
                <a:gd name="T34" fmla="*/ 41 w 118"/>
                <a:gd name="T35" fmla="*/ 78 h 202"/>
                <a:gd name="T36" fmla="*/ 44 w 118"/>
                <a:gd name="T37" fmla="*/ 81 h 202"/>
                <a:gd name="T38" fmla="*/ 109 w 118"/>
                <a:gd name="T39" fmla="*/ 81 h 202"/>
                <a:gd name="T40" fmla="*/ 115 w 118"/>
                <a:gd name="T41" fmla="*/ 87 h 202"/>
                <a:gd name="T42" fmla="*/ 115 w 118"/>
                <a:gd name="T43" fmla="*/ 116 h 202"/>
                <a:gd name="T44" fmla="*/ 109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8"/>
                  </a:cubicBezTo>
                  <a:lnTo>
                    <a:pt x="118" y="196"/>
                  </a:lnTo>
                  <a:cubicBezTo>
                    <a:pt x="118" y="200"/>
                    <a:pt x="115" y="202"/>
                    <a:pt x="112" y="202"/>
                  </a:cubicBezTo>
                  <a:lnTo>
                    <a:pt x="6" y="202"/>
                  </a:lnTo>
                  <a:cubicBezTo>
                    <a:pt x="3" y="202"/>
                    <a:pt x="0" y="200"/>
                    <a:pt x="0" y="196"/>
                  </a:cubicBezTo>
                  <a:lnTo>
                    <a:pt x="0" y="6"/>
                  </a:lnTo>
                  <a:cubicBezTo>
                    <a:pt x="0" y="2"/>
                    <a:pt x="3" y="0"/>
                    <a:pt x="6" y="0"/>
                  </a:cubicBezTo>
                  <a:lnTo>
                    <a:pt x="111" y="0"/>
                  </a:lnTo>
                  <a:cubicBezTo>
                    <a:pt x="114" y="0"/>
                    <a:pt x="117" y="2"/>
                    <a:pt x="117" y="6"/>
                  </a:cubicBezTo>
                  <a:lnTo>
                    <a:pt x="117" y="35"/>
                  </a:lnTo>
                  <a:cubicBezTo>
                    <a:pt x="117" y="38"/>
                    <a:pt x="114" y="40"/>
                    <a:pt x="111" y="40"/>
                  </a:cubicBezTo>
                  <a:lnTo>
                    <a:pt x="44" y="40"/>
                  </a:lnTo>
                  <a:cubicBezTo>
                    <a:pt x="42" y="40"/>
                    <a:pt x="41" y="42"/>
                    <a:pt x="41" y="43"/>
                  </a:cubicBezTo>
                  <a:lnTo>
                    <a:pt x="41" y="78"/>
                  </a:lnTo>
                  <a:cubicBezTo>
                    <a:pt x="41" y="80"/>
                    <a:pt x="42" y="81"/>
                    <a:pt x="44" y="81"/>
                  </a:cubicBezTo>
                  <a:lnTo>
                    <a:pt x="109" y="81"/>
                  </a:lnTo>
                  <a:cubicBezTo>
                    <a:pt x="112" y="81"/>
                    <a:pt x="115" y="83"/>
                    <a:pt x="115" y="87"/>
                  </a:cubicBezTo>
                  <a:lnTo>
                    <a:pt x="115" y="116"/>
                  </a:lnTo>
                  <a:cubicBezTo>
                    <a:pt x="115" y="119"/>
                    <a:pt x="112" y="121"/>
                    <a:pt x="109" y="121"/>
                  </a:cubicBezTo>
                  <a:lnTo>
                    <a:pt x="44" y="121"/>
                  </a:lnTo>
                  <a:cubicBezTo>
                    <a:pt x="42" y="121"/>
                    <a:pt x="41" y="122"/>
                    <a:pt x="41" y="124"/>
                  </a:cubicBezTo>
                  <a:lnTo>
                    <a:pt x="41" y="15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36"/>
            <p:cNvSpPr>
              <a:spLocks/>
            </p:cNvSpPr>
            <p:nvPr/>
          </p:nvSpPr>
          <p:spPr bwMode="auto">
            <a:xfrm>
              <a:off x="2037561" y="571808"/>
              <a:ext cx="169813" cy="289398"/>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8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7 w 118"/>
                <a:gd name="T25" fmla="*/ 6 h 202"/>
                <a:gd name="T26" fmla="*/ 117 w 118"/>
                <a:gd name="T27" fmla="*/ 35 h 202"/>
                <a:gd name="T28" fmla="*/ 111 w 118"/>
                <a:gd name="T29" fmla="*/ 40 h 202"/>
                <a:gd name="T30" fmla="*/ 44 w 118"/>
                <a:gd name="T31" fmla="*/ 40 h 202"/>
                <a:gd name="T32" fmla="*/ 41 w 118"/>
                <a:gd name="T33" fmla="*/ 43 h 202"/>
                <a:gd name="T34" fmla="*/ 41 w 118"/>
                <a:gd name="T35" fmla="*/ 78 h 202"/>
                <a:gd name="T36" fmla="*/ 44 w 118"/>
                <a:gd name="T37" fmla="*/ 81 h 202"/>
                <a:gd name="T38" fmla="*/ 109 w 118"/>
                <a:gd name="T39" fmla="*/ 81 h 202"/>
                <a:gd name="T40" fmla="*/ 114 w 118"/>
                <a:gd name="T41" fmla="*/ 87 h 202"/>
                <a:gd name="T42" fmla="*/ 114 w 118"/>
                <a:gd name="T43" fmla="*/ 116 h 202"/>
                <a:gd name="T44" fmla="*/ 109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8"/>
                  </a:cubicBezTo>
                  <a:lnTo>
                    <a:pt x="118" y="196"/>
                  </a:lnTo>
                  <a:cubicBezTo>
                    <a:pt x="118" y="200"/>
                    <a:pt x="115" y="202"/>
                    <a:pt x="112" y="202"/>
                  </a:cubicBezTo>
                  <a:lnTo>
                    <a:pt x="6" y="202"/>
                  </a:lnTo>
                  <a:cubicBezTo>
                    <a:pt x="3" y="202"/>
                    <a:pt x="0" y="200"/>
                    <a:pt x="0" y="196"/>
                  </a:cubicBezTo>
                  <a:lnTo>
                    <a:pt x="0" y="6"/>
                  </a:lnTo>
                  <a:cubicBezTo>
                    <a:pt x="0" y="2"/>
                    <a:pt x="3" y="0"/>
                    <a:pt x="6" y="0"/>
                  </a:cubicBezTo>
                  <a:lnTo>
                    <a:pt x="111" y="0"/>
                  </a:lnTo>
                  <a:cubicBezTo>
                    <a:pt x="114" y="0"/>
                    <a:pt x="117" y="2"/>
                    <a:pt x="117" y="6"/>
                  </a:cubicBezTo>
                  <a:lnTo>
                    <a:pt x="117" y="35"/>
                  </a:lnTo>
                  <a:cubicBezTo>
                    <a:pt x="117" y="38"/>
                    <a:pt x="114" y="40"/>
                    <a:pt x="111" y="40"/>
                  </a:cubicBezTo>
                  <a:lnTo>
                    <a:pt x="44" y="40"/>
                  </a:lnTo>
                  <a:cubicBezTo>
                    <a:pt x="42" y="40"/>
                    <a:pt x="41" y="42"/>
                    <a:pt x="41" y="43"/>
                  </a:cubicBezTo>
                  <a:lnTo>
                    <a:pt x="41" y="78"/>
                  </a:lnTo>
                  <a:cubicBezTo>
                    <a:pt x="41" y="80"/>
                    <a:pt x="42" y="81"/>
                    <a:pt x="44" y="81"/>
                  </a:cubicBezTo>
                  <a:lnTo>
                    <a:pt x="109" y="81"/>
                  </a:lnTo>
                  <a:cubicBezTo>
                    <a:pt x="112" y="81"/>
                    <a:pt x="114" y="83"/>
                    <a:pt x="114" y="87"/>
                  </a:cubicBezTo>
                  <a:lnTo>
                    <a:pt x="114" y="116"/>
                  </a:lnTo>
                  <a:cubicBezTo>
                    <a:pt x="114" y="119"/>
                    <a:pt x="112" y="121"/>
                    <a:pt x="109" y="121"/>
                  </a:cubicBezTo>
                  <a:lnTo>
                    <a:pt x="44" y="121"/>
                  </a:lnTo>
                  <a:cubicBezTo>
                    <a:pt x="42" y="121"/>
                    <a:pt x="41" y="122"/>
                    <a:pt x="41" y="124"/>
                  </a:cubicBezTo>
                  <a:lnTo>
                    <a:pt x="41" y="15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02947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vier object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11" name="Text Placeholder 10"/>
          <p:cNvSpPr>
            <a:spLocks noGrp="1"/>
          </p:cNvSpPr>
          <p:nvPr>
            <p:ph type="body" sz="quarter" idx="21"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3" name="Picture Placeholder 2"/>
          <p:cNvSpPr>
            <a:spLocks noGrp="1"/>
          </p:cNvSpPr>
          <p:nvPr>
            <p:ph type="pic" sz="quarter" idx="22" hasCustomPrompt="1"/>
          </p:nvPr>
        </p:nvSpPr>
        <p:spPr>
          <a:xfrm>
            <a:off x="3042958" y="1709359"/>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3" name="Picture Placeholder 2"/>
          <p:cNvSpPr>
            <a:spLocks noGrp="1"/>
          </p:cNvSpPr>
          <p:nvPr>
            <p:ph type="pic" sz="quarter" idx="23" hasCustomPrompt="1"/>
          </p:nvPr>
        </p:nvSpPr>
        <p:spPr>
          <a:xfrm>
            <a:off x="7610475" y="1709358"/>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5" name="Picture Placeholder 2"/>
          <p:cNvSpPr>
            <a:spLocks noGrp="1"/>
          </p:cNvSpPr>
          <p:nvPr>
            <p:ph type="pic" sz="quarter" idx="24" hasCustomPrompt="1"/>
          </p:nvPr>
        </p:nvSpPr>
        <p:spPr>
          <a:xfrm>
            <a:off x="3042958" y="4278313"/>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7" name="Picture Placeholder 2"/>
          <p:cNvSpPr>
            <a:spLocks noGrp="1"/>
          </p:cNvSpPr>
          <p:nvPr>
            <p:ph type="pic" sz="quarter" idx="25" hasCustomPrompt="1"/>
          </p:nvPr>
        </p:nvSpPr>
        <p:spPr>
          <a:xfrm>
            <a:off x="7610474" y="4278313"/>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Tree>
    <p:extLst>
      <p:ext uri="{BB962C8B-B14F-4D97-AF65-F5344CB8AC3E}">
        <p14:creationId xmlns:p14="http://schemas.microsoft.com/office/powerpoint/2010/main" val="7010131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vijf object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12"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10" name="Picture Placeholder 2"/>
          <p:cNvSpPr>
            <a:spLocks noGrp="1"/>
          </p:cNvSpPr>
          <p:nvPr>
            <p:ph type="pic" sz="quarter" idx="24" hasCustomPrompt="1"/>
          </p:nvPr>
        </p:nvSpPr>
        <p:spPr>
          <a:xfrm>
            <a:off x="3042958" y="4278313"/>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7" name="Picture Placeholder 2"/>
          <p:cNvSpPr>
            <a:spLocks noGrp="1"/>
          </p:cNvSpPr>
          <p:nvPr>
            <p:ph type="pic" sz="quarter" idx="25" hasCustomPrompt="1"/>
          </p:nvPr>
        </p:nvSpPr>
        <p:spPr>
          <a:xfrm>
            <a:off x="7610474" y="4278313"/>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8" name="Picture Placeholder 2"/>
          <p:cNvSpPr>
            <a:spLocks noGrp="1"/>
          </p:cNvSpPr>
          <p:nvPr>
            <p:ph type="pic" sz="quarter" idx="26" hasCustomPrompt="1"/>
          </p:nvPr>
        </p:nvSpPr>
        <p:spPr>
          <a:xfrm>
            <a:off x="3042958" y="1698626"/>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9" name="Picture Placeholder 2"/>
          <p:cNvSpPr>
            <a:spLocks noGrp="1"/>
          </p:cNvSpPr>
          <p:nvPr>
            <p:ph type="pic" sz="quarter" idx="27" hasCustomPrompt="1"/>
          </p:nvPr>
        </p:nvSpPr>
        <p:spPr>
          <a:xfrm>
            <a:off x="6075996" y="1698626"/>
            <a:ext cx="3068953"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20" name="Picture Placeholder 2"/>
          <p:cNvSpPr>
            <a:spLocks noGrp="1"/>
          </p:cNvSpPr>
          <p:nvPr>
            <p:ph type="pic" sz="quarter" idx="28" hasCustomPrompt="1"/>
          </p:nvPr>
        </p:nvSpPr>
        <p:spPr>
          <a:xfrm>
            <a:off x="9144951" y="1698626"/>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Tree>
    <p:extLst>
      <p:ext uri="{BB962C8B-B14F-4D97-AF65-F5344CB8AC3E}">
        <p14:creationId xmlns:p14="http://schemas.microsoft.com/office/powerpoint/2010/main" val="32591946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zes object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13"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12" name="Picture Placeholder 2"/>
          <p:cNvSpPr>
            <a:spLocks noGrp="1"/>
          </p:cNvSpPr>
          <p:nvPr>
            <p:ph type="pic" sz="quarter" idx="26" hasCustomPrompt="1"/>
          </p:nvPr>
        </p:nvSpPr>
        <p:spPr>
          <a:xfrm>
            <a:off x="3042958" y="1698626"/>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5" name="Picture Placeholder 2"/>
          <p:cNvSpPr>
            <a:spLocks noGrp="1"/>
          </p:cNvSpPr>
          <p:nvPr>
            <p:ph type="pic" sz="quarter" idx="27" hasCustomPrompt="1"/>
          </p:nvPr>
        </p:nvSpPr>
        <p:spPr>
          <a:xfrm>
            <a:off x="6075996" y="1698626"/>
            <a:ext cx="3068953"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7" name="Picture Placeholder 2"/>
          <p:cNvSpPr>
            <a:spLocks noGrp="1"/>
          </p:cNvSpPr>
          <p:nvPr>
            <p:ph type="pic" sz="quarter" idx="28" hasCustomPrompt="1"/>
          </p:nvPr>
        </p:nvSpPr>
        <p:spPr>
          <a:xfrm>
            <a:off x="9144951" y="1698626"/>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8" name="Picture Placeholder 2"/>
          <p:cNvSpPr>
            <a:spLocks noGrp="1"/>
          </p:cNvSpPr>
          <p:nvPr>
            <p:ph type="pic" sz="quarter" idx="29" hasCustomPrompt="1"/>
          </p:nvPr>
        </p:nvSpPr>
        <p:spPr>
          <a:xfrm>
            <a:off x="3042958" y="4278313"/>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20" name="Picture Placeholder 2"/>
          <p:cNvSpPr>
            <a:spLocks noGrp="1"/>
          </p:cNvSpPr>
          <p:nvPr>
            <p:ph type="pic" sz="quarter" idx="30" hasCustomPrompt="1"/>
          </p:nvPr>
        </p:nvSpPr>
        <p:spPr>
          <a:xfrm>
            <a:off x="6075996" y="4278313"/>
            <a:ext cx="3068953"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22" name="Picture Placeholder 2"/>
          <p:cNvSpPr>
            <a:spLocks noGrp="1"/>
          </p:cNvSpPr>
          <p:nvPr>
            <p:ph type="pic" sz="quarter" idx="31" hasCustomPrompt="1"/>
          </p:nvPr>
        </p:nvSpPr>
        <p:spPr>
          <a:xfrm>
            <a:off x="9144951" y="4278313"/>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Tree>
    <p:extLst>
      <p:ext uri="{BB962C8B-B14F-4D97-AF65-F5344CB8AC3E}">
        <p14:creationId xmlns:p14="http://schemas.microsoft.com/office/powerpoint/2010/main" val="33031001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eks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7" name="Text Placeholder 6"/>
          <p:cNvSpPr>
            <a:spLocks noGrp="1"/>
          </p:cNvSpPr>
          <p:nvPr>
            <p:ph type="body" sz="quarter" idx="12" hasCustomPrompt="1"/>
          </p:nvPr>
        </p:nvSpPr>
        <p:spPr>
          <a:xfrm>
            <a:off x="3049588" y="2349410"/>
            <a:ext cx="8666162" cy="4041865"/>
          </a:xfrm>
          <a:prstGeom prst="rect">
            <a:avLst/>
          </a:prstGeom>
        </p:spPr>
        <p:txBody>
          <a:bodyPr/>
          <a:lstStyle>
            <a:lvl1pPr marL="0" indent="0">
              <a:buNone/>
              <a:defRPr>
                <a:solidFill>
                  <a:schemeClr val="tx2"/>
                </a:solidFill>
                <a:latin typeface="+mj-lt"/>
              </a:defRPr>
            </a:lvl1pPr>
            <a:lvl2pPr marL="0" indent="-216000">
              <a:defRPr>
                <a:solidFill>
                  <a:schemeClr val="tx2"/>
                </a:solidFill>
              </a:defRPr>
            </a:lvl2pPr>
            <a:lvl3pPr marL="432000" indent="-216000">
              <a:defRPr>
                <a:solidFill>
                  <a:schemeClr val="tx2"/>
                </a:solidFill>
              </a:defRPr>
            </a:lvl3pPr>
            <a:lvl4pPr marL="648000" indent="-216000">
              <a:defRPr>
                <a:solidFill>
                  <a:schemeClr val="tx2"/>
                </a:solidFill>
              </a:defRPr>
            </a:lvl4pPr>
            <a:lvl5pPr marL="864000" indent="-216000">
              <a:defRPr>
                <a:solidFill>
                  <a:schemeClr val="tx2"/>
                </a:solidFill>
              </a:defRPr>
            </a:lvl5pPr>
          </a:lstStyle>
          <a:p>
            <a:pPr lvl="0"/>
            <a:r>
              <a:rPr lang="en-US" dirty="0" smtClean="0"/>
              <a:t>Edit </a:t>
            </a:r>
            <a:r>
              <a:rPr lang="en-US" dirty="0" err="1" smtClean="0"/>
              <a:t>Tekst</a:t>
            </a:r>
            <a:endParaRPr lang="en-US" dirty="0" smtClean="0"/>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6"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29465108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Veel Teks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6" name="Text Placeholder 10"/>
          <p:cNvSpPr>
            <a:spLocks noGrp="1"/>
          </p:cNvSpPr>
          <p:nvPr>
            <p:ph type="body" sz="quarter" idx="14" hasCustomPrompt="1"/>
          </p:nvPr>
        </p:nvSpPr>
        <p:spPr>
          <a:xfrm>
            <a:off x="3030299" y="2349410"/>
            <a:ext cx="4201187" cy="4062967"/>
          </a:xfrm>
          <a:prstGeom prst="rect">
            <a:avLst/>
          </a:prstGeom>
        </p:spPr>
        <p:txBody>
          <a:bodyPr/>
          <a:lstStyle>
            <a:lvl1pPr marL="0" indent="-180000" algn="l">
              <a:buNone/>
              <a:defRPr sz="1800" cap="all" baseline="0">
                <a:solidFill>
                  <a:schemeClr val="tx2"/>
                </a:solidFill>
                <a:latin typeface="GT Pressura Bold" panose="00000800000000000000" pitchFamily="2" charset="0"/>
              </a:defRPr>
            </a:lvl1pPr>
            <a:lvl2pPr marL="0" indent="0" algn="l">
              <a:buNone/>
              <a:defRPr sz="1800">
                <a:solidFill>
                  <a:schemeClr val="tx2"/>
                </a:solidFill>
              </a:defRPr>
            </a:lvl2pPr>
            <a:lvl3pPr marL="0" indent="-180000" algn="l">
              <a:defRPr sz="1400">
                <a:solidFill>
                  <a:schemeClr val="tx2"/>
                </a:solidFill>
              </a:defRPr>
            </a:lvl3pPr>
            <a:lvl4pPr marL="0" indent="-180000" algn="l">
              <a:defRPr sz="1400">
                <a:solidFill>
                  <a:schemeClr val="tx2"/>
                </a:solidFill>
              </a:defRPr>
            </a:lvl4pPr>
            <a:lvl5pPr marL="0" indent="-180000" algn="l">
              <a:defRPr sz="14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8" name="Text Placeholder 10"/>
          <p:cNvSpPr>
            <a:spLocks noGrp="1"/>
          </p:cNvSpPr>
          <p:nvPr>
            <p:ph type="body" sz="quarter" idx="15" hasCustomPrompt="1"/>
          </p:nvPr>
        </p:nvSpPr>
        <p:spPr>
          <a:xfrm>
            <a:off x="7514011" y="2349409"/>
            <a:ext cx="4201187" cy="4062967"/>
          </a:xfrm>
          <a:prstGeom prst="rect">
            <a:avLst/>
          </a:prstGeom>
        </p:spPr>
        <p:txBody>
          <a:bodyPr/>
          <a:lstStyle>
            <a:lvl1pPr marL="0" indent="-180000">
              <a:buNone/>
              <a:defRPr sz="1800" cap="all" baseline="0">
                <a:solidFill>
                  <a:schemeClr val="tx2"/>
                </a:solidFill>
                <a:latin typeface="GT Pressura Bold" panose="00000800000000000000" pitchFamily="2" charset="0"/>
              </a:defRPr>
            </a:lvl1pPr>
            <a:lvl2pPr marL="0" indent="0">
              <a:buNone/>
              <a:defRPr sz="1800">
                <a:solidFill>
                  <a:schemeClr val="tx2"/>
                </a:solidFill>
              </a:defRPr>
            </a:lvl2pPr>
            <a:lvl3pPr marL="0" indent="-180000">
              <a:defRPr sz="1400">
                <a:solidFill>
                  <a:schemeClr val="tx2"/>
                </a:solidFill>
              </a:defRPr>
            </a:lvl3pPr>
            <a:lvl4pPr marL="0" indent="-180000">
              <a:defRPr sz="1400">
                <a:solidFill>
                  <a:schemeClr val="tx2"/>
                </a:solidFill>
              </a:defRPr>
            </a:lvl4pPr>
            <a:lvl5pPr marL="0" indent="-180000">
              <a:defRPr sz="14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38886013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Vrag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7" name="Text Placeholder 6"/>
          <p:cNvSpPr>
            <a:spLocks noGrp="1"/>
          </p:cNvSpPr>
          <p:nvPr>
            <p:ph type="body" sz="quarter" idx="12" hasCustomPrompt="1"/>
          </p:nvPr>
        </p:nvSpPr>
        <p:spPr>
          <a:xfrm>
            <a:off x="3049588" y="2324746"/>
            <a:ext cx="8666162" cy="3971279"/>
          </a:xfrm>
          <a:prstGeom prst="rect">
            <a:avLst/>
          </a:prstGeom>
        </p:spPr>
        <p:txBody>
          <a:bodyPr/>
          <a:lstStyle>
            <a:lvl1pPr marL="0" indent="0">
              <a:buNone/>
              <a:defRPr sz="4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Edit </a:t>
            </a:r>
            <a:r>
              <a:rPr lang="en-US" dirty="0" err="1" smtClean="0"/>
              <a:t>tekst</a:t>
            </a:r>
            <a:endParaRPr lang="en-US" dirty="0" smtClean="0"/>
          </a:p>
        </p:txBody>
      </p:sp>
      <p:sp>
        <p:nvSpPr>
          <p:cNvPr id="6"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28610824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vier teksten (animatie)">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11" name="Text Placeholder 10"/>
          <p:cNvSpPr>
            <a:spLocks noGrp="1"/>
          </p:cNvSpPr>
          <p:nvPr>
            <p:ph type="body" sz="quarter" idx="21"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9" name="Text Placeholder 2"/>
          <p:cNvSpPr>
            <a:spLocks noGrp="1"/>
          </p:cNvSpPr>
          <p:nvPr>
            <p:ph type="body" sz="quarter" idx="12" hasCustomPrompt="1"/>
          </p:nvPr>
        </p:nvSpPr>
        <p:spPr>
          <a:xfrm>
            <a:off x="3049784" y="1715997"/>
            <a:ext cx="4560689" cy="2562315"/>
          </a:xfrm>
          <a:prstGeom prst="rect">
            <a:avLst/>
          </a:prstGeom>
        </p:spPr>
        <p:txBody>
          <a:bodyPr anchor="ctr">
            <a:normAutofit/>
          </a:bodyPr>
          <a:lstStyle>
            <a:lvl1pPr marL="0" indent="0" algn="ctr">
              <a:buNone/>
              <a:defRPr b="0">
                <a:solidFill>
                  <a:schemeClr val="bg2"/>
                </a:solidFill>
                <a:latin typeface="GT Pressura Bold" panose="00000800000000000000"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10" name="Text Placeholder 2"/>
          <p:cNvSpPr>
            <a:spLocks noGrp="1"/>
          </p:cNvSpPr>
          <p:nvPr>
            <p:ph type="body" sz="quarter" idx="16" hasCustomPrompt="1"/>
          </p:nvPr>
        </p:nvSpPr>
        <p:spPr>
          <a:xfrm>
            <a:off x="7624483" y="1709670"/>
            <a:ext cx="4567516" cy="2568641"/>
          </a:xfrm>
          <a:prstGeom prst="rect">
            <a:avLst/>
          </a:prstGeom>
        </p:spPr>
        <p:txBody>
          <a:bodyPr anchor="ctr">
            <a:normAutofit/>
          </a:bodyPr>
          <a:lstStyle>
            <a:lvl1pPr marL="0" indent="0" algn="ctr">
              <a:buNone/>
              <a:defRPr>
                <a:solidFill>
                  <a:schemeClr val="bg2"/>
                </a:solidFill>
                <a:latin typeface="GT Pressura Bold" panose="00000800000000000000"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12" name="Text Placeholder 2"/>
          <p:cNvSpPr>
            <a:spLocks noGrp="1"/>
          </p:cNvSpPr>
          <p:nvPr>
            <p:ph type="body" sz="quarter" idx="17" hasCustomPrompt="1"/>
          </p:nvPr>
        </p:nvSpPr>
        <p:spPr>
          <a:xfrm>
            <a:off x="3049784" y="4278310"/>
            <a:ext cx="4560689" cy="2579689"/>
          </a:xfrm>
          <a:prstGeom prst="rect">
            <a:avLst/>
          </a:prstGeom>
        </p:spPr>
        <p:txBody>
          <a:bodyPr anchor="ctr">
            <a:normAutofit/>
          </a:bodyPr>
          <a:lstStyle>
            <a:lvl1pPr marL="0" indent="0" algn="ctr">
              <a:buNone/>
              <a:defRPr>
                <a:solidFill>
                  <a:schemeClr val="bg2"/>
                </a:solidFill>
                <a:latin typeface="GT Pressura Bold" panose="00000800000000000000"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14" name="Text Placeholder 2"/>
          <p:cNvSpPr>
            <a:spLocks noGrp="1"/>
          </p:cNvSpPr>
          <p:nvPr>
            <p:ph type="body" sz="quarter" idx="18" hasCustomPrompt="1"/>
          </p:nvPr>
        </p:nvSpPr>
        <p:spPr>
          <a:xfrm>
            <a:off x="7624483" y="4278310"/>
            <a:ext cx="4567517" cy="2579690"/>
          </a:xfrm>
          <a:prstGeom prst="rect">
            <a:avLst/>
          </a:prstGeom>
        </p:spPr>
        <p:txBody>
          <a:bodyPr anchor="ctr">
            <a:normAutofit/>
          </a:bodyPr>
          <a:lstStyle>
            <a:lvl1pPr marL="0" indent="0" algn="ctr">
              <a:buNone/>
              <a:defRPr>
                <a:solidFill>
                  <a:schemeClr val="bg2"/>
                </a:solidFill>
                <a:latin typeface="GT Pressura Bold" panose="00000800000000000000"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Tree>
    <p:extLst>
      <p:ext uri="{BB962C8B-B14F-4D97-AF65-F5344CB8AC3E}">
        <p14:creationId xmlns:p14="http://schemas.microsoft.com/office/powerpoint/2010/main" val="315292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 calcmode="lin" valueType="num">
                                      <p:cBhvr>
                                        <p:cTn id="21"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 calcmode="lin" valueType="num">
                                      <p:cBhvr>
                                        <p:cTn id="28"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53" presetClass="entr" presetSubtype="16"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p:cTn dur="500" fill="hold"/>
                        <p:tgtEl>
                          <p:spTgt spid="9"/>
                        </p:tgtEl>
                        <p:attrNameLst>
                          <p:attrName>ppt_w</p:attrName>
                        </p:attrNameLst>
                      </p:cBhvr>
                      <p:tavLst>
                        <p:tav tm="0">
                          <p:val>
                            <p:fltVal val="0"/>
                          </p:val>
                        </p:tav>
                        <p:tav tm="100000">
                          <p:val>
                            <p:strVal val="#ppt_w"/>
                          </p:val>
                        </p:tav>
                      </p:tavLst>
                    </p:anim>
                    <p:anim calcmode="lin" valueType="num">
                      <p:cBhvr>
                        <p:cTn dur="500" fill="hold"/>
                        <p:tgtEl>
                          <p:spTgt spid="9"/>
                        </p:tgtEl>
                        <p:attrNameLst>
                          <p:attrName>ppt_h</p:attrName>
                        </p:attrNameLst>
                      </p:cBhvr>
                      <p:tavLst>
                        <p:tav tm="0">
                          <p:val>
                            <p:fltVal val="0"/>
                          </p:val>
                        </p:tav>
                        <p:tav tm="100000">
                          <p:val>
                            <p:strVal val="#ppt_h"/>
                          </p:val>
                        </p:tav>
                      </p:tavLst>
                    </p:anim>
                    <p:animEffect transition="in" filter="fade">
                      <p:cBhvr>
                        <p:cTn dur="500"/>
                        <p:tgtEl>
                          <p:spTgt spid="9"/>
                        </p:tgtEl>
                      </p:cBhvr>
                    </p:animEffect>
                  </p:childTnLst>
                </p:cTn>
              </p:par>
            </p:tnLst>
          </p:tmpl>
        </p:tmplLst>
      </p:bldP>
      <p:bldP spid="10" grpId="0" build="p">
        <p:tmplLst>
          <p:tmpl lvl="1">
            <p:tnLst>
              <p:par>
                <p:cTn presetID="53" presetClass="entr" presetSubtype="16"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fltVal val="0"/>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animEffect transition="in" filter="fade">
                      <p:cBhvr>
                        <p:cTn dur="500"/>
                        <p:tgtEl>
                          <p:spTgt spid="10"/>
                        </p:tgtEl>
                      </p:cBhvr>
                    </p:animEffect>
                  </p:childTnLst>
                </p:cTn>
              </p:par>
            </p:tnLst>
          </p:tmpl>
        </p:tmplLst>
      </p:bldP>
      <p:bldP spid="12" grpId="0" build="p">
        <p:tmplLst>
          <p:tmpl lvl="1">
            <p:tnLst>
              <p:par>
                <p:cTn presetID="53" presetClass="entr" presetSubtype="16"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animEffect transition="in" filter="fade">
                      <p:cBhvr>
                        <p:cTn dur="500"/>
                        <p:tgtEl>
                          <p:spTgt spid="12"/>
                        </p:tgtEl>
                      </p:cBhvr>
                    </p:animEffect>
                  </p:childTnLst>
                </p:cTn>
              </p:par>
            </p:tnLst>
          </p:tmpl>
        </p:tmplLst>
      </p:bldP>
      <p:bldP spid="14" grpId="0" build="p">
        <p:tmplLst>
          <p:tmpl lvl="1">
            <p:tnLst>
              <p:par>
                <p:cTn presetID="53" presetClass="entr" presetSubtype="16"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ekstwolk">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3" name="Text Placeholder 2"/>
          <p:cNvSpPr>
            <a:spLocks noGrp="1"/>
          </p:cNvSpPr>
          <p:nvPr>
            <p:ph type="body" sz="quarter" idx="12" hasCustomPrompt="1"/>
          </p:nvPr>
        </p:nvSpPr>
        <p:spPr>
          <a:xfrm>
            <a:off x="4417085" y="2245721"/>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9" name="Text Placeholder 2"/>
          <p:cNvSpPr>
            <a:spLocks noGrp="1"/>
          </p:cNvSpPr>
          <p:nvPr>
            <p:ph type="body" sz="quarter" idx="13" hasCustomPrompt="1"/>
          </p:nvPr>
        </p:nvSpPr>
        <p:spPr>
          <a:xfrm>
            <a:off x="5774301" y="2860672"/>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22" name="Text Placeholder 2"/>
          <p:cNvSpPr>
            <a:spLocks noGrp="1"/>
          </p:cNvSpPr>
          <p:nvPr>
            <p:ph type="body" sz="quarter" idx="15" hasCustomPrompt="1"/>
          </p:nvPr>
        </p:nvSpPr>
        <p:spPr>
          <a:xfrm>
            <a:off x="8292113" y="2320870"/>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23" name="Text Placeholder 2"/>
          <p:cNvSpPr>
            <a:spLocks noGrp="1"/>
          </p:cNvSpPr>
          <p:nvPr>
            <p:ph type="body" sz="quarter" idx="16" hasCustomPrompt="1"/>
          </p:nvPr>
        </p:nvSpPr>
        <p:spPr>
          <a:xfrm>
            <a:off x="3200266" y="3047476"/>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24" name="Text Placeholder 2"/>
          <p:cNvSpPr>
            <a:spLocks noGrp="1"/>
          </p:cNvSpPr>
          <p:nvPr>
            <p:ph type="body" sz="quarter" idx="17" hasCustomPrompt="1"/>
          </p:nvPr>
        </p:nvSpPr>
        <p:spPr>
          <a:xfrm>
            <a:off x="6815383" y="3807949"/>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25" name="Text Placeholder 2"/>
          <p:cNvSpPr>
            <a:spLocks noGrp="1"/>
          </p:cNvSpPr>
          <p:nvPr>
            <p:ph type="body" sz="quarter" idx="18" hasCustomPrompt="1"/>
          </p:nvPr>
        </p:nvSpPr>
        <p:spPr>
          <a:xfrm>
            <a:off x="3340664" y="4867255"/>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26" name="Text Placeholder 2"/>
          <p:cNvSpPr>
            <a:spLocks noGrp="1"/>
          </p:cNvSpPr>
          <p:nvPr>
            <p:ph type="body" sz="quarter" idx="19" hasCustomPrompt="1"/>
          </p:nvPr>
        </p:nvSpPr>
        <p:spPr>
          <a:xfrm>
            <a:off x="8756724" y="5196571"/>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27" name="Text Placeholder 2"/>
          <p:cNvSpPr>
            <a:spLocks noGrp="1"/>
          </p:cNvSpPr>
          <p:nvPr>
            <p:ph type="body" sz="quarter" idx="20" hasCustomPrompt="1"/>
          </p:nvPr>
        </p:nvSpPr>
        <p:spPr>
          <a:xfrm>
            <a:off x="8820029" y="3064410"/>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28" name="Text Placeholder 2"/>
          <p:cNvSpPr>
            <a:spLocks noGrp="1"/>
          </p:cNvSpPr>
          <p:nvPr>
            <p:ph type="body" sz="quarter" idx="21" hasCustomPrompt="1"/>
          </p:nvPr>
        </p:nvSpPr>
        <p:spPr>
          <a:xfrm>
            <a:off x="9508932" y="4098909"/>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29" name="Text Placeholder 2"/>
          <p:cNvSpPr>
            <a:spLocks noGrp="1"/>
          </p:cNvSpPr>
          <p:nvPr>
            <p:ph type="body" sz="quarter" idx="22" hasCustomPrompt="1"/>
          </p:nvPr>
        </p:nvSpPr>
        <p:spPr>
          <a:xfrm>
            <a:off x="4740398" y="5643327"/>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30" name="Text Placeholder 2"/>
          <p:cNvSpPr>
            <a:spLocks noGrp="1"/>
          </p:cNvSpPr>
          <p:nvPr>
            <p:ph type="body" sz="quarter" idx="23" hasCustomPrompt="1"/>
          </p:nvPr>
        </p:nvSpPr>
        <p:spPr>
          <a:xfrm>
            <a:off x="3646671" y="3823548"/>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31" name="Text Placeholder 2"/>
          <p:cNvSpPr>
            <a:spLocks noGrp="1"/>
          </p:cNvSpPr>
          <p:nvPr>
            <p:ph type="body" sz="quarter" idx="24" hasCustomPrompt="1"/>
          </p:nvPr>
        </p:nvSpPr>
        <p:spPr>
          <a:xfrm>
            <a:off x="6161235" y="4732321"/>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smtClean="0"/>
              <a:t>Tekst</a:t>
            </a:r>
            <a:endParaRPr lang="en-US" dirty="0"/>
          </a:p>
        </p:txBody>
      </p:sp>
      <p:sp>
        <p:nvSpPr>
          <p:cNvPr id="17" name="Text Placeholder 10"/>
          <p:cNvSpPr>
            <a:spLocks noGrp="1"/>
          </p:cNvSpPr>
          <p:nvPr>
            <p:ph type="body" sz="quarter" idx="25"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141518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3">
                                            <p:txEl>
                                              <p:pRg st="0" end="0"/>
                                            </p:txEl>
                                          </p:spTgt>
                                        </p:tgtEl>
                                        <p:attrNameLst>
                                          <p:attrName>style.visibility</p:attrName>
                                        </p:attrNameLst>
                                      </p:cBhvr>
                                      <p:to>
                                        <p:strVal val="visible"/>
                                      </p:to>
                                    </p:set>
                                    <p:animEffect transition="in" filter="fade">
                                      <p:cBhvr>
                                        <p:cTn id="14" dur="1000"/>
                                        <p:tgtEl>
                                          <p:spTgt spid="23">
                                            <p:txEl>
                                              <p:pRg st="0" end="0"/>
                                            </p:txEl>
                                          </p:spTgt>
                                        </p:tgtEl>
                                      </p:cBhvr>
                                    </p:animEffect>
                                    <p:anim calcmode="lin" valueType="num">
                                      <p:cBhvr>
                                        <p:cTn id="15" dur="1000" fill="hold"/>
                                        <p:tgtEl>
                                          <p:spTgt spid="2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animEffect transition="in" filter="fade">
                                      <p:cBhvr>
                                        <p:cTn id="21" dur="1000"/>
                                        <p:tgtEl>
                                          <p:spTgt spid="24">
                                            <p:txEl>
                                              <p:pRg st="0" end="0"/>
                                            </p:txEl>
                                          </p:spTgt>
                                        </p:tgtEl>
                                      </p:cBhvr>
                                    </p:animEffect>
                                    <p:anim calcmode="lin" valueType="num">
                                      <p:cBhvr>
                                        <p:cTn id="22" dur="1000" fill="hold"/>
                                        <p:tgtEl>
                                          <p:spTgt spid="24">
                                            <p:txEl>
                                              <p:pRg st="0" end="0"/>
                                            </p:txEl>
                                          </p:spTgt>
                                        </p:tgtEl>
                                        <p:attrNameLst>
                                          <p:attrName>ppt_w</p:attrName>
                                        </p:attrNameLst>
                                      </p:cBhvr>
                                      <p:tavLst>
                                        <p:tav tm="0" fmla="#ppt_w*sin(2.5*pi*$)">
                                          <p:val>
                                            <p:fltVal val="0"/>
                                          </p:val>
                                        </p:tav>
                                        <p:tav tm="100000">
                                          <p:val>
                                            <p:fltVal val="1"/>
                                          </p:val>
                                        </p:tav>
                                      </p:tavLst>
                                    </p:anim>
                                    <p:anim calcmode="lin" valueType="num">
                                      <p:cBhvr>
                                        <p:cTn id="23" dur="1000" fill="hold"/>
                                        <p:tgtEl>
                                          <p:spTgt spid="2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Effect transition="in" filter="fade">
                                      <p:cBhvr>
                                        <p:cTn id="28" dur="1000"/>
                                        <p:tgtEl>
                                          <p:spTgt spid="25">
                                            <p:txEl>
                                              <p:pRg st="0" end="0"/>
                                            </p:txEl>
                                          </p:spTgt>
                                        </p:tgtEl>
                                      </p:cBhvr>
                                    </p:animEffect>
                                    <p:anim calcmode="lin" valueType="num">
                                      <p:cBhvr>
                                        <p:cTn id="29" dur="10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30" dur="1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fade">
                                      <p:cBhvr>
                                        <p:cTn id="42" dur="1000"/>
                                        <p:tgtEl>
                                          <p:spTgt spid="26">
                                            <p:txEl>
                                              <p:pRg st="0" end="0"/>
                                            </p:txEl>
                                          </p:spTgt>
                                        </p:tgtEl>
                                      </p:cBhvr>
                                    </p:animEffect>
                                    <p:anim calcmode="lin" valueType="num">
                                      <p:cBhvr>
                                        <p:cTn id="43" dur="1000" fill="hold"/>
                                        <p:tgtEl>
                                          <p:spTgt spid="26">
                                            <p:txEl>
                                              <p:pRg st="0" end="0"/>
                                            </p:txEl>
                                          </p:spTgt>
                                        </p:tgtEl>
                                        <p:attrNameLst>
                                          <p:attrName>ppt_w</p:attrName>
                                        </p:attrNameLst>
                                      </p:cBhvr>
                                      <p:tavLst>
                                        <p:tav tm="0" fmla="#ppt_w*sin(2.5*pi*$)">
                                          <p:val>
                                            <p:fltVal val="0"/>
                                          </p:val>
                                        </p:tav>
                                        <p:tav tm="100000">
                                          <p:val>
                                            <p:fltVal val="1"/>
                                          </p:val>
                                        </p:tav>
                                      </p:tavLst>
                                    </p:anim>
                                    <p:anim calcmode="lin" valueType="num">
                                      <p:cBhvr>
                                        <p:cTn id="44" dur="1000" fill="hold"/>
                                        <p:tgtEl>
                                          <p:spTgt spid="2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fade">
                                      <p:cBhvr>
                                        <p:cTn id="49" dur="1000"/>
                                        <p:tgtEl>
                                          <p:spTgt spid="27">
                                            <p:txEl>
                                              <p:pRg st="0" end="0"/>
                                            </p:txEl>
                                          </p:spTgt>
                                        </p:tgtEl>
                                      </p:cBhvr>
                                    </p:animEffect>
                                    <p:anim calcmode="lin" valueType="num">
                                      <p:cBhvr>
                                        <p:cTn id="50" dur="1000" fill="hold"/>
                                        <p:tgtEl>
                                          <p:spTgt spid="27">
                                            <p:txEl>
                                              <p:pRg st="0" end="0"/>
                                            </p:txEl>
                                          </p:spTgt>
                                        </p:tgtEl>
                                        <p:attrNameLst>
                                          <p:attrName>ppt_w</p:attrName>
                                        </p:attrNameLst>
                                      </p:cBhvr>
                                      <p:tavLst>
                                        <p:tav tm="0" fmla="#ppt_w*sin(2.5*pi*$)">
                                          <p:val>
                                            <p:fltVal val="0"/>
                                          </p:val>
                                        </p:tav>
                                        <p:tav tm="100000">
                                          <p:val>
                                            <p:fltVal val="1"/>
                                          </p:val>
                                        </p:tav>
                                      </p:tavLst>
                                    </p:anim>
                                    <p:anim calcmode="lin" valueType="num">
                                      <p:cBhvr>
                                        <p:cTn id="51" dur="1000" fill="hold"/>
                                        <p:tgtEl>
                                          <p:spTgt spid="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28">
                                            <p:txEl>
                                              <p:pRg st="0" end="0"/>
                                            </p:txEl>
                                          </p:spTgt>
                                        </p:tgtEl>
                                        <p:attrNameLst>
                                          <p:attrName>style.visibility</p:attrName>
                                        </p:attrNameLst>
                                      </p:cBhvr>
                                      <p:to>
                                        <p:strVal val="visible"/>
                                      </p:to>
                                    </p:set>
                                    <p:animEffect transition="in" filter="fade">
                                      <p:cBhvr>
                                        <p:cTn id="56" dur="1000"/>
                                        <p:tgtEl>
                                          <p:spTgt spid="28">
                                            <p:txEl>
                                              <p:pRg st="0" end="0"/>
                                            </p:txEl>
                                          </p:spTgt>
                                        </p:tgtEl>
                                      </p:cBhvr>
                                    </p:animEffect>
                                    <p:anim calcmode="lin" valueType="num">
                                      <p:cBhvr>
                                        <p:cTn id="57" dur="1000" fill="hold"/>
                                        <p:tgtEl>
                                          <p:spTgt spid="28">
                                            <p:txEl>
                                              <p:pRg st="0" end="0"/>
                                            </p:txEl>
                                          </p:spTgt>
                                        </p:tgtEl>
                                        <p:attrNameLst>
                                          <p:attrName>ppt_w</p:attrName>
                                        </p:attrNameLst>
                                      </p:cBhvr>
                                      <p:tavLst>
                                        <p:tav tm="0" fmla="#ppt_w*sin(2.5*pi*$)">
                                          <p:val>
                                            <p:fltVal val="0"/>
                                          </p:val>
                                        </p:tav>
                                        <p:tav tm="100000">
                                          <p:val>
                                            <p:fltVal val="1"/>
                                          </p:val>
                                        </p:tav>
                                      </p:tavLst>
                                    </p:anim>
                                    <p:anim calcmode="lin" valueType="num">
                                      <p:cBhvr>
                                        <p:cTn id="58" dur="1000" fill="hold"/>
                                        <p:tgtEl>
                                          <p:spTgt spid="2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childTnLst>
                                    <p:set>
                                      <p:cBhvr>
                                        <p:cTn id="62" dur="1" fill="hold">
                                          <p:stCondLst>
                                            <p:cond delay="0"/>
                                          </p:stCondLst>
                                        </p:cTn>
                                        <p:tgtEl>
                                          <p:spTgt spid="29">
                                            <p:txEl>
                                              <p:pRg st="0" end="0"/>
                                            </p:txEl>
                                          </p:spTgt>
                                        </p:tgtEl>
                                        <p:attrNameLst>
                                          <p:attrName>style.visibility</p:attrName>
                                        </p:attrNameLst>
                                      </p:cBhvr>
                                      <p:to>
                                        <p:strVal val="visible"/>
                                      </p:to>
                                    </p:set>
                                    <p:animEffect transition="in" filter="fade">
                                      <p:cBhvr>
                                        <p:cTn id="63" dur="1000"/>
                                        <p:tgtEl>
                                          <p:spTgt spid="29">
                                            <p:txEl>
                                              <p:pRg st="0" end="0"/>
                                            </p:txEl>
                                          </p:spTgt>
                                        </p:tgtEl>
                                      </p:cBhvr>
                                    </p:animEffect>
                                    <p:anim calcmode="lin" valueType="num">
                                      <p:cBhvr>
                                        <p:cTn id="64" dur="1000" fill="hold"/>
                                        <p:tgtEl>
                                          <p:spTgt spid="29">
                                            <p:txEl>
                                              <p:pRg st="0" end="0"/>
                                            </p:txEl>
                                          </p:spTgt>
                                        </p:tgtEl>
                                        <p:attrNameLst>
                                          <p:attrName>ppt_w</p:attrName>
                                        </p:attrNameLst>
                                      </p:cBhvr>
                                      <p:tavLst>
                                        <p:tav tm="0" fmla="#ppt_w*sin(2.5*pi*$)">
                                          <p:val>
                                            <p:fltVal val="0"/>
                                          </p:val>
                                        </p:tav>
                                        <p:tav tm="100000">
                                          <p:val>
                                            <p:fltVal val="1"/>
                                          </p:val>
                                        </p:tav>
                                      </p:tavLst>
                                    </p:anim>
                                    <p:anim calcmode="lin" valueType="num">
                                      <p:cBhvr>
                                        <p:cTn id="65" dur="1000" fill="hold"/>
                                        <p:tgtEl>
                                          <p:spTgt spid="2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grpId="0" nodeType="clickEffect">
                                  <p:stCondLst>
                                    <p:cond delay="0"/>
                                  </p:stCondLst>
                                  <p:childTnLst>
                                    <p:set>
                                      <p:cBhvr>
                                        <p:cTn id="69" dur="1" fill="hold">
                                          <p:stCondLst>
                                            <p:cond delay="0"/>
                                          </p:stCondLst>
                                        </p:cTn>
                                        <p:tgtEl>
                                          <p:spTgt spid="22">
                                            <p:txEl>
                                              <p:pRg st="0" end="0"/>
                                            </p:txEl>
                                          </p:spTgt>
                                        </p:tgtEl>
                                        <p:attrNameLst>
                                          <p:attrName>style.visibility</p:attrName>
                                        </p:attrNameLst>
                                      </p:cBhvr>
                                      <p:to>
                                        <p:strVal val="visible"/>
                                      </p:to>
                                    </p:set>
                                    <p:animEffect transition="in" filter="fade">
                                      <p:cBhvr>
                                        <p:cTn id="70" dur="1000"/>
                                        <p:tgtEl>
                                          <p:spTgt spid="22">
                                            <p:txEl>
                                              <p:pRg st="0" end="0"/>
                                            </p:txEl>
                                          </p:spTgt>
                                        </p:tgtEl>
                                      </p:cBhvr>
                                    </p:animEffect>
                                    <p:anim calcmode="lin" valueType="num">
                                      <p:cBhvr>
                                        <p:cTn id="71" dur="1000" fill="hold"/>
                                        <p:tgtEl>
                                          <p:spTgt spid="22">
                                            <p:txEl>
                                              <p:pRg st="0" end="0"/>
                                            </p:txEl>
                                          </p:spTgt>
                                        </p:tgtEl>
                                        <p:attrNameLst>
                                          <p:attrName>ppt_w</p:attrName>
                                        </p:attrNameLst>
                                      </p:cBhvr>
                                      <p:tavLst>
                                        <p:tav tm="0" fmla="#ppt_w*sin(2.5*pi*$)">
                                          <p:val>
                                            <p:fltVal val="0"/>
                                          </p:val>
                                        </p:tav>
                                        <p:tav tm="100000">
                                          <p:val>
                                            <p:fltVal val="1"/>
                                          </p:val>
                                        </p:tav>
                                      </p:tavLst>
                                    </p:anim>
                                    <p:anim calcmode="lin" valueType="num">
                                      <p:cBhvr>
                                        <p:cTn id="72" dur="1000" fill="hold"/>
                                        <p:tgtEl>
                                          <p:spTgt spid="2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5" presetClass="entr" presetSubtype="0" fill="hold" grpId="0" nodeType="clickEffect">
                                  <p:stCondLst>
                                    <p:cond delay="0"/>
                                  </p:stCondLst>
                                  <p:childTnLst>
                                    <p:set>
                                      <p:cBhvr>
                                        <p:cTn id="76" dur="1" fill="hold">
                                          <p:stCondLst>
                                            <p:cond delay="0"/>
                                          </p:stCondLst>
                                        </p:cTn>
                                        <p:tgtEl>
                                          <p:spTgt spid="30">
                                            <p:txEl>
                                              <p:pRg st="0" end="0"/>
                                            </p:txEl>
                                          </p:spTgt>
                                        </p:tgtEl>
                                        <p:attrNameLst>
                                          <p:attrName>style.visibility</p:attrName>
                                        </p:attrNameLst>
                                      </p:cBhvr>
                                      <p:to>
                                        <p:strVal val="visible"/>
                                      </p:to>
                                    </p:set>
                                    <p:animEffect transition="in" filter="fade">
                                      <p:cBhvr>
                                        <p:cTn id="77" dur="1000"/>
                                        <p:tgtEl>
                                          <p:spTgt spid="30">
                                            <p:txEl>
                                              <p:pRg st="0" end="0"/>
                                            </p:txEl>
                                          </p:spTgt>
                                        </p:tgtEl>
                                      </p:cBhvr>
                                    </p:animEffect>
                                    <p:anim calcmode="lin" valueType="num">
                                      <p:cBhvr>
                                        <p:cTn id="78" dur="1000" fill="hold"/>
                                        <p:tgtEl>
                                          <p:spTgt spid="30">
                                            <p:txEl>
                                              <p:pRg st="0" end="0"/>
                                            </p:txEl>
                                          </p:spTgt>
                                        </p:tgtEl>
                                        <p:attrNameLst>
                                          <p:attrName>ppt_w</p:attrName>
                                        </p:attrNameLst>
                                      </p:cBhvr>
                                      <p:tavLst>
                                        <p:tav tm="0" fmla="#ppt_w*sin(2.5*pi*$)">
                                          <p:val>
                                            <p:fltVal val="0"/>
                                          </p:val>
                                        </p:tav>
                                        <p:tav tm="100000">
                                          <p:val>
                                            <p:fltVal val="1"/>
                                          </p:val>
                                        </p:tav>
                                      </p:tavLst>
                                    </p:anim>
                                    <p:anim calcmode="lin" valueType="num">
                                      <p:cBhvr>
                                        <p:cTn id="79" dur="1000" fill="hold"/>
                                        <p:tgtEl>
                                          <p:spTgt spid="3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45" presetClass="entr" presetSubtype="0" fill="hold" grpId="0" nodeType="clickEffect">
                                  <p:stCondLst>
                                    <p:cond delay="0"/>
                                  </p:stCondLst>
                                  <p:childTnLst>
                                    <p:set>
                                      <p:cBhvr>
                                        <p:cTn id="83" dur="1" fill="hold">
                                          <p:stCondLst>
                                            <p:cond delay="0"/>
                                          </p:stCondLst>
                                        </p:cTn>
                                        <p:tgtEl>
                                          <p:spTgt spid="31">
                                            <p:txEl>
                                              <p:pRg st="0" end="0"/>
                                            </p:txEl>
                                          </p:spTgt>
                                        </p:tgtEl>
                                        <p:attrNameLst>
                                          <p:attrName>style.visibility</p:attrName>
                                        </p:attrNameLst>
                                      </p:cBhvr>
                                      <p:to>
                                        <p:strVal val="visible"/>
                                      </p:to>
                                    </p:set>
                                    <p:animEffect transition="in" filter="fade">
                                      <p:cBhvr>
                                        <p:cTn id="84" dur="1000"/>
                                        <p:tgtEl>
                                          <p:spTgt spid="31">
                                            <p:txEl>
                                              <p:pRg st="0" end="0"/>
                                            </p:txEl>
                                          </p:spTgt>
                                        </p:tgtEl>
                                      </p:cBhvr>
                                    </p:animEffect>
                                    <p:anim calcmode="lin" valueType="num">
                                      <p:cBhvr>
                                        <p:cTn id="85" dur="1000" fill="hold"/>
                                        <p:tgtEl>
                                          <p:spTgt spid="31">
                                            <p:txEl>
                                              <p:pRg st="0" end="0"/>
                                            </p:txEl>
                                          </p:spTgt>
                                        </p:tgtEl>
                                        <p:attrNameLst>
                                          <p:attrName>ppt_w</p:attrName>
                                        </p:attrNameLst>
                                      </p:cBhvr>
                                      <p:tavLst>
                                        <p:tav tm="0" fmla="#ppt_w*sin(2.5*pi*$)">
                                          <p:val>
                                            <p:fltVal val="0"/>
                                          </p:val>
                                        </p:tav>
                                        <p:tav tm="100000">
                                          <p:val>
                                            <p:fltVal val="1"/>
                                          </p:val>
                                        </p:tav>
                                      </p:tavLst>
                                    </p:anim>
                                    <p:anim calcmode="lin" valueType="num">
                                      <p:cBhvr>
                                        <p:cTn id="86" dur="1000" fill="hold"/>
                                        <p:tgtEl>
                                          <p:spTgt spid="3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5"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ppt_w</p:attrName>
                        </p:attrNameLst>
                      </p:cBhvr>
                      <p:tavLst>
                        <p:tav tm="0" fmla="#ppt_w*sin(2.5*pi*$)">
                          <p:val>
                            <p:fltVal val="0"/>
                          </p:val>
                        </p:tav>
                        <p:tav tm="100000">
                          <p:val>
                            <p:fltVal val="1"/>
                          </p:val>
                        </p:tav>
                      </p:tavLst>
                    </p:anim>
                    <p:anim calcmode="lin" valueType="num">
                      <p:cBhvr>
                        <p:cTn dur="1000" fill="hold"/>
                        <p:tgtEl>
                          <p:spTgt spid="3"/>
                        </p:tgtEl>
                        <p:attrNameLst>
                          <p:attrName>ppt_h</p:attrName>
                        </p:attrNameLst>
                      </p:cBhvr>
                      <p:tavLst>
                        <p:tav tm="0">
                          <p:val>
                            <p:strVal val="#ppt_h"/>
                          </p:val>
                        </p:tav>
                        <p:tav tm="100000">
                          <p:val>
                            <p:strVal val="#ppt_h"/>
                          </p:val>
                        </p:tav>
                      </p:tavLst>
                    </p:anim>
                  </p:childTnLst>
                </p:cTn>
              </p:par>
            </p:tnLst>
          </p:tmpl>
        </p:tmplLst>
      </p:bldP>
      <p:bldP spid="9" grpId="0" build="p">
        <p:tmplLst>
          <p:tmpl lvl="1">
            <p:tnLst>
              <p:par>
                <p:cTn presetID="45"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ppt_w</p:attrName>
                        </p:attrNameLst>
                      </p:cBhvr>
                      <p:tavLst>
                        <p:tav tm="0" fmla="#ppt_w*sin(2.5*pi*$)">
                          <p:val>
                            <p:fltVal val="0"/>
                          </p:val>
                        </p:tav>
                        <p:tav tm="100000">
                          <p:val>
                            <p:fltVal val="1"/>
                          </p:val>
                        </p:tav>
                      </p:tavLst>
                    </p:anim>
                    <p:anim calcmode="lin" valueType="num">
                      <p:cBhvr>
                        <p:cTn dur="1000" fill="hold"/>
                        <p:tgtEl>
                          <p:spTgt spid="9"/>
                        </p:tgtEl>
                        <p:attrNameLst>
                          <p:attrName>ppt_h</p:attrName>
                        </p:attrNameLst>
                      </p:cBhvr>
                      <p:tavLst>
                        <p:tav tm="0">
                          <p:val>
                            <p:strVal val="#ppt_h"/>
                          </p:val>
                        </p:tav>
                        <p:tav tm="100000">
                          <p:val>
                            <p:strVal val="#ppt_h"/>
                          </p:val>
                        </p:tav>
                      </p:tavLst>
                    </p:anim>
                  </p:childTnLst>
                </p:cTn>
              </p:par>
            </p:tnLst>
          </p:tmpl>
        </p:tmplLst>
      </p:bldP>
      <p:bldP spid="22" grpId="0" build="p">
        <p:tmplLst>
          <p:tmpl lvl="1">
            <p:tnLst>
              <p:par>
                <p:cTn presetID="45" presetClass="entr" presetSubtype="0"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anim calcmode="lin" valueType="num">
                      <p:cBhvr>
                        <p:cTn dur="1000" fill="hold"/>
                        <p:tgtEl>
                          <p:spTgt spid="22"/>
                        </p:tgtEl>
                        <p:attrNameLst>
                          <p:attrName>ppt_w</p:attrName>
                        </p:attrNameLst>
                      </p:cBhvr>
                      <p:tavLst>
                        <p:tav tm="0" fmla="#ppt_w*sin(2.5*pi*$)">
                          <p:val>
                            <p:fltVal val="0"/>
                          </p:val>
                        </p:tav>
                        <p:tav tm="100000">
                          <p:val>
                            <p:fltVal val="1"/>
                          </p:val>
                        </p:tav>
                      </p:tavLst>
                    </p:anim>
                    <p:anim calcmode="lin" valueType="num">
                      <p:cBhvr>
                        <p:cTn dur="1000" fill="hold"/>
                        <p:tgtEl>
                          <p:spTgt spid="22"/>
                        </p:tgtEl>
                        <p:attrNameLst>
                          <p:attrName>ppt_h</p:attrName>
                        </p:attrNameLst>
                      </p:cBhvr>
                      <p:tavLst>
                        <p:tav tm="0">
                          <p:val>
                            <p:strVal val="#ppt_h"/>
                          </p:val>
                        </p:tav>
                        <p:tav tm="100000">
                          <p:val>
                            <p:strVal val="#ppt_h"/>
                          </p:val>
                        </p:tav>
                      </p:tavLst>
                    </p:anim>
                  </p:childTnLst>
                </p:cTn>
              </p:par>
            </p:tnLst>
          </p:tmpl>
        </p:tmplLst>
      </p:bldP>
      <p:bldP spid="23" grpId="0" build="p">
        <p:tmplLst>
          <p:tmpl lvl="1">
            <p:tnLst>
              <p:par>
                <p:cTn presetID="45"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anim calcmode="lin" valueType="num">
                      <p:cBhvr>
                        <p:cTn dur="1000" fill="hold"/>
                        <p:tgtEl>
                          <p:spTgt spid="23"/>
                        </p:tgtEl>
                        <p:attrNameLst>
                          <p:attrName>ppt_w</p:attrName>
                        </p:attrNameLst>
                      </p:cBhvr>
                      <p:tavLst>
                        <p:tav tm="0" fmla="#ppt_w*sin(2.5*pi*$)">
                          <p:val>
                            <p:fltVal val="0"/>
                          </p:val>
                        </p:tav>
                        <p:tav tm="100000">
                          <p:val>
                            <p:fltVal val="1"/>
                          </p:val>
                        </p:tav>
                      </p:tavLst>
                    </p:anim>
                    <p:anim calcmode="lin" valueType="num">
                      <p:cBhvr>
                        <p:cTn dur="1000" fill="hold"/>
                        <p:tgtEl>
                          <p:spTgt spid="23"/>
                        </p:tgtEl>
                        <p:attrNameLst>
                          <p:attrName>ppt_h</p:attrName>
                        </p:attrNameLst>
                      </p:cBhvr>
                      <p:tavLst>
                        <p:tav tm="0">
                          <p:val>
                            <p:strVal val="#ppt_h"/>
                          </p:val>
                        </p:tav>
                        <p:tav tm="100000">
                          <p:val>
                            <p:strVal val="#ppt_h"/>
                          </p:val>
                        </p:tav>
                      </p:tavLst>
                    </p:anim>
                  </p:childTnLst>
                </p:cTn>
              </p:par>
            </p:tnLst>
          </p:tmpl>
        </p:tmplLst>
      </p:bldP>
      <p:bldP spid="24" grpId="0" build="p">
        <p:tmplLst>
          <p:tmpl lvl="1">
            <p:tnLst>
              <p:par>
                <p:cTn presetID="45"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anim calcmode="lin" valueType="num">
                      <p:cBhvr>
                        <p:cTn dur="1000" fill="hold"/>
                        <p:tgtEl>
                          <p:spTgt spid="24"/>
                        </p:tgtEl>
                        <p:attrNameLst>
                          <p:attrName>ppt_w</p:attrName>
                        </p:attrNameLst>
                      </p:cBhvr>
                      <p:tavLst>
                        <p:tav tm="0" fmla="#ppt_w*sin(2.5*pi*$)">
                          <p:val>
                            <p:fltVal val="0"/>
                          </p:val>
                        </p:tav>
                        <p:tav tm="100000">
                          <p:val>
                            <p:fltVal val="1"/>
                          </p:val>
                        </p:tav>
                      </p:tavLst>
                    </p:anim>
                    <p:anim calcmode="lin" valueType="num">
                      <p:cBhvr>
                        <p:cTn dur="1000" fill="hold"/>
                        <p:tgtEl>
                          <p:spTgt spid="24"/>
                        </p:tgtEl>
                        <p:attrNameLst>
                          <p:attrName>ppt_h</p:attrName>
                        </p:attrNameLst>
                      </p:cBhvr>
                      <p:tavLst>
                        <p:tav tm="0">
                          <p:val>
                            <p:strVal val="#ppt_h"/>
                          </p:val>
                        </p:tav>
                        <p:tav tm="100000">
                          <p:val>
                            <p:strVal val="#ppt_h"/>
                          </p:val>
                        </p:tav>
                      </p:tavLst>
                    </p:anim>
                  </p:childTnLst>
                </p:cTn>
              </p:par>
            </p:tnLst>
          </p:tmpl>
        </p:tmplLst>
      </p:bldP>
      <p:bldP spid="25" grpId="0" build="p">
        <p:tmplLst>
          <p:tmpl lvl="1">
            <p:tnLst>
              <p:par>
                <p:cTn presetID="45"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anim calcmode="lin" valueType="num">
                      <p:cBhvr>
                        <p:cTn dur="1000" fill="hold"/>
                        <p:tgtEl>
                          <p:spTgt spid="25"/>
                        </p:tgtEl>
                        <p:attrNameLst>
                          <p:attrName>ppt_w</p:attrName>
                        </p:attrNameLst>
                      </p:cBhvr>
                      <p:tavLst>
                        <p:tav tm="0" fmla="#ppt_w*sin(2.5*pi*$)">
                          <p:val>
                            <p:fltVal val="0"/>
                          </p:val>
                        </p:tav>
                        <p:tav tm="100000">
                          <p:val>
                            <p:fltVal val="1"/>
                          </p:val>
                        </p:tav>
                      </p:tavLst>
                    </p:anim>
                    <p:anim calcmode="lin" valueType="num">
                      <p:cBhvr>
                        <p:cTn dur="1000" fill="hold"/>
                        <p:tgtEl>
                          <p:spTgt spid="25"/>
                        </p:tgtEl>
                        <p:attrNameLst>
                          <p:attrName>ppt_h</p:attrName>
                        </p:attrNameLst>
                      </p:cBhvr>
                      <p:tavLst>
                        <p:tav tm="0">
                          <p:val>
                            <p:strVal val="#ppt_h"/>
                          </p:val>
                        </p:tav>
                        <p:tav tm="100000">
                          <p:val>
                            <p:strVal val="#ppt_h"/>
                          </p:val>
                        </p:tav>
                      </p:tavLst>
                    </p:anim>
                  </p:childTnLst>
                </p:cTn>
              </p:par>
            </p:tnLst>
          </p:tmpl>
        </p:tmplLst>
      </p:bldP>
      <p:bldP spid="26" grpId="0" build="p">
        <p:tmplLst>
          <p:tmpl lvl="1">
            <p:tnLst>
              <p:par>
                <p:cTn presetID="45" presetClass="entr" presetSubtype="0" fill="hold" nodeType="click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anim calcmode="lin" valueType="num">
                      <p:cBhvr>
                        <p:cTn dur="1000" fill="hold"/>
                        <p:tgtEl>
                          <p:spTgt spid="26"/>
                        </p:tgtEl>
                        <p:attrNameLst>
                          <p:attrName>ppt_w</p:attrName>
                        </p:attrNameLst>
                      </p:cBhvr>
                      <p:tavLst>
                        <p:tav tm="0" fmla="#ppt_w*sin(2.5*pi*$)">
                          <p:val>
                            <p:fltVal val="0"/>
                          </p:val>
                        </p:tav>
                        <p:tav tm="100000">
                          <p:val>
                            <p:fltVal val="1"/>
                          </p:val>
                        </p:tav>
                      </p:tavLst>
                    </p:anim>
                    <p:anim calcmode="lin" valueType="num">
                      <p:cBhvr>
                        <p:cTn dur="1000" fill="hold"/>
                        <p:tgtEl>
                          <p:spTgt spid="26"/>
                        </p:tgtEl>
                        <p:attrNameLst>
                          <p:attrName>ppt_h</p:attrName>
                        </p:attrNameLst>
                      </p:cBhvr>
                      <p:tavLst>
                        <p:tav tm="0">
                          <p:val>
                            <p:strVal val="#ppt_h"/>
                          </p:val>
                        </p:tav>
                        <p:tav tm="100000">
                          <p:val>
                            <p:strVal val="#ppt_h"/>
                          </p:val>
                        </p:tav>
                      </p:tavLst>
                    </p:anim>
                  </p:childTnLst>
                </p:cTn>
              </p:par>
            </p:tnLst>
          </p:tmpl>
        </p:tmplLst>
      </p:bldP>
      <p:bldP spid="27" grpId="0" build="p">
        <p:tmplLst>
          <p:tmpl lvl="1">
            <p:tnLst>
              <p:par>
                <p:cTn presetID="45"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1000"/>
                        <p:tgtEl>
                          <p:spTgt spid="27"/>
                        </p:tgtEl>
                      </p:cBhvr>
                    </p:animEffect>
                    <p:anim calcmode="lin" valueType="num">
                      <p:cBhvr>
                        <p:cTn dur="1000" fill="hold"/>
                        <p:tgtEl>
                          <p:spTgt spid="27"/>
                        </p:tgtEl>
                        <p:attrNameLst>
                          <p:attrName>ppt_w</p:attrName>
                        </p:attrNameLst>
                      </p:cBhvr>
                      <p:tavLst>
                        <p:tav tm="0" fmla="#ppt_w*sin(2.5*pi*$)">
                          <p:val>
                            <p:fltVal val="0"/>
                          </p:val>
                        </p:tav>
                        <p:tav tm="100000">
                          <p:val>
                            <p:fltVal val="1"/>
                          </p:val>
                        </p:tav>
                      </p:tavLst>
                    </p:anim>
                    <p:anim calcmode="lin" valueType="num">
                      <p:cBhvr>
                        <p:cTn dur="1000" fill="hold"/>
                        <p:tgtEl>
                          <p:spTgt spid="27"/>
                        </p:tgtEl>
                        <p:attrNameLst>
                          <p:attrName>ppt_h</p:attrName>
                        </p:attrNameLst>
                      </p:cBhvr>
                      <p:tavLst>
                        <p:tav tm="0">
                          <p:val>
                            <p:strVal val="#ppt_h"/>
                          </p:val>
                        </p:tav>
                        <p:tav tm="100000">
                          <p:val>
                            <p:strVal val="#ppt_h"/>
                          </p:val>
                        </p:tav>
                      </p:tavLst>
                    </p:anim>
                  </p:childTnLst>
                </p:cTn>
              </p:par>
            </p:tnLst>
          </p:tmpl>
        </p:tmplLst>
      </p:bldP>
      <p:bldP spid="28" grpId="0" build="p">
        <p:tmplLst>
          <p:tmpl lvl="1">
            <p:tnLst>
              <p:par>
                <p:cTn presetID="45"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1000"/>
                        <p:tgtEl>
                          <p:spTgt spid="28"/>
                        </p:tgtEl>
                      </p:cBhvr>
                    </p:animEffect>
                    <p:anim calcmode="lin" valueType="num">
                      <p:cBhvr>
                        <p:cTn dur="1000" fill="hold"/>
                        <p:tgtEl>
                          <p:spTgt spid="28"/>
                        </p:tgtEl>
                        <p:attrNameLst>
                          <p:attrName>ppt_w</p:attrName>
                        </p:attrNameLst>
                      </p:cBhvr>
                      <p:tavLst>
                        <p:tav tm="0" fmla="#ppt_w*sin(2.5*pi*$)">
                          <p:val>
                            <p:fltVal val="0"/>
                          </p:val>
                        </p:tav>
                        <p:tav tm="100000">
                          <p:val>
                            <p:fltVal val="1"/>
                          </p:val>
                        </p:tav>
                      </p:tavLst>
                    </p:anim>
                    <p:anim calcmode="lin" valueType="num">
                      <p:cBhvr>
                        <p:cTn dur="1000" fill="hold"/>
                        <p:tgtEl>
                          <p:spTgt spid="28"/>
                        </p:tgtEl>
                        <p:attrNameLst>
                          <p:attrName>ppt_h</p:attrName>
                        </p:attrNameLst>
                      </p:cBhvr>
                      <p:tavLst>
                        <p:tav tm="0">
                          <p:val>
                            <p:strVal val="#ppt_h"/>
                          </p:val>
                        </p:tav>
                        <p:tav tm="100000">
                          <p:val>
                            <p:strVal val="#ppt_h"/>
                          </p:val>
                        </p:tav>
                      </p:tavLst>
                    </p:anim>
                  </p:childTnLst>
                </p:cTn>
              </p:par>
            </p:tnLst>
          </p:tmpl>
        </p:tmplLst>
      </p:bldP>
      <p:bldP spid="29" grpId="0" build="p">
        <p:tmplLst>
          <p:tmpl lvl="1">
            <p:tnLst>
              <p:par>
                <p:cTn presetID="45"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ppt_w</p:attrName>
                        </p:attrNameLst>
                      </p:cBhvr>
                      <p:tavLst>
                        <p:tav tm="0" fmla="#ppt_w*sin(2.5*pi*$)">
                          <p:val>
                            <p:fltVal val="0"/>
                          </p:val>
                        </p:tav>
                        <p:tav tm="100000">
                          <p:val>
                            <p:fltVal val="1"/>
                          </p:val>
                        </p:tav>
                      </p:tavLst>
                    </p:anim>
                    <p:anim calcmode="lin" valueType="num">
                      <p:cBhvr>
                        <p:cTn dur="1000" fill="hold"/>
                        <p:tgtEl>
                          <p:spTgt spid="29"/>
                        </p:tgtEl>
                        <p:attrNameLst>
                          <p:attrName>ppt_h</p:attrName>
                        </p:attrNameLst>
                      </p:cBhvr>
                      <p:tavLst>
                        <p:tav tm="0">
                          <p:val>
                            <p:strVal val="#ppt_h"/>
                          </p:val>
                        </p:tav>
                        <p:tav tm="100000">
                          <p:val>
                            <p:strVal val="#ppt_h"/>
                          </p:val>
                        </p:tav>
                      </p:tavLst>
                    </p:anim>
                  </p:childTnLst>
                </p:cTn>
              </p:par>
            </p:tnLst>
          </p:tmpl>
        </p:tmplLst>
      </p:bldP>
      <p:bldP spid="30" grpId="0" build="p">
        <p:tmplLst>
          <p:tmpl lvl="1">
            <p:tnLst>
              <p:par>
                <p:cTn presetID="45"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ppt_w</p:attrName>
                        </p:attrNameLst>
                      </p:cBhvr>
                      <p:tavLst>
                        <p:tav tm="0" fmla="#ppt_w*sin(2.5*pi*$)">
                          <p:val>
                            <p:fltVal val="0"/>
                          </p:val>
                        </p:tav>
                        <p:tav tm="100000">
                          <p:val>
                            <p:fltVal val="1"/>
                          </p:val>
                        </p:tav>
                      </p:tavLst>
                    </p:anim>
                    <p:anim calcmode="lin" valueType="num">
                      <p:cBhvr>
                        <p:cTn dur="1000" fill="hold"/>
                        <p:tgtEl>
                          <p:spTgt spid="30"/>
                        </p:tgtEl>
                        <p:attrNameLst>
                          <p:attrName>ppt_h</p:attrName>
                        </p:attrNameLst>
                      </p:cBhvr>
                      <p:tavLst>
                        <p:tav tm="0">
                          <p:val>
                            <p:strVal val="#ppt_h"/>
                          </p:val>
                        </p:tav>
                        <p:tav tm="100000">
                          <p:val>
                            <p:strVal val="#ppt_h"/>
                          </p:val>
                        </p:tav>
                      </p:tavLst>
                    </p:anim>
                  </p:childTnLst>
                </p:cTn>
              </p:par>
            </p:tnLst>
          </p:tmpl>
        </p:tmplLst>
      </p:bldP>
      <p:bldP spid="31" grpId="0" build="p">
        <p:tmplLst>
          <p:tmpl lvl="1">
            <p:tnLst>
              <p:par>
                <p:cTn presetID="45"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anim calcmode="lin" valueType="num">
                      <p:cBhvr>
                        <p:cTn dur="1000" fill="hold"/>
                        <p:tgtEl>
                          <p:spTgt spid="31"/>
                        </p:tgtEl>
                        <p:attrNameLst>
                          <p:attrName>ppt_w</p:attrName>
                        </p:attrNameLst>
                      </p:cBhvr>
                      <p:tavLst>
                        <p:tav tm="0" fmla="#ppt_w*sin(2.5*pi*$)">
                          <p:val>
                            <p:fltVal val="0"/>
                          </p:val>
                        </p:tav>
                        <p:tav tm="100000">
                          <p:val>
                            <p:fltVal val="1"/>
                          </p:val>
                        </p:tav>
                      </p:tavLst>
                    </p:anim>
                    <p:anim calcmode="lin" valueType="num">
                      <p:cBhvr>
                        <p:cTn dur="1000" fill="hold"/>
                        <p:tgtEl>
                          <p:spTgt spid="31"/>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Stelling vraag">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29587" y="1462694"/>
            <a:ext cx="2306250" cy="1113750"/>
          </a:xfrm>
          <a:prstGeom prst="rect">
            <a:avLst/>
          </a:prstGeom>
        </p:spPr>
      </p:pic>
      <p:sp>
        <p:nvSpPr>
          <p:cNvPr id="6" name="AutoShape 3"/>
          <p:cNvSpPr>
            <a:spLocks noChangeAspect="1" noChangeArrowheads="1" noTextEdit="1"/>
          </p:cNvSpPr>
          <p:nvPr userDrawn="1"/>
        </p:nvSpPr>
        <p:spPr bwMode="auto">
          <a:xfrm>
            <a:off x="2014538" y="1434650"/>
            <a:ext cx="30384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2097088" y="1346201"/>
            <a:ext cx="2643187" cy="1339850"/>
          </a:xfrm>
          <a:custGeom>
            <a:avLst/>
            <a:gdLst>
              <a:gd name="T0" fmla="*/ 109 w 234"/>
              <a:gd name="T1" fmla="*/ 27 h 118"/>
              <a:gd name="T2" fmla="*/ 92 w 234"/>
              <a:gd name="T3" fmla="*/ 18 h 118"/>
              <a:gd name="T4" fmla="*/ 67 w 234"/>
              <a:gd name="T5" fmla="*/ 28 h 118"/>
              <a:gd name="T6" fmla="*/ 53 w 234"/>
              <a:gd name="T7" fmla="*/ 25 h 118"/>
              <a:gd name="T8" fmla="*/ 28 w 234"/>
              <a:gd name="T9" fmla="*/ 33 h 118"/>
              <a:gd name="T10" fmla="*/ 30 w 234"/>
              <a:gd name="T11" fmla="*/ 42 h 118"/>
              <a:gd name="T12" fmla="*/ 16 w 234"/>
              <a:gd name="T13" fmla="*/ 52 h 118"/>
              <a:gd name="T14" fmla="*/ 21 w 234"/>
              <a:gd name="T15" fmla="*/ 69 h 118"/>
              <a:gd name="T16" fmla="*/ 31 w 234"/>
              <a:gd name="T17" fmla="*/ 79 h 118"/>
              <a:gd name="T18" fmla="*/ 39 w 234"/>
              <a:gd name="T19" fmla="*/ 91 h 118"/>
              <a:gd name="T20" fmla="*/ 67 w 234"/>
              <a:gd name="T21" fmla="*/ 96 h 118"/>
              <a:gd name="T22" fmla="*/ 86 w 234"/>
              <a:gd name="T23" fmla="*/ 95 h 118"/>
              <a:gd name="T24" fmla="*/ 106 w 234"/>
              <a:gd name="T25" fmla="*/ 96 h 118"/>
              <a:gd name="T26" fmla="*/ 130 w 234"/>
              <a:gd name="T27" fmla="*/ 104 h 118"/>
              <a:gd name="T28" fmla="*/ 143 w 234"/>
              <a:gd name="T29" fmla="*/ 88 h 118"/>
              <a:gd name="T30" fmla="*/ 167 w 234"/>
              <a:gd name="T31" fmla="*/ 97 h 118"/>
              <a:gd name="T32" fmla="*/ 180 w 234"/>
              <a:gd name="T33" fmla="*/ 83 h 118"/>
              <a:gd name="T34" fmla="*/ 194 w 234"/>
              <a:gd name="T35" fmla="*/ 71 h 118"/>
              <a:gd name="T36" fmla="*/ 213 w 234"/>
              <a:gd name="T37" fmla="*/ 62 h 118"/>
              <a:gd name="T38" fmla="*/ 190 w 234"/>
              <a:gd name="T39" fmla="*/ 45 h 118"/>
              <a:gd name="T40" fmla="*/ 182 w 234"/>
              <a:gd name="T41" fmla="*/ 36 h 118"/>
              <a:gd name="T42" fmla="*/ 179 w 234"/>
              <a:gd name="T43" fmla="*/ 22 h 118"/>
              <a:gd name="T44" fmla="*/ 154 w 234"/>
              <a:gd name="T45" fmla="*/ 32 h 118"/>
              <a:gd name="T46" fmla="*/ 139 w 234"/>
              <a:gd name="T47" fmla="*/ 26 h 118"/>
              <a:gd name="T48" fmla="*/ 201 w 234"/>
              <a:gd name="T49" fmla="*/ 75 h 118"/>
              <a:gd name="T50" fmla="*/ 196 w 234"/>
              <a:gd name="T51" fmla="*/ 96 h 118"/>
              <a:gd name="T52" fmla="*/ 178 w 234"/>
              <a:gd name="T53" fmla="*/ 95 h 118"/>
              <a:gd name="T54" fmla="*/ 159 w 234"/>
              <a:gd name="T55" fmla="*/ 105 h 118"/>
              <a:gd name="T56" fmla="*/ 138 w 234"/>
              <a:gd name="T57" fmla="*/ 113 h 118"/>
              <a:gd name="T58" fmla="*/ 115 w 234"/>
              <a:gd name="T59" fmla="*/ 104 h 118"/>
              <a:gd name="T60" fmla="*/ 99 w 234"/>
              <a:gd name="T61" fmla="*/ 115 h 118"/>
              <a:gd name="T62" fmla="*/ 81 w 234"/>
              <a:gd name="T63" fmla="*/ 104 h 118"/>
              <a:gd name="T64" fmla="*/ 57 w 234"/>
              <a:gd name="T65" fmla="*/ 111 h 118"/>
              <a:gd name="T66" fmla="*/ 53 w 234"/>
              <a:gd name="T67" fmla="*/ 97 h 118"/>
              <a:gd name="T68" fmla="*/ 21 w 234"/>
              <a:gd name="T69" fmla="*/ 100 h 118"/>
              <a:gd name="T70" fmla="*/ 6 w 234"/>
              <a:gd name="T71" fmla="*/ 86 h 118"/>
              <a:gd name="T72" fmla="*/ 12 w 234"/>
              <a:gd name="T73" fmla="*/ 68 h 118"/>
              <a:gd name="T74" fmla="*/ 5 w 234"/>
              <a:gd name="T75" fmla="*/ 57 h 118"/>
              <a:gd name="T76" fmla="*/ 22 w 234"/>
              <a:gd name="T77" fmla="*/ 43 h 118"/>
              <a:gd name="T78" fmla="*/ 16 w 234"/>
              <a:gd name="T79" fmla="*/ 23 h 118"/>
              <a:gd name="T80" fmla="*/ 42 w 234"/>
              <a:gd name="T81" fmla="*/ 28 h 118"/>
              <a:gd name="T82" fmla="*/ 63 w 234"/>
              <a:gd name="T83" fmla="*/ 8 h 118"/>
              <a:gd name="T84" fmla="*/ 91 w 234"/>
              <a:gd name="T85" fmla="*/ 9 h 118"/>
              <a:gd name="T86" fmla="*/ 105 w 234"/>
              <a:gd name="T87" fmla="*/ 15 h 118"/>
              <a:gd name="T88" fmla="*/ 129 w 234"/>
              <a:gd name="T89" fmla="*/ 1 h 118"/>
              <a:gd name="T90" fmla="*/ 139 w 234"/>
              <a:gd name="T91" fmla="*/ 16 h 118"/>
              <a:gd name="T92" fmla="*/ 158 w 234"/>
              <a:gd name="T93" fmla="*/ 20 h 118"/>
              <a:gd name="T94" fmla="*/ 183 w 234"/>
              <a:gd name="T95" fmla="*/ 11 h 118"/>
              <a:gd name="T96" fmla="*/ 192 w 234"/>
              <a:gd name="T97" fmla="*/ 20 h 118"/>
              <a:gd name="T98" fmla="*/ 202 w 234"/>
              <a:gd name="T99" fmla="*/ 28 h 118"/>
              <a:gd name="T100" fmla="*/ 201 w 234"/>
              <a:gd name="T101" fmla="*/ 48 h 118"/>
              <a:gd name="T102" fmla="*/ 233 w 234"/>
              <a:gd name="T103" fmla="*/ 59 h 118"/>
              <a:gd name="T104" fmla="*/ 210 w 234"/>
              <a:gd name="T105" fmla="*/ 7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118">
                <a:moveTo>
                  <a:pt x="128" y="14"/>
                </a:moveTo>
                <a:cubicBezTo>
                  <a:pt x="127" y="14"/>
                  <a:pt x="127" y="14"/>
                  <a:pt x="127" y="14"/>
                </a:cubicBezTo>
                <a:cubicBezTo>
                  <a:pt x="125" y="15"/>
                  <a:pt x="124" y="16"/>
                  <a:pt x="123" y="17"/>
                </a:cubicBezTo>
                <a:cubicBezTo>
                  <a:pt x="122" y="18"/>
                  <a:pt x="120" y="18"/>
                  <a:pt x="119" y="19"/>
                </a:cubicBezTo>
                <a:cubicBezTo>
                  <a:pt x="115" y="22"/>
                  <a:pt x="112" y="24"/>
                  <a:pt x="109" y="27"/>
                </a:cubicBezTo>
                <a:cubicBezTo>
                  <a:pt x="109" y="27"/>
                  <a:pt x="109" y="28"/>
                  <a:pt x="108" y="28"/>
                </a:cubicBezTo>
                <a:cubicBezTo>
                  <a:pt x="107" y="29"/>
                  <a:pt x="106" y="29"/>
                  <a:pt x="104" y="29"/>
                </a:cubicBezTo>
                <a:cubicBezTo>
                  <a:pt x="102" y="28"/>
                  <a:pt x="101" y="26"/>
                  <a:pt x="100" y="25"/>
                </a:cubicBezTo>
                <a:cubicBezTo>
                  <a:pt x="99" y="23"/>
                  <a:pt x="97" y="21"/>
                  <a:pt x="96" y="19"/>
                </a:cubicBezTo>
                <a:cubicBezTo>
                  <a:pt x="95" y="17"/>
                  <a:pt x="95" y="17"/>
                  <a:pt x="92" y="18"/>
                </a:cubicBezTo>
                <a:cubicBezTo>
                  <a:pt x="91" y="19"/>
                  <a:pt x="90" y="20"/>
                  <a:pt x="89" y="20"/>
                </a:cubicBezTo>
                <a:cubicBezTo>
                  <a:pt x="86" y="22"/>
                  <a:pt x="84" y="23"/>
                  <a:pt x="82" y="24"/>
                </a:cubicBezTo>
                <a:cubicBezTo>
                  <a:pt x="79" y="26"/>
                  <a:pt x="75" y="28"/>
                  <a:pt x="73" y="30"/>
                </a:cubicBezTo>
                <a:cubicBezTo>
                  <a:pt x="72" y="30"/>
                  <a:pt x="71" y="30"/>
                  <a:pt x="70" y="30"/>
                </a:cubicBezTo>
                <a:cubicBezTo>
                  <a:pt x="69" y="30"/>
                  <a:pt x="68" y="29"/>
                  <a:pt x="67" y="28"/>
                </a:cubicBezTo>
                <a:cubicBezTo>
                  <a:pt x="65" y="27"/>
                  <a:pt x="64" y="25"/>
                  <a:pt x="63" y="23"/>
                </a:cubicBezTo>
                <a:cubicBezTo>
                  <a:pt x="61" y="22"/>
                  <a:pt x="60" y="20"/>
                  <a:pt x="59" y="18"/>
                </a:cubicBezTo>
                <a:cubicBezTo>
                  <a:pt x="58" y="18"/>
                  <a:pt x="58" y="18"/>
                  <a:pt x="57" y="18"/>
                </a:cubicBezTo>
                <a:cubicBezTo>
                  <a:pt x="57" y="18"/>
                  <a:pt x="57" y="19"/>
                  <a:pt x="57" y="19"/>
                </a:cubicBezTo>
                <a:cubicBezTo>
                  <a:pt x="56" y="21"/>
                  <a:pt x="54" y="23"/>
                  <a:pt x="53" y="25"/>
                </a:cubicBezTo>
                <a:cubicBezTo>
                  <a:pt x="52" y="26"/>
                  <a:pt x="51" y="28"/>
                  <a:pt x="50" y="30"/>
                </a:cubicBezTo>
                <a:cubicBezTo>
                  <a:pt x="49" y="32"/>
                  <a:pt x="48" y="34"/>
                  <a:pt x="47" y="36"/>
                </a:cubicBezTo>
                <a:cubicBezTo>
                  <a:pt x="46" y="38"/>
                  <a:pt x="43" y="40"/>
                  <a:pt x="40" y="39"/>
                </a:cubicBezTo>
                <a:cubicBezTo>
                  <a:pt x="40" y="38"/>
                  <a:pt x="39" y="38"/>
                  <a:pt x="38" y="38"/>
                </a:cubicBezTo>
                <a:cubicBezTo>
                  <a:pt x="35" y="36"/>
                  <a:pt x="31" y="35"/>
                  <a:pt x="28" y="33"/>
                </a:cubicBezTo>
                <a:cubicBezTo>
                  <a:pt x="27" y="33"/>
                  <a:pt x="26" y="33"/>
                  <a:pt x="26" y="33"/>
                </a:cubicBezTo>
                <a:cubicBezTo>
                  <a:pt x="26" y="33"/>
                  <a:pt x="25" y="33"/>
                  <a:pt x="25" y="33"/>
                </a:cubicBezTo>
                <a:cubicBezTo>
                  <a:pt x="25" y="33"/>
                  <a:pt x="25" y="33"/>
                  <a:pt x="25" y="33"/>
                </a:cubicBezTo>
                <a:cubicBezTo>
                  <a:pt x="26" y="35"/>
                  <a:pt x="28" y="37"/>
                  <a:pt x="29" y="39"/>
                </a:cubicBezTo>
                <a:cubicBezTo>
                  <a:pt x="29" y="40"/>
                  <a:pt x="30" y="41"/>
                  <a:pt x="30" y="42"/>
                </a:cubicBezTo>
                <a:cubicBezTo>
                  <a:pt x="30" y="43"/>
                  <a:pt x="30" y="44"/>
                  <a:pt x="30" y="45"/>
                </a:cubicBezTo>
                <a:cubicBezTo>
                  <a:pt x="30" y="45"/>
                  <a:pt x="30" y="46"/>
                  <a:pt x="29" y="46"/>
                </a:cubicBezTo>
                <a:cubicBezTo>
                  <a:pt x="28" y="47"/>
                  <a:pt x="27" y="48"/>
                  <a:pt x="25" y="49"/>
                </a:cubicBezTo>
                <a:cubicBezTo>
                  <a:pt x="23" y="49"/>
                  <a:pt x="21" y="50"/>
                  <a:pt x="19" y="51"/>
                </a:cubicBezTo>
                <a:cubicBezTo>
                  <a:pt x="18" y="51"/>
                  <a:pt x="17" y="52"/>
                  <a:pt x="16" y="52"/>
                </a:cubicBezTo>
                <a:cubicBezTo>
                  <a:pt x="16" y="53"/>
                  <a:pt x="16" y="53"/>
                  <a:pt x="16" y="53"/>
                </a:cubicBezTo>
                <a:cubicBezTo>
                  <a:pt x="17" y="54"/>
                  <a:pt x="19" y="55"/>
                  <a:pt x="20" y="55"/>
                </a:cubicBezTo>
                <a:cubicBezTo>
                  <a:pt x="23" y="56"/>
                  <a:pt x="24" y="58"/>
                  <a:pt x="25" y="61"/>
                </a:cubicBezTo>
                <a:cubicBezTo>
                  <a:pt x="25" y="62"/>
                  <a:pt x="24" y="63"/>
                  <a:pt x="24" y="65"/>
                </a:cubicBezTo>
                <a:cubicBezTo>
                  <a:pt x="23" y="66"/>
                  <a:pt x="22" y="68"/>
                  <a:pt x="21" y="69"/>
                </a:cubicBezTo>
                <a:cubicBezTo>
                  <a:pt x="19" y="71"/>
                  <a:pt x="17" y="74"/>
                  <a:pt x="15" y="77"/>
                </a:cubicBezTo>
                <a:cubicBezTo>
                  <a:pt x="15" y="77"/>
                  <a:pt x="15" y="77"/>
                  <a:pt x="15" y="77"/>
                </a:cubicBezTo>
                <a:cubicBezTo>
                  <a:pt x="15" y="77"/>
                  <a:pt x="15" y="77"/>
                  <a:pt x="15" y="77"/>
                </a:cubicBezTo>
                <a:cubicBezTo>
                  <a:pt x="19" y="78"/>
                  <a:pt x="23" y="78"/>
                  <a:pt x="27" y="78"/>
                </a:cubicBezTo>
                <a:cubicBezTo>
                  <a:pt x="29" y="78"/>
                  <a:pt x="30" y="79"/>
                  <a:pt x="31" y="79"/>
                </a:cubicBezTo>
                <a:cubicBezTo>
                  <a:pt x="32" y="79"/>
                  <a:pt x="33" y="79"/>
                  <a:pt x="34" y="80"/>
                </a:cubicBezTo>
                <a:cubicBezTo>
                  <a:pt x="35" y="83"/>
                  <a:pt x="36" y="85"/>
                  <a:pt x="35" y="88"/>
                </a:cubicBezTo>
                <a:cubicBezTo>
                  <a:pt x="34" y="89"/>
                  <a:pt x="34" y="90"/>
                  <a:pt x="34" y="91"/>
                </a:cubicBezTo>
                <a:cubicBezTo>
                  <a:pt x="34" y="92"/>
                  <a:pt x="34" y="92"/>
                  <a:pt x="35" y="92"/>
                </a:cubicBezTo>
                <a:cubicBezTo>
                  <a:pt x="36" y="92"/>
                  <a:pt x="37" y="91"/>
                  <a:pt x="39" y="91"/>
                </a:cubicBezTo>
                <a:cubicBezTo>
                  <a:pt x="41" y="91"/>
                  <a:pt x="43" y="90"/>
                  <a:pt x="45" y="90"/>
                </a:cubicBezTo>
                <a:cubicBezTo>
                  <a:pt x="51" y="89"/>
                  <a:pt x="56" y="89"/>
                  <a:pt x="62" y="88"/>
                </a:cubicBezTo>
                <a:cubicBezTo>
                  <a:pt x="63" y="88"/>
                  <a:pt x="65" y="88"/>
                  <a:pt x="66" y="89"/>
                </a:cubicBezTo>
                <a:cubicBezTo>
                  <a:pt x="67" y="90"/>
                  <a:pt x="68" y="91"/>
                  <a:pt x="68" y="92"/>
                </a:cubicBezTo>
                <a:cubicBezTo>
                  <a:pt x="68" y="94"/>
                  <a:pt x="68" y="95"/>
                  <a:pt x="67" y="96"/>
                </a:cubicBezTo>
                <a:cubicBezTo>
                  <a:pt x="67" y="98"/>
                  <a:pt x="67" y="99"/>
                  <a:pt x="67" y="100"/>
                </a:cubicBezTo>
                <a:cubicBezTo>
                  <a:pt x="68" y="100"/>
                  <a:pt x="68" y="100"/>
                  <a:pt x="68" y="100"/>
                </a:cubicBezTo>
                <a:cubicBezTo>
                  <a:pt x="71" y="98"/>
                  <a:pt x="73" y="97"/>
                  <a:pt x="75" y="96"/>
                </a:cubicBezTo>
                <a:cubicBezTo>
                  <a:pt x="77" y="95"/>
                  <a:pt x="80" y="94"/>
                  <a:pt x="82" y="93"/>
                </a:cubicBezTo>
                <a:cubicBezTo>
                  <a:pt x="84" y="93"/>
                  <a:pt x="85" y="93"/>
                  <a:pt x="86" y="95"/>
                </a:cubicBezTo>
                <a:cubicBezTo>
                  <a:pt x="87" y="95"/>
                  <a:pt x="87" y="96"/>
                  <a:pt x="88" y="97"/>
                </a:cubicBezTo>
                <a:cubicBezTo>
                  <a:pt x="89" y="98"/>
                  <a:pt x="90" y="100"/>
                  <a:pt x="90" y="101"/>
                </a:cubicBezTo>
                <a:cubicBezTo>
                  <a:pt x="92" y="103"/>
                  <a:pt x="93" y="104"/>
                  <a:pt x="95" y="105"/>
                </a:cubicBezTo>
                <a:cubicBezTo>
                  <a:pt x="96" y="105"/>
                  <a:pt x="96" y="105"/>
                  <a:pt x="96" y="104"/>
                </a:cubicBezTo>
                <a:cubicBezTo>
                  <a:pt x="100" y="102"/>
                  <a:pt x="103" y="99"/>
                  <a:pt x="106" y="96"/>
                </a:cubicBezTo>
                <a:cubicBezTo>
                  <a:pt x="107" y="95"/>
                  <a:pt x="108" y="94"/>
                  <a:pt x="110" y="93"/>
                </a:cubicBezTo>
                <a:cubicBezTo>
                  <a:pt x="111" y="92"/>
                  <a:pt x="113" y="91"/>
                  <a:pt x="114" y="92"/>
                </a:cubicBezTo>
                <a:cubicBezTo>
                  <a:pt x="115" y="92"/>
                  <a:pt x="116" y="92"/>
                  <a:pt x="116" y="92"/>
                </a:cubicBezTo>
                <a:cubicBezTo>
                  <a:pt x="117" y="93"/>
                  <a:pt x="117" y="93"/>
                  <a:pt x="118" y="94"/>
                </a:cubicBezTo>
                <a:cubicBezTo>
                  <a:pt x="121" y="98"/>
                  <a:pt x="126" y="101"/>
                  <a:pt x="130" y="104"/>
                </a:cubicBezTo>
                <a:cubicBezTo>
                  <a:pt x="131" y="104"/>
                  <a:pt x="132" y="104"/>
                  <a:pt x="132" y="103"/>
                </a:cubicBezTo>
                <a:cubicBezTo>
                  <a:pt x="133" y="102"/>
                  <a:pt x="133" y="102"/>
                  <a:pt x="134" y="101"/>
                </a:cubicBezTo>
                <a:cubicBezTo>
                  <a:pt x="136" y="97"/>
                  <a:pt x="139" y="94"/>
                  <a:pt x="141" y="90"/>
                </a:cubicBezTo>
                <a:cubicBezTo>
                  <a:pt x="141" y="89"/>
                  <a:pt x="141" y="89"/>
                  <a:pt x="142" y="89"/>
                </a:cubicBezTo>
                <a:cubicBezTo>
                  <a:pt x="142" y="88"/>
                  <a:pt x="143" y="88"/>
                  <a:pt x="143" y="88"/>
                </a:cubicBezTo>
                <a:cubicBezTo>
                  <a:pt x="145" y="87"/>
                  <a:pt x="147" y="87"/>
                  <a:pt x="148" y="88"/>
                </a:cubicBezTo>
                <a:cubicBezTo>
                  <a:pt x="149" y="89"/>
                  <a:pt x="150" y="90"/>
                  <a:pt x="152" y="91"/>
                </a:cubicBezTo>
                <a:cubicBezTo>
                  <a:pt x="153" y="91"/>
                  <a:pt x="153" y="92"/>
                  <a:pt x="154" y="92"/>
                </a:cubicBezTo>
                <a:cubicBezTo>
                  <a:pt x="158" y="94"/>
                  <a:pt x="162" y="96"/>
                  <a:pt x="166" y="98"/>
                </a:cubicBezTo>
                <a:cubicBezTo>
                  <a:pt x="166" y="98"/>
                  <a:pt x="167" y="98"/>
                  <a:pt x="167" y="97"/>
                </a:cubicBezTo>
                <a:cubicBezTo>
                  <a:pt x="167" y="97"/>
                  <a:pt x="167" y="97"/>
                  <a:pt x="167" y="96"/>
                </a:cubicBezTo>
                <a:cubicBezTo>
                  <a:pt x="169" y="92"/>
                  <a:pt x="171" y="89"/>
                  <a:pt x="173" y="85"/>
                </a:cubicBezTo>
                <a:cubicBezTo>
                  <a:pt x="173" y="84"/>
                  <a:pt x="174" y="84"/>
                  <a:pt x="174" y="83"/>
                </a:cubicBezTo>
                <a:cubicBezTo>
                  <a:pt x="175" y="83"/>
                  <a:pt x="175" y="82"/>
                  <a:pt x="176" y="82"/>
                </a:cubicBezTo>
                <a:cubicBezTo>
                  <a:pt x="177" y="82"/>
                  <a:pt x="179" y="82"/>
                  <a:pt x="180" y="83"/>
                </a:cubicBezTo>
                <a:cubicBezTo>
                  <a:pt x="180" y="83"/>
                  <a:pt x="181" y="84"/>
                  <a:pt x="182" y="84"/>
                </a:cubicBezTo>
                <a:cubicBezTo>
                  <a:pt x="184" y="86"/>
                  <a:pt x="186" y="87"/>
                  <a:pt x="188" y="88"/>
                </a:cubicBezTo>
                <a:cubicBezTo>
                  <a:pt x="189" y="88"/>
                  <a:pt x="189" y="87"/>
                  <a:pt x="189" y="87"/>
                </a:cubicBezTo>
                <a:cubicBezTo>
                  <a:pt x="190" y="82"/>
                  <a:pt x="192" y="78"/>
                  <a:pt x="192" y="74"/>
                </a:cubicBezTo>
                <a:cubicBezTo>
                  <a:pt x="193" y="73"/>
                  <a:pt x="193" y="71"/>
                  <a:pt x="194" y="71"/>
                </a:cubicBezTo>
                <a:cubicBezTo>
                  <a:pt x="195" y="71"/>
                  <a:pt x="196" y="70"/>
                  <a:pt x="196" y="69"/>
                </a:cubicBezTo>
                <a:cubicBezTo>
                  <a:pt x="197" y="68"/>
                  <a:pt x="197" y="68"/>
                  <a:pt x="198" y="68"/>
                </a:cubicBezTo>
                <a:cubicBezTo>
                  <a:pt x="201" y="67"/>
                  <a:pt x="204" y="66"/>
                  <a:pt x="207" y="65"/>
                </a:cubicBezTo>
                <a:cubicBezTo>
                  <a:pt x="209" y="64"/>
                  <a:pt x="211" y="64"/>
                  <a:pt x="213" y="63"/>
                </a:cubicBezTo>
                <a:cubicBezTo>
                  <a:pt x="213" y="63"/>
                  <a:pt x="213" y="63"/>
                  <a:pt x="213" y="62"/>
                </a:cubicBezTo>
                <a:cubicBezTo>
                  <a:pt x="213" y="62"/>
                  <a:pt x="213" y="62"/>
                  <a:pt x="213" y="62"/>
                </a:cubicBezTo>
                <a:cubicBezTo>
                  <a:pt x="209" y="61"/>
                  <a:pt x="205" y="59"/>
                  <a:pt x="201" y="58"/>
                </a:cubicBezTo>
                <a:cubicBezTo>
                  <a:pt x="198" y="57"/>
                  <a:pt x="195" y="55"/>
                  <a:pt x="191" y="54"/>
                </a:cubicBezTo>
                <a:cubicBezTo>
                  <a:pt x="189" y="53"/>
                  <a:pt x="188" y="51"/>
                  <a:pt x="189" y="49"/>
                </a:cubicBezTo>
                <a:cubicBezTo>
                  <a:pt x="189" y="47"/>
                  <a:pt x="190" y="46"/>
                  <a:pt x="190" y="45"/>
                </a:cubicBezTo>
                <a:cubicBezTo>
                  <a:pt x="191" y="43"/>
                  <a:pt x="192" y="42"/>
                  <a:pt x="193" y="40"/>
                </a:cubicBezTo>
                <a:cubicBezTo>
                  <a:pt x="194" y="40"/>
                  <a:pt x="194" y="39"/>
                  <a:pt x="195" y="38"/>
                </a:cubicBezTo>
                <a:cubicBezTo>
                  <a:pt x="195" y="38"/>
                  <a:pt x="195" y="37"/>
                  <a:pt x="194" y="37"/>
                </a:cubicBezTo>
                <a:cubicBezTo>
                  <a:pt x="193" y="37"/>
                  <a:pt x="191" y="37"/>
                  <a:pt x="190" y="37"/>
                </a:cubicBezTo>
                <a:cubicBezTo>
                  <a:pt x="187" y="37"/>
                  <a:pt x="184" y="36"/>
                  <a:pt x="182" y="36"/>
                </a:cubicBezTo>
                <a:cubicBezTo>
                  <a:pt x="181" y="36"/>
                  <a:pt x="180" y="35"/>
                  <a:pt x="179" y="35"/>
                </a:cubicBezTo>
                <a:cubicBezTo>
                  <a:pt x="178" y="34"/>
                  <a:pt x="177" y="32"/>
                  <a:pt x="177" y="31"/>
                </a:cubicBezTo>
                <a:cubicBezTo>
                  <a:pt x="177" y="30"/>
                  <a:pt x="177" y="29"/>
                  <a:pt x="178" y="28"/>
                </a:cubicBezTo>
                <a:cubicBezTo>
                  <a:pt x="178" y="26"/>
                  <a:pt x="179" y="24"/>
                  <a:pt x="179" y="22"/>
                </a:cubicBezTo>
                <a:cubicBezTo>
                  <a:pt x="179" y="22"/>
                  <a:pt x="179" y="22"/>
                  <a:pt x="179" y="22"/>
                </a:cubicBezTo>
                <a:cubicBezTo>
                  <a:pt x="179" y="22"/>
                  <a:pt x="178" y="22"/>
                  <a:pt x="178" y="22"/>
                </a:cubicBezTo>
                <a:cubicBezTo>
                  <a:pt x="175" y="23"/>
                  <a:pt x="172" y="24"/>
                  <a:pt x="169" y="25"/>
                </a:cubicBezTo>
                <a:cubicBezTo>
                  <a:pt x="167" y="26"/>
                  <a:pt x="166" y="26"/>
                  <a:pt x="165" y="27"/>
                </a:cubicBezTo>
                <a:cubicBezTo>
                  <a:pt x="162" y="29"/>
                  <a:pt x="159" y="30"/>
                  <a:pt x="156" y="32"/>
                </a:cubicBezTo>
                <a:cubicBezTo>
                  <a:pt x="156" y="32"/>
                  <a:pt x="155" y="32"/>
                  <a:pt x="154" y="32"/>
                </a:cubicBezTo>
                <a:cubicBezTo>
                  <a:pt x="152" y="31"/>
                  <a:pt x="150" y="30"/>
                  <a:pt x="149" y="28"/>
                </a:cubicBezTo>
                <a:cubicBezTo>
                  <a:pt x="149" y="27"/>
                  <a:pt x="149" y="26"/>
                  <a:pt x="148" y="25"/>
                </a:cubicBezTo>
                <a:cubicBezTo>
                  <a:pt x="148" y="25"/>
                  <a:pt x="148" y="24"/>
                  <a:pt x="148" y="23"/>
                </a:cubicBezTo>
                <a:cubicBezTo>
                  <a:pt x="147" y="23"/>
                  <a:pt x="147" y="22"/>
                  <a:pt x="146" y="23"/>
                </a:cubicBezTo>
                <a:cubicBezTo>
                  <a:pt x="144" y="24"/>
                  <a:pt x="141" y="25"/>
                  <a:pt x="139" y="26"/>
                </a:cubicBezTo>
                <a:cubicBezTo>
                  <a:pt x="138" y="27"/>
                  <a:pt x="137" y="27"/>
                  <a:pt x="136" y="27"/>
                </a:cubicBezTo>
                <a:cubicBezTo>
                  <a:pt x="134" y="26"/>
                  <a:pt x="132" y="25"/>
                  <a:pt x="131" y="23"/>
                </a:cubicBezTo>
                <a:cubicBezTo>
                  <a:pt x="130" y="21"/>
                  <a:pt x="129" y="18"/>
                  <a:pt x="129" y="16"/>
                </a:cubicBezTo>
                <a:cubicBezTo>
                  <a:pt x="129" y="15"/>
                  <a:pt x="128" y="14"/>
                  <a:pt x="128" y="14"/>
                </a:cubicBezTo>
                <a:moveTo>
                  <a:pt x="201" y="75"/>
                </a:moveTo>
                <a:cubicBezTo>
                  <a:pt x="201" y="77"/>
                  <a:pt x="201" y="78"/>
                  <a:pt x="201" y="78"/>
                </a:cubicBezTo>
                <a:cubicBezTo>
                  <a:pt x="201" y="79"/>
                  <a:pt x="201" y="80"/>
                  <a:pt x="200" y="81"/>
                </a:cubicBezTo>
                <a:cubicBezTo>
                  <a:pt x="200" y="83"/>
                  <a:pt x="199" y="85"/>
                  <a:pt x="199" y="87"/>
                </a:cubicBezTo>
                <a:cubicBezTo>
                  <a:pt x="199" y="88"/>
                  <a:pt x="198" y="90"/>
                  <a:pt x="198" y="91"/>
                </a:cubicBezTo>
                <a:cubicBezTo>
                  <a:pt x="197" y="93"/>
                  <a:pt x="197" y="94"/>
                  <a:pt x="196" y="96"/>
                </a:cubicBezTo>
                <a:cubicBezTo>
                  <a:pt x="196" y="97"/>
                  <a:pt x="195" y="98"/>
                  <a:pt x="194" y="99"/>
                </a:cubicBezTo>
                <a:cubicBezTo>
                  <a:pt x="194" y="99"/>
                  <a:pt x="193" y="99"/>
                  <a:pt x="193" y="99"/>
                </a:cubicBezTo>
                <a:cubicBezTo>
                  <a:pt x="191" y="99"/>
                  <a:pt x="189" y="98"/>
                  <a:pt x="187" y="98"/>
                </a:cubicBezTo>
                <a:cubicBezTo>
                  <a:pt x="185" y="96"/>
                  <a:pt x="182" y="95"/>
                  <a:pt x="180" y="93"/>
                </a:cubicBezTo>
                <a:cubicBezTo>
                  <a:pt x="179" y="94"/>
                  <a:pt x="178" y="94"/>
                  <a:pt x="178" y="95"/>
                </a:cubicBezTo>
                <a:cubicBezTo>
                  <a:pt x="177" y="98"/>
                  <a:pt x="175" y="101"/>
                  <a:pt x="174" y="105"/>
                </a:cubicBezTo>
                <a:cubicBezTo>
                  <a:pt x="174" y="106"/>
                  <a:pt x="173" y="106"/>
                  <a:pt x="173" y="107"/>
                </a:cubicBezTo>
                <a:cubicBezTo>
                  <a:pt x="172" y="109"/>
                  <a:pt x="169" y="110"/>
                  <a:pt x="167" y="109"/>
                </a:cubicBezTo>
                <a:cubicBezTo>
                  <a:pt x="166" y="109"/>
                  <a:pt x="166" y="109"/>
                  <a:pt x="165" y="108"/>
                </a:cubicBezTo>
                <a:cubicBezTo>
                  <a:pt x="163" y="107"/>
                  <a:pt x="161" y="106"/>
                  <a:pt x="159" y="105"/>
                </a:cubicBezTo>
                <a:cubicBezTo>
                  <a:pt x="156" y="103"/>
                  <a:pt x="153" y="101"/>
                  <a:pt x="150" y="100"/>
                </a:cubicBezTo>
                <a:cubicBezTo>
                  <a:pt x="149" y="100"/>
                  <a:pt x="149" y="99"/>
                  <a:pt x="148" y="99"/>
                </a:cubicBezTo>
                <a:cubicBezTo>
                  <a:pt x="147" y="98"/>
                  <a:pt x="146" y="99"/>
                  <a:pt x="146" y="100"/>
                </a:cubicBezTo>
                <a:cubicBezTo>
                  <a:pt x="144" y="103"/>
                  <a:pt x="142" y="106"/>
                  <a:pt x="140" y="109"/>
                </a:cubicBezTo>
                <a:cubicBezTo>
                  <a:pt x="139" y="110"/>
                  <a:pt x="138" y="111"/>
                  <a:pt x="138" y="113"/>
                </a:cubicBezTo>
                <a:cubicBezTo>
                  <a:pt x="138" y="114"/>
                  <a:pt x="137" y="115"/>
                  <a:pt x="136" y="115"/>
                </a:cubicBezTo>
                <a:cubicBezTo>
                  <a:pt x="136" y="115"/>
                  <a:pt x="135" y="115"/>
                  <a:pt x="135" y="116"/>
                </a:cubicBezTo>
                <a:cubicBezTo>
                  <a:pt x="134" y="116"/>
                  <a:pt x="133" y="116"/>
                  <a:pt x="132" y="116"/>
                </a:cubicBezTo>
                <a:cubicBezTo>
                  <a:pt x="131" y="115"/>
                  <a:pt x="130" y="114"/>
                  <a:pt x="128" y="114"/>
                </a:cubicBezTo>
                <a:cubicBezTo>
                  <a:pt x="124" y="111"/>
                  <a:pt x="119" y="107"/>
                  <a:pt x="115" y="104"/>
                </a:cubicBezTo>
                <a:cubicBezTo>
                  <a:pt x="115" y="104"/>
                  <a:pt x="114" y="103"/>
                  <a:pt x="114" y="103"/>
                </a:cubicBezTo>
                <a:cubicBezTo>
                  <a:pt x="113" y="103"/>
                  <a:pt x="113" y="103"/>
                  <a:pt x="113" y="103"/>
                </a:cubicBezTo>
                <a:cubicBezTo>
                  <a:pt x="112" y="103"/>
                  <a:pt x="112" y="103"/>
                  <a:pt x="112" y="104"/>
                </a:cubicBezTo>
                <a:cubicBezTo>
                  <a:pt x="107" y="107"/>
                  <a:pt x="104" y="111"/>
                  <a:pt x="100" y="114"/>
                </a:cubicBezTo>
                <a:cubicBezTo>
                  <a:pt x="100" y="114"/>
                  <a:pt x="99" y="115"/>
                  <a:pt x="99" y="115"/>
                </a:cubicBezTo>
                <a:cubicBezTo>
                  <a:pt x="98" y="117"/>
                  <a:pt x="95" y="118"/>
                  <a:pt x="93" y="117"/>
                </a:cubicBezTo>
                <a:cubicBezTo>
                  <a:pt x="92" y="116"/>
                  <a:pt x="91" y="115"/>
                  <a:pt x="90" y="114"/>
                </a:cubicBezTo>
                <a:cubicBezTo>
                  <a:pt x="89" y="113"/>
                  <a:pt x="87" y="112"/>
                  <a:pt x="86" y="110"/>
                </a:cubicBezTo>
                <a:cubicBezTo>
                  <a:pt x="85" y="109"/>
                  <a:pt x="84" y="108"/>
                  <a:pt x="83" y="106"/>
                </a:cubicBezTo>
                <a:cubicBezTo>
                  <a:pt x="82" y="106"/>
                  <a:pt x="82" y="105"/>
                  <a:pt x="81" y="104"/>
                </a:cubicBezTo>
                <a:cubicBezTo>
                  <a:pt x="81" y="103"/>
                  <a:pt x="80" y="103"/>
                  <a:pt x="79" y="104"/>
                </a:cubicBezTo>
                <a:cubicBezTo>
                  <a:pt x="79" y="104"/>
                  <a:pt x="78" y="104"/>
                  <a:pt x="78" y="104"/>
                </a:cubicBezTo>
                <a:cubicBezTo>
                  <a:pt x="74" y="107"/>
                  <a:pt x="70" y="109"/>
                  <a:pt x="66" y="111"/>
                </a:cubicBezTo>
                <a:cubicBezTo>
                  <a:pt x="65" y="112"/>
                  <a:pt x="64" y="112"/>
                  <a:pt x="63" y="113"/>
                </a:cubicBezTo>
                <a:cubicBezTo>
                  <a:pt x="61" y="113"/>
                  <a:pt x="59" y="113"/>
                  <a:pt x="57" y="111"/>
                </a:cubicBezTo>
                <a:cubicBezTo>
                  <a:pt x="57" y="111"/>
                  <a:pt x="57" y="110"/>
                  <a:pt x="57" y="110"/>
                </a:cubicBezTo>
                <a:cubicBezTo>
                  <a:pt x="56" y="107"/>
                  <a:pt x="56" y="105"/>
                  <a:pt x="56" y="102"/>
                </a:cubicBezTo>
                <a:cubicBezTo>
                  <a:pt x="57" y="101"/>
                  <a:pt x="57" y="100"/>
                  <a:pt x="57" y="98"/>
                </a:cubicBezTo>
                <a:cubicBezTo>
                  <a:pt x="57" y="98"/>
                  <a:pt x="57" y="97"/>
                  <a:pt x="56" y="97"/>
                </a:cubicBezTo>
                <a:cubicBezTo>
                  <a:pt x="55" y="97"/>
                  <a:pt x="54" y="97"/>
                  <a:pt x="53" y="97"/>
                </a:cubicBezTo>
                <a:cubicBezTo>
                  <a:pt x="50" y="97"/>
                  <a:pt x="47" y="97"/>
                  <a:pt x="44" y="98"/>
                </a:cubicBezTo>
                <a:cubicBezTo>
                  <a:pt x="41" y="99"/>
                  <a:pt x="38" y="100"/>
                  <a:pt x="34" y="101"/>
                </a:cubicBezTo>
                <a:cubicBezTo>
                  <a:pt x="33" y="101"/>
                  <a:pt x="31" y="102"/>
                  <a:pt x="29" y="103"/>
                </a:cubicBezTo>
                <a:cubicBezTo>
                  <a:pt x="28" y="104"/>
                  <a:pt x="26" y="104"/>
                  <a:pt x="24" y="103"/>
                </a:cubicBezTo>
                <a:cubicBezTo>
                  <a:pt x="23" y="103"/>
                  <a:pt x="22" y="102"/>
                  <a:pt x="21" y="100"/>
                </a:cubicBezTo>
                <a:cubicBezTo>
                  <a:pt x="21" y="97"/>
                  <a:pt x="22" y="95"/>
                  <a:pt x="23" y="93"/>
                </a:cubicBezTo>
                <a:cubicBezTo>
                  <a:pt x="23" y="91"/>
                  <a:pt x="24" y="90"/>
                  <a:pt x="25" y="88"/>
                </a:cubicBezTo>
                <a:cubicBezTo>
                  <a:pt x="25" y="88"/>
                  <a:pt x="24" y="87"/>
                  <a:pt x="24" y="87"/>
                </a:cubicBezTo>
                <a:cubicBezTo>
                  <a:pt x="21" y="86"/>
                  <a:pt x="18" y="86"/>
                  <a:pt x="14" y="86"/>
                </a:cubicBezTo>
                <a:cubicBezTo>
                  <a:pt x="12" y="86"/>
                  <a:pt x="9" y="86"/>
                  <a:pt x="6" y="86"/>
                </a:cubicBezTo>
                <a:cubicBezTo>
                  <a:pt x="5" y="86"/>
                  <a:pt x="5" y="86"/>
                  <a:pt x="4" y="86"/>
                </a:cubicBezTo>
                <a:cubicBezTo>
                  <a:pt x="1" y="86"/>
                  <a:pt x="0" y="84"/>
                  <a:pt x="0" y="82"/>
                </a:cubicBezTo>
                <a:cubicBezTo>
                  <a:pt x="0" y="81"/>
                  <a:pt x="0" y="80"/>
                  <a:pt x="1" y="79"/>
                </a:cubicBezTo>
                <a:cubicBezTo>
                  <a:pt x="1" y="79"/>
                  <a:pt x="1" y="79"/>
                  <a:pt x="1" y="79"/>
                </a:cubicBezTo>
                <a:cubicBezTo>
                  <a:pt x="5" y="76"/>
                  <a:pt x="8" y="72"/>
                  <a:pt x="12" y="68"/>
                </a:cubicBezTo>
                <a:cubicBezTo>
                  <a:pt x="13" y="67"/>
                  <a:pt x="14" y="66"/>
                  <a:pt x="15" y="64"/>
                </a:cubicBezTo>
                <a:cubicBezTo>
                  <a:pt x="16" y="64"/>
                  <a:pt x="16" y="64"/>
                  <a:pt x="16" y="63"/>
                </a:cubicBezTo>
                <a:cubicBezTo>
                  <a:pt x="15" y="62"/>
                  <a:pt x="15" y="62"/>
                  <a:pt x="14" y="62"/>
                </a:cubicBezTo>
                <a:cubicBezTo>
                  <a:pt x="12" y="61"/>
                  <a:pt x="11" y="60"/>
                  <a:pt x="9" y="60"/>
                </a:cubicBezTo>
                <a:cubicBezTo>
                  <a:pt x="8" y="59"/>
                  <a:pt x="6" y="58"/>
                  <a:pt x="5" y="57"/>
                </a:cubicBezTo>
                <a:cubicBezTo>
                  <a:pt x="4" y="55"/>
                  <a:pt x="3" y="53"/>
                  <a:pt x="3" y="51"/>
                </a:cubicBezTo>
                <a:cubicBezTo>
                  <a:pt x="4" y="50"/>
                  <a:pt x="4" y="50"/>
                  <a:pt x="5" y="49"/>
                </a:cubicBezTo>
                <a:cubicBezTo>
                  <a:pt x="6" y="49"/>
                  <a:pt x="7" y="48"/>
                  <a:pt x="9" y="48"/>
                </a:cubicBezTo>
                <a:cubicBezTo>
                  <a:pt x="13" y="47"/>
                  <a:pt x="16" y="46"/>
                  <a:pt x="20" y="44"/>
                </a:cubicBezTo>
                <a:cubicBezTo>
                  <a:pt x="21" y="44"/>
                  <a:pt x="21" y="43"/>
                  <a:pt x="22" y="43"/>
                </a:cubicBezTo>
                <a:cubicBezTo>
                  <a:pt x="22" y="42"/>
                  <a:pt x="21" y="41"/>
                  <a:pt x="20" y="40"/>
                </a:cubicBezTo>
                <a:cubicBezTo>
                  <a:pt x="19" y="39"/>
                  <a:pt x="18" y="37"/>
                  <a:pt x="17" y="36"/>
                </a:cubicBezTo>
                <a:cubicBezTo>
                  <a:pt x="16" y="34"/>
                  <a:pt x="14" y="32"/>
                  <a:pt x="14" y="29"/>
                </a:cubicBezTo>
                <a:cubicBezTo>
                  <a:pt x="13" y="28"/>
                  <a:pt x="13" y="27"/>
                  <a:pt x="13" y="25"/>
                </a:cubicBezTo>
                <a:cubicBezTo>
                  <a:pt x="14" y="24"/>
                  <a:pt x="15" y="23"/>
                  <a:pt x="16" y="23"/>
                </a:cubicBezTo>
                <a:cubicBezTo>
                  <a:pt x="18" y="23"/>
                  <a:pt x="19" y="23"/>
                  <a:pt x="20" y="23"/>
                </a:cubicBezTo>
                <a:cubicBezTo>
                  <a:pt x="23" y="23"/>
                  <a:pt x="26" y="24"/>
                  <a:pt x="28" y="25"/>
                </a:cubicBezTo>
                <a:cubicBezTo>
                  <a:pt x="30" y="25"/>
                  <a:pt x="32" y="26"/>
                  <a:pt x="33" y="27"/>
                </a:cubicBezTo>
                <a:cubicBezTo>
                  <a:pt x="35" y="28"/>
                  <a:pt x="38" y="28"/>
                  <a:pt x="40" y="29"/>
                </a:cubicBezTo>
                <a:cubicBezTo>
                  <a:pt x="41" y="30"/>
                  <a:pt x="42" y="29"/>
                  <a:pt x="42" y="28"/>
                </a:cubicBezTo>
                <a:cubicBezTo>
                  <a:pt x="44" y="25"/>
                  <a:pt x="46" y="21"/>
                  <a:pt x="48" y="18"/>
                </a:cubicBezTo>
                <a:cubicBezTo>
                  <a:pt x="50" y="14"/>
                  <a:pt x="53" y="10"/>
                  <a:pt x="54" y="6"/>
                </a:cubicBezTo>
                <a:cubicBezTo>
                  <a:pt x="55" y="6"/>
                  <a:pt x="55" y="5"/>
                  <a:pt x="56" y="5"/>
                </a:cubicBezTo>
                <a:cubicBezTo>
                  <a:pt x="57" y="3"/>
                  <a:pt x="60" y="4"/>
                  <a:pt x="61" y="5"/>
                </a:cubicBezTo>
                <a:cubicBezTo>
                  <a:pt x="62" y="6"/>
                  <a:pt x="62" y="7"/>
                  <a:pt x="63" y="8"/>
                </a:cubicBezTo>
                <a:cubicBezTo>
                  <a:pt x="64" y="10"/>
                  <a:pt x="65" y="12"/>
                  <a:pt x="67" y="15"/>
                </a:cubicBezTo>
                <a:cubicBezTo>
                  <a:pt x="68" y="17"/>
                  <a:pt x="70" y="18"/>
                  <a:pt x="71" y="20"/>
                </a:cubicBezTo>
                <a:cubicBezTo>
                  <a:pt x="72" y="19"/>
                  <a:pt x="72" y="19"/>
                  <a:pt x="72" y="19"/>
                </a:cubicBezTo>
                <a:cubicBezTo>
                  <a:pt x="74" y="19"/>
                  <a:pt x="75" y="18"/>
                  <a:pt x="77" y="17"/>
                </a:cubicBezTo>
                <a:cubicBezTo>
                  <a:pt x="81" y="14"/>
                  <a:pt x="86" y="12"/>
                  <a:pt x="91" y="9"/>
                </a:cubicBezTo>
                <a:cubicBezTo>
                  <a:pt x="92" y="8"/>
                  <a:pt x="93" y="7"/>
                  <a:pt x="94" y="7"/>
                </a:cubicBezTo>
                <a:cubicBezTo>
                  <a:pt x="95" y="7"/>
                  <a:pt x="95" y="6"/>
                  <a:pt x="96" y="6"/>
                </a:cubicBezTo>
                <a:cubicBezTo>
                  <a:pt x="99" y="5"/>
                  <a:pt x="101" y="6"/>
                  <a:pt x="103" y="9"/>
                </a:cubicBezTo>
                <a:cubicBezTo>
                  <a:pt x="103" y="9"/>
                  <a:pt x="103" y="10"/>
                  <a:pt x="103" y="11"/>
                </a:cubicBezTo>
                <a:cubicBezTo>
                  <a:pt x="104" y="12"/>
                  <a:pt x="104" y="13"/>
                  <a:pt x="105" y="15"/>
                </a:cubicBezTo>
                <a:cubicBezTo>
                  <a:pt x="106" y="17"/>
                  <a:pt x="106" y="17"/>
                  <a:pt x="109" y="16"/>
                </a:cubicBezTo>
                <a:cubicBezTo>
                  <a:pt x="110" y="14"/>
                  <a:pt x="112" y="13"/>
                  <a:pt x="113" y="12"/>
                </a:cubicBezTo>
                <a:cubicBezTo>
                  <a:pt x="117" y="10"/>
                  <a:pt x="120" y="8"/>
                  <a:pt x="123" y="5"/>
                </a:cubicBezTo>
                <a:cubicBezTo>
                  <a:pt x="125" y="4"/>
                  <a:pt x="126" y="3"/>
                  <a:pt x="128" y="2"/>
                </a:cubicBezTo>
                <a:cubicBezTo>
                  <a:pt x="128" y="1"/>
                  <a:pt x="129" y="1"/>
                  <a:pt x="129" y="1"/>
                </a:cubicBezTo>
                <a:cubicBezTo>
                  <a:pt x="131" y="0"/>
                  <a:pt x="134" y="1"/>
                  <a:pt x="135" y="3"/>
                </a:cubicBezTo>
                <a:cubicBezTo>
                  <a:pt x="136" y="4"/>
                  <a:pt x="136" y="5"/>
                  <a:pt x="136" y="7"/>
                </a:cubicBezTo>
                <a:cubicBezTo>
                  <a:pt x="137" y="9"/>
                  <a:pt x="137" y="12"/>
                  <a:pt x="138" y="14"/>
                </a:cubicBezTo>
                <a:cubicBezTo>
                  <a:pt x="138" y="14"/>
                  <a:pt x="138" y="15"/>
                  <a:pt x="138" y="15"/>
                </a:cubicBezTo>
                <a:cubicBezTo>
                  <a:pt x="138" y="15"/>
                  <a:pt x="139" y="16"/>
                  <a:pt x="139" y="16"/>
                </a:cubicBezTo>
                <a:cubicBezTo>
                  <a:pt x="142" y="14"/>
                  <a:pt x="145" y="13"/>
                  <a:pt x="147" y="12"/>
                </a:cubicBezTo>
                <a:cubicBezTo>
                  <a:pt x="148" y="12"/>
                  <a:pt x="148" y="12"/>
                  <a:pt x="148" y="12"/>
                </a:cubicBezTo>
                <a:cubicBezTo>
                  <a:pt x="153" y="9"/>
                  <a:pt x="156" y="13"/>
                  <a:pt x="156" y="16"/>
                </a:cubicBezTo>
                <a:cubicBezTo>
                  <a:pt x="157" y="17"/>
                  <a:pt x="157" y="18"/>
                  <a:pt x="157" y="20"/>
                </a:cubicBezTo>
                <a:cubicBezTo>
                  <a:pt x="157" y="20"/>
                  <a:pt x="157" y="20"/>
                  <a:pt x="158" y="20"/>
                </a:cubicBezTo>
                <a:cubicBezTo>
                  <a:pt x="158" y="20"/>
                  <a:pt x="158" y="20"/>
                  <a:pt x="158" y="20"/>
                </a:cubicBezTo>
                <a:cubicBezTo>
                  <a:pt x="160" y="19"/>
                  <a:pt x="161" y="19"/>
                  <a:pt x="163" y="18"/>
                </a:cubicBezTo>
                <a:cubicBezTo>
                  <a:pt x="165" y="17"/>
                  <a:pt x="167" y="16"/>
                  <a:pt x="169" y="16"/>
                </a:cubicBezTo>
                <a:cubicBezTo>
                  <a:pt x="170" y="15"/>
                  <a:pt x="172" y="14"/>
                  <a:pt x="173" y="14"/>
                </a:cubicBezTo>
                <a:cubicBezTo>
                  <a:pt x="176" y="13"/>
                  <a:pt x="180" y="12"/>
                  <a:pt x="183" y="11"/>
                </a:cubicBezTo>
                <a:cubicBezTo>
                  <a:pt x="184" y="11"/>
                  <a:pt x="185" y="10"/>
                  <a:pt x="186" y="10"/>
                </a:cubicBezTo>
                <a:cubicBezTo>
                  <a:pt x="187" y="10"/>
                  <a:pt x="188" y="9"/>
                  <a:pt x="189" y="9"/>
                </a:cubicBezTo>
                <a:cubicBezTo>
                  <a:pt x="190" y="9"/>
                  <a:pt x="192" y="10"/>
                  <a:pt x="193" y="11"/>
                </a:cubicBezTo>
                <a:cubicBezTo>
                  <a:pt x="194" y="12"/>
                  <a:pt x="194" y="13"/>
                  <a:pt x="194" y="14"/>
                </a:cubicBezTo>
                <a:cubicBezTo>
                  <a:pt x="194" y="16"/>
                  <a:pt x="193" y="18"/>
                  <a:pt x="192" y="20"/>
                </a:cubicBezTo>
                <a:cubicBezTo>
                  <a:pt x="191" y="22"/>
                  <a:pt x="189" y="24"/>
                  <a:pt x="188" y="26"/>
                </a:cubicBezTo>
                <a:cubicBezTo>
                  <a:pt x="188" y="27"/>
                  <a:pt x="188" y="27"/>
                  <a:pt x="189" y="27"/>
                </a:cubicBezTo>
                <a:cubicBezTo>
                  <a:pt x="189" y="28"/>
                  <a:pt x="190" y="28"/>
                  <a:pt x="191" y="28"/>
                </a:cubicBezTo>
                <a:cubicBezTo>
                  <a:pt x="192" y="28"/>
                  <a:pt x="193" y="28"/>
                  <a:pt x="194" y="28"/>
                </a:cubicBezTo>
                <a:cubicBezTo>
                  <a:pt x="196" y="28"/>
                  <a:pt x="199" y="28"/>
                  <a:pt x="202" y="28"/>
                </a:cubicBezTo>
                <a:cubicBezTo>
                  <a:pt x="203" y="28"/>
                  <a:pt x="203" y="28"/>
                  <a:pt x="204" y="28"/>
                </a:cubicBezTo>
                <a:cubicBezTo>
                  <a:pt x="208" y="29"/>
                  <a:pt x="210" y="34"/>
                  <a:pt x="208" y="37"/>
                </a:cubicBezTo>
                <a:cubicBezTo>
                  <a:pt x="207" y="39"/>
                  <a:pt x="206" y="40"/>
                  <a:pt x="204" y="42"/>
                </a:cubicBezTo>
                <a:cubicBezTo>
                  <a:pt x="203" y="43"/>
                  <a:pt x="202" y="45"/>
                  <a:pt x="201" y="46"/>
                </a:cubicBezTo>
                <a:cubicBezTo>
                  <a:pt x="201" y="47"/>
                  <a:pt x="201" y="47"/>
                  <a:pt x="201" y="48"/>
                </a:cubicBezTo>
                <a:cubicBezTo>
                  <a:pt x="202" y="48"/>
                  <a:pt x="203" y="49"/>
                  <a:pt x="204" y="49"/>
                </a:cubicBezTo>
                <a:cubicBezTo>
                  <a:pt x="209" y="51"/>
                  <a:pt x="214" y="53"/>
                  <a:pt x="219" y="54"/>
                </a:cubicBezTo>
                <a:cubicBezTo>
                  <a:pt x="222" y="55"/>
                  <a:pt x="224" y="56"/>
                  <a:pt x="227" y="56"/>
                </a:cubicBezTo>
                <a:cubicBezTo>
                  <a:pt x="228" y="57"/>
                  <a:pt x="229" y="57"/>
                  <a:pt x="230" y="57"/>
                </a:cubicBezTo>
                <a:cubicBezTo>
                  <a:pt x="231" y="58"/>
                  <a:pt x="232" y="58"/>
                  <a:pt x="233" y="59"/>
                </a:cubicBezTo>
                <a:cubicBezTo>
                  <a:pt x="233" y="60"/>
                  <a:pt x="233" y="60"/>
                  <a:pt x="233" y="61"/>
                </a:cubicBezTo>
                <a:cubicBezTo>
                  <a:pt x="234" y="62"/>
                  <a:pt x="234" y="64"/>
                  <a:pt x="233" y="65"/>
                </a:cubicBezTo>
                <a:cubicBezTo>
                  <a:pt x="232" y="66"/>
                  <a:pt x="232" y="66"/>
                  <a:pt x="231" y="66"/>
                </a:cubicBezTo>
                <a:cubicBezTo>
                  <a:pt x="228" y="67"/>
                  <a:pt x="226" y="68"/>
                  <a:pt x="224" y="69"/>
                </a:cubicBezTo>
                <a:cubicBezTo>
                  <a:pt x="219" y="70"/>
                  <a:pt x="214" y="72"/>
                  <a:pt x="210" y="73"/>
                </a:cubicBezTo>
                <a:cubicBezTo>
                  <a:pt x="208" y="73"/>
                  <a:pt x="207" y="74"/>
                  <a:pt x="205" y="74"/>
                </a:cubicBezTo>
                <a:cubicBezTo>
                  <a:pt x="204" y="75"/>
                  <a:pt x="203" y="75"/>
                  <a:pt x="201" y="7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sz="quarter" idx="13" hasCustomPrompt="1"/>
          </p:nvPr>
        </p:nvSpPr>
        <p:spPr>
          <a:xfrm>
            <a:off x="2363788" y="1830298"/>
            <a:ext cx="1897063" cy="519112"/>
          </a:xfrm>
          <a:prstGeom prst="rect">
            <a:avLst/>
          </a:prstGeom>
        </p:spPr>
        <p:txBody>
          <a:bodyPr/>
          <a:lstStyle>
            <a:lvl1pPr marL="0" indent="0" algn="ctr">
              <a:buNone/>
              <a:defRPr cap="all" baseline="0">
                <a:solidFill>
                  <a:schemeClr val="bg2"/>
                </a:solidFill>
                <a:latin typeface="+mj-lt"/>
              </a:defRPr>
            </a:lvl1pPr>
          </a:lstStyle>
          <a:p>
            <a:pPr lvl="0"/>
            <a:r>
              <a:rPr lang="nl-NL" dirty="0" smtClean="0"/>
              <a:t>TEKST</a:t>
            </a:r>
            <a:endParaRPr lang="en-US" dirty="0"/>
          </a:p>
        </p:txBody>
      </p:sp>
      <p:sp>
        <p:nvSpPr>
          <p:cNvPr id="11" name="Content Placeholder 10"/>
          <p:cNvSpPr>
            <a:spLocks noGrp="1" noChangeAspect="1"/>
          </p:cNvSpPr>
          <p:nvPr>
            <p:ph sz="quarter" idx="15" hasCustomPrompt="1"/>
          </p:nvPr>
        </p:nvSpPr>
        <p:spPr>
          <a:xfrm>
            <a:off x="3021330" y="2396490"/>
            <a:ext cx="3420535" cy="3355975"/>
          </a:xfrm>
          <a:custGeom>
            <a:avLst/>
            <a:gdLst>
              <a:gd name="connsiteX0" fmla="*/ 0 w 3421062"/>
              <a:gd name="connsiteY0" fmla="*/ 0 h 3352800"/>
              <a:gd name="connsiteX1" fmla="*/ 3421062 w 3421062"/>
              <a:gd name="connsiteY1" fmla="*/ 0 h 3352800"/>
              <a:gd name="connsiteX2" fmla="*/ 3421062 w 3421062"/>
              <a:gd name="connsiteY2" fmla="*/ 3352800 h 3352800"/>
              <a:gd name="connsiteX3" fmla="*/ 0 w 3421062"/>
              <a:gd name="connsiteY3" fmla="*/ 3352800 h 3352800"/>
              <a:gd name="connsiteX4" fmla="*/ 0 w 3421062"/>
              <a:gd name="connsiteY4" fmla="*/ 0 h 3352800"/>
              <a:gd name="connsiteX0" fmla="*/ 0 w 3421062"/>
              <a:gd name="connsiteY0" fmla="*/ 8792 h 3361592"/>
              <a:gd name="connsiteX1" fmla="*/ 1297330 w 3421062"/>
              <a:gd name="connsiteY1" fmla="*/ 0 h 3361592"/>
              <a:gd name="connsiteX2" fmla="*/ 3421062 w 3421062"/>
              <a:gd name="connsiteY2" fmla="*/ 8792 h 3361592"/>
              <a:gd name="connsiteX3" fmla="*/ 3421062 w 3421062"/>
              <a:gd name="connsiteY3" fmla="*/ 3361592 h 3361592"/>
              <a:gd name="connsiteX4" fmla="*/ 0 w 3421062"/>
              <a:gd name="connsiteY4" fmla="*/ 3361592 h 3361592"/>
              <a:gd name="connsiteX5" fmla="*/ 0 w 3421062"/>
              <a:gd name="connsiteY5" fmla="*/ 8792 h 3361592"/>
              <a:gd name="connsiteX0" fmla="*/ 122 w 3421184"/>
              <a:gd name="connsiteY0" fmla="*/ 8792 h 3361592"/>
              <a:gd name="connsiteX1" fmla="*/ 1297452 w 3421184"/>
              <a:gd name="connsiteY1" fmla="*/ 0 h 3361592"/>
              <a:gd name="connsiteX2" fmla="*/ 3421184 w 3421184"/>
              <a:gd name="connsiteY2" fmla="*/ 8792 h 3361592"/>
              <a:gd name="connsiteX3" fmla="*/ 3421184 w 3421184"/>
              <a:gd name="connsiteY3" fmla="*/ 3361592 h 3361592"/>
              <a:gd name="connsiteX4" fmla="*/ 122 w 3421184"/>
              <a:gd name="connsiteY4" fmla="*/ 3361592 h 3361592"/>
              <a:gd name="connsiteX5" fmla="*/ 0 w 3421184"/>
              <a:gd name="connsiteY5" fmla="*/ 145952 h 3361592"/>
              <a:gd name="connsiteX6" fmla="*/ 122 w 3421184"/>
              <a:gd name="connsiteY6" fmla="*/ 8792 h 3361592"/>
              <a:gd name="connsiteX0" fmla="*/ 122 w 3421184"/>
              <a:gd name="connsiteY0" fmla="*/ 11430 h 3364230"/>
              <a:gd name="connsiteX1" fmla="*/ 285750 w 3421184"/>
              <a:gd name="connsiteY1" fmla="*/ 0 h 3364230"/>
              <a:gd name="connsiteX2" fmla="*/ 1297452 w 3421184"/>
              <a:gd name="connsiteY2" fmla="*/ 2638 h 3364230"/>
              <a:gd name="connsiteX3" fmla="*/ 3421184 w 3421184"/>
              <a:gd name="connsiteY3" fmla="*/ 11430 h 3364230"/>
              <a:gd name="connsiteX4" fmla="*/ 3421184 w 3421184"/>
              <a:gd name="connsiteY4" fmla="*/ 3364230 h 3364230"/>
              <a:gd name="connsiteX5" fmla="*/ 122 w 3421184"/>
              <a:gd name="connsiteY5" fmla="*/ 3364230 h 3364230"/>
              <a:gd name="connsiteX6" fmla="*/ 0 w 3421184"/>
              <a:gd name="connsiteY6" fmla="*/ 148590 h 3364230"/>
              <a:gd name="connsiteX7" fmla="*/ 122 w 3421184"/>
              <a:gd name="connsiteY7" fmla="*/ 11430 h 3364230"/>
              <a:gd name="connsiteX0" fmla="*/ 122 w 3421184"/>
              <a:gd name="connsiteY0" fmla="*/ 11430 h 3364230"/>
              <a:gd name="connsiteX1" fmla="*/ 285750 w 3421184"/>
              <a:gd name="connsiteY1" fmla="*/ 0 h 3364230"/>
              <a:gd name="connsiteX2" fmla="*/ 548640 w 3421184"/>
              <a:gd name="connsiteY2" fmla="*/ 0 h 3364230"/>
              <a:gd name="connsiteX3" fmla="*/ 1297452 w 3421184"/>
              <a:gd name="connsiteY3" fmla="*/ 2638 h 3364230"/>
              <a:gd name="connsiteX4" fmla="*/ 3421184 w 3421184"/>
              <a:gd name="connsiteY4" fmla="*/ 11430 h 3364230"/>
              <a:gd name="connsiteX5" fmla="*/ 3421184 w 3421184"/>
              <a:gd name="connsiteY5" fmla="*/ 3364230 h 3364230"/>
              <a:gd name="connsiteX6" fmla="*/ 122 w 3421184"/>
              <a:gd name="connsiteY6" fmla="*/ 3364230 h 3364230"/>
              <a:gd name="connsiteX7" fmla="*/ 0 w 3421184"/>
              <a:gd name="connsiteY7" fmla="*/ 148590 h 3364230"/>
              <a:gd name="connsiteX8" fmla="*/ 122 w 3421184"/>
              <a:gd name="connsiteY8" fmla="*/ 11430 h 336423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97452 w 3421184"/>
              <a:gd name="connsiteY4" fmla="*/ 6448 h 3368040"/>
              <a:gd name="connsiteX5" fmla="*/ 3421184 w 3421184"/>
              <a:gd name="connsiteY5" fmla="*/ 15240 h 3368040"/>
              <a:gd name="connsiteX6" fmla="*/ 3421184 w 3421184"/>
              <a:gd name="connsiteY6" fmla="*/ 3368040 h 3368040"/>
              <a:gd name="connsiteX7" fmla="*/ 122 w 3421184"/>
              <a:gd name="connsiteY7" fmla="*/ 3368040 h 3368040"/>
              <a:gd name="connsiteX8" fmla="*/ 0 w 3421184"/>
              <a:gd name="connsiteY8" fmla="*/ 152400 h 3368040"/>
              <a:gd name="connsiteX9" fmla="*/ 122 w 3421184"/>
              <a:gd name="connsiteY9"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059180 w 3421184"/>
              <a:gd name="connsiteY4" fmla="*/ 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64920 w 3421184"/>
              <a:gd name="connsiteY4" fmla="*/ 9144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64920 w 3421184"/>
              <a:gd name="connsiteY4" fmla="*/ 9144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53490 w 3421184"/>
              <a:gd name="connsiteY4" fmla="*/ 8382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53490 w 3421184"/>
              <a:gd name="connsiteY4" fmla="*/ 8382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53490 w 3421184"/>
              <a:gd name="connsiteY4" fmla="*/ 8382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45870 w 3421184"/>
              <a:gd name="connsiteY4" fmla="*/ 6858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64920 w 3421184"/>
              <a:gd name="connsiteY4" fmla="*/ 8001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1430 h 3364230"/>
              <a:gd name="connsiteX1" fmla="*/ 285750 w 3421184"/>
              <a:gd name="connsiteY1" fmla="*/ 0 h 3364230"/>
              <a:gd name="connsiteX2" fmla="*/ 548640 w 3421184"/>
              <a:gd name="connsiteY2" fmla="*/ 0 h 3364230"/>
              <a:gd name="connsiteX3" fmla="*/ 1093470 w 3421184"/>
              <a:gd name="connsiteY3" fmla="*/ 1524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548640 w 3421184"/>
              <a:gd name="connsiteY2" fmla="*/ 0 h 3364230"/>
              <a:gd name="connsiteX3" fmla="*/ 1093470 w 3421184"/>
              <a:gd name="connsiteY3" fmla="*/ 1524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548640 w 3421184"/>
              <a:gd name="connsiteY2" fmla="*/ 0 h 3364230"/>
              <a:gd name="connsiteX3" fmla="*/ 1097280 w 3421184"/>
              <a:gd name="connsiteY3" fmla="*/ 762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548640 w 3421184"/>
              <a:gd name="connsiteY2" fmla="*/ 0 h 3364230"/>
              <a:gd name="connsiteX3" fmla="*/ 1097280 w 3421184"/>
              <a:gd name="connsiteY3" fmla="*/ 762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982980 w 3421184"/>
              <a:gd name="connsiteY2" fmla="*/ 198120 h 3364230"/>
              <a:gd name="connsiteX3" fmla="*/ 1097280 w 3421184"/>
              <a:gd name="connsiteY3" fmla="*/ 762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982980 w 3421184"/>
              <a:gd name="connsiteY2" fmla="*/ 198120 h 3364230"/>
              <a:gd name="connsiteX3" fmla="*/ 1097280 w 3421184"/>
              <a:gd name="connsiteY3" fmla="*/ 762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982980 w 3421184"/>
              <a:gd name="connsiteY2" fmla="*/ 198120 h 3364230"/>
              <a:gd name="connsiteX3" fmla="*/ 1097280 w 3421184"/>
              <a:gd name="connsiteY3" fmla="*/ 762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8792 h 3361592"/>
              <a:gd name="connsiteX1" fmla="*/ 750570 w 3421184"/>
              <a:gd name="connsiteY1" fmla="*/ 69752 h 3361592"/>
              <a:gd name="connsiteX2" fmla="*/ 982980 w 3421184"/>
              <a:gd name="connsiteY2" fmla="*/ 195482 h 3361592"/>
              <a:gd name="connsiteX3" fmla="*/ 1097280 w 3421184"/>
              <a:gd name="connsiteY3" fmla="*/ 4982 h 3361592"/>
              <a:gd name="connsiteX4" fmla="*/ 1264920 w 3421184"/>
              <a:gd name="connsiteY4" fmla="*/ 73562 h 3361592"/>
              <a:gd name="connsiteX5" fmla="*/ 1297452 w 3421184"/>
              <a:gd name="connsiteY5" fmla="*/ 0 h 3361592"/>
              <a:gd name="connsiteX6" fmla="*/ 3421184 w 3421184"/>
              <a:gd name="connsiteY6" fmla="*/ 8792 h 3361592"/>
              <a:gd name="connsiteX7" fmla="*/ 3421184 w 3421184"/>
              <a:gd name="connsiteY7" fmla="*/ 3361592 h 3361592"/>
              <a:gd name="connsiteX8" fmla="*/ 122 w 3421184"/>
              <a:gd name="connsiteY8" fmla="*/ 3361592 h 3361592"/>
              <a:gd name="connsiteX9" fmla="*/ 0 w 3421184"/>
              <a:gd name="connsiteY9" fmla="*/ 145952 h 3361592"/>
              <a:gd name="connsiteX10" fmla="*/ 122 w 3421184"/>
              <a:gd name="connsiteY10" fmla="*/ 8792 h 3361592"/>
              <a:gd name="connsiteX0" fmla="*/ 122 w 3421184"/>
              <a:gd name="connsiteY0" fmla="*/ 8792 h 3361592"/>
              <a:gd name="connsiteX1" fmla="*/ 750570 w 3421184"/>
              <a:gd name="connsiteY1" fmla="*/ 69752 h 3361592"/>
              <a:gd name="connsiteX2" fmla="*/ 982980 w 3421184"/>
              <a:gd name="connsiteY2" fmla="*/ 195482 h 3361592"/>
              <a:gd name="connsiteX3" fmla="*/ 1097280 w 3421184"/>
              <a:gd name="connsiteY3" fmla="*/ 4982 h 3361592"/>
              <a:gd name="connsiteX4" fmla="*/ 1264920 w 3421184"/>
              <a:gd name="connsiteY4" fmla="*/ 73562 h 3361592"/>
              <a:gd name="connsiteX5" fmla="*/ 1297452 w 3421184"/>
              <a:gd name="connsiteY5" fmla="*/ 0 h 3361592"/>
              <a:gd name="connsiteX6" fmla="*/ 3421184 w 3421184"/>
              <a:gd name="connsiteY6" fmla="*/ 8792 h 3361592"/>
              <a:gd name="connsiteX7" fmla="*/ 3421184 w 3421184"/>
              <a:gd name="connsiteY7" fmla="*/ 3361592 h 3361592"/>
              <a:gd name="connsiteX8" fmla="*/ 122 w 3421184"/>
              <a:gd name="connsiteY8" fmla="*/ 3361592 h 3361592"/>
              <a:gd name="connsiteX9" fmla="*/ 0 w 3421184"/>
              <a:gd name="connsiteY9" fmla="*/ 145952 h 3361592"/>
              <a:gd name="connsiteX10" fmla="*/ 122 w 3421184"/>
              <a:gd name="connsiteY10" fmla="*/ 8792 h 3361592"/>
              <a:gd name="connsiteX0" fmla="*/ 122 w 3421184"/>
              <a:gd name="connsiteY0" fmla="*/ 8792 h 3361592"/>
              <a:gd name="connsiteX1" fmla="*/ 735330 w 3421184"/>
              <a:gd name="connsiteY1" fmla="*/ 62132 h 3361592"/>
              <a:gd name="connsiteX2" fmla="*/ 982980 w 3421184"/>
              <a:gd name="connsiteY2" fmla="*/ 195482 h 3361592"/>
              <a:gd name="connsiteX3" fmla="*/ 1097280 w 3421184"/>
              <a:gd name="connsiteY3" fmla="*/ 4982 h 3361592"/>
              <a:gd name="connsiteX4" fmla="*/ 1264920 w 3421184"/>
              <a:gd name="connsiteY4" fmla="*/ 73562 h 3361592"/>
              <a:gd name="connsiteX5" fmla="*/ 1297452 w 3421184"/>
              <a:gd name="connsiteY5" fmla="*/ 0 h 3361592"/>
              <a:gd name="connsiteX6" fmla="*/ 3421184 w 3421184"/>
              <a:gd name="connsiteY6" fmla="*/ 8792 h 3361592"/>
              <a:gd name="connsiteX7" fmla="*/ 3421184 w 3421184"/>
              <a:gd name="connsiteY7" fmla="*/ 3361592 h 3361592"/>
              <a:gd name="connsiteX8" fmla="*/ 122 w 3421184"/>
              <a:gd name="connsiteY8" fmla="*/ 3361592 h 3361592"/>
              <a:gd name="connsiteX9" fmla="*/ 0 w 3421184"/>
              <a:gd name="connsiteY9" fmla="*/ 145952 h 3361592"/>
              <a:gd name="connsiteX10" fmla="*/ 122 w 3421184"/>
              <a:gd name="connsiteY10" fmla="*/ 8792 h 3361592"/>
              <a:gd name="connsiteX0" fmla="*/ 122 w 3421184"/>
              <a:gd name="connsiteY0" fmla="*/ 381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122 w 3421184"/>
              <a:gd name="connsiteY10" fmla="*/ 3810 h 3356610"/>
              <a:gd name="connsiteX0" fmla="*/ 605912 w 3421184"/>
              <a:gd name="connsiteY0" fmla="*/ 27051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605912 w 3421184"/>
              <a:gd name="connsiteY10" fmla="*/ 270510 h 3356610"/>
              <a:gd name="connsiteX0" fmla="*/ 605912 w 3421184"/>
              <a:gd name="connsiteY0" fmla="*/ 27051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605912 w 3421184"/>
              <a:gd name="connsiteY10" fmla="*/ 270510 h 3356610"/>
              <a:gd name="connsiteX0" fmla="*/ 605912 w 3421184"/>
              <a:gd name="connsiteY0" fmla="*/ 26289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605912 w 3421184"/>
              <a:gd name="connsiteY10" fmla="*/ 262890 h 3356610"/>
              <a:gd name="connsiteX0" fmla="*/ 605912 w 3421184"/>
              <a:gd name="connsiteY0" fmla="*/ 346050 h 3439770"/>
              <a:gd name="connsiteX1" fmla="*/ 735330 w 3421184"/>
              <a:gd name="connsiteY1" fmla="*/ 140310 h 3439770"/>
              <a:gd name="connsiteX2" fmla="*/ 982980 w 3421184"/>
              <a:gd name="connsiteY2" fmla="*/ 273660 h 3439770"/>
              <a:gd name="connsiteX3" fmla="*/ 1097280 w 3421184"/>
              <a:gd name="connsiteY3" fmla="*/ 83160 h 3439770"/>
              <a:gd name="connsiteX4" fmla="*/ 1264920 w 3421184"/>
              <a:gd name="connsiteY4" fmla="*/ 151740 h 3439770"/>
              <a:gd name="connsiteX5" fmla="*/ 1297452 w 3421184"/>
              <a:gd name="connsiteY5" fmla="*/ 85798 h 3439770"/>
              <a:gd name="connsiteX6" fmla="*/ 3421184 w 3421184"/>
              <a:gd name="connsiteY6" fmla="*/ 86970 h 3439770"/>
              <a:gd name="connsiteX7" fmla="*/ 3421184 w 3421184"/>
              <a:gd name="connsiteY7" fmla="*/ 3439770 h 3439770"/>
              <a:gd name="connsiteX8" fmla="*/ 122 w 3421184"/>
              <a:gd name="connsiteY8" fmla="*/ 3439770 h 3439770"/>
              <a:gd name="connsiteX9" fmla="*/ 0 w 3421184"/>
              <a:gd name="connsiteY9" fmla="*/ 224130 h 3439770"/>
              <a:gd name="connsiteX10" fmla="*/ 335280 w 3421184"/>
              <a:gd name="connsiteY10" fmla="*/ 281280 h 3439770"/>
              <a:gd name="connsiteX11" fmla="*/ 605912 w 3421184"/>
              <a:gd name="connsiteY11" fmla="*/ 346050 h 3439770"/>
              <a:gd name="connsiteX0" fmla="*/ 605912 w 3421184"/>
              <a:gd name="connsiteY0" fmla="*/ 452987 h 3546707"/>
              <a:gd name="connsiteX1" fmla="*/ 735330 w 3421184"/>
              <a:gd name="connsiteY1" fmla="*/ 247247 h 3546707"/>
              <a:gd name="connsiteX2" fmla="*/ 982980 w 3421184"/>
              <a:gd name="connsiteY2" fmla="*/ 380597 h 3546707"/>
              <a:gd name="connsiteX3" fmla="*/ 1097280 w 3421184"/>
              <a:gd name="connsiteY3" fmla="*/ 190097 h 3546707"/>
              <a:gd name="connsiteX4" fmla="*/ 1264920 w 3421184"/>
              <a:gd name="connsiteY4" fmla="*/ 258677 h 3546707"/>
              <a:gd name="connsiteX5" fmla="*/ 1297452 w 3421184"/>
              <a:gd name="connsiteY5" fmla="*/ 192735 h 3546707"/>
              <a:gd name="connsiteX6" fmla="*/ 3421184 w 3421184"/>
              <a:gd name="connsiteY6" fmla="*/ 193907 h 3546707"/>
              <a:gd name="connsiteX7" fmla="*/ 3421184 w 3421184"/>
              <a:gd name="connsiteY7" fmla="*/ 3546707 h 3546707"/>
              <a:gd name="connsiteX8" fmla="*/ 122 w 3421184"/>
              <a:gd name="connsiteY8" fmla="*/ 3546707 h 3546707"/>
              <a:gd name="connsiteX9" fmla="*/ 0 w 3421184"/>
              <a:gd name="connsiteY9" fmla="*/ 331067 h 3546707"/>
              <a:gd name="connsiteX10" fmla="*/ 102870 w 3421184"/>
              <a:gd name="connsiteY10" fmla="*/ 110087 h 3546707"/>
              <a:gd name="connsiteX11" fmla="*/ 335280 w 3421184"/>
              <a:gd name="connsiteY11" fmla="*/ 388217 h 3546707"/>
              <a:gd name="connsiteX12" fmla="*/ 605912 w 3421184"/>
              <a:gd name="connsiteY12" fmla="*/ 452987 h 3546707"/>
              <a:gd name="connsiteX0" fmla="*/ 605912 w 3421184"/>
              <a:gd name="connsiteY0" fmla="*/ 452987 h 3546707"/>
              <a:gd name="connsiteX1" fmla="*/ 735330 w 3421184"/>
              <a:gd name="connsiteY1" fmla="*/ 247247 h 3546707"/>
              <a:gd name="connsiteX2" fmla="*/ 982980 w 3421184"/>
              <a:gd name="connsiteY2" fmla="*/ 380597 h 3546707"/>
              <a:gd name="connsiteX3" fmla="*/ 1097280 w 3421184"/>
              <a:gd name="connsiteY3" fmla="*/ 190097 h 3546707"/>
              <a:gd name="connsiteX4" fmla="*/ 1264920 w 3421184"/>
              <a:gd name="connsiteY4" fmla="*/ 258677 h 3546707"/>
              <a:gd name="connsiteX5" fmla="*/ 1297452 w 3421184"/>
              <a:gd name="connsiteY5" fmla="*/ 192735 h 3546707"/>
              <a:gd name="connsiteX6" fmla="*/ 3421184 w 3421184"/>
              <a:gd name="connsiteY6" fmla="*/ 193907 h 3546707"/>
              <a:gd name="connsiteX7" fmla="*/ 3421184 w 3421184"/>
              <a:gd name="connsiteY7" fmla="*/ 3546707 h 3546707"/>
              <a:gd name="connsiteX8" fmla="*/ 122 w 3421184"/>
              <a:gd name="connsiteY8" fmla="*/ 3546707 h 3546707"/>
              <a:gd name="connsiteX9" fmla="*/ 0 w 3421184"/>
              <a:gd name="connsiteY9" fmla="*/ 331067 h 3546707"/>
              <a:gd name="connsiteX10" fmla="*/ 102870 w 3421184"/>
              <a:gd name="connsiteY10" fmla="*/ 110087 h 3546707"/>
              <a:gd name="connsiteX11" fmla="*/ 346710 w 3421184"/>
              <a:gd name="connsiteY11" fmla="*/ 312017 h 3546707"/>
              <a:gd name="connsiteX12" fmla="*/ 605912 w 3421184"/>
              <a:gd name="connsiteY12" fmla="*/ 452987 h 3546707"/>
              <a:gd name="connsiteX0" fmla="*/ 605912 w 3421184"/>
              <a:gd name="connsiteY0" fmla="*/ 452987 h 3546707"/>
              <a:gd name="connsiteX1" fmla="*/ 735330 w 3421184"/>
              <a:gd name="connsiteY1" fmla="*/ 247247 h 3546707"/>
              <a:gd name="connsiteX2" fmla="*/ 982980 w 3421184"/>
              <a:gd name="connsiteY2" fmla="*/ 380597 h 3546707"/>
              <a:gd name="connsiteX3" fmla="*/ 1097280 w 3421184"/>
              <a:gd name="connsiteY3" fmla="*/ 190097 h 3546707"/>
              <a:gd name="connsiteX4" fmla="*/ 1264920 w 3421184"/>
              <a:gd name="connsiteY4" fmla="*/ 258677 h 3546707"/>
              <a:gd name="connsiteX5" fmla="*/ 1297452 w 3421184"/>
              <a:gd name="connsiteY5" fmla="*/ 192735 h 3546707"/>
              <a:gd name="connsiteX6" fmla="*/ 3421184 w 3421184"/>
              <a:gd name="connsiteY6" fmla="*/ 193907 h 3546707"/>
              <a:gd name="connsiteX7" fmla="*/ 3421184 w 3421184"/>
              <a:gd name="connsiteY7" fmla="*/ 3546707 h 3546707"/>
              <a:gd name="connsiteX8" fmla="*/ 122 w 3421184"/>
              <a:gd name="connsiteY8" fmla="*/ 3546707 h 3546707"/>
              <a:gd name="connsiteX9" fmla="*/ 0 w 3421184"/>
              <a:gd name="connsiteY9" fmla="*/ 331067 h 3546707"/>
              <a:gd name="connsiteX10" fmla="*/ 102870 w 3421184"/>
              <a:gd name="connsiteY10" fmla="*/ 110087 h 3546707"/>
              <a:gd name="connsiteX11" fmla="*/ 354330 w 3421184"/>
              <a:gd name="connsiteY11" fmla="*/ 300587 h 3546707"/>
              <a:gd name="connsiteX12" fmla="*/ 605912 w 3421184"/>
              <a:gd name="connsiteY12" fmla="*/ 452987 h 3546707"/>
              <a:gd name="connsiteX0" fmla="*/ 605912 w 3421184"/>
              <a:gd name="connsiteY0" fmla="*/ 452987 h 3546707"/>
              <a:gd name="connsiteX1" fmla="*/ 735330 w 3421184"/>
              <a:gd name="connsiteY1" fmla="*/ 247247 h 3546707"/>
              <a:gd name="connsiteX2" fmla="*/ 982980 w 3421184"/>
              <a:gd name="connsiteY2" fmla="*/ 380597 h 3546707"/>
              <a:gd name="connsiteX3" fmla="*/ 1097280 w 3421184"/>
              <a:gd name="connsiteY3" fmla="*/ 190097 h 3546707"/>
              <a:gd name="connsiteX4" fmla="*/ 1264920 w 3421184"/>
              <a:gd name="connsiteY4" fmla="*/ 258677 h 3546707"/>
              <a:gd name="connsiteX5" fmla="*/ 1297452 w 3421184"/>
              <a:gd name="connsiteY5" fmla="*/ 192735 h 3546707"/>
              <a:gd name="connsiteX6" fmla="*/ 3421184 w 3421184"/>
              <a:gd name="connsiteY6" fmla="*/ 193907 h 3546707"/>
              <a:gd name="connsiteX7" fmla="*/ 3421184 w 3421184"/>
              <a:gd name="connsiteY7" fmla="*/ 3546707 h 3546707"/>
              <a:gd name="connsiteX8" fmla="*/ 122 w 3421184"/>
              <a:gd name="connsiteY8" fmla="*/ 3546707 h 3546707"/>
              <a:gd name="connsiteX9" fmla="*/ 0 w 3421184"/>
              <a:gd name="connsiteY9" fmla="*/ 331067 h 3546707"/>
              <a:gd name="connsiteX10" fmla="*/ 102870 w 3421184"/>
              <a:gd name="connsiteY10" fmla="*/ 110087 h 3546707"/>
              <a:gd name="connsiteX11" fmla="*/ 354330 w 3421184"/>
              <a:gd name="connsiteY11" fmla="*/ 300587 h 3546707"/>
              <a:gd name="connsiteX12" fmla="*/ 605912 w 3421184"/>
              <a:gd name="connsiteY12" fmla="*/ 452987 h 3546707"/>
              <a:gd name="connsiteX0" fmla="*/ 605912 w 3421184"/>
              <a:gd name="connsiteY0" fmla="*/ 452987 h 3546707"/>
              <a:gd name="connsiteX1" fmla="*/ 735330 w 3421184"/>
              <a:gd name="connsiteY1" fmla="*/ 247247 h 3546707"/>
              <a:gd name="connsiteX2" fmla="*/ 982980 w 3421184"/>
              <a:gd name="connsiteY2" fmla="*/ 380597 h 3546707"/>
              <a:gd name="connsiteX3" fmla="*/ 1097280 w 3421184"/>
              <a:gd name="connsiteY3" fmla="*/ 190097 h 3546707"/>
              <a:gd name="connsiteX4" fmla="*/ 1264920 w 3421184"/>
              <a:gd name="connsiteY4" fmla="*/ 258677 h 3546707"/>
              <a:gd name="connsiteX5" fmla="*/ 1297452 w 3421184"/>
              <a:gd name="connsiteY5" fmla="*/ 192735 h 3546707"/>
              <a:gd name="connsiteX6" fmla="*/ 3421184 w 3421184"/>
              <a:gd name="connsiteY6" fmla="*/ 193907 h 3546707"/>
              <a:gd name="connsiteX7" fmla="*/ 3421184 w 3421184"/>
              <a:gd name="connsiteY7" fmla="*/ 3546707 h 3546707"/>
              <a:gd name="connsiteX8" fmla="*/ 122 w 3421184"/>
              <a:gd name="connsiteY8" fmla="*/ 3546707 h 3546707"/>
              <a:gd name="connsiteX9" fmla="*/ 0 w 3421184"/>
              <a:gd name="connsiteY9" fmla="*/ 331067 h 3546707"/>
              <a:gd name="connsiteX10" fmla="*/ 102870 w 3421184"/>
              <a:gd name="connsiteY10" fmla="*/ 110087 h 3546707"/>
              <a:gd name="connsiteX11" fmla="*/ 354330 w 3421184"/>
              <a:gd name="connsiteY11" fmla="*/ 300587 h 3546707"/>
              <a:gd name="connsiteX12" fmla="*/ 605912 w 3421184"/>
              <a:gd name="connsiteY12" fmla="*/ 452987 h 3546707"/>
              <a:gd name="connsiteX0" fmla="*/ 605912 w 3421184"/>
              <a:gd name="connsiteY0" fmla="*/ 348468 h 3442188"/>
              <a:gd name="connsiteX1" fmla="*/ 735330 w 3421184"/>
              <a:gd name="connsiteY1" fmla="*/ 142728 h 3442188"/>
              <a:gd name="connsiteX2" fmla="*/ 982980 w 3421184"/>
              <a:gd name="connsiteY2" fmla="*/ 276078 h 3442188"/>
              <a:gd name="connsiteX3" fmla="*/ 1097280 w 3421184"/>
              <a:gd name="connsiteY3" fmla="*/ 85578 h 3442188"/>
              <a:gd name="connsiteX4" fmla="*/ 1264920 w 3421184"/>
              <a:gd name="connsiteY4" fmla="*/ 154158 h 3442188"/>
              <a:gd name="connsiteX5" fmla="*/ 1297452 w 3421184"/>
              <a:gd name="connsiteY5" fmla="*/ 88216 h 3442188"/>
              <a:gd name="connsiteX6" fmla="*/ 3421184 w 3421184"/>
              <a:gd name="connsiteY6" fmla="*/ 89388 h 3442188"/>
              <a:gd name="connsiteX7" fmla="*/ 3421184 w 3421184"/>
              <a:gd name="connsiteY7" fmla="*/ 3442188 h 3442188"/>
              <a:gd name="connsiteX8" fmla="*/ 122 w 3421184"/>
              <a:gd name="connsiteY8" fmla="*/ 3442188 h 3442188"/>
              <a:gd name="connsiteX9" fmla="*/ 0 w 3421184"/>
              <a:gd name="connsiteY9" fmla="*/ 226548 h 3442188"/>
              <a:gd name="connsiteX10" fmla="*/ 137160 w 3421184"/>
              <a:gd name="connsiteY10" fmla="*/ 356088 h 3442188"/>
              <a:gd name="connsiteX11" fmla="*/ 354330 w 3421184"/>
              <a:gd name="connsiteY11" fmla="*/ 196068 h 3442188"/>
              <a:gd name="connsiteX12" fmla="*/ 605912 w 3421184"/>
              <a:gd name="connsiteY12" fmla="*/ 348468 h 3442188"/>
              <a:gd name="connsiteX0" fmla="*/ 605912 w 3421184"/>
              <a:gd name="connsiteY0" fmla="*/ 26289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137160 w 3421184"/>
              <a:gd name="connsiteY10" fmla="*/ 270510 h 3356610"/>
              <a:gd name="connsiteX11" fmla="*/ 354330 w 3421184"/>
              <a:gd name="connsiteY11" fmla="*/ 110490 h 3356610"/>
              <a:gd name="connsiteX12" fmla="*/ 605912 w 3421184"/>
              <a:gd name="connsiteY12" fmla="*/ 262890 h 3356610"/>
              <a:gd name="connsiteX0" fmla="*/ 605912 w 3421184"/>
              <a:gd name="connsiteY0" fmla="*/ 26289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148590 w 3421184"/>
              <a:gd name="connsiteY10" fmla="*/ 274320 h 3356610"/>
              <a:gd name="connsiteX11" fmla="*/ 354330 w 3421184"/>
              <a:gd name="connsiteY11" fmla="*/ 110490 h 3356610"/>
              <a:gd name="connsiteX12" fmla="*/ 605912 w 3421184"/>
              <a:gd name="connsiteY12" fmla="*/ 262890 h 3356610"/>
              <a:gd name="connsiteX0" fmla="*/ 605912 w 3421184"/>
              <a:gd name="connsiteY0" fmla="*/ 26289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148590 w 3421184"/>
              <a:gd name="connsiteY10" fmla="*/ 274320 h 3356610"/>
              <a:gd name="connsiteX11" fmla="*/ 354330 w 3421184"/>
              <a:gd name="connsiteY11" fmla="*/ 110490 h 3356610"/>
              <a:gd name="connsiteX12" fmla="*/ 605912 w 3421184"/>
              <a:gd name="connsiteY12" fmla="*/ 262890 h 335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1184" h="3356610">
                <a:moveTo>
                  <a:pt x="605912" y="262890"/>
                </a:moveTo>
                <a:lnTo>
                  <a:pt x="735330" y="57150"/>
                </a:lnTo>
                <a:cubicBezTo>
                  <a:pt x="857250" y="123190"/>
                  <a:pt x="910590" y="162560"/>
                  <a:pt x="982980" y="190500"/>
                </a:cubicBezTo>
                <a:cubicBezTo>
                  <a:pt x="1036320" y="189230"/>
                  <a:pt x="1040130" y="107950"/>
                  <a:pt x="1097280" y="0"/>
                </a:cubicBezTo>
                <a:cubicBezTo>
                  <a:pt x="1183640" y="50800"/>
                  <a:pt x="1239520" y="90170"/>
                  <a:pt x="1264920" y="68580"/>
                </a:cubicBezTo>
                <a:cubicBezTo>
                  <a:pt x="1294814" y="36439"/>
                  <a:pt x="1286608" y="30969"/>
                  <a:pt x="1297452" y="2638"/>
                </a:cubicBezTo>
                <a:lnTo>
                  <a:pt x="3421184" y="3810"/>
                </a:lnTo>
                <a:lnTo>
                  <a:pt x="3421184" y="3356610"/>
                </a:lnTo>
                <a:lnTo>
                  <a:pt x="122" y="3356610"/>
                </a:lnTo>
                <a:cubicBezTo>
                  <a:pt x="81" y="2284730"/>
                  <a:pt x="41" y="1212850"/>
                  <a:pt x="0" y="140970"/>
                </a:cubicBezTo>
                <a:cubicBezTo>
                  <a:pt x="74275" y="212090"/>
                  <a:pt x="92710" y="264795"/>
                  <a:pt x="148590" y="274320"/>
                </a:cubicBezTo>
                <a:cubicBezTo>
                  <a:pt x="177800" y="283845"/>
                  <a:pt x="262870" y="171450"/>
                  <a:pt x="354330" y="110490"/>
                </a:cubicBezTo>
                <a:cubicBezTo>
                  <a:pt x="455315" y="168910"/>
                  <a:pt x="539237" y="286385"/>
                  <a:pt x="605912" y="262890"/>
                </a:cubicBezTo>
                <a:close/>
              </a:path>
            </a:pathLst>
          </a:custGeom>
        </p:spPr>
        <p:txBody>
          <a:bodyPr lIns="108000" tIns="46800" anchor="ctr"/>
          <a:lstStyle>
            <a:lvl1pPr marL="0" indent="0" algn="ctr">
              <a:buNone/>
              <a:defRPr>
                <a:solidFill>
                  <a:schemeClr val="bg2"/>
                </a:solidFill>
                <a:latin typeface="+mn-lt"/>
              </a:defRPr>
            </a:lvl1pPr>
          </a:lstStyle>
          <a:p>
            <a:pPr lvl="0"/>
            <a:r>
              <a:rPr lang="en-US" dirty="0" smtClean="0"/>
              <a:t>Edit </a:t>
            </a:r>
            <a:r>
              <a:rPr lang="en-US" dirty="0" err="1" smtClean="0"/>
              <a:t>Tekse</a:t>
            </a:r>
            <a:endParaRPr lang="en-US" dirty="0" smtClean="0"/>
          </a:p>
        </p:txBody>
      </p:sp>
      <p:sp>
        <p:nvSpPr>
          <p:cNvPr id="13" name="Content Placeholder 12"/>
          <p:cNvSpPr>
            <a:spLocks noGrp="1"/>
          </p:cNvSpPr>
          <p:nvPr>
            <p:ph sz="quarter" idx="16" hasCustomPrompt="1"/>
          </p:nvPr>
        </p:nvSpPr>
        <p:spPr>
          <a:xfrm>
            <a:off x="7573105" y="2397125"/>
            <a:ext cx="3421062" cy="3355975"/>
          </a:xfrm>
          <a:prstGeom prst="rect">
            <a:avLst/>
          </a:prstGeom>
        </p:spPr>
        <p:txBody>
          <a:bodyPr lIns="108000" tIns="46800" anchor="ctr"/>
          <a:lstStyle>
            <a:lvl1pPr marL="0" indent="0" algn="ctr">
              <a:buNone/>
              <a:defRPr baseline="0">
                <a:solidFill>
                  <a:schemeClr val="bg2"/>
                </a:solidFill>
                <a:latin typeface="+mn-lt"/>
              </a:defRPr>
            </a:lvl1pPr>
          </a:lstStyle>
          <a:p>
            <a:pPr lvl="0"/>
            <a:r>
              <a:rPr lang="nl-NL" dirty="0" smtClean="0"/>
              <a:t>Edit Tekst</a:t>
            </a:r>
            <a:endParaRPr lang="en-US" dirty="0"/>
          </a:p>
        </p:txBody>
      </p:sp>
      <p:sp>
        <p:nvSpPr>
          <p:cNvPr id="1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183809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ppt_w</p:attrName>
                                        </p:attrNameLst>
                                      </p:cBhvr>
                                      <p:tavLst>
                                        <p:tav tm="0" fmla="#ppt_w*sin(2.5*pi*$)">
                                          <p:val>
                                            <p:fltVal val="0"/>
                                          </p:val>
                                        </p:tav>
                                        <p:tav tm="100000">
                                          <p:val>
                                            <p:fltVal val="1"/>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ppt_w</p:attrName>
                                        </p:attrNameLst>
                                      </p:cBhvr>
                                      <p:tavLst>
                                        <p:tav tm="0" fmla="#ppt_w*sin(2.5*pi*$)">
                                          <p:val>
                                            <p:fltVal val="0"/>
                                          </p:val>
                                        </p:tav>
                                        <p:tav tm="100000">
                                          <p:val>
                                            <p:fltVal val="1"/>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4"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wipe(down)">
                                      <p:cBhvr>
                                        <p:cTn id="29" dur="500"/>
                                        <p:tgtEl>
                                          <p:spTgt spid="11">
                                            <p:txEl>
                                              <p:pRg st="0" end="0"/>
                                            </p:txEl>
                                          </p:spTgt>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down)">
                                      <p:cBhvr>
                                        <p:cTn id="3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build="p">
        <p:tmplLst>
          <p:tmpl lvl="1">
            <p:tnLst>
              <p:par>
                <p:cTn presetID="45"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ppt_w</p:attrName>
                        </p:attrNameLst>
                      </p:cBhvr>
                      <p:tavLst>
                        <p:tav tm="0" fmla="#ppt_w*sin(2.5*pi*$)">
                          <p:val>
                            <p:fltVal val="0"/>
                          </p:val>
                        </p:tav>
                        <p:tav tm="100000">
                          <p:val>
                            <p:fltVal val="1"/>
                          </p:val>
                        </p:tav>
                      </p:tavLst>
                    </p:anim>
                    <p:anim calcmode="lin" valueType="num">
                      <p:cBhvr>
                        <p:cTn dur="1000" fill="hold"/>
                        <p:tgtEl>
                          <p:spTgt spid="4"/>
                        </p:tgtEl>
                        <p:attrNameLst>
                          <p:attrName>ppt_h</p:attrName>
                        </p:attrNameLst>
                      </p:cBhvr>
                      <p:tavLst>
                        <p:tav tm="0">
                          <p:val>
                            <p:strVal val="#ppt_h"/>
                          </p:val>
                        </p:tav>
                        <p:tav tm="100000">
                          <p:val>
                            <p:strVal val="#ppt_h"/>
                          </p:val>
                        </p:tav>
                      </p:tavLst>
                    </p:anim>
                  </p:childTnLst>
                </p:cTn>
              </p:par>
            </p:tnLst>
          </p:tmpl>
        </p:tmplLst>
      </p:bldP>
      <p:bldP spid="11" grpId="0" build="p">
        <p:tmplLst>
          <p:tmpl lvl="1">
            <p:tnLst>
              <p:par>
                <p:cTn presetID="22" presetClass="entr" presetSubtype="4"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down)">
                      <p:cBhvr>
                        <p:cTn dur="500"/>
                        <p:tgtEl>
                          <p:spTgt spid="11"/>
                        </p:tgtEl>
                      </p:cBhvr>
                    </p:animEffect>
                  </p:childTnLst>
                </p:cTn>
              </p:par>
            </p:tnLst>
          </p:tmpl>
        </p:tmplLst>
      </p:bldP>
      <p:bldP spid="13" grpId="0" build="p">
        <p:tmplLst>
          <p:tmpl lvl="1">
            <p:tnLst>
              <p:par>
                <p:cTn presetID="2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Stelling vraag zonder ster">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13" name="Content Placeholder 12"/>
          <p:cNvSpPr>
            <a:spLocks noGrp="1"/>
          </p:cNvSpPr>
          <p:nvPr>
            <p:ph sz="quarter" idx="16" hasCustomPrompt="1"/>
          </p:nvPr>
        </p:nvSpPr>
        <p:spPr>
          <a:xfrm>
            <a:off x="7573105" y="2397125"/>
            <a:ext cx="3421062" cy="3355975"/>
          </a:xfrm>
          <a:prstGeom prst="rect">
            <a:avLst/>
          </a:prstGeom>
        </p:spPr>
        <p:txBody>
          <a:bodyPr lIns="108000" tIns="46800" anchor="ctr"/>
          <a:lstStyle>
            <a:lvl1pPr marL="0" indent="0" algn="ctr">
              <a:buNone/>
              <a:defRPr baseline="0">
                <a:solidFill>
                  <a:schemeClr val="bg2"/>
                </a:solidFill>
                <a:latin typeface="+mn-lt"/>
              </a:defRPr>
            </a:lvl1pPr>
          </a:lstStyle>
          <a:p>
            <a:pPr lvl="0"/>
            <a:r>
              <a:rPr lang="nl-NL" dirty="0" smtClean="0"/>
              <a:t>Edit Tekst</a:t>
            </a:r>
            <a:endParaRPr lang="en-US" dirty="0"/>
          </a:p>
        </p:txBody>
      </p:sp>
      <p:sp>
        <p:nvSpPr>
          <p:cNvPr id="1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12" name="Content Placeholder 12"/>
          <p:cNvSpPr>
            <a:spLocks noGrp="1"/>
          </p:cNvSpPr>
          <p:nvPr>
            <p:ph sz="quarter" idx="18" hasCustomPrompt="1"/>
          </p:nvPr>
        </p:nvSpPr>
        <p:spPr>
          <a:xfrm>
            <a:off x="3021330" y="2396489"/>
            <a:ext cx="3421062" cy="3355975"/>
          </a:xfrm>
          <a:prstGeom prst="rect">
            <a:avLst/>
          </a:prstGeom>
        </p:spPr>
        <p:txBody>
          <a:bodyPr lIns="108000" tIns="46800" anchor="ctr"/>
          <a:lstStyle>
            <a:lvl1pPr marL="0" indent="0" algn="ctr">
              <a:buNone/>
              <a:defRPr baseline="0">
                <a:solidFill>
                  <a:schemeClr val="bg2"/>
                </a:solidFill>
                <a:latin typeface="+mn-lt"/>
              </a:defRPr>
            </a:lvl1pPr>
          </a:lstStyle>
          <a:p>
            <a:pPr lvl="0"/>
            <a:r>
              <a:rPr lang="nl-NL" dirty="0" smtClean="0"/>
              <a:t>Edit Tekst</a:t>
            </a:r>
            <a:endParaRPr lang="en-US" dirty="0"/>
          </a:p>
        </p:txBody>
      </p:sp>
    </p:spTree>
    <p:extLst>
      <p:ext uri="{BB962C8B-B14F-4D97-AF65-F5344CB8AC3E}">
        <p14:creationId xmlns:p14="http://schemas.microsoft.com/office/powerpoint/2010/main" val="311838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down)">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22" presetClass="entr" presetSubtype="4"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2" grpId="0" build="p">
        <p:tmplLst>
          <p:tmpl lvl="1">
            <p:tnLst>
              <p:par>
                <p:cTn presetID="22" presetClass="entr" presetSubtype="4"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down)">
                      <p:cBhvr>
                        <p:cTn dur="500"/>
                        <p:tgtEl>
                          <p:spTgt spid="1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3" name="Picture Placeholder 2"/>
          <p:cNvSpPr>
            <a:spLocks noGrp="1"/>
          </p:cNvSpPr>
          <p:nvPr>
            <p:ph type="pic" sz="quarter" idx="12" hasCustomPrompt="1"/>
          </p:nvPr>
        </p:nvSpPr>
        <p:spPr>
          <a:xfrm>
            <a:off x="3043866" y="1710431"/>
            <a:ext cx="9148134" cy="5150527"/>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7" name="Text Placeholder 10"/>
          <p:cNvSpPr>
            <a:spLocks noGrp="1"/>
          </p:cNvSpPr>
          <p:nvPr>
            <p:ph type="body" sz="quarter" idx="25"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132970690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Aantwoord Links">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11" name="Content Placeholder 10"/>
          <p:cNvSpPr>
            <a:spLocks noGrp="1"/>
          </p:cNvSpPr>
          <p:nvPr>
            <p:ph sz="quarter" idx="15" hasCustomPrompt="1"/>
          </p:nvPr>
        </p:nvSpPr>
        <p:spPr>
          <a:xfrm>
            <a:off x="3021330" y="2396490"/>
            <a:ext cx="3421184" cy="3356610"/>
          </a:xfrm>
          <a:prstGeom prst="rect">
            <a:avLst/>
          </a:prstGeom>
        </p:spPr>
        <p:txBody>
          <a:bodyPr lIns="108000" tIns="46800" anchor="ctr"/>
          <a:lstStyle>
            <a:lvl1pPr marL="0" indent="0" algn="ctr">
              <a:buNone/>
              <a:defRPr>
                <a:solidFill>
                  <a:schemeClr val="bg2"/>
                </a:solidFill>
                <a:latin typeface="+mj-lt"/>
              </a:defRPr>
            </a:lvl1pPr>
          </a:lstStyle>
          <a:p>
            <a:pPr lvl="0"/>
            <a:r>
              <a:rPr lang="en-US" dirty="0" smtClean="0"/>
              <a:t>Edit </a:t>
            </a:r>
            <a:r>
              <a:rPr lang="en-US" dirty="0" err="1" smtClean="0"/>
              <a:t>Tekse</a:t>
            </a:r>
            <a:endParaRPr lang="en-US" dirty="0" smtClean="0"/>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197255660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Antwoord rechts">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13" name="Content Placeholder 12"/>
          <p:cNvSpPr>
            <a:spLocks noGrp="1"/>
          </p:cNvSpPr>
          <p:nvPr>
            <p:ph sz="quarter" idx="16" hasCustomPrompt="1"/>
          </p:nvPr>
        </p:nvSpPr>
        <p:spPr>
          <a:xfrm>
            <a:off x="7573105" y="2397125"/>
            <a:ext cx="3421062" cy="3355975"/>
          </a:xfrm>
          <a:prstGeom prst="rect">
            <a:avLst/>
          </a:prstGeom>
        </p:spPr>
        <p:txBody>
          <a:bodyPr lIns="108000" tIns="46800" anchor="ctr"/>
          <a:lstStyle>
            <a:lvl1pPr marL="0" indent="0" algn="ctr">
              <a:buNone/>
              <a:defRPr baseline="0">
                <a:solidFill>
                  <a:schemeClr val="bg2"/>
                </a:solidFill>
                <a:latin typeface="GT Pressura Bold" panose="00000800000000000000" pitchFamily="2" charset="0"/>
              </a:defRPr>
            </a:lvl1pPr>
          </a:lstStyle>
          <a:p>
            <a:pPr lvl="0"/>
            <a:r>
              <a:rPr lang="nl-NL" dirty="0" smtClean="0"/>
              <a:t>Edit Tekst</a:t>
            </a:r>
            <a:endParaRPr lang="en-US" dirty="0"/>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40628008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Stelling beeld">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29587" y="1462694"/>
            <a:ext cx="2306250" cy="1113750"/>
          </a:xfrm>
          <a:prstGeom prst="rect">
            <a:avLst/>
          </a:prstGeom>
        </p:spPr>
      </p:pic>
      <p:sp>
        <p:nvSpPr>
          <p:cNvPr id="6" name="AutoShape 3"/>
          <p:cNvSpPr>
            <a:spLocks noChangeAspect="1" noChangeArrowheads="1" noTextEdit="1"/>
          </p:cNvSpPr>
          <p:nvPr userDrawn="1"/>
        </p:nvSpPr>
        <p:spPr bwMode="auto">
          <a:xfrm>
            <a:off x="2014538" y="1434650"/>
            <a:ext cx="30384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2097088" y="1346201"/>
            <a:ext cx="2643187" cy="1339850"/>
          </a:xfrm>
          <a:custGeom>
            <a:avLst/>
            <a:gdLst>
              <a:gd name="T0" fmla="*/ 109 w 234"/>
              <a:gd name="T1" fmla="*/ 27 h 118"/>
              <a:gd name="T2" fmla="*/ 92 w 234"/>
              <a:gd name="T3" fmla="*/ 18 h 118"/>
              <a:gd name="T4" fmla="*/ 67 w 234"/>
              <a:gd name="T5" fmla="*/ 28 h 118"/>
              <a:gd name="T6" fmla="*/ 53 w 234"/>
              <a:gd name="T7" fmla="*/ 25 h 118"/>
              <a:gd name="T8" fmla="*/ 28 w 234"/>
              <a:gd name="T9" fmla="*/ 33 h 118"/>
              <a:gd name="T10" fmla="*/ 30 w 234"/>
              <a:gd name="T11" fmla="*/ 42 h 118"/>
              <a:gd name="T12" fmla="*/ 16 w 234"/>
              <a:gd name="T13" fmla="*/ 52 h 118"/>
              <a:gd name="T14" fmla="*/ 21 w 234"/>
              <a:gd name="T15" fmla="*/ 69 h 118"/>
              <a:gd name="T16" fmla="*/ 31 w 234"/>
              <a:gd name="T17" fmla="*/ 79 h 118"/>
              <a:gd name="T18" fmla="*/ 39 w 234"/>
              <a:gd name="T19" fmla="*/ 91 h 118"/>
              <a:gd name="T20" fmla="*/ 67 w 234"/>
              <a:gd name="T21" fmla="*/ 96 h 118"/>
              <a:gd name="T22" fmla="*/ 86 w 234"/>
              <a:gd name="T23" fmla="*/ 95 h 118"/>
              <a:gd name="T24" fmla="*/ 106 w 234"/>
              <a:gd name="T25" fmla="*/ 96 h 118"/>
              <a:gd name="T26" fmla="*/ 130 w 234"/>
              <a:gd name="T27" fmla="*/ 104 h 118"/>
              <a:gd name="T28" fmla="*/ 143 w 234"/>
              <a:gd name="T29" fmla="*/ 88 h 118"/>
              <a:gd name="T30" fmla="*/ 167 w 234"/>
              <a:gd name="T31" fmla="*/ 97 h 118"/>
              <a:gd name="T32" fmla="*/ 180 w 234"/>
              <a:gd name="T33" fmla="*/ 83 h 118"/>
              <a:gd name="T34" fmla="*/ 194 w 234"/>
              <a:gd name="T35" fmla="*/ 71 h 118"/>
              <a:gd name="T36" fmla="*/ 213 w 234"/>
              <a:gd name="T37" fmla="*/ 62 h 118"/>
              <a:gd name="T38" fmla="*/ 190 w 234"/>
              <a:gd name="T39" fmla="*/ 45 h 118"/>
              <a:gd name="T40" fmla="*/ 182 w 234"/>
              <a:gd name="T41" fmla="*/ 36 h 118"/>
              <a:gd name="T42" fmla="*/ 179 w 234"/>
              <a:gd name="T43" fmla="*/ 22 h 118"/>
              <a:gd name="T44" fmla="*/ 154 w 234"/>
              <a:gd name="T45" fmla="*/ 32 h 118"/>
              <a:gd name="T46" fmla="*/ 139 w 234"/>
              <a:gd name="T47" fmla="*/ 26 h 118"/>
              <a:gd name="T48" fmla="*/ 201 w 234"/>
              <a:gd name="T49" fmla="*/ 75 h 118"/>
              <a:gd name="T50" fmla="*/ 196 w 234"/>
              <a:gd name="T51" fmla="*/ 96 h 118"/>
              <a:gd name="T52" fmla="*/ 178 w 234"/>
              <a:gd name="T53" fmla="*/ 95 h 118"/>
              <a:gd name="T54" fmla="*/ 159 w 234"/>
              <a:gd name="T55" fmla="*/ 105 h 118"/>
              <a:gd name="T56" fmla="*/ 138 w 234"/>
              <a:gd name="T57" fmla="*/ 113 h 118"/>
              <a:gd name="T58" fmla="*/ 115 w 234"/>
              <a:gd name="T59" fmla="*/ 104 h 118"/>
              <a:gd name="T60" fmla="*/ 99 w 234"/>
              <a:gd name="T61" fmla="*/ 115 h 118"/>
              <a:gd name="T62" fmla="*/ 81 w 234"/>
              <a:gd name="T63" fmla="*/ 104 h 118"/>
              <a:gd name="T64" fmla="*/ 57 w 234"/>
              <a:gd name="T65" fmla="*/ 111 h 118"/>
              <a:gd name="T66" fmla="*/ 53 w 234"/>
              <a:gd name="T67" fmla="*/ 97 h 118"/>
              <a:gd name="T68" fmla="*/ 21 w 234"/>
              <a:gd name="T69" fmla="*/ 100 h 118"/>
              <a:gd name="T70" fmla="*/ 6 w 234"/>
              <a:gd name="T71" fmla="*/ 86 h 118"/>
              <a:gd name="T72" fmla="*/ 12 w 234"/>
              <a:gd name="T73" fmla="*/ 68 h 118"/>
              <a:gd name="T74" fmla="*/ 5 w 234"/>
              <a:gd name="T75" fmla="*/ 57 h 118"/>
              <a:gd name="T76" fmla="*/ 22 w 234"/>
              <a:gd name="T77" fmla="*/ 43 h 118"/>
              <a:gd name="T78" fmla="*/ 16 w 234"/>
              <a:gd name="T79" fmla="*/ 23 h 118"/>
              <a:gd name="T80" fmla="*/ 42 w 234"/>
              <a:gd name="T81" fmla="*/ 28 h 118"/>
              <a:gd name="T82" fmla="*/ 63 w 234"/>
              <a:gd name="T83" fmla="*/ 8 h 118"/>
              <a:gd name="T84" fmla="*/ 91 w 234"/>
              <a:gd name="T85" fmla="*/ 9 h 118"/>
              <a:gd name="T86" fmla="*/ 105 w 234"/>
              <a:gd name="T87" fmla="*/ 15 h 118"/>
              <a:gd name="T88" fmla="*/ 129 w 234"/>
              <a:gd name="T89" fmla="*/ 1 h 118"/>
              <a:gd name="T90" fmla="*/ 139 w 234"/>
              <a:gd name="T91" fmla="*/ 16 h 118"/>
              <a:gd name="T92" fmla="*/ 158 w 234"/>
              <a:gd name="T93" fmla="*/ 20 h 118"/>
              <a:gd name="T94" fmla="*/ 183 w 234"/>
              <a:gd name="T95" fmla="*/ 11 h 118"/>
              <a:gd name="T96" fmla="*/ 192 w 234"/>
              <a:gd name="T97" fmla="*/ 20 h 118"/>
              <a:gd name="T98" fmla="*/ 202 w 234"/>
              <a:gd name="T99" fmla="*/ 28 h 118"/>
              <a:gd name="T100" fmla="*/ 201 w 234"/>
              <a:gd name="T101" fmla="*/ 48 h 118"/>
              <a:gd name="T102" fmla="*/ 233 w 234"/>
              <a:gd name="T103" fmla="*/ 59 h 118"/>
              <a:gd name="T104" fmla="*/ 210 w 234"/>
              <a:gd name="T105" fmla="*/ 7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118">
                <a:moveTo>
                  <a:pt x="128" y="14"/>
                </a:moveTo>
                <a:cubicBezTo>
                  <a:pt x="127" y="14"/>
                  <a:pt x="127" y="14"/>
                  <a:pt x="127" y="14"/>
                </a:cubicBezTo>
                <a:cubicBezTo>
                  <a:pt x="125" y="15"/>
                  <a:pt x="124" y="16"/>
                  <a:pt x="123" y="17"/>
                </a:cubicBezTo>
                <a:cubicBezTo>
                  <a:pt x="122" y="18"/>
                  <a:pt x="120" y="18"/>
                  <a:pt x="119" y="19"/>
                </a:cubicBezTo>
                <a:cubicBezTo>
                  <a:pt x="115" y="22"/>
                  <a:pt x="112" y="24"/>
                  <a:pt x="109" y="27"/>
                </a:cubicBezTo>
                <a:cubicBezTo>
                  <a:pt x="109" y="27"/>
                  <a:pt x="109" y="28"/>
                  <a:pt x="108" y="28"/>
                </a:cubicBezTo>
                <a:cubicBezTo>
                  <a:pt x="107" y="29"/>
                  <a:pt x="106" y="29"/>
                  <a:pt x="104" y="29"/>
                </a:cubicBezTo>
                <a:cubicBezTo>
                  <a:pt x="102" y="28"/>
                  <a:pt x="101" y="26"/>
                  <a:pt x="100" y="25"/>
                </a:cubicBezTo>
                <a:cubicBezTo>
                  <a:pt x="99" y="23"/>
                  <a:pt x="97" y="21"/>
                  <a:pt x="96" y="19"/>
                </a:cubicBezTo>
                <a:cubicBezTo>
                  <a:pt x="95" y="17"/>
                  <a:pt x="95" y="17"/>
                  <a:pt x="92" y="18"/>
                </a:cubicBezTo>
                <a:cubicBezTo>
                  <a:pt x="91" y="19"/>
                  <a:pt x="90" y="20"/>
                  <a:pt x="89" y="20"/>
                </a:cubicBezTo>
                <a:cubicBezTo>
                  <a:pt x="86" y="22"/>
                  <a:pt x="84" y="23"/>
                  <a:pt x="82" y="24"/>
                </a:cubicBezTo>
                <a:cubicBezTo>
                  <a:pt x="79" y="26"/>
                  <a:pt x="75" y="28"/>
                  <a:pt x="73" y="30"/>
                </a:cubicBezTo>
                <a:cubicBezTo>
                  <a:pt x="72" y="30"/>
                  <a:pt x="71" y="30"/>
                  <a:pt x="70" y="30"/>
                </a:cubicBezTo>
                <a:cubicBezTo>
                  <a:pt x="69" y="30"/>
                  <a:pt x="68" y="29"/>
                  <a:pt x="67" y="28"/>
                </a:cubicBezTo>
                <a:cubicBezTo>
                  <a:pt x="65" y="27"/>
                  <a:pt x="64" y="25"/>
                  <a:pt x="63" y="23"/>
                </a:cubicBezTo>
                <a:cubicBezTo>
                  <a:pt x="61" y="22"/>
                  <a:pt x="60" y="20"/>
                  <a:pt x="59" y="18"/>
                </a:cubicBezTo>
                <a:cubicBezTo>
                  <a:pt x="58" y="18"/>
                  <a:pt x="58" y="18"/>
                  <a:pt x="57" y="18"/>
                </a:cubicBezTo>
                <a:cubicBezTo>
                  <a:pt x="57" y="18"/>
                  <a:pt x="57" y="19"/>
                  <a:pt x="57" y="19"/>
                </a:cubicBezTo>
                <a:cubicBezTo>
                  <a:pt x="56" y="21"/>
                  <a:pt x="54" y="23"/>
                  <a:pt x="53" y="25"/>
                </a:cubicBezTo>
                <a:cubicBezTo>
                  <a:pt x="52" y="26"/>
                  <a:pt x="51" y="28"/>
                  <a:pt x="50" y="30"/>
                </a:cubicBezTo>
                <a:cubicBezTo>
                  <a:pt x="49" y="32"/>
                  <a:pt x="48" y="34"/>
                  <a:pt x="47" y="36"/>
                </a:cubicBezTo>
                <a:cubicBezTo>
                  <a:pt x="46" y="38"/>
                  <a:pt x="43" y="40"/>
                  <a:pt x="40" y="39"/>
                </a:cubicBezTo>
                <a:cubicBezTo>
                  <a:pt x="40" y="38"/>
                  <a:pt x="39" y="38"/>
                  <a:pt x="38" y="38"/>
                </a:cubicBezTo>
                <a:cubicBezTo>
                  <a:pt x="35" y="36"/>
                  <a:pt x="31" y="35"/>
                  <a:pt x="28" y="33"/>
                </a:cubicBezTo>
                <a:cubicBezTo>
                  <a:pt x="27" y="33"/>
                  <a:pt x="26" y="33"/>
                  <a:pt x="26" y="33"/>
                </a:cubicBezTo>
                <a:cubicBezTo>
                  <a:pt x="26" y="33"/>
                  <a:pt x="25" y="33"/>
                  <a:pt x="25" y="33"/>
                </a:cubicBezTo>
                <a:cubicBezTo>
                  <a:pt x="25" y="33"/>
                  <a:pt x="25" y="33"/>
                  <a:pt x="25" y="33"/>
                </a:cubicBezTo>
                <a:cubicBezTo>
                  <a:pt x="26" y="35"/>
                  <a:pt x="28" y="37"/>
                  <a:pt x="29" y="39"/>
                </a:cubicBezTo>
                <a:cubicBezTo>
                  <a:pt x="29" y="40"/>
                  <a:pt x="30" y="41"/>
                  <a:pt x="30" y="42"/>
                </a:cubicBezTo>
                <a:cubicBezTo>
                  <a:pt x="30" y="43"/>
                  <a:pt x="30" y="44"/>
                  <a:pt x="30" y="45"/>
                </a:cubicBezTo>
                <a:cubicBezTo>
                  <a:pt x="30" y="45"/>
                  <a:pt x="30" y="46"/>
                  <a:pt x="29" y="46"/>
                </a:cubicBezTo>
                <a:cubicBezTo>
                  <a:pt x="28" y="47"/>
                  <a:pt x="27" y="48"/>
                  <a:pt x="25" y="49"/>
                </a:cubicBezTo>
                <a:cubicBezTo>
                  <a:pt x="23" y="49"/>
                  <a:pt x="21" y="50"/>
                  <a:pt x="19" y="51"/>
                </a:cubicBezTo>
                <a:cubicBezTo>
                  <a:pt x="18" y="51"/>
                  <a:pt x="17" y="52"/>
                  <a:pt x="16" y="52"/>
                </a:cubicBezTo>
                <a:cubicBezTo>
                  <a:pt x="16" y="53"/>
                  <a:pt x="16" y="53"/>
                  <a:pt x="16" y="53"/>
                </a:cubicBezTo>
                <a:cubicBezTo>
                  <a:pt x="17" y="54"/>
                  <a:pt x="19" y="55"/>
                  <a:pt x="20" y="55"/>
                </a:cubicBezTo>
                <a:cubicBezTo>
                  <a:pt x="23" y="56"/>
                  <a:pt x="24" y="58"/>
                  <a:pt x="25" y="61"/>
                </a:cubicBezTo>
                <a:cubicBezTo>
                  <a:pt x="25" y="62"/>
                  <a:pt x="24" y="63"/>
                  <a:pt x="24" y="65"/>
                </a:cubicBezTo>
                <a:cubicBezTo>
                  <a:pt x="23" y="66"/>
                  <a:pt x="22" y="68"/>
                  <a:pt x="21" y="69"/>
                </a:cubicBezTo>
                <a:cubicBezTo>
                  <a:pt x="19" y="71"/>
                  <a:pt x="17" y="74"/>
                  <a:pt x="15" y="77"/>
                </a:cubicBezTo>
                <a:cubicBezTo>
                  <a:pt x="15" y="77"/>
                  <a:pt x="15" y="77"/>
                  <a:pt x="15" y="77"/>
                </a:cubicBezTo>
                <a:cubicBezTo>
                  <a:pt x="15" y="77"/>
                  <a:pt x="15" y="77"/>
                  <a:pt x="15" y="77"/>
                </a:cubicBezTo>
                <a:cubicBezTo>
                  <a:pt x="19" y="78"/>
                  <a:pt x="23" y="78"/>
                  <a:pt x="27" y="78"/>
                </a:cubicBezTo>
                <a:cubicBezTo>
                  <a:pt x="29" y="78"/>
                  <a:pt x="30" y="79"/>
                  <a:pt x="31" y="79"/>
                </a:cubicBezTo>
                <a:cubicBezTo>
                  <a:pt x="32" y="79"/>
                  <a:pt x="33" y="79"/>
                  <a:pt x="34" y="80"/>
                </a:cubicBezTo>
                <a:cubicBezTo>
                  <a:pt x="35" y="83"/>
                  <a:pt x="36" y="85"/>
                  <a:pt x="35" y="88"/>
                </a:cubicBezTo>
                <a:cubicBezTo>
                  <a:pt x="34" y="89"/>
                  <a:pt x="34" y="90"/>
                  <a:pt x="34" y="91"/>
                </a:cubicBezTo>
                <a:cubicBezTo>
                  <a:pt x="34" y="92"/>
                  <a:pt x="34" y="92"/>
                  <a:pt x="35" y="92"/>
                </a:cubicBezTo>
                <a:cubicBezTo>
                  <a:pt x="36" y="92"/>
                  <a:pt x="37" y="91"/>
                  <a:pt x="39" y="91"/>
                </a:cubicBezTo>
                <a:cubicBezTo>
                  <a:pt x="41" y="91"/>
                  <a:pt x="43" y="90"/>
                  <a:pt x="45" y="90"/>
                </a:cubicBezTo>
                <a:cubicBezTo>
                  <a:pt x="51" y="89"/>
                  <a:pt x="56" y="89"/>
                  <a:pt x="62" y="88"/>
                </a:cubicBezTo>
                <a:cubicBezTo>
                  <a:pt x="63" y="88"/>
                  <a:pt x="65" y="88"/>
                  <a:pt x="66" y="89"/>
                </a:cubicBezTo>
                <a:cubicBezTo>
                  <a:pt x="67" y="90"/>
                  <a:pt x="68" y="91"/>
                  <a:pt x="68" y="92"/>
                </a:cubicBezTo>
                <a:cubicBezTo>
                  <a:pt x="68" y="94"/>
                  <a:pt x="68" y="95"/>
                  <a:pt x="67" y="96"/>
                </a:cubicBezTo>
                <a:cubicBezTo>
                  <a:pt x="67" y="98"/>
                  <a:pt x="67" y="99"/>
                  <a:pt x="67" y="100"/>
                </a:cubicBezTo>
                <a:cubicBezTo>
                  <a:pt x="68" y="100"/>
                  <a:pt x="68" y="100"/>
                  <a:pt x="68" y="100"/>
                </a:cubicBezTo>
                <a:cubicBezTo>
                  <a:pt x="71" y="98"/>
                  <a:pt x="73" y="97"/>
                  <a:pt x="75" y="96"/>
                </a:cubicBezTo>
                <a:cubicBezTo>
                  <a:pt x="77" y="95"/>
                  <a:pt x="80" y="94"/>
                  <a:pt x="82" y="93"/>
                </a:cubicBezTo>
                <a:cubicBezTo>
                  <a:pt x="84" y="93"/>
                  <a:pt x="85" y="93"/>
                  <a:pt x="86" y="95"/>
                </a:cubicBezTo>
                <a:cubicBezTo>
                  <a:pt x="87" y="95"/>
                  <a:pt x="87" y="96"/>
                  <a:pt x="88" y="97"/>
                </a:cubicBezTo>
                <a:cubicBezTo>
                  <a:pt x="89" y="98"/>
                  <a:pt x="90" y="100"/>
                  <a:pt x="90" y="101"/>
                </a:cubicBezTo>
                <a:cubicBezTo>
                  <a:pt x="92" y="103"/>
                  <a:pt x="93" y="104"/>
                  <a:pt x="95" y="105"/>
                </a:cubicBezTo>
                <a:cubicBezTo>
                  <a:pt x="96" y="105"/>
                  <a:pt x="96" y="105"/>
                  <a:pt x="96" y="104"/>
                </a:cubicBezTo>
                <a:cubicBezTo>
                  <a:pt x="100" y="102"/>
                  <a:pt x="103" y="99"/>
                  <a:pt x="106" y="96"/>
                </a:cubicBezTo>
                <a:cubicBezTo>
                  <a:pt x="107" y="95"/>
                  <a:pt x="108" y="94"/>
                  <a:pt x="110" y="93"/>
                </a:cubicBezTo>
                <a:cubicBezTo>
                  <a:pt x="111" y="92"/>
                  <a:pt x="113" y="91"/>
                  <a:pt x="114" y="92"/>
                </a:cubicBezTo>
                <a:cubicBezTo>
                  <a:pt x="115" y="92"/>
                  <a:pt x="116" y="92"/>
                  <a:pt x="116" y="92"/>
                </a:cubicBezTo>
                <a:cubicBezTo>
                  <a:pt x="117" y="93"/>
                  <a:pt x="117" y="93"/>
                  <a:pt x="118" y="94"/>
                </a:cubicBezTo>
                <a:cubicBezTo>
                  <a:pt x="121" y="98"/>
                  <a:pt x="126" y="101"/>
                  <a:pt x="130" y="104"/>
                </a:cubicBezTo>
                <a:cubicBezTo>
                  <a:pt x="131" y="104"/>
                  <a:pt x="132" y="104"/>
                  <a:pt x="132" y="103"/>
                </a:cubicBezTo>
                <a:cubicBezTo>
                  <a:pt x="133" y="102"/>
                  <a:pt x="133" y="102"/>
                  <a:pt x="134" y="101"/>
                </a:cubicBezTo>
                <a:cubicBezTo>
                  <a:pt x="136" y="97"/>
                  <a:pt x="139" y="94"/>
                  <a:pt x="141" y="90"/>
                </a:cubicBezTo>
                <a:cubicBezTo>
                  <a:pt x="141" y="89"/>
                  <a:pt x="141" y="89"/>
                  <a:pt x="142" y="89"/>
                </a:cubicBezTo>
                <a:cubicBezTo>
                  <a:pt x="142" y="88"/>
                  <a:pt x="143" y="88"/>
                  <a:pt x="143" y="88"/>
                </a:cubicBezTo>
                <a:cubicBezTo>
                  <a:pt x="145" y="87"/>
                  <a:pt x="147" y="87"/>
                  <a:pt x="148" y="88"/>
                </a:cubicBezTo>
                <a:cubicBezTo>
                  <a:pt x="149" y="89"/>
                  <a:pt x="150" y="90"/>
                  <a:pt x="152" y="91"/>
                </a:cubicBezTo>
                <a:cubicBezTo>
                  <a:pt x="153" y="91"/>
                  <a:pt x="153" y="92"/>
                  <a:pt x="154" y="92"/>
                </a:cubicBezTo>
                <a:cubicBezTo>
                  <a:pt x="158" y="94"/>
                  <a:pt x="162" y="96"/>
                  <a:pt x="166" y="98"/>
                </a:cubicBezTo>
                <a:cubicBezTo>
                  <a:pt x="166" y="98"/>
                  <a:pt x="167" y="98"/>
                  <a:pt x="167" y="97"/>
                </a:cubicBezTo>
                <a:cubicBezTo>
                  <a:pt x="167" y="97"/>
                  <a:pt x="167" y="97"/>
                  <a:pt x="167" y="96"/>
                </a:cubicBezTo>
                <a:cubicBezTo>
                  <a:pt x="169" y="92"/>
                  <a:pt x="171" y="89"/>
                  <a:pt x="173" y="85"/>
                </a:cubicBezTo>
                <a:cubicBezTo>
                  <a:pt x="173" y="84"/>
                  <a:pt x="174" y="84"/>
                  <a:pt x="174" y="83"/>
                </a:cubicBezTo>
                <a:cubicBezTo>
                  <a:pt x="175" y="83"/>
                  <a:pt x="175" y="82"/>
                  <a:pt x="176" y="82"/>
                </a:cubicBezTo>
                <a:cubicBezTo>
                  <a:pt x="177" y="82"/>
                  <a:pt x="179" y="82"/>
                  <a:pt x="180" y="83"/>
                </a:cubicBezTo>
                <a:cubicBezTo>
                  <a:pt x="180" y="83"/>
                  <a:pt x="181" y="84"/>
                  <a:pt x="182" y="84"/>
                </a:cubicBezTo>
                <a:cubicBezTo>
                  <a:pt x="184" y="86"/>
                  <a:pt x="186" y="87"/>
                  <a:pt x="188" y="88"/>
                </a:cubicBezTo>
                <a:cubicBezTo>
                  <a:pt x="189" y="88"/>
                  <a:pt x="189" y="87"/>
                  <a:pt x="189" y="87"/>
                </a:cubicBezTo>
                <a:cubicBezTo>
                  <a:pt x="190" y="82"/>
                  <a:pt x="192" y="78"/>
                  <a:pt x="192" y="74"/>
                </a:cubicBezTo>
                <a:cubicBezTo>
                  <a:pt x="193" y="73"/>
                  <a:pt x="193" y="71"/>
                  <a:pt x="194" y="71"/>
                </a:cubicBezTo>
                <a:cubicBezTo>
                  <a:pt x="195" y="71"/>
                  <a:pt x="196" y="70"/>
                  <a:pt x="196" y="69"/>
                </a:cubicBezTo>
                <a:cubicBezTo>
                  <a:pt x="197" y="68"/>
                  <a:pt x="197" y="68"/>
                  <a:pt x="198" y="68"/>
                </a:cubicBezTo>
                <a:cubicBezTo>
                  <a:pt x="201" y="67"/>
                  <a:pt x="204" y="66"/>
                  <a:pt x="207" y="65"/>
                </a:cubicBezTo>
                <a:cubicBezTo>
                  <a:pt x="209" y="64"/>
                  <a:pt x="211" y="64"/>
                  <a:pt x="213" y="63"/>
                </a:cubicBezTo>
                <a:cubicBezTo>
                  <a:pt x="213" y="63"/>
                  <a:pt x="213" y="63"/>
                  <a:pt x="213" y="62"/>
                </a:cubicBezTo>
                <a:cubicBezTo>
                  <a:pt x="213" y="62"/>
                  <a:pt x="213" y="62"/>
                  <a:pt x="213" y="62"/>
                </a:cubicBezTo>
                <a:cubicBezTo>
                  <a:pt x="209" y="61"/>
                  <a:pt x="205" y="59"/>
                  <a:pt x="201" y="58"/>
                </a:cubicBezTo>
                <a:cubicBezTo>
                  <a:pt x="198" y="57"/>
                  <a:pt x="195" y="55"/>
                  <a:pt x="191" y="54"/>
                </a:cubicBezTo>
                <a:cubicBezTo>
                  <a:pt x="189" y="53"/>
                  <a:pt x="188" y="51"/>
                  <a:pt x="189" y="49"/>
                </a:cubicBezTo>
                <a:cubicBezTo>
                  <a:pt x="189" y="47"/>
                  <a:pt x="190" y="46"/>
                  <a:pt x="190" y="45"/>
                </a:cubicBezTo>
                <a:cubicBezTo>
                  <a:pt x="191" y="43"/>
                  <a:pt x="192" y="42"/>
                  <a:pt x="193" y="40"/>
                </a:cubicBezTo>
                <a:cubicBezTo>
                  <a:pt x="194" y="40"/>
                  <a:pt x="194" y="39"/>
                  <a:pt x="195" y="38"/>
                </a:cubicBezTo>
                <a:cubicBezTo>
                  <a:pt x="195" y="38"/>
                  <a:pt x="195" y="37"/>
                  <a:pt x="194" y="37"/>
                </a:cubicBezTo>
                <a:cubicBezTo>
                  <a:pt x="193" y="37"/>
                  <a:pt x="191" y="37"/>
                  <a:pt x="190" y="37"/>
                </a:cubicBezTo>
                <a:cubicBezTo>
                  <a:pt x="187" y="37"/>
                  <a:pt x="184" y="36"/>
                  <a:pt x="182" y="36"/>
                </a:cubicBezTo>
                <a:cubicBezTo>
                  <a:pt x="181" y="36"/>
                  <a:pt x="180" y="35"/>
                  <a:pt x="179" y="35"/>
                </a:cubicBezTo>
                <a:cubicBezTo>
                  <a:pt x="178" y="34"/>
                  <a:pt x="177" y="32"/>
                  <a:pt x="177" y="31"/>
                </a:cubicBezTo>
                <a:cubicBezTo>
                  <a:pt x="177" y="30"/>
                  <a:pt x="177" y="29"/>
                  <a:pt x="178" y="28"/>
                </a:cubicBezTo>
                <a:cubicBezTo>
                  <a:pt x="178" y="26"/>
                  <a:pt x="179" y="24"/>
                  <a:pt x="179" y="22"/>
                </a:cubicBezTo>
                <a:cubicBezTo>
                  <a:pt x="179" y="22"/>
                  <a:pt x="179" y="22"/>
                  <a:pt x="179" y="22"/>
                </a:cubicBezTo>
                <a:cubicBezTo>
                  <a:pt x="179" y="22"/>
                  <a:pt x="178" y="22"/>
                  <a:pt x="178" y="22"/>
                </a:cubicBezTo>
                <a:cubicBezTo>
                  <a:pt x="175" y="23"/>
                  <a:pt x="172" y="24"/>
                  <a:pt x="169" y="25"/>
                </a:cubicBezTo>
                <a:cubicBezTo>
                  <a:pt x="167" y="26"/>
                  <a:pt x="166" y="26"/>
                  <a:pt x="165" y="27"/>
                </a:cubicBezTo>
                <a:cubicBezTo>
                  <a:pt x="162" y="29"/>
                  <a:pt x="159" y="30"/>
                  <a:pt x="156" y="32"/>
                </a:cubicBezTo>
                <a:cubicBezTo>
                  <a:pt x="156" y="32"/>
                  <a:pt x="155" y="32"/>
                  <a:pt x="154" y="32"/>
                </a:cubicBezTo>
                <a:cubicBezTo>
                  <a:pt x="152" y="31"/>
                  <a:pt x="150" y="30"/>
                  <a:pt x="149" y="28"/>
                </a:cubicBezTo>
                <a:cubicBezTo>
                  <a:pt x="149" y="27"/>
                  <a:pt x="149" y="26"/>
                  <a:pt x="148" y="25"/>
                </a:cubicBezTo>
                <a:cubicBezTo>
                  <a:pt x="148" y="25"/>
                  <a:pt x="148" y="24"/>
                  <a:pt x="148" y="23"/>
                </a:cubicBezTo>
                <a:cubicBezTo>
                  <a:pt x="147" y="23"/>
                  <a:pt x="147" y="22"/>
                  <a:pt x="146" y="23"/>
                </a:cubicBezTo>
                <a:cubicBezTo>
                  <a:pt x="144" y="24"/>
                  <a:pt x="141" y="25"/>
                  <a:pt x="139" y="26"/>
                </a:cubicBezTo>
                <a:cubicBezTo>
                  <a:pt x="138" y="27"/>
                  <a:pt x="137" y="27"/>
                  <a:pt x="136" y="27"/>
                </a:cubicBezTo>
                <a:cubicBezTo>
                  <a:pt x="134" y="26"/>
                  <a:pt x="132" y="25"/>
                  <a:pt x="131" y="23"/>
                </a:cubicBezTo>
                <a:cubicBezTo>
                  <a:pt x="130" y="21"/>
                  <a:pt x="129" y="18"/>
                  <a:pt x="129" y="16"/>
                </a:cubicBezTo>
                <a:cubicBezTo>
                  <a:pt x="129" y="15"/>
                  <a:pt x="128" y="14"/>
                  <a:pt x="128" y="14"/>
                </a:cubicBezTo>
                <a:moveTo>
                  <a:pt x="201" y="75"/>
                </a:moveTo>
                <a:cubicBezTo>
                  <a:pt x="201" y="77"/>
                  <a:pt x="201" y="78"/>
                  <a:pt x="201" y="78"/>
                </a:cubicBezTo>
                <a:cubicBezTo>
                  <a:pt x="201" y="79"/>
                  <a:pt x="201" y="80"/>
                  <a:pt x="200" y="81"/>
                </a:cubicBezTo>
                <a:cubicBezTo>
                  <a:pt x="200" y="83"/>
                  <a:pt x="199" y="85"/>
                  <a:pt x="199" y="87"/>
                </a:cubicBezTo>
                <a:cubicBezTo>
                  <a:pt x="199" y="88"/>
                  <a:pt x="198" y="90"/>
                  <a:pt x="198" y="91"/>
                </a:cubicBezTo>
                <a:cubicBezTo>
                  <a:pt x="197" y="93"/>
                  <a:pt x="197" y="94"/>
                  <a:pt x="196" y="96"/>
                </a:cubicBezTo>
                <a:cubicBezTo>
                  <a:pt x="196" y="97"/>
                  <a:pt x="195" y="98"/>
                  <a:pt x="194" y="99"/>
                </a:cubicBezTo>
                <a:cubicBezTo>
                  <a:pt x="194" y="99"/>
                  <a:pt x="193" y="99"/>
                  <a:pt x="193" y="99"/>
                </a:cubicBezTo>
                <a:cubicBezTo>
                  <a:pt x="191" y="99"/>
                  <a:pt x="189" y="98"/>
                  <a:pt x="187" y="98"/>
                </a:cubicBezTo>
                <a:cubicBezTo>
                  <a:pt x="185" y="96"/>
                  <a:pt x="182" y="95"/>
                  <a:pt x="180" y="93"/>
                </a:cubicBezTo>
                <a:cubicBezTo>
                  <a:pt x="179" y="94"/>
                  <a:pt x="178" y="94"/>
                  <a:pt x="178" y="95"/>
                </a:cubicBezTo>
                <a:cubicBezTo>
                  <a:pt x="177" y="98"/>
                  <a:pt x="175" y="101"/>
                  <a:pt x="174" y="105"/>
                </a:cubicBezTo>
                <a:cubicBezTo>
                  <a:pt x="174" y="106"/>
                  <a:pt x="173" y="106"/>
                  <a:pt x="173" y="107"/>
                </a:cubicBezTo>
                <a:cubicBezTo>
                  <a:pt x="172" y="109"/>
                  <a:pt x="169" y="110"/>
                  <a:pt x="167" y="109"/>
                </a:cubicBezTo>
                <a:cubicBezTo>
                  <a:pt x="166" y="109"/>
                  <a:pt x="166" y="109"/>
                  <a:pt x="165" y="108"/>
                </a:cubicBezTo>
                <a:cubicBezTo>
                  <a:pt x="163" y="107"/>
                  <a:pt x="161" y="106"/>
                  <a:pt x="159" y="105"/>
                </a:cubicBezTo>
                <a:cubicBezTo>
                  <a:pt x="156" y="103"/>
                  <a:pt x="153" y="101"/>
                  <a:pt x="150" y="100"/>
                </a:cubicBezTo>
                <a:cubicBezTo>
                  <a:pt x="149" y="100"/>
                  <a:pt x="149" y="99"/>
                  <a:pt x="148" y="99"/>
                </a:cubicBezTo>
                <a:cubicBezTo>
                  <a:pt x="147" y="98"/>
                  <a:pt x="146" y="99"/>
                  <a:pt x="146" y="100"/>
                </a:cubicBezTo>
                <a:cubicBezTo>
                  <a:pt x="144" y="103"/>
                  <a:pt x="142" y="106"/>
                  <a:pt x="140" y="109"/>
                </a:cubicBezTo>
                <a:cubicBezTo>
                  <a:pt x="139" y="110"/>
                  <a:pt x="138" y="111"/>
                  <a:pt x="138" y="113"/>
                </a:cubicBezTo>
                <a:cubicBezTo>
                  <a:pt x="138" y="114"/>
                  <a:pt x="137" y="115"/>
                  <a:pt x="136" y="115"/>
                </a:cubicBezTo>
                <a:cubicBezTo>
                  <a:pt x="136" y="115"/>
                  <a:pt x="135" y="115"/>
                  <a:pt x="135" y="116"/>
                </a:cubicBezTo>
                <a:cubicBezTo>
                  <a:pt x="134" y="116"/>
                  <a:pt x="133" y="116"/>
                  <a:pt x="132" y="116"/>
                </a:cubicBezTo>
                <a:cubicBezTo>
                  <a:pt x="131" y="115"/>
                  <a:pt x="130" y="114"/>
                  <a:pt x="128" y="114"/>
                </a:cubicBezTo>
                <a:cubicBezTo>
                  <a:pt x="124" y="111"/>
                  <a:pt x="119" y="107"/>
                  <a:pt x="115" y="104"/>
                </a:cubicBezTo>
                <a:cubicBezTo>
                  <a:pt x="115" y="104"/>
                  <a:pt x="114" y="103"/>
                  <a:pt x="114" y="103"/>
                </a:cubicBezTo>
                <a:cubicBezTo>
                  <a:pt x="113" y="103"/>
                  <a:pt x="113" y="103"/>
                  <a:pt x="113" y="103"/>
                </a:cubicBezTo>
                <a:cubicBezTo>
                  <a:pt x="112" y="103"/>
                  <a:pt x="112" y="103"/>
                  <a:pt x="112" y="104"/>
                </a:cubicBezTo>
                <a:cubicBezTo>
                  <a:pt x="107" y="107"/>
                  <a:pt x="104" y="111"/>
                  <a:pt x="100" y="114"/>
                </a:cubicBezTo>
                <a:cubicBezTo>
                  <a:pt x="100" y="114"/>
                  <a:pt x="99" y="115"/>
                  <a:pt x="99" y="115"/>
                </a:cubicBezTo>
                <a:cubicBezTo>
                  <a:pt x="98" y="117"/>
                  <a:pt x="95" y="118"/>
                  <a:pt x="93" y="117"/>
                </a:cubicBezTo>
                <a:cubicBezTo>
                  <a:pt x="92" y="116"/>
                  <a:pt x="91" y="115"/>
                  <a:pt x="90" y="114"/>
                </a:cubicBezTo>
                <a:cubicBezTo>
                  <a:pt x="89" y="113"/>
                  <a:pt x="87" y="112"/>
                  <a:pt x="86" y="110"/>
                </a:cubicBezTo>
                <a:cubicBezTo>
                  <a:pt x="85" y="109"/>
                  <a:pt x="84" y="108"/>
                  <a:pt x="83" y="106"/>
                </a:cubicBezTo>
                <a:cubicBezTo>
                  <a:pt x="82" y="106"/>
                  <a:pt x="82" y="105"/>
                  <a:pt x="81" y="104"/>
                </a:cubicBezTo>
                <a:cubicBezTo>
                  <a:pt x="81" y="103"/>
                  <a:pt x="80" y="103"/>
                  <a:pt x="79" y="104"/>
                </a:cubicBezTo>
                <a:cubicBezTo>
                  <a:pt x="79" y="104"/>
                  <a:pt x="78" y="104"/>
                  <a:pt x="78" y="104"/>
                </a:cubicBezTo>
                <a:cubicBezTo>
                  <a:pt x="74" y="107"/>
                  <a:pt x="70" y="109"/>
                  <a:pt x="66" y="111"/>
                </a:cubicBezTo>
                <a:cubicBezTo>
                  <a:pt x="65" y="112"/>
                  <a:pt x="64" y="112"/>
                  <a:pt x="63" y="113"/>
                </a:cubicBezTo>
                <a:cubicBezTo>
                  <a:pt x="61" y="113"/>
                  <a:pt x="59" y="113"/>
                  <a:pt x="57" y="111"/>
                </a:cubicBezTo>
                <a:cubicBezTo>
                  <a:pt x="57" y="111"/>
                  <a:pt x="57" y="110"/>
                  <a:pt x="57" y="110"/>
                </a:cubicBezTo>
                <a:cubicBezTo>
                  <a:pt x="56" y="107"/>
                  <a:pt x="56" y="105"/>
                  <a:pt x="56" y="102"/>
                </a:cubicBezTo>
                <a:cubicBezTo>
                  <a:pt x="57" y="101"/>
                  <a:pt x="57" y="100"/>
                  <a:pt x="57" y="98"/>
                </a:cubicBezTo>
                <a:cubicBezTo>
                  <a:pt x="57" y="98"/>
                  <a:pt x="57" y="97"/>
                  <a:pt x="56" y="97"/>
                </a:cubicBezTo>
                <a:cubicBezTo>
                  <a:pt x="55" y="97"/>
                  <a:pt x="54" y="97"/>
                  <a:pt x="53" y="97"/>
                </a:cubicBezTo>
                <a:cubicBezTo>
                  <a:pt x="50" y="97"/>
                  <a:pt x="47" y="97"/>
                  <a:pt x="44" y="98"/>
                </a:cubicBezTo>
                <a:cubicBezTo>
                  <a:pt x="41" y="99"/>
                  <a:pt x="38" y="100"/>
                  <a:pt x="34" y="101"/>
                </a:cubicBezTo>
                <a:cubicBezTo>
                  <a:pt x="33" y="101"/>
                  <a:pt x="31" y="102"/>
                  <a:pt x="29" y="103"/>
                </a:cubicBezTo>
                <a:cubicBezTo>
                  <a:pt x="28" y="104"/>
                  <a:pt x="26" y="104"/>
                  <a:pt x="24" y="103"/>
                </a:cubicBezTo>
                <a:cubicBezTo>
                  <a:pt x="23" y="103"/>
                  <a:pt x="22" y="102"/>
                  <a:pt x="21" y="100"/>
                </a:cubicBezTo>
                <a:cubicBezTo>
                  <a:pt x="21" y="97"/>
                  <a:pt x="22" y="95"/>
                  <a:pt x="23" y="93"/>
                </a:cubicBezTo>
                <a:cubicBezTo>
                  <a:pt x="23" y="91"/>
                  <a:pt x="24" y="90"/>
                  <a:pt x="25" y="88"/>
                </a:cubicBezTo>
                <a:cubicBezTo>
                  <a:pt x="25" y="88"/>
                  <a:pt x="24" y="87"/>
                  <a:pt x="24" y="87"/>
                </a:cubicBezTo>
                <a:cubicBezTo>
                  <a:pt x="21" y="86"/>
                  <a:pt x="18" y="86"/>
                  <a:pt x="14" y="86"/>
                </a:cubicBezTo>
                <a:cubicBezTo>
                  <a:pt x="12" y="86"/>
                  <a:pt x="9" y="86"/>
                  <a:pt x="6" y="86"/>
                </a:cubicBezTo>
                <a:cubicBezTo>
                  <a:pt x="5" y="86"/>
                  <a:pt x="5" y="86"/>
                  <a:pt x="4" y="86"/>
                </a:cubicBezTo>
                <a:cubicBezTo>
                  <a:pt x="1" y="86"/>
                  <a:pt x="0" y="84"/>
                  <a:pt x="0" y="82"/>
                </a:cubicBezTo>
                <a:cubicBezTo>
                  <a:pt x="0" y="81"/>
                  <a:pt x="0" y="80"/>
                  <a:pt x="1" y="79"/>
                </a:cubicBezTo>
                <a:cubicBezTo>
                  <a:pt x="1" y="79"/>
                  <a:pt x="1" y="79"/>
                  <a:pt x="1" y="79"/>
                </a:cubicBezTo>
                <a:cubicBezTo>
                  <a:pt x="5" y="76"/>
                  <a:pt x="8" y="72"/>
                  <a:pt x="12" y="68"/>
                </a:cubicBezTo>
                <a:cubicBezTo>
                  <a:pt x="13" y="67"/>
                  <a:pt x="14" y="66"/>
                  <a:pt x="15" y="64"/>
                </a:cubicBezTo>
                <a:cubicBezTo>
                  <a:pt x="16" y="64"/>
                  <a:pt x="16" y="64"/>
                  <a:pt x="16" y="63"/>
                </a:cubicBezTo>
                <a:cubicBezTo>
                  <a:pt x="15" y="62"/>
                  <a:pt x="15" y="62"/>
                  <a:pt x="14" y="62"/>
                </a:cubicBezTo>
                <a:cubicBezTo>
                  <a:pt x="12" y="61"/>
                  <a:pt x="11" y="60"/>
                  <a:pt x="9" y="60"/>
                </a:cubicBezTo>
                <a:cubicBezTo>
                  <a:pt x="8" y="59"/>
                  <a:pt x="6" y="58"/>
                  <a:pt x="5" y="57"/>
                </a:cubicBezTo>
                <a:cubicBezTo>
                  <a:pt x="4" y="55"/>
                  <a:pt x="3" y="53"/>
                  <a:pt x="3" y="51"/>
                </a:cubicBezTo>
                <a:cubicBezTo>
                  <a:pt x="4" y="50"/>
                  <a:pt x="4" y="50"/>
                  <a:pt x="5" y="49"/>
                </a:cubicBezTo>
                <a:cubicBezTo>
                  <a:pt x="6" y="49"/>
                  <a:pt x="7" y="48"/>
                  <a:pt x="9" y="48"/>
                </a:cubicBezTo>
                <a:cubicBezTo>
                  <a:pt x="13" y="47"/>
                  <a:pt x="16" y="46"/>
                  <a:pt x="20" y="44"/>
                </a:cubicBezTo>
                <a:cubicBezTo>
                  <a:pt x="21" y="44"/>
                  <a:pt x="21" y="43"/>
                  <a:pt x="22" y="43"/>
                </a:cubicBezTo>
                <a:cubicBezTo>
                  <a:pt x="22" y="42"/>
                  <a:pt x="21" y="41"/>
                  <a:pt x="20" y="40"/>
                </a:cubicBezTo>
                <a:cubicBezTo>
                  <a:pt x="19" y="39"/>
                  <a:pt x="18" y="37"/>
                  <a:pt x="17" y="36"/>
                </a:cubicBezTo>
                <a:cubicBezTo>
                  <a:pt x="16" y="34"/>
                  <a:pt x="14" y="32"/>
                  <a:pt x="14" y="29"/>
                </a:cubicBezTo>
                <a:cubicBezTo>
                  <a:pt x="13" y="28"/>
                  <a:pt x="13" y="27"/>
                  <a:pt x="13" y="25"/>
                </a:cubicBezTo>
                <a:cubicBezTo>
                  <a:pt x="14" y="24"/>
                  <a:pt x="15" y="23"/>
                  <a:pt x="16" y="23"/>
                </a:cubicBezTo>
                <a:cubicBezTo>
                  <a:pt x="18" y="23"/>
                  <a:pt x="19" y="23"/>
                  <a:pt x="20" y="23"/>
                </a:cubicBezTo>
                <a:cubicBezTo>
                  <a:pt x="23" y="23"/>
                  <a:pt x="26" y="24"/>
                  <a:pt x="28" y="25"/>
                </a:cubicBezTo>
                <a:cubicBezTo>
                  <a:pt x="30" y="25"/>
                  <a:pt x="32" y="26"/>
                  <a:pt x="33" y="27"/>
                </a:cubicBezTo>
                <a:cubicBezTo>
                  <a:pt x="35" y="28"/>
                  <a:pt x="38" y="28"/>
                  <a:pt x="40" y="29"/>
                </a:cubicBezTo>
                <a:cubicBezTo>
                  <a:pt x="41" y="30"/>
                  <a:pt x="42" y="29"/>
                  <a:pt x="42" y="28"/>
                </a:cubicBezTo>
                <a:cubicBezTo>
                  <a:pt x="44" y="25"/>
                  <a:pt x="46" y="21"/>
                  <a:pt x="48" y="18"/>
                </a:cubicBezTo>
                <a:cubicBezTo>
                  <a:pt x="50" y="14"/>
                  <a:pt x="53" y="10"/>
                  <a:pt x="54" y="6"/>
                </a:cubicBezTo>
                <a:cubicBezTo>
                  <a:pt x="55" y="6"/>
                  <a:pt x="55" y="5"/>
                  <a:pt x="56" y="5"/>
                </a:cubicBezTo>
                <a:cubicBezTo>
                  <a:pt x="57" y="3"/>
                  <a:pt x="60" y="4"/>
                  <a:pt x="61" y="5"/>
                </a:cubicBezTo>
                <a:cubicBezTo>
                  <a:pt x="62" y="6"/>
                  <a:pt x="62" y="7"/>
                  <a:pt x="63" y="8"/>
                </a:cubicBezTo>
                <a:cubicBezTo>
                  <a:pt x="64" y="10"/>
                  <a:pt x="65" y="12"/>
                  <a:pt x="67" y="15"/>
                </a:cubicBezTo>
                <a:cubicBezTo>
                  <a:pt x="68" y="17"/>
                  <a:pt x="70" y="18"/>
                  <a:pt x="71" y="20"/>
                </a:cubicBezTo>
                <a:cubicBezTo>
                  <a:pt x="72" y="19"/>
                  <a:pt x="72" y="19"/>
                  <a:pt x="72" y="19"/>
                </a:cubicBezTo>
                <a:cubicBezTo>
                  <a:pt x="74" y="19"/>
                  <a:pt x="75" y="18"/>
                  <a:pt x="77" y="17"/>
                </a:cubicBezTo>
                <a:cubicBezTo>
                  <a:pt x="81" y="14"/>
                  <a:pt x="86" y="12"/>
                  <a:pt x="91" y="9"/>
                </a:cubicBezTo>
                <a:cubicBezTo>
                  <a:pt x="92" y="8"/>
                  <a:pt x="93" y="7"/>
                  <a:pt x="94" y="7"/>
                </a:cubicBezTo>
                <a:cubicBezTo>
                  <a:pt x="95" y="7"/>
                  <a:pt x="95" y="6"/>
                  <a:pt x="96" y="6"/>
                </a:cubicBezTo>
                <a:cubicBezTo>
                  <a:pt x="99" y="5"/>
                  <a:pt x="101" y="6"/>
                  <a:pt x="103" y="9"/>
                </a:cubicBezTo>
                <a:cubicBezTo>
                  <a:pt x="103" y="9"/>
                  <a:pt x="103" y="10"/>
                  <a:pt x="103" y="11"/>
                </a:cubicBezTo>
                <a:cubicBezTo>
                  <a:pt x="104" y="12"/>
                  <a:pt x="104" y="13"/>
                  <a:pt x="105" y="15"/>
                </a:cubicBezTo>
                <a:cubicBezTo>
                  <a:pt x="106" y="17"/>
                  <a:pt x="106" y="17"/>
                  <a:pt x="109" y="16"/>
                </a:cubicBezTo>
                <a:cubicBezTo>
                  <a:pt x="110" y="14"/>
                  <a:pt x="112" y="13"/>
                  <a:pt x="113" y="12"/>
                </a:cubicBezTo>
                <a:cubicBezTo>
                  <a:pt x="117" y="10"/>
                  <a:pt x="120" y="8"/>
                  <a:pt x="123" y="5"/>
                </a:cubicBezTo>
                <a:cubicBezTo>
                  <a:pt x="125" y="4"/>
                  <a:pt x="126" y="3"/>
                  <a:pt x="128" y="2"/>
                </a:cubicBezTo>
                <a:cubicBezTo>
                  <a:pt x="128" y="1"/>
                  <a:pt x="129" y="1"/>
                  <a:pt x="129" y="1"/>
                </a:cubicBezTo>
                <a:cubicBezTo>
                  <a:pt x="131" y="0"/>
                  <a:pt x="134" y="1"/>
                  <a:pt x="135" y="3"/>
                </a:cubicBezTo>
                <a:cubicBezTo>
                  <a:pt x="136" y="4"/>
                  <a:pt x="136" y="5"/>
                  <a:pt x="136" y="7"/>
                </a:cubicBezTo>
                <a:cubicBezTo>
                  <a:pt x="137" y="9"/>
                  <a:pt x="137" y="12"/>
                  <a:pt x="138" y="14"/>
                </a:cubicBezTo>
                <a:cubicBezTo>
                  <a:pt x="138" y="14"/>
                  <a:pt x="138" y="15"/>
                  <a:pt x="138" y="15"/>
                </a:cubicBezTo>
                <a:cubicBezTo>
                  <a:pt x="138" y="15"/>
                  <a:pt x="139" y="16"/>
                  <a:pt x="139" y="16"/>
                </a:cubicBezTo>
                <a:cubicBezTo>
                  <a:pt x="142" y="14"/>
                  <a:pt x="145" y="13"/>
                  <a:pt x="147" y="12"/>
                </a:cubicBezTo>
                <a:cubicBezTo>
                  <a:pt x="148" y="12"/>
                  <a:pt x="148" y="12"/>
                  <a:pt x="148" y="12"/>
                </a:cubicBezTo>
                <a:cubicBezTo>
                  <a:pt x="153" y="9"/>
                  <a:pt x="156" y="13"/>
                  <a:pt x="156" y="16"/>
                </a:cubicBezTo>
                <a:cubicBezTo>
                  <a:pt x="157" y="17"/>
                  <a:pt x="157" y="18"/>
                  <a:pt x="157" y="20"/>
                </a:cubicBezTo>
                <a:cubicBezTo>
                  <a:pt x="157" y="20"/>
                  <a:pt x="157" y="20"/>
                  <a:pt x="158" y="20"/>
                </a:cubicBezTo>
                <a:cubicBezTo>
                  <a:pt x="158" y="20"/>
                  <a:pt x="158" y="20"/>
                  <a:pt x="158" y="20"/>
                </a:cubicBezTo>
                <a:cubicBezTo>
                  <a:pt x="160" y="19"/>
                  <a:pt x="161" y="19"/>
                  <a:pt x="163" y="18"/>
                </a:cubicBezTo>
                <a:cubicBezTo>
                  <a:pt x="165" y="17"/>
                  <a:pt x="167" y="16"/>
                  <a:pt x="169" y="16"/>
                </a:cubicBezTo>
                <a:cubicBezTo>
                  <a:pt x="170" y="15"/>
                  <a:pt x="172" y="14"/>
                  <a:pt x="173" y="14"/>
                </a:cubicBezTo>
                <a:cubicBezTo>
                  <a:pt x="176" y="13"/>
                  <a:pt x="180" y="12"/>
                  <a:pt x="183" y="11"/>
                </a:cubicBezTo>
                <a:cubicBezTo>
                  <a:pt x="184" y="11"/>
                  <a:pt x="185" y="10"/>
                  <a:pt x="186" y="10"/>
                </a:cubicBezTo>
                <a:cubicBezTo>
                  <a:pt x="187" y="10"/>
                  <a:pt x="188" y="9"/>
                  <a:pt x="189" y="9"/>
                </a:cubicBezTo>
                <a:cubicBezTo>
                  <a:pt x="190" y="9"/>
                  <a:pt x="192" y="10"/>
                  <a:pt x="193" y="11"/>
                </a:cubicBezTo>
                <a:cubicBezTo>
                  <a:pt x="194" y="12"/>
                  <a:pt x="194" y="13"/>
                  <a:pt x="194" y="14"/>
                </a:cubicBezTo>
                <a:cubicBezTo>
                  <a:pt x="194" y="16"/>
                  <a:pt x="193" y="18"/>
                  <a:pt x="192" y="20"/>
                </a:cubicBezTo>
                <a:cubicBezTo>
                  <a:pt x="191" y="22"/>
                  <a:pt x="189" y="24"/>
                  <a:pt x="188" y="26"/>
                </a:cubicBezTo>
                <a:cubicBezTo>
                  <a:pt x="188" y="27"/>
                  <a:pt x="188" y="27"/>
                  <a:pt x="189" y="27"/>
                </a:cubicBezTo>
                <a:cubicBezTo>
                  <a:pt x="189" y="28"/>
                  <a:pt x="190" y="28"/>
                  <a:pt x="191" y="28"/>
                </a:cubicBezTo>
                <a:cubicBezTo>
                  <a:pt x="192" y="28"/>
                  <a:pt x="193" y="28"/>
                  <a:pt x="194" y="28"/>
                </a:cubicBezTo>
                <a:cubicBezTo>
                  <a:pt x="196" y="28"/>
                  <a:pt x="199" y="28"/>
                  <a:pt x="202" y="28"/>
                </a:cubicBezTo>
                <a:cubicBezTo>
                  <a:pt x="203" y="28"/>
                  <a:pt x="203" y="28"/>
                  <a:pt x="204" y="28"/>
                </a:cubicBezTo>
                <a:cubicBezTo>
                  <a:pt x="208" y="29"/>
                  <a:pt x="210" y="34"/>
                  <a:pt x="208" y="37"/>
                </a:cubicBezTo>
                <a:cubicBezTo>
                  <a:pt x="207" y="39"/>
                  <a:pt x="206" y="40"/>
                  <a:pt x="204" y="42"/>
                </a:cubicBezTo>
                <a:cubicBezTo>
                  <a:pt x="203" y="43"/>
                  <a:pt x="202" y="45"/>
                  <a:pt x="201" y="46"/>
                </a:cubicBezTo>
                <a:cubicBezTo>
                  <a:pt x="201" y="47"/>
                  <a:pt x="201" y="47"/>
                  <a:pt x="201" y="48"/>
                </a:cubicBezTo>
                <a:cubicBezTo>
                  <a:pt x="202" y="48"/>
                  <a:pt x="203" y="49"/>
                  <a:pt x="204" y="49"/>
                </a:cubicBezTo>
                <a:cubicBezTo>
                  <a:pt x="209" y="51"/>
                  <a:pt x="214" y="53"/>
                  <a:pt x="219" y="54"/>
                </a:cubicBezTo>
                <a:cubicBezTo>
                  <a:pt x="222" y="55"/>
                  <a:pt x="224" y="56"/>
                  <a:pt x="227" y="56"/>
                </a:cubicBezTo>
                <a:cubicBezTo>
                  <a:pt x="228" y="57"/>
                  <a:pt x="229" y="57"/>
                  <a:pt x="230" y="57"/>
                </a:cubicBezTo>
                <a:cubicBezTo>
                  <a:pt x="231" y="58"/>
                  <a:pt x="232" y="58"/>
                  <a:pt x="233" y="59"/>
                </a:cubicBezTo>
                <a:cubicBezTo>
                  <a:pt x="233" y="60"/>
                  <a:pt x="233" y="60"/>
                  <a:pt x="233" y="61"/>
                </a:cubicBezTo>
                <a:cubicBezTo>
                  <a:pt x="234" y="62"/>
                  <a:pt x="234" y="64"/>
                  <a:pt x="233" y="65"/>
                </a:cubicBezTo>
                <a:cubicBezTo>
                  <a:pt x="232" y="66"/>
                  <a:pt x="232" y="66"/>
                  <a:pt x="231" y="66"/>
                </a:cubicBezTo>
                <a:cubicBezTo>
                  <a:pt x="228" y="67"/>
                  <a:pt x="226" y="68"/>
                  <a:pt x="224" y="69"/>
                </a:cubicBezTo>
                <a:cubicBezTo>
                  <a:pt x="219" y="70"/>
                  <a:pt x="214" y="72"/>
                  <a:pt x="210" y="73"/>
                </a:cubicBezTo>
                <a:cubicBezTo>
                  <a:pt x="208" y="73"/>
                  <a:pt x="207" y="74"/>
                  <a:pt x="205" y="74"/>
                </a:cubicBezTo>
                <a:cubicBezTo>
                  <a:pt x="204" y="75"/>
                  <a:pt x="203" y="75"/>
                  <a:pt x="201" y="7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sz="quarter" idx="13" hasCustomPrompt="1"/>
          </p:nvPr>
        </p:nvSpPr>
        <p:spPr>
          <a:xfrm>
            <a:off x="2363788" y="1830298"/>
            <a:ext cx="1897063" cy="519112"/>
          </a:xfrm>
          <a:prstGeom prst="rect">
            <a:avLst/>
          </a:prstGeom>
        </p:spPr>
        <p:txBody>
          <a:bodyPr/>
          <a:lstStyle>
            <a:lvl1pPr marL="0" indent="0" algn="ctr">
              <a:buNone/>
              <a:defRPr cap="all" baseline="0">
                <a:solidFill>
                  <a:schemeClr val="bg2"/>
                </a:solidFill>
                <a:latin typeface="+mj-lt"/>
              </a:defRPr>
            </a:lvl1pPr>
          </a:lstStyle>
          <a:p>
            <a:pPr lvl="0"/>
            <a:r>
              <a:rPr lang="nl-NL" dirty="0" smtClean="0"/>
              <a:t>TEKST</a:t>
            </a:r>
            <a:endParaRPr lang="en-US" dirty="0"/>
          </a:p>
        </p:txBody>
      </p:sp>
      <p:sp>
        <p:nvSpPr>
          <p:cNvPr id="1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3" name="Picture Placeholder 2"/>
          <p:cNvSpPr>
            <a:spLocks noGrp="1"/>
          </p:cNvSpPr>
          <p:nvPr>
            <p:ph type="pic" sz="quarter" idx="18" hasCustomPrompt="1"/>
          </p:nvPr>
        </p:nvSpPr>
        <p:spPr>
          <a:xfrm>
            <a:off x="3017747" y="2390503"/>
            <a:ext cx="3424328" cy="3362597"/>
          </a:xfrm>
          <a:custGeom>
            <a:avLst/>
            <a:gdLst>
              <a:gd name="connsiteX0" fmla="*/ 0 w 3421062"/>
              <a:gd name="connsiteY0" fmla="*/ 0 h 3355975"/>
              <a:gd name="connsiteX1" fmla="*/ 3421062 w 3421062"/>
              <a:gd name="connsiteY1" fmla="*/ 0 h 3355975"/>
              <a:gd name="connsiteX2" fmla="*/ 3421062 w 3421062"/>
              <a:gd name="connsiteY2" fmla="*/ 3355975 h 3355975"/>
              <a:gd name="connsiteX3" fmla="*/ 0 w 3421062"/>
              <a:gd name="connsiteY3" fmla="*/ 3355975 h 3355975"/>
              <a:gd name="connsiteX4" fmla="*/ 0 w 3421062"/>
              <a:gd name="connsiteY4" fmla="*/ 0 h 3355975"/>
              <a:gd name="connsiteX0" fmla="*/ 0 w 3421062"/>
              <a:gd name="connsiteY0" fmla="*/ 3356 h 3359331"/>
              <a:gd name="connsiteX1" fmla="*/ 1302793 w 3421062"/>
              <a:gd name="connsiteY1" fmla="*/ 0 h 3359331"/>
              <a:gd name="connsiteX2" fmla="*/ 3421062 w 3421062"/>
              <a:gd name="connsiteY2" fmla="*/ 3356 h 3359331"/>
              <a:gd name="connsiteX3" fmla="*/ 3421062 w 3421062"/>
              <a:gd name="connsiteY3" fmla="*/ 3359331 h 3359331"/>
              <a:gd name="connsiteX4" fmla="*/ 0 w 3421062"/>
              <a:gd name="connsiteY4" fmla="*/ 3359331 h 3359331"/>
              <a:gd name="connsiteX5" fmla="*/ 0 w 3421062"/>
              <a:gd name="connsiteY5" fmla="*/ 3356 h 3359331"/>
              <a:gd name="connsiteX0" fmla="*/ 0 w 3421062"/>
              <a:gd name="connsiteY0" fmla="*/ 6622 h 3362597"/>
              <a:gd name="connsiteX1" fmla="*/ 1230947 w 3421062"/>
              <a:gd name="connsiteY1" fmla="*/ 0 h 3362597"/>
              <a:gd name="connsiteX2" fmla="*/ 1302793 w 3421062"/>
              <a:gd name="connsiteY2" fmla="*/ 3266 h 3362597"/>
              <a:gd name="connsiteX3" fmla="*/ 3421062 w 3421062"/>
              <a:gd name="connsiteY3" fmla="*/ 6622 h 3362597"/>
              <a:gd name="connsiteX4" fmla="*/ 3421062 w 3421062"/>
              <a:gd name="connsiteY4" fmla="*/ 3362597 h 3362597"/>
              <a:gd name="connsiteX5" fmla="*/ 0 w 3421062"/>
              <a:gd name="connsiteY5" fmla="*/ 3362597 h 3362597"/>
              <a:gd name="connsiteX6" fmla="*/ 0 w 3421062"/>
              <a:gd name="connsiteY6" fmla="*/ 6622 h 3362597"/>
              <a:gd name="connsiteX0" fmla="*/ 0 w 3421062"/>
              <a:gd name="connsiteY0" fmla="*/ 6622 h 3362597"/>
              <a:gd name="connsiteX1" fmla="*/ 1097053 w 3421062"/>
              <a:gd name="connsiteY1" fmla="*/ 0 h 3362597"/>
              <a:gd name="connsiteX2" fmla="*/ 1230947 w 3421062"/>
              <a:gd name="connsiteY2" fmla="*/ 0 h 3362597"/>
              <a:gd name="connsiteX3" fmla="*/ 1302793 w 3421062"/>
              <a:gd name="connsiteY3" fmla="*/ 3266 h 3362597"/>
              <a:gd name="connsiteX4" fmla="*/ 3421062 w 3421062"/>
              <a:gd name="connsiteY4" fmla="*/ 6622 h 3362597"/>
              <a:gd name="connsiteX5" fmla="*/ 3421062 w 3421062"/>
              <a:gd name="connsiteY5" fmla="*/ 3362597 h 3362597"/>
              <a:gd name="connsiteX6" fmla="*/ 0 w 3421062"/>
              <a:gd name="connsiteY6" fmla="*/ 3362597 h 3362597"/>
              <a:gd name="connsiteX7" fmla="*/ 0 w 3421062"/>
              <a:gd name="connsiteY7" fmla="*/ 6622 h 3362597"/>
              <a:gd name="connsiteX0" fmla="*/ 0 w 3421062"/>
              <a:gd name="connsiteY0" fmla="*/ 6622 h 3362597"/>
              <a:gd name="connsiteX1" fmla="*/ 930501 w 3421062"/>
              <a:gd name="connsiteY1" fmla="*/ 3266 h 3362597"/>
              <a:gd name="connsiteX2" fmla="*/ 1097053 w 3421062"/>
              <a:gd name="connsiteY2" fmla="*/ 0 h 3362597"/>
              <a:gd name="connsiteX3" fmla="*/ 1230947 w 3421062"/>
              <a:gd name="connsiteY3" fmla="*/ 0 h 3362597"/>
              <a:gd name="connsiteX4" fmla="*/ 1302793 w 3421062"/>
              <a:gd name="connsiteY4" fmla="*/ 3266 h 3362597"/>
              <a:gd name="connsiteX5" fmla="*/ 3421062 w 3421062"/>
              <a:gd name="connsiteY5" fmla="*/ 6622 h 3362597"/>
              <a:gd name="connsiteX6" fmla="*/ 3421062 w 3421062"/>
              <a:gd name="connsiteY6" fmla="*/ 3362597 h 3362597"/>
              <a:gd name="connsiteX7" fmla="*/ 0 w 3421062"/>
              <a:gd name="connsiteY7" fmla="*/ 3362597 h 3362597"/>
              <a:gd name="connsiteX8" fmla="*/ 0 w 3421062"/>
              <a:gd name="connsiteY8" fmla="*/ 6622 h 3362597"/>
              <a:gd name="connsiteX0" fmla="*/ 0 w 3421062"/>
              <a:gd name="connsiteY0" fmla="*/ 6622 h 3362597"/>
              <a:gd name="connsiteX1" fmla="*/ 734558 w 3421062"/>
              <a:gd name="connsiteY1" fmla="*/ 0 h 3362597"/>
              <a:gd name="connsiteX2" fmla="*/ 930501 w 3421062"/>
              <a:gd name="connsiteY2" fmla="*/ 3266 h 3362597"/>
              <a:gd name="connsiteX3" fmla="*/ 1097053 w 3421062"/>
              <a:gd name="connsiteY3" fmla="*/ 0 h 3362597"/>
              <a:gd name="connsiteX4" fmla="*/ 1230947 w 3421062"/>
              <a:gd name="connsiteY4" fmla="*/ 0 h 3362597"/>
              <a:gd name="connsiteX5" fmla="*/ 1302793 w 3421062"/>
              <a:gd name="connsiteY5" fmla="*/ 3266 h 3362597"/>
              <a:gd name="connsiteX6" fmla="*/ 3421062 w 3421062"/>
              <a:gd name="connsiteY6" fmla="*/ 6622 h 3362597"/>
              <a:gd name="connsiteX7" fmla="*/ 3421062 w 3421062"/>
              <a:gd name="connsiteY7" fmla="*/ 3362597 h 3362597"/>
              <a:gd name="connsiteX8" fmla="*/ 0 w 3421062"/>
              <a:gd name="connsiteY8" fmla="*/ 3362597 h 3362597"/>
              <a:gd name="connsiteX9" fmla="*/ 0 w 3421062"/>
              <a:gd name="connsiteY9" fmla="*/ 6622 h 3362597"/>
              <a:gd name="connsiteX0" fmla="*/ 0 w 3421062"/>
              <a:gd name="connsiteY0" fmla="*/ 9888 h 3365863"/>
              <a:gd name="connsiteX1" fmla="*/ 541881 w 3421062"/>
              <a:gd name="connsiteY1" fmla="*/ 0 h 3365863"/>
              <a:gd name="connsiteX2" fmla="*/ 734558 w 3421062"/>
              <a:gd name="connsiteY2" fmla="*/ 3266 h 3365863"/>
              <a:gd name="connsiteX3" fmla="*/ 930501 w 3421062"/>
              <a:gd name="connsiteY3" fmla="*/ 6532 h 3365863"/>
              <a:gd name="connsiteX4" fmla="*/ 1097053 w 3421062"/>
              <a:gd name="connsiteY4" fmla="*/ 3266 h 3365863"/>
              <a:gd name="connsiteX5" fmla="*/ 1230947 w 3421062"/>
              <a:gd name="connsiteY5" fmla="*/ 3266 h 3365863"/>
              <a:gd name="connsiteX6" fmla="*/ 1302793 w 3421062"/>
              <a:gd name="connsiteY6" fmla="*/ 6532 h 3365863"/>
              <a:gd name="connsiteX7" fmla="*/ 3421062 w 3421062"/>
              <a:gd name="connsiteY7" fmla="*/ 9888 h 3365863"/>
              <a:gd name="connsiteX8" fmla="*/ 3421062 w 3421062"/>
              <a:gd name="connsiteY8" fmla="*/ 3365863 h 3365863"/>
              <a:gd name="connsiteX9" fmla="*/ 0 w 3421062"/>
              <a:gd name="connsiteY9" fmla="*/ 3365863 h 3365863"/>
              <a:gd name="connsiteX10" fmla="*/ 0 w 3421062"/>
              <a:gd name="connsiteY10" fmla="*/ 9888 h 3365863"/>
              <a:gd name="connsiteX0" fmla="*/ 0 w 3421062"/>
              <a:gd name="connsiteY0" fmla="*/ 9888 h 3365863"/>
              <a:gd name="connsiteX1" fmla="*/ 541881 w 3421062"/>
              <a:gd name="connsiteY1" fmla="*/ 0 h 3365863"/>
              <a:gd name="connsiteX2" fmla="*/ 368798 w 3421062"/>
              <a:gd name="connsiteY2" fmla="*/ 0 h 3365863"/>
              <a:gd name="connsiteX3" fmla="*/ 734558 w 3421062"/>
              <a:gd name="connsiteY3" fmla="*/ 3266 h 3365863"/>
              <a:gd name="connsiteX4" fmla="*/ 930501 w 3421062"/>
              <a:gd name="connsiteY4" fmla="*/ 6532 h 3365863"/>
              <a:gd name="connsiteX5" fmla="*/ 1097053 w 3421062"/>
              <a:gd name="connsiteY5" fmla="*/ 3266 h 3365863"/>
              <a:gd name="connsiteX6" fmla="*/ 1230947 w 3421062"/>
              <a:gd name="connsiteY6" fmla="*/ 3266 h 3365863"/>
              <a:gd name="connsiteX7" fmla="*/ 1302793 w 3421062"/>
              <a:gd name="connsiteY7" fmla="*/ 6532 h 3365863"/>
              <a:gd name="connsiteX8" fmla="*/ 3421062 w 3421062"/>
              <a:gd name="connsiteY8" fmla="*/ 9888 h 3365863"/>
              <a:gd name="connsiteX9" fmla="*/ 3421062 w 3421062"/>
              <a:gd name="connsiteY9" fmla="*/ 3365863 h 3365863"/>
              <a:gd name="connsiteX10" fmla="*/ 0 w 3421062"/>
              <a:gd name="connsiteY10" fmla="*/ 3365863 h 3365863"/>
              <a:gd name="connsiteX11" fmla="*/ 0 w 3421062"/>
              <a:gd name="connsiteY11" fmla="*/ 9888 h 3365863"/>
              <a:gd name="connsiteX0" fmla="*/ 0 w 3421062"/>
              <a:gd name="connsiteY0" fmla="*/ 9888 h 3365863"/>
              <a:gd name="connsiteX1" fmla="*/ 195716 w 3421062"/>
              <a:gd name="connsiteY1" fmla="*/ 6532 h 3365863"/>
              <a:gd name="connsiteX2" fmla="*/ 541881 w 3421062"/>
              <a:gd name="connsiteY2" fmla="*/ 0 h 3365863"/>
              <a:gd name="connsiteX3" fmla="*/ 368798 w 3421062"/>
              <a:gd name="connsiteY3" fmla="*/ 0 h 3365863"/>
              <a:gd name="connsiteX4" fmla="*/ 734558 w 3421062"/>
              <a:gd name="connsiteY4" fmla="*/ 3266 h 3365863"/>
              <a:gd name="connsiteX5" fmla="*/ 930501 w 3421062"/>
              <a:gd name="connsiteY5" fmla="*/ 6532 h 3365863"/>
              <a:gd name="connsiteX6" fmla="*/ 1097053 w 3421062"/>
              <a:gd name="connsiteY6" fmla="*/ 3266 h 3365863"/>
              <a:gd name="connsiteX7" fmla="*/ 1230947 w 3421062"/>
              <a:gd name="connsiteY7" fmla="*/ 3266 h 3365863"/>
              <a:gd name="connsiteX8" fmla="*/ 1302793 w 3421062"/>
              <a:gd name="connsiteY8" fmla="*/ 6532 h 3365863"/>
              <a:gd name="connsiteX9" fmla="*/ 3421062 w 3421062"/>
              <a:gd name="connsiteY9" fmla="*/ 9888 h 3365863"/>
              <a:gd name="connsiteX10" fmla="*/ 3421062 w 3421062"/>
              <a:gd name="connsiteY10" fmla="*/ 3365863 h 3365863"/>
              <a:gd name="connsiteX11" fmla="*/ 0 w 3421062"/>
              <a:gd name="connsiteY11" fmla="*/ 3365863 h 3365863"/>
              <a:gd name="connsiteX12" fmla="*/ 0 w 3421062"/>
              <a:gd name="connsiteY12" fmla="*/ 9888 h 3365863"/>
              <a:gd name="connsiteX0" fmla="*/ 0 w 3424328"/>
              <a:gd name="connsiteY0" fmla="*/ 143782 h 3365863"/>
              <a:gd name="connsiteX1" fmla="*/ 198982 w 3424328"/>
              <a:gd name="connsiteY1" fmla="*/ 6532 h 3365863"/>
              <a:gd name="connsiteX2" fmla="*/ 545147 w 3424328"/>
              <a:gd name="connsiteY2" fmla="*/ 0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300446 h 3365863"/>
              <a:gd name="connsiteX2" fmla="*/ 545147 w 3424328"/>
              <a:gd name="connsiteY2" fmla="*/ 0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300446 h 3365863"/>
              <a:gd name="connsiteX2" fmla="*/ 545147 w 3424328"/>
              <a:gd name="connsiteY2" fmla="*/ 0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300446 h 3365863"/>
              <a:gd name="connsiteX2" fmla="*/ 545147 w 3424328"/>
              <a:gd name="connsiteY2" fmla="*/ 0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290649 h 3365863"/>
              <a:gd name="connsiteX2" fmla="*/ 545147 w 3424328"/>
              <a:gd name="connsiteY2" fmla="*/ 0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290649 h 3365863"/>
              <a:gd name="connsiteX2" fmla="*/ 362267 w 3424328"/>
              <a:gd name="connsiteY2" fmla="*/ 130629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290649 h 3365863"/>
              <a:gd name="connsiteX2" fmla="*/ 362267 w 3424328"/>
              <a:gd name="connsiteY2" fmla="*/ 130629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290649 h 3365863"/>
              <a:gd name="connsiteX2" fmla="*/ 355735 w 3424328"/>
              <a:gd name="connsiteY2" fmla="*/ 127363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0516 h 3362597"/>
              <a:gd name="connsiteX1" fmla="*/ 149996 w 3424328"/>
              <a:gd name="connsiteY1" fmla="*/ 287383 h 3362597"/>
              <a:gd name="connsiteX2" fmla="*/ 355735 w 3424328"/>
              <a:gd name="connsiteY2" fmla="*/ 124097 h 3362597"/>
              <a:gd name="connsiteX3" fmla="*/ 594133 w 3424328"/>
              <a:gd name="connsiteY3" fmla="*/ 277586 h 3362597"/>
              <a:gd name="connsiteX4" fmla="*/ 737824 w 3424328"/>
              <a:gd name="connsiteY4" fmla="*/ 0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4133 w 3424328"/>
              <a:gd name="connsiteY3" fmla="*/ 277586 h 3362597"/>
              <a:gd name="connsiteX4" fmla="*/ 737824 w 3424328"/>
              <a:gd name="connsiteY4" fmla="*/ 0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0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0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1002347 w 3424328"/>
              <a:gd name="connsiteY5" fmla="*/ 199209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1002347 w 3424328"/>
              <a:gd name="connsiteY5" fmla="*/ 199209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1002347 w 3424328"/>
              <a:gd name="connsiteY5" fmla="*/ 199209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1002347 w 3424328"/>
              <a:gd name="connsiteY5" fmla="*/ 199209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62267 w 3424328"/>
              <a:gd name="connsiteY2" fmla="*/ 114300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62267 w 3424328"/>
              <a:gd name="connsiteY2" fmla="*/ 114300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4328" h="3362597">
                <a:moveTo>
                  <a:pt x="0" y="140516"/>
                </a:moveTo>
                <a:cubicBezTo>
                  <a:pt x="49999" y="192737"/>
                  <a:pt x="126123" y="290679"/>
                  <a:pt x="149996" y="287383"/>
                </a:cubicBezTo>
                <a:cubicBezTo>
                  <a:pt x="177210" y="285205"/>
                  <a:pt x="279536" y="165462"/>
                  <a:pt x="362267" y="114300"/>
                </a:cubicBezTo>
                <a:cubicBezTo>
                  <a:pt x="431936" y="165463"/>
                  <a:pt x="547324" y="272143"/>
                  <a:pt x="597399" y="264523"/>
                </a:cubicBezTo>
                <a:cubicBezTo>
                  <a:pt x="621347" y="264524"/>
                  <a:pt x="664890" y="169817"/>
                  <a:pt x="737824" y="65314"/>
                </a:cubicBezTo>
                <a:cubicBezTo>
                  <a:pt x="827087" y="107768"/>
                  <a:pt x="965336" y="202476"/>
                  <a:pt x="1002347" y="199209"/>
                </a:cubicBezTo>
                <a:cubicBezTo>
                  <a:pt x="1038269" y="188323"/>
                  <a:pt x="1067662" y="66403"/>
                  <a:pt x="1100319" y="0"/>
                </a:cubicBezTo>
                <a:cubicBezTo>
                  <a:pt x="1154747" y="26126"/>
                  <a:pt x="1196113" y="81643"/>
                  <a:pt x="1263604" y="78377"/>
                </a:cubicBezTo>
                <a:cubicBezTo>
                  <a:pt x="1297351" y="59871"/>
                  <a:pt x="1291907" y="28303"/>
                  <a:pt x="1306059" y="3266"/>
                </a:cubicBezTo>
                <a:lnTo>
                  <a:pt x="3424328" y="6622"/>
                </a:lnTo>
                <a:lnTo>
                  <a:pt x="3424328" y="3362597"/>
                </a:lnTo>
                <a:lnTo>
                  <a:pt x="3266" y="3362597"/>
                </a:lnTo>
                <a:cubicBezTo>
                  <a:pt x="2177" y="2288570"/>
                  <a:pt x="1089" y="1214543"/>
                  <a:pt x="0" y="140516"/>
                </a:cubicBezTo>
                <a:close/>
              </a:path>
            </a:pathLst>
          </a:custGeom>
        </p:spPr>
        <p:txBody>
          <a:bodyPr/>
          <a:lstStyle>
            <a:lvl1pPr marL="0" indent="0" algn="ctr">
              <a:buNone/>
              <a:defRPr>
                <a:solidFill>
                  <a:schemeClr val="tx2"/>
                </a:solidFill>
              </a:defRPr>
            </a:lvl1pPr>
          </a:lstStyle>
          <a:p>
            <a:r>
              <a:rPr lang="nl-NL" dirty="0" smtClean="0"/>
              <a:t>beeld </a:t>
            </a:r>
            <a:endParaRPr lang="en-US" dirty="0"/>
          </a:p>
        </p:txBody>
      </p:sp>
      <p:sp>
        <p:nvSpPr>
          <p:cNvPr id="15" name="Picture Placeholder 2"/>
          <p:cNvSpPr>
            <a:spLocks noGrp="1"/>
          </p:cNvSpPr>
          <p:nvPr>
            <p:ph type="pic" sz="quarter" idx="19" hasCustomPrompt="1"/>
          </p:nvPr>
        </p:nvSpPr>
        <p:spPr>
          <a:xfrm>
            <a:off x="7572895" y="2396490"/>
            <a:ext cx="3421062" cy="3355975"/>
          </a:xfrm>
          <a:prstGeom prst="rect">
            <a:avLst/>
          </a:prstGeom>
        </p:spPr>
        <p:txBody>
          <a:bodyPr/>
          <a:lstStyle>
            <a:lvl1pPr marL="0" indent="0" algn="ctr">
              <a:buNone/>
              <a:defRPr>
                <a:solidFill>
                  <a:schemeClr val="tx2"/>
                </a:solidFill>
              </a:defRPr>
            </a:lvl1pPr>
          </a:lstStyle>
          <a:p>
            <a:r>
              <a:rPr lang="nl-NL" dirty="0" smtClean="0"/>
              <a:t>beeld </a:t>
            </a:r>
            <a:endParaRPr lang="en-US" dirty="0"/>
          </a:p>
        </p:txBody>
      </p:sp>
    </p:spTree>
    <p:extLst>
      <p:ext uri="{BB962C8B-B14F-4D97-AF65-F5344CB8AC3E}">
        <p14:creationId xmlns:p14="http://schemas.microsoft.com/office/powerpoint/2010/main" val="15445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ppt_w</p:attrName>
                                        </p:attrNameLst>
                                      </p:cBhvr>
                                      <p:tavLst>
                                        <p:tav tm="0" fmla="#ppt_w*sin(2.5*pi*$)">
                                          <p:val>
                                            <p:fltVal val="0"/>
                                          </p:val>
                                        </p:tav>
                                        <p:tav tm="100000">
                                          <p:val>
                                            <p:fltVal val="1"/>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ppt_w</p:attrName>
                                        </p:attrNameLst>
                                      </p:cBhvr>
                                      <p:tavLst>
                                        <p:tav tm="0" fmla="#ppt_w*sin(2.5*pi*$)">
                                          <p:val>
                                            <p:fltVal val="0"/>
                                          </p:val>
                                        </p:tav>
                                        <p:tav tm="100000">
                                          <p:val>
                                            <p:fltVal val="1"/>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4"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build="p">
        <p:tmplLst>
          <p:tmpl lvl="1">
            <p:tnLst>
              <p:par>
                <p:cTn presetID="45"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ppt_w</p:attrName>
                        </p:attrNameLst>
                      </p:cBhvr>
                      <p:tavLst>
                        <p:tav tm="0" fmla="#ppt_w*sin(2.5*pi*$)">
                          <p:val>
                            <p:fltVal val="0"/>
                          </p:val>
                        </p:tav>
                        <p:tav tm="100000">
                          <p:val>
                            <p:fltVal val="1"/>
                          </p:val>
                        </p:tav>
                      </p:tavLst>
                    </p:anim>
                    <p:anim calcmode="lin" valueType="num">
                      <p:cBhvr>
                        <p:cTn dur="1000" fill="hold"/>
                        <p:tgtEl>
                          <p:spTgt spid="4"/>
                        </p:tgtEl>
                        <p:attrNameLst>
                          <p:attrName>ppt_h</p:attrName>
                        </p:attrNameLst>
                      </p:cBhvr>
                      <p:tavLst>
                        <p:tav tm="0">
                          <p:val>
                            <p:strVal val="#ppt_h"/>
                          </p:val>
                        </p:tav>
                        <p:tav tm="100000">
                          <p:val>
                            <p:strVal val="#ppt_h"/>
                          </p:val>
                        </p:tav>
                      </p:tavLst>
                    </p:anim>
                  </p:childTnLst>
                </p:cTn>
              </p:par>
            </p:tnLst>
          </p:tmpl>
        </p:tmplLst>
      </p:bldP>
      <p:bldP spid="3" grpId="0"/>
      <p:bldP spid="15"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Stelling beeld zonder ster">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1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15" name="Picture Placeholder 2"/>
          <p:cNvSpPr>
            <a:spLocks noGrp="1"/>
          </p:cNvSpPr>
          <p:nvPr>
            <p:ph type="pic" sz="quarter" idx="19" hasCustomPrompt="1"/>
          </p:nvPr>
        </p:nvSpPr>
        <p:spPr>
          <a:xfrm>
            <a:off x="7572895" y="2396490"/>
            <a:ext cx="3421062" cy="3355975"/>
          </a:xfrm>
          <a:prstGeom prst="rect">
            <a:avLst/>
          </a:prstGeom>
        </p:spPr>
        <p:txBody>
          <a:bodyPr/>
          <a:lstStyle>
            <a:lvl1pPr marL="0" indent="0" algn="ctr">
              <a:buNone/>
              <a:defRPr>
                <a:solidFill>
                  <a:schemeClr val="tx2"/>
                </a:solidFill>
              </a:defRPr>
            </a:lvl1pPr>
          </a:lstStyle>
          <a:p>
            <a:r>
              <a:rPr lang="nl-NL" dirty="0" smtClean="0"/>
              <a:t>beeld </a:t>
            </a:r>
            <a:endParaRPr lang="en-US" dirty="0"/>
          </a:p>
        </p:txBody>
      </p:sp>
      <p:sp>
        <p:nvSpPr>
          <p:cNvPr id="11" name="Picture Placeholder 2"/>
          <p:cNvSpPr>
            <a:spLocks noGrp="1"/>
          </p:cNvSpPr>
          <p:nvPr>
            <p:ph type="pic" sz="quarter" idx="20" hasCustomPrompt="1"/>
          </p:nvPr>
        </p:nvSpPr>
        <p:spPr>
          <a:xfrm>
            <a:off x="3017747" y="2396490"/>
            <a:ext cx="3421062" cy="3355975"/>
          </a:xfrm>
          <a:prstGeom prst="rect">
            <a:avLst/>
          </a:prstGeom>
        </p:spPr>
        <p:txBody>
          <a:bodyPr/>
          <a:lstStyle>
            <a:lvl1pPr marL="0" indent="0" algn="ctr">
              <a:buNone/>
              <a:defRPr>
                <a:solidFill>
                  <a:schemeClr val="tx2"/>
                </a:solidFill>
              </a:defRPr>
            </a:lvl1pPr>
          </a:lstStyle>
          <a:p>
            <a:r>
              <a:rPr lang="nl-NL" dirty="0" smtClean="0"/>
              <a:t>beeld </a:t>
            </a:r>
            <a:endParaRPr lang="en-US" dirty="0"/>
          </a:p>
        </p:txBody>
      </p:sp>
    </p:spTree>
    <p:extLst>
      <p:ext uri="{BB962C8B-B14F-4D97-AF65-F5344CB8AC3E}">
        <p14:creationId xmlns:p14="http://schemas.microsoft.com/office/powerpoint/2010/main" val="129731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Beeld Links">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6" name="Picture Placeholder 2"/>
          <p:cNvSpPr>
            <a:spLocks noGrp="1"/>
          </p:cNvSpPr>
          <p:nvPr>
            <p:ph type="pic" sz="quarter" idx="19" hasCustomPrompt="1"/>
          </p:nvPr>
        </p:nvSpPr>
        <p:spPr>
          <a:xfrm>
            <a:off x="3021452" y="2397125"/>
            <a:ext cx="3421062" cy="3355975"/>
          </a:xfrm>
          <a:prstGeom prst="rect">
            <a:avLst/>
          </a:prstGeom>
        </p:spPr>
        <p:txBody>
          <a:bodyPr/>
          <a:lstStyle>
            <a:lvl1pPr marL="0" indent="0" algn="ctr">
              <a:buNone/>
              <a:defRPr>
                <a:solidFill>
                  <a:schemeClr val="tx2"/>
                </a:solidFill>
              </a:defRPr>
            </a:lvl1pPr>
          </a:lstStyle>
          <a:p>
            <a:r>
              <a:rPr lang="nl-NL" dirty="0" smtClean="0"/>
              <a:t>beeld </a:t>
            </a:r>
            <a:endParaRPr lang="en-US" dirty="0"/>
          </a:p>
        </p:txBody>
      </p:sp>
    </p:spTree>
    <p:extLst>
      <p:ext uri="{BB962C8B-B14F-4D97-AF65-F5344CB8AC3E}">
        <p14:creationId xmlns:p14="http://schemas.microsoft.com/office/powerpoint/2010/main" val="215890753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Beeld rechts">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8" name="Picture Placeholder 2"/>
          <p:cNvSpPr>
            <a:spLocks noGrp="1"/>
          </p:cNvSpPr>
          <p:nvPr>
            <p:ph type="pic" sz="quarter" idx="19" hasCustomPrompt="1"/>
          </p:nvPr>
        </p:nvSpPr>
        <p:spPr>
          <a:xfrm>
            <a:off x="7572895" y="2396490"/>
            <a:ext cx="3421062" cy="3355975"/>
          </a:xfrm>
          <a:prstGeom prst="rect">
            <a:avLst/>
          </a:prstGeom>
        </p:spPr>
        <p:txBody>
          <a:bodyPr/>
          <a:lstStyle>
            <a:lvl1pPr marL="0" indent="0" algn="ctr">
              <a:buNone/>
              <a:defRPr>
                <a:solidFill>
                  <a:schemeClr val="tx2"/>
                </a:solidFill>
              </a:defRPr>
            </a:lvl1pPr>
          </a:lstStyle>
          <a:p>
            <a:r>
              <a:rPr lang="nl-NL" dirty="0" smtClean="0"/>
              <a:t>beeld </a:t>
            </a:r>
            <a:endParaRPr lang="en-US" dirty="0"/>
          </a:p>
        </p:txBody>
      </p:sp>
    </p:spTree>
    <p:extLst>
      <p:ext uri="{BB962C8B-B14F-4D97-AF65-F5344CB8AC3E}">
        <p14:creationId xmlns:p14="http://schemas.microsoft.com/office/powerpoint/2010/main" val="13146063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8_Wereldkaar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grpSp>
        <p:nvGrpSpPr>
          <p:cNvPr id="17" name="Group 16"/>
          <p:cNvGrpSpPr/>
          <p:nvPr userDrawn="1"/>
        </p:nvGrpSpPr>
        <p:grpSpPr>
          <a:xfrm>
            <a:off x="2377440" y="1758462"/>
            <a:ext cx="9718987" cy="5043218"/>
            <a:chOff x="141288" y="363538"/>
            <a:chExt cx="11918950" cy="6135688"/>
          </a:xfrm>
          <a:solidFill>
            <a:schemeClr val="tx2"/>
          </a:solidFill>
        </p:grpSpPr>
        <p:sp>
          <p:nvSpPr>
            <p:cNvPr id="18" name="Freeform 5"/>
            <p:cNvSpPr>
              <a:spLocks noEditPoints="1"/>
            </p:cNvSpPr>
            <p:nvPr/>
          </p:nvSpPr>
          <p:spPr bwMode="auto">
            <a:xfrm>
              <a:off x="4592638" y="415926"/>
              <a:ext cx="6569075" cy="5091113"/>
            </a:xfrm>
            <a:custGeom>
              <a:avLst/>
              <a:gdLst>
                <a:gd name="T0" fmla="*/ 624 w 5920"/>
                <a:gd name="T1" fmla="*/ 1762 h 4577"/>
                <a:gd name="T2" fmla="*/ 106 w 5920"/>
                <a:gd name="T3" fmla="*/ 2509 h 4577"/>
                <a:gd name="T4" fmla="*/ 839 w 5920"/>
                <a:gd name="T5" fmla="*/ 2824 h 4577"/>
                <a:gd name="T6" fmla="*/ 1158 w 5920"/>
                <a:gd name="T7" fmla="*/ 3727 h 4577"/>
                <a:gd name="T8" fmla="*/ 1495 w 5920"/>
                <a:gd name="T9" fmla="*/ 4484 h 4577"/>
                <a:gd name="T10" fmla="*/ 1828 w 5920"/>
                <a:gd name="T11" fmla="*/ 3861 h 4577"/>
                <a:gd name="T12" fmla="*/ 2336 w 5920"/>
                <a:gd name="T13" fmla="*/ 2756 h 4577"/>
                <a:gd name="T14" fmla="*/ 1556 w 5920"/>
                <a:gd name="T15" fmla="*/ 1907 h 4577"/>
                <a:gd name="T16" fmla="*/ 1793 w 5920"/>
                <a:gd name="T17" fmla="*/ 1796 h 4577"/>
                <a:gd name="T18" fmla="*/ 2188 w 5920"/>
                <a:gd name="T19" fmla="*/ 2528 h 4577"/>
                <a:gd name="T20" fmla="*/ 2264 w 5920"/>
                <a:gd name="T21" fmla="*/ 2124 h 4577"/>
                <a:gd name="T22" fmla="*/ 2620 w 5920"/>
                <a:gd name="T23" fmla="*/ 2032 h 4577"/>
                <a:gd name="T24" fmla="*/ 3325 w 5920"/>
                <a:gd name="T25" fmla="*/ 2683 h 4577"/>
                <a:gd name="T26" fmla="*/ 3847 w 5920"/>
                <a:gd name="T27" fmla="*/ 2219 h 4577"/>
                <a:gd name="T28" fmla="*/ 4435 w 5920"/>
                <a:gd name="T29" fmla="*/ 2449 h 4577"/>
                <a:gd name="T30" fmla="*/ 4719 w 5920"/>
                <a:gd name="T31" fmla="*/ 1658 h 4577"/>
                <a:gd name="T32" fmla="*/ 5013 w 5920"/>
                <a:gd name="T33" fmla="*/ 1228 h 4577"/>
                <a:gd name="T34" fmla="*/ 4882 w 5920"/>
                <a:gd name="T35" fmla="*/ 684 h 4577"/>
                <a:gd name="T36" fmla="*/ 5473 w 5920"/>
                <a:gd name="T37" fmla="*/ 913 h 4577"/>
                <a:gd name="T38" fmla="*/ 5646 w 5920"/>
                <a:gd name="T39" fmla="*/ 514 h 4577"/>
                <a:gd name="T40" fmla="*/ 4647 w 5920"/>
                <a:gd name="T41" fmla="*/ 331 h 4577"/>
                <a:gd name="T42" fmla="*/ 3685 w 5920"/>
                <a:gd name="T43" fmla="*/ 283 h 4577"/>
                <a:gd name="T44" fmla="*/ 2646 w 5920"/>
                <a:gd name="T45" fmla="*/ 97 h 4577"/>
                <a:gd name="T46" fmla="*/ 2297 w 5920"/>
                <a:gd name="T47" fmla="*/ 364 h 4577"/>
                <a:gd name="T48" fmla="*/ 1446 w 5920"/>
                <a:gd name="T49" fmla="*/ 522 h 4577"/>
                <a:gd name="T50" fmla="*/ 873 w 5920"/>
                <a:gd name="T51" fmla="*/ 739 h 4577"/>
                <a:gd name="T52" fmla="*/ 1208 w 5920"/>
                <a:gd name="T53" fmla="*/ 579 h 4577"/>
                <a:gd name="T54" fmla="*/ 749 w 5920"/>
                <a:gd name="T55" fmla="*/ 1059 h 4577"/>
                <a:gd name="T56" fmla="*/ 465 w 5920"/>
                <a:gd name="T57" fmla="*/ 1642 h 4577"/>
                <a:gd name="T58" fmla="*/ 1034 w 5920"/>
                <a:gd name="T59" fmla="*/ 1478 h 4577"/>
                <a:gd name="T60" fmla="*/ 1278 w 5920"/>
                <a:gd name="T61" fmla="*/ 1542 h 4577"/>
                <a:gd name="T62" fmla="*/ 2699 w 5920"/>
                <a:gd name="T63" fmla="*/ 3 h 4577"/>
                <a:gd name="T64" fmla="*/ 3582 w 5920"/>
                <a:gd name="T65" fmla="*/ 220 h 4577"/>
                <a:gd name="T66" fmla="*/ 4664 w 5920"/>
                <a:gd name="T67" fmla="*/ 261 h 4577"/>
                <a:gd name="T68" fmla="*/ 5850 w 5920"/>
                <a:gd name="T69" fmla="*/ 464 h 4577"/>
                <a:gd name="T70" fmla="*/ 5628 w 5920"/>
                <a:gd name="T71" fmla="*/ 912 h 4577"/>
                <a:gd name="T72" fmla="*/ 5162 w 5920"/>
                <a:gd name="T73" fmla="*/ 665 h 4577"/>
                <a:gd name="T74" fmla="*/ 5083 w 5920"/>
                <a:gd name="T75" fmla="*/ 1140 h 4577"/>
                <a:gd name="T76" fmla="*/ 4712 w 5920"/>
                <a:gd name="T77" fmla="*/ 1586 h 4577"/>
                <a:gd name="T78" fmla="*/ 4495 w 5920"/>
                <a:gd name="T79" fmla="*/ 2418 h 4577"/>
                <a:gd name="T80" fmla="*/ 3906 w 5920"/>
                <a:gd name="T81" fmla="*/ 2460 h 4577"/>
                <a:gd name="T82" fmla="*/ 3250 w 5920"/>
                <a:gd name="T83" fmla="*/ 2666 h 4577"/>
                <a:gd name="T84" fmla="*/ 2620 w 5920"/>
                <a:gd name="T85" fmla="*/ 2093 h 4577"/>
                <a:gd name="T86" fmla="*/ 2433 w 5920"/>
                <a:gd name="T87" fmla="*/ 2091 h 4577"/>
                <a:gd name="T88" fmla="*/ 2054 w 5920"/>
                <a:gd name="T89" fmla="*/ 2470 h 4577"/>
                <a:gd name="T90" fmla="*/ 2176 w 5920"/>
                <a:gd name="T91" fmla="*/ 2660 h 4577"/>
                <a:gd name="T92" fmla="*/ 2085 w 5920"/>
                <a:gd name="T93" fmla="*/ 3284 h 4577"/>
                <a:gd name="T94" fmla="*/ 1698 w 5920"/>
                <a:gd name="T95" fmla="*/ 4416 h 4577"/>
                <a:gd name="T96" fmla="*/ 1056 w 5920"/>
                <a:gd name="T97" fmla="*/ 3831 h 4577"/>
                <a:gd name="T98" fmla="*/ 689 w 5920"/>
                <a:gd name="T99" fmla="*/ 2897 h 4577"/>
                <a:gd name="T100" fmla="*/ 54 w 5920"/>
                <a:gd name="T101" fmla="*/ 2320 h 4577"/>
                <a:gd name="T102" fmla="*/ 979 w 5920"/>
                <a:gd name="T103" fmla="*/ 1713 h 4577"/>
                <a:gd name="T104" fmla="*/ 1730 w 5920"/>
                <a:gd name="T105" fmla="*/ 1842 h 4577"/>
                <a:gd name="T106" fmla="*/ 1585 w 5920"/>
                <a:gd name="T107" fmla="*/ 1568 h 4577"/>
                <a:gd name="T108" fmla="*/ 1015 w 5920"/>
                <a:gd name="T109" fmla="*/ 1349 h 4577"/>
                <a:gd name="T110" fmla="*/ 943 w 5920"/>
                <a:gd name="T111" fmla="*/ 1469 h 4577"/>
                <a:gd name="T112" fmla="*/ 415 w 5920"/>
                <a:gd name="T113" fmla="*/ 1705 h 4577"/>
                <a:gd name="T114" fmla="*/ 644 w 5920"/>
                <a:gd name="T115" fmla="*/ 1075 h 4577"/>
                <a:gd name="T116" fmla="*/ 1143 w 5920"/>
                <a:gd name="T117" fmla="*/ 607 h 4577"/>
                <a:gd name="T118" fmla="*/ 853 w 5920"/>
                <a:gd name="T119" fmla="*/ 793 h 4577"/>
                <a:gd name="T120" fmla="*/ 1290 w 5920"/>
                <a:gd name="T121" fmla="*/ 431 h 4577"/>
                <a:gd name="T122" fmla="*/ 1895 w 5920"/>
                <a:gd name="T123" fmla="*/ 406 h 4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20" h="4577">
                  <a:moveTo>
                    <a:pt x="1282" y="1605"/>
                  </a:moveTo>
                  <a:lnTo>
                    <a:pt x="1282" y="1605"/>
                  </a:lnTo>
                  <a:cubicBezTo>
                    <a:pt x="1283" y="1616"/>
                    <a:pt x="1286" y="1622"/>
                    <a:pt x="1292" y="1628"/>
                  </a:cubicBezTo>
                  <a:cubicBezTo>
                    <a:pt x="1291" y="1619"/>
                    <a:pt x="1288" y="1614"/>
                    <a:pt x="1282" y="1605"/>
                  </a:cubicBezTo>
                  <a:close/>
                  <a:moveTo>
                    <a:pt x="1260" y="1986"/>
                  </a:moveTo>
                  <a:lnTo>
                    <a:pt x="1260" y="1986"/>
                  </a:lnTo>
                  <a:cubicBezTo>
                    <a:pt x="1259" y="1986"/>
                    <a:pt x="1258" y="1986"/>
                    <a:pt x="1256" y="1986"/>
                  </a:cubicBezTo>
                  <a:cubicBezTo>
                    <a:pt x="1208" y="1985"/>
                    <a:pt x="1173" y="1966"/>
                    <a:pt x="1154" y="1919"/>
                  </a:cubicBezTo>
                  <a:cubicBezTo>
                    <a:pt x="1150" y="1908"/>
                    <a:pt x="1144" y="1898"/>
                    <a:pt x="1137" y="1887"/>
                  </a:cubicBezTo>
                  <a:cubicBezTo>
                    <a:pt x="1120" y="1858"/>
                    <a:pt x="1119" y="1858"/>
                    <a:pt x="1086" y="1852"/>
                  </a:cubicBezTo>
                  <a:cubicBezTo>
                    <a:pt x="1052" y="1845"/>
                    <a:pt x="1017" y="1838"/>
                    <a:pt x="983" y="1831"/>
                  </a:cubicBezTo>
                  <a:cubicBezTo>
                    <a:pt x="970" y="1828"/>
                    <a:pt x="957" y="1826"/>
                    <a:pt x="946" y="1818"/>
                  </a:cubicBezTo>
                  <a:cubicBezTo>
                    <a:pt x="939" y="1812"/>
                    <a:pt x="931" y="1809"/>
                    <a:pt x="923" y="1806"/>
                  </a:cubicBezTo>
                  <a:cubicBezTo>
                    <a:pt x="904" y="1798"/>
                    <a:pt x="895" y="1784"/>
                    <a:pt x="896" y="1763"/>
                  </a:cubicBezTo>
                  <a:cubicBezTo>
                    <a:pt x="897" y="1754"/>
                    <a:pt x="900" y="1744"/>
                    <a:pt x="902" y="1734"/>
                  </a:cubicBezTo>
                  <a:cubicBezTo>
                    <a:pt x="903" y="1728"/>
                    <a:pt x="906" y="1722"/>
                    <a:pt x="905" y="1715"/>
                  </a:cubicBezTo>
                  <a:cubicBezTo>
                    <a:pt x="905" y="1710"/>
                    <a:pt x="902" y="1706"/>
                    <a:pt x="896" y="1705"/>
                  </a:cubicBezTo>
                  <a:cubicBezTo>
                    <a:pt x="887" y="1704"/>
                    <a:pt x="878" y="1705"/>
                    <a:pt x="870" y="1707"/>
                  </a:cubicBezTo>
                  <a:cubicBezTo>
                    <a:pt x="822" y="1714"/>
                    <a:pt x="775" y="1724"/>
                    <a:pt x="728" y="1737"/>
                  </a:cubicBezTo>
                  <a:cubicBezTo>
                    <a:pt x="694" y="1747"/>
                    <a:pt x="659" y="1757"/>
                    <a:pt x="624" y="1762"/>
                  </a:cubicBezTo>
                  <a:cubicBezTo>
                    <a:pt x="600" y="1766"/>
                    <a:pt x="577" y="1770"/>
                    <a:pt x="554" y="1774"/>
                  </a:cubicBezTo>
                  <a:cubicBezTo>
                    <a:pt x="513" y="1783"/>
                    <a:pt x="473" y="1796"/>
                    <a:pt x="437" y="1817"/>
                  </a:cubicBezTo>
                  <a:cubicBezTo>
                    <a:pt x="426" y="1823"/>
                    <a:pt x="419" y="1830"/>
                    <a:pt x="416" y="1842"/>
                  </a:cubicBezTo>
                  <a:cubicBezTo>
                    <a:pt x="411" y="1861"/>
                    <a:pt x="399" y="1875"/>
                    <a:pt x="383" y="1887"/>
                  </a:cubicBezTo>
                  <a:cubicBezTo>
                    <a:pt x="370" y="1896"/>
                    <a:pt x="357" y="1906"/>
                    <a:pt x="345" y="1917"/>
                  </a:cubicBezTo>
                  <a:cubicBezTo>
                    <a:pt x="325" y="1934"/>
                    <a:pt x="323" y="1931"/>
                    <a:pt x="335" y="1957"/>
                  </a:cubicBezTo>
                  <a:cubicBezTo>
                    <a:pt x="339" y="1965"/>
                    <a:pt x="340" y="1972"/>
                    <a:pt x="337" y="1981"/>
                  </a:cubicBezTo>
                  <a:cubicBezTo>
                    <a:pt x="332" y="1995"/>
                    <a:pt x="323" y="2002"/>
                    <a:pt x="308" y="2004"/>
                  </a:cubicBezTo>
                  <a:cubicBezTo>
                    <a:pt x="291" y="2007"/>
                    <a:pt x="273" y="2010"/>
                    <a:pt x="255" y="2013"/>
                  </a:cubicBezTo>
                  <a:cubicBezTo>
                    <a:pt x="238" y="2016"/>
                    <a:pt x="223" y="2025"/>
                    <a:pt x="210" y="2037"/>
                  </a:cubicBezTo>
                  <a:cubicBezTo>
                    <a:pt x="201" y="2045"/>
                    <a:pt x="192" y="2053"/>
                    <a:pt x="183" y="2061"/>
                  </a:cubicBezTo>
                  <a:cubicBezTo>
                    <a:pt x="173" y="2069"/>
                    <a:pt x="164" y="2079"/>
                    <a:pt x="155" y="2089"/>
                  </a:cubicBezTo>
                  <a:cubicBezTo>
                    <a:pt x="145" y="2100"/>
                    <a:pt x="141" y="2114"/>
                    <a:pt x="139" y="2129"/>
                  </a:cubicBezTo>
                  <a:cubicBezTo>
                    <a:pt x="138" y="2143"/>
                    <a:pt x="137" y="2158"/>
                    <a:pt x="133" y="2172"/>
                  </a:cubicBezTo>
                  <a:cubicBezTo>
                    <a:pt x="121" y="2212"/>
                    <a:pt x="122" y="2253"/>
                    <a:pt x="125" y="2294"/>
                  </a:cubicBezTo>
                  <a:cubicBezTo>
                    <a:pt x="125" y="2300"/>
                    <a:pt x="125" y="2305"/>
                    <a:pt x="125" y="2311"/>
                  </a:cubicBezTo>
                  <a:cubicBezTo>
                    <a:pt x="128" y="2339"/>
                    <a:pt x="128" y="2368"/>
                    <a:pt x="134" y="2396"/>
                  </a:cubicBezTo>
                  <a:cubicBezTo>
                    <a:pt x="138" y="2412"/>
                    <a:pt x="142" y="2428"/>
                    <a:pt x="145" y="2444"/>
                  </a:cubicBezTo>
                  <a:cubicBezTo>
                    <a:pt x="149" y="2461"/>
                    <a:pt x="143" y="2476"/>
                    <a:pt x="130" y="2488"/>
                  </a:cubicBezTo>
                  <a:cubicBezTo>
                    <a:pt x="122" y="2495"/>
                    <a:pt x="114" y="2501"/>
                    <a:pt x="106" y="2509"/>
                  </a:cubicBezTo>
                  <a:cubicBezTo>
                    <a:pt x="98" y="2516"/>
                    <a:pt x="92" y="2525"/>
                    <a:pt x="90" y="2535"/>
                  </a:cubicBezTo>
                  <a:cubicBezTo>
                    <a:pt x="86" y="2551"/>
                    <a:pt x="82" y="2567"/>
                    <a:pt x="78" y="2583"/>
                  </a:cubicBezTo>
                  <a:cubicBezTo>
                    <a:pt x="75" y="2591"/>
                    <a:pt x="77" y="2599"/>
                    <a:pt x="82" y="2606"/>
                  </a:cubicBezTo>
                  <a:cubicBezTo>
                    <a:pt x="89" y="2615"/>
                    <a:pt x="95" y="2625"/>
                    <a:pt x="101" y="2634"/>
                  </a:cubicBezTo>
                  <a:cubicBezTo>
                    <a:pt x="106" y="2642"/>
                    <a:pt x="112" y="2648"/>
                    <a:pt x="117" y="2656"/>
                  </a:cubicBezTo>
                  <a:cubicBezTo>
                    <a:pt x="121" y="2661"/>
                    <a:pt x="126" y="2663"/>
                    <a:pt x="132" y="2662"/>
                  </a:cubicBezTo>
                  <a:cubicBezTo>
                    <a:pt x="136" y="2662"/>
                    <a:pt x="139" y="2661"/>
                    <a:pt x="142" y="2661"/>
                  </a:cubicBezTo>
                  <a:cubicBezTo>
                    <a:pt x="172" y="2655"/>
                    <a:pt x="193" y="2668"/>
                    <a:pt x="208" y="2691"/>
                  </a:cubicBezTo>
                  <a:cubicBezTo>
                    <a:pt x="213" y="2699"/>
                    <a:pt x="217" y="2707"/>
                    <a:pt x="221" y="2715"/>
                  </a:cubicBezTo>
                  <a:cubicBezTo>
                    <a:pt x="227" y="2726"/>
                    <a:pt x="232" y="2737"/>
                    <a:pt x="238" y="2748"/>
                  </a:cubicBezTo>
                  <a:cubicBezTo>
                    <a:pt x="263" y="2790"/>
                    <a:pt x="288" y="2832"/>
                    <a:pt x="313" y="2874"/>
                  </a:cubicBezTo>
                  <a:cubicBezTo>
                    <a:pt x="315" y="2878"/>
                    <a:pt x="318" y="2882"/>
                    <a:pt x="321" y="2886"/>
                  </a:cubicBezTo>
                  <a:cubicBezTo>
                    <a:pt x="329" y="2899"/>
                    <a:pt x="340" y="2908"/>
                    <a:pt x="354" y="2914"/>
                  </a:cubicBezTo>
                  <a:cubicBezTo>
                    <a:pt x="380" y="2926"/>
                    <a:pt x="406" y="2933"/>
                    <a:pt x="433" y="2940"/>
                  </a:cubicBezTo>
                  <a:cubicBezTo>
                    <a:pt x="442" y="2942"/>
                    <a:pt x="449" y="2941"/>
                    <a:pt x="457" y="2936"/>
                  </a:cubicBezTo>
                  <a:cubicBezTo>
                    <a:pt x="468" y="2929"/>
                    <a:pt x="480" y="2922"/>
                    <a:pt x="493" y="2915"/>
                  </a:cubicBezTo>
                  <a:cubicBezTo>
                    <a:pt x="516" y="2902"/>
                    <a:pt x="541" y="2890"/>
                    <a:pt x="563" y="2876"/>
                  </a:cubicBezTo>
                  <a:cubicBezTo>
                    <a:pt x="616" y="2842"/>
                    <a:pt x="676" y="2830"/>
                    <a:pt x="736" y="2819"/>
                  </a:cubicBezTo>
                  <a:cubicBezTo>
                    <a:pt x="762" y="2815"/>
                    <a:pt x="789" y="2817"/>
                    <a:pt x="815" y="2814"/>
                  </a:cubicBezTo>
                  <a:cubicBezTo>
                    <a:pt x="824" y="2813"/>
                    <a:pt x="832" y="2817"/>
                    <a:pt x="839" y="2824"/>
                  </a:cubicBezTo>
                  <a:cubicBezTo>
                    <a:pt x="846" y="2831"/>
                    <a:pt x="852" y="2840"/>
                    <a:pt x="854" y="2851"/>
                  </a:cubicBezTo>
                  <a:cubicBezTo>
                    <a:pt x="856" y="2858"/>
                    <a:pt x="858" y="2865"/>
                    <a:pt x="861" y="2872"/>
                  </a:cubicBezTo>
                  <a:cubicBezTo>
                    <a:pt x="864" y="2885"/>
                    <a:pt x="873" y="2890"/>
                    <a:pt x="886" y="2890"/>
                  </a:cubicBezTo>
                  <a:cubicBezTo>
                    <a:pt x="908" y="2889"/>
                    <a:pt x="929" y="2889"/>
                    <a:pt x="950" y="2890"/>
                  </a:cubicBezTo>
                  <a:cubicBezTo>
                    <a:pt x="962" y="2890"/>
                    <a:pt x="972" y="2890"/>
                    <a:pt x="984" y="2886"/>
                  </a:cubicBezTo>
                  <a:cubicBezTo>
                    <a:pt x="1000" y="2880"/>
                    <a:pt x="1011" y="2884"/>
                    <a:pt x="1021" y="2899"/>
                  </a:cubicBezTo>
                  <a:cubicBezTo>
                    <a:pt x="1026" y="2906"/>
                    <a:pt x="1029" y="2914"/>
                    <a:pt x="1032" y="2921"/>
                  </a:cubicBezTo>
                  <a:cubicBezTo>
                    <a:pt x="1036" y="2934"/>
                    <a:pt x="1039" y="2947"/>
                    <a:pt x="1041" y="2959"/>
                  </a:cubicBezTo>
                  <a:cubicBezTo>
                    <a:pt x="1048" y="3006"/>
                    <a:pt x="1046" y="3052"/>
                    <a:pt x="1043" y="3099"/>
                  </a:cubicBezTo>
                  <a:cubicBezTo>
                    <a:pt x="1042" y="3111"/>
                    <a:pt x="1045" y="3119"/>
                    <a:pt x="1054" y="3126"/>
                  </a:cubicBezTo>
                  <a:cubicBezTo>
                    <a:pt x="1068" y="3140"/>
                    <a:pt x="1081" y="3154"/>
                    <a:pt x="1096" y="3168"/>
                  </a:cubicBezTo>
                  <a:cubicBezTo>
                    <a:pt x="1111" y="3182"/>
                    <a:pt x="1119" y="3199"/>
                    <a:pt x="1122" y="3219"/>
                  </a:cubicBezTo>
                  <a:cubicBezTo>
                    <a:pt x="1123" y="3234"/>
                    <a:pt x="1128" y="3248"/>
                    <a:pt x="1132" y="3262"/>
                  </a:cubicBezTo>
                  <a:cubicBezTo>
                    <a:pt x="1140" y="3286"/>
                    <a:pt x="1148" y="3310"/>
                    <a:pt x="1156" y="3334"/>
                  </a:cubicBezTo>
                  <a:cubicBezTo>
                    <a:pt x="1169" y="3372"/>
                    <a:pt x="1179" y="3412"/>
                    <a:pt x="1187" y="3452"/>
                  </a:cubicBezTo>
                  <a:cubicBezTo>
                    <a:pt x="1190" y="3470"/>
                    <a:pt x="1194" y="3487"/>
                    <a:pt x="1199" y="3504"/>
                  </a:cubicBezTo>
                  <a:cubicBezTo>
                    <a:pt x="1210" y="3541"/>
                    <a:pt x="1220" y="3577"/>
                    <a:pt x="1229" y="3613"/>
                  </a:cubicBezTo>
                  <a:cubicBezTo>
                    <a:pt x="1235" y="3637"/>
                    <a:pt x="1227" y="3655"/>
                    <a:pt x="1206" y="3667"/>
                  </a:cubicBezTo>
                  <a:cubicBezTo>
                    <a:pt x="1202" y="3669"/>
                    <a:pt x="1197" y="3671"/>
                    <a:pt x="1193" y="3674"/>
                  </a:cubicBezTo>
                  <a:cubicBezTo>
                    <a:pt x="1173" y="3686"/>
                    <a:pt x="1160" y="3703"/>
                    <a:pt x="1158" y="3727"/>
                  </a:cubicBezTo>
                  <a:cubicBezTo>
                    <a:pt x="1157" y="3740"/>
                    <a:pt x="1152" y="3752"/>
                    <a:pt x="1147" y="3764"/>
                  </a:cubicBezTo>
                  <a:cubicBezTo>
                    <a:pt x="1141" y="3775"/>
                    <a:pt x="1134" y="3785"/>
                    <a:pt x="1127" y="3795"/>
                  </a:cubicBezTo>
                  <a:cubicBezTo>
                    <a:pt x="1121" y="3802"/>
                    <a:pt x="1120" y="3809"/>
                    <a:pt x="1124" y="3817"/>
                  </a:cubicBezTo>
                  <a:cubicBezTo>
                    <a:pt x="1134" y="3840"/>
                    <a:pt x="1143" y="3864"/>
                    <a:pt x="1153" y="3887"/>
                  </a:cubicBezTo>
                  <a:cubicBezTo>
                    <a:pt x="1155" y="3894"/>
                    <a:pt x="1159" y="3901"/>
                    <a:pt x="1162" y="3907"/>
                  </a:cubicBezTo>
                  <a:cubicBezTo>
                    <a:pt x="1176" y="3929"/>
                    <a:pt x="1190" y="3952"/>
                    <a:pt x="1205" y="3973"/>
                  </a:cubicBezTo>
                  <a:cubicBezTo>
                    <a:pt x="1231" y="4012"/>
                    <a:pt x="1240" y="4055"/>
                    <a:pt x="1241" y="4101"/>
                  </a:cubicBezTo>
                  <a:cubicBezTo>
                    <a:pt x="1242" y="4128"/>
                    <a:pt x="1242" y="4156"/>
                    <a:pt x="1241" y="4184"/>
                  </a:cubicBezTo>
                  <a:cubicBezTo>
                    <a:pt x="1241" y="4197"/>
                    <a:pt x="1246" y="4208"/>
                    <a:pt x="1255" y="4216"/>
                  </a:cubicBezTo>
                  <a:cubicBezTo>
                    <a:pt x="1260" y="4220"/>
                    <a:pt x="1264" y="4223"/>
                    <a:pt x="1269" y="4227"/>
                  </a:cubicBezTo>
                  <a:cubicBezTo>
                    <a:pt x="1286" y="4240"/>
                    <a:pt x="1303" y="4251"/>
                    <a:pt x="1318" y="4267"/>
                  </a:cubicBezTo>
                  <a:cubicBezTo>
                    <a:pt x="1327" y="4278"/>
                    <a:pt x="1331" y="4289"/>
                    <a:pt x="1327" y="4303"/>
                  </a:cubicBezTo>
                  <a:cubicBezTo>
                    <a:pt x="1320" y="4325"/>
                    <a:pt x="1319" y="4348"/>
                    <a:pt x="1320" y="4371"/>
                  </a:cubicBezTo>
                  <a:cubicBezTo>
                    <a:pt x="1320" y="4380"/>
                    <a:pt x="1320" y="4389"/>
                    <a:pt x="1318" y="4398"/>
                  </a:cubicBezTo>
                  <a:cubicBezTo>
                    <a:pt x="1316" y="4408"/>
                    <a:pt x="1318" y="4417"/>
                    <a:pt x="1322" y="4426"/>
                  </a:cubicBezTo>
                  <a:cubicBezTo>
                    <a:pt x="1324" y="4430"/>
                    <a:pt x="1326" y="4433"/>
                    <a:pt x="1327" y="4437"/>
                  </a:cubicBezTo>
                  <a:cubicBezTo>
                    <a:pt x="1337" y="4469"/>
                    <a:pt x="1364" y="4483"/>
                    <a:pt x="1391" y="4494"/>
                  </a:cubicBezTo>
                  <a:cubicBezTo>
                    <a:pt x="1414" y="4503"/>
                    <a:pt x="1440" y="4505"/>
                    <a:pt x="1465" y="4510"/>
                  </a:cubicBezTo>
                  <a:cubicBezTo>
                    <a:pt x="1474" y="4512"/>
                    <a:pt x="1481" y="4509"/>
                    <a:pt x="1485" y="4501"/>
                  </a:cubicBezTo>
                  <a:cubicBezTo>
                    <a:pt x="1488" y="4495"/>
                    <a:pt x="1491" y="4489"/>
                    <a:pt x="1495" y="4484"/>
                  </a:cubicBezTo>
                  <a:cubicBezTo>
                    <a:pt x="1505" y="4465"/>
                    <a:pt x="1515" y="4446"/>
                    <a:pt x="1527" y="4428"/>
                  </a:cubicBezTo>
                  <a:cubicBezTo>
                    <a:pt x="1542" y="4406"/>
                    <a:pt x="1565" y="4396"/>
                    <a:pt x="1593" y="4402"/>
                  </a:cubicBezTo>
                  <a:cubicBezTo>
                    <a:pt x="1597" y="4403"/>
                    <a:pt x="1601" y="4404"/>
                    <a:pt x="1605" y="4405"/>
                  </a:cubicBezTo>
                  <a:cubicBezTo>
                    <a:pt x="1614" y="4407"/>
                    <a:pt x="1617" y="4405"/>
                    <a:pt x="1622" y="4396"/>
                  </a:cubicBezTo>
                  <a:cubicBezTo>
                    <a:pt x="1629" y="4379"/>
                    <a:pt x="1639" y="4364"/>
                    <a:pt x="1650" y="4350"/>
                  </a:cubicBezTo>
                  <a:cubicBezTo>
                    <a:pt x="1660" y="4338"/>
                    <a:pt x="1668" y="4325"/>
                    <a:pt x="1674" y="4311"/>
                  </a:cubicBezTo>
                  <a:cubicBezTo>
                    <a:pt x="1679" y="4300"/>
                    <a:pt x="1685" y="4289"/>
                    <a:pt x="1691" y="4278"/>
                  </a:cubicBezTo>
                  <a:cubicBezTo>
                    <a:pt x="1703" y="4254"/>
                    <a:pt x="1715" y="4230"/>
                    <a:pt x="1723" y="4204"/>
                  </a:cubicBezTo>
                  <a:cubicBezTo>
                    <a:pt x="1729" y="4183"/>
                    <a:pt x="1735" y="4162"/>
                    <a:pt x="1743" y="4141"/>
                  </a:cubicBezTo>
                  <a:cubicBezTo>
                    <a:pt x="1746" y="4131"/>
                    <a:pt x="1749" y="4121"/>
                    <a:pt x="1750" y="4110"/>
                  </a:cubicBezTo>
                  <a:cubicBezTo>
                    <a:pt x="1750" y="4097"/>
                    <a:pt x="1754" y="4084"/>
                    <a:pt x="1761" y="4073"/>
                  </a:cubicBezTo>
                  <a:cubicBezTo>
                    <a:pt x="1766" y="4063"/>
                    <a:pt x="1773" y="4058"/>
                    <a:pt x="1783" y="4055"/>
                  </a:cubicBezTo>
                  <a:cubicBezTo>
                    <a:pt x="1793" y="4052"/>
                    <a:pt x="1804" y="4050"/>
                    <a:pt x="1815" y="4052"/>
                  </a:cubicBezTo>
                  <a:cubicBezTo>
                    <a:pt x="1823" y="4053"/>
                    <a:pt x="1829" y="4049"/>
                    <a:pt x="1831" y="4041"/>
                  </a:cubicBezTo>
                  <a:cubicBezTo>
                    <a:pt x="1834" y="4029"/>
                    <a:pt x="1841" y="4019"/>
                    <a:pt x="1847" y="4008"/>
                  </a:cubicBezTo>
                  <a:cubicBezTo>
                    <a:pt x="1853" y="3995"/>
                    <a:pt x="1859" y="3981"/>
                    <a:pt x="1864" y="3967"/>
                  </a:cubicBezTo>
                  <a:cubicBezTo>
                    <a:pt x="1867" y="3960"/>
                    <a:pt x="1866" y="3953"/>
                    <a:pt x="1860" y="3947"/>
                  </a:cubicBezTo>
                  <a:cubicBezTo>
                    <a:pt x="1852" y="3941"/>
                    <a:pt x="1844" y="3933"/>
                    <a:pt x="1835" y="3927"/>
                  </a:cubicBezTo>
                  <a:cubicBezTo>
                    <a:pt x="1820" y="3916"/>
                    <a:pt x="1816" y="3902"/>
                    <a:pt x="1820" y="3884"/>
                  </a:cubicBezTo>
                  <a:cubicBezTo>
                    <a:pt x="1822" y="3876"/>
                    <a:pt x="1825" y="3868"/>
                    <a:pt x="1828" y="3861"/>
                  </a:cubicBezTo>
                  <a:cubicBezTo>
                    <a:pt x="1832" y="3850"/>
                    <a:pt x="1837" y="3840"/>
                    <a:pt x="1843" y="3830"/>
                  </a:cubicBezTo>
                  <a:cubicBezTo>
                    <a:pt x="1853" y="3812"/>
                    <a:pt x="1867" y="3800"/>
                    <a:pt x="1890" y="3801"/>
                  </a:cubicBezTo>
                  <a:cubicBezTo>
                    <a:pt x="1911" y="3802"/>
                    <a:pt x="1930" y="3795"/>
                    <a:pt x="1947" y="3782"/>
                  </a:cubicBezTo>
                  <a:cubicBezTo>
                    <a:pt x="1965" y="3769"/>
                    <a:pt x="1982" y="3756"/>
                    <a:pt x="2001" y="3744"/>
                  </a:cubicBezTo>
                  <a:cubicBezTo>
                    <a:pt x="2011" y="3738"/>
                    <a:pt x="2017" y="3730"/>
                    <a:pt x="2020" y="3720"/>
                  </a:cubicBezTo>
                  <a:cubicBezTo>
                    <a:pt x="2025" y="3707"/>
                    <a:pt x="2028" y="3693"/>
                    <a:pt x="2029" y="3679"/>
                  </a:cubicBezTo>
                  <a:cubicBezTo>
                    <a:pt x="2030" y="3653"/>
                    <a:pt x="2026" y="3627"/>
                    <a:pt x="2021" y="3601"/>
                  </a:cubicBezTo>
                  <a:cubicBezTo>
                    <a:pt x="2012" y="3552"/>
                    <a:pt x="2003" y="3503"/>
                    <a:pt x="2003" y="3453"/>
                  </a:cubicBezTo>
                  <a:cubicBezTo>
                    <a:pt x="2003" y="3431"/>
                    <a:pt x="2001" y="3409"/>
                    <a:pt x="1997" y="3388"/>
                  </a:cubicBezTo>
                  <a:cubicBezTo>
                    <a:pt x="1989" y="3342"/>
                    <a:pt x="1998" y="3300"/>
                    <a:pt x="2016" y="3259"/>
                  </a:cubicBezTo>
                  <a:cubicBezTo>
                    <a:pt x="2026" y="3235"/>
                    <a:pt x="2037" y="3212"/>
                    <a:pt x="2044" y="3188"/>
                  </a:cubicBezTo>
                  <a:cubicBezTo>
                    <a:pt x="2051" y="3169"/>
                    <a:pt x="2060" y="3151"/>
                    <a:pt x="2072" y="3134"/>
                  </a:cubicBezTo>
                  <a:cubicBezTo>
                    <a:pt x="2093" y="3106"/>
                    <a:pt x="2113" y="3077"/>
                    <a:pt x="2128" y="3045"/>
                  </a:cubicBezTo>
                  <a:cubicBezTo>
                    <a:pt x="2133" y="3035"/>
                    <a:pt x="2141" y="3028"/>
                    <a:pt x="2151" y="3024"/>
                  </a:cubicBezTo>
                  <a:cubicBezTo>
                    <a:pt x="2177" y="3016"/>
                    <a:pt x="2200" y="3001"/>
                    <a:pt x="2219" y="2982"/>
                  </a:cubicBezTo>
                  <a:cubicBezTo>
                    <a:pt x="2226" y="2974"/>
                    <a:pt x="2235" y="2968"/>
                    <a:pt x="2243" y="2961"/>
                  </a:cubicBezTo>
                  <a:cubicBezTo>
                    <a:pt x="2259" y="2949"/>
                    <a:pt x="2277" y="2938"/>
                    <a:pt x="2295" y="2928"/>
                  </a:cubicBezTo>
                  <a:cubicBezTo>
                    <a:pt x="2308" y="2921"/>
                    <a:pt x="2314" y="2912"/>
                    <a:pt x="2313" y="2897"/>
                  </a:cubicBezTo>
                  <a:cubicBezTo>
                    <a:pt x="2312" y="2873"/>
                    <a:pt x="2312" y="2848"/>
                    <a:pt x="2312" y="2824"/>
                  </a:cubicBezTo>
                  <a:cubicBezTo>
                    <a:pt x="2312" y="2798"/>
                    <a:pt x="2319" y="2775"/>
                    <a:pt x="2336" y="2756"/>
                  </a:cubicBezTo>
                  <a:cubicBezTo>
                    <a:pt x="2350" y="2740"/>
                    <a:pt x="2356" y="2722"/>
                    <a:pt x="2360" y="2703"/>
                  </a:cubicBezTo>
                  <a:cubicBezTo>
                    <a:pt x="2362" y="2694"/>
                    <a:pt x="2357" y="2690"/>
                    <a:pt x="2349" y="2692"/>
                  </a:cubicBezTo>
                  <a:cubicBezTo>
                    <a:pt x="2336" y="2696"/>
                    <a:pt x="2323" y="2700"/>
                    <a:pt x="2309" y="2703"/>
                  </a:cubicBezTo>
                  <a:cubicBezTo>
                    <a:pt x="2274" y="2713"/>
                    <a:pt x="2241" y="2725"/>
                    <a:pt x="2209" y="2743"/>
                  </a:cubicBezTo>
                  <a:cubicBezTo>
                    <a:pt x="2201" y="2747"/>
                    <a:pt x="2193" y="2748"/>
                    <a:pt x="2183" y="2745"/>
                  </a:cubicBezTo>
                  <a:cubicBezTo>
                    <a:pt x="2175" y="2743"/>
                    <a:pt x="2168" y="2740"/>
                    <a:pt x="2161" y="2735"/>
                  </a:cubicBezTo>
                  <a:cubicBezTo>
                    <a:pt x="2140" y="2719"/>
                    <a:pt x="2120" y="2703"/>
                    <a:pt x="2104" y="2682"/>
                  </a:cubicBezTo>
                  <a:cubicBezTo>
                    <a:pt x="2092" y="2667"/>
                    <a:pt x="2079" y="2654"/>
                    <a:pt x="2066" y="2641"/>
                  </a:cubicBezTo>
                  <a:cubicBezTo>
                    <a:pt x="2031" y="2606"/>
                    <a:pt x="2000" y="2568"/>
                    <a:pt x="1973" y="2527"/>
                  </a:cubicBezTo>
                  <a:cubicBezTo>
                    <a:pt x="1960" y="2506"/>
                    <a:pt x="1946" y="2486"/>
                    <a:pt x="1934" y="2465"/>
                  </a:cubicBezTo>
                  <a:cubicBezTo>
                    <a:pt x="1911" y="2428"/>
                    <a:pt x="1888" y="2391"/>
                    <a:pt x="1867" y="2353"/>
                  </a:cubicBezTo>
                  <a:cubicBezTo>
                    <a:pt x="1851" y="2323"/>
                    <a:pt x="1837" y="2292"/>
                    <a:pt x="1822" y="2261"/>
                  </a:cubicBezTo>
                  <a:cubicBezTo>
                    <a:pt x="1797" y="2211"/>
                    <a:pt x="1774" y="2161"/>
                    <a:pt x="1754" y="2109"/>
                  </a:cubicBezTo>
                  <a:cubicBezTo>
                    <a:pt x="1744" y="2085"/>
                    <a:pt x="1733" y="2061"/>
                    <a:pt x="1723" y="2037"/>
                  </a:cubicBezTo>
                  <a:cubicBezTo>
                    <a:pt x="1718" y="2027"/>
                    <a:pt x="1714" y="2016"/>
                    <a:pt x="1710" y="2005"/>
                  </a:cubicBezTo>
                  <a:cubicBezTo>
                    <a:pt x="1702" y="1988"/>
                    <a:pt x="1705" y="1971"/>
                    <a:pt x="1716" y="1957"/>
                  </a:cubicBezTo>
                  <a:cubicBezTo>
                    <a:pt x="1726" y="1942"/>
                    <a:pt x="1722" y="1937"/>
                    <a:pt x="1712" y="1928"/>
                  </a:cubicBezTo>
                  <a:cubicBezTo>
                    <a:pt x="1709" y="1925"/>
                    <a:pt x="1707" y="1923"/>
                    <a:pt x="1705" y="1921"/>
                  </a:cubicBezTo>
                  <a:cubicBezTo>
                    <a:pt x="1694" y="1907"/>
                    <a:pt x="1680" y="1904"/>
                    <a:pt x="1663" y="1907"/>
                  </a:cubicBezTo>
                  <a:cubicBezTo>
                    <a:pt x="1628" y="1913"/>
                    <a:pt x="1592" y="1911"/>
                    <a:pt x="1556" y="1907"/>
                  </a:cubicBezTo>
                  <a:cubicBezTo>
                    <a:pt x="1531" y="1904"/>
                    <a:pt x="1508" y="1898"/>
                    <a:pt x="1484" y="1894"/>
                  </a:cubicBezTo>
                  <a:cubicBezTo>
                    <a:pt x="1465" y="1891"/>
                    <a:pt x="1447" y="1886"/>
                    <a:pt x="1433" y="1872"/>
                  </a:cubicBezTo>
                  <a:cubicBezTo>
                    <a:pt x="1431" y="1870"/>
                    <a:pt x="1429" y="1869"/>
                    <a:pt x="1426" y="1868"/>
                  </a:cubicBezTo>
                  <a:cubicBezTo>
                    <a:pt x="1403" y="1859"/>
                    <a:pt x="1384" y="1844"/>
                    <a:pt x="1366" y="1828"/>
                  </a:cubicBezTo>
                  <a:cubicBezTo>
                    <a:pt x="1349" y="1812"/>
                    <a:pt x="1328" y="1817"/>
                    <a:pt x="1314" y="1825"/>
                  </a:cubicBezTo>
                  <a:cubicBezTo>
                    <a:pt x="1308" y="1828"/>
                    <a:pt x="1308" y="1833"/>
                    <a:pt x="1312" y="1837"/>
                  </a:cubicBezTo>
                  <a:cubicBezTo>
                    <a:pt x="1321" y="1844"/>
                    <a:pt x="1329" y="1850"/>
                    <a:pt x="1337" y="1857"/>
                  </a:cubicBezTo>
                  <a:cubicBezTo>
                    <a:pt x="1342" y="1862"/>
                    <a:pt x="1348" y="1867"/>
                    <a:pt x="1351" y="1874"/>
                  </a:cubicBezTo>
                  <a:cubicBezTo>
                    <a:pt x="1364" y="1895"/>
                    <a:pt x="1374" y="1918"/>
                    <a:pt x="1376" y="1945"/>
                  </a:cubicBezTo>
                  <a:cubicBezTo>
                    <a:pt x="1378" y="1971"/>
                    <a:pt x="1365" y="1987"/>
                    <a:pt x="1339" y="1989"/>
                  </a:cubicBezTo>
                  <a:cubicBezTo>
                    <a:pt x="1324" y="1990"/>
                    <a:pt x="1308" y="1990"/>
                    <a:pt x="1293" y="1987"/>
                  </a:cubicBezTo>
                  <a:cubicBezTo>
                    <a:pt x="1282" y="1985"/>
                    <a:pt x="1272" y="1984"/>
                    <a:pt x="1260" y="1986"/>
                  </a:cubicBezTo>
                  <a:close/>
                  <a:moveTo>
                    <a:pt x="1588" y="1644"/>
                  </a:moveTo>
                  <a:lnTo>
                    <a:pt x="1588" y="1644"/>
                  </a:lnTo>
                  <a:cubicBezTo>
                    <a:pt x="1603" y="1651"/>
                    <a:pt x="1617" y="1650"/>
                    <a:pt x="1632" y="1647"/>
                  </a:cubicBezTo>
                  <a:cubicBezTo>
                    <a:pt x="1651" y="1643"/>
                    <a:pt x="1670" y="1643"/>
                    <a:pt x="1690" y="1644"/>
                  </a:cubicBezTo>
                  <a:cubicBezTo>
                    <a:pt x="1714" y="1645"/>
                    <a:pt x="1732" y="1655"/>
                    <a:pt x="1746" y="1675"/>
                  </a:cubicBezTo>
                  <a:cubicBezTo>
                    <a:pt x="1755" y="1688"/>
                    <a:pt x="1765" y="1701"/>
                    <a:pt x="1775" y="1714"/>
                  </a:cubicBezTo>
                  <a:cubicBezTo>
                    <a:pt x="1787" y="1730"/>
                    <a:pt x="1792" y="1748"/>
                    <a:pt x="1790" y="1767"/>
                  </a:cubicBezTo>
                  <a:cubicBezTo>
                    <a:pt x="1788" y="1777"/>
                    <a:pt x="1791" y="1786"/>
                    <a:pt x="1793" y="1796"/>
                  </a:cubicBezTo>
                  <a:cubicBezTo>
                    <a:pt x="1797" y="1816"/>
                    <a:pt x="1802" y="1835"/>
                    <a:pt x="1797" y="1856"/>
                  </a:cubicBezTo>
                  <a:cubicBezTo>
                    <a:pt x="1792" y="1877"/>
                    <a:pt x="1795" y="1897"/>
                    <a:pt x="1805" y="1915"/>
                  </a:cubicBezTo>
                  <a:cubicBezTo>
                    <a:pt x="1811" y="1926"/>
                    <a:pt x="1816" y="1937"/>
                    <a:pt x="1815" y="1950"/>
                  </a:cubicBezTo>
                  <a:cubicBezTo>
                    <a:pt x="1814" y="1960"/>
                    <a:pt x="1819" y="1967"/>
                    <a:pt x="1828" y="1972"/>
                  </a:cubicBezTo>
                  <a:cubicBezTo>
                    <a:pt x="1837" y="1976"/>
                    <a:pt x="1845" y="1981"/>
                    <a:pt x="1854" y="1984"/>
                  </a:cubicBezTo>
                  <a:cubicBezTo>
                    <a:pt x="1868" y="1989"/>
                    <a:pt x="1876" y="1998"/>
                    <a:pt x="1881" y="2011"/>
                  </a:cubicBezTo>
                  <a:cubicBezTo>
                    <a:pt x="1892" y="2035"/>
                    <a:pt x="1902" y="2059"/>
                    <a:pt x="1913" y="2082"/>
                  </a:cubicBezTo>
                  <a:cubicBezTo>
                    <a:pt x="1920" y="2097"/>
                    <a:pt x="1926" y="2112"/>
                    <a:pt x="1928" y="2129"/>
                  </a:cubicBezTo>
                  <a:cubicBezTo>
                    <a:pt x="1930" y="2142"/>
                    <a:pt x="1936" y="2153"/>
                    <a:pt x="1947" y="2162"/>
                  </a:cubicBezTo>
                  <a:cubicBezTo>
                    <a:pt x="1949" y="2165"/>
                    <a:pt x="1952" y="2167"/>
                    <a:pt x="1954" y="2169"/>
                  </a:cubicBezTo>
                  <a:cubicBezTo>
                    <a:pt x="1974" y="2190"/>
                    <a:pt x="1990" y="2213"/>
                    <a:pt x="1993" y="2243"/>
                  </a:cubicBezTo>
                  <a:cubicBezTo>
                    <a:pt x="1994" y="2249"/>
                    <a:pt x="1996" y="2255"/>
                    <a:pt x="1997" y="2260"/>
                  </a:cubicBezTo>
                  <a:cubicBezTo>
                    <a:pt x="1999" y="2269"/>
                    <a:pt x="2005" y="2274"/>
                    <a:pt x="2014" y="2276"/>
                  </a:cubicBezTo>
                  <a:cubicBezTo>
                    <a:pt x="2021" y="2277"/>
                    <a:pt x="2028" y="2279"/>
                    <a:pt x="2035" y="2280"/>
                  </a:cubicBezTo>
                  <a:cubicBezTo>
                    <a:pt x="2068" y="2284"/>
                    <a:pt x="2086" y="2304"/>
                    <a:pt x="2095" y="2334"/>
                  </a:cubicBezTo>
                  <a:cubicBezTo>
                    <a:pt x="2100" y="2350"/>
                    <a:pt x="2102" y="2366"/>
                    <a:pt x="2100" y="2382"/>
                  </a:cubicBezTo>
                  <a:cubicBezTo>
                    <a:pt x="2098" y="2397"/>
                    <a:pt x="2101" y="2410"/>
                    <a:pt x="2107" y="2423"/>
                  </a:cubicBezTo>
                  <a:cubicBezTo>
                    <a:pt x="2114" y="2443"/>
                    <a:pt x="2125" y="2461"/>
                    <a:pt x="2129" y="2482"/>
                  </a:cubicBezTo>
                  <a:cubicBezTo>
                    <a:pt x="2130" y="2486"/>
                    <a:pt x="2133" y="2490"/>
                    <a:pt x="2136" y="2492"/>
                  </a:cubicBezTo>
                  <a:cubicBezTo>
                    <a:pt x="2151" y="2507"/>
                    <a:pt x="2167" y="2522"/>
                    <a:pt x="2188" y="2528"/>
                  </a:cubicBezTo>
                  <a:cubicBezTo>
                    <a:pt x="2196" y="2531"/>
                    <a:pt x="2204" y="2535"/>
                    <a:pt x="2212" y="2540"/>
                  </a:cubicBezTo>
                  <a:cubicBezTo>
                    <a:pt x="2219" y="2545"/>
                    <a:pt x="2227" y="2547"/>
                    <a:pt x="2235" y="2546"/>
                  </a:cubicBezTo>
                  <a:cubicBezTo>
                    <a:pt x="2258" y="2544"/>
                    <a:pt x="2281" y="2543"/>
                    <a:pt x="2303" y="2541"/>
                  </a:cubicBezTo>
                  <a:cubicBezTo>
                    <a:pt x="2313" y="2541"/>
                    <a:pt x="2318" y="2535"/>
                    <a:pt x="2321" y="2527"/>
                  </a:cubicBezTo>
                  <a:cubicBezTo>
                    <a:pt x="2322" y="2519"/>
                    <a:pt x="2323" y="2512"/>
                    <a:pt x="2325" y="2505"/>
                  </a:cubicBezTo>
                  <a:cubicBezTo>
                    <a:pt x="2335" y="2471"/>
                    <a:pt x="2348" y="2460"/>
                    <a:pt x="2383" y="2459"/>
                  </a:cubicBezTo>
                  <a:cubicBezTo>
                    <a:pt x="2401" y="2458"/>
                    <a:pt x="2413" y="2451"/>
                    <a:pt x="2424" y="2437"/>
                  </a:cubicBezTo>
                  <a:cubicBezTo>
                    <a:pt x="2428" y="2432"/>
                    <a:pt x="2432" y="2425"/>
                    <a:pt x="2436" y="2419"/>
                  </a:cubicBezTo>
                  <a:cubicBezTo>
                    <a:pt x="2462" y="2371"/>
                    <a:pt x="2499" y="2334"/>
                    <a:pt x="2548" y="2309"/>
                  </a:cubicBezTo>
                  <a:cubicBezTo>
                    <a:pt x="2553" y="2307"/>
                    <a:pt x="2558" y="2304"/>
                    <a:pt x="2563" y="2302"/>
                  </a:cubicBezTo>
                  <a:cubicBezTo>
                    <a:pt x="2575" y="2295"/>
                    <a:pt x="2576" y="2292"/>
                    <a:pt x="2567" y="2281"/>
                  </a:cubicBezTo>
                  <a:cubicBezTo>
                    <a:pt x="2555" y="2265"/>
                    <a:pt x="2545" y="2248"/>
                    <a:pt x="2535" y="2232"/>
                  </a:cubicBezTo>
                  <a:cubicBezTo>
                    <a:pt x="2521" y="2211"/>
                    <a:pt x="2506" y="2190"/>
                    <a:pt x="2489" y="2171"/>
                  </a:cubicBezTo>
                  <a:cubicBezTo>
                    <a:pt x="2484" y="2166"/>
                    <a:pt x="2478" y="2161"/>
                    <a:pt x="2473" y="2156"/>
                  </a:cubicBezTo>
                  <a:cubicBezTo>
                    <a:pt x="2467" y="2152"/>
                    <a:pt x="2461" y="2152"/>
                    <a:pt x="2455" y="2157"/>
                  </a:cubicBezTo>
                  <a:cubicBezTo>
                    <a:pt x="2451" y="2161"/>
                    <a:pt x="2447" y="2165"/>
                    <a:pt x="2443" y="2169"/>
                  </a:cubicBezTo>
                  <a:cubicBezTo>
                    <a:pt x="2437" y="2175"/>
                    <a:pt x="2431" y="2181"/>
                    <a:pt x="2425" y="2186"/>
                  </a:cubicBezTo>
                  <a:cubicBezTo>
                    <a:pt x="2411" y="2197"/>
                    <a:pt x="2395" y="2198"/>
                    <a:pt x="2379" y="2190"/>
                  </a:cubicBezTo>
                  <a:cubicBezTo>
                    <a:pt x="2356" y="2179"/>
                    <a:pt x="2335" y="2164"/>
                    <a:pt x="2318" y="2145"/>
                  </a:cubicBezTo>
                  <a:cubicBezTo>
                    <a:pt x="2296" y="2121"/>
                    <a:pt x="2295" y="2119"/>
                    <a:pt x="2264" y="2124"/>
                  </a:cubicBezTo>
                  <a:cubicBezTo>
                    <a:pt x="2249" y="2126"/>
                    <a:pt x="2236" y="2121"/>
                    <a:pt x="2227" y="2109"/>
                  </a:cubicBezTo>
                  <a:cubicBezTo>
                    <a:pt x="2217" y="2097"/>
                    <a:pt x="2208" y="2085"/>
                    <a:pt x="2200" y="2072"/>
                  </a:cubicBezTo>
                  <a:cubicBezTo>
                    <a:pt x="2186" y="2052"/>
                    <a:pt x="2172" y="2031"/>
                    <a:pt x="2158" y="2011"/>
                  </a:cubicBezTo>
                  <a:cubicBezTo>
                    <a:pt x="2150" y="1999"/>
                    <a:pt x="2141" y="1988"/>
                    <a:pt x="2140" y="1972"/>
                  </a:cubicBezTo>
                  <a:cubicBezTo>
                    <a:pt x="2140" y="1967"/>
                    <a:pt x="2137" y="1962"/>
                    <a:pt x="2135" y="1958"/>
                  </a:cubicBezTo>
                  <a:cubicBezTo>
                    <a:pt x="2128" y="1948"/>
                    <a:pt x="2128" y="1938"/>
                    <a:pt x="2136" y="1929"/>
                  </a:cubicBezTo>
                  <a:cubicBezTo>
                    <a:pt x="2145" y="1919"/>
                    <a:pt x="2150" y="1907"/>
                    <a:pt x="2153" y="1894"/>
                  </a:cubicBezTo>
                  <a:cubicBezTo>
                    <a:pt x="2156" y="1884"/>
                    <a:pt x="2159" y="1874"/>
                    <a:pt x="2165" y="1865"/>
                  </a:cubicBezTo>
                  <a:cubicBezTo>
                    <a:pt x="2180" y="1841"/>
                    <a:pt x="2194" y="1837"/>
                    <a:pt x="2219" y="1848"/>
                  </a:cubicBezTo>
                  <a:cubicBezTo>
                    <a:pt x="2236" y="1856"/>
                    <a:pt x="2254" y="1866"/>
                    <a:pt x="2268" y="1879"/>
                  </a:cubicBezTo>
                  <a:cubicBezTo>
                    <a:pt x="2282" y="1892"/>
                    <a:pt x="2296" y="1904"/>
                    <a:pt x="2312" y="1915"/>
                  </a:cubicBezTo>
                  <a:cubicBezTo>
                    <a:pt x="2338" y="1934"/>
                    <a:pt x="2366" y="1952"/>
                    <a:pt x="2389" y="1976"/>
                  </a:cubicBezTo>
                  <a:cubicBezTo>
                    <a:pt x="2392" y="1980"/>
                    <a:pt x="2397" y="1983"/>
                    <a:pt x="2402" y="1987"/>
                  </a:cubicBezTo>
                  <a:cubicBezTo>
                    <a:pt x="2424" y="2005"/>
                    <a:pt x="2426" y="2005"/>
                    <a:pt x="2451" y="1992"/>
                  </a:cubicBezTo>
                  <a:cubicBezTo>
                    <a:pt x="2457" y="1989"/>
                    <a:pt x="2463" y="1986"/>
                    <a:pt x="2468" y="1982"/>
                  </a:cubicBezTo>
                  <a:cubicBezTo>
                    <a:pt x="2476" y="1978"/>
                    <a:pt x="2484" y="1973"/>
                    <a:pt x="2492" y="1968"/>
                  </a:cubicBezTo>
                  <a:cubicBezTo>
                    <a:pt x="2501" y="1962"/>
                    <a:pt x="2509" y="1962"/>
                    <a:pt x="2519" y="1966"/>
                  </a:cubicBezTo>
                  <a:cubicBezTo>
                    <a:pt x="2549" y="1978"/>
                    <a:pt x="2577" y="1994"/>
                    <a:pt x="2598" y="2019"/>
                  </a:cubicBezTo>
                  <a:cubicBezTo>
                    <a:pt x="2600" y="2022"/>
                    <a:pt x="2602" y="2024"/>
                    <a:pt x="2604" y="2026"/>
                  </a:cubicBezTo>
                  <a:cubicBezTo>
                    <a:pt x="2608" y="2031"/>
                    <a:pt x="2613" y="2033"/>
                    <a:pt x="2620" y="2032"/>
                  </a:cubicBezTo>
                  <a:cubicBezTo>
                    <a:pt x="2624" y="2031"/>
                    <a:pt x="2628" y="2031"/>
                    <a:pt x="2632" y="2030"/>
                  </a:cubicBezTo>
                  <a:cubicBezTo>
                    <a:pt x="2665" y="2024"/>
                    <a:pt x="2698" y="2025"/>
                    <a:pt x="2732" y="2029"/>
                  </a:cubicBezTo>
                  <a:cubicBezTo>
                    <a:pt x="2754" y="2032"/>
                    <a:pt x="2777" y="2034"/>
                    <a:pt x="2800" y="2036"/>
                  </a:cubicBezTo>
                  <a:cubicBezTo>
                    <a:pt x="2835" y="2039"/>
                    <a:pt x="2870" y="2037"/>
                    <a:pt x="2905" y="2035"/>
                  </a:cubicBezTo>
                  <a:cubicBezTo>
                    <a:pt x="2913" y="2035"/>
                    <a:pt x="2922" y="2034"/>
                    <a:pt x="2930" y="2036"/>
                  </a:cubicBezTo>
                  <a:cubicBezTo>
                    <a:pt x="2954" y="2041"/>
                    <a:pt x="2977" y="2050"/>
                    <a:pt x="2987" y="2076"/>
                  </a:cubicBezTo>
                  <a:cubicBezTo>
                    <a:pt x="2996" y="2098"/>
                    <a:pt x="3004" y="2120"/>
                    <a:pt x="3012" y="2142"/>
                  </a:cubicBezTo>
                  <a:cubicBezTo>
                    <a:pt x="3017" y="2155"/>
                    <a:pt x="3021" y="2168"/>
                    <a:pt x="3027" y="2181"/>
                  </a:cubicBezTo>
                  <a:cubicBezTo>
                    <a:pt x="3039" y="2206"/>
                    <a:pt x="3036" y="2207"/>
                    <a:pt x="3065" y="2199"/>
                  </a:cubicBezTo>
                  <a:cubicBezTo>
                    <a:pt x="3091" y="2191"/>
                    <a:pt x="3116" y="2191"/>
                    <a:pt x="3142" y="2199"/>
                  </a:cubicBezTo>
                  <a:cubicBezTo>
                    <a:pt x="3159" y="2204"/>
                    <a:pt x="3171" y="2214"/>
                    <a:pt x="3178" y="2230"/>
                  </a:cubicBezTo>
                  <a:cubicBezTo>
                    <a:pt x="3182" y="2237"/>
                    <a:pt x="3185" y="2245"/>
                    <a:pt x="3188" y="2252"/>
                  </a:cubicBezTo>
                  <a:cubicBezTo>
                    <a:pt x="3198" y="2272"/>
                    <a:pt x="3207" y="2292"/>
                    <a:pt x="3217" y="2312"/>
                  </a:cubicBezTo>
                  <a:cubicBezTo>
                    <a:pt x="3224" y="2327"/>
                    <a:pt x="3224" y="2341"/>
                    <a:pt x="3214" y="2356"/>
                  </a:cubicBezTo>
                  <a:cubicBezTo>
                    <a:pt x="3210" y="2361"/>
                    <a:pt x="3207" y="2367"/>
                    <a:pt x="3204" y="2372"/>
                  </a:cubicBezTo>
                  <a:cubicBezTo>
                    <a:pt x="3198" y="2381"/>
                    <a:pt x="3198" y="2388"/>
                    <a:pt x="3205" y="2397"/>
                  </a:cubicBezTo>
                  <a:cubicBezTo>
                    <a:pt x="3223" y="2419"/>
                    <a:pt x="3237" y="2444"/>
                    <a:pt x="3250" y="2469"/>
                  </a:cubicBezTo>
                  <a:cubicBezTo>
                    <a:pt x="3259" y="2487"/>
                    <a:pt x="3268" y="2506"/>
                    <a:pt x="3279" y="2523"/>
                  </a:cubicBezTo>
                  <a:cubicBezTo>
                    <a:pt x="3289" y="2541"/>
                    <a:pt x="3296" y="2561"/>
                    <a:pt x="3299" y="2581"/>
                  </a:cubicBezTo>
                  <a:cubicBezTo>
                    <a:pt x="3305" y="2615"/>
                    <a:pt x="3320" y="2648"/>
                    <a:pt x="3325" y="2683"/>
                  </a:cubicBezTo>
                  <a:cubicBezTo>
                    <a:pt x="3327" y="2701"/>
                    <a:pt x="3338" y="2710"/>
                    <a:pt x="3356" y="2710"/>
                  </a:cubicBezTo>
                  <a:cubicBezTo>
                    <a:pt x="3358" y="2710"/>
                    <a:pt x="3359" y="2711"/>
                    <a:pt x="3361" y="2711"/>
                  </a:cubicBezTo>
                  <a:cubicBezTo>
                    <a:pt x="3367" y="2711"/>
                    <a:pt x="3371" y="2707"/>
                    <a:pt x="3369" y="2702"/>
                  </a:cubicBezTo>
                  <a:cubicBezTo>
                    <a:pt x="3366" y="2693"/>
                    <a:pt x="3363" y="2683"/>
                    <a:pt x="3359" y="2674"/>
                  </a:cubicBezTo>
                  <a:cubicBezTo>
                    <a:pt x="3350" y="2653"/>
                    <a:pt x="3345" y="2631"/>
                    <a:pt x="3347" y="2608"/>
                  </a:cubicBezTo>
                  <a:cubicBezTo>
                    <a:pt x="3349" y="2582"/>
                    <a:pt x="3351" y="2557"/>
                    <a:pt x="3354" y="2532"/>
                  </a:cubicBezTo>
                  <a:cubicBezTo>
                    <a:pt x="3356" y="2519"/>
                    <a:pt x="3357" y="2506"/>
                    <a:pt x="3353" y="2493"/>
                  </a:cubicBezTo>
                  <a:cubicBezTo>
                    <a:pt x="3349" y="2474"/>
                    <a:pt x="3354" y="2456"/>
                    <a:pt x="3366" y="2440"/>
                  </a:cubicBezTo>
                  <a:cubicBezTo>
                    <a:pt x="3372" y="2433"/>
                    <a:pt x="3379" y="2426"/>
                    <a:pt x="3386" y="2419"/>
                  </a:cubicBezTo>
                  <a:cubicBezTo>
                    <a:pt x="3398" y="2408"/>
                    <a:pt x="3410" y="2397"/>
                    <a:pt x="3423" y="2387"/>
                  </a:cubicBezTo>
                  <a:cubicBezTo>
                    <a:pt x="3439" y="2374"/>
                    <a:pt x="3454" y="2361"/>
                    <a:pt x="3471" y="2350"/>
                  </a:cubicBezTo>
                  <a:cubicBezTo>
                    <a:pt x="3493" y="2336"/>
                    <a:pt x="3511" y="2319"/>
                    <a:pt x="3528" y="2300"/>
                  </a:cubicBezTo>
                  <a:cubicBezTo>
                    <a:pt x="3544" y="2282"/>
                    <a:pt x="3553" y="2262"/>
                    <a:pt x="3554" y="2238"/>
                  </a:cubicBezTo>
                  <a:cubicBezTo>
                    <a:pt x="3554" y="2221"/>
                    <a:pt x="3556" y="2203"/>
                    <a:pt x="3558" y="2186"/>
                  </a:cubicBezTo>
                  <a:cubicBezTo>
                    <a:pt x="3560" y="2168"/>
                    <a:pt x="3569" y="2159"/>
                    <a:pt x="3589" y="2159"/>
                  </a:cubicBezTo>
                  <a:cubicBezTo>
                    <a:pt x="3593" y="2159"/>
                    <a:pt x="3598" y="2160"/>
                    <a:pt x="3603" y="2159"/>
                  </a:cubicBezTo>
                  <a:cubicBezTo>
                    <a:pt x="3646" y="2157"/>
                    <a:pt x="3690" y="2155"/>
                    <a:pt x="3733" y="2154"/>
                  </a:cubicBezTo>
                  <a:cubicBezTo>
                    <a:pt x="3755" y="2153"/>
                    <a:pt x="3777" y="2155"/>
                    <a:pt x="3799" y="2152"/>
                  </a:cubicBezTo>
                  <a:cubicBezTo>
                    <a:pt x="3823" y="2149"/>
                    <a:pt x="3844" y="2169"/>
                    <a:pt x="3842" y="2193"/>
                  </a:cubicBezTo>
                  <a:cubicBezTo>
                    <a:pt x="3841" y="2203"/>
                    <a:pt x="3842" y="2211"/>
                    <a:pt x="3847" y="2219"/>
                  </a:cubicBezTo>
                  <a:cubicBezTo>
                    <a:pt x="3852" y="2227"/>
                    <a:pt x="3857" y="2236"/>
                    <a:pt x="3862" y="2244"/>
                  </a:cubicBezTo>
                  <a:cubicBezTo>
                    <a:pt x="3875" y="2269"/>
                    <a:pt x="3889" y="2293"/>
                    <a:pt x="3899" y="2319"/>
                  </a:cubicBezTo>
                  <a:cubicBezTo>
                    <a:pt x="3911" y="2347"/>
                    <a:pt x="3927" y="2374"/>
                    <a:pt x="3942" y="2401"/>
                  </a:cubicBezTo>
                  <a:cubicBezTo>
                    <a:pt x="3948" y="2413"/>
                    <a:pt x="3956" y="2418"/>
                    <a:pt x="3968" y="2420"/>
                  </a:cubicBezTo>
                  <a:cubicBezTo>
                    <a:pt x="3990" y="2424"/>
                    <a:pt x="4010" y="2426"/>
                    <a:pt x="4029" y="2412"/>
                  </a:cubicBezTo>
                  <a:cubicBezTo>
                    <a:pt x="4046" y="2399"/>
                    <a:pt x="4064" y="2402"/>
                    <a:pt x="4082" y="2412"/>
                  </a:cubicBezTo>
                  <a:cubicBezTo>
                    <a:pt x="4088" y="2416"/>
                    <a:pt x="4094" y="2420"/>
                    <a:pt x="4100" y="2424"/>
                  </a:cubicBezTo>
                  <a:cubicBezTo>
                    <a:pt x="4110" y="2431"/>
                    <a:pt x="4120" y="2439"/>
                    <a:pt x="4129" y="2446"/>
                  </a:cubicBezTo>
                  <a:cubicBezTo>
                    <a:pt x="4143" y="2457"/>
                    <a:pt x="4156" y="2459"/>
                    <a:pt x="4172" y="2449"/>
                  </a:cubicBezTo>
                  <a:cubicBezTo>
                    <a:pt x="4207" y="2424"/>
                    <a:pt x="4245" y="2427"/>
                    <a:pt x="4284" y="2441"/>
                  </a:cubicBezTo>
                  <a:cubicBezTo>
                    <a:pt x="4303" y="2447"/>
                    <a:pt x="4314" y="2461"/>
                    <a:pt x="4315" y="2480"/>
                  </a:cubicBezTo>
                  <a:cubicBezTo>
                    <a:pt x="4316" y="2495"/>
                    <a:pt x="4320" y="2508"/>
                    <a:pt x="4324" y="2521"/>
                  </a:cubicBezTo>
                  <a:cubicBezTo>
                    <a:pt x="4330" y="2545"/>
                    <a:pt x="4340" y="2567"/>
                    <a:pt x="4345" y="2591"/>
                  </a:cubicBezTo>
                  <a:cubicBezTo>
                    <a:pt x="4349" y="2606"/>
                    <a:pt x="4355" y="2621"/>
                    <a:pt x="4365" y="2633"/>
                  </a:cubicBezTo>
                  <a:cubicBezTo>
                    <a:pt x="4379" y="2651"/>
                    <a:pt x="4402" y="2653"/>
                    <a:pt x="4417" y="2635"/>
                  </a:cubicBezTo>
                  <a:cubicBezTo>
                    <a:pt x="4428" y="2623"/>
                    <a:pt x="4438" y="2610"/>
                    <a:pt x="4449" y="2598"/>
                  </a:cubicBezTo>
                  <a:cubicBezTo>
                    <a:pt x="4462" y="2586"/>
                    <a:pt x="4465" y="2572"/>
                    <a:pt x="4459" y="2556"/>
                  </a:cubicBezTo>
                  <a:cubicBezTo>
                    <a:pt x="4458" y="2554"/>
                    <a:pt x="4457" y="2552"/>
                    <a:pt x="4456" y="2549"/>
                  </a:cubicBezTo>
                  <a:cubicBezTo>
                    <a:pt x="4450" y="2532"/>
                    <a:pt x="4447" y="2515"/>
                    <a:pt x="4444" y="2497"/>
                  </a:cubicBezTo>
                  <a:cubicBezTo>
                    <a:pt x="4443" y="2481"/>
                    <a:pt x="4438" y="2465"/>
                    <a:pt x="4435" y="2449"/>
                  </a:cubicBezTo>
                  <a:cubicBezTo>
                    <a:pt x="4434" y="2439"/>
                    <a:pt x="4428" y="2431"/>
                    <a:pt x="4421" y="2424"/>
                  </a:cubicBezTo>
                  <a:cubicBezTo>
                    <a:pt x="4402" y="2406"/>
                    <a:pt x="4380" y="2395"/>
                    <a:pt x="4359" y="2380"/>
                  </a:cubicBezTo>
                  <a:cubicBezTo>
                    <a:pt x="4358" y="2378"/>
                    <a:pt x="4355" y="2377"/>
                    <a:pt x="4353" y="2377"/>
                  </a:cubicBezTo>
                  <a:cubicBezTo>
                    <a:pt x="4337" y="2372"/>
                    <a:pt x="4324" y="2361"/>
                    <a:pt x="4310" y="2353"/>
                  </a:cubicBezTo>
                  <a:cubicBezTo>
                    <a:pt x="4296" y="2345"/>
                    <a:pt x="4292" y="2335"/>
                    <a:pt x="4297" y="2320"/>
                  </a:cubicBezTo>
                  <a:cubicBezTo>
                    <a:pt x="4307" y="2280"/>
                    <a:pt x="4313" y="2240"/>
                    <a:pt x="4314" y="2199"/>
                  </a:cubicBezTo>
                  <a:cubicBezTo>
                    <a:pt x="4315" y="2172"/>
                    <a:pt x="4335" y="2152"/>
                    <a:pt x="4362" y="2149"/>
                  </a:cubicBezTo>
                  <a:cubicBezTo>
                    <a:pt x="4383" y="2147"/>
                    <a:pt x="4404" y="2144"/>
                    <a:pt x="4425" y="2145"/>
                  </a:cubicBezTo>
                  <a:cubicBezTo>
                    <a:pt x="4461" y="2145"/>
                    <a:pt x="4495" y="2138"/>
                    <a:pt x="4528" y="2126"/>
                  </a:cubicBezTo>
                  <a:cubicBezTo>
                    <a:pt x="4538" y="2123"/>
                    <a:pt x="4547" y="2121"/>
                    <a:pt x="4557" y="2120"/>
                  </a:cubicBezTo>
                  <a:cubicBezTo>
                    <a:pt x="4575" y="2116"/>
                    <a:pt x="4594" y="2113"/>
                    <a:pt x="4612" y="2110"/>
                  </a:cubicBezTo>
                  <a:cubicBezTo>
                    <a:pt x="4624" y="2109"/>
                    <a:pt x="4634" y="2104"/>
                    <a:pt x="4644" y="2098"/>
                  </a:cubicBezTo>
                  <a:cubicBezTo>
                    <a:pt x="4677" y="2076"/>
                    <a:pt x="4704" y="2048"/>
                    <a:pt x="4731" y="2019"/>
                  </a:cubicBezTo>
                  <a:cubicBezTo>
                    <a:pt x="4743" y="2006"/>
                    <a:pt x="4748" y="1992"/>
                    <a:pt x="4749" y="1975"/>
                  </a:cubicBezTo>
                  <a:cubicBezTo>
                    <a:pt x="4749" y="1955"/>
                    <a:pt x="4749" y="1934"/>
                    <a:pt x="4747" y="1914"/>
                  </a:cubicBezTo>
                  <a:cubicBezTo>
                    <a:pt x="4745" y="1896"/>
                    <a:pt x="4744" y="1878"/>
                    <a:pt x="4747" y="1860"/>
                  </a:cubicBezTo>
                  <a:cubicBezTo>
                    <a:pt x="4749" y="1844"/>
                    <a:pt x="4750" y="1828"/>
                    <a:pt x="4748" y="1811"/>
                  </a:cubicBezTo>
                  <a:cubicBezTo>
                    <a:pt x="4745" y="1776"/>
                    <a:pt x="4742" y="1740"/>
                    <a:pt x="4738" y="1704"/>
                  </a:cubicBezTo>
                  <a:cubicBezTo>
                    <a:pt x="4737" y="1694"/>
                    <a:pt x="4734" y="1685"/>
                    <a:pt x="4732" y="1675"/>
                  </a:cubicBezTo>
                  <a:cubicBezTo>
                    <a:pt x="4730" y="1668"/>
                    <a:pt x="4726" y="1662"/>
                    <a:pt x="4719" y="1658"/>
                  </a:cubicBezTo>
                  <a:cubicBezTo>
                    <a:pt x="4691" y="1645"/>
                    <a:pt x="4665" y="1627"/>
                    <a:pt x="4636" y="1616"/>
                  </a:cubicBezTo>
                  <a:cubicBezTo>
                    <a:pt x="4624" y="1612"/>
                    <a:pt x="4614" y="1606"/>
                    <a:pt x="4604" y="1599"/>
                  </a:cubicBezTo>
                  <a:cubicBezTo>
                    <a:pt x="4582" y="1582"/>
                    <a:pt x="4560" y="1564"/>
                    <a:pt x="4535" y="1552"/>
                  </a:cubicBezTo>
                  <a:cubicBezTo>
                    <a:pt x="4523" y="1546"/>
                    <a:pt x="4513" y="1528"/>
                    <a:pt x="4517" y="1517"/>
                  </a:cubicBezTo>
                  <a:cubicBezTo>
                    <a:pt x="4525" y="1488"/>
                    <a:pt x="4537" y="1461"/>
                    <a:pt x="4562" y="1441"/>
                  </a:cubicBezTo>
                  <a:cubicBezTo>
                    <a:pt x="4580" y="1426"/>
                    <a:pt x="4599" y="1415"/>
                    <a:pt x="4621" y="1407"/>
                  </a:cubicBezTo>
                  <a:cubicBezTo>
                    <a:pt x="4638" y="1400"/>
                    <a:pt x="4655" y="1400"/>
                    <a:pt x="4671" y="1405"/>
                  </a:cubicBezTo>
                  <a:cubicBezTo>
                    <a:pt x="4689" y="1410"/>
                    <a:pt x="4706" y="1416"/>
                    <a:pt x="4723" y="1421"/>
                  </a:cubicBezTo>
                  <a:cubicBezTo>
                    <a:pt x="4738" y="1425"/>
                    <a:pt x="4752" y="1432"/>
                    <a:pt x="4765" y="1440"/>
                  </a:cubicBezTo>
                  <a:cubicBezTo>
                    <a:pt x="4771" y="1443"/>
                    <a:pt x="4776" y="1447"/>
                    <a:pt x="4782" y="1450"/>
                  </a:cubicBezTo>
                  <a:cubicBezTo>
                    <a:pt x="4792" y="1455"/>
                    <a:pt x="4803" y="1460"/>
                    <a:pt x="4813" y="1464"/>
                  </a:cubicBezTo>
                  <a:cubicBezTo>
                    <a:pt x="4824" y="1469"/>
                    <a:pt x="4834" y="1466"/>
                    <a:pt x="4843" y="1459"/>
                  </a:cubicBezTo>
                  <a:cubicBezTo>
                    <a:pt x="4852" y="1453"/>
                    <a:pt x="4857" y="1446"/>
                    <a:pt x="4854" y="1434"/>
                  </a:cubicBezTo>
                  <a:cubicBezTo>
                    <a:pt x="4852" y="1429"/>
                    <a:pt x="4853" y="1423"/>
                    <a:pt x="4855" y="1418"/>
                  </a:cubicBezTo>
                  <a:cubicBezTo>
                    <a:pt x="4862" y="1402"/>
                    <a:pt x="4862" y="1386"/>
                    <a:pt x="4862" y="1369"/>
                  </a:cubicBezTo>
                  <a:cubicBezTo>
                    <a:pt x="4861" y="1349"/>
                    <a:pt x="4863" y="1329"/>
                    <a:pt x="4867" y="1308"/>
                  </a:cubicBezTo>
                  <a:cubicBezTo>
                    <a:pt x="4870" y="1289"/>
                    <a:pt x="4881" y="1277"/>
                    <a:pt x="4899" y="1272"/>
                  </a:cubicBezTo>
                  <a:cubicBezTo>
                    <a:pt x="4913" y="1268"/>
                    <a:pt x="4928" y="1265"/>
                    <a:pt x="4942" y="1261"/>
                  </a:cubicBezTo>
                  <a:cubicBezTo>
                    <a:pt x="4963" y="1255"/>
                    <a:pt x="4984" y="1248"/>
                    <a:pt x="5005" y="1242"/>
                  </a:cubicBezTo>
                  <a:cubicBezTo>
                    <a:pt x="5011" y="1240"/>
                    <a:pt x="5013" y="1235"/>
                    <a:pt x="5013" y="1228"/>
                  </a:cubicBezTo>
                  <a:cubicBezTo>
                    <a:pt x="5013" y="1221"/>
                    <a:pt x="5010" y="1214"/>
                    <a:pt x="5006" y="1208"/>
                  </a:cubicBezTo>
                  <a:cubicBezTo>
                    <a:pt x="4996" y="1186"/>
                    <a:pt x="4994" y="1164"/>
                    <a:pt x="5006" y="1142"/>
                  </a:cubicBezTo>
                  <a:cubicBezTo>
                    <a:pt x="5007" y="1140"/>
                    <a:pt x="5008" y="1137"/>
                    <a:pt x="5009" y="1135"/>
                  </a:cubicBezTo>
                  <a:cubicBezTo>
                    <a:pt x="5021" y="1112"/>
                    <a:pt x="5025" y="1088"/>
                    <a:pt x="5024" y="1062"/>
                  </a:cubicBezTo>
                  <a:cubicBezTo>
                    <a:pt x="5023" y="1042"/>
                    <a:pt x="5024" y="1023"/>
                    <a:pt x="5027" y="1003"/>
                  </a:cubicBezTo>
                  <a:cubicBezTo>
                    <a:pt x="5030" y="985"/>
                    <a:pt x="5032" y="968"/>
                    <a:pt x="5033" y="950"/>
                  </a:cubicBezTo>
                  <a:cubicBezTo>
                    <a:pt x="5035" y="934"/>
                    <a:pt x="5028" y="926"/>
                    <a:pt x="5008" y="933"/>
                  </a:cubicBezTo>
                  <a:cubicBezTo>
                    <a:pt x="5005" y="934"/>
                    <a:pt x="5001" y="936"/>
                    <a:pt x="4998" y="939"/>
                  </a:cubicBezTo>
                  <a:cubicBezTo>
                    <a:pt x="4990" y="944"/>
                    <a:pt x="4982" y="946"/>
                    <a:pt x="4973" y="948"/>
                  </a:cubicBezTo>
                  <a:cubicBezTo>
                    <a:pt x="4949" y="953"/>
                    <a:pt x="4926" y="955"/>
                    <a:pt x="4903" y="945"/>
                  </a:cubicBezTo>
                  <a:cubicBezTo>
                    <a:pt x="4896" y="941"/>
                    <a:pt x="4887" y="940"/>
                    <a:pt x="4880" y="938"/>
                  </a:cubicBezTo>
                  <a:cubicBezTo>
                    <a:pt x="4841" y="924"/>
                    <a:pt x="4801" y="916"/>
                    <a:pt x="4760" y="921"/>
                  </a:cubicBezTo>
                  <a:cubicBezTo>
                    <a:pt x="4749" y="922"/>
                    <a:pt x="4738" y="920"/>
                    <a:pt x="4728" y="917"/>
                  </a:cubicBezTo>
                  <a:cubicBezTo>
                    <a:pt x="4707" y="909"/>
                    <a:pt x="4696" y="896"/>
                    <a:pt x="4695" y="873"/>
                  </a:cubicBezTo>
                  <a:cubicBezTo>
                    <a:pt x="4695" y="855"/>
                    <a:pt x="4697" y="838"/>
                    <a:pt x="4705" y="821"/>
                  </a:cubicBezTo>
                  <a:cubicBezTo>
                    <a:pt x="4709" y="812"/>
                    <a:pt x="4713" y="803"/>
                    <a:pt x="4716" y="794"/>
                  </a:cubicBezTo>
                  <a:cubicBezTo>
                    <a:pt x="4721" y="775"/>
                    <a:pt x="4728" y="756"/>
                    <a:pt x="4732" y="737"/>
                  </a:cubicBezTo>
                  <a:cubicBezTo>
                    <a:pt x="4739" y="708"/>
                    <a:pt x="4757" y="693"/>
                    <a:pt x="4787" y="690"/>
                  </a:cubicBezTo>
                  <a:cubicBezTo>
                    <a:pt x="4790" y="689"/>
                    <a:pt x="4793" y="689"/>
                    <a:pt x="4796" y="688"/>
                  </a:cubicBezTo>
                  <a:cubicBezTo>
                    <a:pt x="4825" y="687"/>
                    <a:pt x="4853" y="685"/>
                    <a:pt x="4882" y="684"/>
                  </a:cubicBezTo>
                  <a:cubicBezTo>
                    <a:pt x="4918" y="684"/>
                    <a:pt x="4954" y="680"/>
                    <a:pt x="4989" y="672"/>
                  </a:cubicBezTo>
                  <a:cubicBezTo>
                    <a:pt x="5015" y="666"/>
                    <a:pt x="5042" y="663"/>
                    <a:pt x="5068" y="661"/>
                  </a:cubicBezTo>
                  <a:cubicBezTo>
                    <a:pt x="5073" y="660"/>
                    <a:pt x="5077" y="660"/>
                    <a:pt x="5081" y="660"/>
                  </a:cubicBezTo>
                  <a:cubicBezTo>
                    <a:pt x="5091" y="659"/>
                    <a:pt x="5097" y="654"/>
                    <a:pt x="5100" y="644"/>
                  </a:cubicBezTo>
                  <a:cubicBezTo>
                    <a:pt x="5106" y="619"/>
                    <a:pt x="5119" y="596"/>
                    <a:pt x="5129" y="572"/>
                  </a:cubicBezTo>
                  <a:cubicBezTo>
                    <a:pt x="5137" y="553"/>
                    <a:pt x="5152" y="550"/>
                    <a:pt x="5169" y="549"/>
                  </a:cubicBezTo>
                  <a:cubicBezTo>
                    <a:pt x="5175" y="549"/>
                    <a:pt x="5182" y="551"/>
                    <a:pt x="5188" y="553"/>
                  </a:cubicBezTo>
                  <a:cubicBezTo>
                    <a:pt x="5204" y="557"/>
                    <a:pt x="5219" y="562"/>
                    <a:pt x="5235" y="567"/>
                  </a:cubicBezTo>
                  <a:cubicBezTo>
                    <a:pt x="5245" y="571"/>
                    <a:pt x="5255" y="575"/>
                    <a:pt x="5261" y="584"/>
                  </a:cubicBezTo>
                  <a:cubicBezTo>
                    <a:pt x="5271" y="597"/>
                    <a:pt x="5283" y="603"/>
                    <a:pt x="5298" y="607"/>
                  </a:cubicBezTo>
                  <a:cubicBezTo>
                    <a:pt x="5305" y="609"/>
                    <a:pt x="5312" y="612"/>
                    <a:pt x="5318" y="614"/>
                  </a:cubicBezTo>
                  <a:cubicBezTo>
                    <a:pt x="5331" y="619"/>
                    <a:pt x="5341" y="628"/>
                    <a:pt x="5347" y="640"/>
                  </a:cubicBezTo>
                  <a:cubicBezTo>
                    <a:pt x="5357" y="663"/>
                    <a:pt x="5363" y="687"/>
                    <a:pt x="5357" y="712"/>
                  </a:cubicBezTo>
                  <a:cubicBezTo>
                    <a:pt x="5352" y="738"/>
                    <a:pt x="5354" y="764"/>
                    <a:pt x="5353" y="790"/>
                  </a:cubicBezTo>
                  <a:cubicBezTo>
                    <a:pt x="5352" y="802"/>
                    <a:pt x="5356" y="814"/>
                    <a:pt x="5360" y="825"/>
                  </a:cubicBezTo>
                  <a:cubicBezTo>
                    <a:pt x="5364" y="833"/>
                    <a:pt x="5369" y="839"/>
                    <a:pt x="5379" y="840"/>
                  </a:cubicBezTo>
                  <a:cubicBezTo>
                    <a:pt x="5393" y="841"/>
                    <a:pt x="5408" y="844"/>
                    <a:pt x="5422" y="842"/>
                  </a:cubicBezTo>
                  <a:cubicBezTo>
                    <a:pt x="5434" y="840"/>
                    <a:pt x="5445" y="839"/>
                    <a:pt x="5457" y="841"/>
                  </a:cubicBezTo>
                  <a:cubicBezTo>
                    <a:pt x="5482" y="845"/>
                    <a:pt x="5494" y="865"/>
                    <a:pt x="5487" y="890"/>
                  </a:cubicBezTo>
                  <a:cubicBezTo>
                    <a:pt x="5484" y="899"/>
                    <a:pt x="5479" y="906"/>
                    <a:pt x="5473" y="913"/>
                  </a:cubicBezTo>
                  <a:cubicBezTo>
                    <a:pt x="5469" y="918"/>
                    <a:pt x="5465" y="923"/>
                    <a:pt x="5461" y="928"/>
                  </a:cubicBezTo>
                  <a:cubicBezTo>
                    <a:pt x="5456" y="936"/>
                    <a:pt x="5457" y="944"/>
                    <a:pt x="5466" y="949"/>
                  </a:cubicBezTo>
                  <a:cubicBezTo>
                    <a:pt x="5475" y="954"/>
                    <a:pt x="5485" y="957"/>
                    <a:pt x="5496" y="955"/>
                  </a:cubicBezTo>
                  <a:cubicBezTo>
                    <a:pt x="5507" y="954"/>
                    <a:pt x="5516" y="949"/>
                    <a:pt x="5522" y="939"/>
                  </a:cubicBezTo>
                  <a:cubicBezTo>
                    <a:pt x="5529" y="928"/>
                    <a:pt x="5536" y="917"/>
                    <a:pt x="5545" y="907"/>
                  </a:cubicBezTo>
                  <a:cubicBezTo>
                    <a:pt x="5557" y="894"/>
                    <a:pt x="5563" y="878"/>
                    <a:pt x="5565" y="861"/>
                  </a:cubicBezTo>
                  <a:cubicBezTo>
                    <a:pt x="5570" y="831"/>
                    <a:pt x="5560" y="807"/>
                    <a:pt x="5533" y="794"/>
                  </a:cubicBezTo>
                  <a:cubicBezTo>
                    <a:pt x="5512" y="784"/>
                    <a:pt x="5491" y="772"/>
                    <a:pt x="5467" y="768"/>
                  </a:cubicBezTo>
                  <a:cubicBezTo>
                    <a:pt x="5442" y="763"/>
                    <a:pt x="5427" y="747"/>
                    <a:pt x="5426" y="723"/>
                  </a:cubicBezTo>
                  <a:cubicBezTo>
                    <a:pt x="5425" y="702"/>
                    <a:pt x="5418" y="683"/>
                    <a:pt x="5409" y="665"/>
                  </a:cubicBezTo>
                  <a:cubicBezTo>
                    <a:pt x="5408" y="662"/>
                    <a:pt x="5407" y="659"/>
                    <a:pt x="5406" y="656"/>
                  </a:cubicBezTo>
                  <a:cubicBezTo>
                    <a:pt x="5399" y="626"/>
                    <a:pt x="5399" y="622"/>
                    <a:pt x="5426" y="606"/>
                  </a:cubicBezTo>
                  <a:cubicBezTo>
                    <a:pt x="5430" y="603"/>
                    <a:pt x="5435" y="601"/>
                    <a:pt x="5439" y="599"/>
                  </a:cubicBezTo>
                  <a:cubicBezTo>
                    <a:pt x="5462" y="589"/>
                    <a:pt x="5486" y="579"/>
                    <a:pt x="5510" y="573"/>
                  </a:cubicBezTo>
                  <a:cubicBezTo>
                    <a:pt x="5531" y="568"/>
                    <a:pt x="5551" y="562"/>
                    <a:pt x="5572" y="556"/>
                  </a:cubicBezTo>
                  <a:cubicBezTo>
                    <a:pt x="5584" y="553"/>
                    <a:pt x="5597" y="550"/>
                    <a:pt x="5610" y="547"/>
                  </a:cubicBezTo>
                  <a:cubicBezTo>
                    <a:pt x="5619" y="545"/>
                    <a:pt x="5629" y="542"/>
                    <a:pt x="5638" y="540"/>
                  </a:cubicBezTo>
                  <a:cubicBezTo>
                    <a:pt x="5641" y="539"/>
                    <a:pt x="5643" y="538"/>
                    <a:pt x="5645" y="537"/>
                  </a:cubicBezTo>
                  <a:cubicBezTo>
                    <a:pt x="5654" y="533"/>
                    <a:pt x="5655" y="527"/>
                    <a:pt x="5651" y="519"/>
                  </a:cubicBezTo>
                  <a:cubicBezTo>
                    <a:pt x="5649" y="517"/>
                    <a:pt x="5648" y="516"/>
                    <a:pt x="5646" y="514"/>
                  </a:cubicBezTo>
                  <a:cubicBezTo>
                    <a:pt x="5620" y="484"/>
                    <a:pt x="5617" y="447"/>
                    <a:pt x="5617" y="410"/>
                  </a:cubicBezTo>
                  <a:cubicBezTo>
                    <a:pt x="5617" y="397"/>
                    <a:pt x="5623" y="391"/>
                    <a:pt x="5636" y="387"/>
                  </a:cubicBezTo>
                  <a:cubicBezTo>
                    <a:pt x="5647" y="384"/>
                    <a:pt x="5658" y="384"/>
                    <a:pt x="5670" y="386"/>
                  </a:cubicBezTo>
                  <a:cubicBezTo>
                    <a:pt x="5684" y="389"/>
                    <a:pt x="5698" y="392"/>
                    <a:pt x="5712" y="398"/>
                  </a:cubicBezTo>
                  <a:cubicBezTo>
                    <a:pt x="5741" y="410"/>
                    <a:pt x="5772" y="411"/>
                    <a:pt x="5803" y="403"/>
                  </a:cubicBezTo>
                  <a:cubicBezTo>
                    <a:pt x="5806" y="402"/>
                    <a:pt x="5808" y="401"/>
                    <a:pt x="5808" y="398"/>
                  </a:cubicBezTo>
                  <a:cubicBezTo>
                    <a:pt x="5809" y="395"/>
                    <a:pt x="5807" y="392"/>
                    <a:pt x="5804" y="390"/>
                  </a:cubicBezTo>
                  <a:cubicBezTo>
                    <a:pt x="5802" y="389"/>
                    <a:pt x="5799" y="387"/>
                    <a:pt x="5796" y="386"/>
                  </a:cubicBezTo>
                  <a:cubicBezTo>
                    <a:pt x="5767" y="381"/>
                    <a:pt x="5741" y="371"/>
                    <a:pt x="5714" y="361"/>
                  </a:cubicBezTo>
                  <a:cubicBezTo>
                    <a:pt x="5709" y="359"/>
                    <a:pt x="5703" y="357"/>
                    <a:pt x="5697" y="357"/>
                  </a:cubicBezTo>
                  <a:cubicBezTo>
                    <a:pt x="5665" y="357"/>
                    <a:pt x="5634" y="350"/>
                    <a:pt x="5603" y="342"/>
                  </a:cubicBezTo>
                  <a:cubicBezTo>
                    <a:pt x="5589" y="338"/>
                    <a:pt x="5574" y="337"/>
                    <a:pt x="5560" y="337"/>
                  </a:cubicBezTo>
                  <a:cubicBezTo>
                    <a:pt x="5540" y="337"/>
                    <a:pt x="5520" y="337"/>
                    <a:pt x="5501" y="335"/>
                  </a:cubicBezTo>
                  <a:cubicBezTo>
                    <a:pt x="5481" y="334"/>
                    <a:pt x="5462" y="332"/>
                    <a:pt x="5442" y="332"/>
                  </a:cubicBezTo>
                  <a:cubicBezTo>
                    <a:pt x="5393" y="332"/>
                    <a:pt x="5344" y="326"/>
                    <a:pt x="5296" y="320"/>
                  </a:cubicBezTo>
                  <a:cubicBezTo>
                    <a:pt x="5263" y="316"/>
                    <a:pt x="5230" y="309"/>
                    <a:pt x="5196" y="308"/>
                  </a:cubicBezTo>
                  <a:cubicBezTo>
                    <a:pt x="5149" y="308"/>
                    <a:pt x="5102" y="302"/>
                    <a:pt x="5055" y="295"/>
                  </a:cubicBezTo>
                  <a:cubicBezTo>
                    <a:pt x="5007" y="288"/>
                    <a:pt x="4959" y="289"/>
                    <a:pt x="4911" y="295"/>
                  </a:cubicBezTo>
                  <a:cubicBezTo>
                    <a:pt x="4864" y="300"/>
                    <a:pt x="4817" y="307"/>
                    <a:pt x="4770" y="313"/>
                  </a:cubicBezTo>
                  <a:cubicBezTo>
                    <a:pt x="4729" y="319"/>
                    <a:pt x="4688" y="325"/>
                    <a:pt x="4647" y="331"/>
                  </a:cubicBezTo>
                  <a:cubicBezTo>
                    <a:pt x="4623" y="335"/>
                    <a:pt x="4600" y="340"/>
                    <a:pt x="4577" y="345"/>
                  </a:cubicBezTo>
                  <a:cubicBezTo>
                    <a:pt x="4562" y="348"/>
                    <a:pt x="4548" y="349"/>
                    <a:pt x="4535" y="338"/>
                  </a:cubicBezTo>
                  <a:cubicBezTo>
                    <a:pt x="4530" y="334"/>
                    <a:pt x="4522" y="331"/>
                    <a:pt x="4515" y="330"/>
                  </a:cubicBezTo>
                  <a:cubicBezTo>
                    <a:pt x="4477" y="321"/>
                    <a:pt x="4440" y="309"/>
                    <a:pt x="4402" y="297"/>
                  </a:cubicBezTo>
                  <a:cubicBezTo>
                    <a:pt x="4375" y="288"/>
                    <a:pt x="4347" y="285"/>
                    <a:pt x="4318" y="288"/>
                  </a:cubicBezTo>
                  <a:cubicBezTo>
                    <a:pt x="4309" y="289"/>
                    <a:pt x="4302" y="291"/>
                    <a:pt x="4295" y="295"/>
                  </a:cubicBezTo>
                  <a:cubicBezTo>
                    <a:pt x="4269" y="313"/>
                    <a:pt x="4238" y="322"/>
                    <a:pt x="4211" y="337"/>
                  </a:cubicBezTo>
                  <a:cubicBezTo>
                    <a:pt x="4199" y="343"/>
                    <a:pt x="4186" y="344"/>
                    <a:pt x="4173" y="340"/>
                  </a:cubicBezTo>
                  <a:cubicBezTo>
                    <a:pt x="4166" y="337"/>
                    <a:pt x="4160" y="335"/>
                    <a:pt x="4153" y="332"/>
                  </a:cubicBezTo>
                  <a:cubicBezTo>
                    <a:pt x="4134" y="326"/>
                    <a:pt x="4116" y="319"/>
                    <a:pt x="4097" y="313"/>
                  </a:cubicBezTo>
                  <a:cubicBezTo>
                    <a:pt x="4089" y="311"/>
                    <a:pt x="4087" y="313"/>
                    <a:pt x="4085" y="320"/>
                  </a:cubicBezTo>
                  <a:cubicBezTo>
                    <a:pt x="4078" y="346"/>
                    <a:pt x="4075" y="348"/>
                    <a:pt x="4049" y="353"/>
                  </a:cubicBezTo>
                  <a:cubicBezTo>
                    <a:pt x="4019" y="358"/>
                    <a:pt x="3990" y="361"/>
                    <a:pt x="3959" y="364"/>
                  </a:cubicBezTo>
                  <a:cubicBezTo>
                    <a:pt x="3919" y="368"/>
                    <a:pt x="3879" y="376"/>
                    <a:pt x="3839" y="384"/>
                  </a:cubicBezTo>
                  <a:cubicBezTo>
                    <a:pt x="3827" y="386"/>
                    <a:pt x="3816" y="387"/>
                    <a:pt x="3805" y="387"/>
                  </a:cubicBezTo>
                  <a:cubicBezTo>
                    <a:pt x="3782" y="385"/>
                    <a:pt x="3766" y="371"/>
                    <a:pt x="3750" y="357"/>
                  </a:cubicBezTo>
                  <a:cubicBezTo>
                    <a:pt x="3747" y="354"/>
                    <a:pt x="3746" y="350"/>
                    <a:pt x="3745" y="346"/>
                  </a:cubicBezTo>
                  <a:cubicBezTo>
                    <a:pt x="3743" y="338"/>
                    <a:pt x="3739" y="330"/>
                    <a:pt x="3740" y="322"/>
                  </a:cubicBezTo>
                  <a:cubicBezTo>
                    <a:pt x="3740" y="301"/>
                    <a:pt x="3727" y="292"/>
                    <a:pt x="3709" y="286"/>
                  </a:cubicBezTo>
                  <a:cubicBezTo>
                    <a:pt x="3701" y="283"/>
                    <a:pt x="3693" y="282"/>
                    <a:pt x="3685" y="283"/>
                  </a:cubicBezTo>
                  <a:cubicBezTo>
                    <a:pt x="3664" y="283"/>
                    <a:pt x="3643" y="282"/>
                    <a:pt x="3622" y="285"/>
                  </a:cubicBezTo>
                  <a:cubicBezTo>
                    <a:pt x="3580" y="289"/>
                    <a:pt x="3538" y="289"/>
                    <a:pt x="3497" y="289"/>
                  </a:cubicBezTo>
                  <a:cubicBezTo>
                    <a:pt x="3470" y="289"/>
                    <a:pt x="3443" y="289"/>
                    <a:pt x="3416" y="292"/>
                  </a:cubicBezTo>
                  <a:cubicBezTo>
                    <a:pt x="3367" y="297"/>
                    <a:pt x="3317" y="301"/>
                    <a:pt x="3268" y="311"/>
                  </a:cubicBezTo>
                  <a:cubicBezTo>
                    <a:pt x="3266" y="311"/>
                    <a:pt x="3263" y="312"/>
                    <a:pt x="3261" y="312"/>
                  </a:cubicBezTo>
                  <a:cubicBezTo>
                    <a:pt x="3246" y="313"/>
                    <a:pt x="3234" y="309"/>
                    <a:pt x="3223" y="298"/>
                  </a:cubicBezTo>
                  <a:cubicBezTo>
                    <a:pt x="3199" y="274"/>
                    <a:pt x="3193" y="243"/>
                    <a:pt x="3194" y="210"/>
                  </a:cubicBezTo>
                  <a:cubicBezTo>
                    <a:pt x="3194" y="196"/>
                    <a:pt x="3202" y="188"/>
                    <a:pt x="3216" y="184"/>
                  </a:cubicBezTo>
                  <a:cubicBezTo>
                    <a:pt x="3222" y="183"/>
                    <a:pt x="3229" y="183"/>
                    <a:pt x="3236" y="176"/>
                  </a:cubicBezTo>
                  <a:cubicBezTo>
                    <a:pt x="3223" y="175"/>
                    <a:pt x="3212" y="176"/>
                    <a:pt x="3202" y="174"/>
                  </a:cubicBezTo>
                  <a:cubicBezTo>
                    <a:pt x="3184" y="170"/>
                    <a:pt x="3166" y="170"/>
                    <a:pt x="3148" y="170"/>
                  </a:cubicBezTo>
                  <a:cubicBezTo>
                    <a:pt x="3133" y="170"/>
                    <a:pt x="3118" y="169"/>
                    <a:pt x="3102" y="167"/>
                  </a:cubicBezTo>
                  <a:cubicBezTo>
                    <a:pt x="3083" y="165"/>
                    <a:pt x="3065" y="160"/>
                    <a:pt x="3047" y="157"/>
                  </a:cubicBezTo>
                  <a:cubicBezTo>
                    <a:pt x="2996" y="148"/>
                    <a:pt x="2950" y="127"/>
                    <a:pt x="2905" y="103"/>
                  </a:cubicBezTo>
                  <a:cubicBezTo>
                    <a:pt x="2889" y="94"/>
                    <a:pt x="2872" y="87"/>
                    <a:pt x="2854" y="82"/>
                  </a:cubicBezTo>
                  <a:cubicBezTo>
                    <a:pt x="2828" y="76"/>
                    <a:pt x="2803" y="71"/>
                    <a:pt x="2777" y="67"/>
                  </a:cubicBezTo>
                  <a:cubicBezTo>
                    <a:pt x="2762" y="65"/>
                    <a:pt x="2748" y="61"/>
                    <a:pt x="2733" y="63"/>
                  </a:cubicBezTo>
                  <a:cubicBezTo>
                    <a:pt x="2710" y="66"/>
                    <a:pt x="2688" y="70"/>
                    <a:pt x="2665" y="73"/>
                  </a:cubicBezTo>
                  <a:cubicBezTo>
                    <a:pt x="2657" y="74"/>
                    <a:pt x="2652" y="78"/>
                    <a:pt x="2649" y="86"/>
                  </a:cubicBezTo>
                  <a:cubicBezTo>
                    <a:pt x="2648" y="90"/>
                    <a:pt x="2647" y="94"/>
                    <a:pt x="2646" y="97"/>
                  </a:cubicBezTo>
                  <a:cubicBezTo>
                    <a:pt x="2644" y="104"/>
                    <a:pt x="2647" y="108"/>
                    <a:pt x="2654" y="109"/>
                  </a:cubicBezTo>
                  <a:cubicBezTo>
                    <a:pt x="2668" y="111"/>
                    <a:pt x="2680" y="109"/>
                    <a:pt x="2692" y="101"/>
                  </a:cubicBezTo>
                  <a:cubicBezTo>
                    <a:pt x="2711" y="87"/>
                    <a:pt x="2733" y="83"/>
                    <a:pt x="2757" y="85"/>
                  </a:cubicBezTo>
                  <a:cubicBezTo>
                    <a:pt x="2768" y="86"/>
                    <a:pt x="2780" y="85"/>
                    <a:pt x="2791" y="86"/>
                  </a:cubicBezTo>
                  <a:cubicBezTo>
                    <a:pt x="2816" y="87"/>
                    <a:pt x="2839" y="96"/>
                    <a:pt x="2861" y="105"/>
                  </a:cubicBezTo>
                  <a:cubicBezTo>
                    <a:pt x="2878" y="113"/>
                    <a:pt x="2883" y="127"/>
                    <a:pt x="2876" y="144"/>
                  </a:cubicBezTo>
                  <a:cubicBezTo>
                    <a:pt x="2875" y="148"/>
                    <a:pt x="2873" y="152"/>
                    <a:pt x="2870" y="155"/>
                  </a:cubicBezTo>
                  <a:cubicBezTo>
                    <a:pt x="2862" y="165"/>
                    <a:pt x="2856" y="176"/>
                    <a:pt x="2849" y="188"/>
                  </a:cubicBezTo>
                  <a:cubicBezTo>
                    <a:pt x="2841" y="203"/>
                    <a:pt x="2828" y="210"/>
                    <a:pt x="2811" y="208"/>
                  </a:cubicBezTo>
                  <a:cubicBezTo>
                    <a:pt x="2800" y="206"/>
                    <a:pt x="2790" y="207"/>
                    <a:pt x="2779" y="208"/>
                  </a:cubicBezTo>
                  <a:cubicBezTo>
                    <a:pt x="2752" y="212"/>
                    <a:pt x="2724" y="216"/>
                    <a:pt x="2697" y="219"/>
                  </a:cubicBezTo>
                  <a:cubicBezTo>
                    <a:pt x="2682" y="221"/>
                    <a:pt x="2668" y="226"/>
                    <a:pt x="2655" y="233"/>
                  </a:cubicBezTo>
                  <a:cubicBezTo>
                    <a:pt x="2584" y="271"/>
                    <a:pt x="2516" y="312"/>
                    <a:pt x="2450" y="358"/>
                  </a:cubicBezTo>
                  <a:cubicBezTo>
                    <a:pt x="2444" y="363"/>
                    <a:pt x="2437" y="367"/>
                    <a:pt x="2429" y="371"/>
                  </a:cubicBezTo>
                  <a:cubicBezTo>
                    <a:pt x="2413" y="379"/>
                    <a:pt x="2398" y="376"/>
                    <a:pt x="2385" y="362"/>
                  </a:cubicBezTo>
                  <a:cubicBezTo>
                    <a:pt x="2381" y="358"/>
                    <a:pt x="2377" y="354"/>
                    <a:pt x="2373" y="350"/>
                  </a:cubicBezTo>
                  <a:cubicBezTo>
                    <a:pt x="2363" y="339"/>
                    <a:pt x="2351" y="331"/>
                    <a:pt x="2339" y="322"/>
                  </a:cubicBezTo>
                  <a:cubicBezTo>
                    <a:pt x="2333" y="317"/>
                    <a:pt x="2326" y="316"/>
                    <a:pt x="2318" y="319"/>
                  </a:cubicBezTo>
                  <a:cubicBezTo>
                    <a:pt x="2313" y="320"/>
                    <a:pt x="2309" y="322"/>
                    <a:pt x="2305" y="324"/>
                  </a:cubicBezTo>
                  <a:cubicBezTo>
                    <a:pt x="2270" y="341"/>
                    <a:pt x="2272" y="340"/>
                    <a:pt x="2297" y="364"/>
                  </a:cubicBezTo>
                  <a:cubicBezTo>
                    <a:pt x="2313" y="380"/>
                    <a:pt x="2323" y="400"/>
                    <a:pt x="2330" y="421"/>
                  </a:cubicBezTo>
                  <a:cubicBezTo>
                    <a:pt x="2336" y="438"/>
                    <a:pt x="2327" y="454"/>
                    <a:pt x="2310" y="459"/>
                  </a:cubicBezTo>
                  <a:cubicBezTo>
                    <a:pt x="2301" y="462"/>
                    <a:pt x="2292" y="463"/>
                    <a:pt x="2283" y="463"/>
                  </a:cubicBezTo>
                  <a:cubicBezTo>
                    <a:pt x="2246" y="464"/>
                    <a:pt x="2208" y="465"/>
                    <a:pt x="2171" y="460"/>
                  </a:cubicBezTo>
                  <a:cubicBezTo>
                    <a:pt x="2131" y="454"/>
                    <a:pt x="2089" y="455"/>
                    <a:pt x="2049" y="455"/>
                  </a:cubicBezTo>
                  <a:cubicBezTo>
                    <a:pt x="2042" y="455"/>
                    <a:pt x="2036" y="456"/>
                    <a:pt x="2029" y="457"/>
                  </a:cubicBezTo>
                  <a:cubicBezTo>
                    <a:pt x="1997" y="463"/>
                    <a:pt x="1965" y="466"/>
                    <a:pt x="1932" y="465"/>
                  </a:cubicBezTo>
                  <a:cubicBezTo>
                    <a:pt x="1923" y="465"/>
                    <a:pt x="1914" y="466"/>
                    <a:pt x="1905" y="467"/>
                  </a:cubicBezTo>
                  <a:cubicBezTo>
                    <a:pt x="1872" y="471"/>
                    <a:pt x="1839" y="478"/>
                    <a:pt x="1805" y="481"/>
                  </a:cubicBezTo>
                  <a:cubicBezTo>
                    <a:pt x="1764" y="483"/>
                    <a:pt x="1729" y="502"/>
                    <a:pt x="1695" y="525"/>
                  </a:cubicBezTo>
                  <a:cubicBezTo>
                    <a:pt x="1688" y="529"/>
                    <a:pt x="1688" y="535"/>
                    <a:pt x="1694" y="541"/>
                  </a:cubicBezTo>
                  <a:cubicBezTo>
                    <a:pt x="1696" y="543"/>
                    <a:pt x="1699" y="545"/>
                    <a:pt x="1701" y="547"/>
                  </a:cubicBezTo>
                  <a:cubicBezTo>
                    <a:pt x="1718" y="563"/>
                    <a:pt x="1718" y="578"/>
                    <a:pt x="1701" y="593"/>
                  </a:cubicBezTo>
                  <a:cubicBezTo>
                    <a:pt x="1670" y="619"/>
                    <a:pt x="1639" y="643"/>
                    <a:pt x="1610" y="671"/>
                  </a:cubicBezTo>
                  <a:cubicBezTo>
                    <a:pt x="1590" y="690"/>
                    <a:pt x="1564" y="690"/>
                    <a:pt x="1539" y="692"/>
                  </a:cubicBezTo>
                  <a:cubicBezTo>
                    <a:pt x="1536" y="693"/>
                    <a:pt x="1534" y="692"/>
                    <a:pt x="1532" y="691"/>
                  </a:cubicBezTo>
                  <a:cubicBezTo>
                    <a:pt x="1504" y="679"/>
                    <a:pt x="1481" y="663"/>
                    <a:pt x="1475" y="632"/>
                  </a:cubicBezTo>
                  <a:cubicBezTo>
                    <a:pt x="1474" y="624"/>
                    <a:pt x="1471" y="616"/>
                    <a:pt x="1471" y="607"/>
                  </a:cubicBezTo>
                  <a:cubicBezTo>
                    <a:pt x="1471" y="586"/>
                    <a:pt x="1465" y="566"/>
                    <a:pt x="1458" y="546"/>
                  </a:cubicBezTo>
                  <a:cubicBezTo>
                    <a:pt x="1455" y="537"/>
                    <a:pt x="1454" y="527"/>
                    <a:pt x="1446" y="522"/>
                  </a:cubicBezTo>
                  <a:cubicBezTo>
                    <a:pt x="1439" y="518"/>
                    <a:pt x="1432" y="522"/>
                    <a:pt x="1424" y="521"/>
                  </a:cubicBezTo>
                  <a:cubicBezTo>
                    <a:pt x="1423" y="521"/>
                    <a:pt x="1421" y="521"/>
                    <a:pt x="1419" y="521"/>
                  </a:cubicBezTo>
                  <a:cubicBezTo>
                    <a:pt x="1383" y="519"/>
                    <a:pt x="1346" y="513"/>
                    <a:pt x="1310" y="508"/>
                  </a:cubicBezTo>
                  <a:cubicBezTo>
                    <a:pt x="1295" y="506"/>
                    <a:pt x="1279" y="501"/>
                    <a:pt x="1266" y="493"/>
                  </a:cubicBezTo>
                  <a:cubicBezTo>
                    <a:pt x="1242" y="476"/>
                    <a:pt x="1215" y="464"/>
                    <a:pt x="1192" y="445"/>
                  </a:cubicBezTo>
                  <a:cubicBezTo>
                    <a:pt x="1185" y="438"/>
                    <a:pt x="1177" y="437"/>
                    <a:pt x="1167" y="439"/>
                  </a:cubicBezTo>
                  <a:cubicBezTo>
                    <a:pt x="1156" y="441"/>
                    <a:pt x="1145" y="443"/>
                    <a:pt x="1134" y="445"/>
                  </a:cubicBezTo>
                  <a:cubicBezTo>
                    <a:pt x="1084" y="455"/>
                    <a:pt x="1034" y="465"/>
                    <a:pt x="986" y="480"/>
                  </a:cubicBezTo>
                  <a:cubicBezTo>
                    <a:pt x="948" y="491"/>
                    <a:pt x="917" y="513"/>
                    <a:pt x="899" y="550"/>
                  </a:cubicBezTo>
                  <a:cubicBezTo>
                    <a:pt x="894" y="560"/>
                    <a:pt x="887" y="569"/>
                    <a:pt x="879" y="578"/>
                  </a:cubicBezTo>
                  <a:cubicBezTo>
                    <a:pt x="865" y="592"/>
                    <a:pt x="852" y="608"/>
                    <a:pt x="840" y="625"/>
                  </a:cubicBezTo>
                  <a:cubicBezTo>
                    <a:pt x="833" y="636"/>
                    <a:pt x="825" y="646"/>
                    <a:pt x="815" y="655"/>
                  </a:cubicBezTo>
                  <a:cubicBezTo>
                    <a:pt x="795" y="671"/>
                    <a:pt x="779" y="690"/>
                    <a:pt x="758" y="705"/>
                  </a:cubicBezTo>
                  <a:cubicBezTo>
                    <a:pt x="752" y="709"/>
                    <a:pt x="748" y="715"/>
                    <a:pt x="747" y="723"/>
                  </a:cubicBezTo>
                  <a:cubicBezTo>
                    <a:pt x="747" y="737"/>
                    <a:pt x="746" y="751"/>
                    <a:pt x="746" y="765"/>
                  </a:cubicBezTo>
                  <a:cubicBezTo>
                    <a:pt x="746" y="773"/>
                    <a:pt x="750" y="779"/>
                    <a:pt x="758" y="781"/>
                  </a:cubicBezTo>
                  <a:cubicBezTo>
                    <a:pt x="766" y="784"/>
                    <a:pt x="773" y="784"/>
                    <a:pt x="778" y="778"/>
                  </a:cubicBezTo>
                  <a:cubicBezTo>
                    <a:pt x="786" y="769"/>
                    <a:pt x="794" y="761"/>
                    <a:pt x="801" y="752"/>
                  </a:cubicBezTo>
                  <a:cubicBezTo>
                    <a:pt x="811" y="738"/>
                    <a:pt x="826" y="733"/>
                    <a:pt x="842" y="734"/>
                  </a:cubicBezTo>
                  <a:cubicBezTo>
                    <a:pt x="852" y="735"/>
                    <a:pt x="863" y="737"/>
                    <a:pt x="873" y="739"/>
                  </a:cubicBezTo>
                  <a:cubicBezTo>
                    <a:pt x="891" y="743"/>
                    <a:pt x="905" y="752"/>
                    <a:pt x="919" y="762"/>
                  </a:cubicBezTo>
                  <a:cubicBezTo>
                    <a:pt x="928" y="769"/>
                    <a:pt x="932" y="778"/>
                    <a:pt x="933" y="789"/>
                  </a:cubicBezTo>
                  <a:cubicBezTo>
                    <a:pt x="934" y="799"/>
                    <a:pt x="932" y="806"/>
                    <a:pt x="926" y="814"/>
                  </a:cubicBezTo>
                  <a:cubicBezTo>
                    <a:pt x="915" y="827"/>
                    <a:pt x="905" y="842"/>
                    <a:pt x="893" y="853"/>
                  </a:cubicBezTo>
                  <a:cubicBezTo>
                    <a:pt x="891" y="856"/>
                    <a:pt x="888" y="858"/>
                    <a:pt x="890" y="862"/>
                  </a:cubicBezTo>
                  <a:cubicBezTo>
                    <a:pt x="892" y="865"/>
                    <a:pt x="896" y="864"/>
                    <a:pt x="899" y="865"/>
                  </a:cubicBezTo>
                  <a:cubicBezTo>
                    <a:pt x="904" y="865"/>
                    <a:pt x="910" y="865"/>
                    <a:pt x="916" y="867"/>
                  </a:cubicBezTo>
                  <a:cubicBezTo>
                    <a:pt x="937" y="874"/>
                    <a:pt x="958" y="866"/>
                    <a:pt x="978" y="862"/>
                  </a:cubicBezTo>
                  <a:cubicBezTo>
                    <a:pt x="986" y="861"/>
                    <a:pt x="989" y="855"/>
                    <a:pt x="989" y="848"/>
                  </a:cubicBezTo>
                  <a:cubicBezTo>
                    <a:pt x="989" y="844"/>
                    <a:pt x="988" y="840"/>
                    <a:pt x="987" y="836"/>
                  </a:cubicBezTo>
                  <a:cubicBezTo>
                    <a:pt x="981" y="807"/>
                    <a:pt x="976" y="778"/>
                    <a:pt x="968" y="750"/>
                  </a:cubicBezTo>
                  <a:cubicBezTo>
                    <a:pt x="963" y="730"/>
                    <a:pt x="962" y="711"/>
                    <a:pt x="967" y="692"/>
                  </a:cubicBezTo>
                  <a:cubicBezTo>
                    <a:pt x="971" y="675"/>
                    <a:pt x="976" y="659"/>
                    <a:pt x="979" y="642"/>
                  </a:cubicBezTo>
                  <a:cubicBezTo>
                    <a:pt x="981" y="623"/>
                    <a:pt x="990" y="610"/>
                    <a:pt x="1004" y="599"/>
                  </a:cubicBezTo>
                  <a:cubicBezTo>
                    <a:pt x="1013" y="591"/>
                    <a:pt x="1022" y="584"/>
                    <a:pt x="1031" y="578"/>
                  </a:cubicBezTo>
                  <a:cubicBezTo>
                    <a:pt x="1036" y="574"/>
                    <a:pt x="1041" y="571"/>
                    <a:pt x="1045" y="568"/>
                  </a:cubicBezTo>
                  <a:cubicBezTo>
                    <a:pt x="1080" y="537"/>
                    <a:pt x="1078" y="536"/>
                    <a:pt x="1127" y="530"/>
                  </a:cubicBezTo>
                  <a:cubicBezTo>
                    <a:pt x="1131" y="530"/>
                    <a:pt x="1135" y="529"/>
                    <a:pt x="1139" y="528"/>
                  </a:cubicBezTo>
                  <a:cubicBezTo>
                    <a:pt x="1159" y="525"/>
                    <a:pt x="1176" y="531"/>
                    <a:pt x="1192" y="543"/>
                  </a:cubicBezTo>
                  <a:cubicBezTo>
                    <a:pt x="1204" y="552"/>
                    <a:pt x="1209" y="564"/>
                    <a:pt x="1208" y="579"/>
                  </a:cubicBezTo>
                  <a:cubicBezTo>
                    <a:pt x="1207" y="599"/>
                    <a:pt x="1205" y="618"/>
                    <a:pt x="1200" y="637"/>
                  </a:cubicBezTo>
                  <a:cubicBezTo>
                    <a:pt x="1196" y="654"/>
                    <a:pt x="1193" y="671"/>
                    <a:pt x="1190" y="688"/>
                  </a:cubicBezTo>
                  <a:cubicBezTo>
                    <a:pt x="1189" y="692"/>
                    <a:pt x="1189" y="697"/>
                    <a:pt x="1189" y="702"/>
                  </a:cubicBezTo>
                  <a:cubicBezTo>
                    <a:pt x="1190" y="717"/>
                    <a:pt x="1196" y="725"/>
                    <a:pt x="1211" y="727"/>
                  </a:cubicBezTo>
                  <a:cubicBezTo>
                    <a:pt x="1221" y="728"/>
                    <a:pt x="1231" y="728"/>
                    <a:pt x="1240" y="728"/>
                  </a:cubicBezTo>
                  <a:cubicBezTo>
                    <a:pt x="1259" y="727"/>
                    <a:pt x="1278" y="728"/>
                    <a:pt x="1296" y="732"/>
                  </a:cubicBezTo>
                  <a:cubicBezTo>
                    <a:pt x="1314" y="735"/>
                    <a:pt x="1331" y="741"/>
                    <a:pt x="1349" y="742"/>
                  </a:cubicBezTo>
                  <a:cubicBezTo>
                    <a:pt x="1362" y="744"/>
                    <a:pt x="1371" y="751"/>
                    <a:pt x="1376" y="764"/>
                  </a:cubicBezTo>
                  <a:cubicBezTo>
                    <a:pt x="1382" y="780"/>
                    <a:pt x="1388" y="796"/>
                    <a:pt x="1395" y="812"/>
                  </a:cubicBezTo>
                  <a:cubicBezTo>
                    <a:pt x="1402" y="825"/>
                    <a:pt x="1396" y="840"/>
                    <a:pt x="1383" y="848"/>
                  </a:cubicBezTo>
                  <a:cubicBezTo>
                    <a:pt x="1377" y="851"/>
                    <a:pt x="1371" y="854"/>
                    <a:pt x="1365" y="855"/>
                  </a:cubicBezTo>
                  <a:cubicBezTo>
                    <a:pt x="1315" y="866"/>
                    <a:pt x="1271" y="887"/>
                    <a:pt x="1228" y="915"/>
                  </a:cubicBezTo>
                  <a:cubicBezTo>
                    <a:pt x="1198" y="934"/>
                    <a:pt x="1174" y="958"/>
                    <a:pt x="1163" y="994"/>
                  </a:cubicBezTo>
                  <a:cubicBezTo>
                    <a:pt x="1157" y="1012"/>
                    <a:pt x="1144" y="1022"/>
                    <a:pt x="1126" y="1027"/>
                  </a:cubicBezTo>
                  <a:cubicBezTo>
                    <a:pt x="1120" y="1029"/>
                    <a:pt x="1114" y="1030"/>
                    <a:pt x="1107" y="1031"/>
                  </a:cubicBezTo>
                  <a:cubicBezTo>
                    <a:pt x="1078" y="1036"/>
                    <a:pt x="1049" y="1041"/>
                    <a:pt x="1020" y="1046"/>
                  </a:cubicBezTo>
                  <a:cubicBezTo>
                    <a:pt x="1008" y="1048"/>
                    <a:pt x="996" y="1048"/>
                    <a:pt x="984" y="1046"/>
                  </a:cubicBezTo>
                  <a:cubicBezTo>
                    <a:pt x="949" y="1042"/>
                    <a:pt x="914" y="1039"/>
                    <a:pt x="879" y="1032"/>
                  </a:cubicBezTo>
                  <a:cubicBezTo>
                    <a:pt x="856" y="1028"/>
                    <a:pt x="834" y="1031"/>
                    <a:pt x="812" y="1038"/>
                  </a:cubicBezTo>
                  <a:cubicBezTo>
                    <a:pt x="791" y="1045"/>
                    <a:pt x="770" y="1053"/>
                    <a:pt x="749" y="1059"/>
                  </a:cubicBezTo>
                  <a:cubicBezTo>
                    <a:pt x="739" y="1062"/>
                    <a:pt x="731" y="1067"/>
                    <a:pt x="725" y="1075"/>
                  </a:cubicBezTo>
                  <a:cubicBezTo>
                    <a:pt x="718" y="1085"/>
                    <a:pt x="711" y="1095"/>
                    <a:pt x="704" y="1105"/>
                  </a:cubicBezTo>
                  <a:cubicBezTo>
                    <a:pt x="687" y="1128"/>
                    <a:pt x="669" y="1148"/>
                    <a:pt x="649" y="1168"/>
                  </a:cubicBezTo>
                  <a:cubicBezTo>
                    <a:pt x="626" y="1190"/>
                    <a:pt x="598" y="1205"/>
                    <a:pt x="570" y="1220"/>
                  </a:cubicBezTo>
                  <a:cubicBezTo>
                    <a:pt x="545" y="1234"/>
                    <a:pt x="521" y="1247"/>
                    <a:pt x="497" y="1261"/>
                  </a:cubicBezTo>
                  <a:cubicBezTo>
                    <a:pt x="489" y="1265"/>
                    <a:pt x="488" y="1269"/>
                    <a:pt x="493" y="1276"/>
                  </a:cubicBezTo>
                  <a:cubicBezTo>
                    <a:pt x="502" y="1287"/>
                    <a:pt x="510" y="1298"/>
                    <a:pt x="521" y="1307"/>
                  </a:cubicBezTo>
                  <a:cubicBezTo>
                    <a:pt x="527" y="1312"/>
                    <a:pt x="532" y="1317"/>
                    <a:pt x="537" y="1322"/>
                  </a:cubicBezTo>
                  <a:cubicBezTo>
                    <a:pt x="552" y="1339"/>
                    <a:pt x="551" y="1354"/>
                    <a:pt x="535" y="1369"/>
                  </a:cubicBezTo>
                  <a:cubicBezTo>
                    <a:pt x="533" y="1371"/>
                    <a:pt x="530" y="1374"/>
                    <a:pt x="528" y="1375"/>
                  </a:cubicBezTo>
                  <a:cubicBezTo>
                    <a:pt x="507" y="1389"/>
                    <a:pt x="484" y="1398"/>
                    <a:pt x="459" y="1401"/>
                  </a:cubicBezTo>
                  <a:cubicBezTo>
                    <a:pt x="431" y="1404"/>
                    <a:pt x="403" y="1411"/>
                    <a:pt x="375" y="1415"/>
                  </a:cubicBezTo>
                  <a:cubicBezTo>
                    <a:pt x="355" y="1417"/>
                    <a:pt x="335" y="1441"/>
                    <a:pt x="335" y="1459"/>
                  </a:cubicBezTo>
                  <a:cubicBezTo>
                    <a:pt x="336" y="1483"/>
                    <a:pt x="329" y="1506"/>
                    <a:pt x="323" y="1528"/>
                  </a:cubicBezTo>
                  <a:cubicBezTo>
                    <a:pt x="316" y="1551"/>
                    <a:pt x="319" y="1573"/>
                    <a:pt x="329" y="1595"/>
                  </a:cubicBezTo>
                  <a:cubicBezTo>
                    <a:pt x="337" y="1614"/>
                    <a:pt x="348" y="1631"/>
                    <a:pt x="355" y="1650"/>
                  </a:cubicBezTo>
                  <a:cubicBezTo>
                    <a:pt x="356" y="1655"/>
                    <a:pt x="360" y="1656"/>
                    <a:pt x="365" y="1656"/>
                  </a:cubicBezTo>
                  <a:cubicBezTo>
                    <a:pt x="376" y="1654"/>
                    <a:pt x="386" y="1649"/>
                    <a:pt x="396" y="1643"/>
                  </a:cubicBezTo>
                  <a:cubicBezTo>
                    <a:pt x="410" y="1634"/>
                    <a:pt x="425" y="1632"/>
                    <a:pt x="441" y="1636"/>
                  </a:cubicBezTo>
                  <a:cubicBezTo>
                    <a:pt x="449" y="1638"/>
                    <a:pt x="457" y="1640"/>
                    <a:pt x="465" y="1642"/>
                  </a:cubicBezTo>
                  <a:cubicBezTo>
                    <a:pt x="479" y="1645"/>
                    <a:pt x="491" y="1638"/>
                    <a:pt x="500" y="1630"/>
                  </a:cubicBezTo>
                  <a:cubicBezTo>
                    <a:pt x="509" y="1623"/>
                    <a:pt x="503" y="1613"/>
                    <a:pt x="500" y="1605"/>
                  </a:cubicBezTo>
                  <a:cubicBezTo>
                    <a:pt x="500" y="1601"/>
                    <a:pt x="499" y="1598"/>
                    <a:pt x="498" y="1595"/>
                  </a:cubicBezTo>
                  <a:cubicBezTo>
                    <a:pt x="489" y="1558"/>
                    <a:pt x="502" y="1527"/>
                    <a:pt x="533" y="1506"/>
                  </a:cubicBezTo>
                  <a:cubicBezTo>
                    <a:pt x="545" y="1499"/>
                    <a:pt x="556" y="1491"/>
                    <a:pt x="568" y="1483"/>
                  </a:cubicBezTo>
                  <a:cubicBezTo>
                    <a:pt x="578" y="1477"/>
                    <a:pt x="583" y="1469"/>
                    <a:pt x="582" y="1457"/>
                  </a:cubicBezTo>
                  <a:cubicBezTo>
                    <a:pt x="581" y="1442"/>
                    <a:pt x="586" y="1428"/>
                    <a:pt x="590" y="1414"/>
                  </a:cubicBezTo>
                  <a:cubicBezTo>
                    <a:pt x="597" y="1394"/>
                    <a:pt x="610" y="1381"/>
                    <a:pt x="629" y="1372"/>
                  </a:cubicBezTo>
                  <a:cubicBezTo>
                    <a:pt x="643" y="1366"/>
                    <a:pt x="658" y="1363"/>
                    <a:pt x="673" y="1358"/>
                  </a:cubicBezTo>
                  <a:cubicBezTo>
                    <a:pt x="687" y="1354"/>
                    <a:pt x="701" y="1355"/>
                    <a:pt x="714" y="1361"/>
                  </a:cubicBezTo>
                  <a:cubicBezTo>
                    <a:pt x="730" y="1368"/>
                    <a:pt x="747" y="1375"/>
                    <a:pt x="763" y="1383"/>
                  </a:cubicBezTo>
                  <a:cubicBezTo>
                    <a:pt x="778" y="1391"/>
                    <a:pt x="790" y="1392"/>
                    <a:pt x="804" y="1378"/>
                  </a:cubicBezTo>
                  <a:cubicBezTo>
                    <a:pt x="821" y="1360"/>
                    <a:pt x="835" y="1361"/>
                    <a:pt x="856" y="1375"/>
                  </a:cubicBezTo>
                  <a:cubicBezTo>
                    <a:pt x="865" y="1380"/>
                    <a:pt x="872" y="1386"/>
                    <a:pt x="880" y="1392"/>
                  </a:cubicBezTo>
                  <a:cubicBezTo>
                    <a:pt x="891" y="1399"/>
                    <a:pt x="894" y="1399"/>
                    <a:pt x="904" y="1392"/>
                  </a:cubicBezTo>
                  <a:cubicBezTo>
                    <a:pt x="911" y="1387"/>
                    <a:pt x="917" y="1382"/>
                    <a:pt x="924" y="1378"/>
                  </a:cubicBezTo>
                  <a:cubicBezTo>
                    <a:pt x="935" y="1372"/>
                    <a:pt x="946" y="1374"/>
                    <a:pt x="956" y="1382"/>
                  </a:cubicBezTo>
                  <a:cubicBezTo>
                    <a:pt x="962" y="1388"/>
                    <a:pt x="966" y="1395"/>
                    <a:pt x="970" y="1402"/>
                  </a:cubicBezTo>
                  <a:cubicBezTo>
                    <a:pt x="974" y="1411"/>
                    <a:pt x="978" y="1420"/>
                    <a:pt x="985" y="1427"/>
                  </a:cubicBezTo>
                  <a:cubicBezTo>
                    <a:pt x="1002" y="1444"/>
                    <a:pt x="1018" y="1461"/>
                    <a:pt x="1034" y="1478"/>
                  </a:cubicBezTo>
                  <a:cubicBezTo>
                    <a:pt x="1043" y="1488"/>
                    <a:pt x="1052" y="1497"/>
                    <a:pt x="1057" y="1510"/>
                  </a:cubicBezTo>
                  <a:cubicBezTo>
                    <a:pt x="1058" y="1513"/>
                    <a:pt x="1060" y="1516"/>
                    <a:pt x="1062" y="1518"/>
                  </a:cubicBezTo>
                  <a:cubicBezTo>
                    <a:pt x="1064" y="1521"/>
                    <a:pt x="1067" y="1524"/>
                    <a:pt x="1070" y="1521"/>
                  </a:cubicBezTo>
                  <a:cubicBezTo>
                    <a:pt x="1073" y="1519"/>
                    <a:pt x="1071" y="1515"/>
                    <a:pt x="1070" y="1512"/>
                  </a:cubicBezTo>
                  <a:cubicBezTo>
                    <a:pt x="1069" y="1511"/>
                    <a:pt x="1068" y="1509"/>
                    <a:pt x="1067" y="1508"/>
                  </a:cubicBezTo>
                  <a:cubicBezTo>
                    <a:pt x="1048" y="1483"/>
                    <a:pt x="1032" y="1455"/>
                    <a:pt x="1006" y="1435"/>
                  </a:cubicBezTo>
                  <a:cubicBezTo>
                    <a:pt x="977" y="1413"/>
                    <a:pt x="967" y="1382"/>
                    <a:pt x="959" y="1349"/>
                  </a:cubicBezTo>
                  <a:cubicBezTo>
                    <a:pt x="955" y="1335"/>
                    <a:pt x="962" y="1320"/>
                    <a:pt x="974" y="1314"/>
                  </a:cubicBezTo>
                  <a:cubicBezTo>
                    <a:pt x="992" y="1305"/>
                    <a:pt x="1010" y="1294"/>
                    <a:pt x="1029" y="1287"/>
                  </a:cubicBezTo>
                  <a:cubicBezTo>
                    <a:pt x="1044" y="1281"/>
                    <a:pt x="1056" y="1283"/>
                    <a:pt x="1067" y="1293"/>
                  </a:cubicBezTo>
                  <a:cubicBezTo>
                    <a:pt x="1081" y="1305"/>
                    <a:pt x="1096" y="1315"/>
                    <a:pt x="1109" y="1327"/>
                  </a:cubicBezTo>
                  <a:cubicBezTo>
                    <a:pt x="1119" y="1334"/>
                    <a:pt x="1128" y="1342"/>
                    <a:pt x="1137" y="1351"/>
                  </a:cubicBezTo>
                  <a:cubicBezTo>
                    <a:pt x="1158" y="1373"/>
                    <a:pt x="1179" y="1396"/>
                    <a:pt x="1201" y="1419"/>
                  </a:cubicBezTo>
                  <a:cubicBezTo>
                    <a:pt x="1217" y="1435"/>
                    <a:pt x="1229" y="1455"/>
                    <a:pt x="1240" y="1475"/>
                  </a:cubicBezTo>
                  <a:cubicBezTo>
                    <a:pt x="1247" y="1486"/>
                    <a:pt x="1252" y="1498"/>
                    <a:pt x="1259" y="1509"/>
                  </a:cubicBezTo>
                  <a:cubicBezTo>
                    <a:pt x="1265" y="1522"/>
                    <a:pt x="1270" y="1534"/>
                    <a:pt x="1271" y="1549"/>
                  </a:cubicBezTo>
                  <a:cubicBezTo>
                    <a:pt x="1271" y="1553"/>
                    <a:pt x="1273" y="1557"/>
                    <a:pt x="1274" y="1560"/>
                  </a:cubicBezTo>
                  <a:cubicBezTo>
                    <a:pt x="1274" y="1561"/>
                    <a:pt x="1275" y="1562"/>
                    <a:pt x="1275" y="1562"/>
                  </a:cubicBezTo>
                  <a:cubicBezTo>
                    <a:pt x="1277" y="1562"/>
                    <a:pt x="1278" y="1561"/>
                    <a:pt x="1278" y="1559"/>
                  </a:cubicBezTo>
                  <a:cubicBezTo>
                    <a:pt x="1279" y="1554"/>
                    <a:pt x="1278" y="1548"/>
                    <a:pt x="1278" y="1542"/>
                  </a:cubicBezTo>
                  <a:cubicBezTo>
                    <a:pt x="1278" y="1535"/>
                    <a:pt x="1279" y="1527"/>
                    <a:pt x="1282" y="1521"/>
                  </a:cubicBezTo>
                  <a:cubicBezTo>
                    <a:pt x="1291" y="1505"/>
                    <a:pt x="1302" y="1491"/>
                    <a:pt x="1318" y="1481"/>
                  </a:cubicBezTo>
                  <a:cubicBezTo>
                    <a:pt x="1332" y="1474"/>
                    <a:pt x="1346" y="1469"/>
                    <a:pt x="1362" y="1467"/>
                  </a:cubicBezTo>
                  <a:cubicBezTo>
                    <a:pt x="1402" y="1464"/>
                    <a:pt x="1441" y="1462"/>
                    <a:pt x="1479" y="1445"/>
                  </a:cubicBezTo>
                  <a:cubicBezTo>
                    <a:pt x="1502" y="1435"/>
                    <a:pt x="1526" y="1439"/>
                    <a:pt x="1548" y="1450"/>
                  </a:cubicBezTo>
                  <a:cubicBezTo>
                    <a:pt x="1574" y="1463"/>
                    <a:pt x="1598" y="1481"/>
                    <a:pt x="1616" y="1504"/>
                  </a:cubicBezTo>
                  <a:cubicBezTo>
                    <a:pt x="1626" y="1516"/>
                    <a:pt x="1636" y="1528"/>
                    <a:pt x="1649" y="1537"/>
                  </a:cubicBezTo>
                  <a:cubicBezTo>
                    <a:pt x="1656" y="1542"/>
                    <a:pt x="1661" y="1548"/>
                    <a:pt x="1666" y="1555"/>
                  </a:cubicBezTo>
                  <a:cubicBezTo>
                    <a:pt x="1674" y="1565"/>
                    <a:pt x="1676" y="1577"/>
                    <a:pt x="1670" y="1589"/>
                  </a:cubicBezTo>
                  <a:cubicBezTo>
                    <a:pt x="1664" y="1603"/>
                    <a:pt x="1655" y="1614"/>
                    <a:pt x="1641" y="1621"/>
                  </a:cubicBezTo>
                  <a:cubicBezTo>
                    <a:pt x="1633" y="1626"/>
                    <a:pt x="1624" y="1631"/>
                    <a:pt x="1615" y="1635"/>
                  </a:cubicBezTo>
                  <a:cubicBezTo>
                    <a:pt x="1606" y="1638"/>
                    <a:pt x="1597" y="1641"/>
                    <a:pt x="1588" y="1644"/>
                  </a:cubicBezTo>
                  <a:close/>
                  <a:moveTo>
                    <a:pt x="2631" y="168"/>
                  </a:moveTo>
                  <a:lnTo>
                    <a:pt x="2631" y="168"/>
                  </a:lnTo>
                  <a:cubicBezTo>
                    <a:pt x="2628" y="166"/>
                    <a:pt x="2628" y="165"/>
                    <a:pt x="2627" y="165"/>
                  </a:cubicBezTo>
                  <a:cubicBezTo>
                    <a:pt x="2597" y="155"/>
                    <a:pt x="2588" y="130"/>
                    <a:pt x="2581" y="103"/>
                  </a:cubicBezTo>
                  <a:cubicBezTo>
                    <a:pt x="2580" y="96"/>
                    <a:pt x="2580" y="88"/>
                    <a:pt x="2583" y="82"/>
                  </a:cubicBezTo>
                  <a:cubicBezTo>
                    <a:pt x="2592" y="67"/>
                    <a:pt x="2596" y="51"/>
                    <a:pt x="2601" y="36"/>
                  </a:cubicBezTo>
                  <a:cubicBezTo>
                    <a:pt x="2606" y="19"/>
                    <a:pt x="2617" y="12"/>
                    <a:pt x="2633" y="12"/>
                  </a:cubicBezTo>
                  <a:cubicBezTo>
                    <a:pt x="2655" y="11"/>
                    <a:pt x="2677" y="7"/>
                    <a:pt x="2699" y="3"/>
                  </a:cubicBezTo>
                  <a:cubicBezTo>
                    <a:pt x="2719" y="0"/>
                    <a:pt x="2740" y="0"/>
                    <a:pt x="2760" y="3"/>
                  </a:cubicBezTo>
                  <a:cubicBezTo>
                    <a:pt x="2791" y="7"/>
                    <a:pt x="2821" y="12"/>
                    <a:pt x="2852" y="17"/>
                  </a:cubicBezTo>
                  <a:cubicBezTo>
                    <a:pt x="2891" y="25"/>
                    <a:pt x="2929" y="38"/>
                    <a:pt x="2964" y="58"/>
                  </a:cubicBezTo>
                  <a:cubicBezTo>
                    <a:pt x="2991" y="72"/>
                    <a:pt x="3019" y="83"/>
                    <a:pt x="3049" y="89"/>
                  </a:cubicBezTo>
                  <a:cubicBezTo>
                    <a:pt x="3056" y="91"/>
                    <a:pt x="3063" y="92"/>
                    <a:pt x="3070" y="94"/>
                  </a:cubicBezTo>
                  <a:cubicBezTo>
                    <a:pt x="3098" y="103"/>
                    <a:pt x="3126" y="106"/>
                    <a:pt x="3155" y="105"/>
                  </a:cubicBezTo>
                  <a:cubicBezTo>
                    <a:pt x="3179" y="103"/>
                    <a:pt x="3204" y="104"/>
                    <a:pt x="3228" y="108"/>
                  </a:cubicBezTo>
                  <a:cubicBezTo>
                    <a:pt x="3237" y="109"/>
                    <a:pt x="3246" y="108"/>
                    <a:pt x="3255" y="107"/>
                  </a:cubicBezTo>
                  <a:cubicBezTo>
                    <a:pt x="3265" y="106"/>
                    <a:pt x="3275" y="105"/>
                    <a:pt x="3284" y="105"/>
                  </a:cubicBezTo>
                  <a:cubicBezTo>
                    <a:pt x="3305" y="106"/>
                    <a:pt x="3320" y="115"/>
                    <a:pt x="3328" y="134"/>
                  </a:cubicBezTo>
                  <a:cubicBezTo>
                    <a:pt x="3333" y="146"/>
                    <a:pt x="3339" y="159"/>
                    <a:pt x="3342" y="171"/>
                  </a:cubicBezTo>
                  <a:cubicBezTo>
                    <a:pt x="3347" y="191"/>
                    <a:pt x="3343" y="200"/>
                    <a:pt x="3325" y="209"/>
                  </a:cubicBezTo>
                  <a:cubicBezTo>
                    <a:pt x="3316" y="213"/>
                    <a:pt x="3307" y="216"/>
                    <a:pt x="3297" y="218"/>
                  </a:cubicBezTo>
                  <a:cubicBezTo>
                    <a:pt x="3288" y="220"/>
                    <a:pt x="3280" y="223"/>
                    <a:pt x="3271" y="226"/>
                  </a:cubicBezTo>
                  <a:cubicBezTo>
                    <a:pt x="3267" y="227"/>
                    <a:pt x="3264" y="230"/>
                    <a:pt x="3264" y="235"/>
                  </a:cubicBezTo>
                  <a:cubicBezTo>
                    <a:pt x="3265" y="240"/>
                    <a:pt x="3270" y="240"/>
                    <a:pt x="3274" y="240"/>
                  </a:cubicBezTo>
                  <a:cubicBezTo>
                    <a:pt x="3300" y="237"/>
                    <a:pt x="3326" y="234"/>
                    <a:pt x="3352" y="231"/>
                  </a:cubicBezTo>
                  <a:cubicBezTo>
                    <a:pt x="3366" y="229"/>
                    <a:pt x="3379" y="228"/>
                    <a:pt x="3393" y="227"/>
                  </a:cubicBezTo>
                  <a:cubicBezTo>
                    <a:pt x="3431" y="225"/>
                    <a:pt x="3468" y="222"/>
                    <a:pt x="3506" y="224"/>
                  </a:cubicBezTo>
                  <a:cubicBezTo>
                    <a:pt x="3531" y="225"/>
                    <a:pt x="3556" y="224"/>
                    <a:pt x="3582" y="220"/>
                  </a:cubicBezTo>
                  <a:cubicBezTo>
                    <a:pt x="3594" y="218"/>
                    <a:pt x="3606" y="218"/>
                    <a:pt x="3618" y="218"/>
                  </a:cubicBezTo>
                  <a:cubicBezTo>
                    <a:pt x="3632" y="217"/>
                    <a:pt x="3646" y="217"/>
                    <a:pt x="3660" y="215"/>
                  </a:cubicBezTo>
                  <a:cubicBezTo>
                    <a:pt x="3685" y="210"/>
                    <a:pt x="3708" y="218"/>
                    <a:pt x="3732" y="224"/>
                  </a:cubicBezTo>
                  <a:cubicBezTo>
                    <a:pt x="3744" y="227"/>
                    <a:pt x="3755" y="232"/>
                    <a:pt x="3767" y="236"/>
                  </a:cubicBezTo>
                  <a:cubicBezTo>
                    <a:pt x="3789" y="245"/>
                    <a:pt x="3803" y="260"/>
                    <a:pt x="3804" y="285"/>
                  </a:cubicBezTo>
                  <a:cubicBezTo>
                    <a:pt x="3806" y="326"/>
                    <a:pt x="3813" y="318"/>
                    <a:pt x="3841" y="314"/>
                  </a:cubicBezTo>
                  <a:cubicBezTo>
                    <a:pt x="3873" y="309"/>
                    <a:pt x="3904" y="303"/>
                    <a:pt x="3936" y="299"/>
                  </a:cubicBezTo>
                  <a:cubicBezTo>
                    <a:pt x="3954" y="296"/>
                    <a:pt x="3973" y="294"/>
                    <a:pt x="3992" y="292"/>
                  </a:cubicBezTo>
                  <a:cubicBezTo>
                    <a:pt x="4002" y="291"/>
                    <a:pt x="4008" y="287"/>
                    <a:pt x="4011" y="277"/>
                  </a:cubicBezTo>
                  <a:cubicBezTo>
                    <a:pt x="4014" y="261"/>
                    <a:pt x="4024" y="251"/>
                    <a:pt x="4037" y="243"/>
                  </a:cubicBezTo>
                  <a:cubicBezTo>
                    <a:pt x="4048" y="237"/>
                    <a:pt x="4059" y="234"/>
                    <a:pt x="4070" y="237"/>
                  </a:cubicBezTo>
                  <a:cubicBezTo>
                    <a:pt x="4086" y="240"/>
                    <a:pt x="4102" y="243"/>
                    <a:pt x="4117" y="250"/>
                  </a:cubicBezTo>
                  <a:cubicBezTo>
                    <a:pt x="4132" y="256"/>
                    <a:pt x="4148" y="261"/>
                    <a:pt x="4163" y="266"/>
                  </a:cubicBezTo>
                  <a:cubicBezTo>
                    <a:pt x="4174" y="271"/>
                    <a:pt x="4184" y="270"/>
                    <a:pt x="4194" y="265"/>
                  </a:cubicBezTo>
                  <a:cubicBezTo>
                    <a:pt x="4216" y="256"/>
                    <a:pt x="4238" y="247"/>
                    <a:pt x="4257" y="233"/>
                  </a:cubicBezTo>
                  <a:cubicBezTo>
                    <a:pt x="4267" y="226"/>
                    <a:pt x="4278" y="224"/>
                    <a:pt x="4289" y="222"/>
                  </a:cubicBezTo>
                  <a:cubicBezTo>
                    <a:pt x="4331" y="214"/>
                    <a:pt x="4372" y="219"/>
                    <a:pt x="4412" y="232"/>
                  </a:cubicBezTo>
                  <a:cubicBezTo>
                    <a:pt x="4448" y="243"/>
                    <a:pt x="4484" y="253"/>
                    <a:pt x="4520" y="264"/>
                  </a:cubicBezTo>
                  <a:cubicBezTo>
                    <a:pt x="4563" y="277"/>
                    <a:pt x="4563" y="280"/>
                    <a:pt x="4606" y="268"/>
                  </a:cubicBezTo>
                  <a:cubicBezTo>
                    <a:pt x="4624" y="263"/>
                    <a:pt x="4644" y="263"/>
                    <a:pt x="4664" y="261"/>
                  </a:cubicBezTo>
                  <a:cubicBezTo>
                    <a:pt x="4668" y="261"/>
                    <a:pt x="4672" y="261"/>
                    <a:pt x="4676" y="260"/>
                  </a:cubicBezTo>
                  <a:cubicBezTo>
                    <a:pt x="4714" y="254"/>
                    <a:pt x="4752" y="248"/>
                    <a:pt x="4789" y="241"/>
                  </a:cubicBezTo>
                  <a:cubicBezTo>
                    <a:pt x="4812" y="237"/>
                    <a:pt x="4835" y="234"/>
                    <a:pt x="4857" y="232"/>
                  </a:cubicBezTo>
                  <a:cubicBezTo>
                    <a:pt x="4868" y="231"/>
                    <a:pt x="4878" y="229"/>
                    <a:pt x="4889" y="227"/>
                  </a:cubicBezTo>
                  <a:cubicBezTo>
                    <a:pt x="4942" y="220"/>
                    <a:pt x="4996" y="219"/>
                    <a:pt x="5050" y="226"/>
                  </a:cubicBezTo>
                  <a:cubicBezTo>
                    <a:pt x="5095" y="232"/>
                    <a:pt x="5140" y="237"/>
                    <a:pt x="5186" y="239"/>
                  </a:cubicBezTo>
                  <a:cubicBezTo>
                    <a:pt x="5221" y="241"/>
                    <a:pt x="5256" y="247"/>
                    <a:pt x="5291" y="250"/>
                  </a:cubicBezTo>
                  <a:cubicBezTo>
                    <a:pt x="5337" y="254"/>
                    <a:pt x="5383" y="262"/>
                    <a:pt x="5430" y="262"/>
                  </a:cubicBezTo>
                  <a:cubicBezTo>
                    <a:pt x="5453" y="261"/>
                    <a:pt x="5477" y="263"/>
                    <a:pt x="5501" y="265"/>
                  </a:cubicBezTo>
                  <a:cubicBezTo>
                    <a:pt x="5519" y="267"/>
                    <a:pt x="5538" y="266"/>
                    <a:pt x="5557" y="266"/>
                  </a:cubicBezTo>
                  <a:cubicBezTo>
                    <a:pt x="5575" y="266"/>
                    <a:pt x="5593" y="268"/>
                    <a:pt x="5610" y="272"/>
                  </a:cubicBezTo>
                  <a:cubicBezTo>
                    <a:pt x="5639" y="280"/>
                    <a:pt x="5668" y="282"/>
                    <a:pt x="5696" y="293"/>
                  </a:cubicBezTo>
                  <a:cubicBezTo>
                    <a:pt x="5698" y="294"/>
                    <a:pt x="5701" y="295"/>
                    <a:pt x="5703" y="294"/>
                  </a:cubicBezTo>
                  <a:cubicBezTo>
                    <a:pt x="5720" y="292"/>
                    <a:pt x="5735" y="299"/>
                    <a:pt x="5751" y="304"/>
                  </a:cubicBezTo>
                  <a:cubicBezTo>
                    <a:pt x="5766" y="309"/>
                    <a:pt x="5782" y="314"/>
                    <a:pt x="5798" y="316"/>
                  </a:cubicBezTo>
                  <a:cubicBezTo>
                    <a:pt x="5816" y="319"/>
                    <a:pt x="5832" y="328"/>
                    <a:pt x="5846" y="339"/>
                  </a:cubicBezTo>
                  <a:cubicBezTo>
                    <a:pt x="5865" y="355"/>
                    <a:pt x="5882" y="373"/>
                    <a:pt x="5899" y="390"/>
                  </a:cubicBezTo>
                  <a:cubicBezTo>
                    <a:pt x="5905" y="396"/>
                    <a:pt x="5910" y="402"/>
                    <a:pt x="5913" y="410"/>
                  </a:cubicBezTo>
                  <a:cubicBezTo>
                    <a:pt x="5920" y="429"/>
                    <a:pt x="5916" y="442"/>
                    <a:pt x="5897" y="450"/>
                  </a:cubicBezTo>
                  <a:cubicBezTo>
                    <a:pt x="5882" y="456"/>
                    <a:pt x="5866" y="461"/>
                    <a:pt x="5850" y="464"/>
                  </a:cubicBezTo>
                  <a:cubicBezTo>
                    <a:pt x="5834" y="467"/>
                    <a:pt x="5818" y="468"/>
                    <a:pt x="5802" y="470"/>
                  </a:cubicBezTo>
                  <a:cubicBezTo>
                    <a:pt x="5792" y="471"/>
                    <a:pt x="5782" y="472"/>
                    <a:pt x="5772" y="473"/>
                  </a:cubicBezTo>
                  <a:cubicBezTo>
                    <a:pt x="5746" y="476"/>
                    <a:pt x="5722" y="473"/>
                    <a:pt x="5700" y="457"/>
                  </a:cubicBezTo>
                  <a:cubicBezTo>
                    <a:pt x="5697" y="455"/>
                    <a:pt x="5694" y="454"/>
                    <a:pt x="5691" y="453"/>
                  </a:cubicBezTo>
                  <a:cubicBezTo>
                    <a:pt x="5690" y="452"/>
                    <a:pt x="5688" y="453"/>
                    <a:pt x="5687" y="454"/>
                  </a:cubicBezTo>
                  <a:cubicBezTo>
                    <a:pt x="5686" y="455"/>
                    <a:pt x="5686" y="458"/>
                    <a:pt x="5687" y="459"/>
                  </a:cubicBezTo>
                  <a:cubicBezTo>
                    <a:pt x="5689" y="462"/>
                    <a:pt x="5691" y="466"/>
                    <a:pt x="5694" y="469"/>
                  </a:cubicBezTo>
                  <a:cubicBezTo>
                    <a:pt x="5699" y="474"/>
                    <a:pt x="5705" y="479"/>
                    <a:pt x="5709" y="485"/>
                  </a:cubicBezTo>
                  <a:cubicBezTo>
                    <a:pt x="5721" y="502"/>
                    <a:pt x="5728" y="521"/>
                    <a:pt x="5722" y="543"/>
                  </a:cubicBezTo>
                  <a:cubicBezTo>
                    <a:pt x="5721" y="546"/>
                    <a:pt x="5721" y="549"/>
                    <a:pt x="5720" y="552"/>
                  </a:cubicBezTo>
                  <a:cubicBezTo>
                    <a:pt x="5714" y="583"/>
                    <a:pt x="5695" y="602"/>
                    <a:pt x="5665" y="607"/>
                  </a:cubicBezTo>
                  <a:cubicBezTo>
                    <a:pt x="5621" y="615"/>
                    <a:pt x="5578" y="630"/>
                    <a:pt x="5535" y="640"/>
                  </a:cubicBezTo>
                  <a:cubicBezTo>
                    <a:pt x="5519" y="644"/>
                    <a:pt x="5503" y="649"/>
                    <a:pt x="5488" y="656"/>
                  </a:cubicBezTo>
                  <a:cubicBezTo>
                    <a:pt x="5480" y="660"/>
                    <a:pt x="5479" y="663"/>
                    <a:pt x="5481" y="672"/>
                  </a:cubicBezTo>
                  <a:cubicBezTo>
                    <a:pt x="5490" y="705"/>
                    <a:pt x="5491" y="707"/>
                    <a:pt x="5523" y="720"/>
                  </a:cubicBezTo>
                  <a:cubicBezTo>
                    <a:pt x="5537" y="725"/>
                    <a:pt x="5550" y="732"/>
                    <a:pt x="5563" y="738"/>
                  </a:cubicBezTo>
                  <a:cubicBezTo>
                    <a:pt x="5581" y="746"/>
                    <a:pt x="5595" y="760"/>
                    <a:pt x="5608" y="775"/>
                  </a:cubicBezTo>
                  <a:cubicBezTo>
                    <a:pt x="5619" y="786"/>
                    <a:pt x="5626" y="800"/>
                    <a:pt x="5628" y="816"/>
                  </a:cubicBezTo>
                  <a:cubicBezTo>
                    <a:pt x="5629" y="819"/>
                    <a:pt x="5629" y="822"/>
                    <a:pt x="5630" y="826"/>
                  </a:cubicBezTo>
                  <a:cubicBezTo>
                    <a:pt x="5640" y="855"/>
                    <a:pt x="5635" y="884"/>
                    <a:pt x="5628" y="912"/>
                  </a:cubicBezTo>
                  <a:cubicBezTo>
                    <a:pt x="5625" y="924"/>
                    <a:pt x="5620" y="934"/>
                    <a:pt x="5612" y="942"/>
                  </a:cubicBezTo>
                  <a:cubicBezTo>
                    <a:pt x="5600" y="955"/>
                    <a:pt x="5590" y="969"/>
                    <a:pt x="5581" y="984"/>
                  </a:cubicBezTo>
                  <a:cubicBezTo>
                    <a:pt x="5569" y="1003"/>
                    <a:pt x="5552" y="1011"/>
                    <a:pt x="5531" y="1014"/>
                  </a:cubicBezTo>
                  <a:cubicBezTo>
                    <a:pt x="5506" y="1017"/>
                    <a:pt x="5482" y="1014"/>
                    <a:pt x="5459" y="1003"/>
                  </a:cubicBezTo>
                  <a:cubicBezTo>
                    <a:pt x="5455" y="1001"/>
                    <a:pt x="5452" y="999"/>
                    <a:pt x="5448" y="998"/>
                  </a:cubicBezTo>
                  <a:cubicBezTo>
                    <a:pt x="5429" y="994"/>
                    <a:pt x="5421" y="981"/>
                    <a:pt x="5418" y="963"/>
                  </a:cubicBezTo>
                  <a:cubicBezTo>
                    <a:pt x="5415" y="949"/>
                    <a:pt x="5412" y="934"/>
                    <a:pt x="5412" y="920"/>
                  </a:cubicBezTo>
                  <a:cubicBezTo>
                    <a:pt x="5413" y="909"/>
                    <a:pt x="5411" y="907"/>
                    <a:pt x="5400" y="906"/>
                  </a:cubicBezTo>
                  <a:cubicBezTo>
                    <a:pt x="5381" y="904"/>
                    <a:pt x="5363" y="901"/>
                    <a:pt x="5346" y="892"/>
                  </a:cubicBezTo>
                  <a:cubicBezTo>
                    <a:pt x="5336" y="887"/>
                    <a:pt x="5328" y="881"/>
                    <a:pt x="5323" y="871"/>
                  </a:cubicBezTo>
                  <a:cubicBezTo>
                    <a:pt x="5302" y="835"/>
                    <a:pt x="5290" y="796"/>
                    <a:pt x="5295" y="754"/>
                  </a:cubicBezTo>
                  <a:cubicBezTo>
                    <a:pt x="5296" y="750"/>
                    <a:pt x="5296" y="746"/>
                    <a:pt x="5295" y="742"/>
                  </a:cubicBezTo>
                  <a:cubicBezTo>
                    <a:pt x="5293" y="730"/>
                    <a:pt x="5294" y="717"/>
                    <a:pt x="5297" y="705"/>
                  </a:cubicBezTo>
                  <a:cubicBezTo>
                    <a:pt x="5297" y="701"/>
                    <a:pt x="5298" y="697"/>
                    <a:pt x="5298" y="693"/>
                  </a:cubicBezTo>
                  <a:cubicBezTo>
                    <a:pt x="5299" y="678"/>
                    <a:pt x="5297" y="675"/>
                    <a:pt x="5283" y="669"/>
                  </a:cubicBezTo>
                  <a:cubicBezTo>
                    <a:pt x="5276" y="666"/>
                    <a:pt x="5269" y="663"/>
                    <a:pt x="5262" y="660"/>
                  </a:cubicBezTo>
                  <a:cubicBezTo>
                    <a:pt x="5251" y="655"/>
                    <a:pt x="5240" y="650"/>
                    <a:pt x="5232" y="640"/>
                  </a:cubicBezTo>
                  <a:cubicBezTo>
                    <a:pt x="5220" y="627"/>
                    <a:pt x="5204" y="624"/>
                    <a:pt x="5189" y="619"/>
                  </a:cubicBezTo>
                  <a:cubicBezTo>
                    <a:pt x="5183" y="616"/>
                    <a:pt x="5178" y="619"/>
                    <a:pt x="5175" y="625"/>
                  </a:cubicBezTo>
                  <a:cubicBezTo>
                    <a:pt x="5168" y="638"/>
                    <a:pt x="5163" y="651"/>
                    <a:pt x="5162" y="665"/>
                  </a:cubicBezTo>
                  <a:cubicBezTo>
                    <a:pt x="5162" y="674"/>
                    <a:pt x="5162" y="683"/>
                    <a:pt x="5160" y="692"/>
                  </a:cubicBezTo>
                  <a:cubicBezTo>
                    <a:pt x="5156" y="717"/>
                    <a:pt x="5138" y="728"/>
                    <a:pt x="5114" y="721"/>
                  </a:cubicBezTo>
                  <a:cubicBezTo>
                    <a:pt x="5089" y="714"/>
                    <a:pt x="5064" y="713"/>
                    <a:pt x="5039" y="720"/>
                  </a:cubicBezTo>
                  <a:cubicBezTo>
                    <a:pt x="4979" y="737"/>
                    <a:pt x="4917" y="742"/>
                    <a:pt x="4855" y="743"/>
                  </a:cubicBezTo>
                  <a:cubicBezTo>
                    <a:pt x="4841" y="743"/>
                    <a:pt x="4827" y="744"/>
                    <a:pt x="4813" y="744"/>
                  </a:cubicBezTo>
                  <a:cubicBezTo>
                    <a:pt x="4804" y="745"/>
                    <a:pt x="4798" y="749"/>
                    <a:pt x="4795" y="758"/>
                  </a:cubicBezTo>
                  <a:cubicBezTo>
                    <a:pt x="4795" y="760"/>
                    <a:pt x="4794" y="761"/>
                    <a:pt x="4794" y="763"/>
                  </a:cubicBezTo>
                  <a:cubicBezTo>
                    <a:pt x="4786" y="790"/>
                    <a:pt x="4778" y="816"/>
                    <a:pt x="4768" y="842"/>
                  </a:cubicBezTo>
                  <a:cubicBezTo>
                    <a:pt x="4765" y="848"/>
                    <a:pt x="4769" y="854"/>
                    <a:pt x="4776" y="854"/>
                  </a:cubicBezTo>
                  <a:cubicBezTo>
                    <a:pt x="4778" y="854"/>
                    <a:pt x="4781" y="854"/>
                    <a:pt x="4783" y="853"/>
                  </a:cubicBezTo>
                  <a:cubicBezTo>
                    <a:pt x="4800" y="848"/>
                    <a:pt x="4815" y="853"/>
                    <a:pt x="4831" y="855"/>
                  </a:cubicBezTo>
                  <a:cubicBezTo>
                    <a:pt x="4862" y="860"/>
                    <a:pt x="4891" y="873"/>
                    <a:pt x="4921" y="881"/>
                  </a:cubicBezTo>
                  <a:cubicBezTo>
                    <a:pt x="4930" y="883"/>
                    <a:pt x="4938" y="885"/>
                    <a:pt x="4947" y="884"/>
                  </a:cubicBezTo>
                  <a:cubicBezTo>
                    <a:pt x="4956" y="884"/>
                    <a:pt x="4964" y="883"/>
                    <a:pt x="4971" y="878"/>
                  </a:cubicBezTo>
                  <a:cubicBezTo>
                    <a:pt x="4994" y="862"/>
                    <a:pt x="5020" y="863"/>
                    <a:pt x="5046" y="863"/>
                  </a:cubicBezTo>
                  <a:cubicBezTo>
                    <a:pt x="5054" y="862"/>
                    <a:pt x="5062" y="864"/>
                    <a:pt x="5070" y="865"/>
                  </a:cubicBezTo>
                  <a:cubicBezTo>
                    <a:pt x="5092" y="869"/>
                    <a:pt x="5105" y="883"/>
                    <a:pt x="5107" y="905"/>
                  </a:cubicBezTo>
                  <a:cubicBezTo>
                    <a:pt x="5109" y="927"/>
                    <a:pt x="5110" y="949"/>
                    <a:pt x="5105" y="971"/>
                  </a:cubicBezTo>
                  <a:cubicBezTo>
                    <a:pt x="5098" y="1010"/>
                    <a:pt x="5093" y="1048"/>
                    <a:pt x="5094" y="1088"/>
                  </a:cubicBezTo>
                  <a:cubicBezTo>
                    <a:pt x="5095" y="1106"/>
                    <a:pt x="5090" y="1123"/>
                    <a:pt x="5083" y="1140"/>
                  </a:cubicBezTo>
                  <a:cubicBezTo>
                    <a:pt x="5080" y="1149"/>
                    <a:pt x="5077" y="1159"/>
                    <a:pt x="5073" y="1168"/>
                  </a:cubicBezTo>
                  <a:cubicBezTo>
                    <a:pt x="5068" y="1179"/>
                    <a:pt x="5069" y="1190"/>
                    <a:pt x="5075" y="1201"/>
                  </a:cubicBezTo>
                  <a:cubicBezTo>
                    <a:pt x="5084" y="1219"/>
                    <a:pt x="5085" y="1238"/>
                    <a:pt x="5084" y="1258"/>
                  </a:cubicBezTo>
                  <a:cubicBezTo>
                    <a:pt x="5082" y="1274"/>
                    <a:pt x="5075" y="1284"/>
                    <a:pt x="5058" y="1290"/>
                  </a:cubicBezTo>
                  <a:cubicBezTo>
                    <a:pt x="5025" y="1300"/>
                    <a:pt x="4993" y="1311"/>
                    <a:pt x="4960" y="1319"/>
                  </a:cubicBezTo>
                  <a:cubicBezTo>
                    <a:pt x="4956" y="1320"/>
                    <a:pt x="4952" y="1322"/>
                    <a:pt x="4948" y="1323"/>
                  </a:cubicBezTo>
                  <a:cubicBezTo>
                    <a:pt x="4939" y="1327"/>
                    <a:pt x="4934" y="1334"/>
                    <a:pt x="4933" y="1344"/>
                  </a:cubicBezTo>
                  <a:cubicBezTo>
                    <a:pt x="4932" y="1354"/>
                    <a:pt x="4932" y="1365"/>
                    <a:pt x="4932" y="1375"/>
                  </a:cubicBezTo>
                  <a:cubicBezTo>
                    <a:pt x="4931" y="1392"/>
                    <a:pt x="4932" y="1410"/>
                    <a:pt x="4927" y="1426"/>
                  </a:cubicBezTo>
                  <a:cubicBezTo>
                    <a:pt x="4925" y="1431"/>
                    <a:pt x="4926" y="1436"/>
                    <a:pt x="4926" y="1441"/>
                  </a:cubicBezTo>
                  <a:cubicBezTo>
                    <a:pt x="4927" y="1466"/>
                    <a:pt x="4916" y="1487"/>
                    <a:pt x="4898" y="1503"/>
                  </a:cubicBezTo>
                  <a:cubicBezTo>
                    <a:pt x="4894" y="1507"/>
                    <a:pt x="4889" y="1510"/>
                    <a:pt x="4884" y="1513"/>
                  </a:cubicBezTo>
                  <a:cubicBezTo>
                    <a:pt x="4850" y="1539"/>
                    <a:pt x="4814" y="1537"/>
                    <a:pt x="4778" y="1519"/>
                  </a:cubicBezTo>
                  <a:cubicBezTo>
                    <a:pt x="4769" y="1514"/>
                    <a:pt x="4760" y="1510"/>
                    <a:pt x="4752" y="1504"/>
                  </a:cubicBezTo>
                  <a:cubicBezTo>
                    <a:pt x="4725" y="1484"/>
                    <a:pt x="4691" y="1478"/>
                    <a:pt x="4660" y="1467"/>
                  </a:cubicBezTo>
                  <a:cubicBezTo>
                    <a:pt x="4653" y="1464"/>
                    <a:pt x="4647" y="1465"/>
                    <a:pt x="4641" y="1467"/>
                  </a:cubicBezTo>
                  <a:cubicBezTo>
                    <a:pt x="4619" y="1474"/>
                    <a:pt x="4601" y="1487"/>
                    <a:pt x="4586" y="1503"/>
                  </a:cubicBezTo>
                  <a:cubicBezTo>
                    <a:pt x="4581" y="1508"/>
                    <a:pt x="4582" y="1514"/>
                    <a:pt x="4587" y="1518"/>
                  </a:cubicBezTo>
                  <a:cubicBezTo>
                    <a:pt x="4610" y="1533"/>
                    <a:pt x="4631" y="1549"/>
                    <a:pt x="4656" y="1560"/>
                  </a:cubicBezTo>
                  <a:cubicBezTo>
                    <a:pt x="4675" y="1567"/>
                    <a:pt x="4694" y="1576"/>
                    <a:pt x="4712" y="1586"/>
                  </a:cubicBezTo>
                  <a:cubicBezTo>
                    <a:pt x="4723" y="1592"/>
                    <a:pt x="4735" y="1598"/>
                    <a:pt x="4747" y="1602"/>
                  </a:cubicBezTo>
                  <a:cubicBezTo>
                    <a:pt x="4775" y="1612"/>
                    <a:pt x="4791" y="1632"/>
                    <a:pt x="4800" y="1659"/>
                  </a:cubicBezTo>
                  <a:cubicBezTo>
                    <a:pt x="4809" y="1684"/>
                    <a:pt x="4811" y="1710"/>
                    <a:pt x="4814" y="1736"/>
                  </a:cubicBezTo>
                  <a:cubicBezTo>
                    <a:pt x="4816" y="1761"/>
                    <a:pt x="4818" y="1786"/>
                    <a:pt x="4821" y="1811"/>
                  </a:cubicBezTo>
                  <a:cubicBezTo>
                    <a:pt x="4824" y="1831"/>
                    <a:pt x="4824" y="1851"/>
                    <a:pt x="4822" y="1870"/>
                  </a:cubicBezTo>
                  <a:cubicBezTo>
                    <a:pt x="4820" y="1883"/>
                    <a:pt x="4820" y="1896"/>
                    <a:pt x="4822" y="1909"/>
                  </a:cubicBezTo>
                  <a:cubicBezTo>
                    <a:pt x="4825" y="1933"/>
                    <a:pt x="4825" y="1956"/>
                    <a:pt x="4823" y="1980"/>
                  </a:cubicBezTo>
                  <a:cubicBezTo>
                    <a:pt x="4822" y="2008"/>
                    <a:pt x="4814" y="2032"/>
                    <a:pt x="4795" y="2054"/>
                  </a:cubicBezTo>
                  <a:cubicBezTo>
                    <a:pt x="4760" y="2092"/>
                    <a:pt x="4722" y="2127"/>
                    <a:pt x="4680" y="2157"/>
                  </a:cubicBezTo>
                  <a:cubicBezTo>
                    <a:pt x="4669" y="2165"/>
                    <a:pt x="4656" y="2170"/>
                    <a:pt x="4642" y="2170"/>
                  </a:cubicBezTo>
                  <a:cubicBezTo>
                    <a:pt x="4615" y="2171"/>
                    <a:pt x="4588" y="2177"/>
                    <a:pt x="4562" y="2184"/>
                  </a:cubicBezTo>
                  <a:cubicBezTo>
                    <a:pt x="4539" y="2190"/>
                    <a:pt x="4516" y="2196"/>
                    <a:pt x="4493" y="2202"/>
                  </a:cubicBezTo>
                  <a:cubicBezTo>
                    <a:pt x="4475" y="2206"/>
                    <a:pt x="4457" y="2209"/>
                    <a:pt x="4438" y="2209"/>
                  </a:cubicBezTo>
                  <a:cubicBezTo>
                    <a:pt x="4426" y="2209"/>
                    <a:pt x="4413" y="2210"/>
                    <a:pt x="4401" y="2210"/>
                  </a:cubicBezTo>
                  <a:cubicBezTo>
                    <a:pt x="4395" y="2211"/>
                    <a:pt x="4390" y="2213"/>
                    <a:pt x="4389" y="2220"/>
                  </a:cubicBezTo>
                  <a:cubicBezTo>
                    <a:pt x="4386" y="2247"/>
                    <a:pt x="4380" y="2273"/>
                    <a:pt x="4375" y="2300"/>
                  </a:cubicBezTo>
                  <a:cubicBezTo>
                    <a:pt x="4373" y="2307"/>
                    <a:pt x="4376" y="2312"/>
                    <a:pt x="4382" y="2317"/>
                  </a:cubicBezTo>
                  <a:cubicBezTo>
                    <a:pt x="4391" y="2323"/>
                    <a:pt x="4400" y="2330"/>
                    <a:pt x="4410" y="2336"/>
                  </a:cubicBezTo>
                  <a:cubicBezTo>
                    <a:pt x="4432" y="2350"/>
                    <a:pt x="4451" y="2366"/>
                    <a:pt x="4470" y="2382"/>
                  </a:cubicBezTo>
                  <a:cubicBezTo>
                    <a:pt x="4482" y="2392"/>
                    <a:pt x="4490" y="2404"/>
                    <a:pt x="4495" y="2418"/>
                  </a:cubicBezTo>
                  <a:cubicBezTo>
                    <a:pt x="4505" y="2447"/>
                    <a:pt x="4510" y="2477"/>
                    <a:pt x="4515" y="2507"/>
                  </a:cubicBezTo>
                  <a:cubicBezTo>
                    <a:pt x="4516" y="2520"/>
                    <a:pt x="4519" y="2532"/>
                    <a:pt x="4523" y="2545"/>
                  </a:cubicBezTo>
                  <a:cubicBezTo>
                    <a:pt x="4526" y="2554"/>
                    <a:pt x="4529" y="2563"/>
                    <a:pt x="4531" y="2573"/>
                  </a:cubicBezTo>
                  <a:cubicBezTo>
                    <a:pt x="4535" y="2597"/>
                    <a:pt x="4529" y="2618"/>
                    <a:pt x="4513" y="2637"/>
                  </a:cubicBezTo>
                  <a:cubicBezTo>
                    <a:pt x="4493" y="2661"/>
                    <a:pt x="4471" y="2685"/>
                    <a:pt x="4450" y="2709"/>
                  </a:cubicBezTo>
                  <a:cubicBezTo>
                    <a:pt x="4438" y="2723"/>
                    <a:pt x="4424" y="2727"/>
                    <a:pt x="4406" y="2722"/>
                  </a:cubicBezTo>
                  <a:cubicBezTo>
                    <a:pt x="4388" y="2717"/>
                    <a:pt x="4369" y="2712"/>
                    <a:pt x="4350" y="2707"/>
                  </a:cubicBezTo>
                  <a:cubicBezTo>
                    <a:pt x="4341" y="2705"/>
                    <a:pt x="4335" y="2700"/>
                    <a:pt x="4329" y="2694"/>
                  </a:cubicBezTo>
                  <a:cubicBezTo>
                    <a:pt x="4314" y="2679"/>
                    <a:pt x="4304" y="2660"/>
                    <a:pt x="4296" y="2640"/>
                  </a:cubicBezTo>
                  <a:cubicBezTo>
                    <a:pt x="4290" y="2628"/>
                    <a:pt x="4286" y="2616"/>
                    <a:pt x="4281" y="2604"/>
                  </a:cubicBezTo>
                  <a:cubicBezTo>
                    <a:pt x="4279" y="2598"/>
                    <a:pt x="4275" y="2591"/>
                    <a:pt x="4276" y="2585"/>
                  </a:cubicBezTo>
                  <a:cubicBezTo>
                    <a:pt x="4276" y="2559"/>
                    <a:pt x="4259" y="2538"/>
                    <a:pt x="4251" y="2514"/>
                  </a:cubicBezTo>
                  <a:cubicBezTo>
                    <a:pt x="4247" y="2500"/>
                    <a:pt x="4225" y="2495"/>
                    <a:pt x="4212" y="2506"/>
                  </a:cubicBezTo>
                  <a:cubicBezTo>
                    <a:pt x="4197" y="2518"/>
                    <a:pt x="4181" y="2523"/>
                    <a:pt x="4163" y="2525"/>
                  </a:cubicBezTo>
                  <a:cubicBezTo>
                    <a:pt x="4143" y="2528"/>
                    <a:pt x="4125" y="2524"/>
                    <a:pt x="4110" y="2512"/>
                  </a:cubicBezTo>
                  <a:cubicBezTo>
                    <a:pt x="4098" y="2503"/>
                    <a:pt x="4086" y="2494"/>
                    <a:pt x="4074" y="2486"/>
                  </a:cubicBezTo>
                  <a:cubicBezTo>
                    <a:pt x="4066" y="2480"/>
                    <a:pt x="4059" y="2478"/>
                    <a:pt x="4050" y="2484"/>
                  </a:cubicBezTo>
                  <a:cubicBezTo>
                    <a:pt x="4029" y="2499"/>
                    <a:pt x="4006" y="2500"/>
                    <a:pt x="3982" y="2494"/>
                  </a:cubicBezTo>
                  <a:cubicBezTo>
                    <a:pt x="3973" y="2492"/>
                    <a:pt x="3964" y="2490"/>
                    <a:pt x="3955" y="2489"/>
                  </a:cubicBezTo>
                  <a:cubicBezTo>
                    <a:pt x="3935" y="2486"/>
                    <a:pt x="3918" y="2477"/>
                    <a:pt x="3906" y="2460"/>
                  </a:cubicBezTo>
                  <a:cubicBezTo>
                    <a:pt x="3895" y="2446"/>
                    <a:pt x="3886" y="2431"/>
                    <a:pt x="3877" y="2415"/>
                  </a:cubicBezTo>
                  <a:cubicBezTo>
                    <a:pt x="3853" y="2374"/>
                    <a:pt x="3836" y="2330"/>
                    <a:pt x="3815" y="2287"/>
                  </a:cubicBezTo>
                  <a:cubicBezTo>
                    <a:pt x="3805" y="2268"/>
                    <a:pt x="3795" y="2248"/>
                    <a:pt x="3785" y="2229"/>
                  </a:cubicBezTo>
                  <a:cubicBezTo>
                    <a:pt x="3782" y="2224"/>
                    <a:pt x="3778" y="2221"/>
                    <a:pt x="3773" y="2222"/>
                  </a:cubicBezTo>
                  <a:cubicBezTo>
                    <a:pt x="3734" y="2226"/>
                    <a:pt x="3694" y="2224"/>
                    <a:pt x="3655" y="2226"/>
                  </a:cubicBezTo>
                  <a:cubicBezTo>
                    <a:pt x="3653" y="2226"/>
                    <a:pt x="3652" y="2226"/>
                    <a:pt x="3650" y="2226"/>
                  </a:cubicBezTo>
                  <a:cubicBezTo>
                    <a:pt x="3623" y="2230"/>
                    <a:pt x="3623" y="2230"/>
                    <a:pt x="3621" y="2255"/>
                  </a:cubicBezTo>
                  <a:cubicBezTo>
                    <a:pt x="3617" y="2296"/>
                    <a:pt x="3599" y="2328"/>
                    <a:pt x="3572" y="2357"/>
                  </a:cubicBezTo>
                  <a:cubicBezTo>
                    <a:pt x="3555" y="2373"/>
                    <a:pt x="3539" y="2389"/>
                    <a:pt x="3520" y="2401"/>
                  </a:cubicBezTo>
                  <a:cubicBezTo>
                    <a:pt x="3490" y="2421"/>
                    <a:pt x="3465" y="2445"/>
                    <a:pt x="3439" y="2468"/>
                  </a:cubicBezTo>
                  <a:cubicBezTo>
                    <a:pt x="3426" y="2479"/>
                    <a:pt x="3420" y="2492"/>
                    <a:pt x="3422" y="2509"/>
                  </a:cubicBezTo>
                  <a:cubicBezTo>
                    <a:pt x="3424" y="2521"/>
                    <a:pt x="3422" y="2534"/>
                    <a:pt x="3421" y="2546"/>
                  </a:cubicBezTo>
                  <a:cubicBezTo>
                    <a:pt x="3418" y="2568"/>
                    <a:pt x="3416" y="2590"/>
                    <a:pt x="3413" y="2611"/>
                  </a:cubicBezTo>
                  <a:cubicBezTo>
                    <a:pt x="3411" y="2634"/>
                    <a:pt x="3413" y="2656"/>
                    <a:pt x="3422" y="2676"/>
                  </a:cubicBezTo>
                  <a:cubicBezTo>
                    <a:pt x="3433" y="2702"/>
                    <a:pt x="3434" y="2729"/>
                    <a:pt x="3433" y="2756"/>
                  </a:cubicBezTo>
                  <a:cubicBezTo>
                    <a:pt x="3432" y="2778"/>
                    <a:pt x="3418" y="2790"/>
                    <a:pt x="3396" y="2787"/>
                  </a:cubicBezTo>
                  <a:cubicBezTo>
                    <a:pt x="3392" y="2787"/>
                    <a:pt x="3388" y="2785"/>
                    <a:pt x="3384" y="2785"/>
                  </a:cubicBezTo>
                  <a:cubicBezTo>
                    <a:pt x="3371" y="2782"/>
                    <a:pt x="3358" y="2778"/>
                    <a:pt x="3345" y="2778"/>
                  </a:cubicBezTo>
                  <a:cubicBezTo>
                    <a:pt x="3310" y="2779"/>
                    <a:pt x="3287" y="2759"/>
                    <a:pt x="3272" y="2730"/>
                  </a:cubicBezTo>
                  <a:cubicBezTo>
                    <a:pt x="3261" y="2710"/>
                    <a:pt x="3253" y="2688"/>
                    <a:pt x="3250" y="2666"/>
                  </a:cubicBezTo>
                  <a:cubicBezTo>
                    <a:pt x="3248" y="2654"/>
                    <a:pt x="3245" y="2643"/>
                    <a:pt x="3241" y="2632"/>
                  </a:cubicBezTo>
                  <a:cubicBezTo>
                    <a:pt x="3237" y="2617"/>
                    <a:pt x="3233" y="2601"/>
                    <a:pt x="3229" y="2585"/>
                  </a:cubicBezTo>
                  <a:cubicBezTo>
                    <a:pt x="3226" y="2572"/>
                    <a:pt x="3222" y="2560"/>
                    <a:pt x="3216" y="2548"/>
                  </a:cubicBezTo>
                  <a:cubicBezTo>
                    <a:pt x="3203" y="2524"/>
                    <a:pt x="3191" y="2499"/>
                    <a:pt x="3178" y="2474"/>
                  </a:cubicBezTo>
                  <a:cubicBezTo>
                    <a:pt x="3169" y="2457"/>
                    <a:pt x="3159" y="2442"/>
                    <a:pt x="3147" y="2427"/>
                  </a:cubicBezTo>
                  <a:cubicBezTo>
                    <a:pt x="3140" y="2419"/>
                    <a:pt x="3134" y="2410"/>
                    <a:pt x="3129" y="2401"/>
                  </a:cubicBezTo>
                  <a:cubicBezTo>
                    <a:pt x="3122" y="2390"/>
                    <a:pt x="3118" y="2377"/>
                    <a:pt x="3122" y="2364"/>
                  </a:cubicBezTo>
                  <a:cubicBezTo>
                    <a:pt x="3124" y="2355"/>
                    <a:pt x="3123" y="2347"/>
                    <a:pt x="3119" y="2340"/>
                  </a:cubicBezTo>
                  <a:cubicBezTo>
                    <a:pt x="3112" y="2325"/>
                    <a:pt x="3112" y="2310"/>
                    <a:pt x="3118" y="2295"/>
                  </a:cubicBezTo>
                  <a:cubicBezTo>
                    <a:pt x="3130" y="2258"/>
                    <a:pt x="3115" y="2259"/>
                    <a:pt x="3087" y="2262"/>
                  </a:cubicBezTo>
                  <a:cubicBezTo>
                    <a:pt x="3078" y="2263"/>
                    <a:pt x="3070" y="2266"/>
                    <a:pt x="3061" y="2269"/>
                  </a:cubicBezTo>
                  <a:cubicBezTo>
                    <a:pt x="3027" y="2281"/>
                    <a:pt x="2998" y="2267"/>
                    <a:pt x="2980" y="2237"/>
                  </a:cubicBezTo>
                  <a:cubicBezTo>
                    <a:pt x="2972" y="2223"/>
                    <a:pt x="2965" y="2208"/>
                    <a:pt x="2959" y="2193"/>
                  </a:cubicBezTo>
                  <a:cubicBezTo>
                    <a:pt x="2951" y="2173"/>
                    <a:pt x="2944" y="2153"/>
                    <a:pt x="2936" y="2133"/>
                  </a:cubicBezTo>
                  <a:cubicBezTo>
                    <a:pt x="2934" y="2128"/>
                    <a:pt x="2932" y="2123"/>
                    <a:pt x="2929" y="2117"/>
                  </a:cubicBezTo>
                  <a:cubicBezTo>
                    <a:pt x="2926" y="2110"/>
                    <a:pt x="2920" y="2106"/>
                    <a:pt x="2912" y="2106"/>
                  </a:cubicBezTo>
                  <a:cubicBezTo>
                    <a:pt x="2899" y="2106"/>
                    <a:pt x="2886" y="2105"/>
                    <a:pt x="2873" y="2106"/>
                  </a:cubicBezTo>
                  <a:cubicBezTo>
                    <a:pt x="2836" y="2109"/>
                    <a:pt x="2799" y="2105"/>
                    <a:pt x="2763" y="2100"/>
                  </a:cubicBezTo>
                  <a:cubicBezTo>
                    <a:pt x="2727" y="2096"/>
                    <a:pt x="2691" y="2094"/>
                    <a:pt x="2655" y="2097"/>
                  </a:cubicBezTo>
                  <a:cubicBezTo>
                    <a:pt x="2643" y="2099"/>
                    <a:pt x="2631" y="2099"/>
                    <a:pt x="2620" y="2093"/>
                  </a:cubicBezTo>
                  <a:cubicBezTo>
                    <a:pt x="2616" y="2091"/>
                    <a:pt x="2610" y="2090"/>
                    <a:pt x="2605" y="2090"/>
                  </a:cubicBezTo>
                  <a:cubicBezTo>
                    <a:pt x="2589" y="2091"/>
                    <a:pt x="2575" y="2084"/>
                    <a:pt x="2563" y="2074"/>
                  </a:cubicBezTo>
                  <a:cubicBezTo>
                    <a:pt x="2554" y="2066"/>
                    <a:pt x="2545" y="2057"/>
                    <a:pt x="2538" y="2047"/>
                  </a:cubicBezTo>
                  <a:cubicBezTo>
                    <a:pt x="2527" y="2031"/>
                    <a:pt x="2520" y="2030"/>
                    <a:pt x="2504" y="2040"/>
                  </a:cubicBezTo>
                  <a:cubicBezTo>
                    <a:pt x="2485" y="2052"/>
                    <a:pt x="2466" y="2062"/>
                    <a:pt x="2446" y="2071"/>
                  </a:cubicBezTo>
                  <a:cubicBezTo>
                    <a:pt x="2425" y="2080"/>
                    <a:pt x="2409" y="2076"/>
                    <a:pt x="2394" y="2062"/>
                  </a:cubicBezTo>
                  <a:cubicBezTo>
                    <a:pt x="2384" y="2053"/>
                    <a:pt x="2373" y="2044"/>
                    <a:pt x="2363" y="2035"/>
                  </a:cubicBezTo>
                  <a:cubicBezTo>
                    <a:pt x="2330" y="2004"/>
                    <a:pt x="2296" y="1974"/>
                    <a:pt x="2260" y="1948"/>
                  </a:cubicBezTo>
                  <a:cubicBezTo>
                    <a:pt x="2251" y="1941"/>
                    <a:pt x="2243" y="1933"/>
                    <a:pt x="2234" y="1925"/>
                  </a:cubicBezTo>
                  <a:cubicBezTo>
                    <a:pt x="2230" y="1922"/>
                    <a:pt x="2225" y="1918"/>
                    <a:pt x="2221" y="1915"/>
                  </a:cubicBezTo>
                  <a:cubicBezTo>
                    <a:pt x="2218" y="1913"/>
                    <a:pt x="2214" y="1913"/>
                    <a:pt x="2212" y="1916"/>
                  </a:cubicBezTo>
                  <a:cubicBezTo>
                    <a:pt x="2205" y="1927"/>
                    <a:pt x="2202" y="1940"/>
                    <a:pt x="2199" y="1953"/>
                  </a:cubicBezTo>
                  <a:cubicBezTo>
                    <a:pt x="2199" y="1955"/>
                    <a:pt x="2201" y="1959"/>
                    <a:pt x="2203" y="1961"/>
                  </a:cubicBezTo>
                  <a:cubicBezTo>
                    <a:pt x="2219" y="1986"/>
                    <a:pt x="2235" y="2011"/>
                    <a:pt x="2251" y="2035"/>
                  </a:cubicBezTo>
                  <a:cubicBezTo>
                    <a:pt x="2261" y="2051"/>
                    <a:pt x="2276" y="2057"/>
                    <a:pt x="2293" y="2053"/>
                  </a:cubicBezTo>
                  <a:cubicBezTo>
                    <a:pt x="2312" y="2048"/>
                    <a:pt x="2325" y="2056"/>
                    <a:pt x="2337" y="2067"/>
                  </a:cubicBezTo>
                  <a:cubicBezTo>
                    <a:pt x="2346" y="2076"/>
                    <a:pt x="2354" y="2085"/>
                    <a:pt x="2363" y="2094"/>
                  </a:cubicBezTo>
                  <a:cubicBezTo>
                    <a:pt x="2371" y="2102"/>
                    <a:pt x="2380" y="2109"/>
                    <a:pt x="2390" y="2114"/>
                  </a:cubicBezTo>
                  <a:cubicBezTo>
                    <a:pt x="2398" y="2118"/>
                    <a:pt x="2406" y="2119"/>
                    <a:pt x="2412" y="2111"/>
                  </a:cubicBezTo>
                  <a:cubicBezTo>
                    <a:pt x="2419" y="2104"/>
                    <a:pt x="2426" y="2098"/>
                    <a:pt x="2433" y="2091"/>
                  </a:cubicBezTo>
                  <a:cubicBezTo>
                    <a:pt x="2452" y="2073"/>
                    <a:pt x="2471" y="2071"/>
                    <a:pt x="2493" y="2086"/>
                  </a:cubicBezTo>
                  <a:cubicBezTo>
                    <a:pt x="2527" y="2109"/>
                    <a:pt x="2555" y="2139"/>
                    <a:pt x="2577" y="2174"/>
                  </a:cubicBezTo>
                  <a:cubicBezTo>
                    <a:pt x="2593" y="2198"/>
                    <a:pt x="2608" y="2222"/>
                    <a:pt x="2626" y="2244"/>
                  </a:cubicBezTo>
                  <a:cubicBezTo>
                    <a:pt x="2636" y="2257"/>
                    <a:pt x="2643" y="2272"/>
                    <a:pt x="2646" y="2288"/>
                  </a:cubicBezTo>
                  <a:cubicBezTo>
                    <a:pt x="2651" y="2309"/>
                    <a:pt x="2645" y="2325"/>
                    <a:pt x="2629" y="2338"/>
                  </a:cubicBezTo>
                  <a:cubicBezTo>
                    <a:pt x="2615" y="2350"/>
                    <a:pt x="2601" y="2361"/>
                    <a:pt x="2584" y="2368"/>
                  </a:cubicBezTo>
                  <a:cubicBezTo>
                    <a:pt x="2558" y="2380"/>
                    <a:pt x="2534" y="2396"/>
                    <a:pt x="2515" y="2417"/>
                  </a:cubicBezTo>
                  <a:cubicBezTo>
                    <a:pt x="2504" y="2428"/>
                    <a:pt x="2496" y="2440"/>
                    <a:pt x="2489" y="2453"/>
                  </a:cubicBezTo>
                  <a:cubicBezTo>
                    <a:pt x="2476" y="2480"/>
                    <a:pt x="2454" y="2502"/>
                    <a:pt x="2432" y="2522"/>
                  </a:cubicBezTo>
                  <a:cubicBezTo>
                    <a:pt x="2423" y="2530"/>
                    <a:pt x="2412" y="2533"/>
                    <a:pt x="2400" y="2533"/>
                  </a:cubicBezTo>
                  <a:cubicBezTo>
                    <a:pt x="2391" y="2534"/>
                    <a:pt x="2385" y="2538"/>
                    <a:pt x="2383" y="2547"/>
                  </a:cubicBezTo>
                  <a:cubicBezTo>
                    <a:pt x="2379" y="2563"/>
                    <a:pt x="2370" y="2575"/>
                    <a:pt x="2361" y="2588"/>
                  </a:cubicBezTo>
                  <a:cubicBezTo>
                    <a:pt x="2352" y="2602"/>
                    <a:pt x="2340" y="2611"/>
                    <a:pt x="2323" y="2613"/>
                  </a:cubicBezTo>
                  <a:cubicBezTo>
                    <a:pt x="2315" y="2614"/>
                    <a:pt x="2307" y="2616"/>
                    <a:pt x="2299" y="2616"/>
                  </a:cubicBezTo>
                  <a:cubicBezTo>
                    <a:pt x="2274" y="2616"/>
                    <a:pt x="2250" y="2619"/>
                    <a:pt x="2226" y="2623"/>
                  </a:cubicBezTo>
                  <a:cubicBezTo>
                    <a:pt x="2211" y="2626"/>
                    <a:pt x="2198" y="2622"/>
                    <a:pt x="2186" y="2614"/>
                  </a:cubicBezTo>
                  <a:cubicBezTo>
                    <a:pt x="2177" y="2608"/>
                    <a:pt x="2166" y="2604"/>
                    <a:pt x="2156" y="2599"/>
                  </a:cubicBezTo>
                  <a:cubicBezTo>
                    <a:pt x="2129" y="2586"/>
                    <a:pt x="2104" y="2567"/>
                    <a:pt x="2085" y="2544"/>
                  </a:cubicBezTo>
                  <a:cubicBezTo>
                    <a:pt x="2076" y="2532"/>
                    <a:pt x="2073" y="2516"/>
                    <a:pt x="2067" y="2501"/>
                  </a:cubicBezTo>
                  <a:cubicBezTo>
                    <a:pt x="2062" y="2491"/>
                    <a:pt x="2059" y="2480"/>
                    <a:pt x="2054" y="2470"/>
                  </a:cubicBezTo>
                  <a:cubicBezTo>
                    <a:pt x="2043" y="2447"/>
                    <a:pt x="2038" y="2423"/>
                    <a:pt x="2038" y="2399"/>
                  </a:cubicBezTo>
                  <a:cubicBezTo>
                    <a:pt x="2038" y="2389"/>
                    <a:pt x="2038" y="2379"/>
                    <a:pt x="2035" y="2369"/>
                  </a:cubicBezTo>
                  <a:cubicBezTo>
                    <a:pt x="2031" y="2352"/>
                    <a:pt x="2029" y="2349"/>
                    <a:pt x="2011" y="2347"/>
                  </a:cubicBezTo>
                  <a:cubicBezTo>
                    <a:pt x="2004" y="2346"/>
                    <a:pt x="1997" y="2345"/>
                    <a:pt x="1990" y="2344"/>
                  </a:cubicBezTo>
                  <a:cubicBezTo>
                    <a:pt x="1961" y="2338"/>
                    <a:pt x="1944" y="2319"/>
                    <a:pt x="1936" y="2292"/>
                  </a:cubicBezTo>
                  <a:cubicBezTo>
                    <a:pt x="1933" y="2281"/>
                    <a:pt x="1932" y="2270"/>
                    <a:pt x="1930" y="2259"/>
                  </a:cubicBezTo>
                  <a:cubicBezTo>
                    <a:pt x="1927" y="2246"/>
                    <a:pt x="1923" y="2235"/>
                    <a:pt x="1913" y="2227"/>
                  </a:cubicBezTo>
                  <a:cubicBezTo>
                    <a:pt x="1889" y="2207"/>
                    <a:pt x="1875" y="2179"/>
                    <a:pt x="1870" y="2149"/>
                  </a:cubicBezTo>
                  <a:cubicBezTo>
                    <a:pt x="1865" y="2119"/>
                    <a:pt x="1849" y="2094"/>
                    <a:pt x="1839" y="2067"/>
                  </a:cubicBezTo>
                  <a:cubicBezTo>
                    <a:pt x="1834" y="2053"/>
                    <a:pt x="1823" y="2042"/>
                    <a:pt x="1808" y="2038"/>
                  </a:cubicBezTo>
                  <a:cubicBezTo>
                    <a:pt x="1806" y="2038"/>
                    <a:pt x="1804" y="2038"/>
                    <a:pt x="1803" y="2039"/>
                  </a:cubicBezTo>
                  <a:cubicBezTo>
                    <a:pt x="1802" y="2040"/>
                    <a:pt x="1802" y="2042"/>
                    <a:pt x="1802" y="2043"/>
                  </a:cubicBezTo>
                  <a:cubicBezTo>
                    <a:pt x="1802" y="2044"/>
                    <a:pt x="1802" y="2045"/>
                    <a:pt x="1802" y="2046"/>
                  </a:cubicBezTo>
                  <a:cubicBezTo>
                    <a:pt x="1822" y="2082"/>
                    <a:pt x="1833" y="2121"/>
                    <a:pt x="1851" y="2158"/>
                  </a:cubicBezTo>
                  <a:cubicBezTo>
                    <a:pt x="1871" y="2200"/>
                    <a:pt x="1890" y="2242"/>
                    <a:pt x="1911" y="2284"/>
                  </a:cubicBezTo>
                  <a:cubicBezTo>
                    <a:pt x="1927" y="2315"/>
                    <a:pt x="1943" y="2346"/>
                    <a:pt x="1961" y="2376"/>
                  </a:cubicBezTo>
                  <a:cubicBezTo>
                    <a:pt x="1987" y="2419"/>
                    <a:pt x="2015" y="2460"/>
                    <a:pt x="2040" y="2503"/>
                  </a:cubicBezTo>
                  <a:cubicBezTo>
                    <a:pt x="2054" y="2526"/>
                    <a:pt x="2073" y="2544"/>
                    <a:pt x="2090" y="2564"/>
                  </a:cubicBezTo>
                  <a:cubicBezTo>
                    <a:pt x="2115" y="2594"/>
                    <a:pt x="2142" y="2622"/>
                    <a:pt x="2168" y="2652"/>
                  </a:cubicBezTo>
                  <a:cubicBezTo>
                    <a:pt x="2171" y="2655"/>
                    <a:pt x="2173" y="2657"/>
                    <a:pt x="2176" y="2660"/>
                  </a:cubicBezTo>
                  <a:cubicBezTo>
                    <a:pt x="2184" y="2668"/>
                    <a:pt x="2193" y="2670"/>
                    <a:pt x="2203" y="2667"/>
                  </a:cubicBezTo>
                  <a:cubicBezTo>
                    <a:pt x="2210" y="2665"/>
                    <a:pt x="2216" y="2663"/>
                    <a:pt x="2222" y="2660"/>
                  </a:cubicBezTo>
                  <a:cubicBezTo>
                    <a:pt x="2245" y="2651"/>
                    <a:pt x="2269" y="2643"/>
                    <a:pt x="2294" y="2636"/>
                  </a:cubicBezTo>
                  <a:cubicBezTo>
                    <a:pt x="2321" y="2629"/>
                    <a:pt x="2347" y="2620"/>
                    <a:pt x="2373" y="2610"/>
                  </a:cubicBezTo>
                  <a:cubicBezTo>
                    <a:pt x="2383" y="2606"/>
                    <a:pt x="2393" y="2604"/>
                    <a:pt x="2404" y="2605"/>
                  </a:cubicBezTo>
                  <a:cubicBezTo>
                    <a:pt x="2416" y="2605"/>
                    <a:pt x="2424" y="2610"/>
                    <a:pt x="2430" y="2621"/>
                  </a:cubicBezTo>
                  <a:cubicBezTo>
                    <a:pt x="2433" y="2628"/>
                    <a:pt x="2437" y="2635"/>
                    <a:pt x="2437" y="2644"/>
                  </a:cubicBezTo>
                  <a:cubicBezTo>
                    <a:pt x="2441" y="2689"/>
                    <a:pt x="2433" y="2732"/>
                    <a:pt x="2413" y="2772"/>
                  </a:cubicBezTo>
                  <a:cubicBezTo>
                    <a:pt x="2409" y="2780"/>
                    <a:pt x="2404" y="2788"/>
                    <a:pt x="2398" y="2794"/>
                  </a:cubicBezTo>
                  <a:cubicBezTo>
                    <a:pt x="2387" y="2804"/>
                    <a:pt x="2383" y="2817"/>
                    <a:pt x="2384" y="2832"/>
                  </a:cubicBezTo>
                  <a:cubicBezTo>
                    <a:pt x="2384" y="2838"/>
                    <a:pt x="2383" y="2845"/>
                    <a:pt x="2384" y="2851"/>
                  </a:cubicBezTo>
                  <a:cubicBezTo>
                    <a:pt x="2390" y="2875"/>
                    <a:pt x="2385" y="2898"/>
                    <a:pt x="2383" y="2922"/>
                  </a:cubicBezTo>
                  <a:cubicBezTo>
                    <a:pt x="2382" y="2942"/>
                    <a:pt x="2375" y="2958"/>
                    <a:pt x="2357" y="2969"/>
                  </a:cubicBezTo>
                  <a:cubicBezTo>
                    <a:pt x="2350" y="2973"/>
                    <a:pt x="2344" y="2978"/>
                    <a:pt x="2336" y="2982"/>
                  </a:cubicBezTo>
                  <a:cubicBezTo>
                    <a:pt x="2303" y="2999"/>
                    <a:pt x="2275" y="3023"/>
                    <a:pt x="2248" y="3048"/>
                  </a:cubicBezTo>
                  <a:cubicBezTo>
                    <a:pt x="2233" y="3063"/>
                    <a:pt x="2216" y="3076"/>
                    <a:pt x="2197" y="3086"/>
                  </a:cubicBezTo>
                  <a:cubicBezTo>
                    <a:pt x="2190" y="3090"/>
                    <a:pt x="2184" y="3095"/>
                    <a:pt x="2179" y="3102"/>
                  </a:cubicBezTo>
                  <a:cubicBezTo>
                    <a:pt x="2163" y="3127"/>
                    <a:pt x="2147" y="3153"/>
                    <a:pt x="2130" y="3178"/>
                  </a:cubicBezTo>
                  <a:cubicBezTo>
                    <a:pt x="2122" y="3190"/>
                    <a:pt x="2116" y="3204"/>
                    <a:pt x="2111" y="3218"/>
                  </a:cubicBezTo>
                  <a:cubicBezTo>
                    <a:pt x="2103" y="3240"/>
                    <a:pt x="2096" y="3263"/>
                    <a:pt x="2085" y="3284"/>
                  </a:cubicBezTo>
                  <a:cubicBezTo>
                    <a:pt x="2069" y="3316"/>
                    <a:pt x="2066" y="3349"/>
                    <a:pt x="2071" y="3384"/>
                  </a:cubicBezTo>
                  <a:cubicBezTo>
                    <a:pt x="2075" y="3412"/>
                    <a:pt x="2078" y="3441"/>
                    <a:pt x="2079" y="3469"/>
                  </a:cubicBezTo>
                  <a:cubicBezTo>
                    <a:pt x="2081" y="3516"/>
                    <a:pt x="2086" y="3562"/>
                    <a:pt x="2097" y="3608"/>
                  </a:cubicBezTo>
                  <a:cubicBezTo>
                    <a:pt x="2104" y="3638"/>
                    <a:pt x="2105" y="3669"/>
                    <a:pt x="2103" y="3700"/>
                  </a:cubicBezTo>
                  <a:cubicBezTo>
                    <a:pt x="2102" y="3729"/>
                    <a:pt x="2090" y="3755"/>
                    <a:pt x="2071" y="3775"/>
                  </a:cubicBezTo>
                  <a:cubicBezTo>
                    <a:pt x="2057" y="3789"/>
                    <a:pt x="2038" y="3799"/>
                    <a:pt x="2022" y="3811"/>
                  </a:cubicBezTo>
                  <a:cubicBezTo>
                    <a:pt x="2015" y="3816"/>
                    <a:pt x="2007" y="3819"/>
                    <a:pt x="2001" y="3824"/>
                  </a:cubicBezTo>
                  <a:cubicBezTo>
                    <a:pt x="1977" y="3844"/>
                    <a:pt x="1951" y="3857"/>
                    <a:pt x="1920" y="3864"/>
                  </a:cubicBezTo>
                  <a:cubicBezTo>
                    <a:pt x="1916" y="3865"/>
                    <a:pt x="1911" y="3865"/>
                    <a:pt x="1906" y="3867"/>
                  </a:cubicBezTo>
                  <a:cubicBezTo>
                    <a:pt x="1893" y="3872"/>
                    <a:pt x="1890" y="3887"/>
                    <a:pt x="1900" y="3896"/>
                  </a:cubicBezTo>
                  <a:cubicBezTo>
                    <a:pt x="1904" y="3900"/>
                    <a:pt x="1909" y="3903"/>
                    <a:pt x="1913" y="3907"/>
                  </a:cubicBezTo>
                  <a:cubicBezTo>
                    <a:pt x="1938" y="3929"/>
                    <a:pt x="1944" y="3959"/>
                    <a:pt x="1931" y="3990"/>
                  </a:cubicBezTo>
                  <a:cubicBezTo>
                    <a:pt x="1917" y="4023"/>
                    <a:pt x="1902" y="4055"/>
                    <a:pt x="1893" y="4090"/>
                  </a:cubicBezTo>
                  <a:cubicBezTo>
                    <a:pt x="1889" y="4105"/>
                    <a:pt x="1877" y="4113"/>
                    <a:pt x="1864" y="4117"/>
                  </a:cubicBezTo>
                  <a:cubicBezTo>
                    <a:pt x="1855" y="4120"/>
                    <a:pt x="1846" y="4120"/>
                    <a:pt x="1837" y="4121"/>
                  </a:cubicBezTo>
                  <a:cubicBezTo>
                    <a:pt x="1826" y="4121"/>
                    <a:pt x="1822" y="4124"/>
                    <a:pt x="1820" y="4135"/>
                  </a:cubicBezTo>
                  <a:cubicBezTo>
                    <a:pt x="1817" y="4153"/>
                    <a:pt x="1810" y="4171"/>
                    <a:pt x="1806" y="4189"/>
                  </a:cubicBezTo>
                  <a:cubicBezTo>
                    <a:pt x="1796" y="4233"/>
                    <a:pt x="1779" y="4273"/>
                    <a:pt x="1759" y="4312"/>
                  </a:cubicBezTo>
                  <a:cubicBezTo>
                    <a:pt x="1745" y="4338"/>
                    <a:pt x="1732" y="4363"/>
                    <a:pt x="1714" y="4385"/>
                  </a:cubicBezTo>
                  <a:cubicBezTo>
                    <a:pt x="1707" y="4394"/>
                    <a:pt x="1703" y="4405"/>
                    <a:pt x="1698" y="4416"/>
                  </a:cubicBezTo>
                  <a:cubicBezTo>
                    <a:pt x="1688" y="4439"/>
                    <a:pt x="1668" y="4454"/>
                    <a:pt x="1647" y="4467"/>
                  </a:cubicBezTo>
                  <a:cubicBezTo>
                    <a:pt x="1635" y="4476"/>
                    <a:pt x="1619" y="4476"/>
                    <a:pt x="1605" y="4473"/>
                  </a:cubicBezTo>
                  <a:cubicBezTo>
                    <a:pt x="1592" y="4471"/>
                    <a:pt x="1584" y="4475"/>
                    <a:pt x="1578" y="4485"/>
                  </a:cubicBezTo>
                  <a:cubicBezTo>
                    <a:pt x="1568" y="4504"/>
                    <a:pt x="1557" y="4522"/>
                    <a:pt x="1549" y="4542"/>
                  </a:cubicBezTo>
                  <a:cubicBezTo>
                    <a:pt x="1541" y="4561"/>
                    <a:pt x="1529" y="4571"/>
                    <a:pt x="1507" y="4573"/>
                  </a:cubicBezTo>
                  <a:cubicBezTo>
                    <a:pt x="1477" y="4577"/>
                    <a:pt x="1447" y="4575"/>
                    <a:pt x="1418" y="4565"/>
                  </a:cubicBezTo>
                  <a:cubicBezTo>
                    <a:pt x="1408" y="4561"/>
                    <a:pt x="1396" y="4560"/>
                    <a:pt x="1385" y="4558"/>
                  </a:cubicBezTo>
                  <a:cubicBezTo>
                    <a:pt x="1359" y="4554"/>
                    <a:pt x="1336" y="4544"/>
                    <a:pt x="1316" y="4527"/>
                  </a:cubicBezTo>
                  <a:cubicBezTo>
                    <a:pt x="1304" y="4518"/>
                    <a:pt x="1291" y="4510"/>
                    <a:pt x="1280" y="4498"/>
                  </a:cubicBezTo>
                  <a:cubicBezTo>
                    <a:pt x="1259" y="4474"/>
                    <a:pt x="1246" y="4446"/>
                    <a:pt x="1244" y="4414"/>
                  </a:cubicBezTo>
                  <a:cubicBezTo>
                    <a:pt x="1243" y="4383"/>
                    <a:pt x="1242" y="4352"/>
                    <a:pt x="1248" y="4321"/>
                  </a:cubicBezTo>
                  <a:cubicBezTo>
                    <a:pt x="1252" y="4301"/>
                    <a:pt x="1244" y="4288"/>
                    <a:pt x="1227" y="4279"/>
                  </a:cubicBezTo>
                  <a:cubicBezTo>
                    <a:pt x="1217" y="4272"/>
                    <a:pt x="1207" y="4265"/>
                    <a:pt x="1198" y="4257"/>
                  </a:cubicBezTo>
                  <a:cubicBezTo>
                    <a:pt x="1176" y="4237"/>
                    <a:pt x="1167" y="4212"/>
                    <a:pt x="1166" y="4183"/>
                  </a:cubicBezTo>
                  <a:cubicBezTo>
                    <a:pt x="1166" y="4157"/>
                    <a:pt x="1166" y="4132"/>
                    <a:pt x="1167" y="4107"/>
                  </a:cubicBezTo>
                  <a:cubicBezTo>
                    <a:pt x="1167" y="4083"/>
                    <a:pt x="1164" y="4060"/>
                    <a:pt x="1156" y="4037"/>
                  </a:cubicBezTo>
                  <a:cubicBezTo>
                    <a:pt x="1152" y="4024"/>
                    <a:pt x="1146" y="4011"/>
                    <a:pt x="1138" y="3999"/>
                  </a:cubicBezTo>
                  <a:cubicBezTo>
                    <a:pt x="1129" y="3984"/>
                    <a:pt x="1120" y="3969"/>
                    <a:pt x="1110" y="3954"/>
                  </a:cubicBezTo>
                  <a:cubicBezTo>
                    <a:pt x="1094" y="3928"/>
                    <a:pt x="1080" y="3901"/>
                    <a:pt x="1071" y="3872"/>
                  </a:cubicBezTo>
                  <a:cubicBezTo>
                    <a:pt x="1067" y="3858"/>
                    <a:pt x="1061" y="3844"/>
                    <a:pt x="1056" y="3831"/>
                  </a:cubicBezTo>
                  <a:cubicBezTo>
                    <a:pt x="1053" y="3825"/>
                    <a:pt x="1051" y="3818"/>
                    <a:pt x="1049" y="3812"/>
                  </a:cubicBezTo>
                  <a:cubicBezTo>
                    <a:pt x="1045" y="3796"/>
                    <a:pt x="1047" y="3782"/>
                    <a:pt x="1059" y="3769"/>
                  </a:cubicBezTo>
                  <a:cubicBezTo>
                    <a:pt x="1065" y="3764"/>
                    <a:pt x="1069" y="3758"/>
                    <a:pt x="1073" y="3752"/>
                  </a:cubicBezTo>
                  <a:cubicBezTo>
                    <a:pt x="1082" y="3741"/>
                    <a:pt x="1088" y="3729"/>
                    <a:pt x="1088" y="3714"/>
                  </a:cubicBezTo>
                  <a:cubicBezTo>
                    <a:pt x="1089" y="3691"/>
                    <a:pt x="1102" y="3672"/>
                    <a:pt x="1110" y="3652"/>
                  </a:cubicBezTo>
                  <a:cubicBezTo>
                    <a:pt x="1114" y="3643"/>
                    <a:pt x="1124" y="3638"/>
                    <a:pt x="1132" y="3633"/>
                  </a:cubicBezTo>
                  <a:cubicBezTo>
                    <a:pt x="1156" y="3619"/>
                    <a:pt x="1154" y="3622"/>
                    <a:pt x="1147" y="3595"/>
                  </a:cubicBezTo>
                  <a:cubicBezTo>
                    <a:pt x="1129" y="3530"/>
                    <a:pt x="1112" y="3464"/>
                    <a:pt x="1097" y="3398"/>
                  </a:cubicBezTo>
                  <a:cubicBezTo>
                    <a:pt x="1092" y="3373"/>
                    <a:pt x="1083" y="3349"/>
                    <a:pt x="1075" y="3325"/>
                  </a:cubicBezTo>
                  <a:cubicBezTo>
                    <a:pt x="1065" y="3295"/>
                    <a:pt x="1054" y="3264"/>
                    <a:pt x="1047" y="3232"/>
                  </a:cubicBezTo>
                  <a:cubicBezTo>
                    <a:pt x="1043" y="3208"/>
                    <a:pt x="1030" y="3190"/>
                    <a:pt x="1011" y="3175"/>
                  </a:cubicBezTo>
                  <a:cubicBezTo>
                    <a:pt x="1000" y="3167"/>
                    <a:pt x="989" y="3158"/>
                    <a:pt x="980" y="3148"/>
                  </a:cubicBezTo>
                  <a:cubicBezTo>
                    <a:pt x="971" y="3138"/>
                    <a:pt x="967" y="3128"/>
                    <a:pt x="969" y="3114"/>
                  </a:cubicBezTo>
                  <a:cubicBezTo>
                    <a:pt x="972" y="3087"/>
                    <a:pt x="975" y="3059"/>
                    <a:pt x="974" y="3031"/>
                  </a:cubicBezTo>
                  <a:cubicBezTo>
                    <a:pt x="974" y="3013"/>
                    <a:pt x="973" y="2996"/>
                    <a:pt x="970" y="2978"/>
                  </a:cubicBezTo>
                  <a:cubicBezTo>
                    <a:pt x="968" y="2959"/>
                    <a:pt x="966" y="2956"/>
                    <a:pt x="946" y="2956"/>
                  </a:cubicBezTo>
                  <a:cubicBezTo>
                    <a:pt x="927" y="2955"/>
                    <a:pt x="908" y="2955"/>
                    <a:pt x="889" y="2957"/>
                  </a:cubicBezTo>
                  <a:cubicBezTo>
                    <a:pt x="849" y="2962"/>
                    <a:pt x="820" y="2944"/>
                    <a:pt x="799" y="2912"/>
                  </a:cubicBezTo>
                  <a:cubicBezTo>
                    <a:pt x="791" y="2886"/>
                    <a:pt x="772" y="2883"/>
                    <a:pt x="749" y="2886"/>
                  </a:cubicBezTo>
                  <a:cubicBezTo>
                    <a:pt x="728" y="2888"/>
                    <a:pt x="709" y="2894"/>
                    <a:pt x="689" y="2897"/>
                  </a:cubicBezTo>
                  <a:cubicBezTo>
                    <a:pt x="666" y="2900"/>
                    <a:pt x="645" y="2909"/>
                    <a:pt x="625" y="2921"/>
                  </a:cubicBezTo>
                  <a:cubicBezTo>
                    <a:pt x="597" y="2937"/>
                    <a:pt x="567" y="2952"/>
                    <a:pt x="539" y="2967"/>
                  </a:cubicBezTo>
                  <a:cubicBezTo>
                    <a:pt x="520" y="2977"/>
                    <a:pt x="501" y="2987"/>
                    <a:pt x="487" y="3004"/>
                  </a:cubicBezTo>
                  <a:cubicBezTo>
                    <a:pt x="477" y="3016"/>
                    <a:pt x="464" y="3019"/>
                    <a:pt x="450" y="3014"/>
                  </a:cubicBezTo>
                  <a:cubicBezTo>
                    <a:pt x="430" y="3007"/>
                    <a:pt x="409" y="3003"/>
                    <a:pt x="388" y="2997"/>
                  </a:cubicBezTo>
                  <a:cubicBezTo>
                    <a:pt x="355" y="2988"/>
                    <a:pt x="323" y="2976"/>
                    <a:pt x="294" y="2957"/>
                  </a:cubicBezTo>
                  <a:cubicBezTo>
                    <a:pt x="288" y="2953"/>
                    <a:pt x="282" y="2948"/>
                    <a:pt x="277" y="2943"/>
                  </a:cubicBezTo>
                  <a:cubicBezTo>
                    <a:pt x="260" y="2923"/>
                    <a:pt x="243" y="2904"/>
                    <a:pt x="231" y="2880"/>
                  </a:cubicBezTo>
                  <a:cubicBezTo>
                    <a:pt x="216" y="2851"/>
                    <a:pt x="198" y="2823"/>
                    <a:pt x="182" y="2795"/>
                  </a:cubicBezTo>
                  <a:cubicBezTo>
                    <a:pt x="171" y="2778"/>
                    <a:pt x="162" y="2759"/>
                    <a:pt x="152" y="2742"/>
                  </a:cubicBezTo>
                  <a:cubicBezTo>
                    <a:pt x="146" y="2731"/>
                    <a:pt x="144" y="2729"/>
                    <a:pt x="133" y="2733"/>
                  </a:cubicBezTo>
                  <a:cubicBezTo>
                    <a:pt x="109" y="2742"/>
                    <a:pt x="91" y="2733"/>
                    <a:pt x="77" y="2715"/>
                  </a:cubicBezTo>
                  <a:cubicBezTo>
                    <a:pt x="58" y="2693"/>
                    <a:pt x="42" y="2668"/>
                    <a:pt x="24" y="2645"/>
                  </a:cubicBezTo>
                  <a:cubicBezTo>
                    <a:pt x="3" y="2618"/>
                    <a:pt x="0" y="2589"/>
                    <a:pt x="9" y="2557"/>
                  </a:cubicBezTo>
                  <a:cubicBezTo>
                    <a:pt x="14" y="2537"/>
                    <a:pt x="18" y="2517"/>
                    <a:pt x="27" y="2499"/>
                  </a:cubicBezTo>
                  <a:cubicBezTo>
                    <a:pt x="33" y="2486"/>
                    <a:pt x="40" y="2474"/>
                    <a:pt x="50" y="2464"/>
                  </a:cubicBezTo>
                  <a:cubicBezTo>
                    <a:pt x="54" y="2460"/>
                    <a:pt x="58" y="2456"/>
                    <a:pt x="62" y="2452"/>
                  </a:cubicBezTo>
                  <a:cubicBezTo>
                    <a:pt x="67" y="2445"/>
                    <a:pt x="69" y="2438"/>
                    <a:pt x="68" y="2429"/>
                  </a:cubicBezTo>
                  <a:cubicBezTo>
                    <a:pt x="67" y="2424"/>
                    <a:pt x="66" y="2419"/>
                    <a:pt x="65" y="2415"/>
                  </a:cubicBezTo>
                  <a:cubicBezTo>
                    <a:pt x="58" y="2383"/>
                    <a:pt x="54" y="2352"/>
                    <a:pt x="54" y="2320"/>
                  </a:cubicBezTo>
                  <a:cubicBezTo>
                    <a:pt x="54" y="2297"/>
                    <a:pt x="53" y="2274"/>
                    <a:pt x="51" y="2251"/>
                  </a:cubicBezTo>
                  <a:cubicBezTo>
                    <a:pt x="49" y="2235"/>
                    <a:pt x="51" y="2219"/>
                    <a:pt x="55" y="2203"/>
                  </a:cubicBezTo>
                  <a:cubicBezTo>
                    <a:pt x="65" y="2166"/>
                    <a:pt x="75" y="2129"/>
                    <a:pt x="78" y="2090"/>
                  </a:cubicBezTo>
                  <a:cubicBezTo>
                    <a:pt x="79" y="2079"/>
                    <a:pt x="84" y="2068"/>
                    <a:pt x="92" y="2060"/>
                  </a:cubicBezTo>
                  <a:cubicBezTo>
                    <a:pt x="106" y="2044"/>
                    <a:pt x="118" y="2028"/>
                    <a:pt x="135" y="2016"/>
                  </a:cubicBezTo>
                  <a:cubicBezTo>
                    <a:pt x="146" y="2007"/>
                    <a:pt x="157" y="1997"/>
                    <a:pt x="169" y="1988"/>
                  </a:cubicBezTo>
                  <a:cubicBezTo>
                    <a:pt x="190" y="1970"/>
                    <a:pt x="213" y="1957"/>
                    <a:pt x="240" y="1952"/>
                  </a:cubicBezTo>
                  <a:cubicBezTo>
                    <a:pt x="242" y="1952"/>
                    <a:pt x="243" y="1952"/>
                    <a:pt x="245" y="1951"/>
                  </a:cubicBezTo>
                  <a:cubicBezTo>
                    <a:pt x="253" y="1949"/>
                    <a:pt x="256" y="1946"/>
                    <a:pt x="255" y="1937"/>
                  </a:cubicBezTo>
                  <a:cubicBezTo>
                    <a:pt x="254" y="1915"/>
                    <a:pt x="264" y="1898"/>
                    <a:pt x="281" y="1884"/>
                  </a:cubicBezTo>
                  <a:cubicBezTo>
                    <a:pt x="298" y="1870"/>
                    <a:pt x="316" y="1855"/>
                    <a:pt x="334" y="1841"/>
                  </a:cubicBezTo>
                  <a:cubicBezTo>
                    <a:pt x="344" y="1833"/>
                    <a:pt x="351" y="1824"/>
                    <a:pt x="352" y="1811"/>
                  </a:cubicBezTo>
                  <a:cubicBezTo>
                    <a:pt x="354" y="1793"/>
                    <a:pt x="364" y="1783"/>
                    <a:pt x="378" y="1774"/>
                  </a:cubicBezTo>
                  <a:cubicBezTo>
                    <a:pt x="423" y="1747"/>
                    <a:pt x="471" y="1726"/>
                    <a:pt x="523" y="1716"/>
                  </a:cubicBezTo>
                  <a:cubicBezTo>
                    <a:pt x="558" y="1709"/>
                    <a:pt x="593" y="1700"/>
                    <a:pt x="628" y="1696"/>
                  </a:cubicBezTo>
                  <a:cubicBezTo>
                    <a:pt x="643" y="1694"/>
                    <a:pt x="657" y="1689"/>
                    <a:pt x="671" y="1685"/>
                  </a:cubicBezTo>
                  <a:cubicBezTo>
                    <a:pt x="734" y="1665"/>
                    <a:pt x="799" y="1650"/>
                    <a:pt x="864" y="1640"/>
                  </a:cubicBezTo>
                  <a:cubicBezTo>
                    <a:pt x="888" y="1636"/>
                    <a:pt x="913" y="1637"/>
                    <a:pt x="937" y="1638"/>
                  </a:cubicBezTo>
                  <a:cubicBezTo>
                    <a:pt x="961" y="1638"/>
                    <a:pt x="977" y="1651"/>
                    <a:pt x="981" y="1682"/>
                  </a:cubicBezTo>
                  <a:cubicBezTo>
                    <a:pt x="982" y="1692"/>
                    <a:pt x="980" y="1703"/>
                    <a:pt x="979" y="1713"/>
                  </a:cubicBezTo>
                  <a:cubicBezTo>
                    <a:pt x="978" y="1723"/>
                    <a:pt x="976" y="1733"/>
                    <a:pt x="974" y="1742"/>
                  </a:cubicBezTo>
                  <a:cubicBezTo>
                    <a:pt x="972" y="1755"/>
                    <a:pt x="974" y="1758"/>
                    <a:pt x="987" y="1762"/>
                  </a:cubicBezTo>
                  <a:cubicBezTo>
                    <a:pt x="1006" y="1767"/>
                    <a:pt x="1026" y="1772"/>
                    <a:pt x="1046" y="1776"/>
                  </a:cubicBezTo>
                  <a:cubicBezTo>
                    <a:pt x="1069" y="1780"/>
                    <a:pt x="1091" y="1784"/>
                    <a:pt x="1114" y="1788"/>
                  </a:cubicBezTo>
                  <a:cubicBezTo>
                    <a:pt x="1124" y="1790"/>
                    <a:pt x="1134" y="1793"/>
                    <a:pt x="1145" y="1796"/>
                  </a:cubicBezTo>
                  <a:cubicBezTo>
                    <a:pt x="1156" y="1799"/>
                    <a:pt x="1165" y="1805"/>
                    <a:pt x="1172" y="1815"/>
                  </a:cubicBezTo>
                  <a:cubicBezTo>
                    <a:pt x="1189" y="1840"/>
                    <a:pt x="1207" y="1865"/>
                    <a:pt x="1219" y="1892"/>
                  </a:cubicBezTo>
                  <a:cubicBezTo>
                    <a:pt x="1228" y="1910"/>
                    <a:pt x="1240" y="1919"/>
                    <a:pt x="1260" y="1918"/>
                  </a:cubicBezTo>
                  <a:cubicBezTo>
                    <a:pt x="1270" y="1917"/>
                    <a:pt x="1281" y="1920"/>
                    <a:pt x="1291" y="1916"/>
                  </a:cubicBezTo>
                  <a:cubicBezTo>
                    <a:pt x="1289" y="1903"/>
                    <a:pt x="1276" y="1899"/>
                    <a:pt x="1268" y="1893"/>
                  </a:cubicBezTo>
                  <a:cubicBezTo>
                    <a:pt x="1253" y="1882"/>
                    <a:pt x="1242" y="1868"/>
                    <a:pt x="1230" y="1855"/>
                  </a:cubicBezTo>
                  <a:cubicBezTo>
                    <a:pt x="1213" y="1834"/>
                    <a:pt x="1224" y="1785"/>
                    <a:pt x="1250" y="1773"/>
                  </a:cubicBezTo>
                  <a:cubicBezTo>
                    <a:pt x="1276" y="1762"/>
                    <a:pt x="1301" y="1748"/>
                    <a:pt x="1330" y="1743"/>
                  </a:cubicBezTo>
                  <a:cubicBezTo>
                    <a:pt x="1343" y="1742"/>
                    <a:pt x="1356" y="1741"/>
                    <a:pt x="1369" y="1744"/>
                  </a:cubicBezTo>
                  <a:cubicBezTo>
                    <a:pt x="1379" y="1746"/>
                    <a:pt x="1387" y="1751"/>
                    <a:pt x="1395" y="1757"/>
                  </a:cubicBezTo>
                  <a:cubicBezTo>
                    <a:pt x="1418" y="1777"/>
                    <a:pt x="1443" y="1797"/>
                    <a:pt x="1472" y="1809"/>
                  </a:cubicBezTo>
                  <a:cubicBezTo>
                    <a:pt x="1472" y="1809"/>
                    <a:pt x="1473" y="1810"/>
                    <a:pt x="1474" y="1810"/>
                  </a:cubicBezTo>
                  <a:cubicBezTo>
                    <a:pt x="1507" y="1834"/>
                    <a:pt x="1547" y="1836"/>
                    <a:pt x="1586" y="1839"/>
                  </a:cubicBezTo>
                  <a:cubicBezTo>
                    <a:pt x="1618" y="1842"/>
                    <a:pt x="1651" y="1839"/>
                    <a:pt x="1683" y="1833"/>
                  </a:cubicBezTo>
                  <a:cubicBezTo>
                    <a:pt x="1700" y="1830"/>
                    <a:pt x="1716" y="1831"/>
                    <a:pt x="1730" y="1842"/>
                  </a:cubicBezTo>
                  <a:cubicBezTo>
                    <a:pt x="1735" y="1846"/>
                    <a:pt x="1738" y="1844"/>
                    <a:pt x="1739" y="1836"/>
                  </a:cubicBezTo>
                  <a:cubicBezTo>
                    <a:pt x="1739" y="1823"/>
                    <a:pt x="1740" y="1810"/>
                    <a:pt x="1740" y="1797"/>
                  </a:cubicBezTo>
                  <a:cubicBezTo>
                    <a:pt x="1741" y="1793"/>
                    <a:pt x="1740" y="1789"/>
                    <a:pt x="1739" y="1785"/>
                  </a:cubicBezTo>
                  <a:cubicBezTo>
                    <a:pt x="1731" y="1766"/>
                    <a:pt x="1722" y="1748"/>
                    <a:pt x="1709" y="1732"/>
                  </a:cubicBezTo>
                  <a:cubicBezTo>
                    <a:pt x="1700" y="1721"/>
                    <a:pt x="1690" y="1715"/>
                    <a:pt x="1676" y="1715"/>
                  </a:cubicBezTo>
                  <a:cubicBezTo>
                    <a:pt x="1662" y="1714"/>
                    <a:pt x="1648" y="1712"/>
                    <a:pt x="1634" y="1716"/>
                  </a:cubicBezTo>
                  <a:cubicBezTo>
                    <a:pt x="1606" y="1726"/>
                    <a:pt x="1578" y="1721"/>
                    <a:pt x="1550" y="1718"/>
                  </a:cubicBezTo>
                  <a:cubicBezTo>
                    <a:pt x="1542" y="1717"/>
                    <a:pt x="1533" y="1715"/>
                    <a:pt x="1526" y="1713"/>
                  </a:cubicBezTo>
                  <a:cubicBezTo>
                    <a:pt x="1510" y="1709"/>
                    <a:pt x="1495" y="1708"/>
                    <a:pt x="1480" y="1712"/>
                  </a:cubicBezTo>
                  <a:cubicBezTo>
                    <a:pt x="1468" y="1714"/>
                    <a:pt x="1457" y="1712"/>
                    <a:pt x="1446" y="1707"/>
                  </a:cubicBezTo>
                  <a:cubicBezTo>
                    <a:pt x="1433" y="1701"/>
                    <a:pt x="1421" y="1692"/>
                    <a:pt x="1411" y="1681"/>
                  </a:cubicBezTo>
                  <a:cubicBezTo>
                    <a:pt x="1403" y="1674"/>
                    <a:pt x="1398" y="1665"/>
                    <a:pt x="1394" y="1654"/>
                  </a:cubicBezTo>
                  <a:cubicBezTo>
                    <a:pt x="1389" y="1636"/>
                    <a:pt x="1386" y="1618"/>
                    <a:pt x="1384" y="1599"/>
                  </a:cubicBezTo>
                  <a:cubicBezTo>
                    <a:pt x="1384" y="1590"/>
                    <a:pt x="1386" y="1581"/>
                    <a:pt x="1391" y="1573"/>
                  </a:cubicBezTo>
                  <a:cubicBezTo>
                    <a:pt x="1402" y="1554"/>
                    <a:pt x="1416" y="1549"/>
                    <a:pt x="1436" y="1560"/>
                  </a:cubicBezTo>
                  <a:cubicBezTo>
                    <a:pt x="1444" y="1564"/>
                    <a:pt x="1453" y="1566"/>
                    <a:pt x="1461" y="1568"/>
                  </a:cubicBezTo>
                  <a:cubicBezTo>
                    <a:pt x="1477" y="1571"/>
                    <a:pt x="1493" y="1575"/>
                    <a:pt x="1509" y="1578"/>
                  </a:cubicBezTo>
                  <a:cubicBezTo>
                    <a:pt x="1532" y="1583"/>
                    <a:pt x="1555" y="1581"/>
                    <a:pt x="1578" y="1579"/>
                  </a:cubicBezTo>
                  <a:cubicBezTo>
                    <a:pt x="1579" y="1579"/>
                    <a:pt x="1579" y="1579"/>
                    <a:pt x="1580" y="1579"/>
                  </a:cubicBezTo>
                  <a:cubicBezTo>
                    <a:pt x="1586" y="1577"/>
                    <a:pt x="1588" y="1572"/>
                    <a:pt x="1585" y="1568"/>
                  </a:cubicBezTo>
                  <a:cubicBezTo>
                    <a:pt x="1571" y="1546"/>
                    <a:pt x="1552" y="1528"/>
                    <a:pt x="1529" y="1514"/>
                  </a:cubicBezTo>
                  <a:cubicBezTo>
                    <a:pt x="1512" y="1504"/>
                    <a:pt x="1492" y="1505"/>
                    <a:pt x="1474" y="1512"/>
                  </a:cubicBezTo>
                  <a:cubicBezTo>
                    <a:pt x="1441" y="1526"/>
                    <a:pt x="1405" y="1529"/>
                    <a:pt x="1369" y="1533"/>
                  </a:cubicBezTo>
                  <a:cubicBezTo>
                    <a:pt x="1363" y="1534"/>
                    <a:pt x="1356" y="1534"/>
                    <a:pt x="1350" y="1536"/>
                  </a:cubicBezTo>
                  <a:cubicBezTo>
                    <a:pt x="1341" y="1538"/>
                    <a:pt x="1335" y="1543"/>
                    <a:pt x="1335" y="1553"/>
                  </a:cubicBezTo>
                  <a:cubicBezTo>
                    <a:pt x="1335" y="1567"/>
                    <a:pt x="1334" y="1581"/>
                    <a:pt x="1339" y="1594"/>
                  </a:cubicBezTo>
                  <a:cubicBezTo>
                    <a:pt x="1348" y="1615"/>
                    <a:pt x="1349" y="1637"/>
                    <a:pt x="1355" y="1658"/>
                  </a:cubicBezTo>
                  <a:cubicBezTo>
                    <a:pt x="1359" y="1676"/>
                    <a:pt x="1351" y="1691"/>
                    <a:pt x="1334" y="1701"/>
                  </a:cubicBezTo>
                  <a:cubicBezTo>
                    <a:pt x="1326" y="1706"/>
                    <a:pt x="1317" y="1711"/>
                    <a:pt x="1308" y="1715"/>
                  </a:cubicBezTo>
                  <a:cubicBezTo>
                    <a:pt x="1297" y="1720"/>
                    <a:pt x="1286" y="1719"/>
                    <a:pt x="1277" y="1710"/>
                  </a:cubicBezTo>
                  <a:cubicBezTo>
                    <a:pt x="1263" y="1696"/>
                    <a:pt x="1250" y="1682"/>
                    <a:pt x="1240" y="1664"/>
                  </a:cubicBezTo>
                  <a:cubicBezTo>
                    <a:pt x="1237" y="1658"/>
                    <a:pt x="1234" y="1651"/>
                    <a:pt x="1230" y="1645"/>
                  </a:cubicBezTo>
                  <a:cubicBezTo>
                    <a:pt x="1221" y="1632"/>
                    <a:pt x="1215" y="1618"/>
                    <a:pt x="1218" y="1601"/>
                  </a:cubicBezTo>
                  <a:cubicBezTo>
                    <a:pt x="1219" y="1596"/>
                    <a:pt x="1217" y="1590"/>
                    <a:pt x="1216" y="1584"/>
                  </a:cubicBezTo>
                  <a:cubicBezTo>
                    <a:pt x="1214" y="1573"/>
                    <a:pt x="1212" y="1562"/>
                    <a:pt x="1210" y="1551"/>
                  </a:cubicBezTo>
                  <a:cubicBezTo>
                    <a:pt x="1209" y="1548"/>
                    <a:pt x="1209" y="1546"/>
                    <a:pt x="1208" y="1543"/>
                  </a:cubicBezTo>
                  <a:cubicBezTo>
                    <a:pt x="1194" y="1514"/>
                    <a:pt x="1183" y="1483"/>
                    <a:pt x="1159" y="1459"/>
                  </a:cubicBezTo>
                  <a:cubicBezTo>
                    <a:pt x="1141" y="1441"/>
                    <a:pt x="1124" y="1421"/>
                    <a:pt x="1108" y="1400"/>
                  </a:cubicBezTo>
                  <a:cubicBezTo>
                    <a:pt x="1090" y="1376"/>
                    <a:pt x="1065" y="1360"/>
                    <a:pt x="1042" y="1343"/>
                  </a:cubicBezTo>
                  <a:cubicBezTo>
                    <a:pt x="1034" y="1337"/>
                    <a:pt x="1021" y="1341"/>
                    <a:pt x="1015" y="1349"/>
                  </a:cubicBezTo>
                  <a:cubicBezTo>
                    <a:pt x="1013" y="1351"/>
                    <a:pt x="1014" y="1355"/>
                    <a:pt x="1015" y="1358"/>
                  </a:cubicBezTo>
                  <a:cubicBezTo>
                    <a:pt x="1020" y="1369"/>
                    <a:pt x="1028" y="1379"/>
                    <a:pt x="1036" y="1388"/>
                  </a:cubicBezTo>
                  <a:cubicBezTo>
                    <a:pt x="1045" y="1397"/>
                    <a:pt x="1054" y="1406"/>
                    <a:pt x="1063" y="1416"/>
                  </a:cubicBezTo>
                  <a:cubicBezTo>
                    <a:pt x="1071" y="1424"/>
                    <a:pt x="1078" y="1431"/>
                    <a:pt x="1085" y="1440"/>
                  </a:cubicBezTo>
                  <a:cubicBezTo>
                    <a:pt x="1095" y="1454"/>
                    <a:pt x="1107" y="1465"/>
                    <a:pt x="1122" y="1474"/>
                  </a:cubicBezTo>
                  <a:cubicBezTo>
                    <a:pt x="1143" y="1486"/>
                    <a:pt x="1151" y="1505"/>
                    <a:pt x="1145" y="1528"/>
                  </a:cubicBezTo>
                  <a:cubicBezTo>
                    <a:pt x="1143" y="1539"/>
                    <a:pt x="1145" y="1548"/>
                    <a:pt x="1150" y="1557"/>
                  </a:cubicBezTo>
                  <a:cubicBezTo>
                    <a:pt x="1155" y="1566"/>
                    <a:pt x="1160" y="1575"/>
                    <a:pt x="1162" y="1586"/>
                  </a:cubicBezTo>
                  <a:cubicBezTo>
                    <a:pt x="1164" y="1598"/>
                    <a:pt x="1162" y="1609"/>
                    <a:pt x="1153" y="1618"/>
                  </a:cubicBezTo>
                  <a:cubicBezTo>
                    <a:pt x="1130" y="1640"/>
                    <a:pt x="1107" y="1661"/>
                    <a:pt x="1080" y="1678"/>
                  </a:cubicBezTo>
                  <a:cubicBezTo>
                    <a:pt x="1060" y="1691"/>
                    <a:pt x="1045" y="1687"/>
                    <a:pt x="1032" y="1667"/>
                  </a:cubicBezTo>
                  <a:cubicBezTo>
                    <a:pt x="1027" y="1659"/>
                    <a:pt x="1021" y="1655"/>
                    <a:pt x="1012" y="1656"/>
                  </a:cubicBezTo>
                  <a:cubicBezTo>
                    <a:pt x="994" y="1658"/>
                    <a:pt x="981" y="1647"/>
                    <a:pt x="968" y="1637"/>
                  </a:cubicBezTo>
                  <a:cubicBezTo>
                    <a:pt x="958" y="1628"/>
                    <a:pt x="953" y="1615"/>
                    <a:pt x="958" y="1601"/>
                  </a:cubicBezTo>
                  <a:cubicBezTo>
                    <a:pt x="963" y="1588"/>
                    <a:pt x="975" y="1581"/>
                    <a:pt x="989" y="1583"/>
                  </a:cubicBezTo>
                  <a:cubicBezTo>
                    <a:pt x="996" y="1584"/>
                    <a:pt x="1003" y="1587"/>
                    <a:pt x="1010" y="1588"/>
                  </a:cubicBezTo>
                  <a:cubicBezTo>
                    <a:pt x="1019" y="1590"/>
                    <a:pt x="1025" y="1586"/>
                    <a:pt x="1026" y="1577"/>
                  </a:cubicBezTo>
                  <a:cubicBezTo>
                    <a:pt x="1027" y="1573"/>
                    <a:pt x="1027" y="1569"/>
                    <a:pt x="1024" y="1566"/>
                  </a:cubicBezTo>
                  <a:cubicBezTo>
                    <a:pt x="1013" y="1549"/>
                    <a:pt x="1006" y="1531"/>
                    <a:pt x="991" y="1517"/>
                  </a:cubicBezTo>
                  <a:cubicBezTo>
                    <a:pt x="975" y="1501"/>
                    <a:pt x="959" y="1485"/>
                    <a:pt x="943" y="1469"/>
                  </a:cubicBezTo>
                  <a:cubicBezTo>
                    <a:pt x="936" y="1463"/>
                    <a:pt x="930" y="1460"/>
                    <a:pt x="921" y="1464"/>
                  </a:cubicBezTo>
                  <a:cubicBezTo>
                    <a:pt x="896" y="1474"/>
                    <a:pt x="875" y="1465"/>
                    <a:pt x="854" y="1451"/>
                  </a:cubicBezTo>
                  <a:cubicBezTo>
                    <a:pt x="852" y="1449"/>
                    <a:pt x="849" y="1447"/>
                    <a:pt x="847" y="1445"/>
                  </a:cubicBezTo>
                  <a:cubicBezTo>
                    <a:pt x="840" y="1440"/>
                    <a:pt x="833" y="1440"/>
                    <a:pt x="826" y="1445"/>
                  </a:cubicBezTo>
                  <a:cubicBezTo>
                    <a:pt x="823" y="1448"/>
                    <a:pt x="819" y="1451"/>
                    <a:pt x="814" y="1453"/>
                  </a:cubicBezTo>
                  <a:cubicBezTo>
                    <a:pt x="799" y="1461"/>
                    <a:pt x="784" y="1463"/>
                    <a:pt x="768" y="1455"/>
                  </a:cubicBezTo>
                  <a:cubicBezTo>
                    <a:pt x="750" y="1445"/>
                    <a:pt x="731" y="1437"/>
                    <a:pt x="713" y="1428"/>
                  </a:cubicBezTo>
                  <a:cubicBezTo>
                    <a:pt x="702" y="1422"/>
                    <a:pt x="692" y="1420"/>
                    <a:pt x="680" y="1424"/>
                  </a:cubicBezTo>
                  <a:cubicBezTo>
                    <a:pt x="674" y="1427"/>
                    <a:pt x="667" y="1428"/>
                    <a:pt x="661" y="1430"/>
                  </a:cubicBezTo>
                  <a:cubicBezTo>
                    <a:pt x="647" y="1434"/>
                    <a:pt x="640" y="1444"/>
                    <a:pt x="639" y="1459"/>
                  </a:cubicBezTo>
                  <a:cubicBezTo>
                    <a:pt x="639" y="1465"/>
                    <a:pt x="639" y="1472"/>
                    <a:pt x="639" y="1478"/>
                  </a:cubicBezTo>
                  <a:cubicBezTo>
                    <a:pt x="640" y="1501"/>
                    <a:pt x="629" y="1517"/>
                    <a:pt x="611" y="1529"/>
                  </a:cubicBezTo>
                  <a:cubicBezTo>
                    <a:pt x="599" y="1537"/>
                    <a:pt x="587" y="1545"/>
                    <a:pt x="576" y="1552"/>
                  </a:cubicBezTo>
                  <a:cubicBezTo>
                    <a:pt x="554" y="1566"/>
                    <a:pt x="552" y="1573"/>
                    <a:pt x="557" y="1597"/>
                  </a:cubicBezTo>
                  <a:cubicBezTo>
                    <a:pt x="560" y="1610"/>
                    <a:pt x="562" y="1624"/>
                    <a:pt x="564" y="1638"/>
                  </a:cubicBezTo>
                  <a:cubicBezTo>
                    <a:pt x="567" y="1656"/>
                    <a:pt x="560" y="1669"/>
                    <a:pt x="546" y="1680"/>
                  </a:cubicBezTo>
                  <a:cubicBezTo>
                    <a:pt x="537" y="1686"/>
                    <a:pt x="528" y="1691"/>
                    <a:pt x="518" y="1696"/>
                  </a:cubicBezTo>
                  <a:cubicBezTo>
                    <a:pt x="514" y="1697"/>
                    <a:pt x="510" y="1698"/>
                    <a:pt x="507" y="1700"/>
                  </a:cubicBezTo>
                  <a:cubicBezTo>
                    <a:pt x="487" y="1711"/>
                    <a:pt x="468" y="1711"/>
                    <a:pt x="448" y="1703"/>
                  </a:cubicBezTo>
                  <a:cubicBezTo>
                    <a:pt x="437" y="1698"/>
                    <a:pt x="426" y="1699"/>
                    <a:pt x="415" y="1705"/>
                  </a:cubicBezTo>
                  <a:cubicBezTo>
                    <a:pt x="409" y="1709"/>
                    <a:pt x="402" y="1712"/>
                    <a:pt x="395" y="1715"/>
                  </a:cubicBezTo>
                  <a:cubicBezTo>
                    <a:pt x="380" y="1722"/>
                    <a:pt x="364" y="1725"/>
                    <a:pt x="348" y="1721"/>
                  </a:cubicBezTo>
                  <a:cubicBezTo>
                    <a:pt x="339" y="1719"/>
                    <a:pt x="330" y="1719"/>
                    <a:pt x="321" y="1716"/>
                  </a:cubicBezTo>
                  <a:cubicBezTo>
                    <a:pt x="303" y="1711"/>
                    <a:pt x="289" y="1702"/>
                    <a:pt x="290" y="1673"/>
                  </a:cubicBezTo>
                  <a:cubicBezTo>
                    <a:pt x="291" y="1661"/>
                    <a:pt x="288" y="1650"/>
                    <a:pt x="283" y="1640"/>
                  </a:cubicBezTo>
                  <a:cubicBezTo>
                    <a:pt x="275" y="1621"/>
                    <a:pt x="268" y="1602"/>
                    <a:pt x="259" y="1584"/>
                  </a:cubicBezTo>
                  <a:cubicBezTo>
                    <a:pt x="254" y="1570"/>
                    <a:pt x="253" y="1557"/>
                    <a:pt x="256" y="1543"/>
                  </a:cubicBezTo>
                  <a:cubicBezTo>
                    <a:pt x="256" y="1538"/>
                    <a:pt x="257" y="1533"/>
                    <a:pt x="259" y="1528"/>
                  </a:cubicBezTo>
                  <a:cubicBezTo>
                    <a:pt x="267" y="1506"/>
                    <a:pt x="269" y="1483"/>
                    <a:pt x="269" y="1459"/>
                  </a:cubicBezTo>
                  <a:cubicBezTo>
                    <a:pt x="269" y="1410"/>
                    <a:pt x="315" y="1365"/>
                    <a:pt x="353" y="1358"/>
                  </a:cubicBezTo>
                  <a:cubicBezTo>
                    <a:pt x="380" y="1353"/>
                    <a:pt x="407" y="1349"/>
                    <a:pt x="435" y="1344"/>
                  </a:cubicBezTo>
                  <a:cubicBezTo>
                    <a:pt x="439" y="1343"/>
                    <a:pt x="444" y="1344"/>
                    <a:pt x="449" y="1342"/>
                  </a:cubicBezTo>
                  <a:cubicBezTo>
                    <a:pt x="457" y="1341"/>
                    <a:pt x="460" y="1334"/>
                    <a:pt x="455" y="1328"/>
                  </a:cubicBezTo>
                  <a:cubicBezTo>
                    <a:pt x="451" y="1322"/>
                    <a:pt x="447" y="1317"/>
                    <a:pt x="442" y="1313"/>
                  </a:cubicBezTo>
                  <a:cubicBezTo>
                    <a:pt x="437" y="1308"/>
                    <a:pt x="433" y="1302"/>
                    <a:pt x="429" y="1295"/>
                  </a:cubicBezTo>
                  <a:cubicBezTo>
                    <a:pt x="409" y="1259"/>
                    <a:pt x="418" y="1239"/>
                    <a:pt x="448" y="1215"/>
                  </a:cubicBezTo>
                  <a:cubicBezTo>
                    <a:pt x="455" y="1210"/>
                    <a:pt x="464" y="1206"/>
                    <a:pt x="472" y="1202"/>
                  </a:cubicBezTo>
                  <a:cubicBezTo>
                    <a:pt x="494" y="1189"/>
                    <a:pt x="517" y="1176"/>
                    <a:pt x="540" y="1164"/>
                  </a:cubicBezTo>
                  <a:cubicBezTo>
                    <a:pt x="568" y="1150"/>
                    <a:pt x="591" y="1132"/>
                    <a:pt x="612" y="1109"/>
                  </a:cubicBezTo>
                  <a:cubicBezTo>
                    <a:pt x="622" y="1098"/>
                    <a:pt x="633" y="1087"/>
                    <a:pt x="644" y="1075"/>
                  </a:cubicBezTo>
                  <a:cubicBezTo>
                    <a:pt x="648" y="1070"/>
                    <a:pt x="652" y="1063"/>
                    <a:pt x="656" y="1057"/>
                  </a:cubicBezTo>
                  <a:cubicBezTo>
                    <a:pt x="662" y="1048"/>
                    <a:pt x="667" y="1039"/>
                    <a:pt x="673" y="1030"/>
                  </a:cubicBezTo>
                  <a:cubicBezTo>
                    <a:pt x="683" y="1016"/>
                    <a:pt x="696" y="1008"/>
                    <a:pt x="714" y="1007"/>
                  </a:cubicBezTo>
                  <a:cubicBezTo>
                    <a:pt x="730" y="1006"/>
                    <a:pt x="745" y="999"/>
                    <a:pt x="761" y="993"/>
                  </a:cubicBezTo>
                  <a:cubicBezTo>
                    <a:pt x="773" y="989"/>
                    <a:pt x="785" y="984"/>
                    <a:pt x="798" y="980"/>
                  </a:cubicBezTo>
                  <a:cubicBezTo>
                    <a:pt x="825" y="970"/>
                    <a:pt x="854" y="971"/>
                    <a:pt x="882" y="974"/>
                  </a:cubicBezTo>
                  <a:cubicBezTo>
                    <a:pt x="914" y="979"/>
                    <a:pt x="945" y="982"/>
                    <a:pt x="977" y="986"/>
                  </a:cubicBezTo>
                  <a:cubicBezTo>
                    <a:pt x="998" y="989"/>
                    <a:pt x="1017" y="983"/>
                    <a:pt x="1038" y="980"/>
                  </a:cubicBezTo>
                  <a:cubicBezTo>
                    <a:pt x="1053" y="978"/>
                    <a:pt x="1068" y="972"/>
                    <a:pt x="1083" y="972"/>
                  </a:cubicBezTo>
                  <a:cubicBezTo>
                    <a:pt x="1089" y="971"/>
                    <a:pt x="1094" y="968"/>
                    <a:pt x="1097" y="963"/>
                  </a:cubicBezTo>
                  <a:cubicBezTo>
                    <a:pt x="1100" y="957"/>
                    <a:pt x="1103" y="951"/>
                    <a:pt x="1106" y="946"/>
                  </a:cubicBezTo>
                  <a:cubicBezTo>
                    <a:pt x="1130" y="906"/>
                    <a:pt x="1160" y="874"/>
                    <a:pt x="1201" y="852"/>
                  </a:cubicBezTo>
                  <a:cubicBezTo>
                    <a:pt x="1236" y="834"/>
                    <a:pt x="1271" y="817"/>
                    <a:pt x="1307" y="802"/>
                  </a:cubicBezTo>
                  <a:cubicBezTo>
                    <a:pt x="1309" y="801"/>
                    <a:pt x="1312" y="800"/>
                    <a:pt x="1314" y="799"/>
                  </a:cubicBezTo>
                  <a:cubicBezTo>
                    <a:pt x="1317" y="796"/>
                    <a:pt x="1316" y="788"/>
                    <a:pt x="1312" y="787"/>
                  </a:cubicBezTo>
                  <a:cubicBezTo>
                    <a:pt x="1307" y="785"/>
                    <a:pt x="1302" y="784"/>
                    <a:pt x="1297" y="784"/>
                  </a:cubicBezTo>
                  <a:cubicBezTo>
                    <a:pt x="1280" y="784"/>
                    <a:pt x="1262" y="783"/>
                    <a:pt x="1244" y="784"/>
                  </a:cubicBezTo>
                  <a:cubicBezTo>
                    <a:pt x="1225" y="785"/>
                    <a:pt x="1207" y="781"/>
                    <a:pt x="1188" y="777"/>
                  </a:cubicBezTo>
                  <a:cubicBezTo>
                    <a:pt x="1153" y="769"/>
                    <a:pt x="1127" y="735"/>
                    <a:pt x="1129" y="692"/>
                  </a:cubicBezTo>
                  <a:cubicBezTo>
                    <a:pt x="1131" y="663"/>
                    <a:pt x="1137" y="635"/>
                    <a:pt x="1143" y="607"/>
                  </a:cubicBezTo>
                  <a:cubicBezTo>
                    <a:pt x="1144" y="603"/>
                    <a:pt x="1145" y="598"/>
                    <a:pt x="1145" y="593"/>
                  </a:cubicBezTo>
                  <a:cubicBezTo>
                    <a:pt x="1146" y="589"/>
                    <a:pt x="1142" y="585"/>
                    <a:pt x="1138" y="585"/>
                  </a:cubicBezTo>
                  <a:cubicBezTo>
                    <a:pt x="1126" y="587"/>
                    <a:pt x="1115" y="587"/>
                    <a:pt x="1105" y="595"/>
                  </a:cubicBezTo>
                  <a:cubicBezTo>
                    <a:pt x="1091" y="607"/>
                    <a:pt x="1076" y="619"/>
                    <a:pt x="1062" y="631"/>
                  </a:cubicBezTo>
                  <a:cubicBezTo>
                    <a:pt x="1053" y="637"/>
                    <a:pt x="1048" y="646"/>
                    <a:pt x="1045" y="657"/>
                  </a:cubicBezTo>
                  <a:cubicBezTo>
                    <a:pt x="1041" y="674"/>
                    <a:pt x="1037" y="690"/>
                    <a:pt x="1033" y="707"/>
                  </a:cubicBezTo>
                  <a:cubicBezTo>
                    <a:pt x="1029" y="722"/>
                    <a:pt x="1030" y="736"/>
                    <a:pt x="1034" y="751"/>
                  </a:cubicBezTo>
                  <a:cubicBezTo>
                    <a:pt x="1044" y="789"/>
                    <a:pt x="1052" y="829"/>
                    <a:pt x="1059" y="868"/>
                  </a:cubicBezTo>
                  <a:cubicBezTo>
                    <a:pt x="1062" y="885"/>
                    <a:pt x="1057" y="898"/>
                    <a:pt x="1043" y="909"/>
                  </a:cubicBezTo>
                  <a:cubicBezTo>
                    <a:pt x="1036" y="914"/>
                    <a:pt x="1029" y="917"/>
                    <a:pt x="1020" y="916"/>
                  </a:cubicBezTo>
                  <a:cubicBezTo>
                    <a:pt x="1001" y="914"/>
                    <a:pt x="983" y="917"/>
                    <a:pt x="965" y="922"/>
                  </a:cubicBezTo>
                  <a:cubicBezTo>
                    <a:pt x="951" y="926"/>
                    <a:pt x="937" y="927"/>
                    <a:pt x="924" y="924"/>
                  </a:cubicBezTo>
                  <a:cubicBezTo>
                    <a:pt x="909" y="920"/>
                    <a:pt x="898" y="924"/>
                    <a:pt x="887" y="932"/>
                  </a:cubicBezTo>
                  <a:cubicBezTo>
                    <a:pt x="881" y="936"/>
                    <a:pt x="875" y="940"/>
                    <a:pt x="868" y="943"/>
                  </a:cubicBezTo>
                  <a:cubicBezTo>
                    <a:pt x="845" y="954"/>
                    <a:pt x="822" y="947"/>
                    <a:pt x="809" y="926"/>
                  </a:cubicBezTo>
                  <a:cubicBezTo>
                    <a:pt x="802" y="915"/>
                    <a:pt x="796" y="902"/>
                    <a:pt x="795" y="889"/>
                  </a:cubicBezTo>
                  <a:cubicBezTo>
                    <a:pt x="793" y="873"/>
                    <a:pt x="801" y="857"/>
                    <a:pt x="812" y="845"/>
                  </a:cubicBezTo>
                  <a:cubicBezTo>
                    <a:pt x="824" y="831"/>
                    <a:pt x="838" y="817"/>
                    <a:pt x="850" y="804"/>
                  </a:cubicBezTo>
                  <a:cubicBezTo>
                    <a:pt x="852" y="801"/>
                    <a:pt x="853" y="798"/>
                    <a:pt x="854" y="795"/>
                  </a:cubicBezTo>
                  <a:cubicBezTo>
                    <a:pt x="855" y="795"/>
                    <a:pt x="854" y="794"/>
                    <a:pt x="853" y="793"/>
                  </a:cubicBezTo>
                  <a:cubicBezTo>
                    <a:pt x="853" y="793"/>
                    <a:pt x="852" y="792"/>
                    <a:pt x="851" y="793"/>
                  </a:cubicBezTo>
                  <a:cubicBezTo>
                    <a:pt x="845" y="795"/>
                    <a:pt x="842" y="801"/>
                    <a:pt x="837" y="806"/>
                  </a:cubicBezTo>
                  <a:cubicBezTo>
                    <a:pt x="828" y="816"/>
                    <a:pt x="818" y="825"/>
                    <a:pt x="805" y="831"/>
                  </a:cubicBezTo>
                  <a:cubicBezTo>
                    <a:pt x="792" y="837"/>
                    <a:pt x="778" y="839"/>
                    <a:pt x="764" y="837"/>
                  </a:cubicBezTo>
                  <a:cubicBezTo>
                    <a:pt x="751" y="834"/>
                    <a:pt x="738" y="832"/>
                    <a:pt x="726" y="829"/>
                  </a:cubicBezTo>
                  <a:cubicBezTo>
                    <a:pt x="698" y="823"/>
                    <a:pt x="682" y="803"/>
                    <a:pt x="681" y="775"/>
                  </a:cubicBezTo>
                  <a:cubicBezTo>
                    <a:pt x="681" y="770"/>
                    <a:pt x="681" y="765"/>
                    <a:pt x="682" y="760"/>
                  </a:cubicBezTo>
                  <a:cubicBezTo>
                    <a:pt x="685" y="740"/>
                    <a:pt x="687" y="720"/>
                    <a:pt x="684" y="699"/>
                  </a:cubicBezTo>
                  <a:cubicBezTo>
                    <a:pt x="683" y="691"/>
                    <a:pt x="687" y="685"/>
                    <a:pt x="693" y="680"/>
                  </a:cubicBezTo>
                  <a:cubicBezTo>
                    <a:pt x="703" y="672"/>
                    <a:pt x="713" y="664"/>
                    <a:pt x="723" y="655"/>
                  </a:cubicBezTo>
                  <a:cubicBezTo>
                    <a:pt x="735" y="644"/>
                    <a:pt x="747" y="633"/>
                    <a:pt x="759" y="623"/>
                  </a:cubicBezTo>
                  <a:cubicBezTo>
                    <a:pt x="772" y="611"/>
                    <a:pt x="782" y="597"/>
                    <a:pt x="793" y="584"/>
                  </a:cubicBezTo>
                  <a:cubicBezTo>
                    <a:pt x="819" y="549"/>
                    <a:pt x="846" y="516"/>
                    <a:pt x="870" y="480"/>
                  </a:cubicBezTo>
                  <a:cubicBezTo>
                    <a:pt x="873" y="476"/>
                    <a:pt x="876" y="472"/>
                    <a:pt x="880" y="469"/>
                  </a:cubicBezTo>
                  <a:cubicBezTo>
                    <a:pt x="903" y="453"/>
                    <a:pt x="925" y="437"/>
                    <a:pt x="952" y="427"/>
                  </a:cubicBezTo>
                  <a:cubicBezTo>
                    <a:pt x="985" y="415"/>
                    <a:pt x="1020" y="406"/>
                    <a:pt x="1055" y="397"/>
                  </a:cubicBezTo>
                  <a:cubicBezTo>
                    <a:pt x="1087" y="389"/>
                    <a:pt x="1120" y="384"/>
                    <a:pt x="1153" y="375"/>
                  </a:cubicBezTo>
                  <a:cubicBezTo>
                    <a:pt x="1157" y="374"/>
                    <a:pt x="1161" y="373"/>
                    <a:pt x="1165" y="372"/>
                  </a:cubicBezTo>
                  <a:cubicBezTo>
                    <a:pt x="1185" y="368"/>
                    <a:pt x="1204" y="373"/>
                    <a:pt x="1219" y="387"/>
                  </a:cubicBezTo>
                  <a:cubicBezTo>
                    <a:pt x="1240" y="406"/>
                    <a:pt x="1266" y="417"/>
                    <a:pt x="1290" y="431"/>
                  </a:cubicBezTo>
                  <a:cubicBezTo>
                    <a:pt x="1297" y="435"/>
                    <a:pt x="1306" y="437"/>
                    <a:pt x="1316" y="438"/>
                  </a:cubicBezTo>
                  <a:cubicBezTo>
                    <a:pt x="1350" y="442"/>
                    <a:pt x="1383" y="447"/>
                    <a:pt x="1418" y="451"/>
                  </a:cubicBezTo>
                  <a:cubicBezTo>
                    <a:pt x="1435" y="453"/>
                    <a:pt x="1452" y="452"/>
                    <a:pt x="1469" y="453"/>
                  </a:cubicBezTo>
                  <a:cubicBezTo>
                    <a:pt x="1477" y="453"/>
                    <a:pt x="1485" y="450"/>
                    <a:pt x="1493" y="448"/>
                  </a:cubicBezTo>
                  <a:cubicBezTo>
                    <a:pt x="1508" y="445"/>
                    <a:pt x="1523" y="442"/>
                    <a:pt x="1538" y="439"/>
                  </a:cubicBezTo>
                  <a:cubicBezTo>
                    <a:pt x="1552" y="436"/>
                    <a:pt x="1564" y="438"/>
                    <a:pt x="1577" y="444"/>
                  </a:cubicBezTo>
                  <a:cubicBezTo>
                    <a:pt x="1591" y="451"/>
                    <a:pt x="1596" y="461"/>
                    <a:pt x="1592" y="476"/>
                  </a:cubicBezTo>
                  <a:cubicBezTo>
                    <a:pt x="1587" y="499"/>
                    <a:pt x="1577" y="519"/>
                    <a:pt x="1559" y="535"/>
                  </a:cubicBezTo>
                  <a:cubicBezTo>
                    <a:pt x="1557" y="537"/>
                    <a:pt x="1554" y="539"/>
                    <a:pt x="1551" y="541"/>
                  </a:cubicBezTo>
                  <a:cubicBezTo>
                    <a:pt x="1539" y="548"/>
                    <a:pt x="1534" y="557"/>
                    <a:pt x="1540" y="571"/>
                  </a:cubicBezTo>
                  <a:cubicBezTo>
                    <a:pt x="1544" y="581"/>
                    <a:pt x="1544" y="592"/>
                    <a:pt x="1545" y="603"/>
                  </a:cubicBezTo>
                  <a:cubicBezTo>
                    <a:pt x="1545" y="607"/>
                    <a:pt x="1546" y="612"/>
                    <a:pt x="1547" y="617"/>
                  </a:cubicBezTo>
                  <a:cubicBezTo>
                    <a:pt x="1549" y="622"/>
                    <a:pt x="1557" y="625"/>
                    <a:pt x="1562" y="622"/>
                  </a:cubicBezTo>
                  <a:cubicBezTo>
                    <a:pt x="1564" y="621"/>
                    <a:pt x="1566" y="620"/>
                    <a:pt x="1568" y="618"/>
                  </a:cubicBezTo>
                  <a:cubicBezTo>
                    <a:pt x="1586" y="601"/>
                    <a:pt x="1607" y="586"/>
                    <a:pt x="1627" y="571"/>
                  </a:cubicBezTo>
                  <a:cubicBezTo>
                    <a:pt x="1635" y="565"/>
                    <a:pt x="1636" y="561"/>
                    <a:pt x="1631" y="552"/>
                  </a:cubicBezTo>
                  <a:cubicBezTo>
                    <a:pt x="1627" y="545"/>
                    <a:pt x="1622" y="538"/>
                    <a:pt x="1618" y="531"/>
                  </a:cubicBezTo>
                  <a:cubicBezTo>
                    <a:pt x="1612" y="517"/>
                    <a:pt x="1614" y="507"/>
                    <a:pt x="1626" y="498"/>
                  </a:cubicBezTo>
                  <a:cubicBezTo>
                    <a:pt x="1683" y="456"/>
                    <a:pt x="1743" y="423"/>
                    <a:pt x="1815" y="418"/>
                  </a:cubicBezTo>
                  <a:cubicBezTo>
                    <a:pt x="1842" y="416"/>
                    <a:pt x="1868" y="410"/>
                    <a:pt x="1895" y="406"/>
                  </a:cubicBezTo>
                  <a:cubicBezTo>
                    <a:pt x="1904" y="405"/>
                    <a:pt x="1913" y="403"/>
                    <a:pt x="1922" y="404"/>
                  </a:cubicBezTo>
                  <a:cubicBezTo>
                    <a:pt x="1951" y="405"/>
                    <a:pt x="1980" y="401"/>
                    <a:pt x="2009" y="396"/>
                  </a:cubicBezTo>
                  <a:cubicBezTo>
                    <a:pt x="2022" y="394"/>
                    <a:pt x="2034" y="394"/>
                    <a:pt x="2046" y="394"/>
                  </a:cubicBezTo>
                  <a:cubicBezTo>
                    <a:pt x="2080" y="394"/>
                    <a:pt x="2115" y="394"/>
                    <a:pt x="2149" y="394"/>
                  </a:cubicBezTo>
                  <a:cubicBezTo>
                    <a:pt x="2167" y="395"/>
                    <a:pt x="2185" y="394"/>
                    <a:pt x="2203" y="398"/>
                  </a:cubicBezTo>
                  <a:cubicBezTo>
                    <a:pt x="2210" y="399"/>
                    <a:pt x="2217" y="399"/>
                    <a:pt x="2225" y="398"/>
                  </a:cubicBezTo>
                  <a:cubicBezTo>
                    <a:pt x="2229" y="398"/>
                    <a:pt x="2234" y="399"/>
                    <a:pt x="2235" y="394"/>
                  </a:cubicBezTo>
                  <a:cubicBezTo>
                    <a:pt x="2236" y="389"/>
                    <a:pt x="2232" y="386"/>
                    <a:pt x="2230" y="383"/>
                  </a:cubicBezTo>
                  <a:cubicBezTo>
                    <a:pt x="2223" y="378"/>
                    <a:pt x="2217" y="373"/>
                    <a:pt x="2211" y="368"/>
                  </a:cubicBezTo>
                  <a:cubicBezTo>
                    <a:pt x="2200" y="359"/>
                    <a:pt x="2196" y="347"/>
                    <a:pt x="2194" y="333"/>
                  </a:cubicBezTo>
                  <a:cubicBezTo>
                    <a:pt x="2194" y="327"/>
                    <a:pt x="2195" y="322"/>
                    <a:pt x="2199" y="317"/>
                  </a:cubicBezTo>
                  <a:cubicBezTo>
                    <a:pt x="2204" y="311"/>
                    <a:pt x="2209" y="304"/>
                    <a:pt x="2216" y="299"/>
                  </a:cubicBezTo>
                  <a:cubicBezTo>
                    <a:pt x="2243" y="277"/>
                    <a:pt x="2273" y="262"/>
                    <a:pt x="2307" y="254"/>
                  </a:cubicBezTo>
                  <a:cubicBezTo>
                    <a:pt x="2333" y="248"/>
                    <a:pt x="2355" y="252"/>
                    <a:pt x="2375" y="271"/>
                  </a:cubicBezTo>
                  <a:cubicBezTo>
                    <a:pt x="2384" y="279"/>
                    <a:pt x="2394" y="287"/>
                    <a:pt x="2403" y="294"/>
                  </a:cubicBezTo>
                  <a:cubicBezTo>
                    <a:pt x="2412" y="301"/>
                    <a:pt x="2415" y="301"/>
                    <a:pt x="2423" y="296"/>
                  </a:cubicBezTo>
                  <a:cubicBezTo>
                    <a:pt x="2458" y="273"/>
                    <a:pt x="2493" y="251"/>
                    <a:pt x="2529" y="229"/>
                  </a:cubicBezTo>
                  <a:cubicBezTo>
                    <a:pt x="2560" y="210"/>
                    <a:pt x="2592" y="192"/>
                    <a:pt x="2624" y="173"/>
                  </a:cubicBezTo>
                  <a:cubicBezTo>
                    <a:pt x="2626" y="172"/>
                    <a:pt x="2627" y="170"/>
                    <a:pt x="2631" y="16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noEditPoints="1"/>
            </p:cNvSpPr>
            <p:nvPr/>
          </p:nvSpPr>
          <p:spPr bwMode="auto">
            <a:xfrm>
              <a:off x="141288" y="869951"/>
              <a:ext cx="3248025" cy="2825750"/>
            </a:xfrm>
            <a:custGeom>
              <a:avLst/>
              <a:gdLst>
                <a:gd name="T0" fmla="*/ 1737 w 2928"/>
                <a:gd name="T1" fmla="*/ 2484 h 2540"/>
                <a:gd name="T2" fmla="*/ 1655 w 2928"/>
                <a:gd name="T3" fmla="*/ 2350 h 2540"/>
                <a:gd name="T4" fmla="*/ 1489 w 2928"/>
                <a:gd name="T5" fmla="*/ 2165 h 2540"/>
                <a:gd name="T6" fmla="*/ 1420 w 2928"/>
                <a:gd name="T7" fmla="*/ 2077 h 2540"/>
                <a:gd name="T8" fmla="*/ 1169 w 2928"/>
                <a:gd name="T9" fmla="*/ 1764 h 2540"/>
                <a:gd name="T10" fmla="*/ 1639 w 2928"/>
                <a:gd name="T11" fmla="*/ 1508 h 2540"/>
                <a:gd name="T12" fmla="*/ 1776 w 2928"/>
                <a:gd name="T13" fmla="*/ 1720 h 2540"/>
                <a:gd name="T14" fmla="*/ 1999 w 2928"/>
                <a:gd name="T15" fmla="*/ 1348 h 2540"/>
                <a:gd name="T16" fmla="*/ 2442 w 2928"/>
                <a:gd name="T17" fmla="*/ 973 h 2540"/>
                <a:gd name="T18" fmla="*/ 2677 w 2928"/>
                <a:gd name="T19" fmla="*/ 693 h 2540"/>
                <a:gd name="T20" fmla="*/ 2745 w 2928"/>
                <a:gd name="T21" fmla="*/ 543 h 2540"/>
                <a:gd name="T22" fmla="*/ 2521 w 2928"/>
                <a:gd name="T23" fmla="*/ 356 h 2540"/>
                <a:gd name="T24" fmla="*/ 2336 w 2928"/>
                <a:gd name="T25" fmla="*/ 568 h 2540"/>
                <a:gd name="T26" fmla="*/ 2077 w 2928"/>
                <a:gd name="T27" fmla="*/ 699 h 2540"/>
                <a:gd name="T28" fmla="*/ 1837 w 2928"/>
                <a:gd name="T29" fmla="*/ 438 h 2540"/>
                <a:gd name="T30" fmla="*/ 2129 w 2928"/>
                <a:gd name="T31" fmla="*/ 161 h 2540"/>
                <a:gd name="T32" fmla="*/ 1991 w 2928"/>
                <a:gd name="T33" fmla="*/ 181 h 2540"/>
                <a:gd name="T34" fmla="*/ 1497 w 2928"/>
                <a:gd name="T35" fmla="*/ 130 h 2540"/>
                <a:gd name="T36" fmla="*/ 983 w 2928"/>
                <a:gd name="T37" fmla="*/ 146 h 2540"/>
                <a:gd name="T38" fmla="*/ 513 w 2928"/>
                <a:gd name="T39" fmla="*/ 106 h 2540"/>
                <a:gd name="T40" fmla="*/ 56 w 2928"/>
                <a:gd name="T41" fmla="*/ 507 h 2540"/>
                <a:gd name="T42" fmla="*/ 418 w 2928"/>
                <a:gd name="T43" fmla="*/ 351 h 2540"/>
                <a:gd name="T44" fmla="*/ 665 w 2928"/>
                <a:gd name="T45" fmla="*/ 586 h 2540"/>
                <a:gd name="T46" fmla="*/ 711 w 2928"/>
                <a:gd name="T47" fmla="*/ 1078 h 2540"/>
                <a:gd name="T48" fmla="*/ 617 w 2928"/>
                <a:gd name="T49" fmla="*/ 1335 h 2540"/>
                <a:gd name="T50" fmla="*/ 694 w 2928"/>
                <a:gd name="T51" fmla="*/ 1659 h 2540"/>
                <a:gd name="T52" fmla="*/ 1016 w 2928"/>
                <a:gd name="T53" fmla="*/ 2046 h 2540"/>
                <a:gd name="T54" fmla="*/ 1367 w 2928"/>
                <a:gd name="T55" fmla="*/ 2184 h 2540"/>
                <a:gd name="T56" fmla="*/ 2038 w 2928"/>
                <a:gd name="T57" fmla="*/ 554 h 2540"/>
                <a:gd name="T58" fmla="*/ 2208 w 2928"/>
                <a:gd name="T59" fmla="*/ 631 h 2540"/>
                <a:gd name="T60" fmla="*/ 2395 w 2928"/>
                <a:gd name="T61" fmla="*/ 303 h 2540"/>
                <a:gd name="T62" fmla="*/ 2723 w 2928"/>
                <a:gd name="T63" fmla="*/ 376 h 2540"/>
                <a:gd name="T64" fmla="*/ 2861 w 2928"/>
                <a:gd name="T65" fmla="*/ 562 h 2540"/>
                <a:gd name="T66" fmla="*/ 2727 w 2928"/>
                <a:gd name="T67" fmla="*/ 761 h 2540"/>
                <a:gd name="T68" fmla="*/ 2537 w 2928"/>
                <a:gd name="T69" fmla="*/ 973 h 2540"/>
                <a:gd name="T70" fmla="*/ 2143 w 2928"/>
                <a:gd name="T71" fmla="*/ 1296 h 2540"/>
                <a:gd name="T72" fmla="*/ 1867 w 2928"/>
                <a:gd name="T73" fmla="*/ 1649 h 2540"/>
                <a:gd name="T74" fmla="*/ 1705 w 2928"/>
                <a:gd name="T75" fmla="*/ 1602 h 2540"/>
                <a:gd name="T76" fmla="*/ 1267 w 2928"/>
                <a:gd name="T77" fmla="*/ 1656 h 2540"/>
                <a:gd name="T78" fmla="*/ 1300 w 2928"/>
                <a:gd name="T79" fmla="*/ 2043 h 2540"/>
                <a:gd name="T80" fmla="*/ 1579 w 2928"/>
                <a:gd name="T81" fmla="*/ 1962 h 2540"/>
                <a:gd name="T82" fmla="*/ 1684 w 2928"/>
                <a:gd name="T83" fmla="*/ 2157 h 2540"/>
                <a:gd name="T84" fmla="*/ 1827 w 2928"/>
                <a:gd name="T85" fmla="*/ 2485 h 2540"/>
                <a:gd name="T86" fmla="*/ 1517 w 2928"/>
                <a:gd name="T87" fmla="*/ 2311 h 2540"/>
                <a:gd name="T88" fmla="*/ 1087 w 2928"/>
                <a:gd name="T89" fmla="*/ 2176 h 2540"/>
                <a:gd name="T90" fmla="*/ 765 w 2928"/>
                <a:gd name="T91" fmla="*/ 1762 h 2540"/>
                <a:gd name="T92" fmla="*/ 605 w 2928"/>
                <a:gd name="T93" fmla="*/ 1662 h 2540"/>
                <a:gd name="T94" fmla="*/ 544 w 2928"/>
                <a:gd name="T95" fmla="*/ 1319 h 2540"/>
                <a:gd name="T96" fmla="*/ 649 w 2928"/>
                <a:gd name="T97" fmla="*/ 1036 h 2540"/>
                <a:gd name="T98" fmla="*/ 612 w 2928"/>
                <a:gd name="T99" fmla="*/ 646 h 2540"/>
                <a:gd name="T100" fmla="*/ 373 w 2928"/>
                <a:gd name="T101" fmla="*/ 419 h 2540"/>
                <a:gd name="T102" fmla="*/ 26 w 2928"/>
                <a:gd name="T103" fmla="*/ 554 h 2540"/>
                <a:gd name="T104" fmla="*/ 510 w 2928"/>
                <a:gd name="T105" fmla="*/ 44 h 2540"/>
                <a:gd name="T106" fmla="*/ 968 w 2928"/>
                <a:gd name="T107" fmla="*/ 76 h 2540"/>
                <a:gd name="T108" fmla="*/ 1572 w 2928"/>
                <a:gd name="T109" fmla="*/ 81 h 2540"/>
                <a:gd name="T110" fmla="*/ 2000 w 2928"/>
                <a:gd name="T111" fmla="*/ 108 h 2540"/>
                <a:gd name="T112" fmla="*/ 2270 w 2928"/>
                <a:gd name="T113" fmla="*/ 93 h 2540"/>
                <a:gd name="T114" fmla="*/ 1955 w 2928"/>
                <a:gd name="T115" fmla="*/ 369 h 2540"/>
                <a:gd name="T116" fmla="*/ 1989 w 2928"/>
                <a:gd name="T117" fmla="*/ 553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8" h="2540">
                  <a:moveTo>
                    <a:pt x="742" y="1878"/>
                  </a:moveTo>
                  <a:lnTo>
                    <a:pt x="742" y="1878"/>
                  </a:lnTo>
                  <a:cubicBezTo>
                    <a:pt x="740" y="1891"/>
                    <a:pt x="743" y="1903"/>
                    <a:pt x="749" y="1915"/>
                  </a:cubicBezTo>
                  <a:cubicBezTo>
                    <a:pt x="749" y="1915"/>
                    <a:pt x="752" y="1916"/>
                    <a:pt x="753" y="1916"/>
                  </a:cubicBezTo>
                  <a:cubicBezTo>
                    <a:pt x="754" y="1915"/>
                    <a:pt x="755" y="1914"/>
                    <a:pt x="755" y="1912"/>
                  </a:cubicBezTo>
                  <a:cubicBezTo>
                    <a:pt x="756" y="1899"/>
                    <a:pt x="748" y="1888"/>
                    <a:pt x="742" y="1878"/>
                  </a:cubicBezTo>
                  <a:close/>
                  <a:moveTo>
                    <a:pt x="1737" y="2484"/>
                  </a:moveTo>
                  <a:lnTo>
                    <a:pt x="1737" y="2484"/>
                  </a:lnTo>
                  <a:cubicBezTo>
                    <a:pt x="1745" y="2484"/>
                    <a:pt x="1752" y="2482"/>
                    <a:pt x="1759" y="2479"/>
                  </a:cubicBezTo>
                  <a:cubicBezTo>
                    <a:pt x="1764" y="2477"/>
                    <a:pt x="1766" y="2473"/>
                    <a:pt x="1766" y="2468"/>
                  </a:cubicBezTo>
                  <a:cubicBezTo>
                    <a:pt x="1764" y="2456"/>
                    <a:pt x="1758" y="2446"/>
                    <a:pt x="1746" y="2443"/>
                  </a:cubicBezTo>
                  <a:cubicBezTo>
                    <a:pt x="1734" y="2440"/>
                    <a:pt x="1722" y="2437"/>
                    <a:pt x="1710" y="2434"/>
                  </a:cubicBezTo>
                  <a:cubicBezTo>
                    <a:pt x="1707" y="2434"/>
                    <a:pt x="1704" y="2437"/>
                    <a:pt x="1705" y="2440"/>
                  </a:cubicBezTo>
                  <a:cubicBezTo>
                    <a:pt x="1710" y="2452"/>
                    <a:pt x="1715" y="2464"/>
                    <a:pt x="1721" y="2476"/>
                  </a:cubicBezTo>
                  <a:cubicBezTo>
                    <a:pt x="1724" y="2483"/>
                    <a:pt x="1731" y="2484"/>
                    <a:pt x="1737" y="2484"/>
                  </a:cubicBezTo>
                  <a:close/>
                  <a:moveTo>
                    <a:pt x="1655" y="2350"/>
                  </a:moveTo>
                  <a:lnTo>
                    <a:pt x="1655" y="2350"/>
                  </a:lnTo>
                  <a:cubicBezTo>
                    <a:pt x="1656" y="2349"/>
                    <a:pt x="1657" y="2349"/>
                    <a:pt x="1658" y="2348"/>
                  </a:cubicBezTo>
                  <a:cubicBezTo>
                    <a:pt x="1658" y="2344"/>
                    <a:pt x="1659" y="2340"/>
                    <a:pt x="1658" y="2336"/>
                  </a:cubicBezTo>
                  <a:cubicBezTo>
                    <a:pt x="1653" y="2307"/>
                    <a:pt x="1648" y="2278"/>
                    <a:pt x="1642" y="2250"/>
                  </a:cubicBezTo>
                  <a:cubicBezTo>
                    <a:pt x="1639" y="2235"/>
                    <a:pt x="1634" y="2222"/>
                    <a:pt x="1629" y="2207"/>
                  </a:cubicBezTo>
                  <a:cubicBezTo>
                    <a:pt x="1627" y="2199"/>
                    <a:pt x="1621" y="2194"/>
                    <a:pt x="1612" y="2193"/>
                  </a:cubicBezTo>
                  <a:cubicBezTo>
                    <a:pt x="1591" y="2192"/>
                    <a:pt x="1571" y="2188"/>
                    <a:pt x="1551" y="2186"/>
                  </a:cubicBezTo>
                  <a:cubicBezTo>
                    <a:pt x="1529" y="2185"/>
                    <a:pt x="1508" y="2180"/>
                    <a:pt x="1489" y="2165"/>
                  </a:cubicBezTo>
                  <a:cubicBezTo>
                    <a:pt x="1479" y="2157"/>
                    <a:pt x="1476" y="2147"/>
                    <a:pt x="1478" y="2135"/>
                  </a:cubicBezTo>
                  <a:cubicBezTo>
                    <a:pt x="1480" y="2129"/>
                    <a:pt x="1482" y="2122"/>
                    <a:pt x="1486" y="2117"/>
                  </a:cubicBezTo>
                  <a:cubicBezTo>
                    <a:pt x="1491" y="2108"/>
                    <a:pt x="1496" y="2100"/>
                    <a:pt x="1502" y="2092"/>
                  </a:cubicBezTo>
                  <a:cubicBezTo>
                    <a:pt x="1513" y="2076"/>
                    <a:pt x="1524" y="2060"/>
                    <a:pt x="1535" y="2044"/>
                  </a:cubicBezTo>
                  <a:cubicBezTo>
                    <a:pt x="1545" y="2029"/>
                    <a:pt x="1543" y="2023"/>
                    <a:pt x="1528" y="2014"/>
                  </a:cubicBezTo>
                  <a:cubicBezTo>
                    <a:pt x="1519" y="2008"/>
                    <a:pt x="1508" y="2003"/>
                    <a:pt x="1499" y="1997"/>
                  </a:cubicBezTo>
                  <a:cubicBezTo>
                    <a:pt x="1476" y="1984"/>
                    <a:pt x="1473" y="1984"/>
                    <a:pt x="1460" y="2007"/>
                  </a:cubicBezTo>
                  <a:cubicBezTo>
                    <a:pt x="1447" y="2030"/>
                    <a:pt x="1433" y="2053"/>
                    <a:pt x="1420" y="2077"/>
                  </a:cubicBezTo>
                  <a:cubicBezTo>
                    <a:pt x="1406" y="2100"/>
                    <a:pt x="1388" y="2110"/>
                    <a:pt x="1362" y="2110"/>
                  </a:cubicBezTo>
                  <a:cubicBezTo>
                    <a:pt x="1330" y="2110"/>
                    <a:pt x="1300" y="2104"/>
                    <a:pt x="1269" y="2103"/>
                  </a:cubicBezTo>
                  <a:cubicBezTo>
                    <a:pt x="1257" y="2103"/>
                    <a:pt x="1247" y="2097"/>
                    <a:pt x="1237" y="2092"/>
                  </a:cubicBezTo>
                  <a:cubicBezTo>
                    <a:pt x="1202" y="2073"/>
                    <a:pt x="1176" y="2045"/>
                    <a:pt x="1150" y="2017"/>
                  </a:cubicBezTo>
                  <a:cubicBezTo>
                    <a:pt x="1144" y="2010"/>
                    <a:pt x="1141" y="2002"/>
                    <a:pt x="1142" y="1992"/>
                  </a:cubicBezTo>
                  <a:cubicBezTo>
                    <a:pt x="1144" y="1979"/>
                    <a:pt x="1145" y="1965"/>
                    <a:pt x="1147" y="1951"/>
                  </a:cubicBezTo>
                  <a:cubicBezTo>
                    <a:pt x="1150" y="1927"/>
                    <a:pt x="1156" y="1903"/>
                    <a:pt x="1158" y="1878"/>
                  </a:cubicBezTo>
                  <a:cubicBezTo>
                    <a:pt x="1160" y="1840"/>
                    <a:pt x="1164" y="1802"/>
                    <a:pt x="1169" y="1764"/>
                  </a:cubicBezTo>
                  <a:cubicBezTo>
                    <a:pt x="1173" y="1724"/>
                    <a:pt x="1185" y="1686"/>
                    <a:pt x="1209" y="1652"/>
                  </a:cubicBezTo>
                  <a:cubicBezTo>
                    <a:pt x="1220" y="1636"/>
                    <a:pt x="1230" y="1620"/>
                    <a:pt x="1244" y="1605"/>
                  </a:cubicBezTo>
                  <a:cubicBezTo>
                    <a:pt x="1248" y="1600"/>
                    <a:pt x="1252" y="1593"/>
                    <a:pt x="1255" y="1587"/>
                  </a:cubicBezTo>
                  <a:cubicBezTo>
                    <a:pt x="1266" y="1563"/>
                    <a:pt x="1285" y="1551"/>
                    <a:pt x="1309" y="1543"/>
                  </a:cubicBezTo>
                  <a:cubicBezTo>
                    <a:pt x="1347" y="1530"/>
                    <a:pt x="1388" y="1523"/>
                    <a:pt x="1427" y="1514"/>
                  </a:cubicBezTo>
                  <a:cubicBezTo>
                    <a:pt x="1459" y="1507"/>
                    <a:pt x="1492" y="1505"/>
                    <a:pt x="1524" y="1501"/>
                  </a:cubicBezTo>
                  <a:cubicBezTo>
                    <a:pt x="1538" y="1499"/>
                    <a:pt x="1552" y="1500"/>
                    <a:pt x="1566" y="1502"/>
                  </a:cubicBezTo>
                  <a:cubicBezTo>
                    <a:pt x="1590" y="1504"/>
                    <a:pt x="1615" y="1507"/>
                    <a:pt x="1639" y="1508"/>
                  </a:cubicBezTo>
                  <a:cubicBezTo>
                    <a:pt x="1657" y="1509"/>
                    <a:pt x="1675" y="1512"/>
                    <a:pt x="1693" y="1514"/>
                  </a:cubicBezTo>
                  <a:cubicBezTo>
                    <a:pt x="1708" y="1516"/>
                    <a:pt x="1718" y="1524"/>
                    <a:pt x="1723" y="1539"/>
                  </a:cubicBezTo>
                  <a:cubicBezTo>
                    <a:pt x="1728" y="1554"/>
                    <a:pt x="1737" y="1566"/>
                    <a:pt x="1749" y="1577"/>
                  </a:cubicBezTo>
                  <a:cubicBezTo>
                    <a:pt x="1766" y="1592"/>
                    <a:pt x="1776" y="1611"/>
                    <a:pt x="1775" y="1635"/>
                  </a:cubicBezTo>
                  <a:cubicBezTo>
                    <a:pt x="1774" y="1640"/>
                    <a:pt x="1775" y="1645"/>
                    <a:pt x="1774" y="1650"/>
                  </a:cubicBezTo>
                  <a:cubicBezTo>
                    <a:pt x="1773" y="1663"/>
                    <a:pt x="1772" y="1676"/>
                    <a:pt x="1770" y="1689"/>
                  </a:cubicBezTo>
                  <a:cubicBezTo>
                    <a:pt x="1769" y="1698"/>
                    <a:pt x="1768" y="1707"/>
                    <a:pt x="1771" y="1715"/>
                  </a:cubicBezTo>
                  <a:cubicBezTo>
                    <a:pt x="1772" y="1717"/>
                    <a:pt x="1774" y="1719"/>
                    <a:pt x="1776" y="1720"/>
                  </a:cubicBezTo>
                  <a:cubicBezTo>
                    <a:pt x="1778" y="1720"/>
                    <a:pt x="1781" y="1719"/>
                    <a:pt x="1782" y="1717"/>
                  </a:cubicBezTo>
                  <a:cubicBezTo>
                    <a:pt x="1789" y="1709"/>
                    <a:pt x="1793" y="1699"/>
                    <a:pt x="1796" y="1689"/>
                  </a:cubicBezTo>
                  <a:cubicBezTo>
                    <a:pt x="1803" y="1664"/>
                    <a:pt x="1806" y="1639"/>
                    <a:pt x="1811" y="1614"/>
                  </a:cubicBezTo>
                  <a:cubicBezTo>
                    <a:pt x="1817" y="1578"/>
                    <a:pt x="1826" y="1542"/>
                    <a:pt x="1833" y="1506"/>
                  </a:cubicBezTo>
                  <a:cubicBezTo>
                    <a:pt x="1834" y="1505"/>
                    <a:pt x="1834" y="1503"/>
                    <a:pt x="1835" y="1502"/>
                  </a:cubicBezTo>
                  <a:cubicBezTo>
                    <a:pt x="1851" y="1470"/>
                    <a:pt x="1866" y="1437"/>
                    <a:pt x="1889" y="1409"/>
                  </a:cubicBezTo>
                  <a:cubicBezTo>
                    <a:pt x="1901" y="1396"/>
                    <a:pt x="1913" y="1385"/>
                    <a:pt x="1929" y="1378"/>
                  </a:cubicBezTo>
                  <a:cubicBezTo>
                    <a:pt x="1952" y="1367"/>
                    <a:pt x="1975" y="1356"/>
                    <a:pt x="1999" y="1348"/>
                  </a:cubicBezTo>
                  <a:cubicBezTo>
                    <a:pt x="2017" y="1342"/>
                    <a:pt x="2031" y="1332"/>
                    <a:pt x="2044" y="1319"/>
                  </a:cubicBezTo>
                  <a:cubicBezTo>
                    <a:pt x="2064" y="1296"/>
                    <a:pt x="2082" y="1272"/>
                    <a:pt x="2096" y="1245"/>
                  </a:cubicBezTo>
                  <a:cubicBezTo>
                    <a:pt x="2114" y="1209"/>
                    <a:pt x="2131" y="1173"/>
                    <a:pt x="2147" y="1136"/>
                  </a:cubicBezTo>
                  <a:cubicBezTo>
                    <a:pt x="2155" y="1117"/>
                    <a:pt x="2165" y="1100"/>
                    <a:pt x="2178" y="1084"/>
                  </a:cubicBezTo>
                  <a:cubicBezTo>
                    <a:pt x="2194" y="1064"/>
                    <a:pt x="2213" y="1048"/>
                    <a:pt x="2237" y="1038"/>
                  </a:cubicBezTo>
                  <a:cubicBezTo>
                    <a:pt x="2253" y="1031"/>
                    <a:pt x="2271" y="1025"/>
                    <a:pt x="2287" y="1018"/>
                  </a:cubicBezTo>
                  <a:cubicBezTo>
                    <a:pt x="2319" y="1003"/>
                    <a:pt x="2353" y="994"/>
                    <a:pt x="2388" y="989"/>
                  </a:cubicBezTo>
                  <a:cubicBezTo>
                    <a:pt x="2407" y="986"/>
                    <a:pt x="2424" y="981"/>
                    <a:pt x="2442" y="973"/>
                  </a:cubicBezTo>
                  <a:cubicBezTo>
                    <a:pt x="2457" y="967"/>
                    <a:pt x="2467" y="956"/>
                    <a:pt x="2475" y="942"/>
                  </a:cubicBezTo>
                  <a:cubicBezTo>
                    <a:pt x="2478" y="938"/>
                    <a:pt x="2479" y="933"/>
                    <a:pt x="2476" y="928"/>
                  </a:cubicBezTo>
                  <a:cubicBezTo>
                    <a:pt x="2473" y="925"/>
                    <a:pt x="2471" y="922"/>
                    <a:pt x="2469" y="918"/>
                  </a:cubicBezTo>
                  <a:cubicBezTo>
                    <a:pt x="2462" y="908"/>
                    <a:pt x="2461" y="897"/>
                    <a:pt x="2467" y="886"/>
                  </a:cubicBezTo>
                  <a:cubicBezTo>
                    <a:pt x="2472" y="876"/>
                    <a:pt x="2478" y="866"/>
                    <a:pt x="2484" y="856"/>
                  </a:cubicBezTo>
                  <a:cubicBezTo>
                    <a:pt x="2509" y="818"/>
                    <a:pt x="2531" y="780"/>
                    <a:pt x="2537" y="734"/>
                  </a:cubicBezTo>
                  <a:cubicBezTo>
                    <a:pt x="2541" y="707"/>
                    <a:pt x="2557" y="694"/>
                    <a:pt x="2582" y="692"/>
                  </a:cubicBezTo>
                  <a:cubicBezTo>
                    <a:pt x="2613" y="690"/>
                    <a:pt x="2645" y="690"/>
                    <a:pt x="2677" y="693"/>
                  </a:cubicBezTo>
                  <a:cubicBezTo>
                    <a:pt x="2692" y="694"/>
                    <a:pt x="2706" y="695"/>
                    <a:pt x="2721" y="696"/>
                  </a:cubicBezTo>
                  <a:cubicBezTo>
                    <a:pt x="2732" y="696"/>
                    <a:pt x="2742" y="694"/>
                    <a:pt x="2752" y="690"/>
                  </a:cubicBezTo>
                  <a:cubicBezTo>
                    <a:pt x="2770" y="682"/>
                    <a:pt x="2788" y="675"/>
                    <a:pt x="2808" y="672"/>
                  </a:cubicBezTo>
                  <a:cubicBezTo>
                    <a:pt x="2823" y="669"/>
                    <a:pt x="2833" y="660"/>
                    <a:pt x="2840" y="648"/>
                  </a:cubicBezTo>
                  <a:cubicBezTo>
                    <a:pt x="2851" y="629"/>
                    <a:pt x="2851" y="626"/>
                    <a:pt x="2831" y="617"/>
                  </a:cubicBezTo>
                  <a:cubicBezTo>
                    <a:pt x="2819" y="611"/>
                    <a:pt x="2806" y="605"/>
                    <a:pt x="2798" y="592"/>
                  </a:cubicBezTo>
                  <a:cubicBezTo>
                    <a:pt x="2792" y="582"/>
                    <a:pt x="2783" y="574"/>
                    <a:pt x="2773" y="566"/>
                  </a:cubicBezTo>
                  <a:cubicBezTo>
                    <a:pt x="2763" y="559"/>
                    <a:pt x="2754" y="551"/>
                    <a:pt x="2745" y="543"/>
                  </a:cubicBezTo>
                  <a:cubicBezTo>
                    <a:pt x="2735" y="534"/>
                    <a:pt x="2728" y="524"/>
                    <a:pt x="2722" y="514"/>
                  </a:cubicBezTo>
                  <a:cubicBezTo>
                    <a:pt x="2719" y="507"/>
                    <a:pt x="2717" y="500"/>
                    <a:pt x="2720" y="492"/>
                  </a:cubicBezTo>
                  <a:cubicBezTo>
                    <a:pt x="2728" y="478"/>
                    <a:pt x="2722" y="464"/>
                    <a:pt x="2719" y="449"/>
                  </a:cubicBezTo>
                  <a:cubicBezTo>
                    <a:pt x="2717" y="442"/>
                    <a:pt x="2712" y="438"/>
                    <a:pt x="2705" y="438"/>
                  </a:cubicBezTo>
                  <a:cubicBezTo>
                    <a:pt x="2697" y="438"/>
                    <a:pt x="2690" y="437"/>
                    <a:pt x="2683" y="438"/>
                  </a:cubicBezTo>
                  <a:cubicBezTo>
                    <a:pt x="2638" y="442"/>
                    <a:pt x="2597" y="429"/>
                    <a:pt x="2555" y="418"/>
                  </a:cubicBezTo>
                  <a:cubicBezTo>
                    <a:pt x="2541" y="414"/>
                    <a:pt x="2531" y="405"/>
                    <a:pt x="2528" y="390"/>
                  </a:cubicBezTo>
                  <a:cubicBezTo>
                    <a:pt x="2526" y="379"/>
                    <a:pt x="2523" y="367"/>
                    <a:pt x="2521" y="356"/>
                  </a:cubicBezTo>
                  <a:cubicBezTo>
                    <a:pt x="2518" y="343"/>
                    <a:pt x="2515" y="340"/>
                    <a:pt x="2501" y="340"/>
                  </a:cubicBezTo>
                  <a:cubicBezTo>
                    <a:pt x="2496" y="340"/>
                    <a:pt x="2491" y="340"/>
                    <a:pt x="2487" y="340"/>
                  </a:cubicBezTo>
                  <a:cubicBezTo>
                    <a:pt x="2470" y="343"/>
                    <a:pt x="2454" y="345"/>
                    <a:pt x="2438" y="348"/>
                  </a:cubicBezTo>
                  <a:cubicBezTo>
                    <a:pt x="2417" y="351"/>
                    <a:pt x="2405" y="363"/>
                    <a:pt x="2400" y="384"/>
                  </a:cubicBezTo>
                  <a:cubicBezTo>
                    <a:pt x="2395" y="406"/>
                    <a:pt x="2388" y="428"/>
                    <a:pt x="2382" y="450"/>
                  </a:cubicBezTo>
                  <a:cubicBezTo>
                    <a:pt x="2376" y="467"/>
                    <a:pt x="2373" y="485"/>
                    <a:pt x="2377" y="503"/>
                  </a:cubicBezTo>
                  <a:cubicBezTo>
                    <a:pt x="2380" y="514"/>
                    <a:pt x="2377" y="524"/>
                    <a:pt x="2372" y="533"/>
                  </a:cubicBezTo>
                  <a:cubicBezTo>
                    <a:pt x="2364" y="550"/>
                    <a:pt x="2352" y="561"/>
                    <a:pt x="2336" y="568"/>
                  </a:cubicBezTo>
                  <a:cubicBezTo>
                    <a:pt x="2324" y="572"/>
                    <a:pt x="2312" y="575"/>
                    <a:pt x="2301" y="579"/>
                  </a:cubicBezTo>
                  <a:cubicBezTo>
                    <a:pt x="2294" y="581"/>
                    <a:pt x="2287" y="583"/>
                    <a:pt x="2280" y="586"/>
                  </a:cubicBezTo>
                  <a:cubicBezTo>
                    <a:pt x="2258" y="595"/>
                    <a:pt x="2257" y="596"/>
                    <a:pt x="2264" y="618"/>
                  </a:cubicBezTo>
                  <a:cubicBezTo>
                    <a:pt x="2275" y="657"/>
                    <a:pt x="2274" y="698"/>
                    <a:pt x="2273" y="737"/>
                  </a:cubicBezTo>
                  <a:cubicBezTo>
                    <a:pt x="2272" y="758"/>
                    <a:pt x="2260" y="767"/>
                    <a:pt x="2240" y="772"/>
                  </a:cubicBezTo>
                  <a:cubicBezTo>
                    <a:pt x="2197" y="782"/>
                    <a:pt x="2156" y="774"/>
                    <a:pt x="2116" y="759"/>
                  </a:cubicBezTo>
                  <a:cubicBezTo>
                    <a:pt x="2100" y="754"/>
                    <a:pt x="2089" y="744"/>
                    <a:pt x="2084" y="728"/>
                  </a:cubicBezTo>
                  <a:cubicBezTo>
                    <a:pt x="2081" y="718"/>
                    <a:pt x="2077" y="709"/>
                    <a:pt x="2077" y="699"/>
                  </a:cubicBezTo>
                  <a:cubicBezTo>
                    <a:pt x="2075" y="681"/>
                    <a:pt x="2070" y="664"/>
                    <a:pt x="2065" y="646"/>
                  </a:cubicBezTo>
                  <a:cubicBezTo>
                    <a:pt x="2059" y="623"/>
                    <a:pt x="2056" y="620"/>
                    <a:pt x="2032" y="620"/>
                  </a:cubicBezTo>
                  <a:cubicBezTo>
                    <a:pt x="1998" y="620"/>
                    <a:pt x="1965" y="620"/>
                    <a:pt x="1931" y="620"/>
                  </a:cubicBezTo>
                  <a:cubicBezTo>
                    <a:pt x="1916" y="619"/>
                    <a:pt x="1900" y="617"/>
                    <a:pt x="1885" y="614"/>
                  </a:cubicBezTo>
                  <a:cubicBezTo>
                    <a:pt x="1870" y="611"/>
                    <a:pt x="1861" y="602"/>
                    <a:pt x="1855" y="588"/>
                  </a:cubicBezTo>
                  <a:cubicBezTo>
                    <a:pt x="1851" y="575"/>
                    <a:pt x="1849" y="563"/>
                    <a:pt x="1848" y="550"/>
                  </a:cubicBezTo>
                  <a:cubicBezTo>
                    <a:pt x="1845" y="523"/>
                    <a:pt x="1842" y="496"/>
                    <a:pt x="1840" y="469"/>
                  </a:cubicBezTo>
                  <a:cubicBezTo>
                    <a:pt x="1840" y="459"/>
                    <a:pt x="1840" y="448"/>
                    <a:pt x="1837" y="438"/>
                  </a:cubicBezTo>
                  <a:cubicBezTo>
                    <a:pt x="1835" y="429"/>
                    <a:pt x="1835" y="420"/>
                    <a:pt x="1838" y="411"/>
                  </a:cubicBezTo>
                  <a:cubicBezTo>
                    <a:pt x="1843" y="392"/>
                    <a:pt x="1852" y="375"/>
                    <a:pt x="1868" y="362"/>
                  </a:cubicBezTo>
                  <a:cubicBezTo>
                    <a:pt x="1885" y="349"/>
                    <a:pt x="1899" y="333"/>
                    <a:pt x="1912" y="316"/>
                  </a:cubicBezTo>
                  <a:cubicBezTo>
                    <a:pt x="1922" y="301"/>
                    <a:pt x="1936" y="290"/>
                    <a:pt x="1951" y="280"/>
                  </a:cubicBezTo>
                  <a:cubicBezTo>
                    <a:pt x="1973" y="267"/>
                    <a:pt x="1994" y="256"/>
                    <a:pt x="2018" y="250"/>
                  </a:cubicBezTo>
                  <a:cubicBezTo>
                    <a:pt x="2034" y="246"/>
                    <a:pt x="2045" y="238"/>
                    <a:pt x="2051" y="221"/>
                  </a:cubicBezTo>
                  <a:cubicBezTo>
                    <a:pt x="2059" y="198"/>
                    <a:pt x="2075" y="182"/>
                    <a:pt x="2097" y="173"/>
                  </a:cubicBezTo>
                  <a:cubicBezTo>
                    <a:pt x="2108" y="169"/>
                    <a:pt x="2118" y="163"/>
                    <a:pt x="2129" y="161"/>
                  </a:cubicBezTo>
                  <a:cubicBezTo>
                    <a:pt x="2155" y="155"/>
                    <a:pt x="2177" y="139"/>
                    <a:pt x="2198" y="124"/>
                  </a:cubicBezTo>
                  <a:cubicBezTo>
                    <a:pt x="2202" y="122"/>
                    <a:pt x="2205" y="117"/>
                    <a:pt x="2204" y="112"/>
                  </a:cubicBezTo>
                  <a:cubicBezTo>
                    <a:pt x="2200" y="97"/>
                    <a:pt x="2185" y="88"/>
                    <a:pt x="2170" y="90"/>
                  </a:cubicBezTo>
                  <a:cubicBezTo>
                    <a:pt x="2166" y="91"/>
                    <a:pt x="2162" y="93"/>
                    <a:pt x="2158" y="94"/>
                  </a:cubicBezTo>
                  <a:cubicBezTo>
                    <a:pt x="2141" y="99"/>
                    <a:pt x="2124" y="104"/>
                    <a:pt x="2106" y="105"/>
                  </a:cubicBezTo>
                  <a:cubicBezTo>
                    <a:pt x="2095" y="105"/>
                    <a:pt x="2087" y="110"/>
                    <a:pt x="2083" y="120"/>
                  </a:cubicBezTo>
                  <a:cubicBezTo>
                    <a:pt x="2080" y="130"/>
                    <a:pt x="2074" y="137"/>
                    <a:pt x="2067" y="145"/>
                  </a:cubicBezTo>
                  <a:cubicBezTo>
                    <a:pt x="2047" y="167"/>
                    <a:pt x="2021" y="177"/>
                    <a:pt x="1991" y="181"/>
                  </a:cubicBezTo>
                  <a:cubicBezTo>
                    <a:pt x="1940" y="188"/>
                    <a:pt x="1888" y="195"/>
                    <a:pt x="1836" y="200"/>
                  </a:cubicBezTo>
                  <a:cubicBezTo>
                    <a:pt x="1795" y="205"/>
                    <a:pt x="1753" y="204"/>
                    <a:pt x="1711" y="202"/>
                  </a:cubicBezTo>
                  <a:cubicBezTo>
                    <a:pt x="1690" y="201"/>
                    <a:pt x="1672" y="192"/>
                    <a:pt x="1663" y="170"/>
                  </a:cubicBezTo>
                  <a:cubicBezTo>
                    <a:pt x="1662" y="167"/>
                    <a:pt x="1660" y="164"/>
                    <a:pt x="1659" y="162"/>
                  </a:cubicBezTo>
                  <a:cubicBezTo>
                    <a:pt x="1656" y="157"/>
                    <a:pt x="1652" y="154"/>
                    <a:pt x="1647" y="154"/>
                  </a:cubicBezTo>
                  <a:cubicBezTo>
                    <a:pt x="1642" y="153"/>
                    <a:pt x="1637" y="153"/>
                    <a:pt x="1633" y="152"/>
                  </a:cubicBezTo>
                  <a:cubicBezTo>
                    <a:pt x="1608" y="149"/>
                    <a:pt x="1584" y="149"/>
                    <a:pt x="1560" y="143"/>
                  </a:cubicBezTo>
                  <a:cubicBezTo>
                    <a:pt x="1539" y="138"/>
                    <a:pt x="1518" y="134"/>
                    <a:pt x="1497" y="130"/>
                  </a:cubicBezTo>
                  <a:cubicBezTo>
                    <a:pt x="1482" y="127"/>
                    <a:pt x="1467" y="126"/>
                    <a:pt x="1451" y="128"/>
                  </a:cubicBezTo>
                  <a:cubicBezTo>
                    <a:pt x="1429" y="132"/>
                    <a:pt x="1406" y="133"/>
                    <a:pt x="1383" y="136"/>
                  </a:cubicBezTo>
                  <a:cubicBezTo>
                    <a:pt x="1357" y="140"/>
                    <a:pt x="1331" y="138"/>
                    <a:pt x="1305" y="132"/>
                  </a:cubicBezTo>
                  <a:cubicBezTo>
                    <a:pt x="1299" y="131"/>
                    <a:pt x="1293" y="130"/>
                    <a:pt x="1286" y="128"/>
                  </a:cubicBezTo>
                  <a:cubicBezTo>
                    <a:pt x="1264" y="123"/>
                    <a:pt x="1242" y="125"/>
                    <a:pt x="1221" y="133"/>
                  </a:cubicBezTo>
                  <a:cubicBezTo>
                    <a:pt x="1184" y="146"/>
                    <a:pt x="1146" y="153"/>
                    <a:pt x="1108" y="165"/>
                  </a:cubicBezTo>
                  <a:cubicBezTo>
                    <a:pt x="1102" y="167"/>
                    <a:pt x="1096" y="168"/>
                    <a:pt x="1089" y="167"/>
                  </a:cubicBezTo>
                  <a:cubicBezTo>
                    <a:pt x="1053" y="163"/>
                    <a:pt x="1018" y="157"/>
                    <a:pt x="983" y="146"/>
                  </a:cubicBezTo>
                  <a:cubicBezTo>
                    <a:pt x="965" y="141"/>
                    <a:pt x="947" y="136"/>
                    <a:pt x="928" y="134"/>
                  </a:cubicBezTo>
                  <a:cubicBezTo>
                    <a:pt x="917" y="132"/>
                    <a:pt x="906" y="128"/>
                    <a:pt x="896" y="122"/>
                  </a:cubicBezTo>
                  <a:cubicBezTo>
                    <a:pt x="878" y="111"/>
                    <a:pt x="858" y="103"/>
                    <a:pt x="838" y="97"/>
                  </a:cubicBezTo>
                  <a:cubicBezTo>
                    <a:pt x="808" y="89"/>
                    <a:pt x="778" y="84"/>
                    <a:pt x="748" y="76"/>
                  </a:cubicBezTo>
                  <a:cubicBezTo>
                    <a:pt x="734" y="72"/>
                    <a:pt x="719" y="70"/>
                    <a:pt x="705" y="66"/>
                  </a:cubicBezTo>
                  <a:cubicBezTo>
                    <a:pt x="692" y="62"/>
                    <a:pt x="679" y="62"/>
                    <a:pt x="667" y="66"/>
                  </a:cubicBezTo>
                  <a:cubicBezTo>
                    <a:pt x="660" y="68"/>
                    <a:pt x="654" y="69"/>
                    <a:pt x="648" y="71"/>
                  </a:cubicBezTo>
                  <a:cubicBezTo>
                    <a:pt x="604" y="87"/>
                    <a:pt x="559" y="97"/>
                    <a:pt x="513" y="106"/>
                  </a:cubicBezTo>
                  <a:cubicBezTo>
                    <a:pt x="468" y="114"/>
                    <a:pt x="424" y="127"/>
                    <a:pt x="384" y="151"/>
                  </a:cubicBezTo>
                  <a:cubicBezTo>
                    <a:pt x="342" y="176"/>
                    <a:pt x="305" y="206"/>
                    <a:pt x="275" y="245"/>
                  </a:cubicBezTo>
                  <a:cubicBezTo>
                    <a:pt x="268" y="254"/>
                    <a:pt x="260" y="261"/>
                    <a:pt x="250" y="268"/>
                  </a:cubicBezTo>
                  <a:cubicBezTo>
                    <a:pt x="231" y="281"/>
                    <a:pt x="212" y="292"/>
                    <a:pt x="190" y="301"/>
                  </a:cubicBezTo>
                  <a:cubicBezTo>
                    <a:pt x="161" y="313"/>
                    <a:pt x="133" y="328"/>
                    <a:pt x="106" y="345"/>
                  </a:cubicBezTo>
                  <a:cubicBezTo>
                    <a:pt x="90" y="355"/>
                    <a:pt x="81" y="368"/>
                    <a:pt x="76" y="385"/>
                  </a:cubicBezTo>
                  <a:cubicBezTo>
                    <a:pt x="66" y="417"/>
                    <a:pt x="64" y="451"/>
                    <a:pt x="53" y="483"/>
                  </a:cubicBezTo>
                  <a:cubicBezTo>
                    <a:pt x="50" y="491"/>
                    <a:pt x="53" y="499"/>
                    <a:pt x="56" y="507"/>
                  </a:cubicBezTo>
                  <a:cubicBezTo>
                    <a:pt x="61" y="516"/>
                    <a:pt x="66" y="519"/>
                    <a:pt x="76" y="517"/>
                  </a:cubicBezTo>
                  <a:cubicBezTo>
                    <a:pt x="82" y="515"/>
                    <a:pt x="88" y="513"/>
                    <a:pt x="95" y="511"/>
                  </a:cubicBezTo>
                  <a:cubicBezTo>
                    <a:pt x="124" y="500"/>
                    <a:pt x="154" y="488"/>
                    <a:pt x="183" y="475"/>
                  </a:cubicBezTo>
                  <a:cubicBezTo>
                    <a:pt x="199" y="468"/>
                    <a:pt x="211" y="458"/>
                    <a:pt x="218" y="443"/>
                  </a:cubicBezTo>
                  <a:cubicBezTo>
                    <a:pt x="220" y="438"/>
                    <a:pt x="222" y="434"/>
                    <a:pt x="224" y="429"/>
                  </a:cubicBezTo>
                  <a:cubicBezTo>
                    <a:pt x="237" y="405"/>
                    <a:pt x="255" y="388"/>
                    <a:pt x="282" y="380"/>
                  </a:cubicBezTo>
                  <a:cubicBezTo>
                    <a:pt x="290" y="377"/>
                    <a:pt x="299" y="374"/>
                    <a:pt x="308" y="372"/>
                  </a:cubicBezTo>
                  <a:cubicBezTo>
                    <a:pt x="345" y="365"/>
                    <a:pt x="381" y="356"/>
                    <a:pt x="418" y="351"/>
                  </a:cubicBezTo>
                  <a:cubicBezTo>
                    <a:pt x="440" y="348"/>
                    <a:pt x="459" y="351"/>
                    <a:pt x="477" y="362"/>
                  </a:cubicBezTo>
                  <a:cubicBezTo>
                    <a:pt x="498" y="375"/>
                    <a:pt x="521" y="386"/>
                    <a:pt x="544" y="396"/>
                  </a:cubicBezTo>
                  <a:cubicBezTo>
                    <a:pt x="558" y="402"/>
                    <a:pt x="572" y="410"/>
                    <a:pt x="586" y="417"/>
                  </a:cubicBezTo>
                  <a:cubicBezTo>
                    <a:pt x="600" y="424"/>
                    <a:pt x="613" y="432"/>
                    <a:pt x="624" y="443"/>
                  </a:cubicBezTo>
                  <a:cubicBezTo>
                    <a:pt x="635" y="454"/>
                    <a:pt x="647" y="464"/>
                    <a:pt x="659" y="473"/>
                  </a:cubicBezTo>
                  <a:cubicBezTo>
                    <a:pt x="673" y="483"/>
                    <a:pt x="680" y="496"/>
                    <a:pt x="683" y="512"/>
                  </a:cubicBezTo>
                  <a:cubicBezTo>
                    <a:pt x="687" y="531"/>
                    <a:pt x="685" y="549"/>
                    <a:pt x="676" y="567"/>
                  </a:cubicBezTo>
                  <a:cubicBezTo>
                    <a:pt x="672" y="573"/>
                    <a:pt x="668" y="579"/>
                    <a:pt x="665" y="586"/>
                  </a:cubicBezTo>
                  <a:cubicBezTo>
                    <a:pt x="660" y="593"/>
                    <a:pt x="660" y="601"/>
                    <a:pt x="664" y="609"/>
                  </a:cubicBezTo>
                  <a:cubicBezTo>
                    <a:pt x="666" y="615"/>
                    <a:pt x="669" y="621"/>
                    <a:pt x="673" y="627"/>
                  </a:cubicBezTo>
                  <a:cubicBezTo>
                    <a:pt x="680" y="640"/>
                    <a:pt x="687" y="654"/>
                    <a:pt x="694" y="668"/>
                  </a:cubicBezTo>
                  <a:cubicBezTo>
                    <a:pt x="699" y="679"/>
                    <a:pt x="704" y="688"/>
                    <a:pt x="711" y="697"/>
                  </a:cubicBezTo>
                  <a:cubicBezTo>
                    <a:pt x="726" y="716"/>
                    <a:pt x="739" y="736"/>
                    <a:pt x="749" y="757"/>
                  </a:cubicBezTo>
                  <a:cubicBezTo>
                    <a:pt x="781" y="822"/>
                    <a:pt x="773" y="884"/>
                    <a:pt x="735" y="943"/>
                  </a:cubicBezTo>
                  <a:cubicBezTo>
                    <a:pt x="724" y="961"/>
                    <a:pt x="717" y="977"/>
                    <a:pt x="719" y="998"/>
                  </a:cubicBezTo>
                  <a:cubicBezTo>
                    <a:pt x="721" y="1025"/>
                    <a:pt x="718" y="1052"/>
                    <a:pt x="711" y="1078"/>
                  </a:cubicBezTo>
                  <a:cubicBezTo>
                    <a:pt x="706" y="1095"/>
                    <a:pt x="700" y="1101"/>
                    <a:pt x="683" y="1104"/>
                  </a:cubicBezTo>
                  <a:cubicBezTo>
                    <a:pt x="679" y="1104"/>
                    <a:pt x="676" y="1104"/>
                    <a:pt x="673" y="1104"/>
                  </a:cubicBezTo>
                  <a:cubicBezTo>
                    <a:pt x="655" y="1106"/>
                    <a:pt x="653" y="1107"/>
                    <a:pt x="650" y="1126"/>
                  </a:cubicBezTo>
                  <a:cubicBezTo>
                    <a:pt x="649" y="1130"/>
                    <a:pt x="649" y="1134"/>
                    <a:pt x="648" y="1138"/>
                  </a:cubicBezTo>
                  <a:cubicBezTo>
                    <a:pt x="644" y="1163"/>
                    <a:pt x="640" y="1187"/>
                    <a:pt x="636" y="1211"/>
                  </a:cubicBezTo>
                  <a:cubicBezTo>
                    <a:pt x="631" y="1238"/>
                    <a:pt x="628" y="1266"/>
                    <a:pt x="634" y="1294"/>
                  </a:cubicBezTo>
                  <a:cubicBezTo>
                    <a:pt x="636" y="1301"/>
                    <a:pt x="634" y="1308"/>
                    <a:pt x="631" y="1315"/>
                  </a:cubicBezTo>
                  <a:cubicBezTo>
                    <a:pt x="627" y="1322"/>
                    <a:pt x="623" y="1330"/>
                    <a:pt x="617" y="1335"/>
                  </a:cubicBezTo>
                  <a:cubicBezTo>
                    <a:pt x="597" y="1357"/>
                    <a:pt x="601" y="1358"/>
                    <a:pt x="616" y="1381"/>
                  </a:cubicBezTo>
                  <a:cubicBezTo>
                    <a:pt x="640" y="1416"/>
                    <a:pt x="663" y="1452"/>
                    <a:pt x="679" y="1491"/>
                  </a:cubicBezTo>
                  <a:cubicBezTo>
                    <a:pt x="684" y="1503"/>
                    <a:pt x="686" y="1515"/>
                    <a:pt x="684" y="1527"/>
                  </a:cubicBezTo>
                  <a:cubicBezTo>
                    <a:pt x="679" y="1555"/>
                    <a:pt x="676" y="1584"/>
                    <a:pt x="668" y="1611"/>
                  </a:cubicBezTo>
                  <a:cubicBezTo>
                    <a:pt x="663" y="1627"/>
                    <a:pt x="664" y="1643"/>
                    <a:pt x="673" y="1659"/>
                  </a:cubicBezTo>
                  <a:cubicBezTo>
                    <a:pt x="677" y="1666"/>
                    <a:pt x="681" y="1675"/>
                    <a:pt x="685" y="1683"/>
                  </a:cubicBezTo>
                  <a:cubicBezTo>
                    <a:pt x="686" y="1686"/>
                    <a:pt x="686" y="1690"/>
                    <a:pt x="692" y="1687"/>
                  </a:cubicBezTo>
                  <a:cubicBezTo>
                    <a:pt x="693" y="1678"/>
                    <a:pt x="694" y="1668"/>
                    <a:pt x="694" y="1659"/>
                  </a:cubicBezTo>
                  <a:cubicBezTo>
                    <a:pt x="693" y="1645"/>
                    <a:pt x="697" y="1633"/>
                    <a:pt x="704" y="1622"/>
                  </a:cubicBezTo>
                  <a:cubicBezTo>
                    <a:pt x="718" y="1597"/>
                    <a:pt x="732" y="1590"/>
                    <a:pt x="761" y="1595"/>
                  </a:cubicBezTo>
                  <a:cubicBezTo>
                    <a:pt x="772" y="1597"/>
                    <a:pt x="783" y="1601"/>
                    <a:pt x="794" y="1602"/>
                  </a:cubicBezTo>
                  <a:cubicBezTo>
                    <a:pt x="810" y="1605"/>
                    <a:pt x="821" y="1613"/>
                    <a:pt x="829" y="1627"/>
                  </a:cubicBezTo>
                  <a:cubicBezTo>
                    <a:pt x="836" y="1641"/>
                    <a:pt x="843" y="1656"/>
                    <a:pt x="850" y="1671"/>
                  </a:cubicBezTo>
                  <a:cubicBezTo>
                    <a:pt x="872" y="1712"/>
                    <a:pt x="887" y="1756"/>
                    <a:pt x="899" y="1801"/>
                  </a:cubicBezTo>
                  <a:cubicBezTo>
                    <a:pt x="912" y="1855"/>
                    <a:pt x="927" y="1909"/>
                    <a:pt x="949" y="1960"/>
                  </a:cubicBezTo>
                  <a:cubicBezTo>
                    <a:pt x="965" y="1994"/>
                    <a:pt x="985" y="2025"/>
                    <a:pt x="1016" y="2046"/>
                  </a:cubicBezTo>
                  <a:cubicBezTo>
                    <a:pt x="1041" y="2062"/>
                    <a:pt x="1063" y="2081"/>
                    <a:pt x="1088" y="2097"/>
                  </a:cubicBezTo>
                  <a:cubicBezTo>
                    <a:pt x="1107" y="2110"/>
                    <a:pt x="1129" y="2116"/>
                    <a:pt x="1151" y="2121"/>
                  </a:cubicBezTo>
                  <a:cubicBezTo>
                    <a:pt x="1165" y="2125"/>
                    <a:pt x="1180" y="2126"/>
                    <a:pt x="1194" y="2129"/>
                  </a:cubicBezTo>
                  <a:cubicBezTo>
                    <a:pt x="1213" y="2133"/>
                    <a:pt x="1230" y="2133"/>
                    <a:pt x="1247" y="2126"/>
                  </a:cubicBezTo>
                  <a:cubicBezTo>
                    <a:pt x="1258" y="2121"/>
                    <a:pt x="1269" y="2120"/>
                    <a:pt x="1281" y="2121"/>
                  </a:cubicBezTo>
                  <a:cubicBezTo>
                    <a:pt x="1283" y="2121"/>
                    <a:pt x="1286" y="2122"/>
                    <a:pt x="1288" y="2122"/>
                  </a:cubicBezTo>
                  <a:cubicBezTo>
                    <a:pt x="1316" y="2121"/>
                    <a:pt x="1321" y="2120"/>
                    <a:pt x="1340" y="2149"/>
                  </a:cubicBezTo>
                  <a:cubicBezTo>
                    <a:pt x="1348" y="2162"/>
                    <a:pt x="1357" y="2173"/>
                    <a:pt x="1367" y="2184"/>
                  </a:cubicBezTo>
                  <a:cubicBezTo>
                    <a:pt x="1373" y="2192"/>
                    <a:pt x="1382" y="2196"/>
                    <a:pt x="1393" y="2193"/>
                  </a:cubicBezTo>
                  <a:cubicBezTo>
                    <a:pt x="1432" y="2184"/>
                    <a:pt x="1467" y="2195"/>
                    <a:pt x="1500" y="2215"/>
                  </a:cubicBezTo>
                  <a:cubicBezTo>
                    <a:pt x="1524" y="2231"/>
                    <a:pt x="1548" y="2246"/>
                    <a:pt x="1572" y="2262"/>
                  </a:cubicBezTo>
                  <a:cubicBezTo>
                    <a:pt x="1600" y="2279"/>
                    <a:pt x="1624" y="2302"/>
                    <a:pt x="1641" y="2330"/>
                  </a:cubicBezTo>
                  <a:cubicBezTo>
                    <a:pt x="1646" y="2337"/>
                    <a:pt x="1650" y="2343"/>
                    <a:pt x="1655" y="2350"/>
                  </a:cubicBezTo>
                  <a:close/>
                  <a:moveTo>
                    <a:pt x="1989" y="554"/>
                  </a:moveTo>
                  <a:lnTo>
                    <a:pt x="1989" y="554"/>
                  </a:lnTo>
                  <a:cubicBezTo>
                    <a:pt x="2006" y="554"/>
                    <a:pt x="2022" y="553"/>
                    <a:pt x="2038" y="554"/>
                  </a:cubicBezTo>
                  <a:cubicBezTo>
                    <a:pt x="2044" y="554"/>
                    <a:pt x="2050" y="554"/>
                    <a:pt x="2055" y="555"/>
                  </a:cubicBezTo>
                  <a:cubicBezTo>
                    <a:pt x="2087" y="559"/>
                    <a:pt x="2110" y="574"/>
                    <a:pt x="2120" y="606"/>
                  </a:cubicBezTo>
                  <a:cubicBezTo>
                    <a:pt x="2126" y="624"/>
                    <a:pt x="2132" y="642"/>
                    <a:pt x="2136" y="660"/>
                  </a:cubicBezTo>
                  <a:cubicBezTo>
                    <a:pt x="2138" y="669"/>
                    <a:pt x="2140" y="677"/>
                    <a:pt x="2142" y="686"/>
                  </a:cubicBezTo>
                  <a:cubicBezTo>
                    <a:pt x="2144" y="696"/>
                    <a:pt x="2150" y="702"/>
                    <a:pt x="2159" y="705"/>
                  </a:cubicBezTo>
                  <a:cubicBezTo>
                    <a:pt x="2178" y="712"/>
                    <a:pt x="2196" y="710"/>
                    <a:pt x="2214" y="705"/>
                  </a:cubicBezTo>
                  <a:cubicBezTo>
                    <a:pt x="2220" y="703"/>
                    <a:pt x="2222" y="699"/>
                    <a:pt x="2221" y="693"/>
                  </a:cubicBezTo>
                  <a:cubicBezTo>
                    <a:pt x="2218" y="672"/>
                    <a:pt x="2216" y="651"/>
                    <a:pt x="2208" y="631"/>
                  </a:cubicBezTo>
                  <a:cubicBezTo>
                    <a:pt x="2199" y="610"/>
                    <a:pt x="2202" y="588"/>
                    <a:pt x="2203" y="566"/>
                  </a:cubicBezTo>
                  <a:cubicBezTo>
                    <a:pt x="2203" y="556"/>
                    <a:pt x="2210" y="550"/>
                    <a:pt x="2218" y="545"/>
                  </a:cubicBezTo>
                  <a:cubicBezTo>
                    <a:pt x="2233" y="537"/>
                    <a:pt x="2248" y="529"/>
                    <a:pt x="2265" y="525"/>
                  </a:cubicBezTo>
                  <a:cubicBezTo>
                    <a:pt x="2275" y="523"/>
                    <a:pt x="2285" y="521"/>
                    <a:pt x="2294" y="519"/>
                  </a:cubicBezTo>
                  <a:cubicBezTo>
                    <a:pt x="2302" y="518"/>
                    <a:pt x="2306" y="515"/>
                    <a:pt x="2309" y="506"/>
                  </a:cubicBezTo>
                  <a:cubicBezTo>
                    <a:pt x="2320" y="469"/>
                    <a:pt x="2330" y="431"/>
                    <a:pt x="2340" y="393"/>
                  </a:cubicBezTo>
                  <a:cubicBezTo>
                    <a:pt x="2346" y="374"/>
                    <a:pt x="2353" y="356"/>
                    <a:pt x="2359" y="338"/>
                  </a:cubicBezTo>
                  <a:cubicBezTo>
                    <a:pt x="2366" y="320"/>
                    <a:pt x="2378" y="309"/>
                    <a:pt x="2395" y="303"/>
                  </a:cubicBezTo>
                  <a:cubicBezTo>
                    <a:pt x="2406" y="300"/>
                    <a:pt x="2417" y="297"/>
                    <a:pt x="2428" y="295"/>
                  </a:cubicBezTo>
                  <a:cubicBezTo>
                    <a:pt x="2453" y="291"/>
                    <a:pt x="2477" y="288"/>
                    <a:pt x="2501" y="286"/>
                  </a:cubicBezTo>
                  <a:cubicBezTo>
                    <a:pt x="2514" y="284"/>
                    <a:pt x="2527" y="284"/>
                    <a:pt x="2540" y="287"/>
                  </a:cubicBezTo>
                  <a:cubicBezTo>
                    <a:pt x="2564" y="292"/>
                    <a:pt x="2579" y="309"/>
                    <a:pt x="2581" y="333"/>
                  </a:cubicBezTo>
                  <a:cubicBezTo>
                    <a:pt x="2582" y="335"/>
                    <a:pt x="2582" y="338"/>
                    <a:pt x="2582" y="340"/>
                  </a:cubicBezTo>
                  <a:cubicBezTo>
                    <a:pt x="2584" y="360"/>
                    <a:pt x="2584" y="361"/>
                    <a:pt x="2604" y="366"/>
                  </a:cubicBezTo>
                  <a:cubicBezTo>
                    <a:pt x="2636" y="375"/>
                    <a:pt x="2668" y="380"/>
                    <a:pt x="2701" y="374"/>
                  </a:cubicBezTo>
                  <a:cubicBezTo>
                    <a:pt x="2708" y="373"/>
                    <a:pt x="2716" y="374"/>
                    <a:pt x="2723" y="376"/>
                  </a:cubicBezTo>
                  <a:cubicBezTo>
                    <a:pt x="2731" y="378"/>
                    <a:pt x="2738" y="380"/>
                    <a:pt x="2746" y="382"/>
                  </a:cubicBezTo>
                  <a:cubicBezTo>
                    <a:pt x="2759" y="385"/>
                    <a:pt x="2768" y="393"/>
                    <a:pt x="2772" y="405"/>
                  </a:cubicBezTo>
                  <a:cubicBezTo>
                    <a:pt x="2777" y="418"/>
                    <a:pt x="2780" y="432"/>
                    <a:pt x="2783" y="446"/>
                  </a:cubicBezTo>
                  <a:cubicBezTo>
                    <a:pt x="2785" y="458"/>
                    <a:pt x="2787" y="471"/>
                    <a:pt x="2787" y="484"/>
                  </a:cubicBezTo>
                  <a:cubicBezTo>
                    <a:pt x="2788" y="496"/>
                    <a:pt x="2792" y="505"/>
                    <a:pt x="2801" y="512"/>
                  </a:cubicBezTo>
                  <a:cubicBezTo>
                    <a:pt x="2806" y="516"/>
                    <a:pt x="2811" y="520"/>
                    <a:pt x="2816" y="524"/>
                  </a:cubicBezTo>
                  <a:cubicBezTo>
                    <a:pt x="2825" y="531"/>
                    <a:pt x="2833" y="538"/>
                    <a:pt x="2839" y="546"/>
                  </a:cubicBezTo>
                  <a:cubicBezTo>
                    <a:pt x="2845" y="554"/>
                    <a:pt x="2852" y="559"/>
                    <a:pt x="2861" y="562"/>
                  </a:cubicBezTo>
                  <a:cubicBezTo>
                    <a:pt x="2868" y="564"/>
                    <a:pt x="2876" y="567"/>
                    <a:pt x="2883" y="571"/>
                  </a:cubicBezTo>
                  <a:cubicBezTo>
                    <a:pt x="2895" y="576"/>
                    <a:pt x="2905" y="584"/>
                    <a:pt x="2913" y="595"/>
                  </a:cubicBezTo>
                  <a:cubicBezTo>
                    <a:pt x="2925" y="612"/>
                    <a:pt x="2928" y="629"/>
                    <a:pt x="2919" y="648"/>
                  </a:cubicBezTo>
                  <a:cubicBezTo>
                    <a:pt x="2909" y="671"/>
                    <a:pt x="2896" y="692"/>
                    <a:pt x="2882" y="712"/>
                  </a:cubicBezTo>
                  <a:cubicBezTo>
                    <a:pt x="2874" y="722"/>
                    <a:pt x="2864" y="729"/>
                    <a:pt x="2852" y="732"/>
                  </a:cubicBezTo>
                  <a:cubicBezTo>
                    <a:pt x="2848" y="733"/>
                    <a:pt x="2844" y="734"/>
                    <a:pt x="2840" y="734"/>
                  </a:cubicBezTo>
                  <a:cubicBezTo>
                    <a:pt x="2816" y="737"/>
                    <a:pt x="2792" y="744"/>
                    <a:pt x="2771" y="756"/>
                  </a:cubicBezTo>
                  <a:cubicBezTo>
                    <a:pt x="2757" y="764"/>
                    <a:pt x="2742" y="763"/>
                    <a:pt x="2727" y="761"/>
                  </a:cubicBezTo>
                  <a:cubicBezTo>
                    <a:pt x="2696" y="756"/>
                    <a:pt x="2664" y="757"/>
                    <a:pt x="2632" y="757"/>
                  </a:cubicBezTo>
                  <a:cubicBezTo>
                    <a:pt x="2626" y="757"/>
                    <a:pt x="2619" y="757"/>
                    <a:pt x="2613" y="757"/>
                  </a:cubicBezTo>
                  <a:cubicBezTo>
                    <a:pt x="2605" y="758"/>
                    <a:pt x="2600" y="762"/>
                    <a:pt x="2598" y="769"/>
                  </a:cubicBezTo>
                  <a:cubicBezTo>
                    <a:pt x="2597" y="772"/>
                    <a:pt x="2596" y="775"/>
                    <a:pt x="2595" y="778"/>
                  </a:cubicBezTo>
                  <a:cubicBezTo>
                    <a:pt x="2582" y="818"/>
                    <a:pt x="2563" y="855"/>
                    <a:pt x="2541" y="890"/>
                  </a:cubicBezTo>
                  <a:cubicBezTo>
                    <a:pt x="2535" y="899"/>
                    <a:pt x="2535" y="906"/>
                    <a:pt x="2539" y="915"/>
                  </a:cubicBezTo>
                  <a:cubicBezTo>
                    <a:pt x="2546" y="930"/>
                    <a:pt x="2550" y="946"/>
                    <a:pt x="2543" y="962"/>
                  </a:cubicBezTo>
                  <a:cubicBezTo>
                    <a:pt x="2541" y="966"/>
                    <a:pt x="2540" y="970"/>
                    <a:pt x="2537" y="973"/>
                  </a:cubicBezTo>
                  <a:cubicBezTo>
                    <a:pt x="2525" y="988"/>
                    <a:pt x="2512" y="1003"/>
                    <a:pt x="2498" y="1017"/>
                  </a:cubicBezTo>
                  <a:cubicBezTo>
                    <a:pt x="2493" y="1023"/>
                    <a:pt x="2485" y="1027"/>
                    <a:pt x="2478" y="1030"/>
                  </a:cubicBezTo>
                  <a:cubicBezTo>
                    <a:pt x="2461" y="1038"/>
                    <a:pt x="2444" y="1043"/>
                    <a:pt x="2426" y="1045"/>
                  </a:cubicBezTo>
                  <a:cubicBezTo>
                    <a:pt x="2387" y="1050"/>
                    <a:pt x="2349" y="1060"/>
                    <a:pt x="2313" y="1076"/>
                  </a:cubicBezTo>
                  <a:cubicBezTo>
                    <a:pt x="2297" y="1083"/>
                    <a:pt x="2280" y="1089"/>
                    <a:pt x="2263" y="1095"/>
                  </a:cubicBezTo>
                  <a:cubicBezTo>
                    <a:pt x="2250" y="1100"/>
                    <a:pt x="2241" y="1108"/>
                    <a:pt x="2233" y="1119"/>
                  </a:cubicBezTo>
                  <a:cubicBezTo>
                    <a:pt x="2222" y="1134"/>
                    <a:pt x="2213" y="1151"/>
                    <a:pt x="2205" y="1168"/>
                  </a:cubicBezTo>
                  <a:cubicBezTo>
                    <a:pt x="2185" y="1211"/>
                    <a:pt x="2167" y="1255"/>
                    <a:pt x="2143" y="1296"/>
                  </a:cubicBezTo>
                  <a:cubicBezTo>
                    <a:pt x="2125" y="1326"/>
                    <a:pt x="2103" y="1353"/>
                    <a:pt x="2076" y="1376"/>
                  </a:cubicBezTo>
                  <a:cubicBezTo>
                    <a:pt x="2067" y="1385"/>
                    <a:pt x="2056" y="1391"/>
                    <a:pt x="2043" y="1396"/>
                  </a:cubicBezTo>
                  <a:cubicBezTo>
                    <a:pt x="2016" y="1407"/>
                    <a:pt x="1988" y="1416"/>
                    <a:pt x="1961" y="1429"/>
                  </a:cubicBezTo>
                  <a:cubicBezTo>
                    <a:pt x="1944" y="1438"/>
                    <a:pt x="1932" y="1450"/>
                    <a:pt x="1924" y="1466"/>
                  </a:cubicBezTo>
                  <a:cubicBezTo>
                    <a:pt x="1914" y="1486"/>
                    <a:pt x="1904" y="1506"/>
                    <a:pt x="1894" y="1525"/>
                  </a:cubicBezTo>
                  <a:cubicBezTo>
                    <a:pt x="1891" y="1531"/>
                    <a:pt x="1889" y="1538"/>
                    <a:pt x="1888" y="1544"/>
                  </a:cubicBezTo>
                  <a:cubicBezTo>
                    <a:pt x="1885" y="1571"/>
                    <a:pt x="1875" y="1596"/>
                    <a:pt x="1870" y="1623"/>
                  </a:cubicBezTo>
                  <a:cubicBezTo>
                    <a:pt x="1869" y="1632"/>
                    <a:pt x="1867" y="1640"/>
                    <a:pt x="1867" y="1649"/>
                  </a:cubicBezTo>
                  <a:cubicBezTo>
                    <a:pt x="1867" y="1679"/>
                    <a:pt x="1856" y="1705"/>
                    <a:pt x="1846" y="1732"/>
                  </a:cubicBezTo>
                  <a:cubicBezTo>
                    <a:pt x="1842" y="1743"/>
                    <a:pt x="1834" y="1751"/>
                    <a:pt x="1825" y="1759"/>
                  </a:cubicBezTo>
                  <a:cubicBezTo>
                    <a:pt x="1821" y="1762"/>
                    <a:pt x="1816" y="1766"/>
                    <a:pt x="1810" y="1766"/>
                  </a:cubicBezTo>
                  <a:cubicBezTo>
                    <a:pt x="1792" y="1768"/>
                    <a:pt x="1774" y="1772"/>
                    <a:pt x="1756" y="1771"/>
                  </a:cubicBezTo>
                  <a:cubicBezTo>
                    <a:pt x="1732" y="1770"/>
                    <a:pt x="1721" y="1759"/>
                    <a:pt x="1718" y="1735"/>
                  </a:cubicBezTo>
                  <a:cubicBezTo>
                    <a:pt x="1715" y="1706"/>
                    <a:pt x="1713" y="1677"/>
                    <a:pt x="1720" y="1647"/>
                  </a:cubicBezTo>
                  <a:cubicBezTo>
                    <a:pt x="1721" y="1642"/>
                    <a:pt x="1722" y="1636"/>
                    <a:pt x="1721" y="1630"/>
                  </a:cubicBezTo>
                  <a:cubicBezTo>
                    <a:pt x="1720" y="1618"/>
                    <a:pt x="1717" y="1608"/>
                    <a:pt x="1705" y="1602"/>
                  </a:cubicBezTo>
                  <a:cubicBezTo>
                    <a:pt x="1689" y="1595"/>
                    <a:pt x="1677" y="1585"/>
                    <a:pt x="1668" y="1571"/>
                  </a:cubicBezTo>
                  <a:cubicBezTo>
                    <a:pt x="1662" y="1564"/>
                    <a:pt x="1656" y="1561"/>
                    <a:pt x="1647" y="1561"/>
                  </a:cubicBezTo>
                  <a:cubicBezTo>
                    <a:pt x="1618" y="1561"/>
                    <a:pt x="1590" y="1558"/>
                    <a:pt x="1561" y="1555"/>
                  </a:cubicBezTo>
                  <a:cubicBezTo>
                    <a:pt x="1529" y="1552"/>
                    <a:pt x="1496" y="1558"/>
                    <a:pt x="1464" y="1562"/>
                  </a:cubicBezTo>
                  <a:cubicBezTo>
                    <a:pt x="1430" y="1565"/>
                    <a:pt x="1396" y="1572"/>
                    <a:pt x="1363" y="1580"/>
                  </a:cubicBezTo>
                  <a:cubicBezTo>
                    <a:pt x="1340" y="1585"/>
                    <a:pt x="1319" y="1594"/>
                    <a:pt x="1299" y="1605"/>
                  </a:cubicBezTo>
                  <a:cubicBezTo>
                    <a:pt x="1284" y="1614"/>
                    <a:pt x="1276" y="1628"/>
                    <a:pt x="1268" y="1642"/>
                  </a:cubicBezTo>
                  <a:cubicBezTo>
                    <a:pt x="1265" y="1646"/>
                    <a:pt x="1266" y="1651"/>
                    <a:pt x="1267" y="1656"/>
                  </a:cubicBezTo>
                  <a:cubicBezTo>
                    <a:pt x="1269" y="1665"/>
                    <a:pt x="1266" y="1672"/>
                    <a:pt x="1262" y="1679"/>
                  </a:cubicBezTo>
                  <a:cubicBezTo>
                    <a:pt x="1244" y="1704"/>
                    <a:pt x="1237" y="1732"/>
                    <a:pt x="1234" y="1762"/>
                  </a:cubicBezTo>
                  <a:cubicBezTo>
                    <a:pt x="1229" y="1800"/>
                    <a:pt x="1225" y="1838"/>
                    <a:pt x="1224" y="1876"/>
                  </a:cubicBezTo>
                  <a:cubicBezTo>
                    <a:pt x="1223" y="1892"/>
                    <a:pt x="1220" y="1907"/>
                    <a:pt x="1217" y="1922"/>
                  </a:cubicBezTo>
                  <a:cubicBezTo>
                    <a:pt x="1215" y="1938"/>
                    <a:pt x="1213" y="1953"/>
                    <a:pt x="1211" y="1968"/>
                  </a:cubicBezTo>
                  <a:cubicBezTo>
                    <a:pt x="1209" y="1981"/>
                    <a:pt x="1212" y="1991"/>
                    <a:pt x="1221" y="1999"/>
                  </a:cubicBezTo>
                  <a:cubicBezTo>
                    <a:pt x="1230" y="2007"/>
                    <a:pt x="1238" y="2016"/>
                    <a:pt x="1246" y="2023"/>
                  </a:cubicBezTo>
                  <a:cubicBezTo>
                    <a:pt x="1262" y="2035"/>
                    <a:pt x="1280" y="2043"/>
                    <a:pt x="1300" y="2043"/>
                  </a:cubicBezTo>
                  <a:cubicBezTo>
                    <a:pt x="1313" y="2043"/>
                    <a:pt x="1325" y="2045"/>
                    <a:pt x="1337" y="2046"/>
                  </a:cubicBezTo>
                  <a:cubicBezTo>
                    <a:pt x="1342" y="2047"/>
                    <a:pt x="1347" y="2048"/>
                    <a:pt x="1351" y="2048"/>
                  </a:cubicBezTo>
                  <a:cubicBezTo>
                    <a:pt x="1359" y="2048"/>
                    <a:pt x="1365" y="2045"/>
                    <a:pt x="1370" y="2038"/>
                  </a:cubicBezTo>
                  <a:cubicBezTo>
                    <a:pt x="1379" y="2021"/>
                    <a:pt x="1389" y="2004"/>
                    <a:pt x="1399" y="1987"/>
                  </a:cubicBezTo>
                  <a:cubicBezTo>
                    <a:pt x="1406" y="1975"/>
                    <a:pt x="1413" y="1963"/>
                    <a:pt x="1421" y="1952"/>
                  </a:cubicBezTo>
                  <a:cubicBezTo>
                    <a:pt x="1437" y="1931"/>
                    <a:pt x="1457" y="1916"/>
                    <a:pt x="1485" y="1917"/>
                  </a:cubicBezTo>
                  <a:cubicBezTo>
                    <a:pt x="1494" y="1918"/>
                    <a:pt x="1503" y="1919"/>
                    <a:pt x="1511" y="1924"/>
                  </a:cubicBezTo>
                  <a:cubicBezTo>
                    <a:pt x="1534" y="1936"/>
                    <a:pt x="1557" y="1948"/>
                    <a:pt x="1579" y="1962"/>
                  </a:cubicBezTo>
                  <a:cubicBezTo>
                    <a:pt x="1612" y="1981"/>
                    <a:pt x="1621" y="2014"/>
                    <a:pt x="1602" y="2048"/>
                  </a:cubicBezTo>
                  <a:cubicBezTo>
                    <a:pt x="1592" y="2065"/>
                    <a:pt x="1579" y="2082"/>
                    <a:pt x="1568" y="2099"/>
                  </a:cubicBezTo>
                  <a:cubicBezTo>
                    <a:pt x="1565" y="2103"/>
                    <a:pt x="1563" y="2107"/>
                    <a:pt x="1560" y="2111"/>
                  </a:cubicBezTo>
                  <a:cubicBezTo>
                    <a:pt x="1559" y="2115"/>
                    <a:pt x="1561" y="2120"/>
                    <a:pt x="1565" y="2121"/>
                  </a:cubicBezTo>
                  <a:cubicBezTo>
                    <a:pt x="1567" y="2122"/>
                    <a:pt x="1570" y="2123"/>
                    <a:pt x="1572" y="2123"/>
                  </a:cubicBezTo>
                  <a:cubicBezTo>
                    <a:pt x="1596" y="2125"/>
                    <a:pt x="1619" y="2132"/>
                    <a:pt x="1642" y="2132"/>
                  </a:cubicBezTo>
                  <a:cubicBezTo>
                    <a:pt x="1647" y="2132"/>
                    <a:pt x="1652" y="2133"/>
                    <a:pt x="1657" y="2134"/>
                  </a:cubicBezTo>
                  <a:cubicBezTo>
                    <a:pt x="1670" y="2137"/>
                    <a:pt x="1679" y="2144"/>
                    <a:pt x="1684" y="2157"/>
                  </a:cubicBezTo>
                  <a:cubicBezTo>
                    <a:pt x="1692" y="2176"/>
                    <a:pt x="1698" y="2197"/>
                    <a:pt x="1703" y="2217"/>
                  </a:cubicBezTo>
                  <a:cubicBezTo>
                    <a:pt x="1710" y="2248"/>
                    <a:pt x="1715" y="2280"/>
                    <a:pt x="1719" y="2311"/>
                  </a:cubicBezTo>
                  <a:cubicBezTo>
                    <a:pt x="1721" y="2323"/>
                    <a:pt x="1720" y="2336"/>
                    <a:pt x="1720" y="2348"/>
                  </a:cubicBezTo>
                  <a:cubicBezTo>
                    <a:pt x="1719" y="2358"/>
                    <a:pt x="1723" y="2365"/>
                    <a:pt x="1732" y="2370"/>
                  </a:cubicBezTo>
                  <a:cubicBezTo>
                    <a:pt x="1740" y="2375"/>
                    <a:pt x="1748" y="2381"/>
                    <a:pt x="1758" y="2382"/>
                  </a:cubicBezTo>
                  <a:cubicBezTo>
                    <a:pt x="1765" y="2384"/>
                    <a:pt x="1771" y="2385"/>
                    <a:pt x="1777" y="2387"/>
                  </a:cubicBezTo>
                  <a:cubicBezTo>
                    <a:pt x="1807" y="2394"/>
                    <a:pt x="1824" y="2413"/>
                    <a:pt x="1827" y="2443"/>
                  </a:cubicBezTo>
                  <a:cubicBezTo>
                    <a:pt x="1828" y="2457"/>
                    <a:pt x="1828" y="2471"/>
                    <a:pt x="1827" y="2485"/>
                  </a:cubicBezTo>
                  <a:cubicBezTo>
                    <a:pt x="1826" y="2506"/>
                    <a:pt x="1815" y="2520"/>
                    <a:pt x="1795" y="2526"/>
                  </a:cubicBezTo>
                  <a:cubicBezTo>
                    <a:pt x="1778" y="2530"/>
                    <a:pt x="1761" y="2534"/>
                    <a:pt x="1745" y="2538"/>
                  </a:cubicBezTo>
                  <a:cubicBezTo>
                    <a:pt x="1739" y="2539"/>
                    <a:pt x="1733" y="2540"/>
                    <a:pt x="1728" y="2540"/>
                  </a:cubicBezTo>
                  <a:cubicBezTo>
                    <a:pt x="1702" y="2540"/>
                    <a:pt x="1679" y="2532"/>
                    <a:pt x="1665" y="2509"/>
                  </a:cubicBezTo>
                  <a:cubicBezTo>
                    <a:pt x="1662" y="2502"/>
                    <a:pt x="1658" y="2496"/>
                    <a:pt x="1654" y="2490"/>
                  </a:cubicBezTo>
                  <a:cubicBezTo>
                    <a:pt x="1641" y="2465"/>
                    <a:pt x="1628" y="2441"/>
                    <a:pt x="1611" y="2418"/>
                  </a:cubicBezTo>
                  <a:cubicBezTo>
                    <a:pt x="1599" y="2401"/>
                    <a:pt x="1588" y="2383"/>
                    <a:pt x="1576" y="2365"/>
                  </a:cubicBezTo>
                  <a:cubicBezTo>
                    <a:pt x="1561" y="2342"/>
                    <a:pt x="1539" y="2326"/>
                    <a:pt x="1517" y="2311"/>
                  </a:cubicBezTo>
                  <a:cubicBezTo>
                    <a:pt x="1499" y="2298"/>
                    <a:pt x="1480" y="2287"/>
                    <a:pt x="1461" y="2275"/>
                  </a:cubicBezTo>
                  <a:cubicBezTo>
                    <a:pt x="1437" y="2260"/>
                    <a:pt x="1411" y="2252"/>
                    <a:pt x="1382" y="2260"/>
                  </a:cubicBezTo>
                  <a:cubicBezTo>
                    <a:pt x="1358" y="2266"/>
                    <a:pt x="1340" y="2253"/>
                    <a:pt x="1322" y="2239"/>
                  </a:cubicBezTo>
                  <a:cubicBezTo>
                    <a:pt x="1312" y="2230"/>
                    <a:pt x="1303" y="2219"/>
                    <a:pt x="1295" y="2207"/>
                  </a:cubicBezTo>
                  <a:cubicBezTo>
                    <a:pt x="1272" y="2174"/>
                    <a:pt x="1281" y="2178"/>
                    <a:pt x="1245" y="2189"/>
                  </a:cubicBezTo>
                  <a:cubicBezTo>
                    <a:pt x="1219" y="2197"/>
                    <a:pt x="1193" y="2200"/>
                    <a:pt x="1166" y="2194"/>
                  </a:cubicBezTo>
                  <a:cubicBezTo>
                    <a:pt x="1152" y="2191"/>
                    <a:pt x="1138" y="2189"/>
                    <a:pt x="1125" y="2187"/>
                  </a:cubicBezTo>
                  <a:cubicBezTo>
                    <a:pt x="1112" y="2185"/>
                    <a:pt x="1099" y="2182"/>
                    <a:pt x="1087" y="2176"/>
                  </a:cubicBezTo>
                  <a:cubicBezTo>
                    <a:pt x="1028" y="2145"/>
                    <a:pt x="974" y="2108"/>
                    <a:pt x="927" y="2061"/>
                  </a:cubicBezTo>
                  <a:cubicBezTo>
                    <a:pt x="911" y="2045"/>
                    <a:pt x="903" y="2024"/>
                    <a:pt x="893" y="2004"/>
                  </a:cubicBezTo>
                  <a:cubicBezTo>
                    <a:pt x="865" y="1949"/>
                    <a:pt x="848" y="1890"/>
                    <a:pt x="834" y="1831"/>
                  </a:cubicBezTo>
                  <a:cubicBezTo>
                    <a:pt x="826" y="1794"/>
                    <a:pt x="813" y="1760"/>
                    <a:pt x="798" y="1727"/>
                  </a:cubicBezTo>
                  <a:cubicBezTo>
                    <a:pt x="791" y="1709"/>
                    <a:pt x="781" y="1692"/>
                    <a:pt x="772" y="1674"/>
                  </a:cubicBezTo>
                  <a:cubicBezTo>
                    <a:pt x="770" y="1670"/>
                    <a:pt x="767" y="1666"/>
                    <a:pt x="763" y="1663"/>
                  </a:cubicBezTo>
                  <a:cubicBezTo>
                    <a:pt x="761" y="1661"/>
                    <a:pt x="756" y="1663"/>
                    <a:pt x="756" y="1666"/>
                  </a:cubicBezTo>
                  <a:cubicBezTo>
                    <a:pt x="756" y="1698"/>
                    <a:pt x="750" y="1730"/>
                    <a:pt x="765" y="1762"/>
                  </a:cubicBezTo>
                  <a:cubicBezTo>
                    <a:pt x="781" y="1796"/>
                    <a:pt x="796" y="1832"/>
                    <a:pt x="813" y="1866"/>
                  </a:cubicBezTo>
                  <a:cubicBezTo>
                    <a:pt x="831" y="1902"/>
                    <a:pt x="823" y="1945"/>
                    <a:pt x="794" y="1972"/>
                  </a:cubicBezTo>
                  <a:cubicBezTo>
                    <a:pt x="780" y="1985"/>
                    <a:pt x="762" y="1991"/>
                    <a:pt x="743" y="1995"/>
                  </a:cubicBezTo>
                  <a:cubicBezTo>
                    <a:pt x="735" y="1997"/>
                    <a:pt x="729" y="1993"/>
                    <a:pt x="724" y="1988"/>
                  </a:cubicBezTo>
                  <a:cubicBezTo>
                    <a:pt x="707" y="1973"/>
                    <a:pt x="695" y="1954"/>
                    <a:pt x="688" y="1933"/>
                  </a:cubicBezTo>
                  <a:cubicBezTo>
                    <a:pt x="685" y="1921"/>
                    <a:pt x="682" y="1909"/>
                    <a:pt x="680" y="1897"/>
                  </a:cubicBezTo>
                  <a:cubicBezTo>
                    <a:pt x="669" y="1822"/>
                    <a:pt x="646" y="1751"/>
                    <a:pt x="614" y="1682"/>
                  </a:cubicBezTo>
                  <a:cubicBezTo>
                    <a:pt x="611" y="1676"/>
                    <a:pt x="608" y="1669"/>
                    <a:pt x="605" y="1662"/>
                  </a:cubicBezTo>
                  <a:cubicBezTo>
                    <a:pt x="600" y="1650"/>
                    <a:pt x="598" y="1637"/>
                    <a:pt x="601" y="1624"/>
                  </a:cubicBezTo>
                  <a:cubicBezTo>
                    <a:pt x="606" y="1598"/>
                    <a:pt x="611" y="1571"/>
                    <a:pt x="616" y="1545"/>
                  </a:cubicBezTo>
                  <a:cubicBezTo>
                    <a:pt x="617" y="1538"/>
                    <a:pt x="619" y="1532"/>
                    <a:pt x="620" y="1526"/>
                  </a:cubicBezTo>
                  <a:cubicBezTo>
                    <a:pt x="622" y="1511"/>
                    <a:pt x="618" y="1499"/>
                    <a:pt x="611" y="1486"/>
                  </a:cubicBezTo>
                  <a:cubicBezTo>
                    <a:pt x="594" y="1460"/>
                    <a:pt x="579" y="1433"/>
                    <a:pt x="561" y="1408"/>
                  </a:cubicBezTo>
                  <a:cubicBezTo>
                    <a:pt x="552" y="1396"/>
                    <a:pt x="546" y="1382"/>
                    <a:pt x="539" y="1369"/>
                  </a:cubicBezTo>
                  <a:cubicBezTo>
                    <a:pt x="535" y="1362"/>
                    <a:pt x="534" y="1354"/>
                    <a:pt x="534" y="1345"/>
                  </a:cubicBezTo>
                  <a:cubicBezTo>
                    <a:pt x="533" y="1335"/>
                    <a:pt x="536" y="1326"/>
                    <a:pt x="544" y="1319"/>
                  </a:cubicBezTo>
                  <a:cubicBezTo>
                    <a:pt x="549" y="1314"/>
                    <a:pt x="554" y="1308"/>
                    <a:pt x="559" y="1303"/>
                  </a:cubicBezTo>
                  <a:cubicBezTo>
                    <a:pt x="567" y="1295"/>
                    <a:pt x="571" y="1286"/>
                    <a:pt x="569" y="1274"/>
                  </a:cubicBezTo>
                  <a:cubicBezTo>
                    <a:pt x="563" y="1249"/>
                    <a:pt x="567" y="1224"/>
                    <a:pt x="572" y="1199"/>
                  </a:cubicBezTo>
                  <a:cubicBezTo>
                    <a:pt x="579" y="1164"/>
                    <a:pt x="584" y="1128"/>
                    <a:pt x="590" y="1093"/>
                  </a:cubicBezTo>
                  <a:cubicBezTo>
                    <a:pt x="590" y="1089"/>
                    <a:pt x="591" y="1085"/>
                    <a:pt x="592" y="1081"/>
                  </a:cubicBezTo>
                  <a:cubicBezTo>
                    <a:pt x="595" y="1068"/>
                    <a:pt x="603" y="1059"/>
                    <a:pt x="616" y="1055"/>
                  </a:cubicBezTo>
                  <a:cubicBezTo>
                    <a:pt x="623" y="1054"/>
                    <a:pt x="630" y="1052"/>
                    <a:pt x="637" y="1050"/>
                  </a:cubicBezTo>
                  <a:cubicBezTo>
                    <a:pt x="644" y="1048"/>
                    <a:pt x="648" y="1043"/>
                    <a:pt x="649" y="1036"/>
                  </a:cubicBezTo>
                  <a:cubicBezTo>
                    <a:pt x="649" y="1028"/>
                    <a:pt x="650" y="1020"/>
                    <a:pt x="650" y="1011"/>
                  </a:cubicBezTo>
                  <a:cubicBezTo>
                    <a:pt x="650" y="1000"/>
                    <a:pt x="649" y="989"/>
                    <a:pt x="649" y="977"/>
                  </a:cubicBezTo>
                  <a:cubicBezTo>
                    <a:pt x="650" y="957"/>
                    <a:pt x="654" y="938"/>
                    <a:pt x="666" y="922"/>
                  </a:cubicBezTo>
                  <a:cubicBezTo>
                    <a:pt x="677" y="907"/>
                    <a:pt x="686" y="889"/>
                    <a:pt x="691" y="872"/>
                  </a:cubicBezTo>
                  <a:cubicBezTo>
                    <a:pt x="705" y="828"/>
                    <a:pt x="702" y="786"/>
                    <a:pt x="673" y="749"/>
                  </a:cubicBezTo>
                  <a:cubicBezTo>
                    <a:pt x="667" y="741"/>
                    <a:pt x="661" y="733"/>
                    <a:pt x="655" y="726"/>
                  </a:cubicBezTo>
                  <a:cubicBezTo>
                    <a:pt x="650" y="718"/>
                    <a:pt x="644" y="711"/>
                    <a:pt x="641" y="703"/>
                  </a:cubicBezTo>
                  <a:cubicBezTo>
                    <a:pt x="633" y="683"/>
                    <a:pt x="623" y="664"/>
                    <a:pt x="612" y="646"/>
                  </a:cubicBezTo>
                  <a:cubicBezTo>
                    <a:pt x="605" y="636"/>
                    <a:pt x="601" y="625"/>
                    <a:pt x="596" y="613"/>
                  </a:cubicBezTo>
                  <a:cubicBezTo>
                    <a:pt x="590" y="595"/>
                    <a:pt x="590" y="578"/>
                    <a:pt x="599" y="561"/>
                  </a:cubicBezTo>
                  <a:cubicBezTo>
                    <a:pt x="603" y="553"/>
                    <a:pt x="607" y="545"/>
                    <a:pt x="610" y="537"/>
                  </a:cubicBezTo>
                  <a:cubicBezTo>
                    <a:pt x="615" y="528"/>
                    <a:pt x="612" y="522"/>
                    <a:pt x="605" y="515"/>
                  </a:cubicBezTo>
                  <a:cubicBezTo>
                    <a:pt x="575" y="483"/>
                    <a:pt x="537" y="462"/>
                    <a:pt x="497" y="445"/>
                  </a:cubicBezTo>
                  <a:cubicBezTo>
                    <a:pt x="481" y="438"/>
                    <a:pt x="466" y="431"/>
                    <a:pt x="451" y="421"/>
                  </a:cubicBezTo>
                  <a:cubicBezTo>
                    <a:pt x="443" y="416"/>
                    <a:pt x="434" y="413"/>
                    <a:pt x="424" y="413"/>
                  </a:cubicBezTo>
                  <a:cubicBezTo>
                    <a:pt x="407" y="413"/>
                    <a:pt x="390" y="413"/>
                    <a:pt x="373" y="419"/>
                  </a:cubicBezTo>
                  <a:cubicBezTo>
                    <a:pt x="365" y="421"/>
                    <a:pt x="357" y="422"/>
                    <a:pt x="349" y="424"/>
                  </a:cubicBezTo>
                  <a:cubicBezTo>
                    <a:pt x="335" y="426"/>
                    <a:pt x="322" y="429"/>
                    <a:pt x="309" y="433"/>
                  </a:cubicBezTo>
                  <a:cubicBezTo>
                    <a:pt x="290" y="439"/>
                    <a:pt x="277" y="450"/>
                    <a:pt x="270" y="468"/>
                  </a:cubicBezTo>
                  <a:cubicBezTo>
                    <a:pt x="268" y="474"/>
                    <a:pt x="266" y="479"/>
                    <a:pt x="264" y="484"/>
                  </a:cubicBezTo>
                  <a:cubicBezTo>
                    <a:pt x="254" y="500"/>
                    <a:pt x="242" y="514"/>
                    <a:pt x="224" y="523"/>
                  </a:cubicBezTo>
                  <a:cubicBezTo>
                    <a:pt x="197" y="538"/>
                    <a:pt x="168" y="549"/>
                    <a:pt x="139" y="559"/>
                  </a:cubicBezTo>
                  <a:cubicBezTo>
                    <a:pt x="122" y="564"/>
                    <a:pt x="107" y="571"/>
                    <a:pt x="90" y="577"/>
                  </a:cubicBezTo>
                  <a:cubicBezTo>
                    <a:pt x="61" y="586"/>
                    <a:pt x="40" y="580"/>
                    <a:pt x="26" y="554"/>
                  </a:cubicBezTo>
                  <a:cubicBezTo>
                    <a:pt x="10" y="525"/>
                    <a:pt x="0" y="494"/>
                    <a:pt x="10" y="460"/>
                  </a:cubicBezTo>
                  <a:cubicBezTo>
                    <a:pt x="17" y="438"/>
                    <a:pt x="22" y="416"/>
                    <a:pt x="24" y="393"/>
                  </a:cubicBezTo>
                  <a:cubicBezTo>
                    <a:pt x="26" y="375"/>
                    <a:pt x="32" y="358"/>
                    <a:pt x="39" y="341"/>
                  </a:cubicBezTo>
                  <a:cubicBezTo>
                    <a:pt x="50" y="313"/>
                    <a:pt x="71" y="294"/>
                    <a:pt x="97" y="280"/>
                  </a:cubicBezTo>
                  <a:cubicBezTo>
                    <a:pt x="124" y="266"/>
                    <a:pt x="152" y="253"/>
                    <a:pt x="180" y="239"/>
                  </a:cubicBezTo>
                  <a:cubicBezTo>
                    <a:pt x="202" y="227"/>
                    <a:pt x="223" y="213"/>
                    <a:pt x="240" y="193"/>
                  </a:cubicBezTo>
                  <a:cubicBezTo>
                    <a:pt x="272" y="156"/>
                    <a:pt x="307" y="122"/>
                    <a:pt x="352" y="100"/>
                  </a:cubicBezTo>
                  <a:cubicBezTo>
                    <a:pt x="399" y="66"/>
                    <a:pt x="454" y="54"/>
                    <a:pt x="510" y="44"/>
                  </a:cubicBezTo>
                  <a:cubicBezTo>
                    <a:pt x="540" y="39"/>
                    <a:pt x="570" y="31"/>
                    <a:pt x="600" y="21"/>
                  </a:cubicBezTo>
                  <a:cubicBezTo>
                    <a:pt x="621" y="13"/>
                    <a:pt x="644" y="8"/>
                    <a:pt x="666" y="2"/>
                  </a:cubicBezTo>
                  <a:cubicBezTo>
                    <a:pt x="677" y="0"/>
                    <a:pt x="688" y="0"/>
                    <a:pt x="700" y="3"/>
                  </a:cubicBezTo>
                  <a:cubicBezTo>
                    <a:pt x="744" y="13"/>
                    <a:pt x="789" y="23"/>
                    <a:pt x="833" y="33"/>
                  </a:cubicBezTo>
                  <a:cubicBezTo>
                    <a:pt x="849" y="36"/>
                    <a:pt x="865" y="40"/>
                    <a:pt x="880" y="46"/>
                  </a:cubicBezTo>
                  <a:cubicBezTo>
                    <a:pt x="891" y="50"/>
                    <a:pt x="902" y="53"/>
                    <a:pt x="913" y="55"/>
                  </a:cubicBezTo>
                  <a:cubicBezTo>
                    <a:pt x="927" y="57"/>
                    <a:pt x="940" y="61"/>
                    <a:pt x="952" y="69"/>
                  </a:cubicBezTo>
                  <a:cubicBezTo>
                    <a:pt x="957" y="72"/>
                    <a:pt x="962" y="75"/>
                    <a:pt x="968" y="76"/>
                  </a:cubicBezTo>
                  <a:cubicBezTo>
                    <a:pt x="997" y="84"/>
                    <a:pt x="1027" y="94"/>
                    <a:pt x="1058" y="100"/>
                  </a:cubicBezTo>
                  <a:cubicBezTo>
                    <a:pt x="1067" y="102"/>
                    <a:pt x="1077" y="102"/>
                    <a:pt x="1086" y="99"/>
                  </a:cubicBezTo>
                  <a:cubicBezTo>
                    <a:pt x="1119" y="91"/>
                    <a:pt x="1152" y="84"/>
                    <a:pt x="1183" y="73"/>
                  </a:cubicBezTo>
                  <a:cubicBezTo>
                    <a:pt x="1200" y="67"/>
                    <a:pt x="1218" y="64"/>
                    <a:pt x="1236" y="61"/>
                  </a:cubicBezTo>
                  <a:cubicBezTo>
                    <a:pt x="1253" y="58"/>
                    <a:pt x="1270" y="61"/>
                    <a:pt x="1287" y="65"/>
                  </a:cubicBezTo>
                  <a:cubicBezTo>
                    <a:pt x="1330" y="76"/>
                    <a:pt x="1373" y="74"/>
                    <a:pt x="1415" y="65"/>
                  </a:cubicBezTo>
                  <a:cubicBezTo>
                    <a:pt x="1446" y="59"/>
                    <a:pt x="1477" y="60"/>
                    <a:pt x="1507" y="67"/>
                  </a:cubicBezTo>
                  <a:cubicBezTo>
                    <a:pt x="1529" y="73"/>
                    <a:pt x="1551" y="77"/>
                    <a:pt x="1572" y="81"/>
                  </a:cubicBezTo>
                  <a:cubicBezTo>
                    <a:pt x="1588" y="84"/>
                    <a:pt x="1605" y="83"/>
                    <a:pt x="1621" y="83"/>
                  </a:cubicBezTo>
                  <a:cubicBezTo>
                    <a:pt x="1645" y="84"/>
                    <a:pt x="1668" y="88"/>
                    <a:pt x="1690" y="97"/>
                  </a:cubicBezTo>
                  <a:cubicBezTo>
                    <a:pt x="1704" y="102"/>
                    <a:pt x="1715" y="109"/>
                    <a:pt x="1720" y="123"/>
                  </a:cubicBezTo>
                  <a:cubicBezTo>
                    <a:pt x="1723" y="132"/>
                    <a:pt x="1730" y="135"/>
                    <a:pt x="1739" y="135"/>
                  </a:cubicBezTo>
                  <a:cubicBezTo>
                    <a:pt x="1759" y="134"/>
                    <a:pt x="1779" y="133"/>
                    <a:pt x="1798" y="132"/>
                  </a:cubicBezTo>
                  <a:cubicBezTo>
                    <a:pt x="1842" y="132"/>
                    <a:pt x="1886" y="126"/>
                    <a:pt x="1930" y="119"/>
                  </a:cubicBezTo>
                  <a:cubicBezTo>
                    <a:pt x="1946" y="116"/>
                    <a:pt x="1964" y="115"/>
                    <a:pt x="1981" y="112"/>
                  </a:cubicBezTo>
                  <a:cubicBezTo>
                    <a:pt x="1987" y="111"/>
                    <a:pt x="1993" y="110"/>
                    <a:pt x="2000" y="108"/>
                  </a:cubicBezTo>
                  <a:cubicBezTo>
                    <a:pt x="2011" y="106"/>
                    <a:pt x="2018" y="98"/>
                    <a:pt x="2023" y="89"/>
                  </a:cubicBezTo>
                  <a:cubicBezTo>
                    <a:pt x="2024" y="87"/>
                    <a:pt x="2025" y="86"/>
                    <a:pt x="2025" y="84"/>
                  </a:cubicBezTo>
                  <a:cubicBezTo>
                    <a:pt x="2033" y="61"/>
                    <a:pt x="2052" y="52"/>
                    <a:pt x="2073" y="48"/>
                  </a:cubicBezTo>
                  <a:cubicBezTo>
                    <a:pt x="2079" y="46"/>
                    <a:pt x="2085" y="46"/>
                    <a:pt x="2090" y="45"/>
                  </a:cubicBezTo>
                  <a:cubicBezTo>
                    <a:pt x="2111" y="41"/>
                    <a:pt x="2132" y="37"/>
                    <a:pt x="2152" y="29"/>
                  </a:cubicBezTo>
                  <a:cubicBezTo>
                    <a:pt x="2174" y="20"/>
                    <a:pt x="2195" y="23"/>
                    <a:pt x="2215" y="35"/>
                  </a:cubicBezTo>
                  <a:cubicBezTo>
                    <a:pt x="2232" y="47"/>
                    <a:pt x="2249" y="58"/>
                    <a:pt x="2258" y="78"/>
                  </a:cubicBezTo>
                  <a:cubicBezTo>
                    <a:pt x="2261" y="83"/>
                    <a:pt x="2266" y="88"/>
                    <a:pt x="2270" y="93"/>
                  </a:cubicBezTo>
                  <a:cubicBezTo>
                    <a:pt x="2275" y="99"/>
                    <a:pt x="2278" y="105"/>
                    <a:pt x="2281" y="112"/>
                  </a:cubicBezTo>
                  <a:cubicBezTo>
                    <a:pt x="2286" y="127"/>
                    <a:pt x="2283" y="141"/>
                    <a:pt x="2272" y="153"/>
                  </a:cubicBezTo>
                  <a:cubicBezTo>
                    <a:pt x="2252" y="172"/>
                    <a:pt x="2229" y="188"/>
                    <a:pt x="2205" y="202"/>
                  </a:cubicBezTo>
                  <a:cubicBezTo>
                    <a:pt x="2185" y="212"/>
                    <a:pt x="2165" y="221"/>
                    <a:pt x="2143" y="224"/>
                  </a:cubicBezTo>
                  <a:cubicBezTo>
                    <a:pt x="2120" y="228"/>
                    <a:pt x="2106" y="241"/>
                    <a:pt x="2103" y="265"/>
                  </a:cubicBezTo>
                  <a:cubicBezTo>
                    <a:pt x="2100" y="289"/>
                    <a:pt x="2086" y="300"/>
                    <a:pt x="2064" y="306"/>
                  </a:cubicBezTo>
                  <a:cubicBezTo>
                    <a:pt x="2047" y="310"/>
                    <a:pt x="2030" y="316"/>
                    <a:pt x="2013" y="322"/>
                  </a:cubicBezTo>
                  <a:cubicBezTo>
                    <a:pt x="1989" y="331"/>
                    <a:pt x="1968" y="346"/>
                    <a:pt x="1955" y="369"/>
                  </a:cubicBezTo>
                  <a:cubicBezTo>
                    <a:pt x="1948" y="383"/>
                    <a:pt x="1937" y="394"/>
                    <a:pt x="1924" y="403"/>
                  </a:cubicBezTo>
                  <a:cubicBezTo>
                    <a:pt x="1920" y="407"/>
                    <a:pt x="1915" y="411"/>
                    <a:pt x="1911" y="415"/>
                  </a:cubicBezTo>
                  <a:cubicBezTo>
                    <a:pt x="1904" y="422"/>
                    <a:pt x="1901" y="431"/>
                    <a:pt x="1902" y="441"/>
                  </a:cubicBezTo>
                  <a:cubicBezTo>
                    <a:pt x="1905" y="470"/>
                    <a:pt x="1908" y="500"/>
                    <a:pt x="1910" y="529"/>
                  </a:cubicBezTo>
                  <a:cubicBezTo>
                    <a:pt x="1911" y="532"/>
                    <a:pt x="1911" y="535"/>
                    <a:pt x="1911" y="539"/>
                  </a:cubicBezTo>
                  <a:cubicBezTo>
                    <a:pt x="1913" y="548"/>
                    <a:pt x="1916" y="552"/>
                    <a:pt x="1926" y="553"/>
                  </a:cubicBezTo>
                  <a:cubicBezTo>
                    <a:pt x="1931" y="553"/>
                    <a:pt x="1937" y="553"/>
                    <a:pt x="1943" y="553"/>
                  </a:cubicBezTo>
                  <a:cubicBezTo>
                    <a:pt x="1958" y="553"/>
                    <a:pt x="1974" y="553"/>
                    <a:pt x="1989" y="553"/>
                  </a:cubicBezTo>
                  <a:cubicBezTo>
                    <a:pt x="1989" y="553"/>
                    <a:pt x="1989" y="553"/>
                    <a:pt x="1989" y="5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noEditPoints="1"/>
            </p:cNvSpPr>
            <p:nvPr/>
          </p:nvSpPr>
          <p:spPr bwMode="auto">
            <a:xfrm>
              <a:off x="2071688" y="3462338"/>
              <a:ext cx="1951038" cy="3036888"/>
            </a:xfrm>
            <a:custGeom>
              <a:avLst/>
              <a:gdLst>
                <a:gd name="T0" fmla="*/ 789 w 1758"/>
                <a:gd name="T1" fmla="*/ 2186 h 2730"/>
                <a:gd name="T2" fmla="*/ 946 w 1758"/>
                <a:gd name="T3" fmla="*/ 2011 h 2730"/>
                <a:gd name="T4" fmla="*/ 982 w 1758"/>
                <a:gd name="T5" fmla="*/ 1935 h 2730"/>
                <a:gd name="T6" fmla="*/ 991 w 1758"/>
                <a:gd name="T7" fmla="*/ 1821 h 2730"/>
                <a:gd name="T8" fmla="*/ 1190 w 1758"/>
                <a:gd name="T9" fmla="*/ 1749 h 2730"/>
                <a:gd name="T10" fmla="*/ 1217 w 1758"/>
                <a:gd name="T11" fmla="*/ 1472 h 2730"/>
                <a:gd name="T12" fmla="*/ 1447 w 1758"/>
                <a:gd name="T13" fmla="*/ 1294 h 2730"/>
                <a:gd name="T14" fmla="*/ 1467 w 1758"/>
                <a:gd name="T15" fmla="*/ 1009 h 2730"/>
                <a:gd name="T16" fmla="*/ 1665 w 1758"/>
                <a:gd name="T17" fmla="*/ 760 h 2730"/>
                <a:gd name="T18" fmla="*/ 1494 w 1758"/>
                <a:gd name="T19" fmla="*/ 651 h 2730"/>
                <a:gd name="T20" fmla="*/ 1331 w 1758"/>
                <a:gd name="T21" fmla="*/ 561 h 2730"/>
                <a:gd name="T22" fmla="*/ 1092 w 1758"/>
                <a:gd name="T23" fmla="*/ 382 h 2730"/>
                <a:gd name="T24" fmla="*/ 891 w 1758"/>
                <a:gd name="T25" fmla="*/ 287 h 2730"/>
                <a:gd name="T26" fmla="*/ 685 w 1758"/>
                <a:gd name="T27" fmla="*/ 207 h 2730"/>
                <a:gd name="T28" fmla="*/ 423 w 1758"/>
                <a:gd name="T29" fmla="*/ 79 h 2730"/>
                <a:gd name="T30" fmla="*/ 197 w 1758"/>
                <a:gd name="T31" fmla="*/ 215 h 2730"/>
                <a:gd name="T32" fmla="*/ 178 w 1758"/>
                <a:gd name="T33" fmla="*/ 417 h 2730"/>
                <a:gd name="T34" fmla="*/ 72 w 1758"/>
                <a:gd name="T35" fmla="*/ 590 h 2730"/>
                <a:gd name="T36" fmla="*/ 190 w 1758"/>
                <a:gd name="T37" fmla="*/ 818 h 2730"/>
                <a:gd name="T38" fmla="*/ 225 w 1758"/>
                <a:gd name="T39" fmla="*/ 953 h 2730"/>
                <a:gd name="T40" fmla="*/ 528 w 1758"/>
                <a:gd name="T41" fmla="*/ 1288 h 2730"/>
                <a:gd name="T42" fmla="*/ 553 w 1758"/>
                <a:gd name="T43" fmla="*/ 1723 h 2730"/>
                <a:gd name="T44" fmla="*/ 548 w 1758"/>
                <a:gd name="T45" fmla="*/ 2122 h 2730"/>
                <a:gd name="T46" fmla="*/ 716 w 1758"/>
                <a:gd name="T47" fmla="*/ 2540 h 2730"/>
                <a:gd name="T48" fmla="*/ 945 w 1758"/>
                <a:gd name="T49" fmla="*/ 2652 h 2730"/>
                <a:gd name="T50" fmla="*/ 801 w 1758"/>
                <a:gd name="T51" fmla="*/ 2579 h 2730"/>
                <a:gd name="T52" fmla="*/ 856 w 1758"/>
                <a:gd name="T53" fmla="*/ 2353 h 2730"/>
                <a:gd name="T54" fmla="*/ 772 w 1758"/>
                <a:gd name="T55" fmla="*/ 2273 h 2730"/>
                <a:gd name="T56" fmla="*/ 1115 w 1758"/>
                <a:gd name="T57" fmla="*/ 1982 h 2730"/>
                <a:gd name="T58" fmla="*/ 951 w 1758"/>
                <a:gd name="T59" fmla="*/ 2068 h 2730"/>
                <a:gd name="T60" fmla="*/ 846 w 1758"/>
                <a:gd name="T61" fmla="*/ 2223 h 2730"/>
                <a:gd name="T62" fmla="*/ 921 w 1758"/>
                <a:gd name="T63" fmla="*/ 2307 h 2730"/>
                <a:gd name="T64" fmla="*/ 852 w 1758"/>
                <a:gd name="T65" fmla="*/ 2481 h 2730"/>
                <a:gd name="T66" fmla="*/ 999 w 1758"/>
                <a:gd name="T67" fmla="*/ 2585 h 2730"/>
                <a:gd name="T68" fmla="*/ 894 w 1758"/>
                <a:gd name="T69" fmla="*/ 2730 h 2730"/>
                <a:gd name="T70" fmla="*/ 612 w 1758"/>
                <a:gd name="T71" fmla="*/ 2521 h 2730"/>
                <a:gd name="T72" fmla="*/ 481 w 1758"/>
                <a:gd name="T73" fmla="*/ 2159 h 2730"/>
                <a:gd name="T74" fmla="*/ 478 w 1758"/>
                <a:gd name="T75" fmla="*/ 1743 h 2730"/>
                <a:gd name="T76" fmla="*/ 457 w 1758"/>
                <a:gd name="T77" fmla="*/ 1308 h 2730"/>
                <a:gd name="T78" fmla="*/ 196 w 1758"/>
                <a:gd name="T79" fmla="*/ 1013 h 2730"/>
                <a:gd name="T80" fmla="*/ 111 w 1758"/>
                <a:gd name="T81" fmla="*/ 806 h 2730"/>
                <a:gd name="T82" fmla="*/ 1 w 1758"/>
                <a:gd name="T83" fmla="*/ 630 h 2730"/>
                <a:gd name="T84" fmla="*/ 104 w 1758"/>
                <a:gd name="T85" fmla="*/ 418 h 2730"/>
                <a:gd name="T86" fmla="*/ 233 w 1758"/>
                <a:gd name="T87" fmla="*/ 50 h 2730"/>
                <a:gd name="T88" fmla="*/ 500 w 1758"/>
                <a:gd name="T89" fmla="*/ 23 h 2730"/>
                <a:gd name="T90" fmla="*/ 692 w 1758"/>
                <a:gd name="T91" fmla="*/ 140 h 2730"/>
                <a:gd name="T92" fmla="*/ 896 w 1758"/>
                <a:gd name="T93" fmla="*/ 219 h 2730"/>
                <a:gd name="T94" fmla="*/ 1142 w 1758"/>
                <a:gd name="T95" fmla="*/ 333 h 2730"/>
                <a:gd name="T96" fmla="*/ 1291 w 1758"/>
                <a:gd name="T97" fmla="*/ 497 h 2730"/>
                <a:gd name="T98" fmla="*/ 1572 w 1758"/>
                <a:gd name="T99" fmla="*/ 582 h 2730"/>
                <a:gd name="T100" fmla="*/ 1740 w 1758"/>
                <a:gd name="T101" fmla="*/ 785 h 2730"/>
                <a:gd name="T102" fmla="*/ 1537 w 1758"/>
                <a:gd name="T103" fmla="*/ 1064 h 2730"/>
                <a:gd name="T104" fmla="*/ 1467 w 1758"/>
                <a:gd name="T105" fmla="*/ 1363 h 2730"/>
                <a:gd name="T106" fmla="*/ 1272 w 1758"/>
                <a:gd name="T107" fmla="*/ 1576 h 2730"/>
                <a:gd name="T108" fmla="*/ 1183 w 1758"/>
                <a:gd name="T109" fmla="*/ 1858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8" h="2730">
                  <a:moveTo>
                    <a:pt x="772" y="2246"/>
                  </a:moveTo>
                  <a:lnTo>
                    <a:pt x="772" y="2246"/>
                  </a:lnTo>
                  <a:lnTo>
                    <a:pt x="771" y="2246"/>
                  </a:lnTo>
                  <a:cubicBezTo>
                    <a:pt x="771" y="2240"/>
                    <a:pt x="772" y="2235"/>
                    <a:pt x="771" y="2229"/>
                  </a:cubicBezTo>
                  <a:cubicBezTo>
                    <a:pt x="769" y="2211"/>
                    <a:pt x="775" y="2197"/>
                    <a:pt x="789" y="2186"/>
                  </a:cubicBezTo>
                  <a:cubicBezTo>
                    <a:pt x="802" y="2174"/>
                    <a:pt x="815" y="2161"/>
                    <a:pt x="827" y="2148"/>
                  </a:cubicBezTo>
                  <a:cubicBezTo>
                    <a:pt x="845" y="2130"/>
                    <a:pt x="854" y="2109"/>
                    <a:pt x="855" y="2084"/>
                  </a:cubicBezTo>
                  <a:cubicBezTo>
                    <a:pt x="856" y="2068"/>
                    <a:pt x="858" y="2052"/>
                    <a:pt x="860" y="2036"/>
                  </a:cubicBezTo>
                  <a:cubicBezTo>
                    <a:pt x="863" y="2015"/>
                    <a:pt x="880" y="2001"/>
                    <a:pt x="900" y="2005"/>
                  </a:cubicBezTo>
                  <a:cubicBezTo>
                    <a:pt x="915" y="2008"/>
                    <a:pt x="931" y="2008"/>
                    <a:pt x="946" y="2011"/>
                  </a:cubicBezTo>
                  <a:cubicBezTo>
                    <a:pt x="960" y="2013"/>
                    <a:pt x="975" y="2015"/>
                    <a:pt x="989" y="2017"/>
                  </a:cubicBezTo>
                  <a:cubicBezTo>
                    <a:pt x="1005" y="2020"/>
                    <a:pt x="1017" y="2017"/>
                    <a:pt x="1024" y="2003"/>
                  </a:cubicBezTo>
                  <a:cubicBezTo>
                    <a:pt x="1029" y="1994"/>
                    <a:pt x="1035" y="1986"/>
                    <a:pt x="1040" y="1978"/>
                  </a:cubicBezTo>
                  <a:cubicBezTo>
                    <a:pt x="1044" y="1971"/>
                    <a:pt x="1043" y="1967"/>
                    <a:pt x="1037" y="1963"/>
                  </a:cubicBezTo>
                  <a:cubicBezTo>
                    <a:pt x="1020" y="1950"/>
                    <a:pt x="1002" y="1942"/>
                    <a:pt x="982" y="1935"/>
                  </a:cubicBezTo>
                  <a:cubicBezTo>
                    <a:pt x="977" y="1933"/>
                    <a:pt x="971" y="1932"/>
                    <a:pt x="966" y="1930"/>
                  </a:cubicBezTo>
                  <a:cubicBezTo>
                    <a:pt x="955" y="1925"/>
                    <a:pt x="950" y="1917"/>
                    <a:pt x="950" y="1905"/>
                  </a:cubicBezTo>
                  <a:cubicBezTo>
                    <a:pt x="950" y="1901"/>
                    <a:pt x="951" y="1897"/>
                    <a:pt x="951" y="1893"/>
                  </a:cubicBezTo>
                  <a:cubicBezTo>
                    <a:pt x="956" y="1873"/>
                    <a:pt x="963" y="1855"/>
                    <a:pt x="971" y="1837"/>
                  </a:cubicBezTo>
                  <a:cubicBezTo>
                    <a:pt x="975" y="1829"/>
                    <a:pt x="981" y="1824"/>
                    <a:pt x="991" y="1821"/>
                  </a:cubicBezTo>
                  <a:cubicBezTo>
                    <a:pt x="1003" y="1817"/>
                    <a:pt x="1015" y="1819"/>
                    <a:pt x="1026" y="1824"/>
                  </a:cubicBezTo>
                  <a:cubicBezTo>
                    <a:pt x="1041" y="1831"/>
                    <a:pt x="1056" y="1837"/>
                    <a:pt x="1071" y="1844"/>
                  </a:cubicBezTo>
                  <a:cubicBezTo>
                    <a:pt x="1083" y="1849"/>
                    <a:pt x="1093" y="1846"/>
                    <a:pt x="1103" y="1839"/>
                  </a:cubicBezTo>
                  <a:cubicBezTo>
                    <a:pt x="1115" y="1831"/>
                    <a:pt x="1124" y="1820"/>
                    <a:pt x="1133" y="1810"/>
                  </a:cubicBezTo>
                  <a:cubicBezTo>
                    <a:pt x="1152" y="1789"/>
                    <a:pt x="1168" y="1766"/>
                    <a:pt x="1190" y="1749"/>
                  </a:cubicBezTo>
                  <a:cubicBezTo>
                    <a:pt x="1195" y="1745"/>
                    <a:pt x="1199" y="1739"/>
                    <a:pt x="1201" y="1733"/>
                  </a:cubicBezTo>
                  <a:cubicBezTo>
                    <a:pt x="1208" y="1716"/>
                    <a:pt x="1214" y="1698"/>
                    <a:pt x="1213" y="1679"/>
                  </a:cubicBezTo>
                  <a:cubicBezTo>
                    <a:pt x="1213" y="1647"/>
                    <a:pt x="1211" y="1615"/>
                    <a:pt x="1203" y="1584"/>
                  </a:cubicBezTo>
                  <a:cubicBezTo>
                    <a:pt x="1199" y="1566"/>
                    <a:pt x="1198" y="1549"/>
                    <a:pt x="1200" y="1531"/>
                  </a:cubicBezTo>
                  <a:cubicBezTo>
                    <a:pt x="1203" y="1510"/>
                    <a:pt x="1209" y="1491"/>
                    <a:pt x="1217" y="1472"/>
                  </a:cubicBezTo>
                  <a:cubicBezTo>
                    <a:pt x="1229" y="1445"/>
                    <a:pt x="1241" y="1418"/>
                    <a:pt x="1252" y="1391"/>
                  </a:cubicBezTo>
                  <a:cubicBezTo>
                    <a:pt x="1257" y="1379"/>
                    <a:pt x="1264" y="1369"/>
                    <a:pt x="1275" y="1360"/>
                  </a:cubicBezTo>
                  <a:cubicBezTo>
                    <a:pt x="1288" y="1349"/>
                    <a:pt x="1303" y="1341"/>
                    <a:pt x="1320" y="1338"/>
                  </a:cubicBezTo>
                  <a:cubicBezTo>
                    <a:pt x="1345" y="1333"/>
                    <a:pt x="1369" y="1325"/>
                    <a:pt x="1394" y="1318"/>
                  </a:cubicBezTo>
                  <a:cubicBezTo>
                    <a:pt x="1413" y="1312"/>
                    <a:pt x="1430" y="1303"/>
                    <a:pt x="1447" y="1294"/>
                  </a:cubicBezTo>
                  <a:cubicBezTo>
                    <a:pt x="1456" y="1290"/>
                    <a:pt x="1461" y="1283"/>
                    <a:pt x="1462" y="1274"/>
                  </a:cubicBezTo>
                  <a:cubicBezTo>
                    <a:pt x="1467" y="1242"/>
                    <a:pt x="1473" y="1211"/>
                    <a:pt x="1473" y="1179"/>
                  </a:cubicBezTo>
                  <a:cubicBezTo>
                    <a:pt x="1473" y="1153"/>
                    <a:pt x="1473" y="1128"/>
                    <a:pt x="1472" y="1103"/>
                  </a:cubicBezTo>
                  <a:cubicBezTo>
                    <a:pt x="1471" y="1087"/>
                    <a:pt x="1471" y="1071"/>
                    <a:pt x="1461" y="1058"/>
                  </a:cubicBezTo>
                  <a:cubicBezTo>
                    <a:pt x="1446" y="1037"/>
                    <a:pt x="1452" y="1025"/>
                    <a:pt x="1467" y="1009"/>
                  </a:cubicBezTo>
                  <a:cubicBezTo>
                    <a:pt x="1472" y="1004"/>
                    <a:pt x="1477" y="1000"/>
                    <a:pt x="1481" y="995"/>
                  </a:cubicBezTo>
                  <a:cubicBezTo>
                    <a:pt x="1487" y="989"/>
                    <a:pt x="1492" y="983"/>
                    <a:pt x="1497" y="976"/>
                  </a:cubicBezTo>
                  <a:cubicBezTo>
                    <a:pt x="1529" y="928"/>
                    <a:pt x="1565" y="884"/>
                    <a:pt x="1604" y="842"/>
                  </a:cubicBezTo>
                  <a:cubicBezTo>
                    <a:pt x="1609" y="837"/>
                    <a:pt x="1613" y="831"/>
                    <a:pt x="1617" y="825"/>
                  </a:cubicBezTo>
                  <a:cubicBezTo>
                    <a:pt x="1632" y="802"/>
                    <a:pt x="1646" y="779"/>
                    <a:pt x="1665" y="760"/>
                  </a:cubicBezTo>
                  <a:cubicBezTo>
                    <a:pt x="1672" y="754"/>
                    <a:pt x="1670" y="749"/>
                    <a:pt x="1662" y="746"/>
                  </a:cubicBezTo>
                  <a:cubicBezTo>
                    <a:pt x="1628" y="733"/>
                    <a:pt x="1604" y="710"/>
                    <a:pt x="1582" y="683"/>
                  </a:cubicBezTo>
                  <a:cubicBezTo>
                    <a:pt x="1575" y="674"/>
                    <a:pt x="1568" y="666"/>
                    <a:pt x="1562" y="658"/>
                  </a:cubicBezTo>
                  <a:cubicBezTo>
                    <a:pt x="1556" y="650"/>
                    <a:pt x="1548" y="647"/>
                    <a:pt x="1538" y="647"/>
                  </a:cubicBezTo>
                  <a:cubicBezTo>
                    <a:pt x="1524" y="647"/>
                    <a:pt x="1509" y="647"/>
                    <a:pt x="1494" y="651"/>
                  </a:cubicBezTo>
                  <a:cubicBezTo>
                    <a:pt x="1480" y="654"/>
                    <a:pt x="1465" y="654"/>
                    <a:pt x="1451" y="653"/>
                  </a:cubicBezTo>
                  <a:cubicBezTo>
                    <a:pt x="1434" y="652"/>
                    <a:pt x="1421" y="645"/>
                    <a:pt x="1411" y="631"/>
                  </a:cubicBezTo>
                  <a:cubicBezTo>
                    <a:pt x="1405" y="623"/>
                    <a:pt x="1399" y="614"/>
                    <a:pt x="1394" y="605"/>
                  </a:cubicBezTo>
                  <a:cubicBezTo>
                    <a:pt x="1387" y="594"/>
                    <a:pt x="1380" y="585"/>
                    <a:pt x="1372" y="575"/>
                  </a:cubicBezTo>
                  <a:cubicBezTo>
                    <a:pt x="1361" y="561"/>
                    <a:pt x="1347" y="557"/>
                    <a:pt x="1331" y="561"/>
                  </a:cubicBezTo>
                  <a:cubicBezTo>
                    <a:pt x="1327" y="562"/>
                    <a:pt x="1323" y="563"/>
                    <a:pt x="1319" y="564"/>
                  </a:cubicBezTo>
                  <a:cubicBezTo>
                    <a:pt x="1277" y="572"/>
                    <a:pt x="1236" y="572"/>
                    <a:pt x="1195" y="563"/>
                  </a:cubicBezTo>
                  <a:cubicBezTo>
                    <a:pt x="1164" y="555"/>
                    <a:pt x="1144" y="538"/>
                    <a:pt x="1132" y="509"/>
                  </a:cubicBezTo>
                  <a:cubicBezTo>
                    <a:pt x="1127" y="495"/>
                    <a:pt x="1122" y="480"/>
                    <a:pt x="1120" y="465"/>
                  </a:cubicBezTo>
                  <a:cubicBezTo>
                    <a:pt x="1116" y="435"/>
                    <a:pt x="1102" y="409"/>
                    <a:pt x="1092" y="382"/>
                  </a:cubicBezTo>
                  <a:cubicBezTo>
                    <a:pt x="1090" y="378"/>
                    <a:pt x="1087" y="375"/>
                    <a:pt x="1085" y="371"/>
                  </a:cubicBezTo>
                  <a:cubicBezTo>
                    <a:pt x="1075" y="358"/>
                    <a:pt x="1065" y="346"/>
                    <a:pt x="1055" y="332"/>
                  </a:cubicBezTo>
                  <a:cubicBezTo>
                    <a:pt x="1042" y="312"/>
                    <a:pt x="1020" y="303"/>
                    <a:pt x="1000" y="294"/>
                  </a:cubicBezTo>
                  <a:cubicBezTo>
                    <a:pt x="983" y="287"/>
                    <a:pt x="965" y="285"/>
                    <a:pt x="947" y="285"/>
                  </a:cubicBezTo>
                  <a:cubicBezTo>
                    <a:pt x="928" y="286"/>
                    <a:pt x="909" y="287"/>
                    <a:pt x="891" y="287"/>
                  </a:cubicBezTo>
                  <a:cubicBezTo>
                    <a:pt x="869" y="288"/>
                    <a:pt x="847" y="286"/>
                    <a:pt x="825" y="281"/>
                  </a:cubicBezTo>
                  <a:cubicBezTo>
                    <a:pt x="814" y="279"/>
                    <a:pt x="804" y="274"/>
                    <a:pt x="795" y="266"/>
                  </a:cubicBezTo>
                  <a:cubicBezTo>
                    <a:pt x="783" y="256"/>
                    <a:pt x="770" y="247"/>
                    <a:pt x="760" y="235"/>
                  </a:cubicBezTo>
                  <a:cubicBezTo>
                    <a:pt x="744" y="215"/>
                    <a:pt x="722" y="209"/>
                    <a:pt x="697" y="208"/>
                  </a:cubicBezTo>
                  <a:cubicBezTo>
                    <a:pt x="693" y="207"/>
                    <a:pt x="689" y="207"/>
                    <a:pt x="685" y="207"/>
                  </a:cubicBezTo>
                  <a:cubicBezTo>
                    <a:pt x="666" y="207"/>
                    <a:pt x="646" y="207"/>
                    <a:pt x="626" y="206"/>
                  </a:cubicBezTo>
                  <a:cubicBezTo>
                    <a:pt x="604" y="206"/>
                    <a:pt x="587" y="198"/>
                    <a:pt x="576" y="178"/>
                  </a:cubicBezTo>
                  <a:cubicBezTo>
                    <a:pt x="563" y="155"/>
                    <a:pt x="549" y="133"/>
                    <a:pt x="536" y="110"/>
                  </a:cubicBezTo>
                  <a:cubicBezTo>
                    <a:pt x="529" y="97"/>
                    <a:pt x="520" y="91"/>
                    <a:pt x="506" y="89"/>
                  </a:cubicBezTo>
                  <a:cubicBezTo>
                    <a:pt x="478" y="86"/>
                    <a:pt x="451" y="83"/>
                    <a:pt x="423" y="79"/>
                  </a:cubicBezTo>
                  <a:cubicBezTo>
                    <a:pt x="405" y="76"/>
                    <a:pt x="386" y="74"/>
                    <a:pt x="367" y="74"/>
                  </a:cubicBezTo>
                  <a:cubicBezTo>
                    <a:pt x="351" y="73"/>
                    <a:pt x="335" y="72"/>
                    <a:pt x="320" y="63"/>
                  </a:cubicBezTo>
                  <a:cubicBezTo>
                    <a:pt x="310" y="58"/>
                    <a:pt x="303" y="60"/>
                    <a:pt x="297" y="69"/>
                  </a:cubicBezTo>
                  <a:cubicBezTo>
                    <a:pt x="292" y="75"/>
                    <a:pt x="288" y="81"/>
                    <a:pt x="284" y="87"/>
                  </a:cubicBezTo>
                  <a:cubicBezTo>
                    <a:pt x="255" y="130"/>
                    <a:pt x="230" y="174"/>
                    <a:pt x="197" y="215"/>
                  </a:cubicBezTo>
                  <a:cubicBezTo>
                    <a:pt x="189" y="225"/>
                    <a:pt x="186" y="236"/>
                    <a:pt x="185" y="249"/>
                  </a:cubicBezTo>
                  <a:cubicBezTo>
                    <a:pt x="185" y="263"/>
                    <a:pt x="185" y="278"/>
                    <a:pt x="184" y="293"/>
                  </a:cubicBezTo>
                  <a:cubicBezTo>
                    <a:pt x="184" y="303"/>
                    <a:pt x="185" y="314"/>
                    <a:pt x="183" y="324"/>
                  </a:cubicBezTo>
                  <a:cubicBezTo>
                    <a:pt x="181" y="343"/>
                    <a:pt x="180" y="362"/>
                    <a:pt x="180" y="381"/>
                  </a:cubicBezTo>
                  <a:cubicBezTo>
                    <a:pt x="180" y="393"/>
                    <a:pt x="180" y="405"/>
                    <a:pt x="178" y="417"/>
                  </a:cubicBezTo>
                  <a:cubicBezTo>
                    <a:pt x="176" y="434"/>
                    <a:pt x="168" y="448"/>
                    <a:pt x="155" y="459"/>
                  </a:cubicBezTo>
                  <a:cubicBezTo>
                    <a:pt x="146" y="466"/>
                    <a:pt x="137" y="473"/>
                    <a:pt x="129" y="481"/>
                  </a:cubicBezTo>
                  <a:cubicBezTo>
                    <a:pt x="111" y="496"/>
                    <a:pt x="94" y="511"/>
                    <a:pt x="86" y="534"/>
                  </a:cubicBezTo>
                  <a:cubicBezTo>
                    <a:pt x="83" y="543"/>
                    <a:pt x="81" y="553"/>
                    <a:pt x="77" y="562"/>
                  </a:cubicBezTo>
                  <a:cubicBezTo>
                    <a:pt x="73" y="571"/>
                    <a:pt x="72" y="580"/>
                    <a:pt x="72" y="590"/>
                  </a:cubicBezTo>
                  <a:cubicBezTo>
                    <a:pt x="72" y="602"/>
                    <a:pt x="72" y="613"/>
                    <a:pt x="71" y="625"/>
                  </a:cubicBezTo>
                  <a:cubicBezTo>
                    <a:pt x="70" y="641"/>
                    <a:pt x="76" y="655"/>
                    <a:pt x="88" y="666"/>
                  </a:cubicBezTo>
                  <a:cubicBezTo>
                    <a:pt x="110" y="686"/>
                    <a:pt x="131" y="706"/>
                    <a:pt x="152" y="727"/>
                  </a:cubicBezTo>
                  <a:cubicBezTo>
                    <a:pt x="163" y="738"/>
                    <a:pt x="175" y="750"/>
                    <a:pt x="185" y="762"/>
                  </a:cubicBezTo>
                  <a:cubicBezTo>
                    <a:pt x="201" y="783"/>
                    <a:pt x="205" y="791"/>
                    <a:pt x="190" y="818"/>
                  </a:cubicBezTo>
                  <a:cubicBezTo>
                    <a:pt x="189" y="820"/>
                    <a:pt x="188" y="822"/>
                    <a:pt x="186" y="824"/>
                  </a:cubicBezTo>
                  <a:cubicBezTo>
                    <a:pt x="180" y="833"/>
                    <a:pt x="180" y="842"/>
                    <a:pt x="183" y="852"/>
                  </a:cubicBezTo>
                  <a:cubicBezTo>
                    <a:pt x="187" y="862"/>
                    <a:pt x="189" y="872"/>
                    <a:pt x="191" y="883"/>
                  </a:cubicBezTo>
                  <a:cubicBezTo>
                    <a:pt x="196" y="898"/>
                    <a:pt x="200" y="912"/>
                    <a:pt x="204" y="927"/>
                  </a:cubicBezTo>
                  <a:cubicBezTo>
                    <a:pt x="207" y="939"/>
                    <a:pt x="214" y="948"/>
                    <a:pt x="225" y="953"/>
                  </a:cubicBezTo>
                  <a:cubicBezTo>
                    <a:pt x="249" y="966"/>
                    <a:pt x="272" y="980"/>
                    <a:pt x="296" y="992"/>
                  </a:cubicBezTo>
                  <a:cubicBezTo>
                    <a:pt x="313" y="1000"/>
                    <a:pt x="326" y="1011"/>
                    <a:pt x="339" y="1023"/>
                  </a:cubicBezTo>
                  <a:cubicBezTo>
                    <a:pt x="363" y="1048"/>
                    <a:pt x="387" y="1073"/>
                    <a:pt x="414" y="1094"/>
                  </a:cubicBezTo>
                  <a:cubicBezTo>
                    <a:pt x="429" y="1106"/>
                    <a:pt x="441" y="1119"/>
                    <a:pt x="454" y="1134"/>
                  </a:cubicBezTo>
                  <a:cubicBezTo>
                    <a:pt x="492" y="1178"/>
                    <a:pt x="520" y="1229"/>
                    <a:pt x="528" y="1288"/>
                  </a:cubicBezTo>
                  <a:cubicBezTo>
                    <a:pt x="530" y="1306"/>
                    <a:pt x="533" y="1324"/>
                    <a:pt x="535" y="1341"/>
                  </a:cubicBezTo>
                  <a:cubicBezTo>
                    <a:pt x="539" y="1382"/>
                    <a:pt x="544" y="1423"/>
                    <a:pt x="543" y="1464"/>
                  </a:cubicBezTo>
                  <a:cubicBezTo>
                    <a:pt x="542" y="1493"/>
                    <a:pt x="541" y="1522"/>
                    <a:pt x="547" y="1551"/>
                  </a:cubicBezTo>
                  <a:cubicBezTo>
                    <a:pt x="548" y="1555"/>
                    <a:pt x="548" y="1560"/>
                    <a:pt x="548" y="1564"/>
                  </a:cubicBezTo>
                  <a:cubicBezTo>
                    <a:pt x="550" y="1617"/>
                    <a:pt x="551" y="1670"/>
                    <a:pt x="553" y="1723"/>
                  </a:cubicBezTo>
                  <a:cubicBezTo>
                    <a:pt x="554" y="1753"/>
                    <a:pt x="550" y="1783"/>
                    <a:pt x="539" y="1812"/>
                  </a:cubicBezTo>
                  <a:cubicBezTo>
                    <a:pt x="527" y="1848"/>
                    <a:pt x="522" y="1886"/>
                    <a:pt x="525" y="1925"/>
                  </a:cubicBezTo>
                  <a:cubicBezTo>
                    <a:pt x="527" y="1958"/>
                    <a:pt x="530" y="1992"/>
                    <a:pt x="533" y="2025"/>
                  </a:cubicBezTo>
                  <a:cubicBezTo>
                    <a:pt x="534" y="2037"/>
                    <a:pt x="537" y="2049"/>
                    <a:pt x="538" y="2061"/>
                  </a:cubicBezTo>
                  <a:cubicBezTo>
                    <a:pt x="539" y="2082"/>
                    <a:pt x="542" y="2102"/>
                    <a:pt x="548" y="2122"/>
                  </a:cubicBezTo>
                  <a:cubicBezTo>
                    <a:pt x="566" y="2192"/>
                    <a:pt x="584" y="2262"/>
                    <a:pt x="606" y="2332"/>
                  </a:cubicBezTo>
                  <a:cubicBezTo>
                    <a:pt x="611" y="2349"/>
                    <a:pt x="616" y="2366"/>
                    <a:pt x="627" y="2381"/>
                  </a:cubicBezTo>
                  <a:cubicBezTo>
                    <a:pt x="632" y="2389"/>
                    <a:pt x="636" y="2397"/>
                    <a:pt x="637" y="2406"/>
                  </a:cubicBezTo>
                  <a:cubicBezTo>
                    <a:pt x="640" y="2433"/>
                    <a:pt x="653" y="2455"/>
                    <a:pt x="665" y="2479"/>
                  </a:cubicBezTo>
                  <a:cubicBezTo>
                    <a:pt x="677" y="2503"/>
                    <a:pt x="693" y="2524"/>
                    <a:pt x="716" y="2540"/>
                  </a:cubicBezTo>
                  <a:cubicBezTo>
                    <a:pt x="750" y="2565"/>
                    <a:pt x="777" y="2599"/>
                    <a:pt x="811" y="2624"/>
                  </a:cubicBezTo>
                  <a:cubicBezTo>
                    <a:pt x="813" y="2626"/>
                    <a:pt x="814" y="2628"/>
                    <a:pt x="816" y="2630"/>
                  </a:cubicBezTo>
                  <a:cubicBezTo>
                    <a:pt x="836" y="2652"/>
                    <a:pt x="861" y="2662"/>
                    <a:pt x="890" y="2661"/>
                  </a:cubicBezTo>
                  <a:cubicBezTo>
                    <a:pt x="900" y="2661"/>
                    <a:pt x="910" y="2660"/>
                    <a:pt x="920" y="2660"/>
                  </a:cubicBezTo>
                  <a:cubicBezTo>
                    <a:pt x="929" y="2660"/>
                    <a:pt x="937" y="2657"/>
                    <a:pt x="945" y="2652"/>
                  </a:cubicBezTo>
                  <a:cubicBezTo>
                    <a:pt x="950" y="2650"/>
                    <a:pt x="953" y="2646"/>
                    <a:pt x="952" y="2640"/>
                  </a:cubicBezTo>
                  <a:cubicBezTo>
                    <a:pt x="952" y="2635"/>
                    <a:pt x="948" y="2631"/>
                    <a:pt x="941" y="2629"/>
                  </a:cubicBezTo>
                  <a:cubicBezTo>
                    <a:pt x="916" y="2625"/>
                    <a:pt x="891" y="2621"/>
                    <a:pt x="866" y="2618"/>
                  </a:cubicBezTo>
                  <a:cubicBezTo>
                    <a:pt x="846" y="2615"/>
                    <a:pt x="828" y="2609"/>
                    <a:pt x="814" y="2593"/>
                  </a:cubicBezTo>
                  <a:cubicBezTo>
                    <a:pt x="810" y="2588"/>
                    <a:pt x="805" y="2584"/>
                    <a:pt x="801" y="2579"/>
                  </a:cubicBezTo>
                  <a:cubicBezTo>
                    <a:pt x="775" y="2556"/>
                    <a:pt x="768" y="2525"/>
                    <a:pt x="767" y="2493"/>
                  </a:cubicBezTo>
                  <a:cubicBezTo>
                    <a:pt x="766" y="2473"/>
                    <a:pt x="772" y="2457"/>
                    <a:pt x="791" y="2448"/>
                  </a:cubicBezTo>
                  <a:cubicBezTo>
                    <a:pt x="796" y="2445"/>
                    <a:pt x="800" y="2441"/>
                    <a:pt x="805" y="2438"/>
                  </a:cubicBezTo>
                  <a:cubicBezTo>
                    <a:pt x="815" y="2431"/>
                    <a:pt x="823" y="2422"/>
                    <a:pt x="829" y="2411"/>
                  </a:cubicBezTo>
                  <a:cubicBezTo>
                    <a:pt x="838" y="2392"/>
                    <a:pt x="847" y="2372"/>
                    <a:pt x="856" y="2353"/>
                  </a:cubicBezTo>
                  <a:cubicBezTo>
                    <a:pt x="858" y="2350"/>
                    <a:pt x="860" y="2346"/>
                    <a:pt x="861" y="2342"/>
                  </a:cubicBezTo>
                  <a:cubicBezTo>
                    <a:pt x="861" y="2339"/>
                    <a:pt x="861" y="2335"/>
                    <a:pt x="860" y="2332"/>
                  </a:cubicBezTo>
                  <a:cubicBezTo>
                    <a:pt x="851" y="2320"/>
                    <a:pt x="842" y="2309"/>
                    <a:pt x="825" y="2310"/>
                  </a:cubicBezTo>
                  <a:cubicBezTo>
                    <a:pt x="819" y="2310"/>
                    <a:pt x="813" y="2311"/>
                    <a:pt x="808" y="2311"/>
                  </a:cubicBezTo>
                  <a:cubicBezTo>
                    <a:pt x="779" y="2306"/>
                    <a:pt x="771" y="2294"/>
                    <a:pt x="772" y="2273"/>
                  </a:cubicBezTo>
                  <a:cubicBezTo>
                    <a:pt x="772" y="2264"/>
                    <a:pt x="772" y="2255"/>
                    <a:pt x="772" y="2246"/>
                  </a:cubicBezTo>
                  <a:close/>
                  <a:moveTo>
                    <a:pt x="1083" y="1916"/>
                  </a:moveTo>
                  <a:lnTo>
                    <a:pt x="1083" y="1916"/>
                  </a:lnTo>
                  <a:cubicBezTo>
                    <a:pt x="1095" y="1927"/>
                    <a:pt x="1105" y="1937"/>
                    <a:pt x="1112" y="1951"/>
                  </a:cubicBezTo>
                  <a:cubicBezTo>
                    <a:pt x="1117" y="1961"/>
                    <a:pt x="1119" y="1971"/>
                    <a:pt x="1115" y="1982"/>
                  </a:cubicBezTo>
                  <a:cubicBezTo>
                    <a:pt x="1112" y="1990"/>
                    <a:pt x="1109" y="1999"/>
                    <a:pt x="1105" y="2006"/>
                  </a:cubicBezTo>
                  <a:cubicBezTo>
                    <a:pt x="1093" y="2025"/>
                    <a:pt x="1080" y="2043"/>
                    <a:pt x="1067" y="2061"/>
                  </a:cubicBezTo>
                  <a:cubicBezTo>
                    <a:pt x="1058" y="2073"/>
                    <a:pt x="1044" y="2079"/>
                    <a:pt x="1028" y="2079"/>
                  </a:cubicBezTo>
                  <a:cubicBezTo>
                    <a:pt x="1020" y="2079"/>
                    <a:pt x="1011" y="2077"/>
                    <a:pt x="1002" y="2075"/>
                  </a:cubicBezTo>
                  <a:cubicBezTo>
                    <a:pt x="985" y="2073"/>
                    <a:pt x="968" y="2068"/>
                    <a:pt x="951" y="2068"/>
                  </a:cubicBezTo>
                  <a:cubicBezTo>
                    <a:pt x="945" y="2068"/>
                    <a:pt x="939" y="2068"/>
                    <a:pt x="934" y="2069"/>
                  </a:cubicBezTo>
                  <a:cubicBezTo>
                    <a:pt x="926" y="2070"/>
                    <a:pt x="922" y="2073"/>
                    <a:pt x="921" y="2082"/>
                  </a:cubicBezTo>
                  <a:cubicBezTo>
                    <a:pt x="920" y="2091"/>
                    <a:pt x="919" y="2101"/>
                    <a:pt x="918" y="2111"/>
                  </a:cubicBezTo>
                  <a:cubicBezTo>
                    <a:pt x="914" y="2147"/>
                    <a:pt x="895" y="2177"/>
                    <a:pt x="869" y="2201"/>
                  </a:cubicBezTo>
                  <a:cubicBezTo>
                    <a:pt x="861" y="2208"/>
                    <a:pt x="853" y="2216"/>
                    <a:pt x="846" y="2223"/>
                  </a:cubicBezTo>
                  <a:cubicBezTo>
                    <a:pt x="843" y="2226"/>
                    <a:pt x="841" y="2230"/>
                    <a:pt x="839" y="2233"/>
                  </a:cubicBezTo>
                  <a:cubicBezTo>
                    <a:pt x="836" y="2241"/>
                    <a:pt x="840" y="2250"/>
                    <a:pt x="848" y="2252"/>
                  </a:cubicBezTo>
                  <a:cubicBezTo>
                    <a:pt x="850" y="2253"/>
                    <a:pt x="852" y="2253"/>
                    <a:pt x="853" y="2253"/>
                  </a:cubicBezTo>
                  <a:cubicBezTo>
                    <a:pt x="865" y="2255"/>
                    <a:pt x="875" y="2261"/>
                    <a:pt x="883" y="2269"/>
                  </a:cubicBezTo>
                  <a:cubicBezTo>
                    <a:pt x="896" y="2281"/>
                    <a:pt x="909" y="2294"/>
                    <a:pt x="921" y="2307"/>
                  </a:cubicBezTo>
                  <a:cubicBezTo>
                    <a:pt x="928" y="2313"/>
                    <a:pt x="931" y="2322"/>
                    <a:pt x="931" y="2331"/>
                  </a:cubicBezTo>
                  <a:cubicBezTo>
                    <a:pt x="931" y="2341"/>
                    <a:pt x="930" y="2351"/>
                    <a:pt x="927" y="2360"/>
                  </a:cubicBezTo>
                  <a:cubicBezTo>
                    <a:pt x="921" y="2373"/>
                    <a:pt x="916" y="2385"/>
                    <a:pt x="910" y="2398"/>
                  </a:cubicBezTo>
                  <a:cubicBezTo>
                    <a:pt x="905" y="2408"/>
                    <a:pt x="900" y="2417"/>
                    <a:pt x="896" y="2427"/>
                  </a:cubicBezTo>
                  <a:cubicBezTo>
                    <a:pt x="887" y="2449"/>
                    <a:pt x="872" y="2468"/>
                    <a:pt x="852" y="2481"/>
                  </a:cubicBezTo>
                  <a:cubicBezTo>
                    <a:pt x="838" y="2489"/>
                    <a:pt x="832" y="2501"/>
                    <a:pt x="841" y="2521"/>
                  </a:cubicBezTo>
                  <a:cubicBezTo>
                    <a:pt x="844" y="2529"/>
                    <a:pt x="850" y="2536"/>
                    <a:pt x="856" y="2543"/>
                  </a:cubicBezTo>
                  <a:cubicBezTo>
                    <a:pt x="861" y="2552"/>
                    <a:pt x="870" y="2555"/>
                    <a:pt x="880" y="2558"/>
                  </a:cubicBezTo>
                  <a:cubicBezTo>
                    <a:pt x="906" y="2564"/>
                    <a:pt x="933" y="2567"/>
                    <a:pt x="959" y="2572"/>
                  </a:cubicBezTo>
                  <a:cubicBezTo>
                    <a:pt x="973" y="2574"/>
                    <a:pt x="986" y="2579"/>
                    <a:pt x="999" y="2585"/>
                  </a:cubicBezTo>
                  <a:cubicBezTo>
                    <a:pt x="1016" y="2594"/>
                    <a:pt x="1024" y="2608"/>
                    <a:pt x="1027" y="2626"/>
                  </a:cubicBezTo>
                  <a:cubicBezTo>
                    <a:pt x="1030" y="2646"/>
                    <a:pt x="1026" y="2667"/>
                    <a:pt x="1022" y="2686"/>
                  </a:cubicBezTo>
                  <a:cubicBezTo>
                    <a:pt x="1018" y="2700"/>
                    <a:pt x="1010" y="2709"/>
                    <a:pt x="995" y="2711"/>
                  </a:cubicBezTo>
                  <a:cubicBezTo>
                    <a:pt x="991" y="2712"/>
                    <a:pt x="988" y="2712"/>
                    <a:pt x="985" y="2713"/>
                  </a:cubicBezTo>
                  <a:cubicBezTo>
                    <a:pt x="957" y="2730"/>
                    <a:pt x="924" y="2723"/>
                    <a:pt x="894" y="2730"/>
                  </a:cubicBezTo>
                  <a:cubicBezTo>
                    <a:pt x="862" y="2727"/>
                    <a:pt x="832" y="2719"/>
                    <a:pt x="802" y="2705"/>
                  </a:cubicBezTo>
                  <a:cubicBezTo>
                    <a:pt x="799" y="2704"/>
                    <a:pt x="797" y="2702"/>
                    <a:pt x="794" y="2700"/>
                  </a:cubicBezTo>
                  <a:cubicBezTo>
                    <a:pt x="773" y="2681"/>
                    <a:pt x="750" y="2663"/>
                    <a:pt x="731" y="2642"/>
                  </a:cubicBezTo>
                  <a:cubicBezTo>
                    <a:pt x="711" y="2621"/>
                    <a:pt x="690" y="2603"/>
                    <a:pt x="667" y="2585"/>
                  </a:cubicBezTo>
                  <a:cubicBezTo>
                    <a:pt x="644" y="2567"/>
                    <a:pt x="626" y="2546"/>
                    <a:pt x="612" y="2521"/>
                  </a:cubicBezTo>
                  <a:cubicBezTo>
                    <a:pt x="597" y="2496"/>
                    <a:pt x="585" y="2470"/>
                    <a:pt x="575" y="2443"/>
                  </a:cubicBezTo>
                  <a:cubicBezTo>
                    <a:pt x="572" y="2436"/>
                    <a:pt x="570" y="2428"/>
                    <a:pt x="564" y="2422"/>
                  </a:cubicBezTo>
                  <a:cubicBezTo>
                    <a:pt x="555" y="2412"/>
                    <a:pt x="550" y="2400"/>
                    <a:pt x="546" y="2387"/>
                  </a:cubicBezTo>
                  <a:cubicBezTo>
                    <a:pt x="527" y="2331"/>
                    <a:pt x="510" y="2274"/>
                    <a:pt x="496" y="2216"/>
                  </a:cubicBezTo>
                  <a:cubicBezTo>
                    <a:pt x="491" y="2197"/>
                    <a:pt x="486" y="2178"/>
                    <a:pt x="481" y="2159"/>
                  </a:cubicBezTo>
                  <a:cubicBezTo>
                    <a:pt x="470" y="2125"/>
                    <a:pt x="464" y="2091"/>
                    <a:pt x="462" y="2056"/>
                  </a:cubicBezTo>
                  <a:cubicBezTo>
                    <a:pt x="461" y="2042"/>
                    <a:pt x="459" y="2028"/>
                    <a:pt x="457" y="2014"/>
                  </a:cubicBezTo>
                  <a:cubicBezTo>
                    <a:pt x="451" y="1969"/>
                    <a:pt x="451" y="1924"/>
                    <a:pt x="453" y="1880"/>
                  </a:cubicBezTo>
                  <a:cubicBezTo>
                    <a:pt x="454" y="1846"/>
                    <a:pt x="458" y="1813"/>
                    <a:pt x="471" y="1782"/>
                  </a:cubicBezTo>
                  <a:cubicBezTo>
                    <a:pt x="476" y="1769"/>
                    <a:pt x="478" y="1756"/>
                    <a:pt x="478" y="1743"/>
                  </a:cubicBezTo>
                  <a:cubicBezTo>
                    <a:pt x="478" y="1704"/>
                    <a:pt x="478" y="1665"/>
                    <a:pt x="474" y="1626"/>
                  </a:cubicBezTo>
                  <a:cubicBezTo>
                    <a:pt x="473" y="1612"/>
                    <a:pt x="473" y="1598"/>
                    <a:pt x="473" y="1584"/>
                  </a:cubicBezTo>
                  <a:cubicBezTo>
                    <a:pt x="473" y="1564"/>
                    <a:pt x="472" y="1543"/>
                    <a:pt x="469" y="1523"/>
                  </a:cubicBezTo>
                  <a:cubicBezTo>
                    <a:pt x="468" y="1508"/>
                    <a:pt x="468" y="1492"/>
                    <a:pt x="468" y="1477"/>
                  </a:cubicBezTo>
                  <a:cubicBezTo>
                    <a:pt x="468" y="1420"/>
                    <a:pt x="464" y="1364"/>
                    <a:pt x="457" y="1308"/>
                  </a:cubicBezTo>
                  <a:cubicBezTo>
                    <a:pt x="452" y="1265"/>
                    <a:pt x="437" y="1225"/>
                    <a:pt x="412" y="1190"/>
                  </a:cubicBezTo>
                  <a:cubicBezTo>
                    <a:pt x="401" y="1173"/>
                    <a:pt x="386" y="1158"/>
                    <a:pt x="370" y="1146"/>
                  </a:cubicBezTo>
                  <a:cubicBezTo>
                    <a:pt x="343" y="1125"/>
                    <a:pt x="320" y="1102"/>
                    <a:pt x="297" y="1077"/>
                  </a:cubicBezTo>
                  <a:cubicBezTo>
                    <a:pt x="282" y="1061"/>
                    <a:pt x="265" y="1049"/>
                    <a:pt x="246" y="1039"/>
                  </a:cubicBezTo>
                  <a:cubicBezTo>
                    <a:pt x="230" y="1031"/>
                    <a:pt x="213" y="1022"/>
                    <a:pt x="196" y="1013"/>
                  </a:cubicBezTo>
                  <a:cubicBezTo>
                    <a:pt x="191" y="1010"/>
                    <a:pt x="185" y="1007"/>
                    <a:pt x="179" y="1004"/>
                  </a:cubicBezTo>
                  <a:cubicBezTo>
                    <a:pt x="157" y="991"/>
                    <a:pt x="142" y="972"/>
                    <a:pt x="135" y="947"/>
                  </a:cubicBezTo>
                  <a:cubicBezTo>
                    <a:pt x="130" y="933"/>
                    <a:pt x="126" y="918"/>
                    <a:pt x="123" y="902"/>
                  </a:cubicBezTo>
                  <a:cubicBezTo>
                    <a:pt x="119" y="887"/>
                    <a:pt x="115" y="871"/>
                    <a:pt x="109" y="856"/>
                  </a:cubicBezTo>
                  <a:cubicBezTo>
                    <a:pt x="102" y="839"/>
                    <a:pt x="103" y="822"/>
                    <a:pt x="111" y="806"/>
                  </a:cubicBezTo>
                  <a:cubicBezTo>
                    <a:pt x="112" y="804"/>
                    <a:pt x="113" y="803"/>
                    <a:pt x="113" y="802"/>
                  </a:cubicBezTo>
                  <a:cubicBezTo>
                    <a:pt x="118" y="793"/>
                    <a:pt x="116" y="786"/>
                    <a:pt x="109" y="780"/>
                  </a:cubicBezTo>
                  <a:cubicBezTo>
                    <a:pt x="100" y="771"/>
                    <a:pt x="92" y="763"/>
                    <a:pt x="83" y="754"/>
                  </a:cubicBezTo>
                  <a:cubicBezTo>
                    <a:pt x="63" y="737"/>
                    <a:pt x="45" y="719"/>
                    <a:pt x="27" y="699"/>
                  </a:cubicBezTo>
                  <a:cubicBezTo>
                    <a:pt x="10" y="679"/>
                    <a:pt x="0" y="657"/>
                    <a:pt x="1" y="630"/>
                  </a:cubicBezTo>
                  <a:cubicBezTo>
                    <a:pt x="2" y="613"/>
                    <a:pt x="2" y="596"/>
                    <a:pt x="2" y="578"/>
                  </a:cubicBezTo>
                  <a:cubicBezTo>
                    <a:pt x="2" y="565"/>
                    <a:pt x="5" y="553"/>
                    <a:pt x="11" y="541"/>
                  </a:cubicBezTo>
                  <a:cubicBezTo>
                    <a:pt x="20" y="521"/>
                    <a:pt x="28" y="500"/>
                    <a:pt x="40" y="482"/>
                  </a:cubicBezTo>
                  <a:cubicBezTo>
                    <a:pt x="49" y="467"/>
                    <a:pt x="60" y="454"/>
                    <a:pt x="74" y="443"/>
                  </a:cubicBezTo>
                  <a:cubicBezTo>
                    <a:pt x="83" y="434"/>
                    <a:pt x="93" y="426"/>
                    <a:pt x="104" y="418"/>
                  </a:cubicBezTo>
                  <a:cubicBezTo>
                    <a:pt x="112" y="411"/>
                    <a:pt x="116" y="403"/>
                    <a:pt x="117" y="393"/>
                  </a:cubicBezTo>
                  <a:cubicBezTo>
                    <a:pt x="119" y="360"/>
                    <a:pt x="123" y="328"/>
                    <a:pt x="121" y="295"/>
                  </a:cubicBezTo>
                  <a:cubicBezTo>
                    <a:pt x="119" y="272"/>
                    <a:pt x="122" y="249"/>
                    <a:pt x="125" y="227"/>
                  </a:cubicBezTo>
                  <a:cubicBezTo>
                    <a:pt x="128" y="207"/>
                    <a:pt x="135" y="189"/>
                    <a:pt x="148" y="173"/>
                  </a:cubicBezTo>
                  <a:cubicBezTo>
                    <a:pt x="180" y="134"/>
                    <a:pt x="205" y="92"/>
                    <a:pt x="233" y="50"/>
                  </a:cubicBezTo>
                  <a:cubicBezTo>
                    <a:pt x="240" y="40"/>
                    <a:pt x="247" y="30"/>
                    <a:pt x="254" y="20"/>
                  </a:cubicBezTo>
                  <a:cubicBezTo>
                    <a:pt x="259" y="14"/>
                    <a:pt x="266" y="9"/>
                    <a:pt x="275" y="8"/>
                  </a:cubicBezTo>
                  <a:cubicBezTo>
                    <a:pt x="287" y="6"/>
                    <a:pt x="299" y="5"/>
                    <a:pt x="311" y="3"/>
                  </a:cubicBezTo>
                  <a:cubicBezTo>
                    <a:pt x="338" y="0"/>
                    <a:pt x="364" y="2"/>
                    <a:pt x="391" y="8"/>
                  </a:cubicBezTo>
                  <a:cubicBezTo>
                    <a:pt x="426" y="16"/>
                    <a:pt x="463" y="18"/>
                    <a:pt x="500" y="23"/>
                  </a:cubicBezTo>
                  <a:cubicBezTo>
                    <a:pt x="517" y="26"/>
                    <a:pt x="535" y="29"/>
                    <a:pt x="553" y="33"/>
                  </a:cubicBezTo>
                  <a:cubicBezTo>
                    <a:pt x="571" y="36"/>
                    <a:pt x="584" y="45"/>
                    <a:pt x="591" y="63"/>
                  </a:cubicBezTo>
                  <a:cubicBezTo>
                    <a:pt x="599" y="82"/>
                    <a:pt x="610" y="99"/>
                    <a:pt x="621" y="116"/>
                  </a:cubicBezTo>
                  <a:cubicBezTo>
                    <a:pt x="627" y="127"/>
                    <a:pt x="636" y="133"/>
                    <a:pt x="648" y="135"/>
                  </a:cubicBezTo>
                  <a:cubicBezTo>
                    <a:pt x="662" y="137"/>
                    <a:pt x="677" y="140"/>
                    <a:pt x="692" y="140"/>
                  </a:cubicBezTo>
                  <a:cubicBezTo>
                    <a:pt x="708" y="141"/>
                    <a:pt x="724" y="144"/>
                    <a:pt x="740" y="146"/>
                  </a:cubicBezTo>
                  <a:cubicBezTo>
                    <a:pt x="763" y="150"/>
                    <a:pt x="784" y="159"/>
                    <a:pt x="800" y="177"/>
                  </a:cubicBezTo>
                  <a:cubicBezTo>
                    <a:pt x="811" y="189"/>
                    <a:pt x="825" y="198"/>
                    <a:pt x="837" y="209"/>
                  </a:cubicBezTo>
                  <a:cubicBezTo>
                    <a:pt x="845" y="216"/>
                    <a:pt x="853" y="219"/>
                    <a:pt x="864" y="219"/>
                  </a:cubicBezTo>
                  <a:cubicBezTo>
                    <a:pt x="874" y="219"/>
                    <a:pt x="885" y="219"/>
                    <a:pt x="896" y="219"/>
                  </a:cubicBezTo>
                  <a:cubicBezTo>
                    <a:pt x="915" y="217"/>
                    <a:pt x="935" y="218"/>
                    <a:pt x="954" y="218"/>
                  </a:cubicBezTo>
                  <a:cubicBezTo>
                    <a:pt x="977" y="219"/>
                    <a:pt x="998" y="224"/>
                    <a:pt x="1019" y="229"/>
                  </a:cubicBezTo>
                  <a:cubicBezTo>
                    <a:pt x="1020" y="229"/>
                    <a:pt x="1021" y="229"/>
                    <a:pt x="1022" y="230"/>
                  </a:cubicBezTo>
                  <a:cubicBezTo>
                    <a:pt x="1057" y="248"/>
                    <a:pt x="1092" y="264"/>
                    <a:pt x="1116" y="298"/>
                  </a:cubicBezTo>
                  <a:cubicBezTo>
                    <a:pt x="1124" y="310"/>
                    <a:pt x="1134" y="321"/>
                    <a:pt x="1142" y="333"/>
                  </a:cubicBezTo>
                  <a:cubicBezTo>
                    <a:pt x="1146" y="338"/>
                    <a:pt x="1149" y="342"/>
                    <a:pt x="1152" y="347"/>
                  </a:cubicBezTo>
                  <a:cubicBezTo>
                    <a:pt x="1169" y="383"/>
                    <a:pt x="1184" y="419"/>
                    <a:pt x="1191" y="458"/>
                  </a:cubicBezTo>
                  <a:cubicBezTo>
                    <a:pt x="1191" y="462"/>
                    <a:pt x="1191" y="466"/>
                    <a:pt x="1192" y="470"/>
                  </a:cubicBezTo>
                  <a:cubicBezTo>
                    <a:pt x="1196" y="486"/>
                    <a:pt x="1205" y="496"/>
                    <a:pt x="1223" y="499"/>
                  </a:cubicBezTo>
                  <a:cubicBezTo>
                    <a:pt x="1247" y="504"/>
                    <a:pt x="1269" y="500"/>
                    <a:pt x="1291" y="497"/>
                  </a:cubicBezTo>
                  <a:cubicBezTo>
                    <a:pt x="1300" y="496"/>
                    <a:pt x="1309" y="493"/>
                    <a:pt x="1318" y="492"/>
                  </a:cubicBezTo>
                  <a:cubicBezTo>
                    <a:pt x="1355" y="487"/>
                    <a:pt x="1387" y="494"/>
                    <a:pt x="1415" y="520"/>
                  </a:cubicBezTo>
                  <a:cubicBezTo>
                    <a:pt x="1430" y="534"/>
                    <a:pt x="1443" y="548"/>
                    <a:pt x="1453" y="565"/>
                  </a:cubicBezTo>
                  <a:cubicBezTo>
                    <a:pt x="1460" y="579"/>
                    <a:pt x="1471" y="585"/>
                    <a:pt x="1487" y="581"/>
                  </a:cubicBezTo>
                  <a:cubicBezTo>
                    <a:pt x="1515" y="574"/>
                    <a:pt x="1544" y="577"/>
                    <a:pt x="1572" y="582"/>
                  </a:cubicBezTo>
                  <a:cubicBezTo>
                    <a:pt x="1587" y="584"/>
                    <a:pt x="1598" y="590"/>
                    <a:pt x="1606" y="603"/>
                  </a:cubicBezTo>
                  <a:cubicBezTo>
                    <a:pt x="1618" y="622"/>
                    <a:pt x="1635" y="639"/>
                    <a:pt x="1650" y="656"/>
                  </a:cubicBezTo>
                  <a:cubicBezTo>
                    <a:pt x="1661" y="668"/>
                    <a:pt x="1675" y="679"/>
                    <a:pt x="1691" y="685"/>
                  </a:cubicBezTo>
                  <a:cubicBezTo>
                    <a:pt x="1701" y="689"/>
                    <a:pt x="1710" y="695"/>
                    <a:pt x="1720" y="699"/>
                  </a:cubicBezTo>
                  <a:cubicBezTo>
                    <a:pt x="1747" y="710"/>
                    <a:pt x="1758" y="761"/>
                    <a:pt x="1740" y="785"/>
                  </a:cubicBezTo>
                  <a:cubicBezTo>
                    <a:pt x="1731" y="796"/>
                    <a:pt x="1721" y="807"/>
                    <a:pt x="1711" y="818"/>
                  </a:cubicBezTo>
                  <a:cubicBezTo>
                    <a:pt x="1701" y="829"/>
                    <a:pt x="1691" y="840"/>
                    <a:pt x="1684" y="853"/>
                  </a:cubicBezTo>
                  <a:cubicBezTo>
                    <a:pt x="1676" y="867"/>
                    <a:pt x="1665" y="879"/>
                    <a:pt x="1654" y="891"/>
                  </a:cubicBezTo>
                  <a:cubicBezTo>
                    <a:pt x="1616" y="936"/>
                    <a:pt x="1578" y="981"/>
                    <a:pt x="1545" y="1030"/>
                  </a:cubicBezTo>
                  <a:cubicBezTo>
                    <a:pt x="1537" y="1041"/>
                    <a:pt x="1535" y="1052"/>
                    <a:pt x="1537" y="1064"/>
                  </a:cubicBezTo>
                  <a:cubicBezTo>
                    <a:pt x="1544" y="1101"/>
                    <a:pt x="1543" y="1139"/>
                    <a:pt x="1543" y="1177"/>
                  </a:cubicBezTo>
                  <a:cubicBezTo>
                    <a:pt x="1544" y="1204"/>
                    <a:pt x="1540" y="1230"/>
                    <a:pt x="1537" y="1257"/>
                  </a:cubicBezTo>
                  <a:cubicBezTo>
                    <a:pt x="1536" y="1266"/>
                    <a:pt x="1535" y="1275"/>
                    <a:pt x="1533" y="1284"/>
                  </a:cubicBezTo>
                  <a:cubicBezTo>
                    <a:pt x="1529" y="1315"/>
                    <a:pt x="1517" y="1340"/>
                    <a:pt x="1486" y="1352"/>
                  </a:cubicBezTo>
                  <a:cubicBezTo>
                    <a:pt x="1479" y="1355"/>
                    <a:pt x="1473" y="1359"/>
                    <a:pt x="1467" y="1363"/>
                  </a:cubicBezTo>
                  <a:cubicBezTo>
                    <a:pt x="1461" y="1366"/>
                    <a:pt x="1455" y="1369"/>
                    <a:pt x="1449" y="1371"/>
                  </a:cubicBezTo>
                  <a:cubicBezTo>
                    <a:pt x="1415" y="1379"/>
                    <a:pt x="1384" y="1392"/>
                    <a:pt x="1350" y="1398"/>
                  </a:cubicBezTo>
                  <a:cubicBezTo>
                    <a:pt x="1333" y="1401"/>
                    <a:pt x="1322" y="1410"/>
                    <a:pt x="1315" y="1426"/>
                  </a:cubicBezTo>
                  <a:cubicBezTo>
                    <a:pt x="1304" y="1452"/>
                    <a:pt x="1292" y="1478"/>
                    <a:pt x="1281" y="1504"/>
                  </a:cubicBezTo>
                  <a:cubicBezTo>
                    <a:pt x="1270" y="1527"/>
                    <a:pt x="1267" y="1550"/>
                    <a:pt x="1272" y="1576"/>
                  </a:cubicBezTo>
                  <a:cubicBezTo>
                    <a:pt x="1278" y="1608"/>
                    <a:pt x="1283" y="1640"/>
                    <a:pt x="1284" y="1673"/>
                  </a:cubicBezTo>
                  <a:cubicBezTo>
                    <a:pt x="1284" y="1694"/>
                    <a:pt x="1282" y="1716"/>
                    <a:pt x="1277" y="1736"/>
                  </a:cubicBezTo>
                  <a:cubicBezTo>
                    <a:pt x="1272" y="1761"/>
                    <a:pt x="1261" y="1782"/>
                    <a:pt x="1240" y="1798"/>
                  </a:cubicBezTo>
                  <a:cubicBezTo>
                    <a:pt x="1230" y="1806"/>
                    <a:pt x="1221" y="1815"/>
                    <a:pt x="1212" y="1825"/>
                  </a:cubicBezTo>
                  <a:cubicBezTo>
                    <a:pt x="1203" y="1837"/>
                    <a:pt x="1193" y="1847"/>
                    <a:pt x="1183" y="1858"/>
                  </a:cubicBezTo>
                  <a:cubicBezTo>
                    <a:pt x="1164" y="1881"/>
                    <a:pt x="1137" y="1895"/>
                    <a:pt x="1112" y="1910"/>
                  </a:cubicBezTo>
                  <a:cubicBezTo>
                    <a:pt x="1103" y="1915"/>
                    <a:pt x="1094" y="1916"/>
                    <a:pt x="1083" y="19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noEditPoints="1"/>
            </p:cNvSpPr>
            <p:nvPr/>
          </p:nvSpPr>
          <p:spPr bwMode="auto">
            <a:xfrm>
              <a:off x="9696451" y="4243388"/>
              <a:ext cx="1652588" cy="1327150"/>
            </a:xfrm>
            <a:custGeom>
              <a:avLst/>
              <a:gdLst>
                <a:gd name="T0" fmla="*/ 127 w 1490"/>
                <a:gd name="T1" fmla="*/ 662 h 1194"/>
                <a:gd name="T2" fmla="*/ 84 w 1490"/>
                <a:gd name="T3" fmla="*/ 810 h 1194"/>
                <a:gd name="T4" fmla="*/ 171 w 1490"/>
                <a:gd name="T5" fmla="*/ 964 h 1194"/>
                <a:gd name="T6" fmla="*/ 459 w 1490"/>
                <a:gd name="T7" fmla="*/ 805 h 1194"/>
                <a:gd name="T8" fmla="*/ 599 w 1490"/>
                <a:gd name="T9" fmla="*/ 782 h 1194"/>
                <a:gd name="T10" fmla="*/ 779 w 1490"/>
                <a:gd name="T11" fmla="*/ 949 h 1194"/>
                <a:gd name="T12" fmla="*/ 913 w 1490"/>
                <a:gd name="T13" fmla="*/ 979 h 1194"/>
                <a:gd name="T14" fmla="*/ 897 w 1490"/>
                <a:gd name="T15" fmla="*/ 1115 h 1194"/>
                <a:gd name="T16" fmla="*/ 1045 w 1490"/>
                <a:gd name="T17" fmla="*/ 1100 h 1194"/>
                <a:gd name="T18" fmla="*/ 1139 w 1490"/>
                <a:gd name="T19" fmla="*/ 987 h 1194"/>
                <a:gd name="T20" fmla="*/ 1314 w 1490"/>
                <a:gd name="T21" fmla="*/ 801 h 1194"/>
                <a:gd name="T22" fmla="*/ 1405 w 1490"/>
                <a:gd name="T23" fmla="*/ 694 h 1194"/>
                <a:gd name="T24" fmla="*/ 1375 w 1490"/>
                <a:gd name="T25" fmla="*/ 533 h 1194"/>
                <a:gd name="T26" fmla="*/ 1275 w 1490"/>
                <a:gd name="T27" fmla="*/ 382 h 1194"/>
                <a:gd name="T28" fmla="*/ 1231 w 1490"/>
                <a:gd name="T29" fmla="*/ 293 h 1194"/>
                <a:gd name="T30" fmla="*/ 1141 w 1490"/>
                <a:gd name="T31" fmla="*/ 136 h 1194"/>
                <a:gd name="T32" fmla="*/ 1153 w 1490"/>
                <a:gd name="T33" fmla="*/ 239 h 1194"/>
                <a:gd name="T34" fmla="*/ 1043 w 1490"/>
                <a:gd name="T35" fmla="*/ 372 h 1194"/>
                <a:gd name="T36" fmla="*/ 894 w 1490"/>
                <a:gd name="T37" fmla="*/ 258 h 1194"/>
                <a:gd name="T38" fmla="*/ 881 w 1490"/>
                <a:gd name="T39" fmla="*/ 88 h 1194"/>
                <a:gd name="T40" fmla="*/ 652 w 1490"/>
                <a:gd name="T41" fmla="*/ 213 h 1194"/>
                <a:gd name="T42" fmla="*/ 465 w 1490"/>
                <a:gd name="T43" fmla="*/ 284 h 1194"/>
                <a:gd name="T44" fmla="*/ 433 w 1490"/>
                <a:gd name="T45" fmla="*/ 421 h 1194"/>
                <a:gd name="T46" fmla="*/ 182 w 1490"/>
                <a:gd name="T47" fmla="*/ 516 h 1194"/>
                <a:gd name="T48" fmla="*/ 127 w 1490"/>
                <a:gd name="T49" fmla="*/ 618 h 1194"/>
                <a:gd name="T50" fmla="*/ 711 w 1490"/>
                <a:gd name="T51" fmla="*/ 1004 h 1194"/>
                <a:gd name="T52" fmla="*/ 628 w 1490"/>
                <a:gd name="T53" fmla="*/ 887 h 1194"/>
                <a:gd name="T54" fmla="*/ 338 w 1490"/>
                <a:gd name="T55" fmla="*/ 951 h 1194"/>
                <a:gd name="T56" fmla="*/ 67 w 1490"/>
                <a:gd name="T57" fmla="*/ 1000 h 1194"/>
                <a:gd name="T58" fmla="*/ 0 w 1490"/>
                <a:gd name="T59" fmla="*/ 751 h 1194"/>
                <a:gd name="T60" fmla="*/ 57 w 1490"/>
                <a:gd name="T61" fmla="*/ 566 h 1194"/>
                <a:gd name="T62" fmla="*/ 222 w 1490"/>
                <a:gd name="T63" fmla="*/ 424 h 1194"/>
                <a:gd name="T64" fmla="*/ 359 w 1490"/>
                <a:gd name="T65" fmla="*/ 333 h 1194"/>
                <a:gd name="T66" fmla="*/ 539 w 1490"/>
                <a:gd name="T67" fmla="*/ 136 h 1194"/>
                <a:gd name="T68" fmla="*/ 651 w 1490"/>
                <a:gd name="T69" fmla="*/ 140 h 1194"/>
                <a:gd name="T70" fmla="*/ 849 w 1490"/>
                <a:gd name="T71" fmla="*/ 23 h 1194"/>
                <a:gd name="T72" fmla="*/ 957 w 1490"/>
                <a:gd name="T73" fmla="*/ 176 h 1194"/>
                <a:gd name="T74" fmla="*/ 1032 w 1490"/>
                <a:gd name="T75" fmla="*/ 289 h 1194"/>
                <a:gd name="T76" fmla="*/ 1071 w 1490"/>
                <a:gd name="T77" fmla="*/ 177 h 1194"/>
                <a:gd name="T78" fmla="*/ 1108 w 1490"/>
                <a:gd name="T79" fmla="*/ 69 h 1194"/>
                <a:gd name="T80" fmla="*/ 1255 w 1490"/>
                <a:gd name="T81" fmla="*/ 135 h 1194"/>
                <a:gd name="T82" fmla="*/ 1366 w 1490"/>
                <a:gd name="T83" fmla="*/ 339 h 1194"/>
                <a:gd name="T84" fmla="*/ 1418 w 1490"/>
                <a:gd name="T85" fmla="*/ 477 h 1194"/>
                <a:gd name="T86" fmla="*/ 1482 w 1490"/>
                <a:gd name="T87" fmla="*/ 684 h 1194"/>
                <a:gd name="T88" fmla="*/ 1396 w 1490"/>
                <a:gd name="T89" fmla="*/ 826 h 1194"/>
                <a:gd name="T90" fmla="*/ 1239 w 1490"/>
                <a:gd name="T91" fmla="*/ 1018 h 1194"/>
                <a:gd name="T92" fmla="*/ 1130 w 1490"/>
                <a:gd name="T93" fmla="*/ 1132 h 1194"/>
                <a:gd name="T94" fmla="*/ 995 w 1490"/>
                <a:gd name="T95" fmla="*/ 1170 h 1194"/>
                <a:gd name="T96" fmla="*/ 808 w 1490"/>
                <a:gd name="T97" fmla="*/ 1092 h 1194"/>
                <a:gd name="T98" fmla="*/ 810 w 1490"/>
                <a:gd name="T99" fmla="*/ 101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0" h="1194">
                  <a:moveTo>
                    <a:pt x="127" y="618"/>
                  </a:moveTo>
                  <a:lnTo>
                    <a:pt x="127" y="618"/>
                  </a:lnTo>
                  <a:lnTo>
                    <a:pt x="127" y="618"/>
                  </a:lnTo>
                  <a:cubicBezTo>
                    <a:pt x="127" y="633"/>
                    <a:pt x="127" y="647"/>
                    <a:pt x="127" y="662"/>
                  </a:cubicBezTo>
                  <a:cubicBezTo>
                    <a:pt x="126" y="684"/>
                    <a:pt x="119" y="704"/>
                    <a:pt x="102" y="719"/>
                  </a:cubicBezTo>
                  <a:cubicBezTo>
                    <a:pt x="96" y="724"/>
                    <a:pt x="91" y="729"/>
                    <a:pt x="86" y="734"/>
                  </a:cubicBezTo>
                  <a:cubicBezTo>
                    <a:pt x="75" y="745"/>
                    <a:pt x="72" y="758"/>
                    <a:pt x="75" y="772"/>
                  </a:cubicBezTo>
                  <a:cubicBezTo>
                    <a:pt x="77" y="785"/>
                    <a:pt x="80" y="798"/>
                    <a:pt x="84" y="810"/>
                  </a:cubicBezTo>
                  <a:cubicBezTo>
                    <a:pt x="99" y="855"/>
                    <a:pt x="113" y="899"/>
                    <a:pt x="122" y="945"/>
                  </a:cubicBezTo>
                  <a:cubicBezTo>
                    <a:pt x="124" y="953"/>
                    <a:pt x="126" y="961"/>
                    <a:pt x="130" y="968"/>
                  </a:cubicBezTo>
                  <a:cubicBezTo>
                    <a:pt x="133" y="977"/>
                    <a:pt x="140" y="980"/>
                    <a:pt x="150" y="976"/>
                  </a:cubicBezTo>
                  <a:cubicBezTo>
                    <a:pt x="157" y="972"/>
                    <a:pt x="165" y="969"/>
                    <a:pt x="171" y="964"/>
                  </a:cubicBezTo>
                  <a:cubicBezTo>
                    <a:pt x="190" y="947"/>
                    <a:pt x="212" y="938"/>
                    <a:pt x="234" y="927"/>
                  </a:cubicBezTo>
                  <a:cubicBezTo>
                    <a:pt x="259" y="914"/>
                    <a:pt x="283" y="901"/>
                    <a:pt x="307" y="886"/>
                  </a:cubicBezTo>
                  <a:cubicBezTo>
                    <a:pt x="334" y="868"/>
                    <a:pt x="362" y="852"/>
                    <a:pt x="394" y="842"/>
                  </a:cubicBezTo>
                  <a:cubicBezTo>
                    <a:pt x="418" y="835"/>
                    <a:pt x="440" y="822"/>
                    <a:pt x="459" y="805"/>
                  </a:cubicBezTo>
                  <a:cubicBezTo>
                    <a:pt x="471" y="794"/>
                    <a:pt x="484" y="784"/>
                    <a:pt x="497" y="774"/>
                  </a:cubicBezTo>
                  <a:cubicBezTo>
                    <a:pt x="511" y="762"/>
                    <a:pt x="528" y="760"/>
                    <a:pt x="545" y="765"/>
                  </a:cubicBezTo>
                  <a:cubicBezTo>
                    <a:pt x="554" y="767"/>
                    <a:pt x="563" y="770"/>
                    <a:pt x="571" y="771"/>
                  </a:cubicBezTo>
                  <a:cubicBezTo>
                    <a:pt x="581" y="773"/>
                    <a:pt x="590" y="777"/>
                    <a:pt x="599" y="782"/>
                  </a:cubicBezTo>
                  <a:cubicBezTo>
                    <a:pt x="605" y="786"/>
                    <a:pt x="611" y="790"/>
                    <a:pt x="617" y="793"/>
                  </a:cubicBezTo>
                  <a:cubicBezTo>
                    <a:pt x="666" y="823"/>
                    <a:pt x="710" y="857"/>
                    <a:pt x="745" y="903"/>
                  </a:cubicBezTo>
                  <a:cubicBezTo>
                    <a:pt x="750" y="910"/>
                    <a:pt x="755" y="917"/>
                    <a:pt x="756" y="927"/>
                  </a:cubicBezTo>
                  <a:cubicBezTo>
                    <a:pt x="758" y="947"/>
                    <a:pt x="758" y="947"/>
                    <a:pt x="779" y="949"/>
                  </a:cubicBezTo>
                  <a:cubicBezTo>
                    <a:pt x="797" y="950"/>
                    <a:pt x="815" y="950"/>
                    <a:pt x="832" y="946"/>
                  </a:cubicBezTo>
                  <a:cubicBezTo>
                    <a:pt x="839" y="944"/>
                    <a:pt x="845" y="944"/>
                    <a:pt x="852" y="942"/>
                  </a:cubicBezTo>
                  <a:cubicBezTo>
                    <a:pt x="861" y="940"/>
                    <a:pt x="869" y="941"/>
                    <a:pt x="878" y="943"/>
                  </a:cubicBezTo>
                  <a:cubicBezTo>
                    <a:pt x="900" y="947"/>
                    <a:pt x="909" y="956"/>
                    <a:pt x="913" y="979"/>
                  </a:cubicBezTo>
                  <a:cubicBezTo>
                    <a:pt x="917" y="1004"/>
                    <a:pt x="916" y="1029"/>
                    <a:pt x="914" y="1054"/>
                  </a:cubicBezTo>
                  <a:cubicBezTo>
                    <a:pt x="913" y="1069"/>
                    <a:pt x="907" y="1083"/>
                    <a:pt x="899" y="1095"/>
                  </a:cubicBezTo>
                  <a:cubicBezTo>
                    <a:pt x="896" y="1098"/>
                    <a:pt x="894" y="1102"/>
                    <a:pt x="891" y="1105"/>
                  </a:cubicBezTo>
                  <a:cubicBezTo>
                    <a:pt x="888" y="1110"/>
                    <a:pt x="892" y="1115"/>
                    <a:pt x="897" y="1115"/>
                  </a:cubicBezTo>
                  <a:cubicBezTo>
                    <a:pt x="900" y="1115"/>
                    <a:pt x="902" y="1116"/>
                    <a:pt x="905" y="1115"/>
                  </a:cubicBezTo>
                  <a:cubicBezTo>
                    <a:pt x="920" y="1113"/>
                    <a:pt x="936" y="1111"/>
                    <a:pt x="950" y="1107"/>
                  </a:cubicBezTo>
                  <a:cubicBezTo>
                    <a:pt x="974" y="1100"/>
                    <a:pt x="999" y="1099"/>
                    <a:pt x="1023" y="1100"/>
                  </a:cubicBezTo>
                  <a:cubicBezTo>
                    <a:pt x="1031" y="1100"/>
                    <a:pt x="1038" y="1101"/>
                    <a:pt x="1045" y="1100"/>
                  </a:cubicBezTo>
                  <a:cubicBezTo>
                    <a:pt x="1055" y="1100"/>
                    <a:pt x="1062" y="1095"/>
                    <a:pt x="1066" y="1086"/>
                  </a:cubicBezTo>
                  <a:cubicBezTo>
                    <a:pt x="1068" y="1081"/>
                    <a:pt x="1070" y="1077"/>
                    <a:pt x="1072" y="1072"/>
                  </a:cubicBezTo>
                  <a:cubicBezTo>
                    <a:pt x="1083" y="1046"/>
                    <a:pt x="1102" y="1024"/>
                    <a:pt x="1120" y="1002"/>
                  </a:cubicBezTo>
                  <a:cubicBezTo>
                    <a:pt x="1125" y="996"/>
                    <a:pt x="1132" y="991"/>
                    <a:pt x="1139" y="987"/>
                  </a:cubicBezTo>
                  <a:cubicBezTo>
                    <a:pt x="1159" y="975"/>
                    <a:pt x="1179" y="963"/>
                    <a:pt x="1200" y="956"/>
                  </a:cubicBezTo>
                  <a:cubicBezTo>
                    <a:pt x="1224" y="948"/>
                    <a:pt x="1244" y="934"/>
                    <a:pt x="1265" y="921"/>
                  </a:cubicBezTo>
                  <a:cubicBezTo>
                    <a:pt x="1277" y="912"/>
                    <a:pt x="1283" y="902"/>
                    <a:pt x="1287" y="888"/>
                  </a:cubicBezTo>
                  <a:cubicBezTo>
                    <a:pt x="1294" y="858"/>
                    <a:pt x="1301" y="829"/>
                    <a:pt x="1314" y="801"/>
                  </a:cubicBezTo>
                  <a:cubicBezTo>
                    <a:pt x="1323" y="783"/>
                    <a:pt x="1334" y="767"/>
                    <a:pt x="1356" y="764"/>
                  </a:cubicBezTo>
                  <a:cubicBezTo>
                    <a:pt x="1358" y="764"/>
                    <a:pt x="1361" y="763"/>
                    <a:pt x="1363" y="761"/>
                  </a:cubicBezTo>
                  <a:cubicBezTo>
                    <a:pt x="1388" y="749"/>
                    <a:pt x="1405" y="732"/>
                    <a:pt x="1405" y="701"/>
                  </a:cubicBezTo>
                  <a:cubicBezTo>
                    <a:pt x="1405" y="699"/>
                    <a:pt x="1406" y="697"/>
                    <a:pt x="1405" y="694"/>
                  </a:cubicBezTo>
                  <a:cubicBezTo>
                    <a:pt x="1404" y="674"/>
                    <a:pt x="1407" y="653"/>
                    <a:pt x="1411" y="633"/>
                  </a:cubicBezTo>
                  <a:cubicBezTo>
                    <a:pt x="1415" y="616"/>
                    <a:pt x="1414" y="598"/>
                    <a:pt x="1414" y="580"/>
                  </a:cubicBezTo>
                  <a:cubicBezTo>
                    <a:pt x="1414" y="568"/>
                    <a:pt x="1409" y="558"/>
                    <a:pt x="1399" y="551"/>
                  </a:cubicBezTo>
                  <a:cubicBezTo>
                    <a:pt x="1391" y="545"/>
                    <a:pt x="1383" y="538"/>
                    <a:pt x="1375" y="533"/>
                  </a:cubicBezTo>
                  <a:cubicBezTo>
                    <a:pt x="1348" y="517"/>
                    <a:pt x="1335" y="492"/>
                    <a:pt x="1330" y="461"/>
                  </a:cubicBezTo>
                  <a:cubicBezTo>
                    <a:pt x="1328" y="443"/>
                    <a:pt x="1325" y="424"/>
                    <a:pt x="1322" y="406"/>
                  </a:cubicBezTo>
                  <a:cubicBezTo>
                    <a:pt x="1320" y="398"/>
                    <a:pt x="1316" y="393"/>
                    <a:pt x="1308" y="390"/>
                  </a:cubicBezTo>
                  <a:cubicBezTo>
                    <a:pt x="1297" y="387"/>
                    <a:pt x="1286" y="383"/>
                    <a:pt x="1275" y="382"/>
                  </a:cubicBezTo>
                  <a:cubicBezTo>
                    <a:pt x="1267" y="381"/>
                    <a:pt x="1259" y="379"/>
                    <a:pt x="1251" y="377"/>
                  </a:cubicBezTo>
                  <a:cubicBezTo>
                    <a:pt x="1242" y="375"/>
                    <a:pt x="1237" y="369"/>
                    <a:pt x="1234" y="361"/>
                  </a:cubicBezTo>
                  <a:cubicBezTo>
                    <a:pt x="1230" y="354"/>
                    <a:pt x="1230" y="347"/>
                    <a:pt x="1231" y="340"/>
                  </a:cubicBezTo>
                  <a:cubicBezTo>
                    <a:pt x="1233" y="324"/>
                    <a:pt x="1234" y="309"/>
                    <a:pt x="1231" y="293"/>
                  </a:cubicBezTo>
                  <a:cubicBezTo>
                    <a:pt x="1229" y="279"/>
                    <a:pt x="1226" y="265"/>
                    <a:pt x="1223" y="250"/>
                  </a:cubicBezTo>
                  <a:cubicBezTo>
                    <a:pt x="1217" y="211"/>
                    <a:pt x="1199" y="176"/>
                    <a:pt x="1179" y="142"/>
                  </a:cubicBezTo>
                  <a:cubicBezTo>
                    <a:pt x="1174" y="135"/>
                    <a:pt x="1168" y="132"/>
                    <a:pt x="1160" y="133"/>
                  </a:cubicBezTo>
                  <a:cubicBezTo>
                    <a:pt x="1154" y="133"/>
                    <a:pt x="1147" y="133"/>
                    <a:pt x="1141" y="136"/>
                  </a:cubicBezTo>
                  <a:cubicBezTo>
                    <a:pt x="1134" y="139"/>
                    <a:pt x="1131" y="145"/>
                    <a:pt x="1133" y="152"/>
                  </a:cubicBezTo>
                  <a:cubicBezTo>
                    <a:pt x="1134" y="155"/>
                    <a:pt x="1135" y="158"/>
                    <a:pt x="1137" y="161"/>
                  </a:cubicBezTo>
                  <a:cubicBezTo>
                    <a:pt x="1148" y="176"/>
                    <a:pt x="1150" y="194"/>
                    <a:pt x="1151" y="212"/>
                  </a:cubicBezTo>
                  <a:cubicBezTo>
                    <a:pt x="1152" y="221"/>
                    <a:pt x="1152" y="230"/>
                    <a:pt x="1153" y="239"/>
                  </a:cubicBezTo>
                  <a:cubicBezTo>
                    <a:pt x="1154" y="252"/>
                    <a:pt x="1153" y="265"/>
                    <a:pt x="1150" y="278"/>
                  </a:cubicBezTo>
                  <a:cubicBezTo>
                    <a:pt x="1146" y="297"/>
                    <a:pt x="1141" y="316"/>
                    <a:pt x="1136" y="335"/>
                  </a:cubicBezTo>
                  <a:cubicBezTo>
                    <a:pt x="1129" y="357"/>
                    <a:pt x="1115" y="370"/>
                    <a:pt x="1092" y="372"/>
                  </a:cubicBezTo>
                  <a:cubicBezTo>
                    <a:pt x="1076" y="373"/>
                    <a:pt x="1059" y="373"/>
                    <a:pt x="1043" y="372"/>
                  </a:cubicBezTo>
                  <a:cubicBezTo>
                    <a:pt x="1026" y="371"/>
                    <a:pt x="1010" y="364"/>
                    <a:pt x="996" y="352"/>
                  </a:cubicBezTo>
                  <a:cubicBezTo>
                    <a:pt x="991" y="347"/>
                    <a:pt x="985" y="342"/>
                    <a:pt x="980" y="337"/>
                  </a:cubicBezTo>
                  <a:cubicBezTo>
                    <a:pt x="971" y="327"/>
                    <a:pt x="960" y="318"/>
                    <a:pt x="949" y="310"/>
                  </a:cubicBezTo>
                  <a:cubicBezTo>
                    <a:pt x="928" y="296"/>
                    <a:pt x="911" y="277"/>
                    <a:pt x="894" y="258"/>
                  </a:cubicBezTo>
                  <a:cubicBezTo>
                    <a:pt x="882" y="245"/>
                    <a:pt x="876" y="229"/>
                    <a:pt x="877" y="211"/>
                  </a:cubicBezTo>
                  <a:cubicBezTo>
                    <a:pt x="879" y="196"/>
                    <a:pt x="880" y="181"/>
                    <a:pt x="886" y="168"/>
                  </a:cubicBezTo>
                  <a:cubicBezTo>
                    <a:pt x="899" y="143"/>
                    <a:pt x="893" y="117"/>
                    <a:pt x="889" y="91"/>
                  </a:cubicBezTo>
                  <a:cubicBezTo>
                    <a:pt x="888" y="88"/>
                    <a:pt x="884" y="86"/>
                    <a:pt x="881" y="88"/>
                  </a:cubicBezTo>
                  <a:cubicBezTo>
                    <a:pt x="854" y="102"/>
                    <a:pt x="825" y="114"/>
                    <a:pt x="799" y="132"/>
                  </a:cubicBezTo>
                  <a:cubicBezTo>
                    <a:pt x="777" y="149"/>
                    <a:pt x="753" y="163"/>
                    <a:pt x="727" y="174"/>
                  </a:cubicBezTo>
                  <a:cubicBezTo>
                    <a:pt x="720" y="177"/>
                    <a:pt x="712" y="180"/>
                    <a:pt x="706" y="186"/>
                  </a:cubicBezTo>
                  <a:cubicBezTo>
                    <a:pt x="691" y="201"/>
                    <a:pt x="672" y="207"/>
                    <a:pt x="652" y="213"/>
                  </a:cubicBezTo>
                  <a:cubicBezTo>
                    <a:pt x="639" y="217"/>
                    <a:pt x="627" y="216"/>
                    <a:pt x="614" y="211"/>
                  </a:cubicBezTo>
                  <a:cubicBezTo>
                    <a:pt x="605" y="208"/>
                    <a:pt x="595" y="205"/>
                    <a:pt x="586" y="201"/>
                  </a:cubicBezTo>
                  <a:cubicBezTo>
                    <a:pt x="577" y="198"/>
                    <a:pt x="569" y="199"/>
                    <a:pt x="561" y="205"/>
                  </a:cubicBezTo>
                  <a:cubicBezTo>
                    <a:pt x="527" y="229"/>
                    <a:pt x="494" y="255"/>
                    <a:pt x="465" y="284"/>
                  </a:cubicBezTo>
                  <a:cubicBezTo>
                    <a:pt x="452" y="297"/>
                    <a:pt x="440" y="310"/>
                    <a:pt x="429" y="325"/>
                  </a:cubicBezTo>
                  <a:cubicBezTo>
                    <a:pt x="421" y="336"/>
                    <a:pt x="420" y="347"/>
                    <a:pt x="427" y="358"/>
                  </a:cubicBezTo>
                  <a:cubicBezTo>
                    <a:pt x="431" y="365"/>
                    <a:pt x="435" y="371"/>
                    <a:pt x="439" y="377"/>
                  </a:cubicBezTo>
                  <a:cubicBezTo>
                    <a:pt x="449" y="394"/>
                    <a:pt x="447" y="408"/>
                    <a:pt x="433" y="421"/>
                  </a:cubicBezTo>
                  <a:cubicBezTo>
                    <a:pt x="425" y="428"/>
                    <a:pt x="414" y="431"/>
                    <a:pt x="404" y="435"/>
                  </a:cubicBezTo>
                  <a:cubicBezTo>
                    <a:pt x="376" y="444"/>
                    <a:pt x="347" y="453"/>
                    <a:pt x="318" y="462"/>
                  </a:cubicBezTo>
                  <a:cubicBezTo>
                    <a:pt x="294" y="469"/>
                    <a:pt x="270" y="477"/>
                    <a:pt x="247" y="488"/>
                  </a:cubicBezTo>
                  <a:cubicBezTo>
                    <a:pt x="226" y="499"/>
                    <a:pt x="204" y="508"/>
                    <a:pt x="182" y="516"/>
                  </a:cubicBezTo>
                  <a:cubicBezTo>
                    <a:pt x="174" y="519"/>
                    <a:pt x="166" y="522"/>
                    <a:pt x="159" y="524"/>
                  </a:cubicBezTo>
                  <a:cubicBezTo>
                    <a:pt x="140" y="530"/>
                    <a:pt x="130" y="543"/>
                    <a:pt x="129" y="562"/>
                  </a:cubicBezTo>
                  <a:cubicBezTo>
                    <a:pt x="128" y="568"/>
                    <a:pt x="127" y="575"/>
                    <a:pt x="127" y="581"/>
                  </a:cubicBezTo>
                  <a:cubicBezTo>
                    <a:pt x="127" y="594"/>
                    <a:pt x="127" y="606"/>
                    <a:pt x="127" y="618"/>
                  </a:cubicBezTo>
                  <a:close/>
                  <a:moveTo>
                    <a:pt x="810" y="1018"/>
                  </a:moveTo>
                  <a:lnTo>
                    <a:pt x="810" y="1018"/>
                  </a:lnTo>
                  <a:cubicBezTo>
                    <a:pt x="788" y="1020"/>
                    <a:pt x="766" y="1015"/>
                    <a:pt x="745" y="1011"/>
                  </a:cubicBezTo>
                  <a:cubicBezTo>
                    <a:pt x="734" y="1009"/>
                    <a:pt x="722" y="1006"/>
                    <a:pt x="711" y="1004"/>
                  </a:cubicBezTo>
                  <a:cubicBezTo>
                    <a:pt x="702" y="1002"/>
                    <a:pt x="695" y="998"/>
                    <a:pt x="689" y="990"/>
                  </a:cubicBezTo>
                  <a:cubicBezTo>
                    <a:pt x="681" y="979"/>
                    <a:pt x="676" y="967"/>
                    <a:pt x="676" y="954"/>
                  </a:cubicBezTo>
                  <a:cubicBezTo>
                    <a:pt x="676" y="934"/>
                    <a:pt x="665" y="920"/>
                    <a:pt x="653" y="907"/>
                  </a:cubicBezTo>
                  <a:cubicBezTo>
                    <a:pt x="645" y="900"/>
                    <a:pt x="637" y="893"/>
                    <a:pt x="628" y="887"/>
                  </a:cubicBezTo>
                  <a:cubicBezTo>
                    <a:pt x="604" y="871"/>
                    <a:pt x="580" y="855"/>
                    <a:pt x="556" y="840"/>
                  </a:cubicBezTo>
                  <a:cubicBezTo>
                    <a:pt x="542" y="832"/>
                    <a:pt x="537" y="832"/>
                    <a:pt x="526" y="844"/>
                  </a:cubicBezTo>
                  <a:cubicBezTo>
                    <a:pt x="501" y="872"/>
                    <a:pt x="468" y="889"/>
                    <a:pt x="434" y="902"/>
                  </a:cubicBezTo>
                  <a:cubicBezTo>
                    <a:pt x="400" y="914"/>
                    <a:pt x="368" y="930"/>
                    <a:pt x="338" y="951"/>
                  </a:cubicBezTo>
                  <a:cubicBezTo>
                    <a:pt x="322" y="961"/>
                    <a:pt x="305" y="969"/>
                    <a:pt x="288" y="977"/>
                  </a:cubicBezTo>
                  <a:cubicBezTo>
                    <a:pt x="267" y="989"/>
                    <a:pt x="245" y="999"/>
                    <a:pt x="225" y="1014"/>
                  </a:cubicBezTo>
                  <a:cubicBezTo>
                    <a:pt x="209" y="1027"/>
                    <a:pt x="191" y="1036"/>
                    <a:pt x="171" y="1043"/>
                  </a:cubicBezTo>
                  <a:cubicBezTo>
                    <a:pt x="134" y="1056"/>
                    <a:pt x="84" y="1036"/>
                    <a:pt x="67" y="1000"/>
                  </a:cubicBezTo>
                  <a:cubicBezTo>
                    <a:pt x="62" y="991"/>
                    <a:pt x="58" y="981"/>
                    <a:pt x="56" y="971"/>
                  </a:cubicBezTo>
                  <a:cubicBezTo>
                    <a:pt x="45" y="931"/>
                    <a:pt x="35" y="892"/>
                    <a:pt x="24" y="853"/>
                  </a:cubicBezTo>
                  <a:cubicBezTo>
                    <a:pt x="20" y="840"/>
                    <a:pt x="16" y="827"/>
                    <a:pt x="12" y="815"/>
                  </a:cubicBezTo>
                  <a:cubicBezTo>
                    <a:pt x="3" y="794"/>
                    <a:pt x="1" y="772"/>
                    <a:pt x="0" y="751"/>
                  </a:cubicBezTo>
                  <a:cubicBezTo>
                    <a:pt x="0" y="734"/>
                    <a:pt x="4" y="718"/>
                    <a:pt x="15" y="705"/>
                  </a:cubicBezTo>
                  <a:cubicBezTo>
                    <a:pt x="22" y="696"/>
                    <a:pt x="30" y="688"/>
                    <a:pt x="39" y="680"/>
                  </a:cubicBezTo>
                  <a:cubicBezTo>
                    <a:pt x="51" y="669"/>
                    <a:pt x="58" y="657"/>
                    <a:pt x="57" y="639"/>
                  </a:cubicBezTo>
                  <a:cubicBezTo>
                    <a:pt x="56" y="615"/>
                    <a:pt x="57" y="590"/>
                    <a:pt x="57" y="566"/>
                  </a:cubicBezTo>
                  <a:cubicBezTo>
                    <a:pt x="57" y="544"/>
                    <a:pt x="62" y="524"/>
                    <a:pt x="69" y="504"/>
                  </a:cubicBezTo>
                  <a:cubicBezTo>
                    <a:pt x="74" y="491"/>
                    <a:pt x="82" y="481"/>
                    <a:pt x="95" y="476"/>
                  </a:cubicBezTo>
                  <a:cubicBezTo>
                    <a:pt x="110" y="470"/>
                    <a:pt x="125" y="462"/>
                    <a:pt x="140" y="457"/>
                  </a:cubicBezTo>
                  <a:cubicBezTo>
                    <a:pt x="167" y="446"/>
                    <a:pt x="195" y="436"/>
                    <a:pt x="222" y="424"/>
                  </a:cubicBezTo>
                  <a:cubicBezTo>
                    <a:pt x="254" y="409"/>
                    <a:pt x="287" y="398"/>
                    <a:pt x="321" y="389"/>
                  </a:cubicBezTo>
                  <a:cubicBezTo>
                    <a:pt x="331" y="386"/>
                    <a:pt x="341" y="383"/>
                    <a:pt x="351" y="379"/>
                  </a:cubicBezTo>
                  <a:cubicBezTo>
                    <a:pt x="365" y="374"/>
                    <a:pt x="367" y="369"/>
                    <a:pt x="364" y="355"/>
                  </a:cubicBezTo>
                  <a:cubicBezTo>
                    <a:pt x="363" y="347"/>
                    <a:pt x="361" y="340"/>
                    <a:pt x="359" y="333"/>
                  </a:cubicBezTo>
                  <a:cubicBezTo>
                    <a:pt x="355" y="319"/>
                    <a:pt x="358" y="306"/>
                    <a:pt x="367" y="294"/>
                  </a:cubicBezTo>
                  <a:cubicBezTo>
                    <a:pt x="385" y="269"/>
                    <a:pt x="404" y="246"/>
                    <a:pt x="428" y="225"/>
                  </a:cubicBezTo>
                  <a:cubicBezTo>
                    <a:pt x="458" y="199"/>
                    <a:pt x="488" y="174"/>
                    <a:pt x="520" y="152"/>
                  </a:cubicBezTo>
                  <a:cubicBezTo>
                    <a:pt x="527" y="147"/>
                    <a:pt x="533" y="142"/>
                    <a:pt x="539" y="136"/>
                  </a:cubicBezTo>
                  <a:cubicBezTo>
                    <a:pt x="550" y="126"/>
                    <a:pt x="563" y="124"/>
                    <a:pt x="578" y="129"/>
                  </a:cubicBezTo>
                  <a:cubicBezTo>
                    <a:pt x="587" y="132"/>
                    <a:pt x="596" y="135"/>
                    <a:pt x="606" y="138"/>
                  </a:cubicBezTo>
                  <a:cubicBezTo>
                    <a:pt x="610" y="140"/>
                    <a:pt x="615" y="142"/>
                    <a:pt x="619" y="144"/>
                  </a:cubicBezTo>
                  <a:cubicBezTo>
                    <a:pt x="631" y="149"/>
                    <a:pt x="641" y="148"/>
                    <a:pt x="651" y="140"/>
                  </a:cubicBezTo>
                  <a:cubicBezTo>
                    <a:pt x="666" y="127"/>
                    <a:pt x="684" y="118"/>
                    <a:pt x="702" y="110"/>
                  </a:cubicBezTo>
                  <a:cubicBezTo>
                    <a:pt x="718" y="103"/>
                    <a:pt x="733" y="94"/>
                    <a:pt x="748" y="83"/>
                  </a:cubicBezTo>
                  <a:cubicBezTo>
                    <a:pt x="767" y="70"/>
                    <a:pt x="787" y="59"/>
                    <a:pt x="807" y="49"/>
                  </a:cubicBezTo>
                  <a:cubicBezTo>
                    <a:pt x="822" y="41"/>
                    <a:pt x="836" y="33"/>
                    <a:pt x="849" y="23"/>
                  </a:cubicBezTo>
                  <a:cubicBezTo>
                    <a:pt x="863" y="14"/>
                    <a:pt x="878" y="8"/>
                    <a:pt x="894" y="5"/>
                  </a:cubicBezTo>
                  <a:cubicBezTo>
                    <a:pt x="919" y="0"/>
                    <a:pt x="946" y="18"/>
                    <a:pt x="951" y="43"/>
                  </a:cubicBezTo>
                  <a:cubicBezTo>
                    <a:pt x="956" y="70"/>
                    <a:pt x="960" y="98"/>
                    <a:pt x="964" y="125"/>
                  </a:cubicBezTo>
                  <a:cubicBezTo>
                    <a:pt x="967" y="143"/>
                    <a:pt x="961" y="159"/>
                    <a:pt x="957" y="176"/>
                  </a:cubicBezTo>
                  <a:cubicBezTo>
                    <a:pt x="956" y="180"/>
                    <a:pt x="955" y="185"/>
                    <a:pt x="952" y="190"/>
                  </a:cubicBezTo>
                  <a:cubicBezTo>
                    <a:pt x="944" y="204"/>
                    <a:pt x="948" y="216"/>
                    <a:pt x="960" y="227"/>
                  </a:cubicBezTo>
                  <a:cubicBezTo>
                    <a:pt x="972" y="238"/>
                    <a:pt x="983" y="250"/>
                    <a:pt x="997" y="258"/>
                  </a:cubicBezTo>
                  <a:cubicBezTo>
                    <a:pt x="1010" y="267"/>
                    <a:pt x="1022" y="277"/>
                    <a:pt x="1032" y="289"/>
                  </a:cubicBezTo>
                  <a:cubicBezTo>
                    <a:pt x="1040" y="297"/>
                    <a:pt x="1049" y="302"/>
                    <a:pt x="1060" y="302"/>
                  </a:cubicBezTo>
                  <a:cubicBezTo>
                    <a:pt x="1069" y="303"/>
                    <a:pt x="1076" y="300"/>
                    <a:pt x="1080" y="291"/>
                  </a:cubicBezTo>
                  <a:cubicBezTo>
                    <a:pt x="1087" y="273"/>
                    <a:pt x="1092" y="255"/>
                    <a:pt x="1088" y="236"/>
                  </a:cubicBezTo>
                  <a:cubicBezTo>
                    <a:pt x="1084" y="216"/>
                    <a:pt x="1080" y="196"/>
                    <a:pt x="1071" y="177"/>
                  </a:cubicBezTo>
                  <a:cubicBezTo>
                    <a:pt x="1069" y="171"/>
                    <a:pt x="1067" y="165"/>
                    <a:pt x="1064" y="159"/>
                  </a:cubicBezTo>
                  <a:cubicBezTo>
                    <a:pt x="1057" y="142"/>
                    <a:pt x="1059" y="124"/>
                    <a:pt x="1064" y="106"/>
                  </a:cubicBezTo>
                  <a:cubicBezTo>
                    <a:pt x="1069" y="89"/>
                    <a:pt x="1081" y="79"/>
                    <a:pt x="1097" y="72"/>
                  </a:cubicBezTo>
                  <a:cubicBezTo>
                    <a:pt x="1100" y="71"/>
                    <a:pt x="1104" y="70"/>
                    <a:pt x="1108" y="69"/>
                  </a:cubicBezTo>
                  <a:cubicBezTo>
                    <a:pt x="1134" y="66"/>
                    <a:pt x="1160" y="63"/>
                    <a:pt x="1186" y="62"/>
                  </a:cubicBezTo>
                  <a:cubicBezTo>
                    <a:pt x="1209" y="60"/>
                    <a:pt x="1222" y="75"/>
                    <a:pt x="1234" y="91"/>
                  </a:cubicBezTo>
                  <a:cubicBezTo>
                    <a:pt x="1238" y="97"/>
                    <a:pt x="1241" y="104"/>
                    <a:pt x="1243" y="111"/>
                  </a:cubicBezTo>
                  <a:cubicBezTo>
                    <a:pt x="1245" y="120"/>
                    <a:pt x="1250" y="128"/>
                    <a:pt x="1255" y="135"/>
                  </a:cubicBezTo>
                  <a:cubicBezTo>
                    <a:pt x="1275" y="167"/>
                    <a:pt x="1289" y="202"/>
                    <a:pt x="1294" y="240"/>
                  </a:cubicBezTo>
                  <a:cubicBezTo>
                    <a:pt x="1298" y="261"/>
                    <a:pt x="1302" y="283"/>
                    <a:pt x="1305" y="305"/>
                  </a:cubicBezTo>
                  <a:cubicBezTo>
                    <a:pt x="1306" y="313"/>
                    <a:pt x="1311" y="318"/>
                    <a:pt x="1319" y="320"/>
                  </a:cubicBezTo>
                  <a:cubicBezTo>
                    <a:pt x="1335" y="325"/>
                    <a:pt x="1351" y="332"/>
                    <a:pt x="1366" y="339"/>
                  </a:cubicBezTo>
                  <a:cubicBezTo>
                    <a:pt x="1381" y="346"/>
                    <a:pt x="1389" y="356"/>
                    <a:pt x="1393" y="371"/>
                  </a:cubicBezTo>
                  <a:cubicBezTo>
                    <a:pt x="1398" y="393"/>
                    <a:pt x="1398" y="415"/>
                    <a:pt x="1401" y="437"/>
                  </a:cubicBezTo>
                  <a:cubicBezTo>
                    <a:pt x="1402" y="442"/>
                    <a:pt x="1402" y="447"/>
                    <a:pt x="1402" y="452"/>
                  </a:cubicBezTo>
                  <a:cubicBezTo>
                    <a:pt x="1402" y="463"/>
                    <a:pt x="1407" y="472"/>
                    <a:pt x="1418" y="477"/>
                  </a:cubicBezTo>
                  <a:cubicBezTo>
                    <a:pt x="1432" y="485"/>
                    <a:pt x="1444" y="496"/>
                    <a:pt x="1457" y="506"/>
                  </a:cubicBezTo>
                  <a:cubicBezTo>
                    <a:pt x="1474" y="518"/>
                    <a:pt x="1482" y="535"/>
                    <a:pt x="1485" y="556"/>
                  </a:cubicBezTo>
                  <a:cubicBezTo>
                    <a:pt x="1490" y="587"/>
                    <a:pt x="1489" y="617"/>
                    <a:pt x="1482" y="648"/>
                  </a:cubicBezTo>
                  <a:cubicBezTo>
                    <a:pt x="1480" y="660"/>
                    <a:pt x="1479" y="672"/>
                    <a:pt x="1482" y="684"/>
                  </a:cubicBezTo>
                  <a:cubicBezTo>
                    <a:pt x="1484" y="696"/>
                    <a:pt x="1483" y="707"/>
                    <a:pt x="1480" y="718"/>
                  </a:cubicBezTo>
                  <a:cubicBezTo>
                    <a:pt x="1478" y="727"/>
                    <a:pt x="1476" y="736"/>
                    <a:pt x="1474" y="745"/>
                  </a:cubicBezTo>
                  <a:cubicBezTo>
                    <a:pt x="1470" y="766"/>
                    <a:pt x="1459" y="783"/>
                    <a:pt x="1443" y="796"/>
                  </a:cubicBezTo>
                  <a:cubicBezTo>
                    <a:pt x="1429" y="808"/>
                    <a:pt x="1414" y="820"/>
                    <a:pt x="1396" y="826"/>
                  </a:cubicBezTo>
                  <a:cubicBezTo>
                    <a:pt x="1384" y="831"/>
                    <a:pt x="1377" y="839"/>
                    <a:pt x="1374" y="851"/>
                  </a:cubicBezTo>
                  <a:cubicBezTo>
                    <a:pt x="1368" y="878"/>
                    <a:pt x="1356" y="903"/>
                    <a:pt x="1351" y="930"/>
                  </a:cubicBezTo>
                  <a:cubicBezTo>
                    <a:pt x="1348" y="948"/>
                    <a:pt x="1336" y="961"/>
                    <a:pt x="1321" y="971"/>
                  </a:cubicBezTo>
                  <a:cubicBezTo>
                    <a:pt x="1295" y="989"/>
                    <a:pt x="1270" y="1009"/>
                    <a:pt x="1239" y="1018"/>
                  </a:cubicBezTo>
                  <a:cubicBezTo>
                    <a:pt x="1233" y="1020"/>
                    <a:pt x="1227" y="1023"/>
                    <a:pt x="1221" y="1026"/>
                  </a:cubicBezTo>
                  <a:cubicBezTo>
                    <a:pt x="1177" y="1046"/>
                    <a:pt x="1171" y="1050"/>
                    <a:pt x="1145" y="1091"/>
                  </a:cubicBezTo>
                  <a:cubicBezTo>
                    <a:pt x="1139" y="1101"/>
                    <a:pt x="1134" y="1111"/>
                    <a:pt x="1132" y="1123"/>
                  </a:cubicBezTo>
                  <a:cubicBezTo>
                    <a:pt x="1131" y="1126"/>
                    <a:pt x="1131" y="1129"/>
                    <a:pt x="1130" y="1132"/>
                  </a:cubicBezTo>
                  <a:cubicBezTo>
                    <a:pt x="1124" y="1150"/>
                    <a:pt x="1114" y="1162"/>
                    <a:pt x="1094" y="1165"/>
                  </a:cubicBezTo>
                  <a:cubicBezTo>
                    <a:pt x="1084" y="1166"/>
                    <a:pt x="1073" y="1169"/>
                    <a:pt x="1063" y="1170"/>
                  </a:cubicBezTo>
                  <a:cubicBezTo>
                    <a:pt x="1052" y="1172"/>
                    <a:pt x="1040" y="1172"/>
                    <a:pt x="1029" y="1169"/>
                  </a:cubicBezTo>
                  <a:cubicBezTo>
                    <a:pt x="1018" y="1166"/>
                    <a:pt x="1006" y="1167"/>
                    <a:pt x="995" y="1170"/>
                  </a:cubicBezTo>
                  <a:cubicBezTo>
                    <a:pt x="981" y="1175"/>
                    <a:pt x="967" y="1177"/>
                    <a:pt x="952" y="1178"/>
                  </a:cubicBezTo>
                  <a:cubicBezTo>
                    <a:pt x="945" y="1179"/>
                    <a:pt x="938" y="1181"/>
                    <a:pt x="931" y="1183"/>
                  </a:cubicBezTo>
                  <a:cubicBezTo>
                    <a:pt x="892" y="1194"/>
                    <a:pt x="847" y="1180"/>
                    <a:pt x="822" y="1149"/>
                  </a:cubicBezTo>
                  <a:cubicBezTo>
                    <a:pt x="809" y="1132"/>
                    <a:pt x="803" y="1113"/>
                    <a:pt x="808" y="1092"/>
                  </a:cubicBezTo>
                  <a:cubicBezTo>
                    <a:pt x="811" y="1078"/>
                    <a:pt x="820" y="1069"/>
                    <a:pt x="829" y="1060"/>
                  </a:cubicBezTo>
                  <a:cubicBezTo>
                    <a:pt x="839" y="1050"/>
                    <a:pt x="842" y="1039"/>
                    <a:pt x="840" y="1026"/>
                  </a:cubicBezTo>
                  <a:cubicBezTo>
                    <a:pt x="840" y="1021"/>
                    <a:pt x="837" y="1018"/>
                    <a:pt x="832" y="1018"/>
                  </a:cubicBezTo>
                  <a:cubicBezTo>
                    <a:pt x="825" y="1018"/>
                    <a:pt x="818" y="1018"/>
                    <a:pt x="810" y="10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
            <p:cNvSpPr>
              <a:spLocks noEditPoints="1"/>
            </p:cNvSpPr>
            <p:nvPr/>
          </p:nvSpPr>
          <p:spPr bwMode="auto">
            <a:xfrm>
              <a:off x="3421063" y="363538"/>
              <a:ext cx="1446213" cy="900113"/>
            </a:xfrm>
            <a:custGeom>
              <a:avLst/>
              <a:gdLst>
                <a:gd name="T0" fmla="*/ 130 w 1303"/>
                <a:gd name="T1" fmla="*/ 256 h 808"/>
                <a:gd name="T2" fmla="*/ 204 w 1303"/>
                <a:gd name="T3" fmla="*/ 259 h 808"/>
                <a:gd name="T4" fmla="*/ 260 w 1303"/>
                <a:gd name="T5" fmla="*/ 310 h 808"/>
                <a:gd name="T6" fmla="*/ 293 w 1303"/>
                <a:gd name="T7" fmla="*/ 360 h 808"/>
                <a:gd name="T8" fmla="*/ 297 w 1303"/>
                <a:gd name="T9" fmla="*/ 472 h 808"/>
                <a:gd name="T10" fmla="*/ 285 w 1303"/>
                <a:gd name="T11" fmla="*/ 586 h 808"/>
                <a:gd name="T12" fmla="*/ 268 w 1303"/>
                <a:gd name="T13" fmla="*/ 712 h 808"/>
                <a:gd name="T14" fmla="*/ 270 w 1303"/>
                <a:gd name="T15" fmla="*/ 742 h 808"/>
                <a:gd name="T16" fmla="*/ 364 w 1303"/>
                <a:gd name="T17" fmla="*/ 735 h 808"/>
                <a:gd name="T18" fmla="*/ 485 w 1303"/>
                <a:gd name="T19" fmla="*/ 623 h 808"/>
                <a:gd name="T20" fmla="*/ 546 w 1303"/>
                <a:gd name="T21" fmla="*/ 593 h 808"/>
                <a:gd name="T22" fmla="*/ 668 w 1303"/>
                <a:gd name="T23" fmla="*/ 576 h 808"/>
                <a:gd name="T24" fmla="*/ 728 w 1303"/>
                <a:gd name="T25" fmla="*/ 527 h 808"/>
                <a:gd name="T26" fmla="*/ 803 w 1303"/>
                <a:gd name="T27" fmla="*/ 475 h 808"/>
                <a:gd name="T28" fmla="*/ 878 w 1303"/>
                <a:gd name="T29" fmla="*/ 483 h 808"/>
                <a:gd name="T30" fmla="*/ 983 w 1303"/>
                <a:gd name="T31" fmla="*/ 404 h 808"/>
                <a:gd name="T32" fmla="*/ 1046 w 1303"/>
                <a:gd name="T33" fmla="*/ 346 h 808"/>
                <a:gd name="T34" fmla="*/ 1080 w 1303"/>
                <a:gd name="T35" fmla="*/ 294 h 808"/>
                <a:gd name="T36" fmla="*/ 1214 w 1303"/>
                <a:gd name="T37" fmla="*/ 126 h 808"/>
                <a:gd name="T38" fmla="*/ 1220 w 1303"/>
                <a:gd name="T39" fmla="*/ 109 h 808"/>
                <a:gd name="T40" fmla="*/ 1162 w 1303"/>
                <a:gd name="T41" fmla="*/ 94 h 808"/>
                <a:gd name="T42" fmla="*/ 1042 w 1303"/>
                <a:gd name="T43" fmla="*/ 72 h 808"/>
                <a:gd name="T44" fmla="*/ 794 w 1303"/>
                <a:gd name="T45" fmla="*/ 74 h 808"/>
                <a:gd name="T46" fmla="*/ 675 w 1303"/>
                <a:gd name="T47" fmla="*/ 81 h 808"/>
                <a:gd name="T48" fmla="*/ 512 w 1303"/>
                <a:gd name="T49" fmla="*/ 110 h 808"/>
                <a:gd name="T50" fmla="*/ 204 w 1303"/>
                <a:gd name="T51" fmla="*/ 202 h 808"/>
                <a:gd name="T52" fmla="*/ 130 w 1303"/>
                <a:gd name="T53" fmla="*/ 256 h 808"/>
                <a:gd name="T54" fmla="*/ 709 w 1303"/>
                <a:gd name="T55" fmla="*/ 18 h 808"/>
                <a:gd name="T56" fmla="*/ 850 w 1303"/>
                <a:gd name="T57" fmla="*/ 9 h 808"/>
                <a:gd name="T58" fmla="*/ 962 w 1303"/>
                <a:gd name="T59" fmla="*/ 1 h 808"/>
                <a:gd name="T60" fmla="*/ 1173 w 1303"/>
                <a:gd name="T61" fmla="*/ 33 h 808"/>
                <a:gd name="T62" fmla="*/ 1260 w 1303"/>
                <a:gd name="T63" fmla="*/ 63 h 808"/>
                <a:gd name="T64" fmla="*/ 1302 w 1303"/>
                <a:gd name="T65" fmla="*/ 125 h 808"/>
                <a:gd name="T66" fmla="*/ 1277 w 1303"/>
                <a:gd name="T67" fmla="*/ 179 h 808"/>
                <a:gd name="T68" fmla="*/ 1236 w 1303"/>
                <a:gd name="T69" fmla="*/ 181 h 808"/>
                <a:gd name="T70" fmla="*/ 1151 w 1303"/>
                <a:gd name="T71" fmla="*/ 287 h 808"/>
                <a:gd name="T72" fmla="*/ 1074 w 1303"/>
                <a:gd name="T73" fmla="*/ 405 h 808"/>
                <a:gd name="T74" fmla="*/ 1043 w 1303"/>
                <a:gd name="T75" fmla="*/ 427 h 808"/>
                <a:gd name="T76" fmla="*/ 975 w 1303"/>
                <a:gd name="T77" fmla="*/ 523 h 808"/>
                <a:gd name="T78" fmla="*/ 831 w 1303"/>
                <a:gd name="T79" fmla="*/ 536 h 808"/>
                <a:gd name="T80" fmla="*/ 793 w 1303"/>
                <a:gd name="T81" fmla="*/ 546 h 808"/>
                <a:gd name="T82" fmla="*/ 739 w 1303"/>
                <a:gd name="T83" fmla="*/ 606 h 808"/>
                <a:gd name="T84" fmla="*/ 640 w 1303"/>
                <a:gd name="T85" fmla="*/ 648 h 808"/>
                <a:gd name="T86" fmla="*/ 530 w 1303"/>
                <a:gd name="T87" fmla="*/ 672 h 808"/>
                <a:gd name="T88" fmla="*/ 339 w 1303"/>
                <a:gd name="T89" fmla="*/ 806 h 808"/>
                <a:gd name="T90" fmla="*/ 242 w 1303"/>
                <a:gd name="T91" fmla="*/ 795 h 808"/>
                <a:gd name="T92" fmla="*/ 200 w 1303"/>
                <a:gd name="T93" fmla="*/ 753 h 808"/>
                <a:gd name="T94" fmla="*/ 222 w 1303"/>
                <a:gd name="T95" fmla="*/ 653 h 808"/>
                <a:gd name="T96" fmla="*/ 231 w 1303"/>
                <a:gd name="T97" fmla="*/ 528 h 808"/>
                <a:gd name="T98" fmla="*/ 250 w 1303"/>
                <a:gd name="T99" fmla="*/ 410 h 808"/>
                <a:gd name="T100" fmla="*/ 205 w 1303"/>
                <a:gd name="T101" fmla="*/ 336 h 808"/>
                <a:gd name="T102" fmla="*/ 185 w 1303"/>
                <a:gd name="T103" fmla="*/ 315 h 808"/>
                <a:gd name="T104" fmla="*/ 20 w 1303"/>
                <a:gd name="T105" fmla="*/ 309 h 808"/>
                <a:gd name="T106" fmla="*/ 41 w 1303"/>
                <a:gd name="T107" fmla="*/ 220 h 808"/>
                <a:gd name="T108" fmla="*/ 148 w 1303"/>
                <a:gd name="T109" fmla="*/ 175 h 808"/>
                <a:gd name="T110" fmla="*/ 275 w 1303"/>
                <a:gd name="T111" fmla="*/ 111 h 808"/>
                <a:gd name="T112" fmla="*/ 479 w 1303"/>
                <a:gd name="T113" fmla="*/ 59 h 808"/>
                <a:gd name="T114" fmla="*/ 615 w 1303"/>
                <a:gd name="T115" fmla="*/ 28 h 808"/>
                <a:gd name="T116" fmla="*/ 672 w 1303"/>
                <a:gd name="T117" fmla="*/ 1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3" h="808">
                  <a:moveTo>
                    <a:pt x="130" y="256"/>
                  </a:moveTo>
                  <a:lnTo>
                    <a:pt x="130" y="256"/>
                  </a:lnTo>
                  <a:cubicBezTo>
                    <a:pt x="132" y="259"/>
                    <a:pt x="135" y="258"/>
                    <a:pt x="138" y="259"/>
                  </a:cubicBezTo>
                  <a:cubicBezTo>
                    <a:pt x="160" y="260"/>
                    <a:pt x="182" y="262"/>
                    <a:pt x="204" y="259"/>
                  </a:cubicBezTo>
                  <a:cubicBezTo>
                    <a:pt x="221" y="256"/>
                    <a:pt x="234" y="264"/>
                    <a:pt x="244" y="278"/>
                  </a:cubicBezTo>
                  <a:cubicBezTo>
                    <a:pt x="251" y="288"/>
                    <a:pt x="257" y="299"/>
                    <a:pt x="260" y="310"/>
                  </a:cubicBezTo>
                  <a:cubicBezTo>
                    <a:pt x="265" y="329"/>
                    <a:pt x="274" y="343"/>
                    <a:pt x="288" y="355"/>
                  </a:cubicBezTo>
                  <a:cubicBezTo>
                    <a:pt x="290" y="357"/>
                    <a:pt x="291" y="359"/>
                    <a:pt x="293" y="360"/>
                  </a:cubicBezTo>
                  <a:cubicBezTo>
                    <a:pt x="308" y="375"/>
                    <a:pt x="313" y="392"/>
                    <a:pt x="309" y="412"/>
                  </a:cubicBezTo>
                  <a:cubicBezTo>
                    <a:pt x="305" y="432"/>
                    <a:pt x="301" y="452"/>
                    <a:pt x="297" y="472"/>
                  </a:cubicBezTo>
                  <a:cubicBezTo>
                    <a:pt x="291" y="495"/>
                    <a:pt x="288" y="518"/>
                    <a:pt x="288" y="542"/>
                  </a:cubicBezTo>
                  <a:cubicBezTo>
                    <a:pt x="288" y="557"/>
                    <a:pt x="287" y="571"/>
                    <a:pt x="285" y="586"/>
                  </a:cubicBezTo>
                  <a:cubicBezTo>
                    <a:pt x="282" y="605"/>
                    <a:pt x="279" y="625"/>
                    <a:pt x="279" y="644"/>
                  </a:cubicBezTo>
                  <a:cubicBezTo>
                    <a:pt x="278" y="667"/>
                    <a:pt x="274" y="689"/>
                    <a:pt x="268" y="712"/>
                  </a:cubicBezTo>
                  <a:cubicBezTo>
                    <a:pt x="266" y="717"/>
                    <a:pt x="264" y="723"/>
                    <a:pt x="263" y="728"/>
                  </a:cubicBezTo>
                  <a:cubicBezTo>
                    <a:pt x="261" y="735"/>
                    <a:pt x="263" y="738"/>
                    <a:pt x="270" y="742"/>
                  </a:cubicBezTo>
                  <a:cubicBezTo>
                    <a:pt x="283" y="748"/>
                    <a:pt x="297" y="748"/>
                    <a:pt x="311" y="749"/>
                  </a:cubicBezTo>
                  <a:cubicBezTo>
                    <a:pt x="330" y="751"/>
                    <a:pt x="348" y="746"/>
                    <a:pt x="364" y="735"/>
                  </a:cubicBezTo>
                  <a:cubicBezTo>
                    <a:pt x="379" y="724"/>
                    <a:pt x="394" y="713"/>
                    <a:pt x="410" y="702"/>
                  </a:cubicBezTo>
                  <a:cubicBezTo>
                    <a:pt x="439" y="680"/>
                    <a:pt x="466" y="655"/>
                    <a:pt x="485" y="623"/>
                  </a:cubicBezTo>
                  <a:cubicBezTo>
                    <a:pt x="493" y="609"/>
                    <a:pt x="505" y="602"/>
                    <a:pt x="520" y="598"/>
                  </a:cubicBezTo>
                  <a:cubicBezTo>
                    <a:pt x="528" y="596"/>
                    <a:pt x="537" y="593"/>
                    <a:pt x="546" y="593"/>
                  </a:cubicBezTo>
                  <a:cubicBezTo>
                    <a:pt x="573" y="591"/>
                    <a:pt x="600" y="589"/>
                    <a:pt x="626" y="588"/>
                  </a:cubicBezTo>
                  <a:cubicBezTo>
                    <a:pt x="642" y="588"/>
                    <a:pt x="655" y="584"/>
                    <a:pt x="668" y="576"/>
                  </a:cubicBezTo>
                  <a:cubicBezTo>
                    <a:pt x="677" y="569"/>
                    <a:pt x="687" y="563"/>
                    <a:pt x="696" y="557"/>
                  </a:cubicBezTo>
                  <a:cubicBezTo>
                    <a:pt x="709" y="549"/>
                    <a:pt x="720" y="539"/>
                    <a:pt x="728" y="527"/>
                  </a:cubicBezTo>
                  <a:cubicBezTo>
                    <a:pt x="734" y="518"/>
                    <a:pt x="741" y="510"/>
                    <a:pt x="747" y="501"/>
                  </a:cubicBezTo>
                  <a:cubicBezTo>
                    <a:pt x="761" y="482"/>
                    <a:pt x="780" y="476"/>
                    <a:pt x="803" y="475"/>
                  </a:cubicBezTo>
                  <a:cubicBezTo>
                    <a:pt x="808" y="475"/>
                    <a:pt x="814" y="476"/>
                    <a:pt x="820" y="477"/>
                  </a:cubicBezTo>
                  <a:cubicBezTo>
                    <a:pt x="839" y="479"/>
                    <a:pt x="859" y="481"/>
                    <a:pt x="878" y="483"/>
                  </a:cubicBezTo>
                  <a:cubicBezTo>
                    <a:pt x="918" y="485"/>
                    <a:pt x="950" y="469"/>
                    <a:pt x="969" y="433"/>
                  </a:cubicBezTo>
                  <a:cubicBezTo>
                    <a:pt x="974" y="424"/>
                    <a:pt x="979" y="414"/>
                    <a:pt x="983" y="404"/>
                  </a:cubicBezTo>
                  <a:cubicBezTo>
                    <a:pt x="985" y="399"/>
                    <a:pt x="987" y="394"/>
                    <a:pt x="990" y="389"/>
                  </a:cubicBezTo>
                  <a:cubicBezTo>
                    <a:pt x="1000" y="364"/>
                    <a:pt x="1016" y="345"/>
                    <a:pt x="1046" y="346"/>
                  </a:cubicBezTo>
                  <a:cubicBezTo>
                    <a:pt x="1055" y="346"/>
                    <a:pt x="1061" y="341"/>
                    <a:pt x="1065" y="333"/>
                  </a:cubicBezTo>
                  <a:cubicBezTo>
                    <a:pt x="1070" y="320"/>
                    <a:pt x="1075" y="307"/>
                    <a:pt x="1080" y="294"/>
                  </a:cubicBezTo>
                  <a:cubicBezTo>
                    <a:pt x="1096" y="249"/>
                    <a:pt x="1118" y="207"/>
                    <a:pt x="1142" y="167"/>
                  </a:cubicBezTo>
                  <a:cubicBezTo>
                    <a:pt x="1159" y="139"/>
                    <a:pt x="1180" y="122"/>
                    <a:pt x="1214" y="126"/>
                  </a:cubicBezTo>
                  <a:cubicBezTo>
                    <a:pt x="1219" y="126"/>
                    <a:pt x="1226" y="128"/>
                    <a:pt x="1228" y="120"/>
                  </a:cubicBezTo>
                  <a:cubicBezTo>
                    <a:pt x="1229" y="115"/>
                    <a:pt x="1224" y="112"/>
                    <a:pt x="1220" y="109"/>
                  </a:cubicBezTo>
                  <a:cubicBezTo>
                    <a:pt x="1211" y="100"/>
                    <a:pt x="1199" y="95"/>
                    <a:pt x="1187" y="95"/>
                  </a:cubicBezTo>
                  <a:cubicBezTo>
                    <a:pt x="1179" y="94"/>
                    <a:pt x="1171" y="94"/>
                    <a:pt x="1162" y="94"/>
                  </a:cubicBezTo>
                  <a:cubicBezTo>
                    <a:pt x="1143" y="93"/>
                    <a:pt x="1123" y="91"/>
                    <a:pt x="1104" y="85"/>
                  </a:cubicBezTo>
                  <a:cubicBezTo>
                    <a:pt x="1084" y="79"/>
                    <a:pt x="1063" y="74"/>
                    <a:pt x="1042" y="72"/>
                  </a:cubicBezTo>
                  <a:cubicBezTo>
                    <a:pt x="1005" y="67"/>
                    <a:pt x="968" y="58"/>
                    <a:pt x="928" y="65"/>
                  </a:cubicBezTo>
                  <a:cubicBezTo>
                    <a:pt x="884" y="73"/>
                    <a:pt x="839" y="70"/>
                    <a:pt x="794" y="74"/>
                  </a:cubicBezTo>
                  <a:cubicBezTo>
                    <a:pt x="760" y="77"/>
                    <a:pt x="726" y="81"/>
                    <a:pt x="692" y="79"/>
                  </a:cubicBezTo>
                  <a:cubicBezTo>
                    <a:pt x="686" y="79"/>
                    <a:pt x="680" y="80"/>
                    <a:pt x="675" y="81"/>
                  </a:cubicBezTo>
                  <a:cubicBezTo>
                    <a:pt x="657" y="83"/>
                    <a:pt x="639" y="88"/>
                    <a:pt x="622" y="88"/>
                  </a:cubicBezTo>
                  <a:cubicBezTo>
                    <a:pt x="583" y="89"/>
                    <a:pt x="547" y="98"/>
                    <a:pt x="512" y="110"/>
                  </a:cubicBezTo>
                  <a:cubicBezTo>
                    <a:pt x="432" y="137"/>
                    <a:pt x="351" y="154"/>
                    <a:pt x="270" y="172"/>
                  </a:cubicBezTo>
                  <a:cubicBezTo>
                    <a:pt x="245" y="177"/>
                    <a:pt x="223" y="186"/>
                    <a:pt x="204" y="202"/>
                  </a:cubicBezTo>
                  <a:cubicBezTo>
                    <a:pt x="180" y="221"/>
                    <a:pt x="158" y="241"/>
                    <a:pt x="130" y="254"/>
                  </a:cubicBezTo>
                  <a:cubicBezTo>
                    <a:pt x="130" y="254"/>
                    <a:pt x="130" y="255"/>
                    <a:pt x="130" y="256"/>
                  </a:cubicBezTo>
                  <a:close/>
                  <a:moveTo>
                    <a:pt x="709" y="18"/>
                  </a:moveTo>
                  <a:lnTo>
                    <a:pt x="709" y="18"/>
                  </a:lnTo>
                  <a:cubicBezTo>
                    <a:pt x="751" y="19"/>
                    <a:pt x="793" y="14"/>
                    <a:pt x="836" y="10"/>
                  </a:cubicBezTo>
                  <a:cubicBezTo>
                    <a:pt x="841" y="10"/>
                    <a:pt x="846" y="9"/>
                    <a:pt x="850" y="9"/>
                  </a:cubicBezTo>
                  <a:cubicBezTo>
                    <a:pt x="880" y="9"/>
                    <a:pt x="909" y="5"/>
                    <a:pt x="938" y="2"/>
                  </a:cubicBezTo>
                  <a:cubicBezTo>
                    <a:pt x="946" y="1"/>
                    <a:pt x="954" y="0"/>
                    <a:pt x="962" y="1"/>
                  </a:cubicBezTo>
                  <a:cubicBezTo>
                    <a:pt x="1015" y="6"/>
                    <a:pt x="1068" y="11"/>
                    <a:pt x="1119" y="26"/>
                  </a:cubicBezTo>
                  <a:cubicBezTo>
                    <a:pt x="1137" y="31"/>
                    <a:pt x="1154" y="33"/>
                    <a:pt x="1173" y="33"/>
                  </a:cubicBezTo>
                  <a:cubicBezTo>
                    <a:pt x="1190" y="33"/>
                    <a:pt x="1207" y="35"/>
                    <a:pt x="1223" y="41"/>
                  </a:cubicBezTo>
                  <a:cubicBezTo>
                    <a:pt x="1237" y="46"/>
                    <a:pt x="1250" y="52"/>
                    <a:pt x="1260" y="63"/>
                  </a:cubicBezTo>
                  <a:cubicBezTo>
                    <a:pt x="1265" y="69"/>
                    <a:pt x="1272" y="72"/>
                    <a:pt x="1278" y="77"/>
                  </a:cubicBezTo>
                  <a:cubicBezTo>
                    <a:pt x="1294" y="89"/>
                    <a:pt x="1303" y="104"/>
                    <a:pt x="1302" y="125"/>
                  </a:cubicBezTo>
                  <a:cubicBezTo>
                    <a:pt x="1302" y="135"/>
                    <a:pt x="1302" y="144"/>
                    <a:pt x="1301" y="154"/>
                  </a:cubicBezTo>
                  <a:cubicBezTo>
                    <a:pt x="1299" y="167"/>
                    <a:pt x="1291" y="176"/>
                    <a:pt x="1277" y="179"/>
                  </a:cubicBezTo>
                  <a:cubicBezTo>
                    <a:pt x="1272" y="180"/>
                    <a:pt x="1266" y="181"/>
                    <a:pt x="1261" y="181"/>
                  </a:cubicBezTo>
                  <a:cubicBezTo>
                    <a:pt x="1252" y="182"/>
                    <a:pt x="1244" y="181"/>
                    <a:pt x="1236" y="181"/>
                  </a:cubicBezTo>
                  <a:cubicBezTo>
                    <a:pt x="1206" y="182"/>
                    <a:pt x="1206" y="182"/>
                    <a:pt x="1191" y="206"/>
                  </a:cubicBezTo>
                  <a:cubicBezTo>
                    <a:pt x="1175" y="232"/>
                    <a:pt x="1162" y="259"/>
                    <a:pt x="1151" y="287"/>
                  </a:cubicBezTo>
                  <a:cubicBezTo>
                    <a:pt x="1140" y="316"/>
                    <a:pt x="1130" y="346"/>
                    <a:pt x="1117" y="374"/>
                  </a:cubicBezTo>
                  <a:cubicBezTo>
                    <a:pt x="1108" y="392"/>
                    <a:pt x="1096" y="405"/>
                    <a:pt x="1074" y="405"/>
                  </a:cubicBezTo>
                  <a:cubicBezTo>
                    <a:pt x="1073" y="405"/>
                    <a:pt x="1072" y="405"/>
                    <a:pt x="1072" y="405"/>
                  </a:cubicBezTo>
                  <a:cubicBezTo>
                    <a:pt x="1056" y="404"/>
                    <a:pt x="1048" y="413"/>
                    <a:pt x="1043" y="427"/>
                  </a:cubicBezTo>
                  <a:cubicBezTo>
                    <a:pt x="1040" y="435"/>
                    <a:pt x="1036" y="443"/>
                    <a:pt x="1033" y="452"/>
                  </a:cubicBezTo>
                  <a:cubicBezTo>
                    <a:pt x="1022" y="482"/>
                    <a:pt x="1000" y="504"/>
                    <a:pt x="975" y="523"/>
                  </a:cubicBezTo>
                  <a:cubicBezTo>
                    <a:pt x="957" y="536"/>
                    <a:pt x="935" y="539"/>
                    <a:pt x="914" y="540"/>
                  </a:cubicBezTo>
                  <a:cubicBezTo>
                    <a:pt x="887" y="541"/>
                    <a:pt x="859" y="543"/>
                    <a:pt x="831" y="536"/>
                  </a:cubicBezTo>
                  <a:cubicBezTo>
                    <a:pt x="827" y="535"/>
                    <a:pt x="823" y="535"/>
                    <a:pt x="819" y="535"/>
                  </a:cubicBezTo>
                  <a:cubicBezTo>
                    <a:pt x="809" y="534"/>
                    <a:pt x="800" y="538"/>
                    <a:pt x="793" y="546"/>
                  </a:cubicBezTo>
                  <a:cubicBezTo>
                    <a:pt x="787" y="555"/>
                    <a:pt x="780" y="563"/>
                    <a:pt x="774" y="572"/>
                  </a:cubicBezTo>
                  <a:cubicBezTo>
                    <a:pt x="765" y="585"/>
                    <a:pt x="753" y="597"/>
                    <a:pt x="739" y="606"/>
                  </a:cubicBezTo>
                  <a:cubicBezTo>
                    <a:pt x="727" y="613"/>
                    <a:pt x="715" y="622"/>
                    <a:pt x="702" y="630"/>
                  </a:cubicBezTo>
                  <a:cubicBezTo>
                    <a:pt x="684" y="643"/>
                    <a:pt x="663" y="649"/>
                    <a:pt x="640" y="648"/>
                  </a:cubicBezTo>
                  <a:cubicBezTo>
                    <a:pt x="619" y="647"/>
                    <a:pt x="598" y="648"/>
                    <a:pt x="576" y="649"/>
                  </a:cubicBezTo>
                  <a:cubicBezTo>
                    <a:pt x="557" y="649"/>
                    <a:pt x="542" y="656"/>
                    <a:pt x="530" y="672"/>
                  </a:cubicBezTo>
                  <a:cubicBezTo>
                    <a:pt x="491" y="726"/>
                    <a:pt x="438" y="764"/>
                    <a:pt x="382" y="797"/>
                  </a:cubicBezTo>
                  <a:cubicBezTo>
                    <a:pt x="369" y="805"/>
                    <a:pt x="354" y="808"/>
                    <a:pt x="339" y="806"/>
                  </a:cubicBezTo>
                  <a:cubicBezTo>
                    <a:pt x="313" y="804"/>
                    <a:pt x="285" y="805"/>
                    <a:pt x="259" y="796"/>
                  </a:cubicBezTo>
                  <a:cubicBezTo>
                    <a:pt x="254" y="795"/>
                    <a:pt x="248" y="796"/>
                    <a:pt x="242" y="795"/>
                  </a:cubicBezTo>
                  <a:cubicBezTo>
                    <a:pt x="237" y="795"/>
                    <a:pt x="231" y="796"/>
                    <a:pt x="225" y="794"/>
                  </a:cubicBezTo>
                  <a:cubicBezTo>
                    <a:pt x="197" y="785"/>
                    <a:pt x="195" y="775"/>
                    <a:pt x="200" y="753"/>
                  </a:cubicBezTo>
                  <a:cubicBezTo>
                    <a:pt x="207" y="726"/>
                    <a:pt x="213" y="699"/>
                    <a:pt x="219" y="672"/>
                  </a:cubicBezTo>
                  <a:cubicBezTo>
                    <a:pt x="220" y="666"/>
                    <a:pt x="222" y="659"/>
                    <a:pt x="222" y="653"/>
                  </a:cubicBezTo>
                  <a:cubicBezTo>
                    <a:pt x="222" y="629"/>
                    <a:pt x="226" y="606"/>
                    <a:pt x="229" y="582"/>
                  </a:cubicBezTo>
                  <a:cubicBezTo>
                    <a:pt x="232" y="564"/>
                    <a:pt x="232" y="546"/>
                    <a:pt x="231" y="528"/>
                  </a:cubicBezTo>
                  <a:cubicBezTo>
                    <a:pt x="231" y="504"/>
                    <a:pt x="234" y="481"/>
                    <a:pt x="239" y="458"/>
                  </a:cubicBezTo>
                  <a:cubicBezTo>
                    <a:pt x="243" y="442"/>
                    <a:pt x="246" y="426"/>
                    <a:pt x="250" y="410"/>
                  </a:cubicBezTo>
                  <a:cubicBezTo>
                    <a:pt x="252" y="399"/>
                    <a:pt x="249" y="391"/>
                    <a:pt x="240" y="385"/>
                  </a:cubicBezTo>
                  <a:cubicBezTo>
                    <a:pt x="222" y="373"/>
                    <a:pt x="211" y="356"/>
                    <a:pt x="205" y="336"/>
                  </a:cubicBezTo>
                  <a:cubicBezTo>
                    <a:pt x="204" y="333"/>
                    <a:pt x="203" y="330"/>
                    <a:pt x="202" y="327"/>
                  </a:cubicBezTo>
                  <a:cubicBezTo>
                    <a:pt x="199" y="319"/>
                    <a:pt x="193" y="315"/>
                    <a:pt x="185" y="315"/>
                  </a:cubicBezTo>
                  <a:cubicBezTo>
                    <a:pt x="152" y="314"/>
                    <a:pt x="119" y="311"/>
                    <a:pt x="87" y="317"/>
                  </a:cubicBezTo>
                  <a:cubicBezTo>
                    <a:pt x="64" y="321"/>
                    <a:pt x="42" y="319"/>
                    <a:pt x="20" y="309"/>
                  </a:cubicBezTo>
                  <a:cubicBezTo>
                    <a:pt x="10" y="304"/>
                    <a:pt x="5" y="298"/>
                    <a:pt x="3" y="287"/>
                  </a:cubicBezTo>
                  <a:cubicBezTo>
                    <a:pt x="0" y="255"/>
                    <a:pt x="12" y="233"/>
                    <a:pt x="41" y="220"/>
                  </a:cubicBezTo>
                  <a:cubicBezTo>
                    <a:pt x="55" y="214"/>
                    <a:pt x="70" y="209"/>
                    <a:pt x="85" y="206"/>
                  </a:cubicBezTo>
                  <a:cubicBezTo>
                    <a:pt x="109" y="201"/>
                    <a:pt x="130" y="192"/>
                    <a:pt x="148" y="175"/>
                  </a:cubicBezTo>
                  <a:cubicBezTo>
                    <a:pt x="151" y="172"/>
                    <a:pt x="154" y="170"/>
                    <a:pt x="157" y="167"/>
                  </a:cubicBezTo>
                  <a:cubicBezTo>
                    <a:pt x="210" y="127"/>
                    <a:pt x="210" y="127"/>
                    <a:pt x="275" y="111"/>
                  </a:cubicBezTo>
                  <a:cubicBezTo>
                    <a:pt x="293" y="107"/>
                    <a:pt x="310" y="103"/>
                    <a:pt x="328" y="100"/>
                  </a:cubicBezTo>
                  <a:cubicBezTo>
                    <a:pt x="379" y="90"/>
                    <a:pt x="429" y="74"/>
                    <a:pt x="479" y="59"/>
                  </a:cubicBezTo>
                  <a:cubicBezTo>
                    <a:pt x="514" y="48"/>
                    <a:pt x="549" y="38"/>
                    <a:pt x="586" y="31"/>
                  </a:cubicBezTo>
                  <a:cubicBezTo>
                    <a:pt x="595" y="30"/>
                    <a:pt x="605" y="29"/>
                    <a:pt x="615" y="28"/>
                  </a:cubicBezTo>
                  <a:cubicBezTo>
                    <a:pt x="627" y="28"/>
                    <a:pt x="639" y="27"/>
                    <a:pt x="650" y="21"/>
                  </a:cubicBezTo>
                  <a:cubicBezTo>
                    <a:pt x="657" y="18"/>
                    <a:pt x="665" y="18"/>
                    <a:pt x="672" y="18"/>
                  </a:cubicBezTo>
                  <a:cubicBezTo>
                    <a:pt x="684" y="18"/>
                    <a:pt x="697" y="18"/>
                    <a:pt x="709" y="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noEditPoints="1"/>
            </p:cNvSpPr>
            <p:nvPr/>
          </p:nvSpPr>
          <p:spPr bwMode="auto">
            <a:xfrm>
              <a:off x="10479088" y="3700463"/>
              <a:ext cx="1319213" cy="612775"/>
            </a:xfrm>
            <a:custGeom>
              <a:avLst/>
              <a:gdLst>
                <a:gd name="T0" fmla="*/ 380 w 1189"/>
                <a:gd name="T1" fmla="*/ 220 h 551"/>
                <a:gd name="T2" fmla="*/ 381 w 1189"/>
                <a:gd name="T3" fmla="*/ 212 h 551"/>
                <a:gd name="T4" fmla="*/ 312 w 1189"/>
                <a:gd name="T5" fmla="*/ 149 h 551"/>
                <a:gd name="T6" fmla="*/ 232 w 1189"/>
                <a:gd name="T7" fmla="*/ 203 h 551"/>
                <a:gd name="T8" fmla="*/ 284 w 1189"/>
                <a:gd name="T9" fmla="*/ 219 h 551"/>
                <a:gd name="T10" fmla="*/ 380 w 1189"/>
                <a:gd name="T11" fmla="*/ 244 h 551"/>
                <a:gd name="T12" fmla="*/ 390 w 1189"/>
                <a:gd name="T13" fmla="*/ 272 h 551"/>
                <a:gd name="T14" fmla="*/ 388 w 1189"/>
                <a:gd name="T15" fmla="*/ 280 h 551"/>
                <a:gd name="T16" fmla="*/ 415 w 1189"/>
                <a:gd name="T17" fmla="*/ 362 h 551"/>
                <a:gd name="T18" fmla="*/ 487 w 1189"/>
                <a:gd name="T19" fmla="*/ 390 h 551"/>
                <a:gd name="T20" fmla="*/ 593 w 1189"/>
                <a:gd name="T21" fmla="*/ 384 h 551"/>
                <a:gd name="T22" fmla="*/ 642 w 1189"/>
                <a:gd name="T23" fmla="*/ 447 h 551"/>
                <a:gd name="T24" fmla="*/ 714 w 1189"/>
                <a:gd name="T25" fmla="*/ 473 h 551"/>
                <a:gd name="T26" fmla="*/ 763 w 1189"/>
                <a:gd name="T27" fmla="*/ 439 h 551"/>
                <a:gd name="T28" fmla="*/ 740 w 1189"/>
                <a:gd name="T29" fmla="*/ 393 h 551"/>
                <a:gd name="T30" fmla="*/ 722 w 1189"/>
                <a:gd name="T31" fmla="*/ 315 h 551"/>
                <a:gd name="T32" fmla="*/ 792 w 1189"/>
                <a:gd name="T33" fmla="*/ 249 h 551"/>
                <a:gd name="T34" fmla="*/ 830 w 1189"/>
                <a:gd name="T35" fmla="*/ 236 h 551"/>
                <a:gd name="T36" fmla="*/ 804 w 1189"/>
                <a:gd name="T37" fmla="*/ 221 h 551"/>
                <a:gd name="T38" fmla="*/ 686 w 1189"/>
                <a:gd name="T39" fmla="*/ 253 h 551"/>
                <a:gd name="T40" fmla="*/ 657 w 1189"/>
                <a:gd name="T41" fmla="*/ 292 h 551"/>
                <a:gd name="T42" fmla="*/ 605 w 1189"/>
                <a:gd name="T43" fmla="*/ 306 h 551"/>
                <a:gd name="T44" fmla="*/ 537 w 1189"/>
                <a:gd name="T45" fmla="*/ 271 h 551"/>
                <a:gd name="T46" fmla="*/ 465 w 1189"/>
                <a:gd name="T47" fmla="*/ 289 h 551"/>
                <a:gd name="T48" fmla="*/ 413 w 1189"/>
                <a:gd name="T49" fmla="*/ 285 h 551"/>
                <a:gd name="T50" fmla="*/ 1130 w 1189"/>
                <a:gd name="T51" fmla="*/ 457 h 551"/>
                <a:gd name="T52" fmla="*/ 1043 w 1189"/>
                <a:gd name="T53" fmla="*/ 445 h 551"/>
                <a:gd name="T54" fmla="*/ 967 w 1189"/>
                <a:gd name="T55" fmla="*/ 419 h 551"/>
                <a:gd name="T56" fmla="*/ 939 w 1189"/>
                <a:gd name="T57" fmla="*/ 385 h 551"/>
                <a:gd name="T58" fmla="*/ 894 w 1189"/>
                <a:gd name="T59" fmla="*/ 297 h 551"/>
                <a:gd name="T60" fmla="*/ 862 w 1189"/>
                <a:gd name="T61" fmla="*/ 300 h 551"/>
                <a:gd name="T62" fmla="*/ 795 w 1189"/>
                <a:gd name="T63" fmla="*/ 339 h 551"/>
                <a:gd name="T64" fmla="*/ 839 w 1189"/>
                <a:gd name="T65" fmla="*/ 442 h 551"/>
                <a:gd name="T66" fmla="*/ 785 w 1189"/>
                <a:gd name="T67" fmla="*/ 539 h 551"/>
                <a:gd name="T68" fmla="*/ 654 w 1189"/>
                <a:gd name="T69" fmla="*/ 535 h 551"/>
                <a:gd name="T70" fmla="*/ 590 w 1189"/>
                <a:gd name="T71" fmla="*/ 494 h 551"/>
                <a:gd name="T72" fmla="*/ 562 w 1189"/>
                <a:gd name="T73" fmla="*/ 449 h 551"/>
                <a:gd name="T74" fmla="*/ 452 w 1189"/>
                <a:gd name="T75" fmla="*/ 456 h 551"/>
                <a:gd name="T76" fmla="*/ 370 w 1189"/>
                <a:gd name="T77" fmla="*/ 405 h 551"/>
                <a:gd name="T78" fmla="*/ 321 w 1189"/>
                <a:gd name="T79" fmla="*/ 304 h 551"/>
                <a:gd name="T80" fmla="*/ 240 w 1189"/>
                <a:gd name="T81" fmla="*/ 277 h 551"/>
                <a:gd name="T82" fmla="*/ 148 w 1189"/>
                <a:gd name="T83" fmla="*/ 262 h 551"/>
                <a:gd name="T84" fmla="*/ 92 w 1189"/>
                <a:gd name="T85" fmla="*/ 213 h 551"/>
                <a:gd name="T86" fmla="*/ 71 w 1189"/>
                <a:gd name="T87" fmla="*/ 154 h 551"/>
                <a:gd name="T88" fmla="*/ 17 w 1189"/>
                <a:gd name="T89" fmla="*/ 83 h 551"/>
                <a:gd name="T90" fmla="*/ 35 w 1189"/>
                <a:gd name="T91" fmla="*/ 33 h 551"/>
                <a:gd name="T92" fmla="*/ 123 w 1189"/>
                <a:gd name="T93" fmla="*/ 27 h 551"/>
                <a:gd name="T94" fmla="*/ 158 w 1189"/>
                <a:gd name="T95" fmla="*/ 97 h 551"/>
                <a:gd name="T96" fmla="*/ 195 w 1189"/>
                <a:gd name="T97" fmla="*/ 126 h 551"/>
                <a:gd name="T98" fmla="*/ 335 w 1189"/>
                <a:gd name="T99" fmla="*/ 89 h 551"/>
                <a:gd name="T100" fmla="*/ 440 w 1189"/>
                <a:gd name="T101" fmla="*/ 147 h 551"/>
                <a:gd name="T102" fmla="*/ 457 w 1189"/>
                <a:gd name="T103" fmla="*/ 203 h 551"/>
                <a:gd name="T104" fmla="*/ 520 w 1189"/>
                <a:gd name="T105" fmla="*/ 205 h 551"/>
                <a:gd name="T106" fmla="*/ 612 w 1189"/>
                <a:gd name="T107" fmla="*/ 218 h 551"/>
                <a:gd name="T108" fmla="*/ 775 w 1189"/>
                <a:gd name="T109" fmla="*/ 152 h 551"/>
                <a:gd name="T110" fmla="*/ 895 w 1189"/>
                <a:gd name="T111" fmla="*/ 196 h 551"/>
                <a:gd name="T112" fmla="*/ 1003 w 1189"/>
                <a:gd name="T113" fmla="*/ 274 h 551"/>
                <a:gd name="T114" fmla="*/ 1047 w 1189"/>
                <a:gd name="T115" fmla="*/ 323 h 551"/>
                <a:gd name="T116" fmla="*/ 1144 w 1189"/>
                <a:gd name="T117" fmla="*/ 337 h 551"/>
                <a:gd name="T118" fmla="*/ 1185 w 1189"/>
                <a:gd name="T119" fmla="*/ 413 h 551"/>
                <a:gd name="T120" fmla="*/ 1130 w 1189"/>
                <a:gd name="T121" fmla="*/ 45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9" h="551">
                  <a:moveTo>
                    <a:pt x="380" y="220"/>
                  </a:moveTo>
                  <a:lnTo>
                    <a:pt x="380" y="220"/>
                  </a:lnTo>
                  <a:cubicBezTo>
                    <a:pt x="380" y="220"/>
                    <a:pt x="380" y="220"/>
                    <a:pt x="381" y="220"/>
                  </a:cubicBezTo>
                  <a:cubicBezTo>
                    <a:pt x="381" y="217"/>
                    <a:pt x="380" y="215"/>
                    <a:pt x="381" y="212"/>
                  </a:cubicBezTo>
                  <a:cubicBezTo>
                    <a:pt x="384" y="193"/>
                    <a:pt x="375" y="180"/>
                    <a:pt x="357" y="172"/>
                  </a:cubicBezTo>
                  <a:cubicBezTo>
                    <a:pt x="342" y="165"/>
                    <a:pt x="327" y="157"/>
                    <a:pt x="312" y="149"/>
                  </a:cubicBezTo>
                  <a:cubicBezTo>
                    <a:pt x="293" y="139"/>
                    <a:pt x="276" y="141"/>
                    <a:pt x="264" y="156"/>
                  </a:cubicBezTo>
                  <a:cubicBezTo>
                    <a:pt x="252" y="171"/>
                    <a:pt x="242" y="187"/>
                    <a:pt x="232" y="203"/>
                  </a:cubicBezTo>
                  <a:cubicBezTo>
                    <a:pt x="230" y="206"/>
                    <a:pt x="232" y="209"/>
                    <a:pt x="236" y="210"/>
                  </a:cubicBezTo>
                  <a:cubicBezTo>
                    <a:pt x="252" y="211"/>
                    <a:pt x="268" y="216"/>
                    <a:pt x="284" y="219"/>
                  </a:cubicBezTo>
                  <a:cubicBezTo>
                    <a:pt x="315" y="223"/>
                    <a:pt x="347" y="228"/>
                    <a:pt x="373" y="248"/>
                  </a:cubicBezTo>
                  <a:cubicBezTo>
                    <a:pt x="376" y="250"/>
                    <a:pt x="380" y="248"/>
                    <a:pt x="380" y="244"/>
                  </a:cubicBezTo>
                  <a:cubicBezTo>
                    <a:pt x="380" y="236"/>
                    <a:pt x="380" y="228"/>
                    <a:pt x="380" y="220"/>
                  </a:cubicBezTo>
                  <a:close/>
                  <a:moveTo>
                    <a:pt x="390" y="272"/>
                  </a:moveTo>
                  <a:lnTo>
                    <a:pt x="390" y="272"/>
                  </a:lnTo>
                  <a:cubicBezTo>
                    <a:pt x="389" y="275"/>
                    <a:pt x="388" y="278"/>
                    <a:pt x="388" y="280"/>
                  </a:cubicBezTo>
                  <a:cubicBezTo>
                    <a:pt x="387" y="300"/>
                    <a:pt x="389" y="320"/>
                    <a:pt x="397" y="340"/>
                  </a:cubicBezTo>
                  <a:cubicBezTo>
                    <a:pt x="401" y="350"/>
                    <a:pt x="405" y="357"/>
                    <a:pt x="415" y="362"/>
                  </a:cubicBezTo>
                  <a:cubicBezTo>
                    <a:pt x="424" y="366"/>
                    <a:pt x="434" y="371"/>
                    <a:pt x="442" y="379"/>
                  </a:cubicBezTo>
                  <a:cubicBezTo>
                    <a:pt x="455" y="392"/>
                    <a:pt x="471" y="393"/>
                    <a:pt x="487" y="390"/>
                  </a:cubicBezTo>
                  <a:cubicBezTo>
                    <a:pt x="516" y="384"/>
                    <a:pt x="544" y="383"/>
                    <a:pt x="572" y="380"/>
                  </a:cubicBezTo>
                  <a:cubicBezTo>
                    <a:pt x="580" y="379"/>
                    <a:pt x="587" y="380"/>
                    <a:pt x="593" y="384"/>
                  </a:cubicBezTo>
                  <a:cubicBezTo>
                    <a:pt x="605" y="392"/>
                    <a:pt x="615" y="401"/>
                    <a:pt x="623" y="413"/>
                  </a:cubicBezTo>
                  <a:cubicBezTo>
                    <a:pt x="630" y="424"/>
                    <a:pt x="636" y="436"/>
                    <a:pt x="642" y="447"/>
                  </a:cubicBezTo>
                  <a:cubicBezTo>
                    <a:pt x="648" y="459"/>
                    <a:pt x="655" y="465"/>
                    <a:pt x="668" y="466"/>
                  </a:cubicBezTo>
                  <a:cubicBezTo>
                    <a:pt x="683" y="468"/>
                    <a:pt x="699" y="471"/>
                    <a:pt x="714" y="473"/>
                  </a:cubicBezTo>
                  <a:cubicBezTo>
                    <a:pt x="723" y="475"/>
                    <a:pt x="732" y="476"/>
                    <a:pt x="741" y="475"/>
                  </a:cubicBezTo>
                  <a:cubicBezTo>
                    <a:pt x="760" y="474"/>
                    <a:pt x="771" y="457"/>
                    <a:pt x="763" y="439"/>
                  </a:cubicBezTo>
                  <a:cubicBezTo>
                    <a:pt x="760" y="433"/>
                    <a:pt x="756" y="428"/>
                    <a:pt x="753" y="422"/>
                  </a:cubicBezTo>
                  <a:cubicBezTo>
                    <a:pt x="747" y="413"/>
                    <a:pt x="742" y="404"/>
                    <a:pt x="740" y="393"/>
                  </a:cubicBezTo>
                  <a:cubicBezTo>
                    <a:pt x="738" y="379"/>
                    <a:pt x="733" y="366"/>
                    <a:pt x="728" y="353"/>
                  </a:cubicBezTo>
                  <a:cubicBezTo>
                    <a:pt x="723" y="341"/>
                    <a:pt x="721" y="328"/>
                    <a:pt x="722" y="315"/>
                  </a:cubicBezTo>
                  <a:cubicBezTo>
                    <a:pt x="723" y="301"/>
                    <a:pt x="726" y="287"/>
                    <a:pt x="738" y="278"/>
                  </a:cubicBezTo>
                  <a:cubicBezTo>
                    <a:pt x="755" y="266"/>
                    <a:pt x="771" y="254"/>
                    <a:pt x="792" y="249"/>
                  </a:cubicBezTo>
                  <a:cubicBezTo>
                    <a:pt x="800" y="247"/>
                    <a:pt x="808" y="246"/>
                    <a:pt x="816" y="243"/>
                  </a:cubicBezTo>
                  <a:cubicBezTo>
                    <a:pt x="821" y="242"/>
                    <a:pt x="829" y="241"/>
                    <a:pt x="830" y="236"/>
                  </a:cubicBezTo>
                  <a:cubicBezTo>
                    <a:pt x="831" y="228"/>
                    <a:pt x="822" y="229"/>
                    <a:pt x="817" y="227"/>
                  </a:cubicBezTo>
                  <a:cubicBezTo>
                    <a:pt x="813" y="225"/>
                    <a:pt x="808" y="223"/>
                    <a:pt x="804" y="221"/>
                  </a:cubicBezTo>
                  <a:cubicBezTo>
                    <a:pt x="794" y="216"/>
                    <a:pt x="783" y="215"/>
                    <a:pt x="773" y="220"/>
                  </a:cubicBezTo>
                  <a:cubicBezTo>
                    <a:pt x="744" y="232"/>
                    <a:pt x="714" y="239"/>
                    <a:pt x="686" y="253"/>
                  </a:cubicBezTo>
                  <a:cubicBezTo>
                    <a:pt x="672" y="260"/>
                    <a:pt x="660" y="268"/>
                    <a:pt x="659" y="285"/>
                  </a:cubicBezTo>
                  <a:cubicBezTo>
                    <a:pt x="659" y="287"/>
                    <a:pt x="658" y="290"/>
                    <a:pt x="657" y="292"/>
                  </a:cubicBezTo>
                  <a:cubicBezTo>
                    <a:pt x="651" y="306"/>
                    <a:pt x="640" y="313"/>
                    <a:pt x="624" y="311"/>
                  </a:cubicBezTo>
                  <a:cubicBezTo>
                    <a:pt x="618" y="311"/>
                    <a:pt x="611" y="309"/>
                    <a:pt x="605" y="306"/>
                  </a:cubicBezTo>
                  <a:cubicBezTo>
                    <a:pt x="592" y="300"/>
                    <a:pt x="579" y="294"/>
                    <a:pt x="568" y="283"/>
                  </a:cubicBezTo>
                  <a:cubicBezTo>
                    <a:pt x="559" y="275"/>
                    <a:pt x="549" y="272"/>
                    <a:pt x="537" y="271"/>
                  </a:cubicBezTo>
                  <a:cubicBezTo>
                    <a:pt x="513" y="269"/>
                    <a:pt x="489" y="271"/>
                    <a:pt x="469" y="286"/>
                  </a:cubicBezTo>
                  <a:cubicBezTo>
                    <a:pt x="468" y="287"/>
                    <a:pt x="466" y="288"/>
                    <a:pt x="465" y="289"/>
                  </a:cubicBezTo>
                  <a:cubicBezTo>
                    <a:pt x="456" y="294"/>
                    <a:pt x="447" y="295"/>
                    <a:pt x="437" y="292"/>
                  </a:cubicBezTo>
                  <a:cubicBezTo>
                    <a:pt x="429" y="289"/>
                    <a:pt x="421" y="287"/>
                    <a:pt x="413" y="285"/>
                  </a:cubicBezTo>
                  <a:cubicBezTo>
                    <a:pt x="404" y="283"/>
                    <a:pt x="399" y="276"/>
                    <a:pt x="390" y="272"/>
                  </a:cubicBezTo>
                  <a:close/>
                  <a:moveTo>
                    <a:pt x="1130" y="457"/>
                  </a:moveTo>
                  <a:lnTo>
                    <a:pt x="1130" y="457"/>
                  </a:lnTo>
                  <a:cubicBezTo>
                    <a:pt x="1101" y="457"/>
                    <a:pt x="1072" y="452"/>
                    <a:pt x="1043" y="445"/>
                  </a:cubicBezTo>
                  <a:cubicBezTo>
                    <a:pt x="1029" y="441"/>
                    <a:pt x="1015" y="437"/>
                    <a:pt x="1000" y="437"/>
                  </a:cubicBezTo>
                  <a:cubicBezTo>
                    <a:pt x="986" y="437"/>
                    <a:pt x="975" y="431"/>
                    <a:pt x="967" y="419"/>
                  </a:cubicBezTo>
                  <a:cubicBezTo>
                    <a:pt x="962" y="410"/>
                    <a:pt x="955" y="402"/>
                    <a:pt x="947" y="395"/>
                  </a:cubicBezTo>
                  <a:cubicBezTo>
                    <a:pt x="944" y="392"/>
                    <a:pt x="941" y="389"/>
                    <a:pt x="939" y="385"/>
                  </a:cubicBezTo>
                  <a:cubicBezTo>
                    <a:pt x="931" y="362"/>
                    <a:pt x="913" y="344"/>
                    <a:pt x="910" y="319"/>
                  </a:cubicBezTo>
                  <a:cubicBezTo>
                    <a:pt x="908" y="309"/>
                    <a:pt x="901" y="303"/>
                    <a:pt x="894" y="297"/>
                  </a:cubicBezTo>
                  <a:cubicBezTo>
                    <a:pt x="889" y="294"/>
                    <a:pt x="884" y="292"/>
                    <a:pt x="878" y="294"/>
                  </a:cubicBezTo>
                  <a:cubicBezTo>
                    <a:pt x="873" y="296"/>
                    <a:pt x="867" y="298"/>
                    <a:pt x="862" y="300"/>
                  </a:cubicBezTo>
                  <a:cubicBezTo>
                    <a:pt x="845" y="305"/>
                    <a:pt x="827" y="310"/>
                    <a:pt x="810" y="316"/>
                  </a:cubicBezTo>
                  <a:cubicBezTo>
                    <a:pt x="796" y="320"/>
                    <a:pt x="792" y="325"/>
                    <a:pt x="795" y="339"/>
                  </a:cubicBezTo>
                  <a:cubicBezTo>
                    <a:pt x="798" y="360"/>
                    <a:pt x="803" y="381"/>
                    <a:pt x="816" y="398"/>
                  </a:cubicBezTo>
                  <a:cubicBezTo>
                    <a:pt x="826" y="412"/>
                    <a:pt x="832" y="427"/>
                    <a:pt x="839" y="442"/>
                  </a:cubicBezTo>
                  <a:cubicBezTo>
                    <a:pt x="846" y="457"/>
                    <a:pt x="844" y="472"/>
                    <a:pt x="835" y="486"/>
                  </a:cubicBezTo>
                  <a:cubicBezTo>
                    <a:pt x="821" y="506"/>
                    <a:pt x="804" y="524"/>
                    <a:pt x="785" y="539"/>
                  </a:cubicBezTo>
                  <a:cubicBezTo>
                    <a:pt x="774" y="548"/>
                    <a:pt x="762" y="551"/>
                    <a:pt x="748" y="547"/>
                  </a:cubicBezTo>
                  <a:cubicBezTo>
                    <a:pt x="717" y="539"/>
                    <a:pt x="686" y="535"/>
                    <a:pt x="654" y="535"/>
                  </a:cubicBezTo>
                  <a:cubicBezTo>
                    <a:pt x="642" y="535"/>
                    <a:pt x="631" y="532"/>
                    <a:pt x="620" y="529"/>
                  </a:cubicBezTo>
                  <a:cubicBezTo>
                    <a:pt x="603" y="524"/>
                    <a:pt x="591" y="514"/>
                    <a:pt x="590" y="494"/>
                  </a:cubicBezTo>
                  <a:cubicBezTo>
                    <a:pt x="590" y="481"/>
                    <a:pt x="584" y="469"/>
                    <a:pt x="578" y="458"/>
                  </a:cubicBezTo>
                  <a:cubicBezTo>
                    <a:pt x="574" y="451"/>
                    <a:pt x="569" y="448"/>
                    <a:pt x="562" y="449"/>
                  </a:cubicBezTo>
                  <a:cubicBezTo>
                    <a:pt x="537" y="451"/>
                    <a:pt x="513" y="453"/>
                    <a:pt x="489" y="455"/>
                  </a:cubicBezTo>
                  <a:cubicBezTo>
                    <a:pt x="476" y="456"/>
                    <a:pt x="464" y="457"/>
                    <a:pt x="452" y="456"/>
                  </a:cubicBezTo>
                  <a:cubicBezTo>
                    <a:pt x="436" y="454"/>
                    <a:pt x="423" y="448"/>
                    <a:pt x="412" y="435"/>
                  </a:cubicBezTo>
                  <a:cubicBezTo>
                    <a:pt x="400" y="423"/>
                    <a:pt x="386" y="413"/>
                    <a:pt x="370" y="405"/>
                  </a:cubicBezTo>
                  <a:cubicBezTo>
                    <a:pt x="349" y="393"/>
                    <a:pt x="335" y="377"/>
                    <a:pt x="332" y="352"/>
                  </a:cubicBezTo>
                  <a:cubicBezTo>
                    <a:pt x="329" y="336"/>
                    <a:pt x="322" y="321"/>
                    <a:pt x="321" y="304"/>
                  </a:cubicBezTo>
                  <a:cubicBezTo>
                    <a:pt x="321" y="297"/>
                    <a:pt x="316" y="293"/>
                    <a:pt x="309" y="291"/>
                  </a:cubicBezTo>
                  <a:cubicBezTo>
                    <a:pt x="286" y="286"/>
                    <a:pt x="263" y="281"/>
                    <a:pt x="240" y="277"/>
                  </a:cubicBezTo>
                  <a:cubicBezTo>
                    <a:pt x="238" y="276"/>
                    <a:pt x="236" y="277"/>
                    <a:pt x="235" y="276"/>
                  </a:cubicBezTo>
                  <a:cubicBezTo>
                    <a:pt x="206" y="270"/>
                    <a:pt x="177" y="265"/>
                    <a:pt x="148" y="262"/>
                  </a:cubicBezTo>
                  <a:cubicBezTo>
                    <a:pt x="143" y="262"/>
                    <a:pt x="138" y="260"/>
                    <a:pt x="134" y="259"/>
                  </a:cubicBezTo>
                  <a:cubicBezTo>
                    <a:pt x="109" y="253"/>
                    <a:pt x="96" y="238"/>
                    <a:pt x="92" y="213"/>
                  </a:cubicBezTo>
                  <a:cubicBezTo>
                    <a:pt x="90" y="205"/>
                    <a:pt x="88" y="196"/>
                    <a:pt x="87" y="187"/>
                  </a:cubicBezTo>
                  <a:cubicBezTo>
                    <a:pt x="85" y="174"/>
                    <a:pt x="80" y="164"/>
                    <a:pt x="71" y="154"/>
                  </a:cubicBezTo>
                  <a:cubicBezTo>
                    <a:pt x="59" y="143"/>
                    <a:pt x="50" y="129"/>
                    <a:pt x="44" y="114"/>
                  </a:cubicBezTo>
                  <a:cubicBezTo>
                    <a:pt x="38" y="101"/>
                    <a:pt x="29" y="91"/>
                    <a:pt x="17" y="83"/>
                  </a:cubicBezTo>
                  <a:cubicBezTo>
                    <a:pt x="0" y="73"/>
                    <a:pt x="1" y="52"/>
                    <a:pt x="18" y="42"/>
                  </a:cubicBezTo>
                  <a:cubicBezTo>
                    <a:pt x="23" y="38"/>
                    <a:pt x="29" y="36"/>
                    <a:pt x="35" y="33"/>
                  </a:cubicBezTo>
                  <a:cubicBezTo>
                    <a:pt x="45" y="29"/>
                    <a:pt x="54" y="24"/>
                    <a:pt x="63" y="17"/>
                  </a:cubicBezTo>
                  <a:cubicBezTo>
                    <a:pt x="85" y="0"/>
                    <a:pt x="107" y="4"/>
                    <a:pt x="123" y="27"/>
                  </a:cubicBezTo>
                  <a:cubicBezTo>
                    <a:pt x="127" y="33"/>
                    <a:pt x="130" y="40"/>
                    <a:pt x="134" y="46"/>
                  </a:cubicBezTo>
                  <a:cubicBezTo>
                    <a:pt x="142" y="63"/>
                    <a:pt x="150" y="80"/>
                    <a:pt x="158" y="97"/>
                  </a:cubicBezTo>
                  <a:cubicBezTo>
                    <a:pt x="164" y="107"/>
                    <a:pt x="170" y="117"/>
                    <a:pt x="178" y="125"/>
                  </a:cubicBezTo>
                  <a:cubicBezTo>
                    <a:pt x="183" y="131"/>
                    <a:pt x="189" y="131"/>
                    <a:pt x="195" y="126"/>
                  </a:cubicBezTo>
                  <a:cubicBezTo>
                    <a:pt x="206" y="114"/>
                    <a:pt x="218" y="103"/>
                    <a:pt x="231" y="93"/>
                  </a:cubicBezTo>
                  <a:cubicBezTo>
                    <a:pt x="262" y="71"/>
                    <a:pt x="302" y="69"/>
                    <a:pt x="335" y="89"/>
                  </a:cubicBezTo>
                  <a:cubicBezTo>
                    <a:pt x="357" y="102"/>
                    <a:pt x="381" y="113"/>
                    <a:pt x="404" y="126"/>
                  </a:cubicBezTo>
                  <a:cubicBezTo>
                    <a:pt x="416" y="133"/>
                    <a:pt x="428" y="140"/>
                    <a:pt x="440" y="147"/>
                  </a:cubicBezTo>
                  <a:cubicBezTo>
                    <a:pt x="454" y="156"/>
                    <a:pt x="462" y="168"/>
                    <a:pt x="458" y="186"/>
                  </a:cubicBezTo>
                  <a:cubicBezTo>
                    <a:pt x="457" y="191"/>
                    <a:pt x="457" y="197"/>
                    <a:pt x="457" y="203"/>
                  </a:cubicBezTo>
                  <a:cubicBezTo>
                    <a:pt x="457" y="209"/>
                    <a:pt x="460" y="212"/>
                    <a:pt x="466" y="210"/>
                  </a:cubicBezTo>
                  <a:cubicBezTo>
                    <a:pt x="484" y="205"/>
                    <a:pt x="502" y="204"/>
                    <a:pt x="520" y="205"/>
                  </a:cubicBezTo>
                  <a:cubicBezTo>
                    <a:pt x="546" y="205"/>
                    <a:pt x="572" y="206"/>
                    <a:pt x="596" y="220"/>
                  </a:cubicBezTo>
                  <a:cubicBezTo>
                    <a:pt x="601" y="223"/>
                    <a:pt x="607" y="222"/>
                    <a:pt x="612" y="218"/>
                  </a:cubicBezTo>
                  <a:cubicBezTo>
                    <a:pt x="639" y="200"/>
                    <a:pt x="670" y="188"/>
                    <a:pt x="701" y="177"/>
                  </a:cubicBezTo>
                  <a:cubicBezTo>
                    <a:pt x="725" y="169"/>
                    <a:pt x="750" y="160"/>
                    <a:pt x="775" y="152"/>
                  </a:cubicBezTo>
                  <a:cubicBezTo>
                    <a:pt x="787" y="147"/>
                    <a:pt x="798" y="148"/>
                    <a:pt x="810" y="153"/>
                  </a:cubicBezTo>
                  <a:cubicBezTo>
                    <a:pt x="840" y="165"/>
                    <a:pt x="868" y="178"/>
                    <a:pt x="895" y="196"/>
                  </a:cubicBezTo>
                  <a:cubicBezTo>
                    <a:pt x="910" y="206"/>
                    <a:pt x="926" y="214"/>
                    <a:pt x="942" y="223"/>
                  </a:cubicBezTo>
                  <a:cubicBezTo>
                    <a:pt x="965" y="236"/>
                    <a:pt x="987" y="251"/>
                    <a:pt x="1003" y="274"/>
                  </a:cubicBezTo>
                  <a:cubicBezTo>
                    <a:pt x="1012" y="286"/>
                    <a:pt x="1023" y="296"/>
                    <a:pt x="1028" y="310"/>
                  </a:cubicBezTo>
                  <a:cubicBezTo>
                    <a:pt x="1031" y="318"/>
                    <a:pt x="1038" y="322"/>
                    <a:pt x="1047" y="323"/>
                  </a:cubicBezTo>
                  <a:cubicBezTo>
                    <a:pt x="1071" y="326"/>
                    <a:pt x="1095" y="330"/>
                    <a:pt x="1120" y="334"/>
                  </a:cubicBezTo>
                  <a:cubicBezTo>
                    <a:pt x="1128" y="335"/>
                    <a:pt x="1136" y="336"/>
                    <a:pt x="1144" y="337"/>
                  </a:cubicBezTo>
                  <a:cubicBezTo>
                    <a:pt x="1166" y="342"/>
                    <a:pt x="1179" y="357"/>
                    <a:pt x="1181" y="379"/>
                  </a:cubicBezTo>
                  <a:cubicBezTo>
                    <a:pt x="1182" y="391"/>
                    <a:pt x="1183" y="402"/>
                    <a:pt x="1185" y="413"/>
                  </a:cubicBezTo>
                  <a:cubicBezTo>
                    <a:pt x="1189" y="439"/>
                    <a:pt x="1174" y="456"/>
                    <a:pt x="1148" y="457"/>
                  </a:cubicBezTo>
                  <a:cubicBezTo>
                    <a:pt x="1142" y="457"/>
                    <a:pt x="1136" y="457"/>
                    <a:pt x="1130" y="4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1"/>
            <p:cNvSpPr>
              <a:spLocks noEditPoints="1"/>
            </p:cNvSpPr>
            <p:nvPr/>
          </p:nvSpPr>
          <p:spPr bwMode="auto">
            <a:xfrm>
              <a:off x="9948863" y="2930526"/>
              <a:ext cx="511175" cy="655638"/>
            </a:xfrm>
            <a:custGeom>
              <a:avLst/>
              <a:gdLst>
                <a:gd name="T0" fmla="*/ 132 w 461"/>
                <a:gd name="T1" fmla="*/ 92 h 590"/>
                <a:gd name="T2" fmla="*/ 142 w 461"/>
                <a:gd name="T3" fmla="*/ 174 h 590"/>
                <a:gd name="T4" fmla="*/ 107 w 461"/>
                <a:gd name="T5" fmla="*/ 254 h 590"/>
                <a:gd name="T6" fmla="*/ 87 w 461"/>
                <a:gd name="T7" fmla="*/ 282 h 590"/>
                <a:gd name="T8" fmla="*/ 82 w 461"/>
                <a:gd name="T9" fmla="*/ 348 h 590"/>
                <a:gd name="T10" fmla="*/ 67 w 461"/>
                <a:gd name="T11" fmla="*/ 388 h 590"/>
                <a:gd name="T12" fmla="*/ 131 w 461"/>
                <a:gd name="T13" fmla="*/ 366 h 590"/>
                <a:gd name="T14" fmla="*/ 171 w 461"/>
                <a:gd name="T15" fmla="*/ 325 h 590"/>
                <a:gd name="T16" fmla="*/ 278 w 461"/>
                <a:gd name="T17" fmla="*/ 425 h 590"/>
                <a:gd name="T18" fmla="*/ 292 w 461"/>
                <a:gd name="T19" fmla="*/ 505 h 590"/>
                <a:gd name="T20" fmla="*/ 327 w 461"/>
                <a:gd name="T21" fmla="*/ 520 h 590"/>
                <a:gd name="T22" fmla="*/ 373 w 461"/>
                <a:gd name="T23" fmla="*/ 493 h 590"/>
                <a:gd name="T24" fmla="*/ 336 w 461"/>
                <a:gd name="T25" fmla="*/ 444 h 590"/>
                <a:gd name="T26" fmla="*/ 321 w 461"/>
                <a:gd name="T27" fmla="*/ 352 h 590"/>
                <a:gd name="T28" fmla="*/ 314 w 461"/>
                <a:gd name="T29" fmla="*/ 328 h 590"/>
                <a:gd name="T30" fmla="*/ 237 w 461"/>
                <a:gd name="T31" fmla="*/ 301 h 590"/>
                <a:gd name="T32" fmla="*/ 199 w 461"/>
                <a:gd name="T33" fmla="*/ 238 h 590"/>
                <a:gd name="T34" fmla="*/ 151 w 461"/>
                <a:gd name="T35" fmla="*/ 129 h 590"/>
                <a:gd name="T36" fmla="*/ 337 w 461"/>
                <a:gd name="T37" fmla="*/ 588 h 590"/>
                <a:gd name="T38" fmla="*/ 277 w 461"/>
                <a:gd name="T39" fmla="*/ 584 h 590"/>
                <a:gd name="T40" fmla="*/ 211 w 461"/>
                <a:gd name="T41" fmla="*/ 471 h 590"/>
                <a:gd name="T42" fmla="*/ 204 w 461"/>
                <a:gd name="T43" fmla="*/ 422 h 590"/>
                <a:gd name="T44" fmla="*/ 181 w 461"/>
                <a:gd name="T45" fmla="*/ 415 h 590"/>
                <a:gd name="T46" fmla="*/ 80 w 461"/>
                <a:gd name="T47" fmla="*/ 462 h 590"/>
                <a:gd name="T48" fmla="*/ 21 w 461"/>
                <a:gd name="T49" fmla="*/ 431 h 590"/>
                <a:gd name="T50" fmla="*/ 9 w 461"/>
                <a:gd name="T51" fmla="*/ 345 h 590"/>
                <a:gd name="T52" fmla="*/ 27 w 461"/>
                <a:gd name="T53" fmla="*/ 235 h 590"/>
                <a:gd name="T54" fmla="*/ 72 w 461"/>
                <a:gd name="T55" fmla="*/ 173 h 590"/>
                <a:gd name="T56" fmla="*/ 64 w 461"/>
                <a:gd name="T57" fmla="*/ 37 h 590"/>
                <a:gd name="T58" fmla="*/ 114 w 461"/>
                <a:gd name="T59" fmla="*/ 5 h 590"/>
                <a:gd name="T60" fmla="*/ 227 w 461"/>
                <a:gd name="T61" fmla="*/ 127 h 590"/>
                <a:gd name="T62" fmla="*/ 286 w 461"/>
                <a:gd name="T63" fmla="*/ 238 h 590"/>
                <a:gd name="T64" fmla="*/ 344 w 461"/>
                <a:gd name="T65" fmla="*/ 253 h 590"/>
                <a:gd name="T66" fmla="*/ 392 w 461"/>
                <a:gd name="T67" fmla="*/ 280 h 590"/>
                <a:gd name="T68" fmla="*/ 391 w 461"/>
                <a:gd name="T69" fmla="*/ 374 h 590"/>
                <a:gd name="T70" fmla="*/ 454 w 461"/>
                <a:gd name="T71" fmla="*/ 488 h 590"/>
                <a:gd name="T72" fmla="*/ 425 w 461"/>
                <a:gd name="T73" fmla="*/ 550 h 590"/>
                <a:gd name="T74" fmla="*/ 337 w 461"/>
                <a:gd name="T75" fmla="*/ 58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 h="590">
                  <a:moveTo>
                    <a:pt x="132" y="92"/>
                  </a:moveTo>
                  <a:lnTo>
                    <a:pt x="132" y="92"/>
                  </a:lnTo>
                  <a:cubicBezTo>
                    <a:pt x="128" y="101"/>
                    <a:pt x="130" y="108"/>
                    <a:pt x="130" y="114"/>
                  </a:cubicBezTo>
                  <a:cubicBezTo>
                    <a:pt x="132" y="134"/>
                    <a:pt x="135" y="155"/>
                    <a:pt x="142" y="174"/>
                  </a:cubicBezTo>
                  <a:cubicBezTo>
                    <a:pt x="151" y="200"/>
                    <a:pt x="144" y="220"/>
                    <a:pt x="125" y="238"/>
                  </a:cubicBezTo>
                  <a:cubicBezTo>
                    <a:pt x="119" y="244"/>
                    <a:pt x="113" y="249"/>
                    <a:pt x="107" y="254"/>
                  </a:cubicBezTo>
                  <a:cubicBezTo>
                    <a:pt x="102" y="258"/>
                    <a:pt x="97" y="261"/>
                    <a:pt x="93" y="265"/>
                  </a:cubicBezTo>
                  <a:cubicBezTo>
                    <a:pt x="87" y="269"/>
                    <a:pt x="85" y="275"/>
                    <a:pt x="87" y="282"/>
                  </a:cubicBezTo>
                  <a:cubicBezTo>
                    <a:pt x="88" y="286"/>
                    <a:pt x="89" y="290"/>
                    <a:pt x="90" y="294"/>
                  </a:cubicBezTo>
                  <a:cubicBezTo>
                    <a:pt x="94" y="313"/>
                    <a:pt x="93" y="331"/>
                    <a:pt x="82" y="348"/>
                  </a:cubicBezTo>
                  <a:cubicBezTo>
                    <a:pt x="78" y="356"/>
                    <a:pt x="74" y="364"/>
                    <a:pt x="69" y="372"/>
                  </a:cubicBezTo>
                  <a:cubicBezTo>
                    <a:pt x="67" y="377"/>
                    <a:pt x="66" y="382"/>
                    <a:pt x="67" y="388"/>
                  </a:cubicBezTo>
                  <a:cubicBezTo>
                    <a:pt x="68" y="394"/>
                    <a:pt x="74" y="399"/>
                    <a:pt x="80" y="397"/>
                  </a:cubicBezTo>
                  <a:cubicBezTo>
                    <a:pt x="99" y="390"/>
                    <a:pt x="118" y="383"/>
                    <a:pt x="131" y="366"/>
                  </a:cubicBezTo>
                  <a:cubicBezTo>
                    <a:pt x="137" y="357"/>
                    <a:pt x="143" y="348"/>
                    <a:pt x="149" y="339"/>
                  </a:cubicBezTo>
                  <a:cubicBezTo>
                    <a:pt x="154" y="332"/>
                    <a:pt x="161" y="327"/>
                    <a:pt x="171" y="325"/>
                  </a:cubicBezTo>
                  <a:cubicBezTo>
                    <a:pt x="186" y="323"/>
                    <a:pt x="202" y="324"/>
                    <a:pt x="216" y="333"/>
                  </a:cubicBezTo>
                  <a:cubicBezTo>
                    <a:pt x="249" y="355"/>
                    <a:pt x="272" y="385"/>
                    <a:pt x="278" y="425"/>
                  </a:cubicBezTo>
                  <a:cubicBezTo>
                    <a:pt x="279" y="435"/>
                    <a:pt x="280" y="445"/>
                    <a:pt x="282" y="454"/>
                  </a:cubicBezTo>
                  <a:cubicBezTo>
                    <a:pt x="285" y="471"/>
                    <a:pt x="288" y="488"/>
                    <a:pt x="292" y="505"/>
                  </a:cubicBezTo>
                  <a:cubicBezTo>
                    <a:pt x="293" y="511"/>
                    <a:pt x="297" y="515"/>
                    <a:pt x="303" y="516"/>
                  </a:cubicBezTo>
                  <a:cubicBezTo>
                    <a:pt x="311" y="517"/>
                    <a:pt x="319" y="519"/>
                    <a:pt x="327" y="520"/>
                  </a:cubicBezTo>
                  <a:cubicBezTo>
                    <a:pt x="344" y="523"/>
                    <a:pt x="357" y="516"/>
                    <a:pt x="370" y="506"/>
                  </a:cubicBezTo>
                  <a:cubicBezTo>
                    <a:pt x="374" y="502"/>
                    <a:pt x="375" y="498"/>
                    <a:pt x="373" y="493"/>
                  </a:cubicBezTo>
                  <a:cubicBezTo>
                    <a:pt x="371" y="489"/>
                    <a:pt x="369" y="486"/>
                    <a:pt x="367" y="482"/>
                  </a:cubicBezTo>
                  <a:cubicBezTo>
                    <a:pt x="358" y="468"/>
                    <a:pt x="347" y="456"/>
                    <a:pt x="336" y="444"/>
                  </a:cubicBezTo>
                  <a:cubicBezTo>
                    <a:pt x="319" y="427"/>
                    <a:pt x="312" y="406"/>
                    <a:pt x="316" y="381"/>
                  </a:cubicBezTo>
                  <a:cubicBezTo>
                    <a:pt x="318" y="372"/>
                    <a:pt x="320" y="362"/>
                    <a:pt x="321" y="352"/>
                  </a:cubicBezTo>
                  <a:cubicBezTo>
                    <a:pt x="322" y="347"/>
                    <a:pt x="322" y="341"/>
                    <a:pt x="322" y="335"/>
                  </a:cubicBezTo>
                  <a:cubicBezTo>
                    <a:pt x="322" y="331"/>
                    <a:pt x="318" y="328"/>
                    <a:pt x="314" y="328"/>
                  </a:cubicBezTo>
                  <a:cubicBezTo>
                    <a:pt x="311" y="327"/>
                    <a:pt x="307" y="328"/>
                    <a:pt x="304" y="328"/>
                  </a:cubicBezTo>
                  <a:cubicBezTo>
                    <a:pt x="275" y="336"/>
                    <a:pt x="253" y="324"/>
                    <a:pt x="237" y="301"/>
                  </a:cubicBezTo>
                  <a:cubicBezTo>
                    <a:pt x="231" y="292"/>
                    <a:pt x="225" y="283"/>
                    <a:pt x="220" y="274"/>
                  </a:cubicBezTo>
                  <a:cubicBezTo>
                    <a:pt x="213" y="262"/>
                    <a:pt x="207" y="249"/>
                    <a:pt x="199" y="238"/>
                  </a:cubicBezTo>
                  <a:cubicBezTo>
                    <a:pt x="178" y="213"/>
                    <a:pt x="167" y="183"/>
                    <a:pt x="158" y="152"/>
                  </a:cubicBezTo>
                  <a:cubicBezTo>
                    <a:pt x="155" y="145"/>
                    <a:pt x="154" y="137"/>
                    <a:pt x="151" y="129"/>
                  </a:cubicBezTo>
                  <a:cubicBezTo>
                    <a:pt x="147" y="116"/>
                    <a:pt x="144" y="104"/>
                    <a:pt x="132" y="92"/>
                  </a:cubicBezTo>
                  <a:close/>
                  <a:moveTo>
                    <a:pt x="337" y="588"/>
                  </a:moveTo>
                  <a:lnTo>
                    <a:pt x="337" y="588"/>
                  </a:lnTo>
                  <a:cubicBezTo>
                    <a:pt x="316" y="590"/>
                    <a:pt x="296" y="587"/>
                    <a:pt x="277" y="584"/>
                  </a:cubicBezTo>
                  <a:cubicBezTo>
                    <a:pt x="250" y="580"/>
                    <a:pt x="233" y="564"/>
                    <a:pt x="226" y="538"/>
                  </a:cubicBezTo>
                  <a:cubicBezTo>
                    <a:pt x="220" y="516"/>
                    <a:pt x="215" y="493"/>
                    <a:pt x="211" y="471"/>
                  </a:cubicBezTo>
                  <a:cubicBezTo>
                    <a:pt x="208" y="459"/>
                    <a:pt x="207" y="447"/>
                    <a:pt x="206" y="435"/>
                  </a:cubicBezTo>
                  <a:cubicBezTo>
                    <a:pt x="205" y="431"/>
                    <a:pt x="205" y="426"/>
                    <a:pt x="204" y="422"/>
                  </a:cubicBezTo>
                  <a:cubicBezTo>
                    <a:pt x="203" y="417"/>
                    <a:pt x="201" y="411"/>
                    <a:pt x="196" y="409"/>
                  </a:cubicBezTo>
                  <a:cubicBezTo>
                    <a:pt x="189" y="406"/>
                    <a:pt x="185" y="411"/>
                    <a:pt x="181" y="415"/>
                  </a:cubicBezTo>
                  <a:cubicBezTo>
                    <a:pt x="164" y="437"/>
                    <a:pt x="137" y="446"/>
                    <a:pt x="114" y="458"/>
                  </a:cubicBezTo>
                  <a:cubicBezTo>
                    <a:pt x="103" y="463"/>
                    <a:pt x="92" y="465"/>
                    <a:pt x="80" y="462"/>
                  </a:cubicBezTo>
                  <a:cubicBezTo>
                    <a:pt x="72" y="460"/>
                    <a:pt x="64" y="460"/>
                    <a:pt x="56" y="459"/>
                  </a:cubicBezTo>
                  <a:cubicBezTo>
                    <a:pt x="36" y="457"/>
                    <a:pt x="27" y="450"/>
                    <a:pt x="21" y="431"/>
                  </a:cubicBezTo>
                  <a:cubicBezTo>
                    <a:pt x="16" y="414"/>
                    <a:pt x="11" y="398"/>
                    <a:pt x="5" y="382"/>
                  </a:cubicBezTo>
                  <a:cubicBezTo>
                    <a:pt x="0" y="369"/>
                    <a:pt x="0" y="356"/>
                    <a:pt x="9" y="345"/>
                  </a:cubicBezTo>
                  <a:cubicBezTo>
                    <a:pt x="25" y="324"/>
                    <a:pt x="28" y="302"/>
                    <a:pt x="18" y="278"/>
                  </a:cubicBezTo>
                  <a:cubicBezTo>
                    <a:pt x="12" y="262"/>
                    <a:pt x="17" y="248"/>
                    <a:pt x="27" y="235"/>
                  </a:cubicBezTo>
                  <a:cubicBezTo>
                    <a:pt x="36" y="224"/>
                    <a:pt x="45" y="214"/>
                    <a:pt x="57" y="206"/>
                  </a:cubicBezTo>
                  <a:cubicBezTo>
                    <a:pt x="70" y="198"/>
                    <a:pt x="75" y="188"/>
                    <a:pt x="72" y="173"/>
                  </a:cubicBezTo>
                  <a:cubicBezTo>
                    <a:pt x="65" y="140"/>
                    <a:pt x="64" y="107"/>
                    <a:pt x="62" y="73"/>
                  </a:cubicBezTo>
                  <a:cubicBezTo>
                    <a:pt x="62" y="61"/>
                    <a:pt x="63" y="49"/>
                    <a:pt x="64" y="37"/>
                  </a:cubicBezTo>
                  <a:cubicBezTo>
                    <a:pt x="67" y="13"/>
                    <a:pt x="84" y="0"/>
                    <a:pt x="109" y="4"/>
                  </a:cubicBezTo>
                  <a:cubicBezTo>
                    <a:pt x="111" y="4"/>
                    <a:pt x="112" y="5"/>
                    <a:pt x="114" y="5"/>
                  </a:cubicBezTo>
                  <a:cubicBezTo>
                    <a:pt x="163" y="10"/>
                    <a:pt x="193" y="40"/>
                    <a:pt x="212" y="83"/>
                  </a:cubicBezTo>
                  <a:cubicBezTo>
                    <a:pt x="219" y="97"/>
                    <a:pt x="223" y="112"/>
                    <a:pt x="227" y="127"/>
                  </a:cubicBezTo>
                  <a:cubicBezTo>
                    <a:pt x="234" y="152"/>
                    <a:pt x="243" y="176"/>
                    <a:pt x="260" y="197"/>
                  </a:cubicBezTo>
                  <a:cubicBezTo>
                    <a:pt x="271" y="209"/>
                    <a:pt x="278" y="224"/>
                    <a:pt x="286" y="238"/>
                  </a:cubicBezTo>
                  <a:cubicBezTo>
                    <a:pt x="294" y="252"/>
                    <a:pt x="304" y="259"/>
                    <a:pt x="320" y="256"/>
                  </a:cubicBezTo>
                  <a:cubicBezTo>
                    <a:pt x="328" y="255"/>
                    <a:pt x="336" y="255"/>
                    <a:pt x="344" y="253"/>
                  </a:cubicBezTo>
                  <a:cubicBezTo>
                    <a:pt x="355" y="252"/>
                    <a:pt x="365" y="254"/>
                    <a:pt x="375" y="260"/>
                  </a:cubicBezTo>
                  <a:cubicBezTo>
                    <a:pt x="383" y="264"/>
                    <a:pt x="389" y="271"/>
                    <a:pt x="392" y="280"/>
                  </a:cubicBezTo>
                  <a:cubicBezTo>
                    <a:pt x="399" y="299"/>
                    <a:pt x="401" y="319"/>
                    <a:pt x="398" y="340"/>
                  </a:cubicBezTo>
                  <a:cubicBezTo>
                    <a:pt x="396" y="351"/>
                    <a:pt x="394" y="362"/>
                    <a:pt x="391" y="374"/>
                  </a:cubicBezTo>
                  <a:cubicBezTo>
                    <a:pt x="388" y="387"/>
                    <a:pt x="390" y="399"/>
                    <a:pt x="401" y="409"/>
                  </a:cubicBezTo>
                  <a:cubicBezTo>
                    <a:pt x="425" y="431"/>
                    <a:pt x="439" y="460"/>
                    <a:pt x="454" y="488"/>
                  </a:cubicBezTo>
                  <a:cubicBezTo>
                    <a:pt x="461" y="501"/>
                    <a:pt x="460" y="515"/>
                    <a:pt x="450" y="527"/>
                  </a:cubicBezTo>
                  <a:cubicBezTo>
                    <a:pt x="442" y="536"/>
                    <a:pt x="435" y="544"/>
                    <a:pt x="425" y="550"/>
                  </a:cubicBezTo>
                  <a:cubicBezTo>
                    <a:pt x="414" y="558"/>
                    <a:pt x="404" y="565"/>
                    <a:pt x="393" y="572"/>
                  </a:cubicBezTo>
                  <a:cubicBezTo>
                    <a:pt x="369" y="588"/>
                    <a:pt x="365" y="589"/>
                    <a:pt x="337" y="58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2"/>
            <p:cNvSpPr>
              <a:spLocks noEditPoints="1"/>
            </p:cNvSpPr>
            <p:nvPr/>
          </p:nvSpPr>
          <p:spPr bwMode="auto">
            <a:xfrm>
              <a:off x="10193338" y="1676401"/>
              <a:ext cx="474663" cy="741363"/>
            </a:xfrm>
            <a:custGeom>
              <a:avLst/>
              <a:gdLst>
                <a:gd name="T0" fmla="*/ 117 w 428"/>
                <a:gd name="T1" fmla="*/ 603 h 665"/>
                <a:gd name="T2" fmla="*/ 149 w 428"/>
                <a:gd name="T3" fmla="*/ 587 h 665"/>
                <a:gd name="T4" fmla="*/ 199 w 428"/>
                <a:gd name="T5" fmla="*/ 515 h 665"/>
                <a:gd name="T6" fmla="*/ 287 w 428"/>
                <a:gd name="T7" fmla="*/ 495 h 665"/>
                <a:gd name="T8" fmla="*/ 348 w 428"/>
                <a:gd name="T9" fmla="*/ 359 h 665"/>
                <a:gd name="T10" fmla="*/ 318 w 428"/>
                <a:gd name="T11" fmla="*/ 204 h 665"/>
                <a:gd name="T12" fmla="*/ 286 w 428"/>
                <a:gd name="T13" fmla="*/ 160 h 665"/>
                <a:gd name="T14" fmla="*/ 220 w 428"/>
                <a:gd name="T15" fmla="*/ 98 h 665"/>
                <a:gd name="T16" fmla="*/ 212 w 428"/>
                <a:gd name="T17" fmla="*/ 66 h 665"/>
                <a:gd name="T18" fmla="*/ 186 w 428"/>
                <a:gd name="T19" fmla="*/ 90 h 665"/>
                <a:gd name="T20" fmla="*/ 218 w 428"/>
                <a:gd name="T21" fmla="*/ 240 h 665"/>
                <a:gd name="T22" fmla="*/ 234 w 428"/>
                <a:gd name="T23" fmla="*/ 356 h 665"/>
                <a:gd name="T24" fmla="*/ 140 w 428"/>
                <a:gd name="T25" fmla="*/ 503 h 665"/>
                <a:gd name="T26" fmla="*/ 77 w 428"/>
                <a:gd name="T27" fmla="*/ 551 h 665"/>
                <a:gd name="T28" fmla="*/ 84 w 428"/>
                <a:gd name="T29" fmla="*/ 600 h 665"/>
                <a:gd name="T30" fmla="*/ 122 w 428"/>
                <a:gd name="T31" fmla="*/ 664 h 665"/>
                <a:gd name="T32" fmla="*/ 45 w 428"/>
                <a:gd name="T33" fmla="*/ 655 h 665"/>
                <a:gd name="T34" fmla="*/ 2 w 428"/>
                <a:gd name="T35" fmla="*/ 607 h 665"/>
                <a:gd name="T36" fmla="*/ 54 w 428"/>
                <a:gd name="T37" fmla="*/ 473 h 665"/>
                <a:gd name="T38" fmla="*/ 152 w 428"/>
                <a:gd name="T39" fmla="*/ 396 h 665"/>
                <a:gd name="T40" fmla="*/ 164 w 428"/>
                <a:gd name="T41" fmla="*/ 347 h 665"/>
                <a:gd name="T42" fmla="*/ 130 w 428"/>
                <a:gd name="T43" fmla="*/ 143 h 665"/>
                <a:gd name="T44" fmla="*/ 128 w 428"/>
                <a:gd name="T45" fmla="*/ 36 h 665"/>
                <a:gd name="T46" fmla="*/ 224 w 428"/>
                <a:gd name="T47" fmla="*/ 0 h 665"/>
                <a:gd name="T48" fmla="*/ 290 w 428"/>
                <a:gd name="T49" fmla="*/ 77 h 665"/>
                <a:gd name="T50" fmla="*/ 340 w 428"/>
                <a:gd name="T51" fmla="*/ 116 h 665"/>
                <a:gd name="T52" fmla="*/ 399 w 428"/>
                <a:gd name="T53" fmla="*/ 255 h 665"/>
                <a:gd name="T54" fmla="*/ 420 w 428"/>
                <a:gd name="T55" fmla="*/ 450 h 665"/>
                <a:gd name="T56" fmla="*/ 362 w 428"/>
                <a:gd name="T57" fmla="*/ 525 h 665"/>
                <a:gd name="T58" fmla="*/ 239 w 428"/>
                <a:gd name="T59" fmla="*/ 566 h 665"/>
                <a:gd name="T60" fmla="*/ 204 w 428"/>
                <a:gd name="T61" fmla="*/ 623 h 665"/>
                <a:gd name="T62" fmla="*/ 122 w 428"/>
                <a:gd name="T63" fmla="*/ 664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8" h="665">
                  <a:moveTo>
                    <a:pt x="117" y="603"/>
                  </a:moveTo>
                  <a:lnTo>
                    <a:pt x="117" y="603"/>
                  </a:lnTo>
                  <a:cubicBezTo>
                    <a:pt x="118" y="603"/>
                    <a:pt x="122" y="603"/>
                    <a:pt x="126" y="603"/>
                  </a:cubicBezTo>
                  <a:cubicBezTo>
                    <a:pt x="139" y="603"/>
                    <a:pt x="146" y="601"/>
                    <a:pt x="149" y="587"/>
                  </a:cubicBezTo>
                  <a:cubicBezTo>
                    <a:pt x="152" y="570"/>
                    <a:pt x="160" y="554"/>
                    <a:pt x="169" y="540"/>
                  </a:cubicBezTo>
                  <a:cubicBezTo>
                    <a:pt x="177" y="528"/>
                    <a:pt x="186" y="520"/>
                    <a:pt x="199" y="515"/>
                  </a:cubicBezTo>
                  <a:cubicBezTo>
                    <a:pt x="217" y="509"/>
                    <a:pt x="235" y="503"/>
                    <a:pt x="254" y="502"/>
                  </a:cubicBezTo>
                  <a:cubicBezTo>
                    <a:pt x="265" y="501"/>
                    <a:pt x="276" y="498"/>
                    <a:pt x="287" y="495"/>
                  </a:cubicBezTo>
                  <a:cubicBezTo>
                    <a:pt x="315" y="486"/>
                    <a:pt x="333" y="466"/>
                    <a:pt x="344" y="441"/>
                  </a:cubicBezTo>
                  <a:cubicBezTo>
                    <a:pt x="354" y="415"/>
                    <a:pt x="357" y="387"/>
                    <a:pt x="348" y="359"/>
                  </a:cubicBezTo>
                  <a:cubicBezTo>
                    <a:pt x="344" y="344"/>
                    <a:pt x="340" y="328"/>
                    <a:pt x="337" y="312"/>
                  </a:cubicBezTo>
                  <a:cubicBezTo>
                    <a:pt x="330" y="276"/>
                    <a:pt x="324" y="240"/>
                    <a:pt x="318" y="204"/>
                  </a:cubicBezTo>
                  <a:cubicBezTo>
                    <a:pt x="316" y="193"/>
                    <a:pt x="312" y="183"/>
                    <a:pt x="307" y="174"/>
                  </a:cubicBezTo>
                  <a:cubicBezTo>
                    <a:pt x="303" y="165"/>
                    <a:pt x="296" y="160"/>
                    <a:pt x="286" y="160"/>
                  </a:cubicBezTo>
                  <a:cubicBezTo>
                    <a:pt x="282" y="159"/>
                    <a:pt x="278" y="159"/>
                    <a:pt x="274" y="159"/>
                  </a:cubicBezTo>
                  <a:cubicBezTo>
                    <a:pt x="242" y="157"/>
                    <a:pt x="219" y="130"/>
                    <a:pt x="220" y="98"/>
                  </a:cubicBezTo>
                  <a:cubicBezTo>
                    <a:pt x="221" y="90"/>
                    <a:pt x="221" y="82"/>
                    <a:pt x="221" y="74"/>
                  </a:cubicBezTo>
                  <a:cubicBezTo>
                    <a:pt x="221" y="68"/>
                    <a:pt x="217" y="65"/>
                    <a:pt x="212" y="66"/>
                  </a:cubicBezTo>
                  <a:cubicBezTo>
                    <a:pt x="206" y="68"/>
                    <a:pt x="201" y="70"/>
                    <a:pt x="196" y="72"/>
                  </a:cubicBezTo>
                  <a:cubicBezTo>
                    <a:pt x="186" y="76"/>
                    <a:pt x="185" y="80"/>
                    <a:pt x="186" y="90"/>
                  </a:cubicBezTo>
                  <a:cubicBezTo>
                    <a:pt x="189" y="102"/>
                    <a:pt x="192" y="115"/>
                    <a:pt x="195" y="128"/>
                  </a:cubicBezTo>
                  <a:cubicBezTo>
                    <a:pt x="202" y="165"/>
                    <a:pt x="206" y="204"/>
                    <a:pt x="218" y="240"/>
                  </a:cubicBezTo>
                  <a:cubicBezTo>
                    <a:pt x="230" y="276"/>
                    <a:pt x="238" y="313"/>
                    <a:pt x="234" y="351"/>
                  </a:cubicBezTo>
                  <a:cubicBezTo>
                    <a:pt x="233" y="353"/>
                    <a:pt x="234" y="354"/>
                    <a:pt x="234" y="356"/>
                  </a:cubicBezTo>
                  <a:cubicBezTo>
                    <a:pt x="238" y="391"/>
                    <a:pt x="224" y="420"/>
                    <a:pt x="204" y="447"/>
                  </a:cubicBezTo>
                  <a:cubicBezTo>
                    <a:pt x="188" y="470"/>
                    <a:pt x="165" y="489"/>
                    <a:pt x="140" y="503"/>
                  </a:cubicBezTo>
                  <a:cubicBezTo>
                    <a:pt x="126" y="511"/>
                    <a:pt x="112" y="519"/>
                    <a:pt x="97" y="525"/>
                  </a:cubicBezTo>
                  <a:cubicBezTo>
                    <a:pt x="85" y="530"/>
                    <a:pt x="79" y="539"/>
                    <a:pt x="77" y="551"/>
                  </a:cubicBezTo>
                  <a:cubicBezTo>
                    <a:pt x="75" y="564"/>
                    <a:pt x="74" y="577"/>
                    <a:pt x="75" y="590"/>
                  </a:cubicBezTo>
                  <a:cubicBezTo>
                    <a:pt x="76" y="596"/>
                    <a:pt x="79" y="599"/>
                    <a:pt x="84" y="600"/>
                  </a:cubicBezTo>
                  <a:cubicBezTo>
                    <a:pt x="94" y="601"/>
                    <a:pt x="104" y="602"/>
                    <a:pt x="117" y="603"/>
                  </a:cubicBezTo>
                  <a:close/>
                  <a:moveTo>
                    <a:pt x="122" y="664"/>
                  </a:moveTo>
                  <a:lnTo>
                    <a:pt x="122" y="664"/>
                  </a:lnTo>
                  <a:cubicBezTo>
                    <a:pt x="96" y="664"/>
                    <a:pt x="70" y="661"/>
                    <a:pt x="45" y="655"/>
                  </a:cubicBezTo>
                  <a:cubicBezTo>
                    <a:pt x="37" y="653"/>
                    <a:pt x="31" y="650"/>
                    <a:pt x="24" y="647"/>
                  </a:cubicBezTo>
                  <a:cubicBezTo>
                    <a:pt x="8" y="638"/>
                    <a:pt x="0" y="624"/>
                    <a:pt x="2" y="607"/>
                  </a:cubicBezTo>
                  <a:cubicBezTo>
                    <a:pt x="5" y="584"/>
                    <a:pt x="5" y="561"/>
                    <a:pt x="7" y="538"/>
                  </a:cubicBezTo>
                  <a:cubicBezTo>
                    <a:pt x="9" y="507"/>
                    <a:pt x="25" y="485"/>
                    <a:pt x="54" y="473"/>
                  </a:cubicBezTo>
                  <a:cubicBezTo>
                    <a:pt x="74" y="465"/>
                    <a:pt x="93" y="455"/>
                    <a:pt x="110" y="443"/>
                  </a:cubicBezTo>
                  <a:cubicBezTo>
                    <a:pt x="128" y="431"/>
                    <a:pt x="142" y="415"/>
                    <a:pt x="152" y="396"/>
                  </a:cubicBezTo>
                  <a:cubicBezTo>
                    <a:pt x="160" y="382"/>
                    <a:pt x="165" y="366"/>
                    <a:pt x="164" y="349"/>
                  </a:cubicBezTo>
                  <a:cubicBezTo>
                    <a:pt x="164" y="348"/>
                    <a:pt x="163" y="348"/>
                    <a:pt x="164" y="347"/>
                  </a:cubicBezTo>
                  <a:cubicBezTo>
                    <a:pt x="166" y="306"/>
                    <a:pt x="160" y="268"/>
                    <a:pt x="147" y="229"/>
                  </a:cubicBezTo>
                  <a:cubicBezTo>
                    <a:pt x="139" y="201"/>
                    <a:pt x="135" y="172"/>
                    <a:pt x="130" y="143"/>
                  </a:cubicBezTo>
                  <a:cubicBezTo>
                    <a:pt x="125" y="118"/>
                    <a:pt x="120" y="95"/>
                    <a:pt x="113" y="71"/>
                  </a:cubicBezTo>
                  <a:cubicBezTo>
                    <a:pt x="107" y="52"/>
                    <a:pt x="110" y="44"/>
                    <a:pt x="128" y="36"/>
                  </a:cubicBezTo>
                  <a:cubicBezTo>
                    <a:pt x="152" y="26"/>
                    <a:pt x="177" y="16"/>
                    <a:pt x="201" y="6"/>
                  </a:cubicBezTo>
                  <a:cubicBezTo>
                    <a:pt x="208" y="3"/>
                    <a:pt x="216" y="1"/>
                    <a:pt x="224" y="0"/>
                  </a:cubicBezTo>
                  <a:cubicBezTo>
                    <a:pt x="245" y="0"/>
                    <a:pt x="263" y="7"/>
                    <a:pt x="273" y="26"/>
                  </a:cubicBezTo>
                  <a:cubicBezTo>
                    <a:pt x="282" y="42"/>
                    <a:pt x="288" y="59"/>
                    <a:pt x="290" y="77"/>
                  </a:cubicBezTo>
                  <a:cubicBezTo>
                    <a:pt x="292" y="93"/>
                    <a:pt x="299" y="100"/>
                    <a:pt x="313" y="104"/>
                  </a:cubicBezTo>
                  <a:cubicBezTo>
                    <a:pt x="323" y="106"/>
                    <a:pt x="331" y="112"/>
                    <a:pt x="340" y="116"/>
                  </a:cubicBezTo>
                  <a:cubicBezTo>
                    <a:pt x="358" y="124"/>
                    <a:pt x="369" y="139"/>
                    <a:pt x="376" y="157"/>
                  </a:cubicBezTo>
                  <a:cubicBezTo>
                    <a:pt x="387" y="189"/>
                    <a:pt x="395" y="221"/>
                    <a:pt x="399" y="255"/>
                  </a:cubicBezTo>
                  <a:cubicBezTo>
                    <a:pt x="403" y="290"/>
                    <a:pt x="409" y="324"/>
                    <a:pt x="419" y="358"/>
                  </a:cubicBezTo>
                  <a:cubicBezTo>
                    <a:pt x="428" y="389"/>
                    <a:pt x="428" y="419"/>
                    <a:pt x="420" y="450"/>
                  </a:cubicBezTo>
                  <a:cubicBezTo>
                    <a:pt x="411" y="480"/>
                    <a:pt x="395" y="505"/>
                    <a:pt x="368" y="522"/>
                  </a:cubicBezTo>
                  <a:cubicBezTo>
                    <a:pt x="366" y="523"/>
                    <a:pt x="364" y="524"/>
                    <a:pt x="362" y="525"/>
                  </a:cubicBezTo>
                  <a:cubicBezTo>
                    <a:pt x="336" y="550"/>
                    <a:pt x="303" y="556"/>
                    <a:pt x="270" y="560"/>
                  </a:cubicBezTo>
                  <a:cubicBezTo>
                    <a:pt x="259" y="561"/>
                    <a:pt x="249" y="563"/>
                    <a:pt x="239" y="566"/>
                  </a:cubicBezTo>
                  <a:cubicBezTo>
                    <a:pt x="227" y="569"/>
                    <a:pt x="219" y="576"/>
                    <a:pt x="215" y="588"/>
                  </a:cubicBezTo>
                  <a:cubicBezTo>
                    <a:pt x="212" y="600"/>
                    <a:pt x="206" y="611"/>
                    <a:pt x="204" y="623"/>
                  </a:cubicBezTo>
                  <a:cubicBezTo>
                    <a:pt x="200" y="647"/>
                    <a:pt x="181" y="663"/>
                    <a:pt x="156" y="664"/>
                  </a:cubicBezTo>
                  <a:cubicBezTo>
                    <a:pt x="145" y="665"/>
                    <a:pt x="134" y="664"/>
                    <a:pt x="122" y="6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3"/>
            <p:cNvSpPr>
              <a:spLocks noEditPoints="1"/>
            </p:cNvSpPr>
            <p:nvPr/>
          </p:nvSpPr>
          <p:spPr bwMode="auto">
            <a:xfrm>
              <a:off x="11361738" y="5307013"/>
              <a:ext cx="698500" cy="600075"/>
            </a:xfrm>
            <a:custGeom>
              <a:avLst/>
              <a:gdLst>
                <a:gd name="T0" fmla="*/ 361 w 630"/>
                <a:gd name="T1" fmla="*/ 266 h 540"/>
                <a:gd name="T2" fmla="*/ 354 w 630"/>
                <a:gd name="T3" fmla="*/ 296 h 540"/>
                <a:gd name="T4" fmla="*/ 221 w 630"/>
                <a:gd name="T5" fmla="*/ 370 h 540"/>
                <a:gd name="T6" fmla="*/ 120 w 630"/>
                <a:gd name="T7" fmla="*/ 399 h 540"/>
                <a:gd name="T8" fmla="*/ 85 w 630"/>
                <a:gd name="T9" fmla="*/ 463 h 540"/>
                <a:gd name="T10" fmla="*/ 189 w 630"/>
                <a:gd name="T11" fmla="*/ 462 h 540"/>
                <a:gd name="T12" fmla="*/ 249 w 630"/>
                <a:gd name="T13" fmla="*/ 420 h 540"/>
                <a:gd name="T14" fmla="*/ 362 w 630"/>
                <a:gd name="T15" fmla="*/ 309 h 540"/>
                <a:gd name="T16" fmla="*/ 434 w 630"/>
                <a:gd name="T17" fmla="*/ 269 h 540"/>
                <a:gd name="T18" fmla="*/ 474 w 630"/>
                <a:gd name="T19" fmla="*/ 274 h 540"/>
                <a:gd name="T20" fmla="*/ 520 w 630"/>
                <a:gd name="T21" fmla="*/ 223 h 540"/>
                <a:gd name="T22" fmla="*/ 561 w 630"/>
                <a:gd name="T23" fmla="*/ 172 h 540"/>
                <a:gd name="T24" fmla="*/ 526 w 630"/>
                <a:gd name="T25" fmla="*/ 86 h 540"/>
                <a:gd name="T26" fmla="*/ 466 w 630"/>
                <a:gd name="T27" fmla="*/ 186 h 540"/>
                <a:gd name="T28" fmla="*/ 408 w 630"/>
                <a:gd name="T29" fmla="*/ 216 h 540"/>
                <a:gd name="T30" fmla="*/ 359 w 630"/>
                <a:gd name="T31" fmla="*/ 242 h 540"/>
                <a:gd name="T32" fmla="*/ 630 w 630"/>
                <a:gd name="T33" fmla="*/ 162 h 540"/>
                <a:gd name="T34" fmla="*/ 591 w 630"/>
                <a:gd name="T35" fmla="*/ 252 h 540"/>
                <a:gd name="T36" fmla="*/ 499 w 630"/>
                <a:gd name="T37" fmla="*/ 346 h 540"/>
                <a:gd name="T38" fmla="*/ 458 w 630"/>
                <a:gd name="T39" fmla="*/ 349 h 540"/>
                <a:gd name="T40" fmla="*/ 312 w 630"/>
                <a:gd name="T41" fmla="*/ 457 h 540"/>
                <a:gd name="T42" fmla="*/ 211 w 630"/>
                <a:gd name="T43" fmla="*/ 528 h 540"/>
                <a:gd name="T44" fmla="*/ 133 w 630"/>
                <a:gd name="T45" fmla="*/ 537 h 540"/>
                <a:gd name="T46" fmla="*/ 41 w 630"/>
                <a:gd name="T47" fmla="*/ 500 h 540"/>
                <a:gd name="T48" fmla="*/ 30 w 630"/>
                <a:gd name="T49" fmla="*/ 390 h 540"/>
                <a:gd name="T50" fmla="*/ 92 w 630"/>
                <a:gd name="T51" fmla="*/ 345 h 540"/>
                <a:gd name="T52" fmla="*/ 193 w 630"/>
                <a:gd name="T53" fmla="*/ 317 h 540"/>
                <a:gd name="T54" fmla="*/ 287 w 630"/>
                <a:gd name="T55" fmla="*/ 272 h 540"/>
                <a:gd name="T56" fmla="*/ 297 w 630"/>
                <a:gd name="T57" fmla="*/ 224 h 540"/>
                <a:gd name="T58" fmla="*/ 383 w 630"/>
                <a:gd name="T59" fmla="*/ 159 h 540"/>
                <a:gd name="T60" fmla="*/ 436 w 630"/>
                <a:gd name="T61" fmla="*/ 100 h 540"/>
                <a:gd name="T62" fmla="*/ 489 w 630"/>
                <a:gd name="T63" fmla="*/ 30 h 540"/>
                <a:gd name="T64" fmla="*/ 560 w 630"/>
                <a:gd name="T65" fmla="*/ 9 h 540"/>
                <a:gd name="T66" fmla="*/ 606 w 630"/>
                <a:gd name="T67" fmla="*/ 7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0" h="540">
                  <a:moveTo>
                    <a:pt x="361" y="266"/>
                  </a:moveTo>
                  <a:lnTo>
                    <a:pt x="361" y="266"/>
                  </a:lnTo>
                  <a:cubicBezTo>
                    <a:pt x="361" y="269"/>
                    <a:pt x="361" y="273"/>
                    <a:pt x="361" y="278"/>
                  </a:cubicBezTo>
                  <a:cubicBezTo>
                    <a:pt x="361" y="285"/>
                    <a:pt x="359" y="291"/>
                    <a:pt x="354" y="296"/>
                  </a:cubicBezTo>
                  <a:cubicBezTo>
                    <a:pt x="338" y="312"/>
                    <a:pt x="322" y="328"/>
                    <a:pt x="299" y="336"/>
                  </a:cubicBezTo>
                  <a:cubicBezTo>
                    <a:pt x="272" y="345"/>
                    <a:pt x="246" y="357"/>
                    <a:pt x="221" y="370"/>
                  </a:cubicBezTo>
                  <a:cubicBezTo>
                    <a:pt x="208" y="377"/>
                    <a:pt x="195" y="381"/>
                    <a:pt x="181" y="383"/>
                  </a:cubicBezTo>
                  <a:cubicBezTo>
                    <a:pt x="160" y="386"/>
                    <a:pt x="140" y="391"/>
                    <a:pt x="120" y="399"/>
                  </a:cubicBezTo>
                  <a:cubicBezTo>
                    <a:pt x="97" y="408"/>
                    <a:pt x="81" y="422"/>
                    <a:pt x="75" y="447"/>
                  </a:cubicBezTo>
                  <a:cubicBezTo>
                    <a:pt x="73" y="456"/>
                    <a:pt x="76" y="461"/>
                    <a:pt x="85" y="463"/>
                  </a:cubicBezTo>
                  <a:cubicBezTo>
                    <a:pt x="94" y="464"/>
                    <a:pt x="103" y="465"/>
                    <a:pt x="112" y="466"/>
                  </a:cubicBezTo>
                  <a:cubicBezTo>
                    <a:pt x="138" y="470"/>
                    <a:pt x="164" y="467"/>
                    <a:pt x="189" y="462"/>
                  </a:cubicBezTo>
                  <a:cubicBezTo>
                    <a:pt x="192" y="462"/>
                    <a:pt x="194" y="461"/>
                    <a:pt x="196" y="460"/>
                  </a:cubicBezTo>
                  <a:cubicBezTo>
                    <a:pt x="215" y="448"/>
                    <a:pt x="234" y="437"/>
                    <a:pt x="249" y="420"/>
                  </a:cubicBezTo>
                  <a:cubicBezTo>
                    <a:pt x="263" y="402"/>
                    <a:pt x="279" y="386"/>
                    <a:pt x="296" y="371"/>
                  </a:cubicBezTo>
                  <a:cubicBezTo>
                    <a:pt x="318" y="350"/>
                    <a:pt x="340" y="329"/>
                    <a:pt x="362" y="309"/>
                  </a:cubicBezTo>
                  <a:cubicBezTo>
                    <a:pt x="372" y="300"/>
                    <a:pt x="381" y="292"/>
                    <a:pt x="387" y="280"/>
                  </a:cubicBezTo>
                  <a:cubicBezTo>
                    <a:pt x="396" y="262"/>
                    <a:pt x="417" y="259"/>
                    <a:pt x="434" y="269"/>
                  </a:cubicBezTo>
                  <a:cubicBezTo>
                    <a:pt x="438" y="272"/>
                    <a:pt x="442" y="275"/>
                    <a:pt x="446" y="277"/>
                  </a:cubicBezTo>
                  <a:cubicBezTo>
                    <a:pt x="457" y="284"/>
                    <a:pt x="465" y="283"/>
                    <a:pt x="474" y="274"/>
                  </a:cubicBezTo>
                  <a:cubicBezTo>
                    <a:pt x="478" y="270"/>
                    <a:pt x="481" y="266"/>
                    <a:pt x="484" y="262"/>
                  </a:cubicBezTo>
                  <a:cubicBezTo>
                    <a:pt x="495" y="248"/>
                    <a:pt x="506" y="235"/>
                    <a:pt x="520" y="223"/>
                  </a:cubicBezTo>
                  <a:cubicBezTo>
                    <a:pt x="530" y="213"/>
                    <a:pt x="540" y="203"/>
                    <a:pt x="550" y="194"/>
                  </a:cubicBezTo>
                  <a:cubicBezTo>
                    <a:pt x="556" y="188"/>
                    <a:pt x="560" y="181"/>
                    <a:pt x="561" y="172"/>
                  </a:cubicBezTo>
                  <a:cubicBezTo>
                    <a:pt x="564" y="142"/>
                    <a:pt x="559" y="114"/>
                    <a:pt x="543" y="87"/>
                  </a:cubicBezTo>
                  <a:cubicBezTo>
                    <a:pt x="539" y="79"/>
                    <a:pt x="534" y="79"/>
                    <a:pt x="526" y="86"/>
                  </a:cubicBezTo>
                  <a:cubicBezTo>
                    <a:pt x="513" y="97"/>
                    <a:pt x="503" y="111"/>
                    <a:pt x="495" y="127"/>
                  </a:cubicBezTo>
                  <a:cubicBezTo>
                    <a:pt x="485" y="146"/>
                    <a:pt x="475" y="166"/>
                    <a:pt x="466" y="186"/>
                  </a:cubicBezTo>
                  <a:cubicBezTo>
                    <a:pt x="459" y="200"/>
                    <a:pt x="448" y="209"/>
                    <a:pt x="433" y="212"/>
                  </a:cubicBezTo>
                  <a:cubicBezTo>
                    <a:pt x="425" y="214"/>
                    <a:pt x="417" y="215"/>
                    <a:pt x="408" y="216"/>
                  </a:cubicBezTo>
                  <a:cubicBezTo>
                    <a:pt x="396" y="217"/>
                    <a:pt x="384" y="218"/>
                    <a:pt x="372" y="222"/>
                  </a:cubicBezTo>
                  <a:cubicBezTo>
                    <a:pt x="361" y="225"/>
                    <a:pt x="358" y="230"/>
                    <a:pt x="359" y="242"/>
                  </a:cubicBezTo>
                  <a:cubicBezTo>
                    <a:pt x="359" y="249"/>
                    <a:pt x="360" y="256"/>
                    <a:pt x="361" y="266"/>
                  </a:cubicBezTo>
                  <a:close/>
                  <a:moveTo>
                    <a:pt x="630" y="162"/>
                  </a:moveTo>
                  <a:lnTo>
                    <a:pt x="630" y="162"/>
                  </a:lnTo>
                  <a:cubicBezTo>
                    <a:pt x="630" y="200"/>
                    <a:pt x="618" y="230"/>
                    <a:pt x="591" y="252"/>
                  </a:cubicBezTo>
                  <a:cubicBezTo>
                    <a:pt x="573" y="266"/>
                    <a:pt x="558" y="283"/>
                    <a:pt x="545" y="302"/>
                  </a:cubicBezTo>
                  <a:cubicBezTo>
                    <a:pt x="533" y="320"/>
                    <a:pt x="516" y="333"/>
                    <a:pt x="499" y="346"/>
                  </a:cubicBezTo>
                  <a:cubicBezTo>
                    <a:pt x="490" y="354"/>
                    <a:pt x="479" y="356"/>
                    <a:pt x="467" y="353"/>
                  </a:cubicBezTo>
                  <a:cubicBezTo>
                    <a:pt x="464" y="352"/>
                    <a:pt x="460" y="351"/>
                    <a:pt x="458" y="349"/>
                  </a:cubicBezTo>
                  <a:cubicBezTo>
                    <a:pt x="442" y="339"/>
                    <a:pt x="431" y="346"/>
                    <a:pt x="419" y="356"/>
                  </a:cubicBezTo>
                  <a:cubicBezTo>
                    <a:pt x="382" y="389"/>
                    <a:pt x="345" y="420"/>
                    <a:pt x="312" y="457"/>
                  </a:cubicBezTo>
                  <a:cubicBezTo>
                    <a:pt x="290" y="483"/>
                    <a:pt x="261" y="500"/>
                    <a:pt x="234" y="520"/>
                  </a:cubicBezTo>
                  <a:cubicBezTo>
                    <a:pt x="227" y="524"/>
                    <a:pt x="219" y="527"/>
                    <a:pt x="211" y="528"/>
                  </a:cubicBezTo>
                  <a:cubicBezTo>
                    <a:pt x="197" y="530"/>
                    <a:pt x="182" y="531"/>
                    <a:pt x="167" y="533"/>
                  </a:cubicBezTo>
                  <a:cubicBezTo>
                    <a:pt x="156" y="534"/>
                    <a:pt x="145" y="535"/>
                    <a:pt x="133" y="537"/>
                  </a:cubicBezTo>
                  <a:cubicBezTo>
                    <a:pt x="119" y="540"/>
                    <a:pt x="107" y="537"/>
                    <a:pt x="94" y="531"/>
                  </a:cubicBezTo>
                  <a:cubicBezTo>
                    <a:pt x="75" y="522"/>
                    <a:pt x="58" y="511"/>
                    <a:pt x="41" y="500"/>
                  </a:cubicBezTo>
                  <a:cubicBezTo>
                    <a:pt x="11" y="483"/>
                    <a:pt x="0" y="447"/>
                    <a:pt x="15" y="416"/>
                  </a:cubicBezTo>
                  <a:cubicBezTo>
                    <a:pt x="20" y="407"/>
                    <a:pt x="25" y="398"/>
                    <a:pt x="30" y="390"/>
                  </a:cubicBezTo>
                  <a:cubicBezTo>
                    <a:pt x="32" y="386"/>
                    <a:pt x="34" y="382"/>
                    <a:pt x="37" y="380"/>
                  </a:cubicBezTo>
                  <a:cubicBezTo>
                    <a:pt x="54" y="367"/>
                    <a:pt x="70" y="351"/>
                    <a:pt x="92" y="345"/>
                  </a:cubicBezTo>
                  <a:cubicBezTo>
                    <a:pt x="111" y="339"/>
                    <a:pt x="130" y="335"/>
                    <a:pt x="149" y="330"/>
                  </a:cubicBezTo>
                  <a:cubicBezTo>
                    <a:pt x="164" y="327"/>
                    <a:pt x="179" y="323"/>
                    <a:pt x="193" y="317"/>
                  </a:cubicBezTo>
                  <a:cubicBezTo>
                    <a:pt x="217" y="306"/>
                    <a:pt x="241" y="296"/>
                    <a:pt x="266" y="287"/>
                  </a:cubicBezTo>
                  <a:cubicBezTo>
                    <a:pt x="274" y="283"/>
                    <a:pt x="281" y="278"/>
                    <a:pt x="287" y="272"/>
                  </a:cubicBezTo>
                  <a:cubicBezTo>
                    <a:pt x="298" y="260"/>
                    <a:pt x="302" y="248"/>
                    <a:pt x="299" y="233"/>
                  </a:cubicBezTo>
                  <a:cubicBezTo>
                    <a:pt x="298" y="230"/>
                    <a:pt x="297" y="227"/>
                    <a:pt x="297" y="224"/>
                  </a:cubicBezTo>
                  <a:cubicBezTo>
                    <a:pt x="294" y="202"/>
                    <a:pt x="304" y="184"/>
                    <a:pt x="323" y="176"/>
                  </a:cubicBezTo>
                  <a:cubicBezTo>
                    <a:pt x="342" y="167"/>
                    <a:pt x="361" y="158"/>
                    <a:pt x="383" y="159"/>
                  </a:cubicBezTo>
                  <a:cubicBezTo>
                    <a:pt x="399" y="160"/>
                    <a:pt x="409" y="153"/>
                    <a:pt x="416" y="139"/>
                  </a:cubicBezTo>
                  <a:cubicBezTo>
                    <a:pt x="423" y="126"/>
                    <a:pt x="430" y="113"/>
                    <a:pt x="436" y="100"/>
                  </a:cubicBezTo>
                  <a:cubicBezTo>
                    <a:pt x="443" y="84"/>
                    <a:pt x="452" y="70"/>
                    <a:pt x="465" y="57"/>
                  </a:cubicBezTo>
                  <a:cubicBezTo>
                    <a:pt x="473" y="48"/>
                    <a:pt x="481" y="39"/>
                    <a:pt x="489" y="30"/>
                  </a:cubicBezTo>
                  <a:cubicBezTo>
                    <a:pt x="495" y="23"/>
                    <a:pt x="501" y="17"/>
                    <a:pt x="509" y="12"/>
                  </a:cubicBezTo>
                  <a:cubicBezTo>
                    <a:pt x="525" y="1"/>
                    <a:pt x="542" y="0"/>
                    <a:pt x="560" y="9"/>
                  </a:cubicBezTo>
                  <a:cubicBezTo>
                    <a:pt x="568" y="14"/>
                    <a:pt x="575" y="20"/>
                    <a:pt x="580" y="29"/>
                  </a:cubicBezTo>
                  <a:cubicBezTo>
                    <a:pt x="589" y="46"/>
                    <a:pt x="598" y="62"/>
                    <a:pt x="606" y="79"/>
                  </a:cubicBezTo>
                  <a:cubicBezTo>
                    <a:pt x="621" y="106"/>
                    <a:pt x="628" y="135"/>
                    <a:pt x="630" y="1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2792413" y="417513"/>
              <a:ext cx="836613" cy="368300"/>
            </a:xfrm>
            <a:custGeom>
              <a:avLst/>
              <a:gdLst>
                <a:gd name="T0" fmla="*/ 624 w 755"/>
                <a:gd name="T1" fmla="*/ 75 h 331"/>
                <a:gd name="T2" fmla="*/ 624 w 755"/>
                <a:gd name="T3" fmla="*/ 75 h 331"/>
                <a:gd name="T4" fmla="*/ 600 w 755"/>
                <a:gd name="T5" fmla="*/ 71 h 331"/>
                <a:gd name="T6" fmla="*/ 492 w 755"/>
                <a:gd name="T7" fmla="*/ 76 h 331"/>
                <a:gd name="T8" fmla="*/ 482 w 755"/>
                <a:gd name="T9" fmla="*/ 77 h 331"/>
                <a:gd name="T10" fmla="*/ 334 w 755"/>
                <a:gd name="T11" fmla="*/ 91 h 331"/>
                <a:gd name="T12" fmla="*/ 246 w 755"/>
                <a:gd name="T13" fmla="*/ 100 h 331"/>
                <a:gd name="T14" fmla="*/ 169 w 755"/>
                <a:gd name="T15" fmla="*/ 112 h 331"/>
                <a:gd name="T16" fmla="*/ 140 w 755"/>
                <a:gd name="T17" fmla="*/ 118 h 331"/>
                <a:gd name="T18" fmla="*/ 130 w 755"/>
                <a:gd name="T19" fmla="*/ 141 h 331"/>
                <a:gd name="T20" fmla="*/ 146 w 755"/>
                <a:gd name="T21" fmla="*/ 169 h 331"/>
                <a:gd name="T22" fmla="*/ 130 w 755"/>
                <a:gd name="T23" fmla="*/ 211 h 331"/>
                <a:gd name="T24" fmla="*/ 98 w 755"/>
                <a:gd name="T25" fmla="*/ 223 h 331"/>
                <a:gd name="T26" fmla="*/ 72 w 755"/>
                <a:gd name="T27" fmla="*/ 236 h 331"/>
                <a:gd name="T28" fmla="*/ 74 w 755"/>
                <a:gd name="T29" fmla="*/ 258 h 331"/>
                <a:gd name="T30" fmla="*/ 127 w 755"/>
                <a:gd name="T31" fmla="*/ 267 h 331"/>
                <a:gd name="T32" fmla="*/ 202 w 755"/>
                <a:gd name="T33" fmla="*/ 260 h 331"/>
                <a:gd name="T34" fmla="*/ 242 w 755"/>
                <a:gd name="T35" fmla="*/ 243 h 331"/>
                <a:gd name="T36" fmla="*/ 289 w 755"/>
                <a:gd name="T37" fmla="*/ 201 h 331"/>
                <a:gd name="T38" fmla="*/ 402 w 755"/>
                <a:gd name="T39" fmla="*/ 151 h 331"/>
                <a:gd name="T40" fmla="*/ 448 w 755"/>
                <a:gd name="T41" fmla="*/ 145 h 331"/>
                <a:gd name="T42" fmla="*/ 533 w 755"/>
                <a:gd name="T43" fmla="*/ 109 h 331"/>
                <a:gd name="T44" fmla="*/ 594 w 755"/>
                <a:gd name="T45" fmla="*/ 84 h 331"/>
                <a:gd name="T46" fmla="*/ 624 w 755"/>
                <a:gd name="T47" fmla="*/ 75 h 331"/>
                <a:gd name="T48" fmla="*/ 210 w 755"/>
                <a:gd name="T49" fmla="*/ 321 h 331"/>
                <a:gd name="T50" fmla="*/ 210 w 755"/>
                <a:gd name="T51" fmla="*/ 321 h 331"/>
                <a:gd name="T52" fmla="*/ 140 w 755"/>
                <a:gd name="T53" fmla="*/ 328 h 331"/>
                <a:gd name="T54" fmla="*/ 87 w 755"/>
                <a:gd name="T55" fmla="*/ 325 h 331"/>
                <a:gd name="T56" fmla="*/ 49 w 755"/>
                <a:gd name="T57" fmla="*/ 316 h 331"/>
                <a:gd name="T58" fmla="*/ 25 w 755"/>
                <a:gd name="T59" fmla="*/ 299 h 331"/>
                <a:gd name="T60" fmla="*/ 7 w 755"/>
                <a:gd name="T61" fmla="*/ 223 h 331"/>
                <a:gd name="T62" fmla="*/ 23 w 755"/>
                <a:gd name="T63" fmla="*/ 197 h 331"/>
                <a:gd name="T64" fmla="*/ 71 w 755"/>
                <a:gd name="T65" fmla="*/ 172 h 331"/>
                <a:gd name="T66" fmla="*/ 77 w 755"/>
                <a:gd name="T67" fmla="*/ 155 h 331"/>
                <a:gd name="T68" fmla="*/ 61 w 755"/>
                <a:gd name="T69" fmla="*/ 134 h 331"/>
                <a:gd name="T70" fmla="*/ 62 w 755"/>
                <a:gd name="T71" fmla="*/ 98 h 331"/>
                <a:gd name="T72" fmla="*/ 93 w 755"/>
                <a:gd name="T73" fmla="*/ 75 h 331"/>
                <a:gd name="T74" fmla="*/ 150 w 755"/>
                <a:gd name="T75" fmla="*/ 59 h 331"/>
                <a:gd name="T76" fmla="*/ 271 w 755"/>
                <a:gd name="T77" fmla="*/ 40 h 331"/>
                <a:gd name="T78" fmla="*/ 275 w 755"/>
                <a:gd name="T79" fmla="*/ 39 h 331"/>
                <a:gd name="T80" fmla="*/ 370 w 755"/>
                <a:gd name="T81" fmla="*/ 27 h 331"/>
                <a:gd name="T82" fmla="*/ 392 w 755"/>
                <a:gd name="T83" fmla="*/ 25 h 331"/>
                <a:gd name="T84" fmla="*/ 492 w 755"/>
                <a:gd name="T85" fmla="*/ 16 h 331"/>
                <a:gd name="T86" fmla="*/ 504 w 755"/>
                <a:gd name="T87" fmla="*/ 15 h 331"/>
                <a:gd name="T88" fmla="*/ 643 w 755"/>
                <a:gd name="T89" fmla="*/ 5 h 331"/>
                <a:gd name="T90" fmla="*/ 684 w 755"/>
                <a:gd name="T91" fmla="*/ 2 h 331"/>
                <a:gd name="T92" fmla="*/ 729 w 755"/>
                <a:gd name="T93" fmla="*/ 10 h 331"/>
                <a:gd name="T94" fmla="*/ 741 w 755"/>
                <a:gd name="T95" fmla="*/ 22 h 331"/>
                <a:gd name="T96" fmla="*/ 751 w 755"/>
                <a:gd name="T97" fmla="*/ 49 h 331"/>
                <a:gd name="T98" fmla="*/ 725 w 755"/>
                <a:gd name="T99" fmla="*/ 101 h 331"/>
                <a:gd name="T100" fmla="*/ 627 w 755"/>
                <a:gd name="T101" fmla="*/ 139 h 331"/>
                <a:gd name="T102" fmla="*/ 555 w 755"/>
                <a:gd name="T103" fmla="*/ 169 h 331"/>
                <a:gd name="T104" fmla="*/ 438 w 755"/>
                <a:gd name="T105" fmla="*/ 208 h 331"/>
                <a:gd name="T106" fmla="*/ 358 w 755"/>
                <a:gd name="T107" fmla="*/ 230 h 331"/>
                <a:gd name="T108" fmla="*/ 321 w 755"/>
                <a:gd name="T109" fmla="*/ 258 h 331"/>
                <a:gd name="T110" fmla="*/ 279 w 755"/>
                <a:gd name="T111" fmla="*/ 295 h 331"/>
                <a:gd name="T112" fmla="*/ 264 w 755"/>
                <a:gd name="T113" fmla="*/ 308 h 331"/>
                <a:gd name="T114" fmla="*/ 220 w 755"/>
                <a:gd name="T115" fmla="*/ 321 h 331"/>
                <a:gd name="T116" fmla="*/ 210 w 755"/>
                <a:gd name="T117" fmla="*/ 32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5" h="331">
                  <a:moveTo>
                    <a:pt x="624" y="75"/>
                  </a:moveTo>
                  <a:lnTo>
                    <a:pt x="624" y="75"/>
                  </a:lnTo>
                  <a:cubicBezTo>
                    <a:pt x="616" y="69"/>
                    <a:pt x="608" y="70"/>
                    <a:pt x="600" y="71"/>
                  </a:cubicBezTo>
                  <a:cubicBezTo>
                    <a:pt x="564" y="75"/>
                    <a:pt x="528" y="75"/>
                    <a:pt x="492" y="76"/>
                  </a:cubicBezTo>
                  <a:cubicBezTo>
                    <a:pt x="489" y="76"/>
                    <a:pt x="486" y="76"/>
                    <a:pt x="482" y="77"/>
                  </a:cubicBezTo>
                  <a:cubicBezTo>
                    <a:pt x="433" y="83"/>
                    <a:pt x="383" y="83"/>
                    <a:pt x="334" y="91"/>
                  </a:cubicBezTo>
                  <a:cubicBezTo>
                    <a:pt x="305" y="95"/>
                    <a:pt x="275" y="96"/>
                    <a:pt x="246" y="100"/>
                  </a:cubicBezTo>
                  <a:cubicBezTo>
                    <a:pt x="220" y="103"/>
                    <a:pt x="195" y="108"/>
                    <a:pt x="169" y="112"/>
                  </a:cubicBezTo>
                  <a:cubicBezTo>
                    <a:pt x="159" y="113"/>
                    <a:pt x="150" y="116"/>
                    <a:pt x="140" y="118"/>
                  </a:cubicBezTo>
                  <a:cubicBezTo>
                    <a:pt x="122" y="123"/>
                    <a:pt x="121" y="126"/>
                    <a:pt x="130" y="141"/>
                  </a:cubicBezTo>
                  <a:cubicBezTo>
                    <a:pt x="136" y="150"/>
                    <a:pt x="142" y="159"/>
                    <a:pt x="146" y="169"/>
                  </a:cubicBezTo>
                  <a:cubicBezTo>
                    <a:pt x="155" y="188"/>
                    <a:pt x="150" y="202"/>
                    <a:pt x="130" y="211"/>
                  </a:cubicBezTo>
                  <a:cubicBezTo>
                    <a:pt x="120" y="216"/>
                    <a:pt x="109" y="219"/>
                    <a:pt x="98" y="223"/>
                  </a:cubicBezTo>
                  <a:cubicBezTo>
                    <a:pt x="89" y="227"/>
                    <a:pt x="80" y="230"/>
                    <a:pt x="72" y="236"/>
                  </a:cubicBezTo>
                  <a:cubicBezTo>
                    <a:pt x="64" y="243"/>
                    <a:pt x="65" y="254"/>
                    <a:pt x="74" y="258"/>
                  </a:cubicBezTo>
                  <a:cubicBezTo>
                    <a:pt x="91" y="265"/>
                    <a:pt x="109" y="268"/>
                    <a:pt x="127" y="267"/>
                  </a:cubicBezTo>
                  <a:cubicBezTo>
                    <a:pt x="152" y="265"/>
                    <a:pt x="177" y="261"/>
                    <a:pt x="202" y="260"/>
                  </a:cubicBezTo>
                  <a:cubicBezTo>
                    <a:pt x="218" y="260"/>
                    <a:pt x="231" y="254"/>
                    <a:pt x="242" y="243"/>
                  </a:cubicBezTo>
                  <a:cubicBezTo>
                    <a:pt x="257" y="229"/>
                    <a:pt x="273" y="215"/>
                    <a:pt x="289" y="201"/>
                  </a:cubicBezTo>
                  <a:cubicBezTo>
                    <a:pt x="321" y="172"/>
                    <a:pt x="360" y="158"/>
                    <a:pt x="402" y="151"/>
                  </a:cubicBezTo>
                  <a:cubicBezTo>
                    <a:pt x="417" y="149"/>
                    <a:pt x="433" y="147"/>
                    <a:pt x="448" y="145"/>
                  </a:cubicBezTo>
                  <a:cubicBezTo>
                    <a:pt x="479" y="139"/>
                    <a:pt x="507" y="125"/>
                    <a:pt x="533" y="109"/>
                  </a:cubicBezTo>
                  <a:cubicBezTo>
                    <a:pt x="552" y="97"/>
                    <a:pt x="573" y="89"/>
                    <a:pt x="594" y="84"/>
                  </a:cubicBezTo>
                  <a:cubicBezTo>
                    <a:pt x="604" y="81"/>
                    <a:pt x="614" y="78"/>
                    <a:pt x="624" y="75"/>
                  </a:cubicBezTo>
                  <a:close/>
                  <a:moveTo>
                    <a:pt x="210" y="321"/>
                  </a:moveTo>
                  <a:lnTo>
                    <a:pt x="210" y="321"/>
                  </a:lnTo>
                  <a:cubicBezTo>
                    <a:pt x="185" y="320"/>
                    <a:pt x="163" y="325"/>
                    <a:pt x="140" y="328"/>
                  </a:cubicBezTo>
                  <a:cubicBezTo>
                    <a:pt x="122" y="330"/>
                    <a:pt x="104" y="331"/>
                    <a:pt x="87" y="325"/>
                  </a:cubicBezTo>
                  <a:cubicBezTo>
                    <a:pt x="74" y="322"/>
                    <a:pt x="61" y="319"/>
                    <a:pt x="49" y="316"/>
                  </a:cubicBezTo>
                  <a:cubicBezTo>
                    <a:pt x="39" y="313"/>
                    <a:pt x="31" y="307"/>
                    <a:pt x="25" y="299"/>
                  </a:cubicBezTo>
                  <a:cubicBezTo>
                    <a:pt x="9" y="276"/>
                    <a:pt x="0" y="252"/>
                    <a:pt x="7" y="223"/>
                  </a:cubicBezTo>
                  <a:cubicBezTo>
                    <a:pt x="10" y="213"/>
                    <a:pt x="15" y="204"/>
                    <a:pt x="23" y="197"/>
                  </a:cubicBezTo>
                  <a:cubicBezTo>
                    <a:pt x="38" y="186"/>
                    <a:pt x="53" y="178"/>
                    <a:pt x="71" y="172"/>
                  </a:cubicBezTo>
                  <a:cubicBezTo>
                    <a:pt x="80" y="169"/>
                    <a:pt x="82" y="164"/>
                    <a:pt x="77" y="155"/>
                  </a:cubicBezTo>
                  <a:cubicBezTo>
                    <a:pt x="72" y="148"/>
                    <a:pt x="66" y="141"/>
                    <a:pt x="61" y="134"/>
                  </a:cubicBezTo>
                  <a:cubicBezTo>
                    <a:pt x="52" y="120"/>
                    <a:pt x="52" y="111"/>
                    <a:pt x="62" y="98"/>
                  </a:cubicBezTo>
                  <a:cubicBezTo>
                    <a:pt x="71" y="88"/>
                    <a:pt x="81" y="80"/>
                    <a:pt x="93" y="75"/>
                  </a:cubicBezTo>
                  <a:cubicBezTo>
                    <a:pt x="112" y="68"/>
                    <a:pt x="131" y="63"/>
                    <a:pt x="150" y="59"/>
                  </a:cubicBezTo>
                  <a:cubicBezTo>
                    <a:pt x="190" y="53"/>
                    <a:pt x="230" y="46"/>
                    <a:pt x="271" y="40"/>
                  </a:cubicBezTo>
                  <a:cubicBezTo>
                    <a:pt x="272" y="40"/>
                    <a:pt x="274" y="39"/>
                    <a:pt x="275" y="39"/>
                  </a:cubicBezTo>
                  <a:cubicBezTo>
                    <a:pt x="308" y="41"/>
                    <a:pt x="338" y="31"/>
                    <a:pt x="370" y="27"/>
                  </a:cubicBezTo>
                  <a:cubicBezTo>
                    <a:pt x="377" y="26"/>
                    <a:pt x="385" y="25"/>
                    <a:pt x="392" y="25"/>
                  </a:cubicBezTo>
                  <a:cubicBezTo>
                    <a:pt x="425" y="25"/>
                    <a:pt x="458" y="20"/>
                    <a:pt x="492" y="16"/>
                  </a:cubicBezTo>
                  <a:cubicBezTo>
                    <a:pt x="496" y="16"/>
                    <a:pt x="500" y="15"/>
                    <a:pt x="504" y="15"/>
                  </a:cubicBezTo>
                  <a:cubicBezTo>
                    <a:pt x="550" y="16"/>
                    <a:pt x="597" y="11"/>
                    <a:pt x="643" y="5"/>
                  </a:cubicBezTo>
                  <a:cubicBezTo>
                    <a:pt x="656" y="4"/>
                    <a:pt x="670" y="3"/>
                    <a:pt x="684" y="2"/>
                  </a:cubicBezTo>
                  <a:cubicBezTo>
                    <a:pt x="699" y="0"/>
                    <a:pt x="715" y="4"/>
                    <a:pt x="729" y="10"/>
                  </a:cubicBezTo>
                  <a:cubicBezTo>
                    <a:pt x="735" y="12"/>
                    <a:pt x="739" y="17"/>
                    <a:pt x="741" y="22"/>
                  </a:cubicBezTo>
                  <a:cubicBezTo>
                    <a:pt x="746" y="30"/>
                    <a:pt x="750" y="39"/>
                    <a:pt x="751" y="49"/>
                  </a:cubicBezTo>
                  <a:cubicBezTo>
                    <a:pt x="755" y="74"/>
                    <a:pt x="748" y="91"/>
                    <a:pt x="725" y="101"/>
                  </a:cubicBezTo>
                  <a:cubicBezTo>
                    <a:pt x="693" y="116"/>
                    <a:pt x="661" y="131"/>
                    <a:pt x="627" y="139"/>
                  </a:cubicBezTo>
                  <a:cubicBezTo>
                    <a:pt x="601" y="146"/>
                    <a:pt x="578" y="156"/>
                    <a:pt x="555" y="169"/>
                  </a:cubicBezTo>
                  <a:cubicBezTo>
                    <a:pt x="519" y="191"/>
                    <a:pt x="480" y="205"/>
                    <a:pt x="438" y="208"/>
                  </a:cubicBezTo>
                  <a:cubicBezTo>
                    <a:pt x="409" y="209"/>
                    <a:pt x="383" y="219"/>
                    <a:pt x="358" y="230"/>
                  </a:cubicBezTo>
                  <a:cubicBezTo>
                    <a:pt x="344" y="236"/>
                    <a:pt x="332" y="248"/>
                    <a:pt x="321" y="258"/>
                  </a:cubicBezTo>
                  <a:cubicBezTo>
                    <a:pt x="307" y="270"/>
                    <a:pt x="293" y="283"/>
                    <a:pt x="279" y="295"/>
                  </a:cubicBezTo>
                  <a:cubicBezTo>
                    <a:pt x="274" y="300"/>
                    <a:pt x="269" y="304"/>
                    <a:pt x="264" y="308"/>
                  </a:cubicBezTo>
                  <a:cubicBezTo>
                    <a:pt x="251" y="317"/>
                    <a:pt x="237" y="323"/>
                    <a:pt x="220" y="321"/>
                  </a:cubicBezTo>
                  <a:cubicBezTo>
                    <a:pt x="216" y="321"/>
                    <a:pt x="212" y="321"/>
                    <a:pt x="210" y="3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5"/>
            <p:cNvSpPr>
              <a:spLocks noEditPoints="1"/>
            </p:cNvSpPr>
            <p:nvPr/>
          </p:nvSpPr>
          <p:spPr bwMode="auto">
            <a:xfrm>
              <a:off x="2692401" y="777876"/>
              <a:ext cx="712788" cy="434975"/>
            </a:xfrm>
            <a:custGeom>
              <a:avLst/>
              <a:gdLst>
                <a:gd name="T0" fmla="*/ 491 w 641"/>
                <a:gd name="T1" fmla="*/ 229 h 390"/>
                <a:gd name="T2" fmla="*/ 562 w 641"/>
                <a:gd name="T3" fmla="*/ 207 h 390"/>
                <a:gd name="T4" fmla="*/ 510 w 641"/>
                <a:gd name="T5" fmla="*/ 163 h 390"/>
                <a:gd name="T6" fmla="*/ 395 w 641"/>
                <a:gd name="T7" fmla="*/ 80 h 390"/>
                <a:gd name="T8" fmla="*/ 248 w 641"/>
                <a:gd name="T9" fmla="*/ 77 h 390"/>
                <a:gd name="T10" fmla="*/ 112 w 641"/>
                <a:gd name="T11" fmla="*/ 83 h 390"/>
                <a:gd name="T12" fmla="*/ 99 w 641"/>
                <a:gd name="T13" fmla="*/ 147 h 390"/>
                <a:gd name="T14" fmla="*/ 73 w 641"/>
                <a:gd name="T15" fmla="*/ 179 h 390"/>
                <a:gd name="T16" fmla="*/ 101 w 641"/>
                <a:gd name="T17" fmla="*/ 206 h 390"/>
                <a:gd name="T18" fmla="*/ 172 w 641"/>
                <a:gd name="T19" fmla="*/ 202 h 390"/>
                <a:gd name="T20" fmla="*/ 298 w 641"/>
                <a:gd name="T21" fmla="*/ 264 h 390"/>
                <a:gd name="T22" fmla="*/ 397 w 641"/>
                <a:gd name="T23" fmla="*/ 312 h 390"/>
                <a:gd name="T24" fmla="*/ 415 w 641"/>
                <a:gd name="T25" fmla="*/ 329 h 390"/>
                <a:gd name="T26" fmla="*/ 423 w 641"/>
                <a:gd name="T27" fmla="*/ 310 h 390"/>
                <a:gd name="T28" fmla="*/ 471 w 641"/>
                <a:gd name="T29" fmla="*/ 229 h 390"/>
                <a:gd name="T30" fmla="*/ 2 w 641"/>
                <a:gd name="T31" fmla="*/ 177 h 390"/>
                <a:gd name="T32" fmla="*/ 12 w 641"/>
                <a:gd name="T33" fmla="*/ 149 h 390"/>
                <a:gd name="T34" fmla="*/ 45 w 641"/>
                <a:gd name="T35" fmla="*/ 85 h 390"/>
                <a:gd name="T36" fmla="*/ 60 w 641"/>
                <a:gd name="T37" fmla="*/ 18 h 390"/>
                <a:gd name="T38" fmla="*/ 143 w 641"/>
                <a:gd name="T39" fmla="*/ 9 h 390"/>
                <a:gd name="T40" fmla="*/ 388 w 641"/>
                <a:gd name="T41" fmla="*/ 18 h 390"/>
                <a:gd name="T42" fmla="*/ 492 w 641"/>
                <a:gd name="T43" fmla="*/ 68 h 390"/>
                <a:gd name="T44" fmla="*/ 602 w 641"/>
                <a:gd name="T45" fmla="*/ 161 h 390"/>
                <a:gd name="T46" fmla="*/ 634 w 641"/>
                <a:gd name="T47" fmla="*/ 262 h 390"/>
                <a:gd name="T48" fmla="*/ 559 w 641"/>
                <a:gd name="T49" fmla="*/ 278 h 390"/>
                <a:gd name="T50" fmla="*/ 488 w 641"/>
                <a:gd name="T51" fmla="*/ 297 h 390"/>
                <a:gd name="T52" fmla="*/ 483 w 641"/>
                <a:gd name="T53" fmla="*/ 356 h 390"/>
                <a:gd name="T54" fmla="*/ 400 w 641"/>
                <a:gd name="T55" fmla="*/ 388 h 390"/>
                <a:gd name="T56" fmla="*/ 303 w 641"/>
                <a:gd name="T57" fmla="*/ 324 h 390"/>
                <a:gd name="T58" fmla="*/ 192 w 641"/>
                <a:gd name="T59" fmla="*/ 271 h 390"/>
                <a:gd name="T60" fmla="*/ 147 w 641"/>
                <a:gd name="T61" fmla="*/ 265 h 390"/>
                <a:gd name="T62" fmla="*/ 79 w 641"/>
                <a:gd name="T63" fmla="*/ 266 h 390"/>
                <a:gd name="T64" fmla="*/ 10 w 641"/>
                <a:gd name="T65" fmla="*/ 21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1" h="390">
                  <a:moveTo>
                    <a:pt x="491" y="229"/>
                  </a:moveTo>
                  <a:lnTo>
                    <a:pt x="491" y="229"/>
                  </a:lnTo>
                  <a:cubicBezTo>
                    <a:pt x="513" y="233"/>
                    <a:pt x="535" y="225"/>
                    <a:pt x="558" y="220"/>
                  </a:cubicBezTo>
                  <a:cubicBezTo>
                    <a:pt x="565" y="219"/>
                    <a:pt x="566" y="213"/>
                    <a:pt x="562" y="207"/>
                  </a:cubicBezTo>
                  <a:cubicBezTo>
                    <a:pt x="560" y="205"/>
                    <a:pt x="558" y="202"/>
                    <a:pt x="555" y="200"/>
                  </a:cubicBezTo>
                  <a:cubicBezTo>
                    <a:pt x="540" y="187"/>
                    <a:pt x="526" y="173"/>
                    <a:pt x="510" y="163"/>
                  </a:cubicBezTo>
                  <a:cubicBezTo>
                    <a:pt x="480" y="143"/>
                    <a:pt x="453" y="119"/>
                    <a:pt x="427" y="94"/>
                  </a:cubicBezTo>
                  <a:cubicBezTo>
                    <a:pt x="418" y="85"/>
                    <a:pt x="407" y="80"/>
                    <a:pt x="395" y="80"/>
                  </a:cubicBezTo>
                  <a:cubicBezTo>
                    <a:pt x="384" y="80"/>
                    <a:pt x="373" y="80"/>
                    <a:pt x="363" y="80"/>
                  </a:cubicBezTo>
                  <a:cubicBezTo>
                    <a:pt x="324" y="79"/>
                    <a:pt x="286" y="81"/>
                    <a:pt x="248" y="77"/>
                  </a:cubicBezTo>
                  <a:cubicBezTo>
                    <a:pt x="206" y="73"/>
                    <a:pt x="165" y="76"/>
                    <a:pt x="123" y="71"/>
                  </a:cubicBezTo>
                  <a:cubicBezTo>
                    <a:pt x="115" y="70"/>
                    <a:pt x="111" y="75"/>
                    <a:pt x="112" y="83"/>
                  </a:cubicBezTo>
                  <a:cubicBezTo>
                    <a:pt x="113" y="87"/>
                    <a:pt x="114" y="91"/>
                    <a:pt x="115" y="95"/>
                  </a:cubicBezTo>
                  <a:cubicBezTo>
                    <a:pt x="119" y="115"/>
                    <a:pt x="114" y="132"/>
                    <a:pt x="99" y="147"/>
                  </a:cubicBezTo>
                  <a:cubicBezTo>
                    <a:pt x="96" y="149"/>
                    <a:pt x="93" y="152"/>
                    <a:pt x="90" y="155"/>
                  </a:cubicBezTo>
                  <a:cubicBezTo>
                    <a:pt x="84" y="163"/>
                    <a:pt x="78" y="171"/>
                    <a:pt x="73" y="179"/>
                  </a:cubicBezTo>
                  <a:cubicBezTo>
                    <a:pt x="69" y="184"/>
                    <a:pt x="70" y="187"/>
                    <a:pt x="76" y="191"/>
                  </a:cubicBezTo>
                  <a:cubicBezTo>
                    <a:pt x="84" y="196"/>
                    <a:pt x="93" y="201"/>
                    <a:pt x="101" y="206"/>
                  </a:cubicBezTo>
                  <a:cubicBezTo>
                    <a:pt x="110" y="212"/>
                    <a:pt x="119" y="213"/>
                    <a:pt x="129" y="210"/>
                  </a:cubicBezTo>
                  <a:cubicBezTo>
                    <a:pt x="143" y="207"/>
                    <a:pt x="158" y="205"/>
                    <a:pt x="172" y="202"/>
                  </a:cubicBezTo>
                  <a:cubicBezTo>
                    <a:pt x="187" y="199"/>
                    <a:pt x="200" y="203"/>
                    <a:pt x="213" y="214"/>
                  </a:cubicBezTo>
                  <a:cubicBezTo>
                    <a:pt x="238" y="236"/>
                    <a:pt x="266" y="254"/>
                    <a:pt x="298" y="264"/>
                  </a:cubicBezTo>
                  <a:cubicBezTo>
                    <a:pt x="311" y="268"/>
                    <a:pt x="325" y="271"/>
                    <a:pt x="338" y="274"/>
                  </a:cubicBezTo>
                  <a:cubicBezTo>
                    <a:pt x="362" y="280"/>
                    <a:pt x="383" y="291"/>
                    <a:pt x="397" y="312"/>
                  </a:cubicBezTo>
                  <a:cubicBezTo>
                    <a:pt x="400" y="316"/>
                    <a:pt x="403" y="321"/>
                    <a:pt x="407" y="325"/>
                  </a:cubicBezTo>
                  <a:cubicBezTo>
                    <a:pt x="409" y="328"/>
                    <a:pt x="412" y="330"/>
                    <a:pt x="415" y="329"/>
                  </a:cubicBezTo>
                  <a:cubicBezTo>
                    <a:pt x="420" y="328"/>
                    <a:pt x="422" y="324"/>
                    <a:pt x="422" y="320"/>
                  </a:cubicBezTo>
                  <a:cubicBezTo>
                    <a:pt x="422" y="317"/>
                    <a:pt x="423" y="313"/>
                    <a:pt x="423" y="310"/>
                  </a:cubicBezTo>
                  <a:cubicBezTo>
                    <a:pt x="423" y="299"/>
                    <a:pt x="422" y="289"/>
                    <a:pt x="422" y="278"/>
                  </a:cubicBezTo>
                  <a:cubicBezTo>
                    <a:pt x="423" y="248"/>
                    <a:pt x="441" y="230"/>
                    <a:pt x="471" y="229"/>
                  </a:cubicBezTo>
                  <a:cubicBezTo>
                    <a:pt x="477" y="229"/>
                    <a:pt x="483" y="229"/>
                    <a:pt x="491" y="229"/>
                  </a:cubicBezTo>
                  <a:close/>
                  <a:moveTo>
                    <a:pt x="2" y="177"/>
                  </a:moveTo>
                  <a:lnTo>
                    <a:pt x="2" y="177"/>
                  </a:lnTo>
                  <a:cubicBezTo>
                    <a:pt x="2" y="168"/>
                    <a:pt x="5" y="158"/>
                    <a:pt x="12" y="149"/>
                  </a:cubicBezTo>
                  <a:cubicBezTo>
                    <a:pt x="22" y="136"/>
                    <a:pt x="31" y="123"/>
                    <a:pt x="41" y="110"/>
                  </a:cubicBezTo>
                  <a:cubicBezTo>
                    <a:pt x="48" y="102"/>
                    <a:pt x="49" y="95"/>
                    <a:pt x="45" y="85"/>
                  </a:cubicBezTo>
                  <a:cubicBezTo>
                    <a:pt x="42" y="77"/>
                    <a:pt x="40" y="68"/>
                    <a:pt x="39" y="59"/>
                  </a:cubicBezTo>
                  <a:cubicBezTo>
                    <a:pt x="35" y="39"/>
                    <a:pt x="41" y="26"/>
                    <a:pt x="60" y="18"/>
                  </a:cubicBezTo>
                  <a:cubicBezTo>
                    <a:pt x="81" y="8"/>
                    <a:pt x="102" y="0"/>
                    <a:pt x="126" y="7"/>
                  </a:cubicBezTo>
                  <a:cubicBezTo>
                    <a:pt x="131" y="9"/>
                    <a:pt x="137" y="9"/>
                    <a:pt x="143" y="9"/>
                  </a:cubicBezTo>
                  <a:cubicBezTo>
                    <a:pt x="168" y="10"/>
                    <a:pt x="194" y="12"/>
                    <a:pt x="219" y="13"/>
                  </a:cubicBezTo>
                  <a:cubicBezTo>
                    <a:pt x="275" y="16"/>
                    <a:pt x="331" y="21"/>
                    <a:pt x="388" y="18"/>
                  </a:cubicBezTo>
                  <a:cubicBezTo>
                    <a:pt x="413" y="17"/>
                    <a:pt x="436" y="25"/>
                    <a:pt x="458" y="37"/>
                  </a:cubicBezTo>
                  <a:cubicBezTo>
                    <a:pt x="471" y="45"/>
                    <a:pt x="484" y="55"/>
                    <a:pt x="492" y="68"/>
                  </a:cubicBezTo>
                  <a:cubicBezTo>
                    <a:pt x="499" y="82"/>
                    <a:pt x="510" y="91"/>
                    <a:pt x="523" y="99"/>
                  </a:cubicBezTo>
                  <a:cubicBezTo>
                    <a:pt x="552" y="116"/>
                    <a:pt x="576" y="140"/>
                    <a:pt x="602" y="161"/>
                  </a:cubicBezTo>
                  <a:cubicBezTo>
                    <a:pt x="624" y="180"/>
                    <a:pt x="634" y="205"/>
                    <a:pt x="639" y="233"/>
                  </a:cubicBezTo>
                  <a:cubicBezTo>
                    <a:pt x="641" y="243"/>
                    <a:pt x="639" y="253"/>
                    <a:pt x="634" y="262"/>
                  </a:cubicBezTo>
                  <a:cubicBezTo>
                    <a:pt x="628" y="272"/>
                    <a:pt x="619" y="278"/>
                    <a:pt x="607" y="275"/>
                  </a:cubicBezTo>
                  <a:cubicBezTo>
                    <a:pt x="590" y="270"/>
                    <a:pt x="575" y="275"/>
                    <a:pt x="559" y="278"/>
                  </a:cubicBezTo>
                  <a:cubicBezTo>
                    <a:pt x="540" y="282"/>
                    <a:pt x="522" y="290"/>
                    <a:pt x="501" y="286"/>
                  </a:cubicBezTo>
                  <a:cubicBezTo>
                    <a:pt x="494" y="285"/>
                    <a:pt x="489" y="290"/>
                    <a:pt x="488" y="297"/>
                  </a:cubicBezTo>
                  <a:cubicBezTo>
                    <a:pt x="487" y="305"/>
                    <a:pt x="488" y="314"/>
                    <a:pt x="487" y="322"/>
                  </a:cubicBezTo>
                  <a:cubicBezTo>
                    <a:pt x="486" y="333"/>
                    <a:pt x="485" y="345"/>
                    <a:pt x="483" y="356"/>
                  </a:cubicBezTo>
                  <a:cubicBezTo>
                    <a:pt x="481" y="368"/>
                    <a:pt x="474" y="376"/>
                    <a:pt x="462" y="381"/>
                  </a:cubicBezTo>
                  <a:cubicBezTo>
                    <a:pt x="442" y="388"/>
                    <a:pt x="421" y="390"/>
                    <a:pt x="400" y="388"/>
                  </a:cubicBezTo>
                  <a:cubicBezTo>
                    <a:pt x="385" y="386"/>
                    <a:pt x="373" y="378"/>
                    <a:pt x="366" y="366"/>
                  </a:cubicBezTo>
                  <a:cubicBezTo>
                    <a:pt x="353" y="340"/>
                    <a:pt x="330" y="330"/>
                    <a:pt x="303" y="324"/>
                  </a:cubicBezTo>
                  <a:cubicBezTo>
                    <a:pt x="272" y="316"/>
                    <a:pt x="243" y="303"/>
                    <a:pt x="215" y="289"/>
                  </a:cubicBezTo>
                  <a:cubicBezTo>
                    <a:pt x="206" y="284"/>
                    <a:pt x="198" y="278"/>
                    <a:pt x="192" y="271"/>
                  </a:cubicBezTo>
                  <a:cubicBezTo>
                    <a:pt x="185" y="262"/>
                    <a:pt x="176" y="260"/>
                    <a:pt x="166" y="261"/>
                  </a:cubicBezTo>
                  <a:cubicBezTo>
                    <a:pt x="159" y="262"/>
                    <a:pt x="153" y="264"/>
                    <a:pt x="147" y="265"/>
                  </a:cubicBezTo>
                  <a:cubicBezTo>
                    <a:pt x="136" y="268"/>
                    <a:pt x="126" y="271"/>
                    <a:pt x="116" y="273"/>
                  </a:cubicBezTo>
                  <a:cubicBezTo>
                    <a:pt x="102" y="277"/>
                    <a:pt x="90" y="274"/>
                    <a:pt x="79" y="266"/>
                  </a:cubicBezTo>
                  <a:cubicBezTo>
                    <a:pt x="67" y="257"/>
                    <a:pt x="54" y="250"/>
                    <a:pt x="42" y="242"/>
                  </a:cubicBezTo>
                  <a:cubicBezTo>
                    <a:pt x="29" y="235"/>
                    <a:pt x="19" y="224"/>
                    <a:pt x="10" y="211"/>
                  </a:cubicBezTo>
                  <a:cubicBezTo>
                    <a:pt x="4" y="202"/>
                    <a:pt x="0" y="191"/>
                    <a:pt x="2" y="1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6"/>
            <p:cNvSpPr>
              <a:spLocks noEditPoints="1"/>
            </p:cNvSpPr>
            <p:nvPr/>
          </p:nvSpPr>
          <p:spPr bwMode="auto">
            <a:xfrm>
              <a:off x="9550401" y="4049713"/>
              <a:ext cx="793750" cy="292100"/>
            </a:xfrm>
            <a:custGeom>
              <a:avLst/>
              <a:gdLst>
                <a:gd name="T0" fmla="*/ 388 w 715"/>
                <a:gd name="T1" fmla="*/ 168 h 262"/>
                <a:gd name="T2" fmla="*/ 388 w 715"/>
                <a:gd name="T3" fmla="*/ 168 h 262"/>
                <a:gd name="T4" fmla="*/ 414 w 715"/>
                <a:gd name="T5" fmla="*/ 185 h 262"/>
                <a:gd name="T6" fmla="*/ 433 w 715"/>
                <a:gd name="T7" fmla="*/ 190 h 262"/>
                <a:gd name="T8" fmla="*/ 484 w 715"/>
                <a:gd name="T9" fmla="*/ 178 h 262"/>
                <a:gd name="T10" fmla="*/ 388 w 715"/>
                <a:gd name="T11" fmla="*/ 168 h 262"/>
                <a:gd name="T12" fmla="*/ 432 w 715"/>
                <a:gd name="T13" fmla="*/ 262 h 262"/>
                <a:gd name="T14" fmla="*/ 432 w 715"/>
                <a:gd name="T15" fmla="*/ 262 h 262"/>
                <a:gd name="T16" fmla="*/ 390 w 715"/>
                <a:gd name="T17" fmla="*/ 246 h 262"/>
                <a:gd name="T18" fmla="*/ 365 w 715"/>
                <a:gd name="T19" fmla="*/ 226 h 262"/>
                <a:gd name="T20" fmla="*/ 363 w 715"/>
                <a:gd name="T21" fmla="*/ 225 h 262"/>
                <a:gd name="T22" fmla="*/ 289 w 715"/>
                <a:gd name="T23" fmla="*/ 183 h 262"/>
                <a:gd name="T24" fmla="*/ 272 w 715"/>
                <a:gd name="T25" fmla="*/ 166 h 262"/>
                <a:gd name="T26" fmla="*/ 243 w 715"/>
                <a:gd name="T27" fmla="*/ 141 h 262"/>
                <a:gd name="T28" fmla="*/ 196 w 715"/>
                <a:gd name="T29" fmla="*/ 120 h 262"/>
                <a:gd name="T30" fmla="*/ 161 w 715"/>
                <a:gd name="T31" fmla="*/ 118 h 262"/>
                <a:gd name="T32" fmla="*/ 105 w 715"/>
                <a:gd name="T33" fmla="*/ 137 h 262"/>
                <a:gd name="T34" fmla="*/ 82 w 715"/>
                <a:gd name="T35" fmla="*/ 143 h 262"/>
                <a:gd name="T36" fmla="*/ 44 w 715"/>
                <a:gd name="T37" fmla="*/ 130 h 262"/>
                <a:gd name="T38" fmla="*/ 29 w 715"/>
                <a:gd name="T39" fmla="*/ 117 h 262"/>
                <a:gd name="T40" fmla="*/ 4 w 715"/>
                <a:gd name="T41" fmla="*/ 74 h 262"/>
                <a:gd name="T42" fmla="*/ 25 w 715"/>
                <a:gd name="T43" fmla="*/ 31 h 262"/>
                <a:gd name="T44" fmla="*/ 125 w 715"/>
                <a:gd name="T45" fmla="*/ 1 h 262"/>
                <a:gd name="T46" fmla="*/ 144 w 715"/>
                <a:gd name="T47" fmla="*/ 2 h 262"/>
                <a:gd name="T48" fmla="*/ 252 w 715"/>
                <a:gd name="T49" fmla="*/ 35 h 262"/>
                <a:gd name="T50" fmla="*/ 268 w 715"/>
                <a:gd name="T51" fmla="*/ 42 h 262"/>
                <a:gd name="T52" fmla="*/ 332 w 715"/>
                <a:gd name="T53" fmla="*/ 66 h 262"/>
                <a:gd name="T54" fmla="*/ 395 w 715"/>
                <a:gd name="T55" fmla="*/ 90 h 262"/>
                <a:gd name="T56" fmla="*/ 421 w 715"/>
                <a:gd name="T57" fmla="*/ 98 h 262"/>
                <a:gd name="T58" fmla="*/ 541 w 715"/>
                <a:gd name="T59" fmla="*/ 101 h 262"/>
                <a:gd name="T60" fmla="*/ 576 w 715"/>
                <a:gd name="T61" fmla="*/ 92 h 262"/>
                <a:gd name="T62" fmla="*/ 636 w 715"/>
                <a:gd name="T63" fmla="*/ 71 h 262"/>
                <a:gd name="T64" fmla="*/ 699 w 715"/>
                <a:gd name="T65" fmla="*/ 95 h 262"/>
                <a:gd name="T66" fmla="*/ 715 w 715"/>
                <a:gd name="T67" fmla="*/ 141 h 262"/>
                <a:gd name="T68" fmla="*/ 683 w 715"/>
                <a:gd name="T69" fmla="*/ 184 h 262"/>
                <a:gd name="T70" fmla="*/ 650 w 715"/>
                <a:gd name="T71" fmla="*/ 193 h 262"/>
                <a:gd name="T72" fmla="*/ 559 w 715"/>
                <a:gd name="T73" fmla="*/ 228 h 262"/>
                <a:gd name="T74" fmla="*/ 465 w 715"/>
                <a:gd name="T75" fmla="*/ 256 h 262"/>
                <a:gd name="T76" fmla="*/ 432 w 715"/>
                <a:gd name="T77"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5" h="262">
                  <a:moveTo>
                    <a:pt x="388" y="168"/>
                  </a:moveTo>
                  <a:lnTo>
                    <a:pt x="388" y="168"/>
                  </a:lnTo>
                  <a:cubicBezTo>
                    <a:pt x="396" y="174"/>
                    <a:pt x="405" y="180"/>
                    <a:pt x="414" y="185"/>
                  </a:cubicBezTo>
                  <a:cubicBezTo>
                    <a:pt x="420" y="189"/>
                    <a:pt x="426" y="191"/>
                    <a:pt x="433" y="190"/>
                  </a:cubicBezTo>
                  <a:cubicBezTo>
                    <a:pt x="450" y="186"/>
                    <a:pt x="467" y="182"/>
                    <a:pt x="484" y="178"/>
                  </a:cubicBezTo>
                  <a:cubicBezTo>
                    <a:pt x="452" y="171"/>
                    <a:pt x="420" y="171"/>
                    <a:pt x="388" y="168"/>
                  </a:cubicBezTo>
                  <a:close/>
                  <a:moveTo>
                    <a:pt x="432" y="262"/>
                  </a:moveTo>
                  <a:lnTo>
                    <a:pt x="432" y="262"/>
                  </a:lnTo>
                  <a:cubicBezTo>
                    <a:pt x="412" y="262"/>
                    <a:pt x="399" y="258"/>
                    <a:pt x="390" y="246"/>
                  </a:cubicBezTo>
                  <a:cubicBezTo>
                    <a:pt x="384" y="237"/>
                    <a:pt x="375" y="231"/>
                    <a:pt x="365" y="226"/>
                  </a:cubicBezTo>
                  <a:cubicBezTo>
                    <a:pt x="365" y="226"/>
                    <a:pt x="364" y="226"/>
                    <a:pt x="363" y="225"/>
                  </a:cubicBezTo>
                  <a:cubicBezTo>
                    <a:pt x="340" y="209"/>
                    <a:pt x="315" y="195"/>
                    <a:pt x="289" y="183"/>
                  </a:cubicBezTo>
                  <a:cubicBezTo>
                    <a:pt x="281" y="180"/>
                    <a:pt x="275" y="174"/>
                    <a:pt x="272" y="166"/>
                  </a:cubicBezTo>
                  <a:cubicBezTo>
                    <a:pt x="266" y="154"/>
                    <a:pt x="255" y="146"/>
                    <a:pt x="243" y="141"/>
                  </a:cubicBezTo>
                  <a:cubicBezTo>
                    <a:pt x="228" y="133"/>
                    <a:pt x="212" y="127"/>
                    <a:pt x="196" y="120"/>
                  </a:cubicBezTo>
                  <a:cubicBezTo>
                    <a:pt x="185" y="114"/>
                    <a:pt x="173" y="114"/>
                    <a:pt x="161" y="118"/>
                  </a:cubicBezTo>
                  <a:cubicBezTo>
                    <a:pt x="143" y="125"/>
                    <a:pt x="123" y="129"/>
                    <a:pt x="105" y="137"/>
                  </a:cubicBezTo>
                  <a:cubicBezTo>
                    <a:pt x="98" y="140"/>
                    <a:pt x="90" y="142"/>
                    <a:pt x="82" y="143"/>
                  </a:cubicBezTo>
                  <a:cubicBezTo>
                    <a:pt x="67" y="144"/>
                    <a:pt x="54" y="142"/>
                    <a:pt x="44" y="130"/>
                  </a:cubicBezTo>
                  <a:cubicBezTo>
                    <a:pt x="40" y="125"/>
                    <a:pt x="34" y="121"/>
                    <a:pt x="29" y="117"/>
                  </a:cubicBezTo>
                  <a:cubicBezTo>
                    <a:pt x="15" y="106"/>
                    <a:pt x="8" y="91"/>
                    <a:pt x="4" y="74"/>
                  </a:cubicBezTo>
                  <a:cubicBezTo>
                    <a:pt x="0" y="59"/>
                    <a:pt x="11" y="38"/>
                    <a:pt x="25" y="31"/>
                  </a:cubicBezTo>
                  <a:cubicBezTo>
                    <a:pt x="56" y="13"/>
                    <a:pt x="90" y="5"/>
                    <a:pt x="125" y="1"/>
                  </a:cubicBezTo>
                  <a:cubicBezTo>
                    <a:pt x="131" y="0"/>
                    <a:pt x="138" y="0"/>
                    <a:pt x="144" y="2"/>
                  </a:cubicBezTo>
                  <a:cubicBezTo>
                    <a:pt x="180" y="13"/>
                    <a:pt x="216" y="24"/>
                    <a:pt x="252" y="35"/>
                  </a:cubicBezTo>
                  <a:cubicBezTo>
                    <a:pt x="257" y="37"/>
                    <a:pt x="263" y="39"/>
                    <a:pt x="268" y="42"/>
                  </a:cubicBezTo>
                  <a:cubicBezTo>
                    <a:pt x="288" y="52"/>
                    <a:pt x="310" y="60"/>
                    <a:pt x="332" y="66"/>
                  </a:cubicBezTo>
                  <a:cubicBezTo>
                    <a:pt x="354" y="72"/>
                    <a:pt x="375" y="80"/>
                    <a:pt x="395" y="90"/>
                  </a:cubicBezTo>
                  <a:cubicBezTo>
                    <a:pt x="404" y="95"/>
                    <a:pt x="412" y="97"/>
                    <a:pt x="421" y="98"/>
                  </a:cubicBezTo>
                  <a:cubicBezTo>
                    <a:pt x="461" y="104"/>
                    <a:pt x="501" y="102"/>
                    <a:pt x="541" y="101"/>
                  </a:cubicBezTo>
                  <a:cubicBezTo>
                    <a:pt x="553" y="101"/>
                    <a:pt x="565" y="97"/>
                    <a:pt x="576" y="92"/>
                  </a:cubicBezTo>
                  <a:cubicBezTo>
                    <a:pt x="596" y="85"/>
                    <a:pt x="616" y="77"/>
                    <a:pt x="636" y="71"/>
                  </a:cubicBezTo>
                  <a:cubicBezTo>
                    <a:pt x="667" y="60"/>
                    <a:pt x="683" y="66"/>
                    <a:pt x="699" y="95"/>
                  </a:cubicBezTo>
                  <a:cubicBezTo>
                    <a:pt x="708" y="109"/>
                    <a:pt x="715" y="123"/>
                    <a:pt x="715" y="141"/>
                  </a:cubicBezTo>
                  <a:cubicBezTo>
                    <a:pt x="715" y="164"/>
                    <a:pt x="706" y="177"/>
                    <a:pt x="683" y="184"/>
                  </a:cubicBezTo>
                  <a:cubicBezTo>
                    <a:pt x="672" y="187"/>
                    <a:pt x="661" y="190"/>
                    <a:pt x="650" y="193"/>
                  </a:cubicBezTo>
                  <a:cubicBezTo>
                    <a:pt x="619" y="202"/>
                    <a:pt x="589" y="215"/>
                    <a:pt x="559" y="228"/>
                  </a:cubicBezTo>
                  <a:cubicBezTo>
                    <a:pt x="529" y="241"/>
                    <a:pt x="497" y="249"/>
                    <a:pt x="465" y="256"/>
                  </a:cubicBezTo>
                  <a:cubicBezTo>
                    <a:pt x="452" y="258"/>
                    <a:pt x="440" y="262"/>
                    <a:pt x="432"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7"/>
            <p:cNvSpPr>
              <a:spLocks noEditPoints="1"/>
            </p:cNvSpPr>
            <p:nvPr/>
          </p:nvSpPr>
          <p:spPr bwMode="auto">
            <a:xfrm>
              <a:off x="6969126" y="4378326"/>
              <a:ext cx="323850" cy="682625"/>
            </a:xfrm>
            <a:custGeom>
              <a:avLst/>
              <a:gdLst>
                <a:gd name="T0" fmla="*/ 209 w 291"/>
                <a:gd name="T1" fmla="*/ 127 h 613"/>
                <a:gd name="T2" fmla="*/ 209 w 291"/>
                <a:gd name="T3" fmla="*/ 127 h 613"/>
                <a:gd name="T4" fmla="*/ 180 w 291"/>
                <a:gd name="T5" fmla="*/ 166 h 613"/>
                <a:gd name="T6" fmla="*/ 131 w 291"/>
                <a:gd name="T7" fmla="*/ 227 h 613"/>
                <a:gd name="T8" fmla="*/ 125 w 291"/>
                <a:gd name="T9" fmla="*/ 269 h 613"/>
                <a:gd name="T10" fmla="*/ 141 w 291"/>
                <a:gd name="T11" fmla="*/ 310 h 613"/>
                <a:gd name="T12" fmla="*/ 128 w 291"/>
                <a:gd name="T13" fmla="*/ 359 h 613"/>
                <a:gd name="T14" fmla="*/ 74 w 291"/>
                <a:gd name="T15" fmla="*/ 467 h 613"/>
                <a:gd name="T16" fmla="*/ 74 w 291"/>
                <a:gd name="T17" fmla="*/ 533 h 613"/>
                <a:gd name="T18" fmla="*/ 98 w 291"/>
                <a:gd name="T19" fmla="*/ 551 h 613"/>
                <a:gd name="T20" fmla="*/ 111 w 291"/>
                <a:gd name="T21" fmla="*/ 545 h 613"/>
                <a:gd name="T22" fmla="*/ 127 w 291"/>
                <a:gd name="T23" fmla="*/ 533 h 613"/>
                <a:gd name="T24" fmla="*/ 145 w 291"/>
                <a:gd name="T25" fmla="*/ 506 h 613"/>
                <a:gd name="T26" fmla="*/ 158 w 291"/>
                <a:gd name="T27" fmla="*/ 468 h 613"/>
                <a:gd name="T28" fmla="*/ 168 w 291"/>
                <a:gd name="T29" fmla="*/ 438 h 613"/>
                <a:gd name="T30" fmla="*/ 190 w 291"/>
                <a:gd name="T31" fmla="*/ 313 h 613"/>
                <a:gd name="T32" fmla="*/ 212 w 291"/>
                <a:gd name="T33" fmla="*/ 148 h 613"/>
                <a:gd name="T34" fmla="*/ 209 w 291"/>
                <a:gd name="T35" fmla="*/ 127 h 613"/>
                <a:gd name="T36" fmla="*/ 2 w 291"/>
                <a:gd name="T37" fmla="*/ 516 h 613"/>
                <a:gd name="T38" fmla="*/ 2 w 291"/>
                <a:gd name="T39" fmla="*/ 516 h 613"/>
                <a:gd name="T40" fmla="*/ 9 w 291"/>
                <a:gd name="T41" fmla="*/ 424 h 613"/>
                <a:gd name="T42" fmla="*/ 42 w 291"/>
                <a:gd name="T43" fmla="*/ 356 h 613"/>
                <a:gd name="T44" fmla="*/ 64 w 291"/>
                <a:gd name="T45" fmla="*/ 330 h 613"/>
                <a:gd name="T46" fmla="*/ 69 w 291"/>
                <a:gd name="T47" fmla="*/ 298 h 613"/>
                <a:gd name="T48" fmla="*/ 56 w 291"/>
                <a:gd name="T49" fmla="*/ 264 h 613"/>
                <a:gd name="T50" fmla="*/ 64 w 291"/>
                <a:gd name="T51" fmla="*/ 209 h 613"/>
                <a:gd name="T52" fmla="*/ 116 w 291"/>
                <a:gd name="T53" fmla="*/ 144 h 613"/>
                <a:gd name="T54" fmla="*/ 148 w 291"/>
                <a:gd name="T55" fmla="*/ 100 h 613"/>
                <a:gd name="T56" fmla="*/ 164 w 291"/>
                <a:gd name="T57" fmla="*/ 64 h 613"/>
                <a:gd name="T58" fmla="*/ 182 w 291"/>
                <a:gd name="T59" fmla="*/ 25 h 613"/>
                <a:gd name="T60" fmla="*/ 235 w 291"/>
                <a:gd name="T61" fmla="*/ 13 h 613"/>
                <a:gd name="T62" fmla="*/ 278 w 291"/>
                <a:gd name="T63" fmla="*/ 50 h 613"/>
                <a:gd name="T64" fmla="*/ 289 w 291"/>
                <a:gd name="T65" fmla="*/ 95 h 613"/>
                <a:gd name="T66" fmla="*/ 279 w 291"/>
                <a:gd name="T67" fmla="*/ 171 h 613"/>
                <a:gd name="T68" fmla="*/ 271 w 291"/>
                <a:gd name="T69" fmla="*/ 239 h 613"/>
                <a:gd name="T70" fmla="*/ 266 w 291"/>
                <a:gd name="T71" fmla="*/ 287 h 613"/>
                <a:gd name="T72" fmla="*/ 250 w 291"/>
                <a:gd name="T73" fmla="*/ 404 h 613"/>
                <a:gd name="T74" fmla="*/ 237 w 291"/>
                <a:gd name="T75" fmla="*/ 458 h 613"/>
                <a:gd name="T76" fmla="*/ 213 w 291"/>
                <a:gd name="T77" fmla="*/ 538 h 613"/>
                <a:gd name="T78" fmla="*/ 184 w 291"/>
                <a:gd name="T79" fmla="*/ 574 h 613"/>
                <a:gd name="T80" fmla="*/ 162 w 291"/>
                <a:gd name="T81" fmla="*/ 590 h 613"/>
                <a:gd name="T82" fmla="*/ 120 w 291"/>
                <a:gd name="T83" fmla="*/ 608 h 613"/>
                <a:gd name="T84" fmla="*/ 62 w 291"/>
                <a:gd name="T85" fmla="*/ 613 h 613"/>
                <a:gd name="T86" fmla="*/ 15 w 291"/>
                <a:gd name="T87" fmla="*/ 585 h 613"/>
                <a:gd name="T88" fmla="*/ 4 w 291"/>
                <a:gd name="T89" fmla="*/ 545 h 613"/>
                <a:gd name="T90" fmla="*/ 2 w 291"/>
                <a:gd name="T91" fmla="*/ 51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1" h="613">
                  <a:moveTo>
                    <a:pt x="209" y="127"/>
                  </a:moveTo>
                  <a:lnTo>
                    <a:pt x="209" y="127"/>
                  </a:lnTo>
                  <a:cubicBezTo>
                    <a:pt x="198" y="141"/>
                    <a:pt x="190" y="154"/>
                    <a:pt x="180" y="166"/>
                  </a:cubicBezTo>
                  <a:cubicBezTo>
                    <a:pt x="164" y="186"/>
                    <a:pt x="149" y="207"/>
                    <a:pt x="131" y="227"/>
                  </a:cubicBezTo>
                  <a:cubicBezTo>
                    <a:pt x="120" y="240"/>
                    <a:pt x="117" y="252"/>
                    <a:pt x="125" y="269"/>
                  </a:cubicBezTo>
                  <a:cubicBezTo>
                    <a:pt x="132" y="282"/>
                    <a:pt x="137" y="296"/>
                    <a:pt x="141" y="310"/>
                  </a:cubicBezTo>
                  <a:cubicBezTo>
                    <a:pt x="146" y="328"/>
                    <a:pt x="145" y="345"/>
                    <a:pt x="128" y="359"/>
                  </a:cubicBezTo>
                  <a:cubicBezTo>
                    <a:pt x="94" y="387"/>
                    <a:pt x="77" y="423"/>
                    <a:pt x="74" y="467"/>
                  </a:cubicBezTo>
                  <a:cubicBezTo>
                    <a:pt x="73" y="489"/>
                    <a:pt x="74" y="511"/>
                    <a:pt x="74" y="533"/>
                  </a:cubicBezTo>
                  <a:cubicBezTo>
                    <a:pt x="74" y="550"/>
                    <a:pt x="80" y="554"/>
                    <a:pt x="98" y="551"/>
                  </a:cubicBezTo>
                  <a:cubicBezTo>
                    <a:pt x="103" y="550"/>
                    <a:pt x="107" y="548"/>
                    <a:pt x="111" y="545"/>
                  </a:cubicBezTo>
                  <a:cubicBezTo>
                    <a:pt x="117" y="542"/>
                    <a:pt x="122" y="537"/>
                    <a:pt x="127" y="533"/>
                  </a:cubicBezTo>
                  <a:cubicBezTo>
                    <a:pt x="137" y="527"/>
                    <a:pt x="142" y="517"/>
                    <a:pt x="145" y="506"/>
                  </a:cubicBezTo>
                  <a:cubicBezTo>
                    <a:pt x="149" y="493"/>
                    <a:pt x="153" y="480"/>
                    <a:pt x="158" y="468"/>
                  </a:cubicBezTo>
                  <a:cubicBezTo>
                    <a:pt x="162" y="459"/>
                    <a:pt x="165" y="449"/>
                    <a:pt x="168" y="438"/>
                  </a:cubicBezTo>
                  <a:cubicBezTo>
                    <a:pt x="180" y="398"/>
                    <a:pt x="185" y="355"/>
                    <a:pt x="190" y="313"/>
                  </a:cubicBezTo>
                  <a:cubicBezTo>
                    <a:pt x="197" y="258"/>
                    <a:pt x="205" y="203"/>
                    <a:pt x="212" y="148"/>
                  </a:cubicBezTo>
                  <a:cubicBezTo>
                    <a:pt x="213" y="142"/>
                    <a:pt x="214" y="136"/>
                    <a:pt x="209" y="127"/>
                  </a:cubicBezTo>
                  <a:close/>
                  <a:moveTo>
                    <a:pt x="2" y="516"/>
                  </a:moveTo>
                  <a:lnTo>
                    <a:pt x="2" y="516"/>
                  </a:lnTo>
                  <a:cubicBezTo>
                    <a:pt x="0" y="485"/>
                    <a:pt x="4" y="454"/>
                    <a:pt x="9" y="424"/>
                  </a:cubicBezTo>
                  <a:cubicBezTo>
                    <a:pt x="13" y="398"/>
                    <a:pt x="26" y="376"/>
                    <a:pt x="42" y="356"/>
                  </a:cubicBezTo>
                  <a:cubicBezTo>
                    <a:pt x="49" y="347"/>
                    <a:pt x="56" y="338"/>
                    <a:pt x="64" y="330"/>
                  </a:cubicBezTo>
                  <a:cubicBezTo>
                    <a:pt x="73" y="320"/>
                    <a:pt x="74" y="310"/>
                    <a:pt x="69" y="298"/>
                  </a:cubicBezTo>
                  <a:cubicBezTo>
                    <a:pt x="65" y="287"/>
                    <a:pt x="62" y="275"/>
                    <a:pt x="56" y="264"/>
                  </a:cubicBezTo>
                  <a:cubicBezTo>
                    <a:pt x="45" y="243"/>
                    <a:pt x="49" y="226"/>
                    <a:pt x="64" y="209"/>
                  </a:cubicBezTo>
                  <a:cubicBezTo>
                    <a:pt x="82" y="188"/>
                    <a:pt x="99" y="166"/>
                    <a:pt x="116" y="144"/>
                  </a:cubicBezTo>
                  <a:cubicBezTo>
                    <a:pt x="128" y="130"/>
                    <a:pt x="139" y="116"/>
                    <a:pt x="148" y="100"/>
                  </a:cubicBezTo>
                  <a:cubicBezTo>
                    <a:pt x="154" y="89"/>
                    <a:pt x="160" y="77"/>
                    <a:pt x="164" y="64"/>
                  </a:cubicBezTo>
                  <a:cubicBezTo>
                    <a:pt x="168" y="50"/>
                    <a:pt x="174" y="37"/>
                    <a:pt x="182" y="25"/>
                  </a:cubicBezTo>
                  <a:cubicBezTo>
                    <a:pt x="195" y="7"/>
                    <a:pt x="218" y="0"/>
                    <a:pt x="235" y="13"/>
                  </a:cubicBezTo>
                  <a:cubicBezTo>
                    <a:pt x="250" y="24"/>
                    <a:pt x="264" y="36"/>
                    <a:pt x="278" y="50"/>
                  </a:cubicBezTo>
                  <a:cubicBezTo>
                    <a:pt x="290" y="62"/>
                    <a:pt x="291" y="79"/>
                    <a:pt x="289" y="95"/>
                  </a:cubicBezTo>
                  <a:cubicBezTo>
                    <a:pt x="286" y="121"/>
                    <a:pt x="282" y="146"/>
                    <a:pt x="279" y="171"/>
                  </a:cubicBezTo>
                  <a:cubicBezTo>
                    <a:pt x="276" y="193"/>
                    <a:pt x="274" y="216"/>
                    <a:pt x="271" y="239"/>
                  </a:cubicBezTo>
                  <a:cubicBezTo>
                    <a:pt x="269" y="255"/>
                    <a:pt x="268" y="271"/>
                    <a:pt x="266" y="287"/>
                  </a:cubicBezTo>
                  <a:cubicBezTo>
                    <a:pt x="261" y="326"/>
                    <a:pt x="256" y="365"/>
                    <a:pt x="250" y="404"/>
                  </a:cubicBezTo>
                  <a:cubicBezTo>
                    <a:pt x="248" y="422"/>
                    <a:pt x="243" y="440"/>
                    <a:pt x="237" y="458"/>
                  </a:cubicBezTo>
                  <a:cubicBezTo>
                    <a:pt x="229" y="484"/>
                    <a:pt x="219" y="510"/>
                    <a:pt x="213" y="538"/>
                  </a:cubicBezTo>
                  <a:cubicBezTo>
                    <a:pt x="209" y="554"/>
                    <a:pt x="201" y="567"/>
                    <a:pt x="184" y="574"/>
                  </a:cubicBezTo>
                  <a:cubicBezTo>
                    <a:pt x="176" y="578"/>
                    <a:pt x="169" y="584"/>
                    <a:pt x="162" y="590"/>
                  </a:cubicBezTo>
                  <a:cubicBezTo>
                    <a:pt x="150" y="600"/>
                    <a:pt x="136" y="606"/>
                    <a:pt x="120" y="608"/>
                  </a:cubicBezTo>
                  <a:cubicBezTo>
                    <a:pt x="101" y="611"/>
                    <a:pt x="82" y="613"/>
                    <a:pt x="62" y="613"/>
                  </a:cubicBezTo>
                  <a:cubicBezTo>
                    <a:pt x="40" y="613"/>
                    <a:pt x="25" y="604"/>
                    <a:pt x="15" y="585"/>
                  </a:cubicBezTo>
                  <a:cubicBezTo>
                    <a:pt x="9" y="572"/>
                    <a:pt x="3" y="560"/>
                    <a:pt x="4" y="545"/>
                  </a:cubicBezTo>
                  <a:cubicBezTo>
                    <a:pt x="4" y="535"/>
                    <a:pt x="3" y="526"/>
                    <a:pt x="2" y="5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8"/>
            <p:cNvSpPr>
              <a:spLocks noEditPoints="1"/>
            </p:cNvSpPr>
            <p:nvPr/>
          </p:nvSpPr>
          <p:spPr bwMode="auto">
            <a:xfrm>
              <a:off x="9682163" y="3486151"/>
              <a:ext cx="374650" cy="508000"/>
            </a:xfrm>
            <a:custGeom>
              <a:avLst/>
              <a:gdLst>
                <a:gd name="T0" fmla="*/ 244 w 338"/>
                <a:gd name="T1" fmla="*/ 77 h 457"/>
                <a:gd name="T2" fmla="*/ 244 w 338"/>
                <a:gd name="T3" fmla="*/ 77 h 457"/>
                <a:gd name="T4" fmla="*/ 229 w 338"/>
                <a:gd name="T5" fmla="*/ 86 h 457"/>
                <a:gd name="T6" fmla="*/ 172 w 338"/>
                <a:gd name="T7" fmla="*/ 161 h 457"/>
                <a:gd name="T8" fmla="*/ 116 w 338"/>
                <a:gd name="T9" fmla="*/ 200 h 457"/>
                <a:gd name="T10" fmla="*/ 103 w 338"/>
                <a:gd name="T11" fmla="*/ 223 h 457"/>
                <a:gd name="T12" fmla="*/ 100 w 338"/>
                <a:gd name="T13" fmla="*/ 250 h 457"/>
                <a:gd name="T14" fmla="*/ 89 w 338"/>
                <a:gd name="T15" fmla="*/ 282 h 457"/>
                <a:gd name="T16" fmla="*/ 83 w 338"/>
                <a:gd name="T17" fmla="*/ 352 h 457"/>
                <a:gd name="T18" fmla="*/ 101 w 338"/>
                <a:gd name="T19" fmla="*/ 373 h 457"/>
                <a:gd name="T20" fmla="*/ 137 w 338"/>
                <a:gd name="T21" fmla="*/ 386 h 457"/>
                <a:gd name="T22" fmla="*/ 149 w 338"/>
                <a:gd name="T23" fmla="*/ 387 h 457"/>
                <a:gd name="T24" fmla="*/ 159 w 338"/>
                <a:gd name="T25" fmla="*/ 374 h 457"/>
                <a:gd name="T26" fmla="*/ 174 w 338"/>
                <a:gd name="T27" fmla="*/ 326 h 457"/>
                <a:gd name="T28" fmla="*/ 209 w 338"/>
                <a:gd name="T29" fmla="*/ 299 h 457"/>
                <a:gd name="T30" fmla="*/ 236 w 338"/>
                <a:gd name="T31" fmla="*/ 272 h 457"/>
                <a:gd name="T32" fmla="*/ 243 w 338"/>
                <a:gd name="T33" fmla="*/ 200 h 457"/>
                <a:gd name="T34" fmla="*/ 239 w 338"/>
                <a:gd name="T35" fmla="*/ 183 h 457"/>
                <a:gd name="T36" fmla="*/ 245 w 338"/>
                <a:gd name="T37" fmla="*/ 141 h 457"/>
                <a:gd name="T38" fmla="*/ 259 w 338"/>
                <a:gd name="T39" fmla="*/ 92 h 457"/>
                <a:gd name="T40" fmla="*/ 244 w 338"/>
                <a:gd name="T41" fmla="*/ 77 h 457"/>
                <a:gd name="T42" fmla="*/ 16 w 338"/>
                <a:gd name="T43" fmla="*/ 314 h 457"/>
                <a:gd name="T44" fmla="*/ 16 w 338"/>
                <a:gd name="T45" fmla="*/ 314 h 457"/>
                <a:gd name="T46" fmla="*/ 16 w 338"/>
                <a:gd name="T47" fmla="*/ 299 h 457"/>
                <a:gd name="T48" fmla="*/ 8 w 338"/>
                <a:gd name="T49" fmla="*/ 243 h 457"/>
                <a:gd name="T50" fmla="*/ 16 w 338"/>
                <a:gd name="T51" fmla="*/ 202 h 457"/>
                <a:gd name="T52" fmla="*/ 85 w 338"/>
                <a:gd name="T53" fmla="*/ 137 h 457"/>
                <a:gd name="T54" fmla="*/ 138 w 338"/>
                <a:gd name="T55" fmla="*/ 98 h 457"/>
                <a:gd name="T56" fmla="*/ 158 w 338"/>
                <a:gd name="T57" fmla="*/ 63 h 457"/>
                <a:gd name="T58" fmla="*/ 164 w 338"/>
                <a:gd name="T59" fmla="*/ 42 h 457"/>
                <a:gd name="T60" fmla="*/ 207 w 338"/>
                <a:gd name="T61" fmla="*/ 11 h 457"/>
                <a:gd name="T62" fmla="*/ 268 w 338"/>
                <a:gd name="T63" fmla="*/ 6 h 457"/>
                <a:gd name="T64" fmla="*/ 292 w 338"/>
                <a:gd name="T65" fmla="*/ 4 h 457"/>
                <a:gd name="T66" fmla="*/ 338 w 338"/>
                <a:gd name="T67" fmla="*/ 43 h 457"/>
                <a:gd name="T68" fmla="*/ 325 w 338"/>
                <a:gd name="T69" fmla="*/ 132 h 457"/>
                <a:gd name="T70" fmla="*/ 317 w 338"/>
                <a:gd name="T71" fmla="*/ 153 h 457"/>
                <a:gd name="T72" fmla="*/ 314 w 338"/>
                <a:gd name="T73" fmla="*/ 183 h 457"/>
                <a:gd name="T74" fmla="*/ 311 w 338"/>
                <a:gd name="T75" fmla="*/ 270 h 457"/>
                <a:gd name="T76" fmla="*/ 310 w 338"/>
                <a:gd name="T77" fmla="*/ 274 h 457"/>
                <a:gd name="T78" fmla="*/ 248 w 338"/>
                <a:gd name="T79" fmla="*/ 352 h 457"/>
                <a:gd name="T80" fmla="*/ 239 w 338"/>
                <a:gd name="T81" fmla="*/ 374 h 457"/>
                <a:gd name="T82" fmla="*/ 240 w 338"/>
                <a:gd name="T83" fmla="*/ 379 h 457"/>
                <a:gd name="T84" fmla="*/ 213 w 338"/>
                <a:gd name="T85" fmla="*/ 436 h 457"/>
                <a:gd name="T86" fmla="*/ 170 w 338"/>
                <a:gd name="T87" fmla="*/ 452 h 457"/>
                <a:gd name="T88" fmla="*/ 129 w 338"/>
                <a:gd name="T89" fmla="*/ 452 h 457"/>
                <a:gd name="T90" fmla="*/ 59 w 338"/>
                <a:gd name="T91" fmla="*/ 428 h 457"/>
                <a:gd name="T92" fmla="*/ 30 w 338"/>
                <a:gd name="T93" fmla="*/ 398 h 457"/>
                <a:gd name="T94" fmla="*/ 16 w 338"/>
                <a:gd name="T95" fmla="*/ 31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8" h="457">
                  <a:moveTo>
                    <a:pt x="244" y="77"/>
                  </a:moveTo>
                  <a:lnTo>
                    <a:pt x="244" y="77"/>
                  </a:lnTo>
                  <a:cubicBezTo>
                    <a:pt x="235" y="77"/>
                    <a:pt x="232" y="79"/>
                    <a:pt x="229" y="86"/>
                  </a:cubicBezTo>
                  <a:cubicBezTo>
                    <a:pt x="219" y="118"/>
                    <a:pt x="197" y="141"/>
                    <a:pt x="172" y="161"/>
                  </a:cubicBezTo>
                  <a:cubicBezTo>
                    <a:pt x="154" y="174"/>
                    <a:pt x="135" y="187"/>
                    <a:pt x="116" y="200"/>
                  </a:cubicBezTo>
                  <a:cubicBezTo>
                    <a:pt x="107" y="206"/>
                    <a:pt x="101" y="211"/>
                    <a:pt x="103" y="223"/>
                  </a:cubicBezTo>
                  <a:cubicBezTo>
                    <a:pt x="106" y="232"/>
                    <a:pt x="103" y="241"/>
                    <a:pt x="100" y="250"/>
                  </a:cubicBezTo>
                  <a:cubicBezTo>
                    <a:pt x="97" y="261"/>
                    <a:pt x="93" y="272"/>
                    <a:pt x="89" y="282"/>
                  </a:cubicBezTo>
                  <a:cubicBezTo>
                    <a:pt x="79" y="305"/>
                    <a:pt x="79" y="328"/>
                    <a:pt x="83" y="352"/>
                  </a:cubicBezTo>
                  <a:cubicBezTo>
                    <a:pt x="84" y="362"/>
                    <a:pt x="90" y="369"/>
                    <a:pt x="101" y="373"/>
                  </a:cubicBezTo>
                  <a:cubicBezTo>
                    <a:pt x="113" y="377"/>
                    <a:pt x="125" y="382"/>
                    <a:pt x="137" y="386"/>
                  </a:cubicBezTo>
                  <a:cubicBezTo>
                    <a:pt x="141" y="388"/>
                    <a:pt x="145" y="388"/>
                    <a:pt x="149" y="387"/>
                  </a:cubicBezTo>
                  <a:cubicBezTo>
                    <a:pt x="157" y="387"/>
                    <a:pt x="161" y="381"/>
                    <a:pt x="159" y="374"/>
                  </a:cubicBezTo>
                  <a:cubicBezTo>
                    <a:pt x="152" y="354"/>
                    <a:pt x="160" y="339"/>
                    <a:pt x="174" y="326"/>
                  </a:cubicBezTo>
                  <a:cubicBezTo>
                    <a:pt x="185" y="317"/>
                    <a:pt x="196" y="307"/>
                    <a:pt x="209" y="299"/>
                  </a:cubicBezTo>
                  <a:cubicBezTo>
                    <a:pt x="220" y="293"/>
                    <a:pt x="231" y="284"/>
                    <a:pt x="236" y="272"/>
                  </a:cubicBezTo>
                  <a:cubicBezTo>
                    <a:pt x="245" y="249"/>
                    <a:pt x="249" y="225"/>
                    <a:pt x="243" y="200"/>
                  </a:cubicBezTo>
                  <a:cubicBezTo>
                    <a:pt x="242" y="194"/>
                    <a:pt x="241" y="189"/>
                    <a:pt x="239" y="183"/>
                  </a:cubicBezTo>
                  <a:cubicBezTo>
                    <a:pt x="236" y="168"/>
                    <a:pt x="237" y="154"/>
                    <a:pt x="245" y="141"/>
                  </a:cubicBezTo>
                  <a:cubicBezTo>
                    <a:pt x="254" y="126"/>
                    <a:pt x="256" y="109"/>
                    <a:pt x="259" y="92"/>
                  </a:cubicBezTo>
                  <a:cubicBezTo>
                    <a:pt x="260" y="81"/>
                    <a:pt x="256" y="77"/>
                    <a:pt x="244" y="77"/>
                  </a:cubicBezTo>
                  <a:close/>
                  <a:moveTo>
                    <a:pt x="16" y="314"/>
                  </a:moveTo>
                  <a:lnTo>
                    <a:pt x="16" y="314"/>
                  </a:lnTo>
                  <a:cubicBezTo>
                    <a:pt x="16" y="309"/>
                    <a:pt x="15" y="304"/>
                    <a:pt x="16" y="299"/>
                  </a:cubicBezTo>
                  <a:cubicBezTo>
                    <a:pt x="19" y="280"/>
                    <a:pt x="19" y="261"/>
                    <a:pt x="8" y="243"/>
                  </a:cubicBezTo>
                  <a:cubicBezTo>
                    <a:pt x="0" y="229"/>
                    <a:pt x="8" y="214"/>
                    <a:pt x="16" y="202"/>
                  </a:cubicBezTo>
                  <a:cubicBezTo>
                    <a:pt x="35" y="176"/>
                    <a:pt x="56" y="153"/>
                    <a:pt x="85" y="137"/>
                  </a:cubicBezTo>
                  <a:cubicBezTo>
                    <a:pt x="104" y="126"/>
                    <a:pt x="121" y="112"/>
                    <a:pt x="138" y="98"/>
                  </a:cubicBezTo>
                  <a:cubicBezTo>
                    <a:pt x="149" y="89"/>
                    <a:pt x="157" y="78"/>
                    <a:pt x="158" y="63"/>
                  </a:cubicBezTo>
                  <a:cubicBezTo>
                    <a:pt x="159" y="56"/>
                    <a:pt x="162" y="49"/>
                    <a:pt x="164" y="42"/>
                  </a:cubicBezTo>
                  <a:cubicBezTo>
                    <a:pt x="172" y="23"/>
                    <a:pt x="186" y="12"/>
                    <a:pt x="207" y="11"/>
                  </a:cubicBezTo>
                  <a:cubicBezTo>
                    <a:pt x="227" y="10"/>
                    <a:pt x="248" y="8"/>
                    <a:pt x="268" y="6"/>
                  </a:cubicBezTo>
                  <a:cubicBezTo>
                    <a:pt x="276" y="5"/>
                    <a:pt x="284" y="5"/>
                    <a:pt x="292" y="4"/>
                  </a:cubicBezTo>
                  <a:cubicBezTo>
                    <a:pt x="320" y="0"/>
                    <a:pt x="338" y="15"/>
                    <a:pt x="338" y="43"/>
                  </a:cubicBezTo>
                  <a:cubicBezTo>
                    <a:pt x="337" y="73"/>
                    <a:pt x="331" y="103"/>
                    <a:pt x="325" y="132"/>
                  </a:cubicBezTo>
                  <a:cubicBezTo>
                    <a:pt x="324" y="140"/>
                    <a:pt x="321" y="146"/>
                    <a:pt x="317" y="153"/>
                  </a:cubicBezTo>
                  <a:cubicBezTo>
                    <a:pt x="311" y="163"/>
                    <a:pt x="310" y="173"/>
                    <a:pt x="314" y="183"/>
                  </a:cubicBezTo>
                  <a:cubicBezTo>
                    <a:pt x="325" y="213"/>
                    <a:pt x="320" y="241"/>
                    <a:pt x="311" y="270"/>
                  </a:cubicBezTo>
                  <a:cubicBezTo>
                    <a:pt x="311" y="271"/>
                    <a:pt x="310" y="273"/>
                    <a:pt x="310" y="274"/>
                  </a:cubicBezTo>
                  <a:cubicBezTo>
                    <a:pt x="302" y="310"/>
                    <a:pt x="280" y="335"/>
                    <a:pt x="248" y="352"/>
                  </a:cubicBezTo>
                  <a:cubicBezTo>
                    <a:pt x="236" y="359"/>
                    <a:pt x="236" y="361"/>
                    <a:pt x="239" y="374"/>
                  </a:cubicBezTo>
                  <a:cubicBezTo>
                    <a:pt x="239" y="375"/>
                    <a:pt x="239" y="377"/>
                    <a:pt x="240" y="379"/>
                  </a:cubicBezTo>
                  <a:cubicBezTo>
                    <a:pt x="246" y="408"/>
                    <a:pt x="240" y="423"/>
                    <a:pt x="213" y="436"/>
                  </a:cubicBezTo>
                  <a:cubicBezTo>
                    <a:pt x="199" y="443"/>
                    <a:pt x="184" y="448"/>
                    <a:pt x="170" y="452"/>
                  </a:cubicBezTo>
                  <a:cubicBezTo>
                    <a:pt x="156" y="457"/>
                    <a:pt x="142" y="457"/>
                    <a:pt x="129" y="452"/>
                  </a:cubicBezTo>
                  <a:cubicBezTo>
                    <a:pt x="105" y="445"/>
                    <a:pt x="82" y="437"/>
                    <a:pt x="59" y="428"/>
                  </a:cubicBezTo>
                  <a:cubicBezTo>
                    <a:pt x="44" y="423"/>
                    <a:pt x="35" y="413"/>
                    <a:pt x="30" y="398"/>
                  </a:cubicBezTo>
                  <a:cubicBezTo>
                    <a:pt x="20" y="371"/>
                    <a:pt x="15" y="343"/>
                    <a:pt x="16" y="3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9"/>
            <p:cNvSpPr>
              <a:spLocks noEditPoints="1"/>
            </p:cNvSpPr>
            <p:nvPr/>
          </p:nvSpPr>
          <p:spPr bwMode="auto">
            <a:xfrm>
              <a:off x="10055226" y="3633788"/>
              <a:ext cx="323850" cy="427038"/>
            </a:xfrm>
            <a:custGeom>
              <a:avLst/>
              <a:gdLst>
                <a:gd name="T0" fmla="*/ 190 w 292"/>
                <a:gd name="T1" fmla="*/ 70 h 384"/>
                <a:gd name="T2" fmla="*/ 190 w 292"/>
                <a:gd name="T3" fmla="*/ 70 h 384"/>
                <a:gd name="T4" fmla="*/ 161 w 292"/>
                <a:gd name="T5" fmla="*/ 73 h 384"/>
                <a:gd name="T6" fmla="*/ 139 w 292"/>
                <a:gd name="T7" fmla="*/ 87 h 384"/>
                <a:gd name="T8" fmla="*/ 133 w 292"/>
                <a:gd name="T9" fmla="*/ 100 h 384"/>
                <a:gd name="T10" fmla="*/ 112 w 292"/>
                <a:gd name="T11" fmla="*/ 145 h 384"/>
                <a:gd name="T12" fmla="*/ 78 w 292"/>
                <a:gd name="T13" fmla="*/ 212 h 384"/>
                <a:gd name="T14" fmla="*/ 83 w 292"/>
                <a:gd name="T15" fmla="*/ 243 h 384"/>
                <a:gd name="T16" fmla="*/ 103 w 292"/>
                <a:gd name="T17" fmla="*/ 296 h 384"/>
                <a:gd name="T18" fmla="*/ 103 w 292"/>
                <a:gd name="T19" fmla="*/ 306 h 384"/>
                <a:gd name="T20" fmla="*/ 106 w 292"/>
                <a:gd name="T21" fmla="*/ 312 h 384"/>
                <a:gd name="T22" fmla="*/ 129 w 292"/>
                <a:gd name="T23" fmla="*/ 313 h 384"/>
                <a:gd name="T24" fmla="*/ 134 w 292"/>
                <a:gd name="T25" fmla="*/ 301 h 384"/>
                <a:gd name="T26" fmla="*/ 128 w 292"/>
                <a:gd name="T27" fmla="*/ 269 h 384"/>
                <a:gd name="T28" fmla="*/ 144 w 292"/>
                <a:gd name="T29" fmla="*/ 234 h 384"/>
                <a:gd name="T30" fmla="*/ 155 w 292"/>
                <a:gd name="T31" fmla="*/ 228 h 384"/>
                <a:gd name="T32" fmla="*/ 178 w 292"/>
                <a:gd name="T33" fmla="*/ 178 h 384"/>
                <a:gd name="T34" fmla="*/ 169 w 292"/>
                <a:gd name="T35" fmla="*/ 122 h 384"/>
                <a:gd name="T36" fmla="*/ 189 w 292"/>
                <a:gd name="T37" fmla="*/ 86 h 384"/>
                <a:gd name="T38" fmla="*/ 205 w 292"/>
                <a:gd name="T39" fmla="*/ 79 h 384"/>
                <a:gd name="T40" fmla="*/ 207 w 292"/>
                <a:gd name="T41" fmla="*/ 76 h 384"/>
                <a:gd name="T42" fmla="*/ 204 w 292"/>
                <a:gd name="T43" fmla="*/ 72 h 384"/>
                <a:gd name="T44" fmla="*/ 190 w 292"/>
                <a:gd name="T45" fmla="*/ 70 h 384"/>
                <a:gd name="T46" fmla="*/ 191 w 292"/>
                <a:gd name="T47" fmla="*/ 2 h 384"/>
                <a:gd name="T48" fmla="*/ 191 w 292"/>
                <a:gd name="T49" fmla="*/ 2 h 384"/>
                <a:gd name="T50" fmla="*/ 260 w 292"/>
                <a:gd name="T51" fmla="*/ 23 h 384"/>
                <a:gd name="T52" fmla="*/ 287 w 292"/>
                <a:gd name="T53" fmla="*/ 93 h 384"/>
                <a:gd name="T54" fmla="*/ 270 w 292"/>
                <a:gd name="T55" fmla="*/ 119 h 384"/>
                <a:gd name="T56" fmla="*/ 247 w 292"/>
                <a:gd name="T57" fmla="*/ 137 h 384"/>
                <a:gd name="T58" fmla="*/ 242 w 292"/>
                <a:gd name="T59" fmla="*/ 150 h 384"/>
                <a:gd name="T60" fmla="*/ 249 w 292"/>
                <a:gd name="T61" fmla="*/ 183 h 384"/>
                <a:gd name="T62" fmla="*/ 240 w 292"/>
                <a:gd name="T63" fmla="*/ 234 h 384"/>
                <a:gd name="T64" fmla="*/ 208 w 292"/>
                <a:gd name="T65" fmla="*/ 274 h 384"/>
                <a:gd name="T66" fmla="*/ 203 w 292"/>
                <a:gd name="T67" fmla="*/ 290 h 384"/>
                <a:gd name="T68" fmla="*/ 206 w 292"/>
                <a:gd name="T69" fmla="*/ 324 h 384"/>
                <a:gd name="T70" fmla="*/ 192 w 292"/>
                <a:gd name="T71" fmla="*/ 356 h 384"/>
                <a:gd name="T72" fmla="*/ 157 w 292"/>
                <a:gd name="T73" fmla="*/ 380 h 384"/>
                <a:gd name="T74" fmla="*/ 146 w 292"/>
                <a:gd name="T75" fmla="*/ 383 h 384"/>
                <a:gd name="T76" fmla="*/ 78 w 292"/>
                <a:gd name="T77" fmla="*/ 378 h 384"/>
                <a:gd name="T78" fmla="*/ 40 w 292"/>
                <a:gd name="T79" fmla="*/ 348 h 384"/>
                <a:gd name="T80" fmla="*/ 36 w 292"/>
                <a:gd name="T81" fmla="*/ 334 h 384"/>
                <a:gd name="T82" fmla="*/ 41 w 292"/>
                <a:gd name="T83" fmla="*/ 300 h 384"/>
                <a:gd name="T84" fmla="*/ 36 w 292"/>
                <a:gd name="T85" fmla="*/ 278 h 384"/>
                <a:gd name="T86" fmla="*/ 14 w 292"/>
                <a:gd name="T87" fmla="*/ 252 h 384"/>
                <a:gd name="T88" fmla="*/ 9 w 292"/>
                <a:gd name="T89" fmla="*/ 203 h 384"/>
                <a:gd name="T90" fmla="*/ 44 w 292"/>
                <a:gd name="T91" fmla="*/ 133 h 384"/>
                <a:gd name="T92" fmla="*/ 68 w 292"/>
                <a:gd name="T93" fmla="*/ 82 h 384"/>
                <a:gd name="T94" fmla="*/ 91 w 292"/>
                <a:gd name="T95" fmla="*/ 39 h 384"/>
                <a:gd name="T96" fmla="*/ 148 w 292"/>
                <a:gd name="T97" fmla="*/ 6 h 384"/>
                <a:gd name="T98" fmla="*/ 191 w 292"/>
                <a:gd name="T99" fmla="*/ 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2" h="384">
                  <a:moveTo>
                    <a:pt x="190" y="70"/>
                  </a:moveTo>
                  <a:lnTo>
                    <a:pt x="190" y="70"/>
                  </a:lnTo>
                  <a:cubicBezTo>
                    <a:pt x="180" y="71"/>
                    <a:pt x="170" y="72"/>
                    <a:pt x="161" y="73"/>
                  </a:cubicBezTo>
                  <a:cubicBezTo>
                    <a:pt x="151" y="74"/>
                    <a:pt x="144" y="79"/>
                    <a:pt x="139" y="87"/>
                  </a:cubicBezTo>
                  <a:cubicBezTo>
                    <a:pt x="136" y="91"/>
                    <a:pt x="134" y="96"/>
                    <a:pt x="133" y="100"/>
                  </a:cubicBezTo>
                  <a:cubicBezTo>
                    <a:pt x="127" y="116"/>
                    <a:pt x="119" y="130"/>
                    <a:pt x="112" y="145"/>
                  </a:cubicBezTo>
                  <a:cubicBezTo>
                    <a:pt x="100" y="167"/>
                    <a:pt x="89" y="190"/>
                    <a:pt x="78" y="212"/>
                  </a:cubicBezTo>
                  <a:cubicBezTo>
                    <a:pt x="72" y="224"/>
                    <a:pt x="73" y="233"/>
                    <a:pt x="83" y="243"/>
                  </a:cubicBezTo>
                  <a:cubicBezTo>
                    <a:pt x="98" y="257"/>
                    <a:pt x="105" y="275"/>
                    <a:pt x="103" y="296"/>
                  </a:cubicBezTo>
                  <a:cubicBezTo>
                    <a:pt x="102" y="299"/>
                    <a:pt x="102" y="302"/>
                    <a:pt x="103" y="306"/>
                  </a:cubicBezTo>
                  <a:cubicBezTo>
                    <a:pt x="103" y="308"/>
                    <a:pt x="104" y="310"/>
                    <a:pt x="106" y="312"/>
                  </a:cubicBezTo>
                  <a:cubicBezTo>
                    <a:pt x="110" y="316"/>
                    <a:pt x="123" y="317"/>
                    <a:pt x="129" y="313"/>
                  </a:cubicBezTo>
                  <a:cubicBezTo>
                    <a:pt x="134" y="311"/>
                    <a:pt x="135" y="306"/>
                    <a:pt x="134" y="301"/>
                  </a:cubicBezTo>
                  <a:cubicBezTo>
                    <a:pt x="133" y="290"/>
                    <a:pt x="130" y="280"/>
                    <a:pt x="128" y="269"/>
                  </a:cubicBezTo>
                  <a:cubicBezTo>
                    <a:pt x="125" y="254"/>
                    <a:pt x="131" y="242"/>
                    <a:pt x="144" y="234"/>
                  </a:cubicBezTo>
                  <a:cubicBezTo>
                    <a:pt x="147" y="231"/>
                    <a:pt x="151" y="230"/>
                    <a:pt x="155" y="228"/>
                  </a:cubicBezTo>
                  <a:cubicBezTo>
                    <a:pt x="177" y="215"/>
                    <a:pt x="183" y="202"/>
                    <a:pt x="178" y="178"/>
                  </a:cubicBezTo>
                  <a:cubicBezTo>
                    <a:pt x="174" y="159"/>
                    <a:pt x="171" y="141"/>
                    <a:pt x="169" y="122"/>
                  </a:cubicBezTo>
                  <a:cubicBezTo>
                    <a:pt x="167" y="106"/>
                    <a:pt x="175" y="94"/>
                    <a:pt x="189" y="86"/>
                  </a:cubicBezTo>
                  <a:cubicBezTo>
                    <a:pt x="194" y="83"/>
                    <a:pt x="200" y="82"/>
                    <a:pt x="205" y="79"/>
                  </a:cubicBezTo>
                  <a:cubicBezTo>
                    <a:pt x="206" y="79"/>
                    <a:pt x="207" y="77"/>
                    <a:pt x="207" y="76"/>
                  </a:cubicBezTo>
                  <a:cubicBezTo>
                    <a:pt x="207" y="74"/>
                    <a:pt x="205" y="73"/>
                    <a:pt x="204" y="72"/>
                  </a:cubicBezTo>
                  <a:cubicBezTo>
                    <a:pt x="200" y="69"/>
                    <a:pt x="195" y="69"/>
                    <a:pt x="190" y="70"/>
                  </a:cubicBezTo>
                  <a:close/>
                  <a:moveTo>
                    <a:pt x="191" y="2"/>
                  </a:moveTo>
                  <a:lnTo>
                    <a:pt x="191" y="2"/>
                  </a:lnTo>
                  <a:cubicBezTo>
                    <a:pt x="217" y="0"/>
                    <a:pt x="240" y="10"/>
                    <a:pt x="260" y="23"/>
                  </a:cubicBezTo>
                  <a:cubicBezTo>
                    <a:pt x="280" y="36"/>
                    <a:pt x="292" y="70"/>
                    <a:pt x="287" y="93"/>
                  </a:cubicBezTo>
                  <a:cubicBezTo>
                    <a:pt x="285" y="104"/>
                    <a:pt x="279" y="112"/>
                    <a:pt x="270" y="119"/>
                  </a:cubicBezTo>
                  <a:cubicBezTo>
                    <a:pt x="263" y="125"/>
                    <a:pt x="255" y="131"/>
                    <a:pt x="247" y="137"/>
                  </a:cubicBezTo>
                  <a:cubicBezTo>
                    <a:pt x="243" y="140"/>
                    <a:pt x="241" y="145"/>
                    <a:pt x="242" y="150"/>
                  </a:cubicBezTo>
                  <a:cubicBezTo>
                    <a:pt x="244" y="161"/>
                    <a:pt x="246" y="172"/>
                    <a:pt x="249" y="183"/>
                  </a:cubicBezTo>
                  <a:cubicBezTo>
                    <a:pt x="255" y="202"/>
                    <a:pt x="252" y="219"/>
                    <a:pt x="240" y="234"/>
                  </a:cubicBezTo>
                  <a:cubicBezTo>
                    <a:pt x="229" y="247"/>
                    <a:pt x="221" y="263"/>
                    <a:pt x="208" y="274"/>
                  </a:cubicBezTo>
                  <a:cubicBezTo>
                    <a:pt x="203" y="278"/>
                    <a:pt x="202" y="284"/>
                    <a:pt x="203" y="290"/>
                  </a:cubicBezTo>
                  <a:cubicBezTo>
                    <a:pt x="204" y="301"/>
                    <a:pt x="205" y="312"/>
                    <a:pt x="206" y="324"/>
                  </a:cubicBezTo>
                  <a:cubicBezTo>
                    <a:pt x="206" y="337"/>
                    <a:pt x="201" y="348"/>
                    <a:pt x="192" y="356"/>
                  </a:cubicBezTo>
                  <a:cubicBezTo>
                    <a:pt x="181" y="366"/>
                    <a:pt x="170" y="373"/>
                    <a:pt x="157" y="380"/>
                  </a:cubicBezTo>
                  <a:cubicBezTo>
                    <a:pt x="154" y="382"/>
                    <a:pt x="150" y="383"/>
                    <a:pt x="146" y="383"/>
                  </a:cubicBezTo>
                  <a:cubicBezTo>
                    <a:pt x="123" y="384"/>
                    <a:pt x="100" y="383"/>
                    <a:pt x="78" y="378"/>
                  </a:cubicBezTo>
                  <a:cubicBezTo>
                    <a:pt x="61" y="374"/>
                    <a:pt x="51" y="360"/>
                    <a:pt x="40" y="348"/>
                  </a:cubicBezTo>
                  <a:cubicBezTo>
                    <a:pt x="37" y="344"/>
                    <a:pt x="37" y="339"/>
                    <a:pt x="36" y="334"/>
                  </a:cubicBezTo>
                  <a:cubicBezTo>
                    <a:pt x="36" y="322"/>
                    <a:pt x="37" y="311"/>
                    <a:pt x="41" y="300"/>
                  </a:cubicBezTo>
                  <a:cubicBezTo>
                    <a:pt x="45" y="291"/>
                    <a:pt x="43" y="284"/>
                    <a:pt x="36" y="278"/>
                  </a:cubicBezTo>
                  <a:cubicBezTo>
                    <a:pt x="29" y="269"/>
                    <a:pt x="21" y="261"/>
                    <a:pt x="14" y="252"/>
                  </a:cubicBezTo>
                  <a:cubicBezTo>
                    <a:pt x="3" y="237"/>
                    <a:pt x="0" y="220"/>
                    <a:pt x="9" y="203"/>
                  </a:cubicBezTo>
                  <a:cubicBezTo>
                    <a:pt x="20" y="180"/>
                    <a:pt x="31" y="156"/>
                    <a:pt x="44" y="133"/>
                  </a:cubicBezTo>
                  <a:cubicBezTo>
                    <a:pt x="53" y="117"/>
                    <a:pt x="61" y="100"/>
                    <a:pt x="68" y="82"/>
                  </a:cubicBezTo>
                  <a:cubicBezTo>
                    <a:pt x="74" y="67"/>
                    <a:pt x="82" y="53"/>
                    <a:pt x="91" y="39"/>
                  </a:cubicBezTo>
                  <a:cubicBezTo>
                    <a:pt x="104" y="19"/>
                    <a:pt x="122" y="6"/>
                    <a:pt x="148" y="6"/>
                  </a:cubicBezTo>
                  <a:cubicBezTo>
                    <a:pt x="162" y="6"/>
                    <a:pt x="176" y="1"/>
                    <a:pt x="19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0"/>
            <p:cNvSpPr>
              <a:spLocks noEditPoints="1"/>
            </p:cNvSpPr>
            <p:nvPr/>
          </p:nvSpPr>
          <p:spPr bwMode="auto">
            <a:xfrm>
              <a:off x="1911351" y="2903538"/>
              <a:ext cx="477838" cy="238125"/>
            </a:xfrm>
            <a:custGeom>
              <a:avLst/>
              <a:gdLst>
                <a:gd name="T0" fmla="*/ 269 w 431"/>
                <a:gd name="T1" fmla="*/ 96 h 214"/>
                <a:gd name="T2" fmla="*/ 269 w 431"/>
                <a:gd name="T3" fmla="*/ 96 h 214"/>
                <a:gd name="T4" fmla="*/ 242 w 431"/>
                <a:gd name="T5" fmla="*/ 94 h 214"/>
                <a:gd name="T6" fmla="*/ 235 w 431"/>
                <a:gd name="T7" fmla="*/ 101 h 214"/>
                <a:gd name="T8" fmla="*/ 261 w 431"/>
                <a:gd name="T9" fmla="*/ 140 h 214"/>
                <a:gd name="T10" fmla="*/ 274 w 431"/>
                <a:gd name="T11" fmla="*/ 146 h 214"/>
                <a:gd name="T12" fmla="*/ 347 w 431"/>
                <a:gd name="T13" fmla="*/ 140 h 214"/>
                <a:gd name="T14" fmla="*/ 357 w 431"/>
                <a:gd name="T15" fmla="*/ 131 h 214"/>
                <a:gd name="T16" fmla="*/ 346 w 431"/>
                <a:gd name="T17" fmla="*/ 104 h 214"/>
                <a:gd name="T18" fmla="*/ 332 w 431"/>
                <a:gd name="T19" fmla="*/ 101 h 214"/>
                <a:gd name="T20" fmla="*/ 269 w 431"/>
                <a:gd name="T21" fmla="*/ 96 h 214"/>
                <a:gd name="T22" fmla="*/ 291 w 431"/>
                <a:gd name="T23" fmla="*/ 213 h 214"/>
                <a:gd name="T24" fmla="*/ 291 w 431"/>
                <a:gd name="T25" fmla="*/ 213 h 214"/>
                <a:gd name="T26" fmla="*/ 259 w 431"/>
                <a:gd name="T27" fmla="*/ 213 h 214"/>
                <a:gd name="T28" fmla="*/ 211 w 431"/>
                <a:gd name="T29" fmla="*/ 188 h 214"/>
                <a:gd name="T30" fmla="*/ 189 w 431"/>
                <a:gd name="T31" fmla="*/ 156 h 214"/>
                <a:gd name="T32" fmla="*/ 154 w 431"/>
                <a:gd name="T33" fmla="*/ 134 h 214"/>
                <a:gd name="T34" fmla="*/ 84 w 431"/>
                <a:gd name="T35" fmla="*/ 124 h 214"/>
                <a:gd name="T36" fmla="*/ 39 w 431"/>
                <a:gd name="T37" fmla="*/ 105 h 214"/>
                <a:gd name="T38" fmla="*/ 9 w 431"/>
                <a:gd name="T39" fmla="*/ 84 h 214"/>
                <a:gd name="T40" fmla="*/ 4 w 431"/>
                <a:gd name="T41" fmla="*/ 62 h 214"/>
                <a:gd name="T42" fmla="*/ 31 w 431"/>
                <a:gd name="T43" fmla="*/ 25 h 214"/>
                <a:gd name="T44" fmla="*/ 63 w 431"/>
                <a:gd name="T45" fmla="*/ 3 h 214"/>
                <a:gd name="T46" fmla="*/ 89 w 431"/>
                <a:gd name="T47" fmla="*/ 3 h 214"/>
                <a:gd name="T48" fmla="*/ 189 w 431"/>
                <a:gd name="T49" fmla="*/ 24 h 214"/>
                <a:gd name="T50" fmla="*/ 228 w 431"/>
                <a:gd name="T51" fmla="*/ 29 h 214"/>
                <a:gd name="T52" fmla="*/ 349 w 431"/>
                <a:gd name="T53" fmla="*/ 40 h 214"/>
                <a:gd name="T54" fmla="*/ 369 w 431"/>
                <a:gd name="T55" fmla="*/ 43 h 214"/>
                <a:gd name="T56" fmla="*/ 396 w 431"/>
                <a:gd name="T57" fmla="*/ 57 h 214"/>
                <a:gd name="T58" fmla="*/ 429 w 431"/>
                <a:gd name="T59" fmla="*/ 143 h 214"/>
                <a:gd name="T60" fmla="*/ 428 w 431"/>
                <a:gd name="T61" fmla="*/ 168 h 214"/>
                <a:gd name="T62" fmla="*/ 396 w 431"/>
                <a:gd name="T63" fmla="*/ 202 h 214"/>
                <a:gd name="T64" fmla="*/ 291 w 431"/>
                <a:gd name="T65" fmla="*/ 21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1" h="214">
                  <a:moveTo>
                    <a:pt x="269" y="96"/>
                  </a:moveTo>
                  <a:lnTo>
                    <a:pt x="269" y="96"/>
                  </a:lnTo>
                  <a:cubicBezTo>
                    <a:pt x="260" y="95"/>
                    <a:pt x="251" y="94"/>
                    <a:pt x="242" y="94"/>
                  </a:cubicBezTo>
                  <a:cubicBezTo>
                    <a:pt x="237" y="93"/>
                    <a:pt x="233" y="98"/>
                    <a:pt x="235" y="101"/>
                  </a:cubicBezTo>
                  <a:cubicBezTo>
                    <a:pt x="244" y="114"/>
                    <a:pt x="252" y="127"/>
                    <a:pt x="261" y="140"/>
                  </a:cubicBezTo>
                  <a:cubicBezTo>
                    <a:pt x="264" y="144"/>
                    <a:pt x="269" y="145"/>
                    <a:pt x="274" y="146"/>
                  </a:cubicBezTo>
                  <a:cubicBezTo>
                    <a:pt x="299" y="148"/>
                    <a:pt x="323" y="143"/>
                    <a:pt x="347" y="140"/>
                  </a:cubicBezTo>
                  <a:cubicBezTo>
                    <a:pt x="352" y="139"/>
                    <a:pt x="355" y="136"/>
                    <a:pt x="357" y="131"/>
                  </a:cubicBezTo>
                  <a:cubicBezTo>
                    <a:pt x="361" y="120"/>
                    <a:pt x="356" y="108"/>
                    <a:pt x="346" y="104"/>
                  </a:cubicBezTo>
                  <a:cubicBezTo>
                    <a:pt x="341" y="102"/>
                    <a:pt x="336" y="101"/>
                    <a:pt x="332" y="101"/>
                  </a:cubicBezTo>
                  <a:cubicBezTo>
                    <a:pt x="311" y="99"/>
                    <a:pt x="290" y="94"/>
                    <a:pt x="269" y="96"/>
                  </a:cubicBezTo>
                  <a:close/>
                  <a:moveTo>
                    <a:pt x="291" y="213"/>
                  </a:moveTo>
                  <a:lnTo>
                    <a:pt x="291" y="213"/>
                  </a:lnTo>
                  <a:cubicBezTo>
                    <a:pt x="280" y="213"/>
                    <a:pt x="270" y="214"/>
                    <a:pt x="259" y="213"/>
                  </a:cubicBezTo>
                  <a:cubicBezTo>
                    <a:pt x="240" y="212"/>
                    <a:pt x="223" y="205"/>
                    <a:pt x="211" y="188"/>
                  </a:cubicBezTo>
                  <a:cubicBezTo>
                    <a:pt x="204" y="178"/>
                    <a:pt x="196" y="167"/>
                    <a:pt x="189" y="156"/>
                  </a:cubicBezTo>
                  <a:cubicBezTo>
                    <a:pt x="181" y="142"/>
                    <a:pt x="171" y="135"/>
                    <a:pt x="154" y="134"/>
                  </a:cubicBezTo>
                  <a:cubicBezTo>
                    <a:pt x="131" y="132"/>
                    <a:pt x="107" y="128"/>
                    <a:pt x="84" y="124"/>
                  </a:cubicBezTo>
                  <a:cubicBezTo>
                    <a:pt x="68" y="121"/>
                    <a:pt x="53" y="115"/>
                    <a:pt x="39" y="105"/>
                  </a:cubicBezTo>
                  <a:cubicBezTo>
                    <a:pt x="29" y="98"/>
                    <a:pt x="19" y="91"/>
                    <a:pt x="9" y="84"/>
                  </a:cubicBezTo>
                  <a:cubicBezTo>
                    <a:pt x="2" y="78"/>
                    <a:pt x="0" y="71"/>
                    <a:pt x="4" y="62"/>
                  </a:cubicBezTo>
                  <a:cubicBezTo>
                    <a:pt x="11" y="48"/>
                    <a:pt x="16" y="34"/>
                    <a:pt x="31" y="25"/>
                  </a:cubicBezTo>
                  <a:cubicBezTo>
                    <a:pt x="41" y="18"/>
                    <a:pt x="49" y="7"/>
                    <a:pt x="63" y="3"/>
                  </a:cubicBezTo>
                  <a:cubicBezTo>
                    <a:pt x="71" y="0"/>
                    <a:pt x="80" y="0"/>
                    <a:pt x="89" y="3"/>
                  </a:cubicBezTo>
                  <a:cubicBezTo>
                    <a:pt x="121" y="17"/>
                    <a:pt x="155" y="19"/>
                    <a:pt x="189" y="24"/>
                  </a:cubicBezTo>
                  <a:cubicBezTo>
                    <a:pt x="202" y="26"/>
                    <a:pt x="215" y="28"/>
                    <a:pt x="228" y="29"/>
                  </a:cubicBezTo>
                  <a:cubicBezTo>
                    <a:pt x="268" y="33"/>
                    <a:pt x="309" y="36"/>
                    <a:pt x="349" y="40"/>
                  </a:cubicBezTo>
                  <a:cubicBezTo>
                    <a:pt x="356" y="41"/>
                    <a:pt x="362" y="42"/>
                    <a:pt x="369" y="43"/>
                  </a:cubicBezTo>
                  <a:cubicBezTo>
                    <a:pt x="380" y="44"/>
                    <a:pt x="388" y="50"/>
                    <a:pt x="396" y="57"/>
                  </a:cubicBezTo>
                  <a:cubicBezTo>
                    <a:pt x="421" y="81"/>
                    <a:pt x="431" y="109"/>
                    <a:pt x="429" y="143"/>
                  </a:cubicBezTo>
                  <a:cubicBezTo>
                    <a:pt x="428" y="151"/>
                    <a:pt x="429" y="160"/>
                    <a:pt x="428" y="168"/>
                  </a:cubicBezTo>
                  <a:cubicBezTo>
                    <a:pt x="425" y="187"/>
                    <a:pt x="415" y="199"/>
                    <a:pt x="396" y="202"/>
                  </a:cubicBezTo>
                  <a:cubicBezTo>
                    <a:pt x="361" y="208"/>
                    <a:pt x="326" y="214"/>
                    <a:pt x="291"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1"/>
            <p:cNvSpPr>
              <a:spLocks noEditPoints="1"/>
            </p:cNvSpPr>
            <p:nvPr/>
          </p:nvSpPr>
          <p:spPr bwMode="auto">
            <a:xfrm>
              <a:off x="9244013" y="3732213"/>
              <a:ext cx="320675" cy="366713"/>
            </a:xfrm>
            <a:custGeom>
              <a:avLst/>
              <a:gdLst>
                <a:gd name="T0" fmla="*/ 177 w 289"/>
                <a:gd name="T1" fmla="*/ 259 h 330"/>
                <a:gd name="T2" fmla="*/ 177 w 289"/>
                <a:gd name="T3" fmla="*/ 259 h 330"/>
                <a:gd name="T4" fmla="*/ 204 w 289"/>
                <a:gd name="T5" fmla="*/ 253 h 330"/>
                <a:gd name="T6" fmla="*/ 205 w 289"/>
                <a:gd name="T7" fmla="*/ 237 h 330"/>
                <a:gd name="T8" fmla="*/ 179 w 289"/>
                <a:gd name="T9" fmla="*/ 224 h 330"/>
                <a:gd name="T10" fmla="*/ 143 w 289"/>
                <a:gd name="T11" fmla="*/ 187 h 330"/>
                <a:gd name="T12" fmla="*/ 124 w 289"/>
                <a:gd name="T13" fmla="*/ 134 h 330"/>
                <a:gd name="T14" fmla="*/ 101 w 289"/>
                <a:gd name="T15" fmla="*/ 81 h 330"/>
                <a:gd name="T16" fmla="*/ 87 w 289"/>
                <a:gd name="T17" fmla="*/ 79 h 330"/>
                <a:gd name="T18" fmla="*/ 78 w 289"/>
                <a:gd name="T19" fmla="*/ 87 h 330"/>
                <a:gd name="T20" fmla="*/ 78 w 289"/>
                <a:gd name="T21" fmla="*/ 106 h 330"/>
                <a:gd name="T22" fmla="*/ 106 w 289"/>
                <a:gd name="T23" fmla="*/ 156 h 330"/>
                <a:gd name="T24" fmla="*/ 160 w 289"/>
                <a:gd name="T25" fmla="*/ 254 h 330"/>
                <a:gd name="T26" fmla="*/ 177 w 289"/>
                <a:gd name="T27" fmla="*/ 259 h 330"/>
                <a:gd name="T28" fmla="*/ 158 w 289"/>
                <a:gd name="T29" fmla="*/ 328 h 330"/>
                <a:gd name="T30" fmla="*/ 158 w 289"/>
                <a:gd name="T31" fmla="*/ 328 h 330"/>
                <a:gd name="T32" fmla="*/ 103 w 289"/>
                <a:gd name="T33" fmla="*/ 297 h 330"/>
                <a:gd name="T34" fmla="*/ 64 w 289"/>
                <a:gd name="T35" fmla="*/ 238 h 330"/>
                <a:gd name="T36" fmla="*/ 39 w 289"/>
                <a:gd name="T37" fmla="*/ 180 h 330"/>
                <a:gd name="T38" fmla="*/ 23 w 289"/>
                <a:gd name="T39" fmla="*/ 150 h 330"/>
                <a:gd name="T40" fmla="*/ 18 w 289"/>
                <a:gd name="T41" fmla="*/ 145 h 330"/>
                <a:gd name="T42" fmla="*/ 7 w 289"/>
                <a:gd name="T43" fmla="*/ 91 h 330"/>
                <a:gd name="T44" fmla="*/ 61 w 289"/>
                <a:gd name="T45" fmla="*/ 17 h 330"/>
                <a:gd name="T46" fmla="*/ 65 w 289"/>
                <a:gd name="T47" fmla="*/ 14 h 330"/>
                <a:gd name="T48" fmla="*/ 140 w 289"/>
                <a:gd name="T49" fmla="*/ 7 h 330"/>
                <a:gd name="T50" fmla="*/ 165 w 289"/>
                <a:gd name="T51" fmla="*/ 33 h 330"/>
                <a:gd name="T52" fmla="*/ 197 w 289"/>
                <a:gd name="T53" fmla="*/ 112 h 330"/>
                <a:gd name="T54" fmla="*/ 206 w 289"/>
                <a:gd name="T55" fmla="*/ 140 h 330"/>
                <a:gd name="T56" fmla="*/ 233 w 289"/>
                <a:gd name="T57" fmla="*/ 170 h 330"/>
                <a:gd name="T58" fmla="*/ 265 w 289"/>
                <a:gd name="T59" fmla="*/ 189 h 330"/>
                <a:gd name="T60" fmla="*/ 282 w 289"/>
                <a:gd name="T61" fmla="*/ 212 h 330"/>
                <a:gd name="T62" fmla="*/ 285 w 289"/>
                <a:gd name="T63" fmla="*/ 265 h 330"/>
                <a:gd name="T64" fmla="*/ 276 w 289"/>
                <a:gd name="T65" fmla="*/ 282 h 330"/>
                <a:gd name="T66" fmla="*/ 232 w 289"/>
                <a:gd name="T67" fmla="*/ 312 h 330"/>
                <a:gd name="T68" fmla="*/ 182 w 289"/>
                <a:gd name="T69" fmla="*/ 325 h 330"/>
                <a:gd name="T70" fmla="*/ 158 w 289"/>
                <a:gd name="T71" fmla="*/ 32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9" h="330">
                  <a:moveTo>
                    <a:pt x="177" y="259"/>
                  </a:moveTo>
                  <a:lnTo>
                    <a:pt x="177" y="259"/>
                  </a:lnTo>
                  <a:cubicBezTo>
                    <a:pt x="183" y="258"/>
                    <a:pt x="194" y="256"/>
                    <a:pt x="204" y="253"/>
                  </a:cubicBezTo>
                  <a:cubicBezTo>
                    <a:pt x="211" y="250"/>
                    <a:pt x="211" y="242"/>
                    <a:pt x="205" y="237"/>
                  </a:cubicBezTo>
                  <a:cubicBezTo>
                    <a:pt x="197" y="231"/>
                    <a:pt x="188" y="227"/>
                    <a:pt x="179" y="224"/>
                  </a:cubicBezTo>
                  <a:cubicBezTo>
                    <a:pt x="161" y="218"/>
                    <a:pt x="149" y="205"/>
                    <a:pt x="143" y="187"/>
                  </a:cubicBezTo>
                  <a:cubicBezTo>
                    <a:pt x="136" y="169"/>
                    <a:pt x="129" y="152"/>
                    <a:pt x="124" y="134"/>
                  </a:cubicBezTo>
                  <a:cubicBezTo>
                    <a:pt x="120" y="115"/>
                    <a:pt x="111" y="97"/>
                    <a:pt x="101" y="81"/>
                  </a:cubicBezTo>
                  <a:cubicBezTo>
                    <a:pt x="97" y="74"/>
                    <a:pt x="92" y="74"/>
                    <a:pt x="87" y="79"/>
                  </a:cubicBezTo>
                  <a:cubicBezTo>
                    <a:pt x="84" y="81"/>
                    <a:pt x="81" y="84"/>
                    <a:pt x="78" y="87"/>
                  </a:cubicBezTo>
                  <a:cubicBezTo>
                    <a:pt x="71" y="95"/>
                    <a:pt x="71" y="99"/>
                    <a:pt x="78" y="106"/>
                  </a:cubicBezTo>
                  <a:cubicBezTo>
                    <a:pt x="93" y="120"/>
                    <a:pt x="101" y="137"/>
                    <a:pt x="106" y="156"/>
                  </a:cubicBezTo>
                  <a:cubicBezTo>
                    <a:pt x="114" y="194"/>
                    <a:pt x="139" y="223"/>
                    <a:pt x="160" y="254"/>
                  </a:cubicBezTo>
                  <a:cubicBezTo>
                    <a:pt x="163" y="258"/>
                    <a:pt x="168" y="260"/>
                    <a:pt x="177" y="259"/>
                  </a:cubicBezTo>
                  <a:close/>
                  <a:moveTo>
                    <a:pt x="158" y="328"/>
                  </a:moveTo>
                  <a:lnTo>
                    <a:pt x="158" y="328"/>
                  </a:lnTo>
                  <a:cubicBezTo>
                    <a:pt x="133" y="330"/>
                    <a:pt x="116" y="317"/>
                    <a:pt x="103" y="297"/>
                  </a:cubicBezTo>
                  <a:cubicBezTo>
                    <a:pt x="90" y="277"/>
                    <a:pt x="77" y="258"/>
                    <a:pt x="64" y="238"/>
                  </a:cubicBezTo>
                  <a:cubicBezTo>
                    <a:pt x="52" y="220"/>
                    <a:pt x="43" y="201"/>
                    <a:pt x="39" y="180"/>
                  </a:cubicBezTo>
                  <a:cubicBezTo>
                    <a:pt x="37" y="168"/>
                    <a:pt x="32" y="158"/>
                    <a:pt x="23" y="150"/>
                  </a:cubicBezTo>
                  <a:cubicBezTo>
                    <a:pt x="21" y="149"/>
                    <a:pt x="19" y="147"/>
                    <a:pt x="18" y="145"/>
                  </a:cubicBezTo>
                  <a:cubicBezTo>
                    <a:pt x="4" y="129"/>
                    <a:pt x="0" y="113"/>
                    <a:pt x="7" y="91"/>
                  </a:cubicBezTo>
                  <a:cubicBezTo>
                    <a:pt x="18" y="60"/>
                    <a:pt x="39" y="38"/>
                    <a:pt x="61" y="17"/>
                  </a:cubicBezTo>
                  <a:cubicBezTo>
                    <a:pt x="62" y="16"/>
                    <a:pt x="63" y="15"/>
                    <a:pt x="65" y="14"/>
                  </a:cubicBezTo>
                  <a:cubicBezTo>
                    <a:pt x="80" y="3"/>
                    <a:pt x="124" y="0"/>
                    <a:pt x="140" y="7"/>
                  </a:cubicBezTo>
                  <a:cubicBezTo>
                    <a:pt x="152" y="12"/>
                    <a:pt x="160" y="21"/>
                    <a:pt x="165" y="33"/>
                  </a:cubicBezTo>
                  <a:cubicBezTo>
                    <a:pt x="177" y="59"/>
                    <a:pt x="190" y="85"/>
                    <a:pt x="197" y="112"/>
                  </a:cubicBezTo>
                  <a:cubicBezTo>
                    <a:pt x="200" y="122"/>
                    <a:pt x="204" y="131"/>
                    <a:pt x="206" y="140"/>
                  </a:cubicBezTo>
                  <a:cubicBezTo>
                    <a:pt x="211" y="154"/>
                    <a:pt x="220" y="164"/>
                    <a:pt x="233" y="170"/>
                  </a:cubicBezTo>
                  <a:cubicBezTo>
                    <a:pt x="244" y="176"/>
                    <a:pt x="255" y="182"/>
                    <a:pt x="265" y="189"/>
                  </a:cubicBezTo>
                  <a:cubicBezTo>
                    <a:pt x="274" y="194"/>
                    <a:pt x="280" y="202"/>
                    <a:pt x="282" y="212"/>
                  </a:cubicBezTo>
                  <a:cubicBezTo>
                    <a:pt x="286" y="229"/>
                    <a:pt x="289" y="247"/>
                    <a:pt x="285" y="265"/>
                  </a:cubicBezTo>
                  <a:cubicBezTo>
                    <a:pt x="283" y="272"/>
                    <a:pt x="281" y="278"/>
                    <a:pt x="276" y="282"/>
                  </a:cubicBezTo>
                  <a:cubicBezTo>
                    <a:pt x="263" y="295"/>
                    <a:pt x="250" y="307"/>
                    <a:pt x="232" y="312"/>
                  </a:cubicBezTo>
                  <a:cubicBezTo>
                    <a:pt x="215" y="316"/>
                    <a:pt x="199" y="321"/>
                    <a:pt x="182" y="325"/>
                  </a:cubicBezTo>
                  <a:cubicBezTo>
                    <a:pt x="174" y="327"/>
                    <a:pt x="166" y="327"/>
                    <a:pt x="158" y="3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2"/>
            <p:cNvSpPr>
              <a:spLocks noEditPoints="1"/>
            </p:cNvSpPr>
            <p:nvPr/>
          </p:nvSpPr>
          <p:spPr bwMode="auto">
            <a:xfrm>
              <a:off x="9144001" y="3357563"/>
              <a:ext cx="290513" cy="347663"/>
            </a:xfrm>
            <a:custGeom>
              <a:avLst/>
              <a:gdLst>
                <a:gd name="T0" fmla="*/ 146 w 263"/>
                <a:gd name="T1" fmla="*/ 147 h 312"/>
                <a:gd name="T2" fmla="*/ 146 w 263"/>
                <a:gd name="T3" fmla="*/ 147 h 312"/>
                <a:gd name="T4" fmla="*/ 146 w 263"/>
                <a:gd name="T5" fmla="*/ 142 h 312"/>
                <a:gd name="T6" fmla="*/ 133 w 263"/>
                <a:gd name="T7" fmla="*/ 120 h 312"/>
                <a:gd name="T8" fmla="*/ 139 w 263"/>
                <a:gd name="T9" fmla="*/ 147 h 312"/>
                <a:gd name="T10" fmla="*/ 141 w 263"/>
                <a:gd name="T11" fmla="*/ 148 h 312"/>
                <a:gd name="T12" fmla="*/ 145 w 263"/>
                <a:gd name="T13" fmla="*/ 149 h 312"/>
                <a:gd name="T14" fmla="*/ 146 w 263"/>
                <a:gd name="T15" fmla="*/ 147 h 312"/>
                <a:gd name="T16" fmla="*/ 170 w 263"/>
                <a:gd name="T17" fmla="*/ 207 h 312"/>
                <a:gd name="T18" fmla="*/ 170 w 263"/>
                <a:gd name="T19" fmla="*/ 207 h 312"/>
                <a:gd name="T20" fmla="*/ 176 w 263"/>
                <a:gd name="T21" fmla="*/ 243 h 312"/>
                <a:gd name="T22" fmla="*/ 181 w 263"/>
                <a:gd name="T23" fmla="*/ 246 h 312"/>
                <a:gd name="T24" fmla="*/ 184 w 263"/>
                <a:gd name="T25" fmla="*/ 240 h 312"/>
                <a:gd name="T26" fmla="*/ 170 w 263"/>
                <a:gd name="T27" fmla="*/ 207 h 312"/>
                <a:gd name="T28" fmla="*/ 198 w 263"/>
                <a:gd name="T29" fmla="*/ 309 h 312"/>
                <a:gd name="T30" fmla="*/ 198 w 263"/>
                <a:gd name="T31" fmla="*/ 309 h 312"/>
                <a:gd name="T32" fmla="*/ 144 w 263"/>
                <a:gd name="T33" fmla="*/ 303 h 312"/>
                <a:gd name="T34" fmla="*/ 106 w 263"/>
                <a:gd name="T35" fmla="*/ 262 h 312"/>
                <a:gd name="T36" fmla="*/ 99 w 263"/>
                <a:gd name="T37" fmla="*/ 221 h 312"/>
                <a:gd name="T38" fmla="*/ 80 w 263"/>
                <a:gd name="T39" fmla="*/ 179 h 312"/>
                <a:gd name="T40" fmla="*/ 66 w 263"/>
                <a:gd name="T41" fmla="*/ 152 h 312"/>
                <a:gd name="T42" fmla="*/ 49 w 263"/>
                <a:gd name="T43" fmla="*/ 117 h 312"/>
                <a:gd name="T44" fmla="*/ 15 w 263"/>
                <a:gd name="T45" fmla="*/ 63 h 312"/>
                <a:gd name="T46" fmla="*/ 6 w 263"/>
                <a:gd name="T47" fmla="*/ 40 h 312"/>
                <a:gd name="T48" fmla="*/ 39 w 263"/>
                <a:gd name="T49" fmla="*/ 2 h 312"/>
                <a:gd name="T50" fmla="*/ 53 w 263"/>
                <a:gd name="T51" fmla="*/ 6 h 312"/>
                <a:gd name="T52" fmla="*/ 91 w 263"/>
                <a:gd name="T53" fmla="*/ 14 h 312"/>
                <a:gd name="T54" fmla="*/ 147 w 263"/>
                <a:gd name="T55" fmla="*/ 42 h 312"/>
                <a:gd name="T56" fmla="*/ 172 w 263"/>
                <a:gd name="T57" fmla="*/ 65 h 312"/>
                <a:gd name="T58" fmla="*/ 208 w 263"/>
                <a:gd name="T59" fmla="*/ 110 h 312"/>
                <a:gd name="T60" fmla="*/ 246 w 263"/>
                <a:gd name="T61" fmla="*/ 201 h 312"/>
                <a:gd name="T62" fmla="*/ 262 w 263"/>
                <a:gd name="T63" fmla="*/ 277 h 312"/>
                <a:gd name="T64" fmla="*/ 251 w 263"/>
                <a:gd name="T65" fmla="*/ 298 h 312"/>
                <a:gd name="T66" fmla="*/ 214 w 263"/>
                <a:gd name="T67" fmla="*/ 309 h 312"/>
                <a:gd name="T68" fmla="*/ 198 w 263"/>
                <a:gd name="T69" fmla="*/ 30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3" h="312">
                  <a:moveTo>
                    <a:pt x="146" y="147"/>
                  </a:moveTo>
                  <a:lnTo>
                    <a:pt x="146" y="147"/>
                  </a:lnTo>
                  <a:cubicBezTo>
                    <a:pt x="146" y="145"/>
                    <a:pt x="146" y="143"/>
                    <a:pt x="146" y="142"/>
                  </a:cubicBezTo>
                  <a:cubicBezTo>
                    <a:pt x="141" y="135"/>
                    <a:pt x="144" y="123"/>
                    <a:pt x="133" y="120"/>
                  </a:cubicBezTo>
                  <a:cubicBezTo>
                    <a:pt x="131" y="130"/>
                    <a:pt x="135" y="138"/>
                    <a:pt x="139" y="147"/>
                  </a:cubicBezTo>
                  <a:cubicBezTo>
                    <a:pt x="140" y="147"/>
                    <a:pt x="140" y="148"/>
                    <a:pt x="141" y="148"/>
                  </a:cubicBezTo>
                  <a:cubicBezTo>
                    <a:pt x="142" y="149"/>
                    <a:pt x="144" y="149"/>
                    <a:pt x="145" y="149"/>
                  </a:cubicBezTo>
                  <a:cubicBezTo>
                    <a:pt x="146" y="149"/>
                    <a:pt x="146" y="147"/>
                    <a:pt x="146" y="147"/>
                  </a:cubicBezTo>
                  <a:close/>
                  <a:moveTo>
                    <a:pt x="170" y="207"/>
                  </a:moveTo>
                  <a:lnTo>
                    <a:pt x="170" y="207"/>
                  </a:lnTo>
                  <a:cubicBezTo>
                    <a:pt x="169" y="222"/>
                    <a:pt x="172" y="232"/>
                    <a:pt x="176" y="243"/>
                  </a:cubicBezTo>
                  <a:cubicBezTo>
                    <a:pt x="176" y="245"/>
                    <a:pt x="179" y="247"/>
                    <a:pt x="181" y="246"/>
                  </a:cubicBezTo>
                  <a:cubicBezTo>
                    <a:pt x="184" y="245"/>
                    <a:pt x="185" y="242"/>
                    <a:pt x="184" y="240"/>
                  </a:cubicBezTo>
                  <a:cubicBezTo>
                    <a:pt x="182" y="229"/>
                    <a:pt x="178" y="219"/>
                    <a:pt x="170" y="207"/>
                  </a:cubicBezTo>
                  <a:close/>
                  <a:moveTo>
                    <a:pt x="198" y="309"/>
                  </a:moveTo>
                  <a:lnTo>
                    <a:pt x="198" y="309"/>
                  </a:lnTo>
                  <a:cubicBezTo>
                    <a:pt x="179" y="312"/>
                    <a:pt x="161" y="308"/>
                    <a:pt x="144" y="303"/>
                  </a:cubicBezTo>
                  <a:cubicBezTo>
                    <a:pt x="124" y="296"/>
                    <a:pt x="111" y="283"/>
                    <a:pt x="106" y="262"/>
                  </a:cubicBezTo>
                  <a:cubicBezTo>
                    <a:pt x="103" y="248"/>
                    <a:pt x="100" y="234"/>
                    <a:pt x="99" y="221"/>
                  </a:cubicBezTo>
                  <a:cubicBezTo>
                    <a:pt x="97" y="205"/>
                    <a:pt x="93" y="190"/>
                    <a:pt x="80" y="179"/>
                  </a:cubicBezTo>
                  <a:cubicBezTo>
                    <a:pt x="72" y="172"/>
                    <a:pt x="67" y="163"/>
                    <a:pt x="66" y="152"/>
                  </a:cubicBezTo>
                  <a:cubicBezTo>
                    <a:pt x="64" y="138"/>
                    <a:pt x="57" y="127"/>
                    <a:pt x="49" y="117"/>
                  </a:cubicBezTo>
                  <a:cubicBezTo>
                    <a:pt x="35" y="101"/>
                    <a:pt x="24" y="82"/>
                    <a:pt x="15" y="63"/>
                  </a:cubicBezTo>
                  <a:cubicBezTo>
                    <a:pt x="11" y="56"/>
                    <a:pt x="8" y="48"/>
                    <a:pt x="6" y="40"/>
                  </a:cubicBezTo>
                  <a:cubicBezTo>
                    <a:pt x="0" y="17"/>
                    <a:pt x="14" y="0"/>
                    <a:pt x="39" y="2"/>
                  </a:cubicBezTo>
                  <a:cubicBezTo>
                    <a:pt x="44" y="3"/>
                    <a:pt x="48" y="4"/>
                    <a:pt x="53" y="6"/>
                  </a:cubicBezTo>
                  <a:cubicBezTo>
                    <a:pt x="65" y="10"/>
                    <a:pt x="78" y="13"/>
                    <a:pt x="91" y="14"/>
                  </a:cubicBezTo>
                  <a:cubicBezTo>
                    <a:pt x="113" y="17"/>
                    <a:pt x="132" y="25"/>
                    <a:pt x="147" y="42"/>
                  </a:cubicBezTo>
                  <a:cubicBezTo>
                    <a:pt x="155" y="50"/>
                    <a:pt x="163" y="58"/>
                    <a:pt x="172" y="65"/>
                  </a:cubicBezTo>
                  <a:cubicBezTo>
                    <a:pt x="188" y="77"/>
                    <a:pt x="201" y="92"/>
                    <a:pt x="208" y="110"/>
                  </a:cubicBezTo>
                  <a:cubicBezTo>
                    <a:pt x="221" y="141"/>
                    <a:pt x="233" y="171"/>
                    <a:pt x="246" y="201"/>
                  </a:cubicBezTo>
                  <a:cubicBezTo>
                    <a:pt x="256" y="226"/>
                    <a:pt x="257" y="252"/>
                    <a:pt x="262" y="277"/>
                  </a:cubicBezTo>
                  <a:cubicBezTo>
                    <a:pt x="263" y="286"/>
                    <a:pt x="259" y="293"/>
                    <a:pt x="251" y="298"/>
                  </a:cubicBezTo>
                  <a:cubicBezTo>
                    <a:pt x="240" y="305"/>
                    <a:pt x="228" y="310"/>
                    <a:pt x="214" y="309"/>
                  </a:cubicBezTo>
                  <a:cubicBezTo>
                    <a:pt x="209" y="309"/>
                    <a:pt x="203" y="309"/>
                    <a:pt x="198" y="3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3"/>
            <p:cNvSpPr>
              <a:spLocks noEditPoints="1"/>
            </p:cNvSpPr>
            <p:nvPr/>
          </p:nvSpPr>
          <p:spPr bwMode="auto">
            <a:xfrm>
              <a:off x="5041901" y="1320801"/>
              <a:ext cx="254000" cy="366713"/>
            </a:xfrm>
            <a:custGeom>
              <a:avLst/>
              <a:gdLst>
                <a:gd name="T0" fmla="*/ 111 w 228"/>
                <a:gd name="T1" fmla="*/ 163 h 329"/>
                <a:gd name="T2" fmla="*/ 111 w 228"/>
                <a:gd name="T3" fmla="*/ 163 h 329"/>
                <a:gd name="T4" fmla="*/ 104 w 228"/>
                <a:gd name="T5" fmla="*/ 197 h 329"/>
                <a:gd name="T6" fmla="*/ 85 w 228"/>
                <a:gd name="T7" fmla="*/ 256 h 329"/>
                <a:gd name="T8" fmla="*/ 82 w 228"/>
                <a:gd name="T9" fmla="*/ 270 h 329"/>
                <a:gd name="T10" fmla="*/ 91 w 228"/>
                <a:gd name="T11" fmla="*/ 279 h 329"/>
                <a:gd name="T12" fmla="*/ 112 w 228"/>
                <a:gd name="T13" fmla="*/ 273 h 329"/>
                <a:gd name="T14" fmla="*/ 156 w 228"/>
                <a:gd name="T15" fmla="*/ 237 h 329"/>
                <a:gd name="T16" fmla="*/ 145 w 228"/>
                <a:gd name="T17" fmla="*/ 200 h 329"/>
                <a:gd name="T18" fmla="*/ 124 w 228"/>
                <a:gd name="T19" fmla="*/ 167 h 329"/>
                <a:gd name="T20" fmla="*/ 122 w 228"/>
                <a:gd name="T21" fmla="*/ 157 h 329"/>
                <a:gd name="T22" fmla="*/ 88 w 228"/>
                <a:gd name="T23" fmla="*/ 74 h 329"/>
                <a:gd name="T24" fmla="*/ 76 w 228"/>
                <a:gd name="T25" fmla="*/ 74 h 329"/>
                <a:gd name="T26" fmla="*/ 65 w 228"/>
                <a:gd name="T27" fmla="*/ 96 h 329"/>
                <a:gd name="T28" fmla="*/ 69 w 228"/>
                <a:gd name="T29" fmla="*/ 113 h 329"/>
                <a:gd name="T30" fmla="*/ 87 w 228"/>
                <a:gd name="T31" fmla="*/ 126 h 329"/>
                <a:gd name="T32" fmla="*/ 111 w 228"/>
                <a:gd name="T33" fmla="*/ 163 h 329"/>
                <a:gd name="T34" fmla="*/ 228 w 228"/>
                <a:gd name="T35" fmla="*/ 200 h 329"/>
                <a:gd name="T36" fmla="*/ 228 w 228"/>
                <a:gd name="T37" fmla="*/ 200 h 329"/>
                <a:gd name="T38" fmla="*/ 226 w 228"/>
                <a:gd name="T39" fmla="*/ 211 h 329"/>
                <a:gd name="T40" fmla="*/ 206 w 228"/>
                <a:gd name="T41" fmla="*/ 258 h 329"/>
                <a:gd name="T42" fmla="*/ 189 w 228"/>
                <a:gd name="T43" fmla="*/ 279 h 329"/>
                <a:gd name="T44" fmla="*/ 151 w 228"/>
                <a:gd name="T45" fmla="*/ 309 h 329"/>
                <a:gd name="T46" fmla="*/ 104 w 228"/>
                <a:gd name="T47" fmla="*/ 322 h 329"/>
                <a:gd name="T48" fmla="*/ 80 w 228"/>
                <a:gd name="T49" fmla="*/ 326 h 329"/>
                <a:gd name="T50" fmla="*/ 41 w 228"/>
                <a:gd name="T51" fmla="*/ 312 h 329"/>
                <a:gd name="T52" fmla="*/ 26 w 228"/>
                <a:gd name="T53" fmla="*/ 292 h 329"/>
                <a:gd name="T54" fmla="*/ 25 w 228"/>
                <a:gd name="T55" fmla="*/ 248 h 329"/>
                <a:gd name="T56" fmla="*/ 48 w 228"/>
                <a:gd name="T57" fmla="*/ 181 h 329"/>
                <a:gd name="T58" fmla="*/ 40 w 228"/>
                <a:gd name="T59" fmla="*/ 159 h 329"/>
                <a:gd name="T60" fmla="*/ 16 w 228"/>
                <a:gd name="T61" fmla="*/ 142 h 329"/>
                <a:gd name="T62" fmla="*/ 1 w 228"/>
                <a:gd name="T63" fmla="*/ 111 h 329"/>
                <a:gd name="T64" fmla="*/ 24 w 228"/>
                <a:gd name="T65" fmla="*/ 47 h 329"/>
                <a:gd name="T66" fmla="*/ 45 w 228"/>
                <a:gd name="T67" fmla="*/ 20 h 329"/>
                <a:gd name="T68" fmla="*/ 96 w 228"/>
                <a:gd name="T69" fmla="*/ 3 h 329"/>
                <a:gd name="T70" fmla="*/ 110 w 228"/>
                <a:gd name="T71" fmla="*/ 5 h 329"/>
                <a:gd name="T72" fmla="*/ 134 w 228"/>
                <a:gd name="T73" fmla="*/ 21 h 329"/>
                <a:gd name="T74" fmla="*/ 149 w 228"/>
                <a:gd name="T75" fmla="*/ 50 h 329"/>
                <a:gd name="T76" fmla="*/ 166 w 228"/>
                <a:gd name="T77" fmla="*/ 82 h 329"/>
                <a:gd name="T78" fmla="*/ 178 w 228"/>
                <a:gd name="T79" fmla="*/ 116 h 329"/>
                <a:gd name="T80" fmla="*/ 180 w 228"/>
                <a:gd name="T81" fmla="*/ 128 h 329"/>
                <a:gd name="T82" fmla="*/ 204 w 228"/>
                <a:gd name="T83" fmla="*/ 162 h 329"/>
                <a:gd name="T84" fmla="*/ 228 w 228"/>
                <a:gd name="T85" fmla="*/ 20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329">
                  <a:moveTo>
                    <a:pt x="111" y="163"/>
                  </a:moveTo>
                  <a:lnTo>
                    <a:pt x="111" y="163"/>
                  </a:lnTo>
                  <a:cubicBezTo>
                    <a:pt x="111" y="176"/>
                    <a:pt x="107" y="187"/>
                    <a:pt x="104" y="197"/>
                  </a:cubicBezTo>
                  <a:cubicBezTo>
                    <a:pt x="98" y="217"/>
                    <a:pt x="91" y="236"/>
                    <a:pt x="85" y="256"/>
                  </a:cubicBezTo>
                  <a:cubicBezTo>
                    <a:pt x="84" y="260"/>
                    <a:pt x="83" y="265"/>
                    <a:pt x="82" y="270"/>
                  </a:cubicBezTo>
                  <a:cubicBezTo>
                    <a:pt x="82" y="275"/>
                    <a:pt x="86" y="280"/>
                    <a:pt x="91" y="279"/>
                  </a:cubicBezTo>
                  <a:cubicBezTo>
                    <a:pt x="98" y="277"/>
                    <a:pt x="105" y="275"/>
                    <a:pt x="112" y="273"/>
                  </a:cubicBezTo>
                  <a:cubicBezTo>
                    <a:pt x="132" y="268"/>
                    <a:pt x="147" y="255"/>
                    <a:pt x="156" y="237"/>
                  </a:cubicBezTo>
                  <a:cubicBezTo>
                    <a:pt x="166" y="215"/>
                    <a:pt x="166" y="211"/>
                    <a:pt x="145" y="200"/>
                  </a:cubicBezTo>
                  <a:cubicBezTo>
                    <a:pt x="132" y="192"/>
                    <a:pt x="125" y="182"/>
                    <a:pt x="124" y="167"/>
                  </a:cubicBezTo>
                  <a:cubicBezTo>
                    <a:pt x="123" y="164"/>
                    <a:pt x="123" y="161"/>
                    <a:pt x="122" y="157"/>
                  </a:cubicBezTo>
                  <a:cubicBezTo>
                    <a:pt x="117" y="127"/>
                    <a:pt x="103" y="100"/>
                    <a:pt x="88" y="74"/>
                  </a:cubicBezTo>
                  <a:cubicBezTo>
                    <a:pt x="85" y="69"/>
                    <a:pt x="79" y="69"/>
                    <a:pt x="76" y="74"/>
                  </a:cubicBezTo>
                  <a:cubicBezTo>
                    <a:pt x="72" y="81"/>
                    <a:pt x="68" y="88"/>
                    <a:pt x="65" y="96"/>
                  </a:cubicBezTo>
                  <a:cubicBezTo>
                    <a:pt x="62" y="102"/>
                    <a:pt x="63" y="109"/>
                    <a:pt x="69" y="113"/>
                  </a:cubicBezTo>
                  <a:cubicBezTo>
                    <a:pt x="75" y="117"/>
                    <a:pt x="82" y="121"/>
                    <a:pt x="87" y="126"/>
                  </a:cubicBezTo>
                  <a:cubicBezTo>
                    <a:pt x="100" y="136"/>
                    <a:pt x="109" y="148"/>
                    <a:pt x="111" y="163"/>
                  </a:cubicBezTo>
                  <a:close/>
                  <a:moveTo>
                    <a:pt x="228" y="200"/>
                  </a:moveTo>
                  <a:lnTo>
                    <a:pt x="228" y="200"/>
                  </a:lnTo>
                  <a:cubicBezTo>
                    <a:pt x="228" y="203"/>
                    <a:pt x="228" y="207"/>
                    <a:pt x="226" y="211"/>
                  </a:cubicBezTo>
                  <a:cubicBezTo>
                    <a:pt x="220" y="226"/>
                    <a:pt x="213" y="243"/>
                    <a:pt x="206" y="258"/>
                  </a:cubicBezTo>
                  <a:cubicBezTo>
                    <a:pt x="202" y="266"/>
                    <a:pt x="196" y="273"/>
                    <a:pt x="189" y="279"/>
                  </a:cubicBezTo>
                  <a:cubicBezTo>
                    <a:pt x="177" y="290"/>
                    <a:pt x="164" y="300"/>
                    <a:pt x="151" y="309"/>
                  </a:cubicBezTo>
                  <a:cubicBezTo>
                    <a:pt x="137" y="319"/>
                    <a:pt x="120" y="319"/>
                    <a:pt x="104" y="322"/>
                  </a:cubicBezTo>
                  <a:cubicBezTo>
                    <a:pt x="96" y="324"/>
                    <a:pt x="88" y="324"/>
                    <a:pt x="80" y="326"/>
                  </a:cubicBezTo>
                  <a:cubicBezTo>
                    <a:pt x="64" y="329"/>
                    <a:pt x="51" y="323"/>
                    <a:pt x="41" y="312"/>
                  </a:cubicBezTo>
                  <a:cubicBezTo>
                    <a:pt x="35" y="306"/>
                    <a:pt x="31" y="298"/>
                    <a:pt x="26" y="292"/>
                  </a:cubicBezTo>
                  <a:cubicBezTo>
                    <a:pt x="17" y="277"/>
                    <a:pt x="16" y="264"/>
                    <a:pt x="25" y="248"/>
                  </a:cubicBezTo>
                  <a:cubicBezTo>
                    <a:pt x="38" y="228"/>
                    <a:pt x="42" y="204"/>
                    <a:pt x="48" y="181"/>
                  </a:cubicBezTo>
                  <a:cubicBezTo>
                    <a:pt x="50" y="172"/>
                    <a:pt x="47" y="165"/>
                    <a:pt x="40" y="159"/>
                  </a:cubicBezTo>
                  <a:cubicBezTo>
                    <a:pt x="32" y="153"/>
                    <a:pt x="25" y="147"/>
                    <a:pt x="16" y="142"/>
                  </a:cubicBezTo>
                  <a:cubicBezTo>
                    <a:pt x="4" y="135"/>
                    <a:pt x="0" y="125"/>
                    <a:pt x="1" y="111"/>
                  </a:cubicBezTo>
                  <a:cubicBezTo>
                    <a:pt x="3" y="88"/>
                    <a:pt x="12" y="67"/>
                    <a:pt x="24" y="47"/>
                  </a:cubicBezTo>
                  <a:cubicBezTo>
                    <a:pt x="30" y="38"/>
                    <a:pt x="38" y="29"/>
                    <a:pt x="45" y="20"/>
                  </a:cubicBezTo>
                  <a:cubicBezTo>
                    <a:pt x="59" y="5"/>
                    <a:pt x="76" y="0"/>
                    <a:pt x="96" y="3"/>
                  </a:cubicBezTo>
                  <a:cubicBezTo>
                    <a:pt x="101" y="3"/>
                    <a:pt x="106" y="4"/>
                    <a:pt x="110" y="5"/>
                  </a:cubicBezTo>
                  <a:cubicBezTo>
                    <a:pt x="121" y="7"/>
                    <a:pt x="129" y="13"/>
                    <a:pt x="134" y="21"/>
                  </a:cubicBezTo>
                  <a:cubicBezTo>
                    <a:pt x="139" y="30"/>
                    <a:pt x="144" y="40"/>
                    <a:pt x="149" y="50"/>
                  </a:cubicBezTo>
                  <a:cubicBezTo>
                    <a:pt x="154" y="60"/>
                    <a:pt x="158" y="72"/>
                    <a:pt x="166" y="82"/>
                  </a:cubicBezTo>
                  <a:cubicBezTo>
                    <a:pt x="173" y="92"/>
                    <a:pt x="175" y="104"/>
                    <a:pt x="178" y="116"/>
                  </a:cubicBezTo>
                  <a:cubicBezTo>
                    <a:pt x="179" y="120"/>
                    <a:pt x="180" y="124"/>
                    <a:pt x="180" y="128"/>
                  </a:cubicBezTo>
                  <a:cubicBezTo>
                    <a:pt x="182" y="144"/>
                    <a:pt x="189" y="156"/>
                    <a:pt x="204" y="162"/>
                  </a:cubicBezTo>
                  <a:cubicBezTo>
                    <a:pt x="220" y="168"/>
                    <a:pt x="228" y="182"/>
                    <a:pt x="228" y="2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4"/>
            <p:cNvSpPr>
              <a:spLocks noEditPoints="1"/>
            </p:cNvSpPr>
            <p:nvPr/>
          </p:nvSpPr>
          <p:spPr bwMode="auto">
            <a:xfrm>
              <a:off x="1912938" y="763588"/>
              <a:ext cx="363538" cy="219075"/>
            </a:xfrm>
            <a:custGeom>
              <a:avLst/>
              <a:gdLst>
                <a:gd name="T0" fmla="*/ 135 w 327"/>
                <a:gd name="T1" fmla="*/ 130 h 197"/>
                <a:gd name="T2" fmla="*/ 135 w 327"/>
                <a:gd name="T3" fmla="*/ 130 h 197"/>
                <a:gd name="T4" fmla="*/ 168 w 327"/>
                <a:gd name="T5" fmla="*/ 121 h 197"/>
                <a:gd name="T6" fmla="*/ 241 w 327"/>
                <a:gd name="T7" fmla="*/ 86 h 197"/>
                <a:gd name="T8" fmla="*/ 249 w 327"/>
                <a:gd name="T9" fmla="*/ 80 h 197"/>
                <a:gd name="T10" fmla="*/ 248 w 327"/>
                <a:gd name="T11" fmla="*/ 67 h 197"/>
                <a:gd name="T12" fmla="*/ 216 w 327"/>
                <a:gd name="T13" fmla="*/ 61 h 197"/>
                <a:gd name="T14" fmla="*/ 180 w 327"/>
                <a:gd name="T15" fmla="*/ 75 h 197"/>
                <a:gd name="T16" fmla="*/ 123 w 327"/>
                <a:gd name="T17" fmla="*/ 104 h 197"/>
                <a:gd name="T18" fmla="*/ 108 w 327"/>
                <a:gd name="T19" fmla="*/ 117 h 197"/>
                <a:gd name="T20" fmla="*/ 126 w 327"/>
                <a:gd name="T21" fmla="*/ 128 h 197"/>
                <a:gd name="T22" fmla="*/ 135 w 327"/>
                <a:gd name="T23" fmla="*/ 130 h 197"/>
                <a:gd name="T24" fmla="*/ 38 w 327"/>
                <a:gd name="T25" fmla="*/ 72 h 197"/>
                <a:gd name="T26" fmla="*/ 38 w 327"/>
                <a:gd name="T27" fmla="*/ 72 h 197"/>
                <a:gd name="T28" fmla="*/ 89 w 327"/>
                <a:gd name="T29" fmla="*/ 56 h 197"/>
                <a:gd name="T30" fmla="*/ 147 w 327"/>
                <a:gd name="T31" fmla="*/ 26 h 197"/>
                <a:gd name="T32" fmla="*/ 236 w 327"/>
                <a:gd name="T33" fmla="*/ 2 h 197"/>
                <a:gd name="T34" fmla="*/ 310 w 327"/>
                <a:gd name="T35" fmla="*/ 36 h 197"/>
                <a:gd name="T36" fmla="*/ 313 w 327"/>
                <a:gd name="T37" fmla="*/ 40 h 197"/>
                <a:gd name="T38" fmla="*/ 314 w 327"/>
                <a:gd name="T39" fmla="*/ 117 h 197"/>
                <a:gd name="T40" fmla="*/ 299 w 327"/>
                <a:gd name="T41" fmla="*/ 129 h 197"/>
                <a:gd name="T42" fmla="*/ 222 w 327"/>
                <a:gd name="T43" fmla="*/ 166 h 197"/>
                <a:gd name="T44" fmla="*/ 146 w 327"/>
                <a:gd name="T45" fmla="*/ 193 h 197"/>
                <a:gd name="T46" fmla="*/ 105 w 327"/>
                <a:gd name="T47" fmla="*/ 187 h 197"/>
                <a:gd name="T48" fmla="*/ 58 w 327"/>
                <a:gd name="T49" fmla="*/ 174 h 197"/>
                <a:gd name="T50" fmla="*/ 12 w 327"/>
                <a:gd name="T51" fmla="*/ 151 h 197"/>
                <a:gd name="T52" fmla="*/ 5 w 327"/>
                <a:gd name="T53" fmla="*/ 120 h 197"/>
                <a:gd name="T54" fmla="*/ 25 w 327"/>
                <a:gd name="T55" fmla="*/ 86 h 197"/>
                <a:gd name="T56" fmla="*/ 38 w 327"/>
                <a:gd name="T57" fmla="*/ 72 h 197"/>
                <a:gd name="T58" fmla="*/ 38 w 327"/>
                <a:gd name="T59"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7" h="197">
                  <a:moveTo>
                    <a:pt x="135" y="130"/>
                  </a:moveTo>
                  <a:lnTo>
                    <a:pt x="135" y="130"/>
                  </a:lnTo>
                  <a:cubicBezTo>
                    <a:pt x="147" y="129"/>
                    <a:pt x="158" y="126"/>
                    <a:pt x="168" y="121"/>
                  </a:cubicBezTo>
                  <a:cubicBezTo>
                    <a:pt x="192" y="109"/>
                    <a:pt x="217" y="97"/>
                    <a:pt x="241" y="86"/>
                  </a:cubicBezTo>
                  <a:cubicBezTo>
                    <a:pt x="243" y="84"/>
                    <a:pt x="246" y="82"/>
                    <a:pt x="249" y="80"/>
                  </a:cubicBezTo>
                  <a:cubicBezTo>
                    <a:pt x="252" y="77"/>
                    <a:pt x="252" y="70"/>
                    <a:pt x="248" y="67"/>
                  </a:cubicBezTo>
                  <a:cubicBezTo>
                    <a:pt x="238" y="60"/>
                    <a:pt x="228" y="58"/>
                    <a:pt x="216" y="61"/>
                  </a:cubicBezTo>
                  <a:cubicBezTo>
                    <a:pt x="203" y="64"/>
                    <a:pt x="191" y="69"/>
                    <a:pt x="180" y="75"/>
                  </a:cubicBezTo>
                  <a:cubicBezTo>
                    <a:pt x="161" y="85"/>
                    <a:pt x="142" y="94"/>
                    <a:pt x="123" y="104"/>
                  </a:cubicBezTo>
                  <a:cubicBezTo>
                    <a:pt x="118" y="107"/>
                    <a:pt x="107" y="108"/>
                    <a:pt x="108" y="117"/>
                  </a:cubicBezTo>
                  <a:cubicBezTo>
                    <a:pt x="110" y="124"/>
                    <a:pt x="120" y="125"/>
                    <a:pt x="126" y="128"/>
                  </a:cubicBezTo>
                  <a:cubicBezTo>
                    <a:pt x="129" y="129"/>
                    <a:pt x="132" y="129"/>
                    <a:pt x="135" y="130"/>
                  </a:cubicBezTo>
                  <a:close/>
                  <a:moveTo>
                    <a:pt x="38" y="72"/>
                  </a:moveTo>
                  <a:lnTo>
                    <a:pt x="38" y="72"/>
                  </a:lnTo>
                  <a:cubicBezTo>
                    <a:pt x="56" y="71"/>
                    <a:pt x="73" y="63"/>
                    <a:pt x="89" y="56"/>
                  </a:cubicBezTo>
                  <a:cubicBezTo>
                    <a:pt x="109" y="47"/>
                    <a:pt x="128" y="37"/>
                    <a:pt x="147" y="26"/>
                  </a:cubicBezTo>
                  <a:cubicBezTo>
                    <a:pt x="175" y="10"/>
                    <a:pt x="204" y="0"/>
                    <a:pt x="236" y="2"/>
                  </a:cubicBezTo>
                  <a:cubicBezTo>
                    <a:pt x="264" y="5"/>
                    <a:pt x="288" y="18"/>
                    <a:pt x="310" y="36"/>
                  </a:cubicBezTo>
                  <a:cubicBezTo>
                    <a:pt x="311" y="38"/>
                    <a:pt x="312" y="39"/>
                    <a:pt x="313" y="40"/>
                  </a:cubicBezTo>
                  <a:cubicBezTo>
                    <a:pt x="326" y="57"/>
                    <a:pt x="327" y="99"/>
                    <a:pt x="314" y="117"/>
                  </a:cubicBezTo>
                  <a:cubicBezTo>
                    <a:pt x="310" y="123"/>
                    <a:pt x="305" y="126"/>
                    <a:pt x="299" y="129"/>
                  </a:cubicBezTo>
                  <a:cubicBezTo>
                    <a:pt x="273" y="141"/>
                    <a:pt x="247" y="153"/>
                    <a:pt x="222" y="166"/>
                  </a:cubicBezTo>
                  <a:cubicBezTo>
                    <a:pt x="198" y="179"/>
                    <a:pt x="172" y="185"/>
                    <a:pt x="146" y="193"/>
                  </a:cubicBezTo>
                  <a:cubicBezTo>
                    <a:pt x="131" y="197"/>
                    <a:pt x="117" y="197"/>
                    <a:pt x="105" y="187"/>
                  </a:cubicBezTo>
                  <a:cubicBezTo>
                    <a:pt x="91" y="176"/>
                    <a:pt x="74" y="175"/>
                    <a:pt x="58" y="174"/>
                  </a:cubicBezTo>
                  <a:cubicBezTo>
                    <a:pt x="38" y="174"/>
                    <a:pt x="25" y="163"/>
                    <a:pt x="12" y="151"/>
                  </a:cubicBezTo>
                  <a:cubicBezTo>
                    <a:pt x="2" y="142"/>
                    <a:pt x="0" y="132"/>
                    <a:pt x="5" y="120"/>
                  </a:cubicBezTo>
                  <a:cubicBezTo>
                    <a:pt x="10" y="107"/>
                    <a:pt x="15" y="96"/>
                    <a:pt x="25" y="86"/>
                  </a:cubicBezTo>
                  <a:cubicBezTo>
                    <a:pt x="29" y="82"/>
                    <a:pt x="34" y="77"/>
                    <a:pt x="38" y="72"/>
                  </a:cubicBezTo>
                  <a:lnTo>
                    <a:pt x="38" y="7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5"/>
            <p:cNvSpPr>
              <a:spLocks noEditPoints="1"/>
            </p:cNvSpPr>
            <p:nvPr/>
          </p:nvSpPr>
          <p:spPr bwMode="auto">
            <a:xfrm>
              <a:off x="10618788" y="5556251"/>
              <a:ext cx="284163" cy="238125"/>
            </a:xfrm>
            <a:custGeom>
              <a:avLst/>
              <a:gdLst>
                <a:gd name="T0" fmla="*/ 147 w 256"/>
                <a:gd name="T1" fmla="*/ 75 h 214"/>
                <a:gd name="T2" fmla="*/ 147 w 256"/>
                <a:gd name="T3" fmla="*/ 75 h 214"/>
                <a:gd name="T4" fmla="*/ 146 w 256"/>
                <a:gd name="T5" fmla="*/ 75 h 214"/>
                <a:gd name="T6" fmla="*/ 81 w 256"/>
                <a:gd name="T7" fmla="*/ 109 h 214"/>
                <a:gd name="T8" fmla="*/ 78 w 256"/>
                <a:gd name="T9" fmla="*/ 120 h 214"/>
                <a:gd name="T10" fmla="*/ 89 w 256"/>
                <a:gd name="T11" fmla="*/ 139 h 214"/>
                <a:gd name="T12" fmla="*/ 97 w 256"/>
                <a:gd name="T13" fmla="*/ 143 h 214"/>
                <a:gd name="T14" fmla="*/ 167 w 256"/>
                <a:gd name="T15" fmla="*/ 105 h 214"/>
                <a:gd name="T16" fmla="*/ 170 w 256"/>
                <a:gd name="T17" fmla="*/ 96 h 214"/>
                <a:gd name="T18" fmla="*/ 147 w 256"/>
                <a:gd name="T19" fmla="*/ 75 h 214"/>
                <a:gd name="T20" fmla="*/ 103 w 256"/>
                <a:gd name="T21" fmla="*/ 213 h 214"/>
                <a:gd name="T22" fmla="*/ 103 w 256"/>
                <a:gd name="T23" fmla="*/ 213 h 214"/>
                <a:gd name="T24" fmla="*/ 86 w 256"/>
                <a:gd name="T25" fmla="*/ 211 h 214"/>
                <a:gd name="T26" fmla="*/ 19 w 256"/>
                <a:gd name="T27" fmla="*/ 157 h 214"/>
                <a:gd name="T28" fmla="*/ 7 w 256"/>
                <a:gd name="T29" fmla="*/ 122 h 214"/>
                <a:gd name="T30" fmla="*/ 10 w 256"/>
                <a:gd name="T31" fmla="*/ 85 h 214"/>
                <a:gd name="T32" fmla="*/ 42 w 256"/>
                <a:gd name="T33" fmla="*/ 51 h 214"/>
                <a:gd name="T34" fmla="*/ 141 w 256"/>
                <a:gd name="T35" fmla="*/ 5 h 214"/>
                <a:gd name="T36" fmla="*/ 185 w 256"/>
                <a:gd name="T37" fmla="*/ 14 h 214"/>
                <a:gd name="T38" fmla="*/ 238 w 256"/>
                <a:gd name="T39" fmla="*/ 68 h 214"/>
                <a:gd name="T40" fmla="*/ 243 w 256"/>
                <a:gd name="T41" fmla="*/ 129 h 214"/>
                <a:gd name="T42" fmla="*/ 206 w 256"/>
                <a:gd name="T43" fmla="*/ 170 h 214"/>
                <a:gd name="T44" fmla="*/ 129 w 256"/>
                <a:gd name="T45" fmla="*/ 208 h 214"/>
                <a:gd name="T46" fmla="*/ 103 w 256"/>
                <a:gd name="T47" fmla="*/ 21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6" h="214">
                  <a:moveTo>
                    <a:pt x="147" y="75"/>
                  </a:moveTo>
                  <a:lnTo>
                    <a:pt x="147" y="75"/>
                  </a:lnTo>
                  <a:cubicBezTo>
                    <a:pt x="147" y="75"/>
                    <a:pt x="146" y="75"/>
                    <a:pt x="146" y="75"/>
                  </a:cubicBezTo>
                  <a:cubicBezTo>
                    <a:pt x="123" y="84"/>
                    <a:pt x="100" y="92"/>
                    <a:pt x="81" y="109"/>
                  </a:cubicBezTo>
                  <a:cubicBezTo>
                    <a:pt x="78" y="112"/>
                    <a:pt x="76" y="116"/>
                    <a:pt x="78" y="120"/>
                  </a:cubicBezTo>
                  <a:cubicBezTo>
                    <a:pt x="81" y="127"/>
                    <a:pt x="85" y="133"/>
                    <a:pt x="89" y="139"/>
                  </a:cubicBezTo>
                  <a:cubicBezTo>
                    <a:pt x="90" y="142"/>
                    <a:pt x="94" y="144"/>
                    <a:pt x="97" y="143"/>
                  </a:cubicBezTo>
                  <a:cubicBezTo>
                    <a:pt x="124" y="137"/>
                    <a:pt x="148" y="125"/>
                    <a:pt x="167" y="105"/>
                  </a:cubicBezTo>
                  <a:cubicBezTo>
                    <a:pt x="170" y="103"/>
                    <a:pt x="171" y="100"/>
                    <a:pt x="170" y="96"/>
                  </a:cubicBezTo>
                  <a:cubicBezTo>
                    <a:pt x="168" y="89"/>
                    <a:pt x="155" y="76"/>
                    <a:pt x="147" y="75"/>
                  </a:cubicBezTo>
                  <a:close/>
                  <a:moveTo>
                    <a:pt x="103" y="213"/>
                  </a:moveTo>
                  <a:lnTo>
                    <a:pt x="103" y="213"/>
                  </a:lnTo>
                  <a:cubicBezTo>
                    <a:pt x="95" y="212"/>
                    <a:pt x="91" y="211"/>
                    <a:pt x="86" y="211"/>
                  </a:cubicBezTo>
                  <a:cubicBezTo>
                    <a:pt x="53" y="210"/>
                    <a:pt x="28" y="192"/>
                    <a:pt x="19" y="157"/>
                  </a:cubicBezTo>
                  <a:cubicBezTo>
                    <a:pt x="15" y="145"/>
                    <a:pt x="12" y="133"/>
                    <a:pt x="7" y="122"/>
                  </a:cubicBezTo>
                  <a:cubicBezTo>
                    <a:pt x="0" y="110"/>
                    <a:pt x="2" y="97"/>
                    <a:pt x="10" y="85"/>
                  </a:cubicBezTo>
                  <a:cubicBezTo>
                    <a:pt x="19" y="72"/>
                    <a:pt x="28" y="60"/>
                    <a:pt x="42" y="51"/>
                  </a:cubicBezTo>
                  <a:cubicBezTo>
                    <a:pt x="73" y="31"/>
                    <a:pt x="106" y="16"/>
                    <a:pt x="141" y="5"/>
                  </a:cubicBezTo>
                  <a:cubicBezTo>
                    <a:pt x="158" y="0"/>
                    <a:pt x="173" y="3"/>
                    <a:pt x="185" y="14"/>
                  </a:cubicBezTo>
                  <a:cubicBezTo>
                    <a:pt x="203" y="31"/>
                    <a:pt x="222" y="48"/>
                    <a:pt x="238" y="68"/>
                  </a:cubicBezTo>
                  <a:cubicBezTo>
                    <a:pt x="255" y="87"/>
                    <a:pt x="256" y="107"/>
                    <a:pt x="243" y="129"/>
                  </a:cubicBezTo>
                  <a:cubicBezTo>
                    <a:pt x="234" y="145"/>
                    <a:pt x="222" y="160"/>
                    <a:pt x="206" y="170"/>
                  </a:cubicBezTo>
                  <a:cubicBezTo>
                    <a:pt x="181" y="185"/>
                    <a:pt x="156" y="197"/>
                    <a:pt x="129" y="208"/>
                  </a:cubicBezTo>
                  <a:cubicBezTo>
                    <a:pt x="120" y="211"/>
                    <a:pt x="110" y="214"/>
                    <a:pt x="103"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6"/>
            <p:cNvSpPr>
              <a:spLocks noEditPoints="1"/>
            </p:cNvSpPr>
            <p:nvPr/>
          </p:nvSpPr>
          <p:spPr bwMode="auto">
            <a:xfrm>
              <a:off x="2368551" y="3038476"/>
              <a:ext cx="241300" cy="200025"/>
            </a:xfrm>
            <a:custGeom>
              <a:avLst/>
              <a:gdLst>
                <a:gd name="T0" fmla="*/ 87 w 217"/>
                <a:gd name="T1" fmla="*/ 114 h 180"/>
                <a:gd name="T2" fmla="*/ 87 w 217"/>
                <a:gd name="T3" fmla="*/ 114 h 180"/>
                <a:gd name="T4" fmla="*/ 115 w 217"/>
                <a:gd name="T5" fmla="*/ 99 h 180"/>
                <a:gd name="T6" fmla="*/ 126 w 217"/>
                <a:gd name="T7" fmla="*/ 80 h 180"/>
                <a:gd name="T8" fmla="*/ 117 w 217"/>
                <a:gd name="T9" fmla="*/ 63 h 180"/>
                <a:gd name="T10" fmla="*/ 100 w 217"/>
                <a:gd name="T11" fmla="*/ 70 h 180"/>
                <a:gd name="T12" fmla="*/ 79 w 217"/>
                <a:gd name="T13" fmla="*/ 103 h 180"/>
                <a:gd name="T14" fmla="*/ 87 w 217"/>
                <a:gd name="T15" fmla="*/ 114 h 180"/>
                <a:gd name="T16" fmla="*/ 78 w 217"/>
                <a:gd name="T17" fmla="*/ 180 h 180"/>
                <a:gd name="T18" fmla="*/ 78 w 217"/>
                <a:gd name="T19" fmla="*/ 180 h 180"/>
                <a:gd name="T20" fmla="*/ 51 w 217"/>
                <a:gd name="T21" fmla="*/ 177 h 180"/>
                <a:gd name="T22" fmla="*/ 9 w 217"/>
                <a:gd name="T23" fmla="*/ 141 h 180"/>
                <a:gd name="T24" fmla="*/ 3 w 217"/>
                <a:gd name="T25" fmla="*/ 128 h 180"/>
                <a:gd name="T26" fmla="*/ 7 w 217"/>
                <a:gd name="T27" fmla="*/ 95 h 180"/>
                <a:gd name="T28" fmla="*/ 36 w 217"/>
                <a:gd name="T29" fmla="*/ 47 h 180"/>
                <a:gd name="T30" fmla="*/ 108 w 217"/>
                <a:gd name="T31" fmla="*/ 2 h 180"/>
                <a:gd name="T32" fmla="*/ 127 w 217"/>
                <a:gd name="T33" fmla="*/ 4 h 180"/>
                <a:gd name="T34" fmla="*/ 194 w 217"/>
                <a:gd name="T35" fmla="*/ 33 h 180"/>
                <a:gd name="T36" fmla="*/ 208 w 217"/>
                <a:gd name="T37" fmla="*/ 79 h 180"/>
                <a:gd name="T38" fmla="*/ 204 w 217"/>
                <a:gd name="T39" fmla="*/ 85 h 180"/>
                <a:gd name="T40" fmla="*/ 174 w 217"/>
                <a:gd name="T41" fmla="*/ 136 h 180"/>
                <a:gd name="T42" fmla="*/ 114 w 217"/>
                <a:gd name="T43" fmla="*/ 176 h 180"/>
                <a:gd name="T44" fmla="*/ 78 w 217"/>
                <a:gd name="T4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7" h="180">
                  <a:moveTo>
                    <a:pt x="87" y="114"/>
                  </a:moveTo>
                  <a:lnTo>
                    <a:pt x="87" y="114"/>
                  </a:lnTo>
                  <a:cubicBezTo>
                    <a:pt x="99" y="115"/>
                    <a:pt x="109" y="111"/>
                    <a:pt x="115" y="99"/>
                  </a:cubicBezTo>
                  <a:cubicBezTo>
                    <a:pt x="119" y="93"/>
                    <a:pt x="123" y="87"/>
                    <a:pt x="126" y="80"/>
                  </a:cubicBezTo>
                  <a:cubicBezTo>
                    <a:pt x="131" y="71"/>
                    <a:pt x="127" y="64"/>
                    <a:pt x="117" y="63"/>
                  </a:cubicBezTo>
                  <a:cubicBezTo>
                    <a:pt x="110" y="62"/>
                    <a:pt x="104" y="64"/>
                    <a:pt x="100" y="70"/>
                  </a:cubicBezTo>
                  <a:cubicBezTo>
                    <a:pt x="92" y="81"/>
                    <a:pt x="85" y="92"/>
                    <a:pt x="79" y="103"/>
                  </a:cubicBezTo>
                  <a:cubicBezTo>
                    <a:pt x="75" y="109"/>
                    <a:pt x="79" y="114"/>
                    <a:pt x="87" y="114"/>
                  </a:cubicBezTo>
                  <a:close/>
                  <a:moveTo>
                    <a:pt x="78" y="180"/>
                  </a:moveTo>
                  <a:lnTo>
                    <a:pt x="78" y="180"/>
                  </a:lnTo>
                  <a:cubicBezTo>
                    <a:pt x="69" y="179"/>
                    <a:pt x="60" y="179"/>
                    <a:pt x="51" y="177"/>
                  </a:cubicBezTo>
                  <a:cubicBezTo>
                    <a:pt x="31" y="173"/>
                    <a:pt x="15" y="162"/>
                    <a:pt x="9" y="141"/>
                  </a:cubicBezTo>
                  <a:cubicBezTo>
                    <a:pt x="7" y="137"/>
                    <a:pt x="5" y="132"/>
                    <a:pt x="3" y="128"/>
                  </a:cubicBezTo>
                  <a:cubicBezTo>
                    <a:pt x="0" y="116"/>
                    <a:pt x="0" y="105"/>
                    <a:pt x="7" y="95"/>
                  </a:cubicBezTo>
                  <a:cubicBezTo>
                    <a:pt x="17" y="79"/>
                    <a:pt x="26" y="63"/>
                    <a:pt x="36" y="47"/>
                  </a:cubicBezTo>
                  <a:cubicBezTo>
                    <a:pt x="52" y="19"/>
                    <a:pt x="78" y="7"/>
                    <a:pt x="108" y="2"/>
                  </a:cubicBezTo>
                  <a:cubicBezTo>
                    <a:pt x="114" y="0"/>
                    <a:pt x="121" y="2"/>
                    <a:pt x="127" y="4"/>
                  </a:cubicBezTo>
                  <a:cubicBezTo>
                    <a:pt x="151" y="11"/>
                    <a:pt x="173" y="21"/>
                    <a:pt x="194" y="33"/>
                  </a:cubicBezTo>
                  <a:cubicBezTo>
                    <a:pt x="212" y="43"/>
                    <a:pt x="217" y="61"/>
                    <a:pt x="208" y="79"/>
                  </a:cubicBezTo>
                  <a:cubicBezTo>
                    <a:pt x="207" y="81"/>
                    <a:pt x="205" y="83"/>
                    <a:pt x="204" y="85"/>
                  </a:cubicBezTo>
                  <a:cubicBezTo>
                    <a:pt x="194" y="102"/>
                    <a:pt x="183" y="119"/>
                    <a:pt x="174" y="136"/>
                  </a:cubicBezTo>
                  <a:cubicBezTo>
                    <a:pt x="161" y="159"/>
                    <a:pt x="142" y="175"/>
                    <a:pt x="114" y="176"/>
                  </a:cubicBezTo>
                  <a:cubicBezTo>
                    <a:pt x="102" y="177"/>
                    <a:pt x="90" y="179"/>
                    <a:pt x="78" y="18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7"/>
            <p:cNvSpPr>
              <a:spLocks/>
            </p:cNvSpPr>
            <p:nvPr/>
          </p:nvSpPr>
          <p:spPr bwMode="auto">
            <a:xfrm>
              <a:off x="8469313" y="3416301"/>
              <a:ext cx="165100" cy="242888"/>
            </a:xfrm>
            <a:custGeom>
              <a:avLst/>
              <a:gdLst>
                <a:gd name="T0" fmla="*/ 0 w 148"/>
                <a:gd name="T1" fmla="*/ 127 h 218"/>
                <a:gd name="T2" fmla="*/ 0 w 148"/>
                <a:gd name="T3" fmla="*/ 127 h 218"/>
                <a:gd name="T4" fmla="*/ 29 w 148"/>
                <a:gd name="T5" fmla="*/ 22 h 218"/>
                <a:gd name="T6" fmla="*/ 75 w 148"/>
                <a:gd name="T7" fmla="*/ 9 h 218"/>
                <a:gd name="T8" fmla="*/ 95 w 148"/>
                <a:gd name="T9" fmla="*/ 23 h 218"/>
                <a:gd name="T10" fmla="*/ 127 w 148"/>
                <a:gd name="T11" fmla="*/ 77 h 218"/>
                <a:gd name="T12" fmla="*/ 146 w 148"/>
                <a:gd name="T13" fmla="*/ 135 h 218"/>
                <a:gd name="T14" fmla="*/ 146 w 148"/>
                <a:gd name="T15" fmla="*/ 152 h 218"/>
                <a:gd name="T16" fmla="*/ 126 w 148"/>
                <a:gd name="T17" fmla="*/ 191 h 218"/>
                <a:gd name="T18" fmla="*/ 58 w 148"/>
                <a:gd name="T19" fmla="*/ 211 h 218"/>
                <a:gd name="T20" fmla="*/ 27 w 148"/>
                <a:gd name="T21" fmla="*/ 202 h 218"/>
                <a:gd name="T22" fmla="*/ 5 w 148"/>
                <a:gd name="T23" fmla="*/ 176 h 218"/>
                <a:gd name="T24" fmla="*/ 0 w 148"/>
                <a:gd name="T25"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218">
                  <a:moveTo>
                    <a:pt x="0" y="127"/>
                  </a:moveTo>
                  <a:lnTo>
                    <a:pt x="0" y="127"/>
                  </a:lnTo>
                  <a:cubicBezTo>
                    <a:pt x="0" y="89"/>
                    <a:pt x="7" y="54"/>
                    <a:pt x="29" y="22"/>
                  </a:cubicBezTo>
                  <a:cubicBezTo>
                    <a:pt x="40" y="5"/>
                    <a:pt x="56" y="0"/>
                    <a:pt x="75" y="9"/>
                  </a:cubicBezTo>
                  <a:cubicBezTo>
                    <a:pt x="83" y="12"/>
                    <a:pt x="89" y="17"/>
                    <a:pt x="95" y="23"/>
                  </a:cubicBezTo>
                  <a:cubicBezTo>
                    <a:pt x="108" y="39"/>
                    <a:pt x="121" y="57"/>
                    <a:pt x="127" y="77"/>
                  </a:cubicBezTo>
                  <a:cubicBezTo>
                    <a:pt x="134" y="96"/>
                    <a:pt x="140" y="116"/>
                    <a:pt x="146" y="135"/>
                  </a:cubicBezTo>
                  <a:cubicBezTo>
                    <a:pt x="148" y="141"/>
                    <a:pt x="147" y="146"/>
                    <a:pt x="146" y="152"/>
                  </a:cubicBezTo>
                  <a:cubicBezTo>
                    <a:pt x="142" y="166"/>
                    <a:pt x="135" y="179"/>
                    <a:pt x="126" y="191"/>
                  </a:cubicBezTo>
                  <a:cubicBezTo>
                    <a:pt x="108" y="213"/>
                    <a:pt x="85" y="218"/>
                    <a:pt x="58" y="211"/>
                  </a:cubicBezTo>
                  <a:cubicBezTo>
                    <a:pt x="48" y="208"/>
                    <a:pt x="38" y="205"/>
                    <a:pt x="27" y="202"/>
                  </a:cubicBezTo>
                  <a:cubicBezTo>
                    <a:pt x="14" y="198"/>
                    <a:pt x="7" y="189"/>
                    <a:pt x="5" y="176"/>
                  </a:cubicBezTo>
                  <a:cubicBezTo>
                    <a:pt x="2" y="159"/>
                    <a:pt x="0" y="143"/>
                    <a:pt x="0" y="1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8"/>
            <p:cNvSpPr>
              <a:spLocks/>
            </p:cNvSpPr>
            <p:nvPr/>
          </p:nvSpPr>
          <p:spPr bwMode="auto">
            <a:xfrm>
              <a:off x="1716088" y="736601"/>
              <a:ext cx="274638" cy="147638"/>
            </a:xfrm>
            <a:custGeom>
              <a:avLst/>
              <a:gdLst>
                <a:gd name="T0" fmla="*/ 216 w 248"/>
                <a:gd name="T1" fmla="*/ 97 h 133"/>
                <a:gd name="T2" fmla="*/ 216 w 248"/>
                <a:gd name="T3" fmla="*/ 97 h 133"/>
                <a:gd name="T4" fmla="*/ 175 w 248"/>
                <a:gd name="T5" fmla="*/ 114 h 133"/>
                <a:gd name="T6" fmla="*/ 102 w 248"/>
                <a:gd name="T7" fmla="*/ 132 h 133"/>
                <a:gd name="T8" fmla="*/ 69 w 248"/>
                <a:gd name="T9" fmla="*/ 126 h 133"/>
                <a:gd name="T10" fmla="*/ 32 w 248"/>
                <a:gd name="T11" fmla="*/ 115 h 133"/>
                <a:gd name="T12" fmla="*/ 15 w 248"/>
                <a:gd name="T13" fmla="*/ 104 h 133"/>
                <a:gd name="T14" fmla="*/ 5 w 248"/>
                <a:gd name="T15" fmla="*/ 67 h 133"/>
                <a:gd name="T16" fmla="*/ 16 w 248"/>
                <a:gd name="T17" fmla="*/ 55 h 133"/>
                <a:gd name="T18" fmla="*/ 66 w 248"/>
                <a:gd name="T19" fmla="*/ 36 h 133"/>
                <a:gd name="T20" fmla="*/ 82 w 248"/>
                <a:gd name="T21" fmla="*/ 30 h 133"/>
                <a:gd name="T22" fmla="*/ 162 w 248"/>
                <a:gd name="T23" fmla="*/ 5 h 133"/>
                <a:gd name="T24" fmla="*/ 218 w 248"/>
                <a:gd name="T25" fmla="*/ 3 h 133"/>
                <a:gd name="T26" fmla="*/ 232 w 248"/>
                <a:gd name="T27" fmla="*/ 7 h 133"/>
                <a:gd name="T28" fmla="*/ 248 w 248"/>
                <a:gd name="T29" fmla="*/ 32 h 133"/>
                <a:gd name="T30" fmla="*/ 247 w 248"/>
                <a:gd name="T31" fmla="*/ 51 h 133"/>
                <a:gd name="T32" fmla="*/ 227 w 248"/>
                <a:gd name="T33" fmla="*/ 88 h 133"/>
                <a:gd name="T34" fmla="*/ 216 w 248"/>
                <a:gd name="T35" fmla="*/ 97 h 133"/>
                <a:gd name="T36" fmla="*/ 216 w 248"/>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8" h="133">
                  <a:moveTo>
                    <a:pt x="216" y="97"/>
                  </a:moveTo>
                  <a:lnTo>
                    <a:pt x="216" y="97"/>
                  </a:lnTo>
                  <a:cubicBezTo>
                    <a:pt x="203" y="103"/>
                    <a:pt x="189" y="107"/>
                    <a:pt x="175" y="114"/>
                  </a:cubicBezTo>
                  <a:cubicBezTo>
                    <a:pt x="152" y="125"/>
                    <a:pt x="127" y="129"/>
                    <a:pt x="102" y="132"/>
                  </a:cubicBezTo>
                  <a:cubicBezTo>
                    <a:pt x="91" y="133"/>
                    <a:pt x="80" y="131"/>
                    <a:pt x="69" y="126"/>
                  </a:cubicBezTo>
                  <a:cubicBezTo>
                    <a:pt x="57" y="121"/>
                    <a:pt x="44" y="121"/>
                    <a:pt x="32" y="115"/>
                  </a:cubicBezTo>
                  <a:cubicBezTo>
                    <a:pt x="26" y="111"/>
                    <a:pt x="20" y="109"/>
                    <a:pt x="15" y="104"/>
                  </a:cubicBezTo>
                  <a:cubicBezTo>
                    <a:pt x="3" y="93"/>
                    <a:pt x="0" y="82"/>
                    <a:pt x="5" y="67"/>
                  </a:cubicBezTo>
                  <a:cubicBezTo>
                    <a:pt x="8" y="61"/>
                    <a:pt x="11" y="56"/>
                    <a:pt x="16" y="55"/>
                  </a:cubicBezTo>
                  <a:cubicBezTo>
                    <a:pt x="33" y="49"/>
                    <a:pt x="47" y="36"/>
                    <a:pt x="66" y="36"/>
                  </a:cubicBezTo>
                  <a:cubicBezTo>
                    <a:pt x="72" y="36"/>
                    <a:pt x="77" y="32"/>
                    <a:pt x="82" y="30"/>
                  </a:cubicBezTo>
                  <a:cubicBezTo>
                    <a:pt x="108" y="20"/>
                    <a:pt x="135" y="11"/>
                    <a:pt x="162" y="5"/>
                  </a:cubicBezTo>
                  <a:cubicBezTo>
                    <a:pt x="180" y="1"/>
                    <a:pt x="199" y="0"/>
                    <a:pt x="218" y="3"/>
                  </a:cubicBezTo>
                  <a:cubicBezTo>
                    <a:pt x="222" y="4"/>
                    <a:pt x="227" y="5"/>
                    <a:pt x="232" y="7"/>
                  </a:cubicBezTo>
                  <a:cubicBezTo>
                    <a:pt x="243" y="11"/>
                    <a:pt x="248" y="20"/>
                    <a:pt x="248" y="32"/>
                  </a:cubicBezTo>
                  <a:cubicBezTo>
                    <a:pt x="248" y="38"/>
                    <a:pt x="247" y="45"/>
                    <a:pt x="247" y="51"/>
                  </a:cubicBezTo>
                  <a:cubicBezTo>
                    <a:pt x="247" y="67"/>
                    <a:pt x="242" y="80"/>
                    <a:pt x="227" y="88"/>
                  </a:cubicBezTo>
                  <a:cubicBezTo>
                    <a:pt x="223" y="90"/>
                    <a:pt x="220" y="94"/>
                    <a:pt x="216" y="97"/>
                  </a:cubicBezTo>
                  <a:cubicBezTo>
                    <a:pt x="216" y="97"/>
                    <a:pt x="216" y="97"/>
                    <a:pt x="216" y="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9"/>
            <p:cNvSpPr>
              <a:spLocks noEditPoints="1"/>
            </p:cNvSpPr>
            <p:nvPr/>
          </p:nvSpPr>
          <p:spPr bwMode="auto">
            <a:xfrm>
              <a:off x="3171826" y="1698626"/>
              <a:ext cx="211138" cy="198438"/>
            </a:xfrm>
            <a:custGeom>
              <a:avLst/>
              <a:gdLst>
                <a:gd name="T0" fmla="*/ 111 w 189"/>
                <a:gd name="T1" fmla="*/ 70 h 179"/>
                <a:gd name="T2" fmla="*/ 111 w 189"/>
                <a:gd name="T3" fmla="*/ 70 h 179"/>
                <a:gd name="T4" fmla="*/ 107 w 189"/>
                <a:gd name="T5" fmla="*/ 71 h 179"/>
                <a:gd name="T6" fmla="*/ 76 w 189"/>
                <a:gd name="T7" fmla="*/ 99 h 179"/>
                <a:gd name="T8" fmla="*/ 78 w 189"/>
                <a:gd name="T9" fmla="*/ 107 h 179"/>
                <a:gd name="T10" fmla="*/ 124 w 189"/>
                <a:gd name="T11" fmla="*/ 99 h 179"/>
                <a:gd name="T12" fmla="*/ 128 w 189"/>
                <a:gd name="T13" fmla="*/ 93 h 179"/>
                <a:gd name="T14" fmla="*/ 127 w 189"/>
                <a:gd name="T15" fmla="*/ 79 h 179"/>
                <a:gd name="T16" fmla="*/ 111 w 189"/>
                <a:gd name="T17" fmla="*/ 70 h 179"/>
                <a:gd name="T18" fmla="*/ 189 w 189"/>
                <a:gd name="T19" fmla="*/ 116 h 179"/>
                <a:gd name="T20" fmla="*/ 189 w 189"/>
                <a:gd name="T21" fmla="*/ 116 h 179"/>
                <a:gd name="T22" fmla="*/ 164 w 189"/>
                <a:gd name="T23" fmla="*/ 153 h 179"/>
                <a:gd name="T24" fmla="*/ 117 w 189"/>
                <a:gd name="T25" fmla="*/ 174 h 179"/>
                <a:gd name="T26" fmla="*/ 78 w 189"/>
                <a:gd name="T27" fmla="*/ 171 h 179"/>
                <a:gd name="T28" fmla="*/ 32 w 189"/>
                <a:gd name="T29" fmla="*/ 144 h 179"/>
                <a:gd name="T30" fmla="*/ 8 w 189"/>
                <a:gd name="T31" fmla="*/ 117 h 179"/>
                <a:gd name="T32" fmla="*/ 17 w 189"/>
                <a:gd name="T33" fmla="*/ 68 h 179"/>
                <a:gd name="T34" fmla="*/ 72 w 189"/>
                <a:gd name="T35" fmla="*/ 16 h 179"/>
                <a:gd name="T36" fmla="*/ 86 w 189"/>
                <a:gd name="T37" fmla="*/ 6 h 179"/>
                <a:gd name="T38" fmla="*/ 111 w 189"/>
                <a:gd name="T39" fmla="*/ 6 h 179"/>
                <a:gd name="T40" fmla="*/ 136 w 189"/>
                <a:gd name="T41" fmla="*/ 17 h 179"/>
                <a:gd name="T42" fmla="*/ 184 w 189"/>
                <a:gd name="T43" fmla="*/ 77 h 179"/>
                <a:gd name="T44" fmla="*/ 189 w 189"/>
                <a:gd name="T45" fmla="*/ 11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79">
                  <a:moveTo>
                    <a:pt x="111" y="70"/>
                  </a:moveTo>
                  <a:lnTo>
                    <a:pt x="111" y="70"/>
                  </a:lnTo>
                  <a:cubicBezTo>
                    <a:pt x="110" y="70"/>
                    <a:pt x="108" y="70"/>
                    <a:pt x="107" y="71"/>
                  </a:cubicBezTo>
                  <a:cubicBezTo>
                    <a:pt x="96" y="79"/>
                    <a:pt x="85" y="88"/>
                    <a:pt x="76" y="99"/>
                  </a:cubicBezTo>
                  <a:cubicBezTo>
                    <a:pt x="74" y="101"/>
                    <a:pt x="75" y="105"/>
                    <a:pt x="78" y="107"/>
                  </a:cubicBezTo>
                  <a:cubicBezTo>
                    <a:pt x="98" y="122"/>
                    <a:pt x="111" y="120"/>
                    <a:pt x="124" y="99"/>
                  </a:cubicBezTo>
                  <a:cubicBezTo>
                    <a:pt x="125" y="97"/>
                    <a:pt x="127" y="95"/>
                    <a:pt x="128" y="93"/>
                  </a:cubicBezTo>
                  <a:cubicBezTo>
                    <a:pt x="131" y="88"/>
                    <a:pt x="131" y="83"/>
                    <a:pt x="127" y="79"/>
                  </a:cubicBezTo>
                  <a:cubicBezTo>
                    <a:pt x="123" y="74"/>
                    <a:pt x="118" y="70"/>
                    <a:pt x="111" y="70"/>
                  </a:cubicBezTo>
                  <a:close/>
                  <a:moveTo>
                    <a:pt x="189" y="116"/>
                  </a:moveTo>
                  <a:lnTo>
                    <a:pt x="189" y="116"/>
                  </a:lnTo>
                  <a:cubicBezTo>
                    <a:pt x="189" y="134"/>
                    <a:pt x="182" y="147"/>
                    <a:pt x="164" y="153"/>
                  </a:cubicBezTo>
                  <a:cubicBezTo>
                    <a:pt x="148" y="159"/>
                    <a:pt x="134" y="168"/>
                    <a:pt x="117" y="174"/>
                  </a:cubicBezTo>
                  <a:cubicBezTo>
                    <a:pt x="103" y="179"/>
                    <a:pt x="91" y="179"/>
                    <a:pt x="78" y="171"/>
                  </a:cubicBezTo>
                  <a:cubicBezTo>
                    <a:pt x="63" y="162"/>
                    <a:pt x="47" y="153"/>
                    <a:pt x="32" y="144"/>
                  </a:cubicBezTo>
                  <a:cubicBezTo>
                    <a:pt x="21" y="138"/>
                    <a:pt x="13" y="128"/>
                    <a:pt x="8" y="117"/>
                  </a:cubicBezTo>
                  <a:cubicBezTo>
                    <a:pt x="0" y="98"/>
                    <a:pt x="2" y="81"/>
                    <a:pt x="17" y="68"/>
                  </a:cubicBezTo>
                  <a:cubicBezTo>
                    <a:pt x="37" y="52"/>
                    <a:pt x="54" y="33"/>
                    <a:pt x="72" y="16"/>
                  </a:cubicBezTo>
                  <a:cubicBezTo>
                    <a:pt x="76" y="12"/>
                    <a:pt x="81" y="9"/>
                    <a:pt x="86" y="6"/>
                  </a:cubicBezTo>
                  <a:cubicBezTo>
                    <a:pt x="94" y="1"/>
                    <a:pt x="103" y="0"/>
                    <a:pt x="111" y="6"/>
                  </a:cubicBezTo>
                  <a:cubicBezTo>
                    <a:pt x="119" y="10"/>
                    <a:pt x="128" y="13"/>
                    <a:pt x="136" y="17"/>
                  </a:cubicBezTo>
                  <a:cubicBezTo>
                    <a:pt x="160" y="30"/>
                    <a:pt x="179" y="48"/>
                    <a:pt x="184" y="77"/>
                  </a:cubicBezTo>
                  <a:cubicBezTo>
                    <a:pt x="186" y="90"/>
                    <a:pt x="187" y="103"/>
                    <a:pt x="189" y="1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30"/>
            <p:cNvSpPr>
              <a:spLocks/>
            </p:cNvSpPr>
            <p:nvPr/>
          </p:nvSpPr>
          <p:spPr bwMode="auto">
            <a:xfrm>
              <a:off x="2181226" y="639763"/>
              <a:ext cx="273050" cy="141288"/>
            </a:xfrm>
            <a:custGeom>
              <a:avLst/>
              <a:gdLst>
                <a:gd name="T0" fmla="*/ 146 w 247"/>
                <a:gd name="T1" fmla="*/ 128 h 128"/>
                <a:gd name="T2" fmla="*/ 146 w 247"/>
                <a:gd name="T3" fmla="*/ 128 h 128"/>
                <a:gd name="T4" fmla="*/ 134 w 247"/>
                <a:gd name="T5" fmla="*/ 125 h 128"/>
                <a:gd name="T6" fmla="*/ 74 w 247"/>
                <a:gd name="T7" fmla="*/ 114 h 128"/>
                <a:gd name="T8" fmla="*/ 26 w 247"/>
                <a:gd name="T9" fmla="*/ 105 h 128"/>
                <a:gd name="T10" fmla="*/ 4 w 247"/>
                <a:gd name="T11" fmla="*/ 90 h 128"/>
                <a:gd name="T12" fmla="*/ 1 w 247"/>
                <a:gd name="T13" fmla="*/ 76 h 128"/>
                <a:gd name="T14" fmla="*/ 16 w 247"/>
                <a:gd name="T15" fmla="*/ 52 h 128"/>
                <a:gd name="T16" fmla="*/ 90 w 247"/>
                <a:gd name="T17" fmla="*/ 9 h 128"/>
                <a:gd name="T18" fmla="*/ 132 w 247"/>
                <a:gd name="T19" fmla="*/ 7 h 128"/>
                <a:gd name="T20" fmla="*/ 216 w 247"/>
                <a:gd name="T21" fmla="*/ 30 h 128"/>
                <a:gd name="T22" fmla="*/ 236 w 247"/>
                <a:gd name="T23" fmla="*/ 39 h 128"/>
                <a:gd name="T24" fmla="*/ 234 w 247"/>
                <a:gd name="T25" fmla="*/ 79 h 128"/>
                <a:gd name="T26" fmla="*/ 226 w 247"/>
                <a:gd name="T27" fmla="*/ 85 h 128"/>
                <a:gd name="T28" fmla="*/ 169 w 247"/>
                <a:gd name="T29" fmla="*/ 122 h 128"/>
                <a:gd name="T30" fmla="*/ 146 w 247"/>
                <a:gd name="T3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128">
                  <a:moveTo>
                    <a:pt x="146" y="128"/>
                  </a:moveTo>
                  <a:lnTo>
                    <a:pt x="146" y="128"/>
                  </a:lnTo>
                  <a:cubicBezTo>
                    <a:pt x="143" y="128"/>
                    <a:pt x="138" y="126"/>
                    <a:pt x="134" y="125"/>
                  </a:cubicBezTo>
                  <a:cubicBezTo>
                    <a:pt x="114" y="120"/>
                    <a:pt x="95" y="114"/>
                    <a:pt x="74" y="114"/>
                  </a:cubicBezTo>
                  <a:cubicBezTo>
                    <a:pt x="58" y="113"/>
                    <a:pt x="42" y="106"/>
                    <a:pt x="26" y="105"/>
                  </a:cubicBezTo>
                  <a:cubicBezTo>
                    <a:pt x="17" y="105"/>
                    <a:pt x="10" y="97"/>
                    <a:pt x="4" y="90"/>
                  </a:cubicBezTo>
                  <a:cubicBezTo>
                    <a:pt x="1" y="86"/>
                    <a:pt x="0" y="82"/>
                    <a:pt x="1" y="76"/>
                  </a:cubicBezTo>
                  <a:cubicBezTo>
                    <a:pt x="3" y="66"/>
                    <a:pt x="7" y="58"/>
                    <a:pt x="16" y="52"/>
                  </a:cubicBezTo>
                  <a:cubicBezTo>
                    <a:pt x="41" y="38"/>
                    <a:pt x="64" y="22"/>
                    <a:pt x="90" y="9"/>
                  </a:cubicBezTo>
                  <a:cubicBezTo>
                    <a:pt x="104" y="2"/>
                    <a:pt x="118" y="0"/>
                    <a:pt x="132" y="7"/>
                  </a:cubicBezTo>
                  <a:cubicBezTo>
                    <a:pt x="159" y="19"/>
                    <a:pt x="187" y="26"/>
                    <a:pt x="216" y="30"/>
                  </a:cubicBezTo>
                  <a:cubicBezTo>
                    <a:pt x="224" y="32"/>
                    <a:pt x="231" y="33"/>
                    <a:pt x="236" y="39"/>
                  </a:cubicBezTo>
                  <a:cubicBezTo>
                    <a:pt x="247" y="52"/>
                    <a:pt x="246" y="66"/>
                    <a:pt x="234" y="79"/>
                  </a:cubicBezTo>
                  <a:cubicBezTo>
                    <a:pt x="232" y="81"/>
                    <a:pt x="229" y="83"/>
                    <a:pt x="226" y="85"/>
                  </a:cubicBezTo>
                  <a:cubicBezTo>
                    <a:pt x="207" y="97"/>
                    <a:pt x="188" y="110"/>
                    <a:pt x="169" y="122"/>
                  </a:cubicBezTo>
                  <a:cubicBezTo>
                    <a:pt x="162" y="126"/>
                    <a:pt x="156" y="128"/>
                    <a:pt x="146"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31"/>
            <p:cNvSpPr>
              <a:spLocks noEditPoints="1"/>
            </p:cNvSpPr>
            <p:nvPr/>
          </p:nvSpPr>
          <p:spPr bwMode="auto">
            <a:xfrm>
              <a:off x="4878388" y="1501776"/>
              <a:ext cx="166688" cy="158750"/>
            </a:xfrm>
            <a:custGeom>
              <a:avLst/>
              <a:gdLst>
                <a:gd name="T0" fmla="*/ 75 w 150"/>
                <a:gd name="T1" fmla="*/ 87 h 143"/>
                <a:gd name="T2" fmla="*/ 75 w 150"/>
                <a:gd name="T3" fmla="*/ 87 h 143"/>
                <a:gd name="T4" fmla="*/ 83 w 150"/>
                <a:gd name="T5" fmla="*/ 79 h 143"/>
                <a:gd name="T6" fmla="*/ 76 w 150"/>
                <a:gd name="T7" fmla="*/ 69 h 143"/>
                <a:gd name="T8" fmla="*/ 66 w 150"/>
                <a:gd name="T9" fmla="*/ 75 h 143"/>
                <a:gd name="T10" fmla="*/ 75 w 150"/>
                <a:gd name="T11" fmla="*/ 87 h 143"/>
                <a:gd name="T12" fmla="*/ 103 w 150"/>
                <a:gd name="T13" fmla="*/ 1 h 143"/>
                <a:gd name="T14" fmla="*/ 103 w 150"/>
                <a:gd name="T15" fmla="*/ 1 h 143"/>
                <a:gd name="T16" fmla="*/ 135 w 150"/>
                <a:gd name="T17" fmla="*/ 22 h 143"/>
                <a:gd name="T18" fmla="*/ 149 w 150"/>
                <a:gd name="T19" fmla="*/ 78 h 143"/>
                <a:gd name="T20" fmla="*/ 140 w 150"/>
                <a:gd name="T21" fmla="*/ 106 h 143"/>
                <a:gd name="T22" fmla="*/ 62 w 150"/>
                <a:gd name="T23" fmla="*/ 140 h 143"/>
                <a:gd name="T24" fmla="*/ 23 w 150"/>
                <a:gd name="T25" fmla="*/ 121 h 143"/>
                <a:gd name="T26" fmla="*/ 18 w 150"/>
                <a:gd name="T27" fmla="*/ 115 h 143"/>
                <a:gd name="T28" fmla="*/ 4 w 150"/>
                <a:gd name="T29" fmla="*/ 79 h 143"/>
                <a:gd name="T30" fmla="*/ 8 w 150"/>
                <a:gd name="T31" fmla="*/ 41 h 143"/>
                <a:gd name="T32" fmla="*/ 29 w 150"/>
                <a:gd name="T33" fmla="*/ 26 h 143"/>
                <a:gd name="T34" fmla="*/ 76 w 150"/>
                <a:gd name="T35" fmla="*/ 7 h 143"/>
                <a:gd name="T36" fmla="*/ 103 w 150"/>
                <a:gd name="T37"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143">
                  <a:moveTo>
                    <a:pt x="75" y="87"/>
                  </a:moveTo>
                  <a:lnTo>
                    <a:pt x="75" y="87"/>
                  </a:lnTo>
                  <a:cubicBezTo>
                    <a:pt x="80" y="87"/>
                    <a:pt x="82" y="84"/>
                    <a:pt x="83" y="79"/>
                  </a:cubicBezTo>
                  <a:cubicBezTo>
                    <a:pt x="84" y="74"/>
                    <a:pt x="80" y="69"/>
                    <a:pt x="76" y="69"/>
                  </a:cubicBezTo>
                  <a:cubicBezTo>
                    <a:pt x="71" y="69"/>
                    <a:pt x="68" y="71"/>
                    <a:pt x="66" y="75"/>
                  </a:cubicBezTo>
                  <a:cubicBezTo>
                    <a:pt x="65" y="80"/>
                    <a:pt x="70" y="87"/>
                    <a:pt x="75" y="87"/>
                  </a:cubicBezTo>
                  <a:close/>
                  <a:moveTo>
                    <a:pt x="103" y="1"/>
                  </a:moveTo>
                  <a:lnTo>
                    <a:pt x="103" y="1"/>
                  </a:lnTo>
                  <a:cubicBezTo>
                    <a:pt x="118" y="0"/>
                    <a:pt x="128" y="7"/>
                    <a:pt x="135" y="22"/>
                  </a:cubicBezTo>
                  <a:cubicBezTo>
                    <a:pt x="143" y="40"/>
                    <a:pt x="146" y="59"/>
                    <a:pt x="149" y="78"/>
                  </a:cubicBezTo>
                  <a:cubicBezTo>
                    <a:pt x="150" y="88"/>
                    <a:pt x="146" y="97"/>
                    <a:pt x="140" y="106"/>
                  </a:cubicBezTo>
                  <a:cubicBezTo>
                    <a:pt x="121" y="133"/>
                    <a:pt x="94" y="143"/>
                    <a:pt x="62" y="140"/>
                  </a:cubicBezTo>
                  <a:cubicBezTo>
                    <a:pt x="47" y="139"/>
                    <a:pt x="36" y="128"/>
                    <a:pt x="23" y="121"/>
                  </a:cubicBezTo>
                  <a:cubicBezTo>
                    <a:pt x="21" y="120"/>
                    <a:pt x="19" y="117"/>
                    <a:pt x="18" y="115"/>
                  </a:cubicBezTo>
                  <a:cubicBezTo>
                    <a:pt x="14" y="103"/>
                    <a:pt x="9" y="91"/>
                    <a:pt x="4" y="79"/>
                  </a:cubicBezTo>
                  <a:cubicBezTo>
                    <a:pt x="0" y="66"/>
                    <a:pt x="0" y="53"/>
                    <a:pt x="8" y="41"/>
                  </a:cubicBezTo>
                  <a:cubicBezTo>
                    <a:pt x="13" y="34"/>
                    <a:pt x="19" y="28"/>
                    <a:pt x="29" y="26"/>
                  </a:cubicBezTo>
                  <a:cubicBezTo>
                    <a:pt x="45" y="22"/>
                    <a:pt x="61" y="16"/>
                    <a:pt x="76" y="7"/>
                  </a:cubicBezTo>
                  <a:cubicBezTo>
                    <a:pt x="84" y="2"/>
                    <a:pt x="93" y="1"/>
                    <a:pt x="10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32"/>
            <p:cNvSpPr>
              <a:spLocks/>
            </p:cNvSpPr>
            <p:nvPr/>
          </p:nvSpPr>
          <p:spPr bwMode="auto">
            <a:xfrm>
              <a:off x="2566988" y="722313"/>
              <a:ext cx="152400" cy="147638"/>
            </a:xfrm>
            <a:custGeom>
              <a:avLst/>
              <a:gdLst>
                <a:gd name="T0" fmla="*/ 88 w 137"/>
                <a:gd name="T1" fmla="*/ 1 h 132"/>
                <a:gd name="T2" fmla="*/ 88 w 137"/>
                <a:gd name="T3" fmla="*/ 1 h 132"/>
                <a:gd name="T4" fmla="*/ 129 w 137"/>
                <a:gd name="T5" fmla="*/ 32 h 132"/>
                <a:gd name="T6" fmla="*/ 135 w 137"/>
                <a:gd name="T7" fmla="*/ 66 h 132"/>
                <a:gd name="T8" fmla="*/ 101 w 137"/>
                <a:gd name="T9" fmla="*/ 118 h 132"/>
                <a:gd name="T10" fmla="*/ 77 w 137"/>
                <a:gd name="T11" fmla="*/ 125 h 132"/>
                <a:gd name="T12" fmla="*/ 28 w 137"/>
                <a:gd name="T13" fmla="*/ 114 h 132"/>
                <a:gd name="T14" fmla="*/ 3 w 137"/>
                <a:gd name="T15" fmla="*/ 61 h 132"/>
                <a:gd name="T16" fmla="*/ 13 w 137"/>
                <a:gd name="T17" fmla="*/ 37 h 132"/>
                <a:gd name="T18" fmla="*/ 65 w 137"/>
                <a:gd name="T19" fmla="*/ 6 h 132"/>
                <a:gd name="T20" fmla="*/ 88 w 137"/>
                <a:gd name="T21"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32">
                  <a:moveTo>
                    <a:pt x="88" y="1"/>
                  </a:moveTo>
                  <a:lnTo>
                    <a:pt x="88" y="1"/>
                  </a:lnTo>
                  <a:cubicBezTo>
                    <a:pt x="113" y="1"/>
                    <a:pt x="123" y="8"/>
                    <a:pt x="129" y="32"/>
                  </a:cubicBezTo>
                  <a:cubicBezTo>
                    <a:pt x="131" y="43"/>
                    <a:pt x="134" y="54"/>
                    <a:pt x="135" y="66"/>
                  </a:cubicBezTo>
                  <a:cubicBezTo>
                    <a:pt x="137" y="88"/>
                    <a:pt x="128" y="109"/>
                    <a:pt x="101" y="118"/>
                  </a:cubicBezTo>
                  <a:cubicBezTo>
                    <a:pt x="93" y="120"/>
                    <a:pt x="85" y="122"/>
                    <a:pt x="77" y="125"/>
                  </a:cubicBezTo>
                  <a:cubicBezTo>
                    <a:pt x="59" y="132"/>
                    <a:pt x="41" y="127"/>
                    <a:pt x="28" y="114"/>
                  </a:cubicBezTo>
                  <a:cubicBezTo>
                    <a:pt x="13" y="100"/>
                    <a:pt x="8" y="79"/>
                    <a:pt x="3" y="61"/>
                  </a:cubicBezTo>
                  <a:cubicBezTo>
                    <a:pt x="0" y="53"/>
                    <a:pt x="5" y="42"/>
                    <a:pt x="13" y="37"/>
                  </a:cubicBezTo>
                  <a:cubicBezTo>
                    <a:pt x="31" y="28"/>
                    <a:pt x="46" y="13"/>
                    <a:pt x="65" y="6"/>
                  </a:cubicBezTo>
                  <a:cubicBezTo>
                    <a:pt x="73" y="3"/>
                    <a:pt x="81" y="0"/>
                    <a:pt x="8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33"/>
            <p:cNvSpPr>
              <a:spLocks/>
            </p:cNvSpPr>
            <p:nvPr/>
          </p:nvSpPr>
          <p:spPr bwMode="auto">
            <a:xfrm>
              <a:off x="2597151" y="1085851"/>
              <a:ext cx="147638" cy="138113"/>
            </a:xfrm>
            <a:custGeom>
              <a:avLst/>
              <a:gdLst>
                <a:gd name="T0" fmla="*/ 132 w 133"/>
                <a:gd name="T1" fmla="*/ 49 h 124"/>
                <a:gd name="T2" fmla="*/ 132 w 133"/>
                <a:gd name="T3" fmla="*/ 49 h 124"/>
                <a:gd name="T4" fmla="*/ 127 w 133"/>
                <a:gd name="T5" fmla="*/ 72 h 124"/>
                <a:gd name="T6" fmla="*/ 57 w 133"/>
                <a:gd name="T7" fmla="*/ 119 h 124"/>
                <a:gd name="T8" fmla="*/ 33 w 133"/>
                <a:gd name="T9" fmla="*/ 115 h 124"/>
                <a:gd name="T10" fmla="*/ 7 w 133"/>
                <a:gd name="T11" fmla="*/ 73 h 124"/>
                <a:gd name="T12" fmla="*/ 26 w 133"/>
                <a:gd name="T13" fmla="*/ 31 h 124"/>
                <a:gd name="T14" fmla="*/ 56 w 133"/>
                <a:gd name="T15" fmla="*/ 13 h 124"/>
                <a:gd name="T16" fmla="*/ 89 w 133"/>
                <a:gd name="T17" fmla="*/ 6 h 124"/>
                <a:gd name="T18" fmla="*/ 122 w 133"/>
                <a:gd name="T19" fmla="*/ 14 h 124"/>
                <a:gd name="T20" fmla="*/ 132 w 133"/>
                <a:gd name="T21" fmla="*/ 4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24">
                  <a:moveTo>
                    <a:pt x="132" y="49"/>
                  </a:moveTo>
                  <a:lnTo>
                    <a:pt x="132" y="49"/>
                  </a:lnTo>
                  <a:cubicBezTo>
                    <a:pt x="130" y="55"/>
                    <a:pt x="129" y="64"/>
                    <a:pt x="127" y="72"/>
                  </a:cubicBezTo>
                  <a:cubicBezTo>
                    <a:pt x="120" y="103"/>
                    <a:pt x="88" y="124"/>
                    <a:pt x="57" y="119"/>
                  </a:cubicBezTo>
                  <a:cubicBezTo>
                    <a:pt x="49" y="118"/>
                    <a:pt x="41" y="117"/>
                    <a:pt x="33" y="115"/>
                  </a:cubicBezTo>
                  <a:cubicBezTo>
                    <a:pt x="16" y="113"/>
                    <a:pt x="0" y="94"/>
                    <a:pt x="7" y="73"/>
                  </a:cubicBezTo>
                  <a:cubicBezTo>
                    <a:pt x="13" y="59"/>
                    <a:pt x="17" y="44"/>
                    <a:pt x="26" y="31"/>
                  </a:cubicBezTo>
                  <a:cubicBezTo>
                    <a:pt x="33" y="20"/>
                    <a:pt x="43" y="13"/>
                    <a:pt x="56" y="13"/>
                  </a:cubicBezTo>
                  <a:cubicBezTo>
                    <a:pt x="67" y="12"/>
                    <a:pt x="78" y="10"/>
                    <a:pt x="89" y="6"/>
                  </a:cubicBezTo>
                  <a:cubicBezTo>
                    <a:pt x="101" y="0"/>
                    <a:pt x="113" y="4"/>
                    <a:pt x="122" y="14"/>
                  </a:cubicBezTo>
                  <a:cubicBezTo>
                    <a:pt x="129" y="23"/>
                    <a:pt x="133" y="34"/>
                    <a:pt x="132" y="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34"/>
            <p:cNvSpPr>
              <a:spLocks/>
            </p:cNvSpPr>
            <p:nvPr/>
          </p:nvSpPr>
          <p:spPr bwMode="auto">
            <a:xfrm>
              <a:off x="663576" y="1565276"/>
              <a:ext cx="120650" cy="169863"/>
            </a:xfrm>
            <a:custGeom>
              <a:avLst/>
              <a:gdLst>
                <a:gd name="T0" fmla="*/ 0 w 108"/>
                <a:gd name="T1" fmla="*/ 90 h 152"/>
                <a:gd name="T2" fmla="*/ 0 w 108"/>
                <a:gd name="T3" fmla="*/ 90 h 152"/>
                <a:gd name="T4" fmla="*/ 6 w 108"/>
                <a:gd name="T5" fmla="*/ 56 h 152"/>
                <a:gd name="T6" fmla="*/ 7 w 108"/>
                <a:gd name="T7" fmla="*/ 42 h 152"/>
                <a:gd name="T8" fmla="*/ 8 w 108"/>
                <a:gd name="T9" fmla="*/ 27 h 152"/>
                <a:gd name="T10" fmla="*/ 47 w 108"/>
                <a:gd name="T11" fmla="*/ 9 h 152"/>
                <a:gd name="T12" fmla="*/ 59 w 108"/>
                <a:gd name="T13" fmla="*/ 18 h 152"/>
                <a:gd name="T14" fmla="*/ 104 w 108"/>
                <a:gd name="T15" fmla="*/ 89 h 152"/>
                <a:gd name="T16" fmla="*/ 95 w 108"/>
                <a:gd name="T17" fmla="*/ 125 h 152"/>
                <a:gd name="T18" fmla="*/ 51 w 108"/>
                <a:gd name="T19" fmla="*/ 150 h 152"/>
                <a:gd name="T20" fmla="*/ 27 w 108"/>
                <a:gd name="T21" fmla="*/ 145 h 152"/>
                <a:gd name="T22" fmla="*/ 1 w 108"/>
                <a:gd name="T23" fmla="*/ 104 h 152"/>
                <a:gd name="T24" fmla="*/ 0 w 108"/>
                <a:gd name="T2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52">
                  <a:moveTo>
                    <a:pt x="0" y="90"/>
                  </a:moveTo>
                  <a:lnTo>
                    <a:pt x="0" y="90"/>
                  </a:lnTo>
                  <a:cubicBezTo>
                    <a:pt x="1" y="80"/>
                    <a:pt x="0" y="67"/>
                    <a:pt x="6" y="56"/>
                  </a:cubicBezTo>
                  <a:cubicBezTo>
                    <a:pt x="8" y="51"/>
                    <a:pt x="8" y="47"/>
                    <a:pt x="7" y="42"/>
                  </a:cubicBezTo>
                  <a:cubicBezTo>
                    <a:pt x="7" y="37"/>
                    <a:pt x="7" y="32"/>
                    <a:pt x="8" y="27"/>
                  </a:cubicBezTo>
                  <a:cubicBezTo>
                    <a:pt x="12" y="7"/>
                    <a:pt x="29" y="0"/>
                    <a:pt x="47" y="9"/>
                  </a:cubicBezTo>
                  <a:cubicBezTo>
                    <a:pt x="52" y="11"/>
                    <a:pt x="56" y="14"/>
                    <a:pt x="59" y="18"/>
                  </a:cubicBezTo>
                  <a:cubicBezTo>
                    <a:pt x="81" y="37"/>
                    <a:pt x="96" y="61"/>
                    <a:pt x="104" y="89"/>
                  </a:cubicBezTo>
                  <a:cubicBezTo>
                    <a:pt x="108" y="103"/>
                    <a:pt x="105" y="115"/>
                    <a:pt x="95" y="125"/>
                  </a:cubicBezTo>
                  <a:cubicBezTo>
                    <a:pt x="83" y="138"/>
                    <a:pt x="67" y="145"/>
                    <a:pt x="51" y="150"/>
                  </a:cubicBezTo>
                  <a:cubicBezTo>
                    <a:pt x="42" y="152"/>
                    <a:pt x="34" y="149"/>
                    <a:pt x="27" y="145"/>
                  </a:cubicBezTo>
                  <a:cubicBezTo>
                    <a:pt x="12" y="136"/>
                    <a:pt x="0" y="124"/>
                    <a:pt x="1" y="104"/>
                  </a:cubicBezTo>
                  <a:cubicBezTo>
                    <a:pt x="1" y="100"/>
                    <a:pt x="1" y="96"/>
                    <a:pt x="0"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35"/>
            <p:cNvSpPr>
              <a:spLocks/>
            </p:cNvSpPr>
            <p:nvPr/>
          </p:nvSpPr>
          <p:spPr bwMode="auto">
            <a:xfrm>
              <a:off x="2401888" y="755651"/>
              <a:ext cx="139700" cy="111125"/>
            </a:xfrm>
            <a:custGeom>
              <a:avLst/>
              <a:gdLst>
                <a:gd name="T0" fmla="*/ 77 w 126"/>
                <a:gd name="T1" fmla="*/ 0 h 100"/>
                <a:gd name="T2" fmla="*/ 77 w 126"/>
                <a:gd name="T3" fmla="*/ 0 h 100"/>
                <a:gd name="T4" fmla="*/ 123 w 126"/>
                <a:gd name="T5" fmla="*/ 33 h 100"/>
                <a:gd name="T6" fmla="*/ 107 w 126"/>
                <a:gd name="T7" fmla="*/ 69 h 100"/>
                <a:gd name="T8" fmla="*/ 41 w 126"/>
                <a:gd name="T9" fmla="*/ 98 h 100"/>
                <a:gd name="T10" fmla="*/ 12 w 126"/>
                <a:gd name="T11" fmla="*/ 89 h 100"/>
                <a:gd name="T12" fmla="*/ 5 w 126"/>
                <a:gd name="T13" fmla="*/ 58 h 100"/>
                <a:gd name="T14" fmla="*/ 16 w 126"/>
                <a:gd name="T15" fmla="*/ 43 h 100"/>
                <a:gd name="T16" fmla="*/ 55 w 126"/>
                <a:gd name="T17" fmla="*/ 9 h 100"/>
                <a:gd name="T18" fmla="*/ 77 w 126"/>
                <a:gd name="T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00">
                  <a:moveTo>
                    <a:pt x="77" y="0"/>
                  </a:moveTo>
                  <a:lnTo>
                    <a:pt x="77" y="0"/>
                  </a:lnTo>
                  <a:cubicBezTo>
                    <a:pt x="98" y="0"/>
                    <a:pt x="119" y="16"/>
                    <a:pt x="123" y="33"/>
                  </a:cubicBezTo>
                  <a:cubicBezTo>
                    <a:pt x="126" y="48"/>
                    <a:pt x="119" y="61"/>
                    <a:pt x="107" y="69"/>
                  </a:cubicBezTo>
                  <a:cubicBezTo>
                    <a:pt x="87" y="83"/>
                    <a:pt x="66" y="95"/>
                    <a:pt x="41" y="98"/>
                  </a:cubicBezTo>
                  <a:cubicBezTo>
                    <a:pt x="30" y="100"/>
                    <a:pt x="20" y="96"/>
                    <a:pt x="12" y="89"/>
                  </a:cubicBezTo>
                  <a:cubicBezTo>
                    <a:pt x="2" y="81"/>
                    <a:pt x="0" y="70"/>
                    <a:pt x="5" y="58"/>
                  </a:cubicBezTo>
                  <a:cubicBezTo>
                    <a:pt x="7" y="52"/>
                    <a:pt x="11" y="47"/>
                    <a:pt x="16" y="43"/>
                  </a:cubicBezTo>
                  <a:cubicBezTo>
                    <a:pt x="29" y="31"/>
                    <a:pt x="42" y="20"/>
                    <a:pt x="55" y="9"/>
                  </a:cubicBezTo>
                  <a:cubicBezTo>
                    <a:pt x="62" y="3"/>
                    <a:pt x="70" y="0"/>
                    <a:pt x="7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293811892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9_Driehoekshandel">
    <p:spTree>
      <p:nvGrpSpPr>
        <p:cNvPr id="1" name=""/>
        <p:cNvGrpSpPr/>
        <p:nvPr/>
      </p:nvGrpSpPr>
      <p:grpSpPr>
        <a:xfrm>
          <a:off x="0" y="0"/>
          <a:ext cx="0" cy="0"/>
          <a:chOff x="0" y="0"/>
          <a:chExt cx="0" cy="0"/>
        </a:xfrm>
      </p:grpSpPr>
      <p:grpSp>
        <p:nvGrpSpPr>
          <p:cNvPr id="17" name="Group 16"/>
          <p:cNvGrpSpPr/>
          <p:nvPr userDrawn="1"/>
        </p:nvGrpSpPr>
        <p:grpSpPr>
          <a:xfrm>
            <a:off x="2252546" y="929269"/>
            <a:ext cx="11514463" cy="6497443"/>
            <a:chOff x="141288" y="363538"/>
            <a:chExt cx="11020425" cy="6135688"/>
          </a:xfrm>
          <a:solidFill>
            <a:schemeClr val="tx2"/>
          </a:solidFill>
        </p:grpSpPr>
        <p:sp>
          <p:nvSpPr>
            <p:cNvPr id="18" name="Freeform 5"/>
            <p:cNvSpPr>
              <a:spLocks noEditPoints="1"/>
            </p:cNvSpPr>
            <p:nvPr/>
          </p:nvSpPr>
          <p:spPr bwMode="auto">
            <a:xfrm>
              <a:off x="4592638" y="415926"/>
              <a:ext cx="6569075" cy="5091113"/>
            </a:xfrm>
            <a:custGeom>
              <a:avLst/>
              <a:gdLst>
                <a:gd name="T0" fmla="*/ 624 w 5920"/>
                <a:gd name="T1" fmla="*/ 1762 h 4577"/>
                <a:gd name="T2" fmla="*/ 106 w 5920"/>
                <a:gd name="T3" fmla="*/ 2509 h 4577"/>
                <a:gd name="T4" fmla="*/ 839 w 5920"/>
                <a:gd name="T5" fmla="*/ 2824 h 4577"/>
                <a:gd name="T6" fmla="*/ 1158 w 5920"/>
                <a:gd name="T7" fmla="*/ 3727 h 4577"/>
                <a:gd name="T8" fmla="*/ 1495 w 5920"/>
                <a:gd name="T9" fmla="*/ 4484 h 4577"/>
                <a:gd name="T10" fmla="*/ 1828 w 5920"/>
                <a:gd name="T11" fmla="*/ 3861 h 4577"/>
                <a:gd name="T12" fmla="*/ 2336 w 5920"/>
                <a:gd name="T13" fmla="*/ 2756 h 4577"/>
                <a:gd name="T14" fmla="*/ 1556 w 5920"/>
                <a:gd name="T15" fmla="*/ 1907 h 4577"/>
                <a:gd name="T16" fmla="*/ 1793 w 5920"/>
                <a:gd name="T17" fmla="*/ 1796 h 4577"/>
                <a:gd name="T18" fmla="*/ 2188 w 5920"/>
                <a:gd name="T19" fmla="*/ 2528 h 4577"/>
                <a:gd name="T20" fmla="*/ 2264 w 5920"/>
                <a:gd name="T21" fmla="*/ 2124 h 4577"/>
                <a:gd name="T22" fmla="*/ 2620 w 5920"/>
                <a:gd name="T23" fmla="*/ 2032 h 4577"/>
                <a:gd name="T24" fmla="*/ 3325 w 5920"/>
                <a:gd name="T25" fmla="*/ 2683 h 4577"/>
                <a:gd name="T26" fmla="*/ 3847 w 5920"/>
                <a:gd name="T27" fmla="*/ 2219 h 4577"/>
                <a:gd name="T28" fmla="*/ 4435 w 5920"/>
                <a:gd name="T29" fmla="*/ 2449 h 4577"/>
                <a:gd name="T30" fmla="*/ 4719 w 5920"/>
                <a:gd name="T31" fmla="*/ 1658 h 4577"/>
                <a:gd name="T32" fmla="*/ 5013 w 5920"/>
                <a:gd name="T33" fmla="*/ 1228 h 4577"/>
                <a:gd name="T34" fmla="*/ 4882 w 5920"/>
                <a:gd name="T35" fmla="*/ 684 h 4577"/>
                <a:gd name="T36" fmla="*/ 5473 w 5920"/>
                <a:gd name="T37" fmla="*/ 913 h 4577"/>
                <a:gd name="T38" fmla="*/ 5646 w 5920"/>
                <a:gd name="T39" fmla="*/ 514 h 4577"/>
                <a:gd name="T40" fmla="*/ 4647 w 5920"/>
                <a:gd name="T41" fmla="*/ 331 h 4577"/>
                <a:gd name="T42" fmla="*/ 3685 w 5920"/>
                <a:gd name="T43" fmla="*/ 283 h 4577"/>
                <a:gd name="T44" fmla="*/ 2646 w 5920"/>
                <a:gd name="T45" fmla="*/ 97 h 4577"/>
                <a:gd name="T46" fmla="*/ 2297 w 5920"/>
                <a:gd name="T47" fmla="*/ 364 h 4577"/>
                <a:gd name="T48" fmla="*/ 1446 w 5920"/>
                <a:gd name="T49" fmla="*/ 522 h 4577"/>
                <a:gd name="T50" fmla="*/ 873 w 5920"/>
                <a:gd name="T51" fmla="*/ 739 h 4577"/>
                <a:gd name="T52" fmla="*/ 1208 w 5920"/>
                <a:gd name="T53" fmla="*/ 579 h 4577"/>
                <a:gd name="T54" fmla="*/ 749 w 5920"/>
                <a:gd name="T55" fmla="*/ 1059 h 4577"/>
                <a:gd name="T56" fmla="*/ 465 w 5920"/>
                <a:gd name="T57" fmla="*/ 1642 h 4577"/>
                <a:gd name="T58" fmla="*/ 1034 w 5920"/>
                <a:gd name="T59" fmla="*/ 1478 h 4577"/>
                <a:gd name="T60" fmla="*/ 1278 w 5920"/>
                <a:gd name="T61" fmla="*/ 1542 h 4577"/>
                <a:gd name="T62" fmla="*/ 2699 w 5920"/>
                <a:gd name="T63" fmla="*/ 3 h 4577"/>
                <a:gd name="T64" fmla="*/ 3582 w 5920"/>
                <a:gd name="T65" fmla="*/ 220 h 4577"/>
                <a:gd name="T66" fmla="*/ 4664 w 5920"/>
                <a:gd name="T67" fmla="*/ 261 h 4577"/>
                <a:gd name="T68" fmla="*/ 5850 w 5920"/>
                <a:gd name="T69" fmla="*/ 464 h 4577"/>
                <a:gd name="T70" fmla="*/ 5628 w 5920"/>
                <a:gd name="T71" fmla="*/ 912 h 4577"/>
                <a:gd name="T72" fmla="*/ 5162 w 5920"/>
                <a:gd name="T73" fmla="*/ 665 h 4577"/>
                <a:gd name="T74" fmla="*/ 5083 w 5920"/>
                <a:gd name="T75" fmla="*/ 1140 h 4577"/>
                <a:gd name="T76" fmla="*/ 4712 w 5920"/>
                <a:gd name="T77" fmla="*/ 1586 h 4577"/>
                <a:gd name="T78" fmla="*/ 4495 w 5920"/>
                <a:gd name="T79" fmla="*/ 2418 h 4577"/>
                <a:gd name="T80" fmla="*/ 3906 w 5920"/>
                <a:gd name="T81" fmla="*/ 2460 h 4577"/>
                <a:gd name="T82" fmla="*/ 3250 w 5920"/>
                <a:gd name="T83" fmla="*/ 2666 h 4577"/>
                <a:gd name="T84" fmla="*/ 2620 w 5920"/>
                <a:gd name="T85" fmla="*/ 2093 h 4577"/>
                <a:gd name="T86" fmla="*/ 2433 w 5920"/>
                <a:gd name="T87" fmla="*/ 2091 h 4577"/>
                <a:gd name="T88" fmla="*/ 2054 w 5920"/>
                <a:gd name="T89" fmla="*/ 2470 h 4577"/>
                <a:gd name="T90" fmla="*/ 2176 w 5920"/>
                <a:gd name="T91" fmla="*/ 2660 h 4577"/>
                <a:gd name="T92" fmla="*/ 2085 w 5920"/>
                <a:gd name="T93" fmla="*/ 3284 h 4577"/>
                <a:gd name="T94" fmla="*/ 1698 w 5920"/>
                <a:gd name="T95" fmla="*/ 4416 h 4577"/>
                <a:gd name="T96" fmla="*/ 1056 w 5920"/>
                <a:gd name="T97" fmla="*/ 3831 h 4577"/>
                <a:gd name="T98" fmla="*/ 689 w 5920"/>
                <a:gd name="T99" fmla="*/ 2897 h 4577"/>
                <a:gd name="T100" fmla="*/ 54 w 5920"/>
                <a:gd name="T101" fmla="*/ 2320 h 4577"/>
                <a:gd name="T102" fmla="*/ 979 w 5920"/>
                <a:gd name="T103" fmla="*/ 1713 h 4577"/>
                <a:gd name="T104" fmla="*/ 1730 w 5920"/>
                <a:gd name="T105" fmla="*/ 1842 h 4577"/>
                <a:gd name="T106" fmla="*/ 1585 w 5920"/>
                <a:gd name="T107" fmla="*/ 1568 h 4577"/>
                <a:gd name="T108" fmla="*/ 1015 w 5920"/>
                <a:gd name="T109" fmla="*/ 1349 h 4577"/>
                <a:gd name="T110" fmla="*/ 943 w 5920"/>
                <a:gd name="T111" fmla="*/ 1469 h 4577"/>
                <a:gd name="T112" fmla="*/ 415 w 5920"/>
                <a:gd name="T113" fmla="*/ 1705 h 4577"/>
                <a:gd name="T114" fmla="*/ 644 w 5920"/>
                <a:gd name="T115" fmla="*/ 1075 h 4577"/>
                <a:gd name="T116" fmla="*/ 1143 w 5920"/>
                <a:gd name="T117" fmla="*/ 607 h 4577"/>
                <a:gd name="T118" fmla="*/ 853 w 5920"/>
                <a:gd name="T119" fmla="*/ 793 h 4577"/>
                <a:gd name="T120" fmla="*/ 1290 w 5920"/>
                <a:gd name="T121" fmla="*/ 431 h 4577"/>
                <a:gd name="T122" fmla="*/ 1895 w 5920"/>
                <a:gd name="T123" fmla="*/ 406 h 4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20" h="4577">
                  <a:moveTo>
                    <a:pt x="1282" y="1605"/>
                  </a:moveTo>
                  <a:lnTo>
                    <a:pt x="1282" y="1605"/>
                  </a:lnTo>
                  <a:cubicBezTo>
                    <a:pt x="1283" y="1616"/>
                    <a:pt x="1286" y="1622"/>
                    <a:pt x="1292" y="1628"/>
                  </a:cubicBezTo>
                  <a:cubicBezTo>
                    <a:pt x="1291" y="1619"/>
                    <a:pt x="1288" y="1614"/>
                    <a:pt x="1282" y="1605"/>
                  </a:cubicBezTo>
                  <a:close/>
                  <a:moveTo>
                    <a:pt x="1260" y="1986"/>
                  </a:moveTo>
                  <a:lnTo>
                    <a:pt x="1260" y="1986"/>
                  </a:lnTo>
                  <a:cubicBezTo>
                    <a:pt x="1259" y="1986"/>
                    <a:pt x="1258" y="1986"/>
                    <a:pt x="1256" y="1986"/>
                  </a:cubicBezTo>
                  <a:cubicBezTo>
                    <a:pt x="1208" y="1985"/>
                    <a:pt x="1173" y="1966"/>
                    <a:pt x="1154" y="1919"/>
                  </a:cubicBezTo>
                  <a:cubicBezTo>
                    <a:pt x="1150" y="1908"/>
                    <a:pt x="1144" y="1898"/>
                    <a:pt x="1137" y="1887"/>
                  </a:cubicBezTo>
                  <a:cubicBezTo>
                    <a:pt x="1120" y="1858"/>
                    <a:pt x="1119" y="1858"/>
                    <a:pt x="1086" y="1852"/>
                  </a:cubicBezTo>
                  <a:cubicBezTo>
                    <a:pt x="1052" y="1845"/>
                    <a:pt x="1017" y="1838"/>
                    <a:pt x="983" y="1831"/>
                  </a:cubicBezTo>
                  <a:cubicBezTo>
                    <a:pt x="970" y="1828"/>
                    <a:pt x="957" y="1826"/>
                    <a:pt x="946" y="1818"/>
                  </a:cubicBezTo>
                  <a:cubicBezTo>
                    <a:pt x="939" y="1812"/>
                    <a:pt x="931" y="1809"/>
                    <a:pt x="923" y="1806"/>
                  </a:cubicBezTo>
                  <a:cubicBezTo>
                    <a:pt x="904" y="1798"/>
                    <a:pt x="895" y="1784"/>
                    <a:pt x="896" y="1763"/>
                  </a:cubicBezTo>
                  <a:cubicBezTo>
                    <a:pt x="897" y="1754"/>
                    <a:pt x="900" y="1744"/>
                    <a:pt x="902" y="1734"/>
                  </a:cubicBezTo>
                  <a:cubicBezTo>
                    <a:pt x="903" y="1728"/>
                    <a:pt x="906" y="1722"/>
                    <a:pt x="905" y="1715"/>
                  </a:cubicBezTo>
                  <a:cubicBezTo>
                    <a:pt x="905" y="1710"/>
                    <a:pt x="902" y="1706"/>
                    <a:pt x="896" y="1705"/>
                  </a:cubicBezTo>
                  <a:cubicBezTo>
                    <a:pt x="887" y="1704"/>
                    <a:pt x="878" y="1705"/>
                    <a:pt x="870" y="1707"/>
                  </a:cubicBezTo>
                  <a:cubicBezTo>
                    <a:pt x="822" y="1714"/>
                    <a:pt x="775" y="1724"/>
                    <a:pt x="728" y="1737"/>
                  </a:cubicBezTo>
                  <a:cubicBezTo>
                    <a:pt x="694" y="1747"/>
                    <a:pt x="659" y="1757"/>
                    <a:pt x="624" y="1762"/>
                  </a:cubicBezTo>
                  <a:cubicBezTo>
                    <a:pt x="600" y="1766"/>
                    <a:pt x="577" y="1770"/>
                    <a:pt x="554" y="1774"/>
                  </a:cubicBezTo>
                  <a:cubicBezTo>
                    <a:pt x="513" y="1783"/>
                    <a:pt x="473" y="1796"/>
                    <a:pt x="437" y="1817"/>
                  </a:cubicBezTo>
                  <a:cubicBezTo>
                    <a:pt x="426" y="1823"/>
                    <a:pt x="419" y="1830"/>
                    <a:pt x="416" y="1842"/>
                  </a:cubicBezTo>
                  <a:cubicBezTo>
                    <a:pt x="411" y="1861"/>
                    <a:pt x="399" y="1875"/>
                    <a:pt x="383" y="1887"/>
                  </a:cubicBezTo>
                  <a:cubicBezTo>
                    <a:pt x="370" y="1896"/>
                    <a:pt x="357" y="1906"/>
                    <a:pt x="345" y="1917"/>
                  </a:cubicBezTo>
                  <a:cubicBezTo>
                    <a:pt x="325" y="1934"/>
                    <a:pt x="323" y="1931"/>
                    <a:pt x="335" y="1957"/>
                  </a:cubicBezTo>
                  <a:cubicBezTo>
                    <a:pt x="339" y="1965"/>
                    <a:pt x="340" y="1972"/>
                    <a:pt x="337" y="1981"/>
                  </a:cubicBezTo>
                  <a:cubicBezTo>
                    <a:pt x="332" y="1995"/>
                    <a:pt x="323" y="2002"/>
                    <a:pt x="308" y="2004"/>
                  </a:cubicBezTo>
                  <a:cubicBezTo>
                    <a:pt x="291" y="2007"/>
                    <a:pt x="273" y="2010"/>
                    <a:pt x="255" y="2013"/>
                  </a:cubicBezTo>
                  <a:cubicBezTo>
                    <a:pt x="238" y="2016"/>
                    <a:pt x="223" y="2025"/>
                    <a:pt x="210" y="2037"/>
                  </a:cubicBezTo>
                  <a:cubicBezTo>
                    <a:pt x="201" y="2045"/>
                    <a:pt x="192" y="2053"/>
                    <a:pt x="183" y="2061"/>
                  </a:cubicBezTo>
                  <a:cubicBezTo>
                    <a:pt x="173" y="2069"/>
                    <a:pt x="164" y="2079"/>
                    <a:pt x="155" y="2089"/>
                  </a:cubicBezTo>
                  <a:cubicBezTo>
                    <a:pt x="145" y="2100"/>
                    <a:pt x="141" y="2114"/>
                    <a:pt x="139" y="2129"/>
                  </a:cubicBezTo>
                  <a:cubicBezTo>
                    <a:pt x="138" y="2143"/>
                    <a:pt x="137" y="2158"/>
                    <a:pt x="133" y="2172"/>
                  </a:cubicBezTo>
                  <a:cubicBezTo>
                    <a:pt x="121" y="2212"/>
                    <a:pt x="122" y="2253"/>
                    <a:pt x="125" y="2294"/>
                  </a:cubicBezTo>
                  <a:cubicBezTo>
                    <a:pt x="125" y="2300"/>
                    <a:pt x="125" y="2305"/>
                    <a:pt x="125" y="2311"/>
                  </a:cubicBezTo>
                  <a:cubicBezTo>
                    <a:pt x="128" y="2339"/>
                    <a:pt x="128" y="2368"/>
                    <a:pt x="134" y="2396"/>
                  </a:cubicBezTo>
                  <a:cubicBezTo>
                    <a:pt x="138" y="2412"/>
                    <a:pt x="142" y="2428"/>
                    <a:pt x="145" y="2444"/>
                  </a:cubicBezTo>
                  <a:cubicBezTo>
                    <a:pt x="149" y="2461"/>
                    <a:pt x="143" y="2476"/>
                    <a:pt x="130" y="2488"/>
                  </a:cubicBezTo>
                  <a:cubicBezTo>
                    <a:pt x="122" y="2495"/>
                    <a:pt x="114" y="2501"/>
                    <a:pt x="106" y="2509"/>
                  </a:cubicBezTo>
                  <a:cubicBezTo>
                    <a:pt x="98" y="2516"/>
                    <a:pt x="92" y="2525"/>
                    <a:pt x="90" y="2535"/>
                  </a:cubicBezTo>
                  <a:cubicBezTo>
                    <a:pt x="86" y="2551"/>
                    <a:pt x="82" y="2567"/>
                    <a:pt x="78" y="2583"/>
                  </a:cubicBezTo>
                  <a:cubicBezTo>
                    <a:pt x="75" y="2591"/>
                    <a:pt x="77" y="2599"/>
                    <a:pt x="82" y="2606"/>
                  </a:cubicBezTo>
                  <a:cubicBezTo>
                    <a:pt x="89" y="2615"/>
                    <a:pt x="95" y="2625"/>
                    <a:pt x="101" y="2634"/>
                  </a:cubicBezTo>
                  <a:cubicBezTo>
                    <a:pt x="106" y="2642"/>
                    <a:pt x="112" y="2648"/>
                    <a:pt x="117" y="2656"/>
                  </a:cubicBezTo>
                  <a:cubicBezTo>
                    <a:pt x="121" y="2661"/>
                    <a:pt x="126" y="2663"/>
                    <a:pt x="132" y="2662"/>
                  </a:cubicBezTo>
                  <a:cubicBezTo>
                    <a:pt x="136" y="2662"/>
                    <a:pt x="139" y="2661"/>
                    <a:pt x="142" y="2661"/>
                  </a:cubicBezTo>
                  <a:cubicBezTo>
                    <a:pt x="172" y="2655"/>
                    <a:pt x="193" y="2668"/>
                    <a:pt x="208" y="2691"/>
                  </a:cubicBezTo>
                  <a:cubicBezTo>
                    <a:pt x="213" y="2699"/>
                    <a:pt x="217" y="2707"/>
                    <a:pt x="221" y="2715"/>
                  </a:cubicBezTo>
                  <a:cubicBezTo>
                    <a:pt x="227" y="2726"/>
                    <a:pt x="232" y="2737"/>
                    <a:pt x="238" y="2748"/>
                  </a:cubicBezTo>
                  <a:cubicBezTo>
                    <a:pt x="263" y="2790"/>
                    <a:pt x="288" y="2832"/>
                    <a:pt x="313" y="2874"/>
                  </a:cubicBezTo>
                  <a:cubicBezTo>
                    <a:pt x="315" y="2878"/>
                    <a:pt x="318" y="2882"/>
                    <a:pt x="321" y="2886"/>
                  </a:cubicBezTo>
                  <a:cubicBezTo>
                    <a:pt x="329" y="2899"/>
                    <a:pt x="340" y="2908"/>
                    <a:pt x="354" y="2914"/>
                  </a:cubicBezTo>
                  <a:cubicBezTo>
                    <a:pt x="380" y="2926"/>
                    <a:pt x="406" y="2933"/>
                    <a:pt x="433" y="2940"/>
                  </a:cubicBezTo>
                  <a:cubicBezTo>
                    <a:pt x="442" y="2942"/>
                    <a:pt x="449" y="2941"/>
                    <a:pt x="457" y="2936"/>
                  </a:cubicBezTo>
                  <a:cubicBezTo>
                    <a:pt x="468" y="2929"/>
                    <a:pt x="480" y="2922"/>
                    <a:pt x="493" y="2915"/>
                  </a:cubicBezTo>
                  <a:cubicBezTo>
                    <a:pt x="516" y="2902"/>
                    <a:pt x="541" y="2890"/>
                    <a:pt x="563" y="2876"/>
                  </a:cubicBezTo>
                  <a:cubicBezTo>
                    <a:pt x="616" y="2842"/>
                    <a:pt x="676" y="2830"/>
                    <a:pt x="736" y="2819"/>
                  </a:cubicBezTo>
                  <a:cubicBezTo>
                    <a:pt x="762" y="2815"/>
                    <a:pt x="789" y="2817"/>
                    <a:pt x="815" y="2814"/>
                  </a:cubicBezTo>
                  <a:cubicBezTo>
                    <a:pt x="824" y="2813"/>
                    <a:pt x="832" y="2817"/>
                    <a:pt x="839" y="2824"/>
                  </a:cubicBezTo>
                  <a:cubicBezTo>
                    <a:pt x="846" y="2831"/>
                    <a:pt x="852" y="2840"/>
                    <a:pt x="854" y="2851"/>
                  </a:cubicBezTo>
                  <a:cubicBezTo>
                    <a:pt x="856" y="2858"/>
                    <a:pt x="858" y="2865"/>
                    <a:pt x="861" y="2872"/>
                  </a:cubicBezTo>
                  <a:cubicBezTo>
                    <a:pt x="864" y="2885"/>
                    <a:pt x="873" y="2890"/>
                    <a:pt x="886" y="2890"/>
                  </a:cubicBezTo>
                  <a:cubicBezTo>
                    <a:pt x="908" y="2889"/>
                    <a:pt x="929" y="2889"/>
                    <a:pt x="950" y="2890"/>
                  </a:cubicBezTo>
                  <a:cubicBezTo>
                    <a:pt x="962" y="2890"/>
                    <a:pt x="972" y="2890"/>
                    <a:pt x="984" y="2886"/>
                  </a:cubicBezTo>
                  <a:cubicBezTo>
                    <a:pt x="1000" y="2880"/>
                    <a:pt x="1011" y="2884"/>
                    <a:pt x="1021" y="2899"/>
                  </a:cubicBezTo>
                  <a:cubicBezTo>
                    <a:pt x="1026" y="2906"/>
                    <a:pt x="1029" y="2914"/>
                    <a:pt x="1032" y="2921"/>
                  </a:cubicBezTo>
                  <a:cubicBezTo>
                    <a:pt x="1036" y="2934"/>
                    <a:pt x="1039" y="2947"/>
                    <a:pt x="1041" y="2959"/>
                  </a:cubicBezTo>
                  <a:cubicBezTo>
                    <a:pt x="1048" y="3006"/>
                    <a:pt x="1046" y="3052"/>
                    <a:pt x="1043" y="3099"/>
                  </a:cubicBezTo>
                  <a:cubicBezTo>
                    <a:pt x="1042" y="3111"/>
                    <a:pt x="1045" y="3119"/>
                    <a:pt x="1054" y="3126"/>
                  </a:cubicBezTo>
                  <a:cubicBezTo>
                    <a:pt x="1068" y="3140"/>
                    <a:pt x="1081" y="3154"/>
                    <a:pt x="1096" y="3168"/>
                  </a:cubicBezTo>
                  <a:cubicBezTo>
                    <a:pt x="1111" y="3182"/>
                    <a:pt x="1119" y="3199"/>
                    <a:pt x="1122" y="3219"/>
                  </a:cubicBezTo>
                  <a:cubicBezTo>
                    <a:pt x="1123" y="3234"/>
                    <a:pt x="1128" y="3248"/>
                    <a:pt x="1132" y="3262"/>
                  </a:cubicBezTo>
                  <a:cubicBezTo>
                    <a:pt x="1140" y="3286"/>
                    <a:pt x="1148" y="3310"/>
                    <a:pt x="1156" y="3334"/>
                  </a:cubicBezTo>
                  <a:cubicBezTo>
                    <a:pt x="1169" y="3372"/>
                    <a:pt x="1179" y="3412"/>
                    <a:pt x="1187" y="3452"/>
                  </a:cubicBezTo>
                  <a:cubicBezTo>
                    <a:pt x="1190" y="3470"/>
                    <a:pt x="1194" y="3487"/>
                    <a:pt x="1199" y="3504"/>
                  </a:cubicBezTo>
                  <a:cubicBezTo>
                    <a:pt x="1210" y="3541"/>
                    <a:pt x="1220" y="3577"/>
                    <a:pt x="1229" y="3613"/>
                  </a:cubicBezTo>
                  <a:cubicBezTo>
                    <a:pt x="1235" y="3637"/>
                    <a:pt x="1227" y="3655"/>
                    <a:pt x="1206" y="3667"/>
                  </a:cubicBezTo>
                  <a:cubicBezTo>
                    <a:pt x="1202" y="3669"/>
                    <a:pt x="1197" y="3671"/>
                    <a:pt x="1193" y="3674"/>
                  </a:cubicBezTo>
                  <a:cubicBezTo>
                    <a:pt x="1173" y="3686"/>
                    <a:pt x="1160" y="3703"/>
                    <a:pt x="1158" y="3727"/>
                  </a:cubicBezTo>
                  <a:cubicBezTo>
                    <a:pt x="1157" y="3740"/>
                    <a:pt x="1152" y="3752"/>
                    <a:pt x="1147" y="3764"/>
                  </a:cubicBezTo>
                  <a:cubicBezTo>
                    <a:pt x="1141" y="3775"/>
                    <a:pt x="1134" y="3785"/>
                    <a:pt x="1127" y="3795"/>
                  </a:cubicBezTo>
                  <a:cubicBezTo>
                    <a:pt x="1121" y="3802"/>
                    <a:pt x="1120" y="3809"/>
                    <a:pt x="1124" y="3817"/>
                  </a:cubicBezTo>
                  <a:cubicBezTo>
                    <a:pt x="1134" y="3840"/>
                    <a:pt x="1143" y="3864"/>
                    <a:pt x="1153" y="3887"/>
                  </a:cubicBezTo>
                  <a:cubicBezTo>
                    <a:pt x="1155" y="3894"/>
                    <a:pt x="1159" y="3901"/>
                    <a:pt x="1162" y="3907"/>
                  </a:cubicBezTo>
                  <a:cubicBezTo>
                    <a:pt x="1176" y="3929"/>
                    <a:pt x="1190" y="3952"/>
                    <a:pt x="1205" y="3973"/>
                  </a:cubicBezTo>
                  <a:cubicBezTo>
                    <a:pt x="1231" y="4012"/>
                    <a:pt x="1240" y="4055"/>
                    <a:pt x="1241" y="4101"/>
                  </a:cubicBezTo>
                  <a:cubicBezTo>
                    <a:pt x="1242" y="4128"/>
                    <a:pt x="1242" y="4156"/>
                    <a:pt x="1241" y="4184"/>
                  </a:cubicBezTo>
                  <a:cubicBezTo>
                    <a:pt x="1241" y="4197"/>
                    <a:pt x="1246" y="4208"/>
                    <a:pt x="1255" y="4216"/>
                  </a:cubicBezTo>
                  <a:cubicBezTo>
                    <a:pt x="1260" y="4220"/>
                    <a:pt x="1264" y="4223"/>
                    <a:pt x="1269" y="4227"/>
                  </a:cubicBezTo>
                  <a:cubicBezTo>
                    <a:pt x="1286" y="4240"/>
                    <a:pt x="1303" y="4251"/>
                    <a:pt x="1318" y="4267"/>
                  </a:cubicBezTo>
                  <a:cubicBezTo>
                    <a:pt x="1327" y="4278"/>
                    <a:pt x="1331" y="4289"/>
                    <a:pt x="1327" y="4303"/>
                  </a:cubicBezTo>
                  <a:cubicBezTo>
                    <a:pt x="1320" y="4325"/>
                    <a:pt x="1319" y="4348"/>
                    <a:pt x="1320" y="4371"/>
                  </a:cubicBezTo>
                  <a:cubicBezTo>
                    <a:pt x="1320" y="4380"/>
                    <a:pt x="1320" y="4389"/>
                    <a:pt x="1318" y="4398"/>
                  </a:cubicBezTo>
                  <a:cubicBezTo>
                    <a:pt x="1316" y="4408"/>
                    <a:pt x="1318" y="4417"/>
                    <a:pt x="1322" y="4426"/>
                  </a:cubicBezTo>
                  <a:cubicBezTo>
                    <a:pt x="1324" y="4430"/>
                    <a:pt x="1326" y="4433"/>
                    <a:pt x="1327" y="4437"/>
                  </a:cubicBezTo>
                  <a:cubicBezTo>
                    <a:pt x="1337" y="4469"/>
                    <a:pt x="1364" y="4483"/>
                    <a:pt x="1391" y="4494"/>
                  </a:cubicBezTo>
                  <a:cubicBezTo>
                    <a:pt x="1414" y="4503"/>
                    <a:pt x="1440" y="4505"/>
                    <a:pt x="1465" y="4510"/>
                  </a:cubicBezTo>
                  <a:cubicBezTo>
                    <a:pt x="1474" y="4512"/>
                    <a:pt x="1481" y="4509"/>
                    <a:pt x="1485" y="4501"/>
                  </a:cubicBezTo>
                  <a:cubicBezTo>
                    <a:pt x="1488" y="4495"/>
                    <a:pt x="1491" y="4489"/>
                    <a:pt x="1495" y="4484"/>
                  </a:cubicBezTo>
                  <a:cubicBezTo>
                    <a:pt x="1505" y="4465"/>
                    <a:pt x="1515" y="4446"/>
                    <a:pt x="1527" y="4428"/>
                  </a:cubicBezTo>
                  <a:cubicBezTo>
                    <a:pt x="1542" y="4406"/>
                    <a:pt x="1565" y="4396"/>
                    <a:pt x="1593" y="4402"/>
                  </a:cubicBezTo>
                  <a:cubicBezTo>
                    <a:pt x="1597" y="4403"/>
                    <a:pt x="1601" y="4404"/>
                    <a:pt x="1605" y="4405"/>
                  </a:cubicBezTo>
                  <a:cubicBezTo>
                    <a:pt x="1614" y="4407"/>
                    <a:pt x="1617" y="4405"/>
                    <a:pt x="1622" y="4396"/>
                  </a:cubicBezTo>
                  <a:cubicBezTo>
                    <a:pt x="1629" y="4379"/>
                    <a:pt x="1639" y="4364"/>
                    <a:pt x="1650" y="4350"/>
                  </a:cubicBezTo>
                  <a:cubicBezTo>
                    <a:pt x="1660" y="4338"/>
                    <a:pt x="1668" y="4325"/>
                    <a:pt x="1674" y="4311"/>
                  </a:cubicBezTo>
                  <a:cubicBezTo>
                    <a:pt x="1679" y="4300"/>
                    <a:pt x="1685" y="4289"/>
                    <a:pt x="1691" y="4278"/>
                  </a:cubicBezTo>
                  <a:cubicBezTo>
                    <a:pt x="1703" y="4254"/>
                    <a:pt x="1715" y="4230"/>
                    <a:pt x="1723" y="4204"/>
                  </a:cubicBezTo>
                  <a:cubicBezTo>
                    <a:pt x="1729" y="4183"/>
                    <a:pt x="1735" y="4162"/>
                    <a:pt x="1743" y="4141"/>
                  </a:cubicBezTo>
                  <a:cubicBezTo>
                    <a:pt x="1746" y="4131"/>
                    <a:pt x="1749" y="4121"/>
                    <a:pt x="1750" y="4110"/>
                  </a:cubicBezTo>
                  <a:cubicBezTo>
                    <a:pt x="1750" y="4097"/>
                    <a:pt x="1754" y="4084"/>
                    <a:pt x="1761" y="4073"/>
                  </a:cubicBezTo>
                  <a:cubicBezTo>
                    <a:pt x="1766" y="4063"/>
                    <a:pt x="1773" y="4058"/>
                    <a:pt x="1783" y="4055"/>
                  </a:cubicBezTo>
                  <a:cubicBezTo>
                    <a:pt x="1793" y="4052"/>
                    <a:pt x="1804" y="4050"/>
                    <a:pt x="1815" y="4052"/>
                  </a:cubicBezTo>
                  <a:cubicBezTo>
                    <a:pt x="1823" y="4053"/>
                    <a:pt x="1829" y="4049"/>
                    <a:pt x="1831" y="4041"/>
                  </a:cubicBezTo>
                  <a:cubicBezTo>
                    <a:pt x="1834" y="4029"/>
                    <a:pt x="1841" y="4019"/>
                    <a:pt x="1847" y="4008"/>
                  </a:cubicBezTo>
                  <a:cubicBezTo>
                    <a:pt x="1853" y="3995"/>
                    <a:pt x="1859" y="3981"/>
                    <a:pt x="1864" y="3967"/>
                  </a:cubicBezTo>
                  <a:cubicBezTo>
                    <a:pt x="1867" y="3960"/>
                    <a:pt x="1866" y="3953"/>
                    <a:pt x="1860" y="3947"/>
                  </a:cubicBezTo>
                  <a:cubicBezTo>
                    <a:pt x="1852" y="3941"/>
                    <a:pt x="1844" y="3933"/>
                    <a:pt x="1835" y="3927"/>
                  </a:cubicBezTo>
                  <a:cubicBezTo>
                    <a:pt x="1820" y="3916"/>
                    <a:pt x="1816" y="3902"/>
                    <a:pt x="1820" y="3884"/>
                  </a:cubicBezTo>
                  <a:cubicBezTo>
                    <a:pt x="1822" y="3876"/>
                    <a:pt x="1825" y="3868"/>
                    <a:pt x="1828" y="3861"/>
                  </a:cubicBezTo>
                  <a:cubicBezTo>
                    <a:pt x="1832" y="3850"/>
                    <a:pt x="1837" y="3840"/>
                    <a:pt x="1843" y="3830"/>
                  </a:cubicBezTo>
                  <a:cubicBezTo>
                    <a:pt x="1853" y="3812"/>
                    <a:pt x="1867" y="3800"/>
                    <a:pt x="1890" y="3801"/>
                  </a:cubicBezTo>
                  <a:cubicBezTo>
                    <a:pt x="1911" y="3802"/>
                    <a:pt x="1930" y="3795"/>
                    <a:pt x="1947" y="3782"/>
                  </a:cubicBezTo>
                  <a:cubicBezTo>
                    <a:pt x="1965" y="3769"/>
                    <a:pt x="1982" y="3756"/>
                    <a:pt x="2001" y="3744"/>
                  </a:cubicBezTo>
                  <a:cubicBezTo>
                    <a:pt x="2011" y="3738"/>
                    <a:pt x="2017" y="3730"/>
                    <a:pt x="2020" y="3720"/>
                  </a:cubicBezTo>
                  <a:cubicBezTo>
                    <a:pt x="2025" y="3707"/>
                    <a:pt x="2028" y="3693"/>
                    <a:pt x="2029" y="3679"/>
                  </a:cubicBezTo>
                  <a:cubicBezTo>
                    <a:pt x="2030" y="3653"/>
                    <a:pt x="2026" y="3627"/>
                    <a:pt x="2021" y="3601"/>
                  </a:cubicBezTo>
                  <a:cubicBezTo>
                    <a:pt x="2012" y="3552"/>
                    <a:pt x="2003" y="3503"/>
                    <a:pt x="2003" y="3453"/>
                  </a:cubicBezTo>
                  <a:cubicBezTo>
                    <a:pt x="2003" y="3431"/>
                    <a:pt x="2001" y="3409"/>
                    <a:pt x="1997" y="3388"/>
                  </a:cubicBezTo>
                  <a:cubicBezTo>
                    <a:pt x="1989" y="3342"/>
                    <a:pt x="1998" y="3300"/>
                    <a:pt x="2016" y="3259"/>
                  </a:cubicBezTo>
                  <a:cubicBezTo>
                    <a:pt x="2026" y="3235"/>
                    <a:pt x="2037" y="3212"/>
                    <a:pt x="2044" y="3188"/>
                  </a:cubicBezTo>
                  <a:cubicBezTo>
                    <a:pt x="2051" y="3169"/>
                    <a:pt x="2060" y="3151"/>
                    <a:pt x="2072" y="3134"/>
                  </a:cubicBezTo>
                  <a:cubicBezTo>
                    <a:pt x="2093" y="3106"/>
                    <a:pt x="2113" y="3077"/>
                    <a:pt x="2128" y="3045"/>
                  </a:cubicBezTo>
                  <a:cubicBezTo>
                    <a:pt x="2133" y="3035"/>
                    <a:pt x="2141" y="3028"/>
                    <a:pt x="2151" y="3024"/>
                  </a:cubicBezTo>
                  <a:cubicBezTo>
                    <a:pt x="2177" y="3016"/>
                    <a:pt x="2200" y="3001"/>
                    <a:pt x="2219" y="2982"/>
                  </a:cubicBezTo>
                  <a:cubicBezTo>
                    <a:pt x="2226" y="2974"/>
                    <a:pt x="2235" y="2968"/>
                    <a:pt x="2243" y="2961"/>
                  </a:cubicBezTo>
                  <a:cubicBezTo>
                    <a:pt x="2259" y="2949"/>
                    <a:pt x="2277" y="2938"/>
                    <a:pt x="2295" y="2928"/>
                  </a:cubicBezTo>
                  <a:cubicBezTo>
                    <a:pt x="2308" y="2921"/>
                    <a:pt x="2314" y="2912"/>
                    <a:pt x="2313" y="2897"/>
                  </a:cubicBezTo>
                  <a:cubicBezTo>
                    <a:pt x="2312" y="2873"/>
                    <a:pt x="2312" y="2848"/>
                    <a:pt x="2312" y="2824"/>
                  </a:cubicBezTo>
                  <a:cubicBezTo>
                    <a:pt x="2312" y="2798"/>
                    <a:pt x="2319" y="2775"/>
                    <a:pt x="2336" y="2756"/>
                  </a:cubicBezTo>
                  <a:cubicBezTo>
                    <a:pt x="2350" y="2740"/>
                    <a:pt x="2356" y="2722"/>
                    <a:pt x="2360" y="2703"/>
                  </a:cubicBezTo>
                  <a:cubicBezTo>
                    <a:pt x="2362" y="2694"/>
                    <a:pt x="2357" y="2690"/>
                    <a:pt x="2349" y="2692"/>
                  </a:cubicBezTo>
                  <a:cubicBezTo>
                    <a:pt x="2336" y="2696"/>
                    <a:pt x="2323" y="2700"/>
                    <a:pt x="2309" y="2703"/>
                  </a:cubicBezTo>
                  <a:cubicBezTo>
                    <a:pt x="2274" y="2713"/>
                    <a:pt x="2241" y="2725"/>
                    <a:pt x="2209" y="2743"/>
                  </a:cubicBezTo>
                  <a:cubicBezTo>
                    <a:pt x="2201" y="2747"/>
                    <a:pt x="2193" y="2748"/>
                    <a:pt x="2183" y="2745"/>
                  </a:cubicBezTo>
                  <a:cubicBezTo>
                    <a:pt x="2175" y="2743"/>
                    <a:pt x="2168" y="2740"/>
                    <a:pt x="2161" y="2735"/>
                  </a:cubicBezTo>
                  <a:cubicBezTo>
                    <a:pt x="2140" y="2719"/>
                    <a:pt x="2120" y="2703"/>
                    <a:pt x="2104" y="2682"/>
                  </a:cubicBezTo>
                  <a:cubicBezTo>
                    <a:pt x="2092" y="2667"/>
                    <a:pt x="2079" y="2654"/>
                    <a:pt x="2066" y="2641"/>
                  </a:cubicBezTo>
                  <a:cubicBezTo>
                    <a:pt x="2031" y="2606"/>
                    <a:pt x="2000" y="2568"/>
                    <a:pt x="1973" y="2527"/>
                  </a:cubicBezTo>
                  <a:cubicBezTo>
                    <a:pt x="1960" y="2506"/>
                    <a:pt x="1946" y="2486"/>
                    <a:pt x="1934" y="2465"/>
                  </a:cubicBezTo>
                  <a:cubicBezTo>
                    <a:pt x="1911" y="2428"/>
                    <a:pt x="1888" y="2391"/>
                    <a:pt x="1867" y="2353"/>
                  </a:cubicBezTo>
                  <a:cubicBezTo>
                    <a:pt x="1851" y="2323"/>
                    <a:pt x="1837" y="2292"/>
                    <a:pt x="1822" y="2261"/>
                  </a:cubicBezTo>
                  <a:cubicBezTo>
                    <a:pt x="1797" y="2211"/>
                    <a:pt x="1774" y="2161"/>
                    <a:pt x="1754" y="2109"/>
                  </a:cubicBezTo>
                  <a:cubicBezTo>
                    <a:pt x="1744" y="2085"/>
                    <a:pt x="1733" y="2061"/>
                    <a:pt x="1723" y="2037"/>
                  </a:cubicBezTo>
                  <a:cubicBezTo>
                    <a:pt x="1718" y="2027"/>
                    <a:pt x="1714" y="2016"/>
                    <a:pt x="1710" y="2005"/>
                  </a:cubicBezTo>
                  <a:cubicBezTo>
                    <a:pt x="1702" y="1988"/>
                    <a:pt x="1705" y="1971"/>
                    <a:pt x="1716" y="1957"/>
                  </a:cubicBezTo>
                  <a:cubicBezTo>
                    <a:pt x="1726" y="1942"/>
                    <a:pt x="1722" y="1937"/>
                    <a:pt x="1712" y="1928"/>
                  </a:cubicBezTo>
                  <a:cubicBezTo>
                    <a:pt x="1709" y="1925"/>
                    <a:pt x="1707" y="1923"/>
                    <a:pt x="1705" y="1921"/>
                  </a:cubicBezTo>
                  <a:cubicBezTo>
                    <a:pt x="1694" y="1907"/>
                    <a:pt x="1680" y="1904"/>
                    <a:pt x="1663" y="1907"/>
                  </a:cubicBezTo>
                  <a:cubicBezTo>
                    <a:pt x="1628" y="1913"/>
                    <a:pt x="1592" y="1911"/>
                    <a:pt x="1556" y="1907"/>
                  </a:cubicBezTo>
                  <a:cubicBezTo>
                    <a:pt x="1531" y="1904"/>
                    <a:pt x="1508" y="1898"/>
                    <a:pt x="1484" y="1894"/>
                  </a:cubicBezTo>
                  <a:cubicBezTo>
                    <a:pt x="1465" y="1891"/>
                    <a:pt x="1447" y="1886"/>
                    <a:pt x="1433" y="1872"/>
                  </a:cubicBezTo>
                  <a:cubicBezTo>
                    <a:pt x="1431" y="1870"/>
                    <a:pt x="1429" y="1869"/>
                    <a:pt x="1426" y="1868"/>
                  </a:cubicBezTo>
                  <a:cubicBezTo>
                    <a:pt x="1403" y="1859"/>
                    <a:pt x="1384" y="1844"/>
                    <a:pt x="1366" y="1828"/>
                  </a:cubicBezTo>
                  <a:cubicBezTo>
                    <a:pt x="1349" y="1812"/>
                    <a:pt x="1328" y="1817"/>
                    <a:pt x="1314" y="1825"/>
                  </a:cubicBezTo>
                  <a:cubicBezTo>
                    <a:pt x="1308" y="1828"/>
                    <a:pt x="1308" y="1833"/>
                    <a:pt x="1312" y="1837"/>
                  </a:cubicBezTo>
                  <a:cubicBezTo>
                    <a:pt x="1321" y="1844"/>
                    <a:pt x="1329" y="1850"/>
                    <a:pt x="1337" y="1857"/>
                  </a:cubicBezTo>
                  <a:cubicBezTo>
                    <a:pt x="1342" y="1862"/>
                    <a:pt x="1348" y="1867"/>
                    <a:pt x="1351" y="1874"/>
                  </a:cubicBezTo>
                  <a:cubicBezTo>
                    <a:pt x="1364" y="1895"/>
                    <a:pt x="1374" y="1918"/>
                    <a:pt x="1376" y="1945"/>
                  </a:cubicBezTo>
                  <a:cubicBezTo>
                    <a:pt x="1378" y="1971"/>
                    <a:pt x="1365" y="1987"/>
                    <a:pt x="1339" y="1989"/>
                  </a:cubicBezTo>
                  <a:cubicBezTo>
                    <a:pt x="1324" y="1990"/>
                    <a:pt x="1308" y="1990"/>
                    <a:pt x="1293" y="1987"/>
                  </a:cubicBezTo>
                  <a:cubicBezTo>
                    <a:pt x="1282" y="1985"/>
                    <a:pt x="1272" y="1984"/>
                    <a:pt x="1260" y="1986"/>
                  </a:cubicBezTo>
                  <a:close/>
                  <a:moveTo>
                    <a:pt x="1588" y="1644"/>
                  </a:moveTo>
                  <a:lnTo>
                    <a:pt x="1588" y="1644"/>
                  </a:lnTo>
                  <a:cubicBezTo>
                    <a:pt x="1603" y="1651"/>
                    <a:pt x="1617" y="1650"/>
                    <a:pt x="1632" y="1647"/>
                  </a:cubicBezTo>
                  <a:cubicBezTo>
                    <a:pt x="1651" y="1643"/>
                    <a:pt x="1670" y="1643"/>
                    <a:pt x="1690" y="1644"/>
                  </a:cubicBezTo>
                  <a:cubicBezTo>
                    <a:pt x="1714" y="1645"/>
                    <a:pt x="1732" y="1655"/>
                    <a:pt x="1746" y="1675"/>
                  </a:cubicBezTo>
                  <a:cubicBezTo>
                    <a:pt x="1755" y="1688"/>
                    <a:pt x="1765" y="1701"/>
                    <a:pt x="1775" y="1714"/>
                  </a:cubicBezTo>
                  <a:cubicBezTo>
                    <a:pt x="1787" y="1730"/>
                    <a:pt x="1792" y="1748"/>
                    <a:pt x="1790" y="1767"/>
                  </a:cubicBezTo>
                  <a:cubicBezTo>
                    <a:pt x="1788" y="1777"/>
                    <a:pt x="1791" y="1786"/>
                    <a:pt x="1793" y="1796"/>
                  </a:cubicBezTo>
                  <a:cubicBezTo>
                    <a:pt x="1797" y="1816"/>
                    <a:pt x="1802" y="1835"/>
                    <a:pt x="1797" y="1856"/>
                  </a:cubicBezTo>
                  <a:cubicBezTo>
                    <a:pt x="1792" y="1877"/>
                    <a:pt x="1795" y="1897"/>
                    <a:pt x="1805" y="1915"/>
                  </a:cubicBezTo>
                  <a:cubicBezTo>
                    <a:pt x="1811" y="1926"/>
                    <a:pt x="1816" y="1937"/>
                    <a:pt x="1815" y="1950"/>
                  </a:cubicBezTo>
                  <a:cubicBezTo>
                    <a:pt x="1814" y="1960"/>
                    <a:pt x="1819" y="1967"/>
                    <a:pt x="1828" y="1972"/>
                  </a:cubicBezTo>
                  <a:cubicBezTo>
                    <a:pt x="1837" y="1976"/>
                    <a:pt x="1845" y="1981"/>
                    <a:pt x="1854" y="1984"/>
                  </a:cubicBezTo>
                  <a:cubicBezTo>
                    <a:pt x="1868" y="1989"/>
                    <a:pt x="1876" y="1998"/>
                    <a:pt x="1881" y="2011"/>
                  </a:cubicBezTo>
                  <a:cubicBezTo>
                    <a:pt x="1892" y="2035"/>
                    <a:pt x="1902" y="2059"/>
                    <a:pt x="1913" y="2082"/>
                  </a:cubicBezTo>
                  <a:cubicBezTo>
                    <a:pt x="1920" y="2097"/>
                    <a:pt x="1926" y="2112"/>
                    <a:pt x="1928" y="2129"/>
                  </a:cubicBezTo>
                  <a:cubicBezTo>
                    <a:pt x="1930" y="2142"/>
                    <a:pt x="1936" y="2153"/>
                    <a:pt x="1947" y="2162"/>
                  </a:cubicBezTo>
                  <a:cubicBezTo>
                    <a:pt x="1949" y="2165"/>
                    <a:pt x="1952" y="2167"/>
                    <a:pt x="1954" y="2169"/>
                  </a:cubicBezTo>
                  <a:cubicBezTo>
                    <a:pt x="1974" y="2190"/>
                    <a:pt x="1990" y="2213"/>
                    <a:pt x="1993" y="2243"/>
                  </a:cubicBezTo>
                  <a:cubicBezTo>
                    <a:pt x="1994" y="2249"/>
                    <a:pt x="1996" y="2255"/>
                    <a:pt x="1997" y="2260"/>
                  </a:cubicBezTo>
                  <a:cubicBezTo>
                    <a:pt x="1999" y="2269"/>
                    <a:pt x="2005" y="2274"/>
                    <a:pt x="2014" y="2276"/>
                  </a:cubicBezTo>
                  <a:cubicBezTo>
                    <a:pt x="2021" y="2277"/>
                    <a:pt x="2028" y="2279"/>
                    <a:pt x="2035" y="2280"/>
                  </a:cubicBezTo>
                  <a:cubicBezTo>
                    <a:pt x="2068" y="2284"/>
                    <a:pt x="2086" y="2304"/>
                    <a:pt x="2095" y="2334"/>
                  </a:cubicBezTo>
                  <a:cubicBezTo>
                    <a:pt x="2100" y="2350"/>
                    <a:pt x="2102" y="2366"/>
                    <a:pt x="2100" y="2382"/>
                  </a:cubicBezTo>
                  <a:cubicBezTo>
                    <a:pt x="2098" y="2397"/>
                    <a:pt x="2101" y="2410"/>
                    <a:pt x="2107" y="2423"/>
                  </a:cubicBezTo>
                  <a:cubicBezTo>
                    <a:pt x="2114" y="2443"/>
                    <a:pt x="2125" y="2461"/>
                    <a:pt x="2129" y="2482"/>
                  </a:cubicBezTo>
                  <a:cubicBezTo>
                    <a:pt x="2130" y="2486"/>
                    <a:pt x="2133" y="2490"/>
                    <a:pt x="2136" y="2492"/>
                  </a:cubicBezTo>
                  <a:cubicBezTo>
                    <a:pt x="2151" y="2507"/>
                    <a:pt x="2167" y="2522"/>
                    <a:pt x="2188" y="2528"/>
                  </a:cubicBezTo>
                  <a:cubicBezTo>
                    <a:pt x="2196" y="2531"/>
                    <a:pt x="2204" y="2535"/>
                    <a:pt x="2212" y="2540"/>
                  </a:cubicBezTo>
                  <a:cubicBezTo>
                    <a:pt x="2219" y="2545"/>
                    <a:pt x="2227" y="2547"/>
                    <a:pt x="2235" y="2546"/>
                  </a:cubicBezTo>
                  <a:cubicBezTo>
                    <a:pt x="2258" y="2544"/>
                    <a:pt x="2281" y="2543"/>
                    <a:pt x="2303" y="2541"/>
                  </a:cubicBezTo>
                  <a:cubicBezTo>
                    <a:pt x="2313" y="2541"/>
                    <a:pt x="2318" y="2535"/>
                    <a:pt x="2321" y="2527"/>
                  </a:cubicBezTo>
                  <a:cubicBezTo>
                    <a:pt x="2322" y="2519"/>
                    <a:pt x="2323" y="2512"/>
                    <a:pt x="2325" y="2505"/>
                  </a:cubicBezTo>
                  <a:cubicBezTo>
                    <a:pt x="2335" y="2471"/>
                    <a:pt x="2348" y="2460"/>
                    <a:pt x="2383" y="2459"/>
                  </a:cubicBezTo>
                  <a:cubicBezTo>
                    <a:pt x="2401" y="2458"/>
                    <a:pt x="2413" y="2451"/>
                    <a:pt x="2424" y="2437"/>
                  </a:cubicBezTo>
                  <a:cubicBezTo>
                    <a:pt x="2428" y="2432"/>
                    <a:pt x="2432" y="2425"/>
                    <a:pt x="2436" y="2419"/>
                  </a:cubicBezTo>
                  <a:cubicBezTo>
                    <a:pt x="2462" y="2371"/>
                    <a:pt x="2499" y="2334"/>
                    <a:pt x="2548" y="2309"/>
                  </a:cubicBezTo>
                  <a:cubicBezTo>
                    <a:pt x="2553" y="2307"/>
                    <a:pt x="2558" y="2304"/>
                    <a:pt x="2563" y="2302"/>
                  </a:cubicBezTo>
                  <a:cubicBezTo>
                    <a:pt x="2575" y="2295"/>
                    <a:pt x="2576" y="2292"/>
                    <a:pt x="2567" y="2281"/>
                  </a:cubicBezTo>
                  <a:cubicBezTo>
                    <a:pt x="2555" y="2265"/>
                    <a:pt x="2545" y="2248"/>
                    <a:pt x="2535" y="2232"/>
                  </a:cubicBezTo>
                  <a:cubicBezTo>
                    <a:pt x="2521" y="2211"/>
                    <a:pt x="2506" y="2190"/>
                    <a:pt x="2489" y="2171"/>
                  </a:cubicBezTo>
                  <a:cubicBezTo>
                    <a:pt x="2484" y="2166"/>
                    <a:pt x="2478" y="2161"/>
                    <a:pt x="2473" y="2156"/>
                  </a:cubicBezTo>
                  <a:cubicBezTo>
                    <a:pt x="2467" y="2152"/>
                    <a:pt x="2461" y="2152"/>
                    <a:pt x="2455" y="2157"/>
                  </a:cubicBezTo>
                  <a:cubicBezTo>
                    <a:pt x="2451" y="2161"/>
                    <a:pt x="2447" y="2165"/>
                    <a:pt x="2443" y="2169"/>
                  </a:cubicBezTo>
                  <a:cubicBezTo>
                    <a:pt x="2437" y="2175"/>
                    <a:pt x="2431" y="2181"/>
                    <a:pt x="2425" y="2186"/>
                  </a:cubicBezTo>
                  <a:cubicBezTo>
                    <a:pt x="2411" y="2197"/>
                    <a:pt x="2395" y="2198"/>
                    <a:pt x="2379" y="2190"/>
                  </a:cubicBezTo>
                  <a:cubicBezTo>
                    <a:pt x="2356" y="2179"/>
                    <a:pt x="2335" y="2164"/>
                    <a:pt x="2318" y="2145"/>
                  </a:cubicBezTo>
                  <a:cubicBezTo>
                    <a:pt x="2296" y="2121"/>
                    <a:pt x="2295" y="2119"/>
                    <a:pt x="2264" y="2124"/>
                  </a:cubicBezTo>
                  <a:cubicBezTo>
                    <a:pt x="2249" y="2126"/>
                    <a:pt x="2236" y="2121"/>
                    <a:pt x="2227" y="2109"/>
                  </a:cubicBezTo>
                  <a:cubicBezTo>
                    <a:pt x="2217" y="2097"/>
                    <a:pt x="2208" y="2085"/>
                    <a:pt x="2200" y="2072"/>
                  </a:cubicBezTo>
                  <a:cubicBezTo>
                    <a:pt x="2186" y="2052"/>
                    <a:pt x="2172" y="2031"/>
                    <a:pt x="2158" y="2011"/>
                  </a:cubicBezTo>
                  <a:cubicBezTo>
                    <a:pt x="2150" y="1999"/>
                    <a:pt x="2141" y="1988"/>
                    <a:pt x="2140" y="1972"/>
                  </a:cubicBezTo>
                  <a:cubicBezTo>
                    <a:pt x="2140" y="1967"/>
                    <a:pt x="2137" y="1962"/>
                    <a:pt x="2135" y="1958"/>
                  </a:cubicBezTo>
                  <a:cubicBezTo>
                    <a:pt x="2128" y="1948"/>
                    <a:pt x="2128" y="1938"/>
                    <a:pt x="2136" y="1929"/>
                  </a:cubicBezTo>
                  <a:cubicBezTo>
                    <a:pt x="2145" y="1919"/>
                    <a:pt x="2150" y="1907"/>
                    <a:pt x="2153" y="1894"/>
                  </a:cubicBezTo>
                  <a:cubicBezTo>
                    <a:pt x="2156" y="1884"/>
                    <a:pt x="2159" y="1874"/>
                    <a:pt x="2165" y="1865"/>
                  </a:cubicBezTo>
                  <a:cubicBezTo>
                    <a:pt x="2180" y="1841"/>
                    <a:pt x="2194" y="1837"/>
                    <a:pt x="2219" y="1848"/>
                  </a:cubicBezTo>
                  <a:cubicBezTo>
                    <a:pt x="2236" y="1856"/>
                    <a:pt x="2254" y="1866"/>
                    <a:pt x="2268" y="1879"/>
                  </a:cubicBezTo>
                  <a:cubicBezTo>
                    <a:pt x="2282" y="1892"/>
                    <a:pt x="2296" y="1904"/>
                    <a:pt x="2312" y="1915"/>
                  </a:cubicBezTo>
                  <a:cubicBezTo>
                    <a:pt x="2338" y="1934"/>
                    <a:pt x="2366" y="1952"/>
                    <a:pt x="2389" y="1976"/>
                  </a:cubicBezTo>
                  <a:cubicBezTo>
                    <a:pt x="2392" y="1980"/>
                    <a:pt x="2397" y="1983"/>
                    <a:pt x="2402" y="1987"/>
                  </a:cubicBezTo>
                  <a:cubicBezTo>
                    <a:pt x="2424" y="2005"/>
                    <a:pt x="2426" y="2005"/>
                    <a:pt x="2451" y="1992"/>
                  </a:cubicBezTo>
                  <a:cubicBezTo>
                    <a:pt x="2457" y="1989"/>
                    <a:pt x="2463" y="1986"/>
                    <a:pt x="2468" y="1982"/>
                  </a:cubicBezTo>
                  <a:cubicBezTo>
                    <a:pt x="2476" y="1978"/>
                    <a:pt x="2484" y="1973"/>
                    <a:pt x="2492" y="1968"/>
                  </a:cubicBezTo>
                  <a:cubicBezTo>
                    <a:pt x="2501" y="1962"/>
                    <a:pt x="2509" y="1962"/>
                    <a:pt x="2519" y="1966"/>
                  </a:cubicBezTo>
                  <a:cubicBezTo>
                    <a:pt x="2549" y="1978"/>
                    <a:pt x="2577" y="1994"/>
                    <a:pt x="2598" y="2019"/>
                  </a:cubicBezTo>
                  <a:cubicBezTo>
                    <a:pt x="2600" y="2022"/>
                    <a:pt x="2602" y="2024"/>
                    <a:pt x="2604" y="2026"/>
                  </a:cubicBezTo>
                  <a:cubicBezTo>
                    <a:pt x="2608" y="2031"/>
                    <a:pt x="2613" y="2033"/>
                    <a:pt x="2620" y="2032"/>
                  </a:cubicBezTo>
                  <a:cubicBezTo>
                    <a:pt x="2624" y="2031"/>
                    <a:pt x="2628" y="2031"/>
                    <a:pt x="2632" y="2030"/>
                  </a:cubicBezTo>
                  <a:cubicBezTo>
                    <a:pt x="2665" y="2024"/>
                    <a:pt x="2698" y="2025"/>
                    <a:pt x="2732" y="2029"/>
                  </a:cubicBezTo>
                  <a:cubicBezTo>
                    <a:pt x="2754" y="2032"/>
                    <a:pt x="2777" y="2034"/>
                    <a:pt x="2800" y="2036"/>
                  </a:cubicBezTo>
                  <a:cubicBezTo>
                    <a:pt x="2835" y="2039"/>
                    <a:pt x="2870" y="2037"/>
                    <a:pt x="2905" y="2035"/>
                  </a:cubicBezTo>
                  <a:cubicBezTo>
                    <a:pt x="2913" y="2035"/>
                    <a:pt x="2922" y="2034"/>
                    <a:pt x="2930" y="2036"/>
                  </a:cubicBezTo>
                  <a:cubicBezTo>
                    <a:pt x="2954" y="2041"/>
                    <a:pt x="2977" y="2050"/>
                    <a:pt x="2987" y="2076"/>
                  </a:cubicBezTo>
                  <a:cubicBezTo>
                    <a:pt x="2996" y="2098"/>
                    <a:pt x="3004" y="2120"/>
                    <a:pt x="3012" y="2142"/>
                  </a:cubicBezTo>
                  <a:cubicBezTo>
                    <a:pt x="3017" y="2155"/>
                    <a:pt x="3021" y="2168"/>
                    <a:pt x="3027" y="2181"/>
                  </a:cubicBezTo>
                  <a:cubicBezTo>
                    <a:pt x="3039" y="2206"/>
                    <a:pt x="3036" y="2207"/>
                    <a:pt x="3065" y="2199"/>
                  </a:cubicBezTo>
                  <a:cubicBezTo>
                    <a:pt x="3091" y="2191"/>
                    <a:pt x="3116" y="2191"/>
                    <a:pt x="3142" y="2199"/>
                  </a:cubicBezTo>
                  <a:cubicBezTo>
                    <a:pt x="3159" y="2204"/>
                    <a:pt x="3171" y="2214"/>
                    <a:pt x="3178" y="2230"/>
                  </a:cubicBezTo>
                  <a:cubicBezTo>
                    <a:pt x="3182" y="2237"/>
                    <a:pt x="3185" y="2245"/>
                    <a:pt x="3188" y="2252"/>
                  </a:cubicBezTo>
                  <a:cubicBezTo>
                    <a:pt x="3198" y="2272"/>
                    <a:pt x="3207" y="2292"/>
                    <a:pt x="3217" y="2312"/>
                  </a:cubicBezTo>
                  <a:cubicBezTo>
                    <a:pt x="3224" y="2327"/>
                    <a:pt x="3224" y="2341"/>
                    <a:pt x="3214" y="2356"/>
                  </a:cubicBezTo>
                  <a:cubicBezTo>
                    <a:pt x="3210" y="2361"/>
                    <a:pt x="3207" y="2367"/>
                    <a:pt x="3204" y="2372"/>
                  </a:cubicBezTo>
                  <a:cubicBezTo>
                    <a:pt x="3198" y="2381"/>
                    <a:pt x="3198" y="2388"/>
                    <a:pt x="3205" y="2397"/>
                  </a:cubicBezTo>
                  <a:cubicBezTo>
                    <a:pt x="3223" y="2419"/>
                    <a:pt x="3237" y="2444"/>
                    <a:pt x="3250" y="2469"/>
                  </a:cubicBezTo>
                  <a:cubicBezTo>
                    <a:pt x="3259" y="2487"/>
                    <a:pt x="3268" y="2506"/>
                    <a:pt x="3279" y="2523"/>
                  </a:cubicBezTo>
                  <a:cubicBezTo>
                    <a:pt x="3289" y="2541"/>
                    <a:pt x="3296" y="2561"/>
                    <a:pt x="3299" y="2581"/>
                  </a:cubicBezTo>
                  <a:cubicBezTo>
                    <a:pt x="3305" y="2615"/>
                    <a:pt x="3320" y="2648"/>
                    <a:pt x="3325" y="2683"/>
                  </a:cubicBezTo>
                  <a:cubicBezTo>
                    <a:pt x="3327" y="2701"/>
                    <a:pt x="3338" y="2710"/>
                    <a:pt x="3356" y="2710"/>
                  </a:cubicBezTo>
                  <a:cubicBezTo>
                    <a:pt x="3358" y="2710"/>
                    <a:pt x="3359" y="2711"/>
                    <a:pt x="3361" y="2711"/>
                  </a:cubicBezTo>
                  <a:cubicBezTo>
                    <a:pt x="3367" y="2711"/>
                    <a:pt x="3371" y="2707"/>
                    <a:pt x="3369" y="2702"/>
                  </a:cubicBezTo>
                  <a:cubicBezTo>
                    <a:pt x="3366" y="2693"/>
                    <a:pt x="3363" y="2683"/>
                    <a:pt x="3359" y="2674"/>
                  </a:cubicBezTo>
                  <a:cubicBezTo>
                    <a:pt x="3350" y="2653"/>
                    <a:pt x="3345" y="2631"/>
                    <a:pt x="3347" y="2608"/>
                  </a:cubicBezTo>
                  <a:cubicBezTo>
                    <a:pt x="3349" y="2582"/>
                    <a:pt x="3351" y="2557"/>
                    <a:pt x="3354" y="2532"/>
                  </a:cubicBezTo>
                  <a:cubicBezTo>
                    <a:pt x="3356" y="2519"/>
                    <a:pt x="3357" y="2506"/>
                    <a:pt x="3353" y="2493"/>
                  </a:cubicBezTo>
                  <a:cubicBezTo>
                    <a:pt x="3349" y="2474"/>
                    <a:pt x="3354" y="2456"/>
                    <a:pt x="3366" y="2440"/>
                  </a:cubicBezTo>
                  <a:cubicBezTo>
                    <a:pt x="3372" y="2433"/>
                    <a:pt x="3379" y="2426"/>
                    <a:pt x="3386" y="2419"/>
                  </a:cubicBezTo>
                  <a:cubicBezTo>
                    <a:pt x="3398" y="2408"/>
                    <a:pt x="3410" y="2397"/>
                    <a:pt x="3423" y="2387"/>
                  </a:cubicBezTo>
                  <a:cubicBezTo>
                    <a:pt x="3439" y="2374"/>
                    <a:pt x="3454" y="2361"/>
                    <a:pt x="3471" y="2350"/>
                  </a:cubicBezTo>
                  <a:cubicBezTo>
                    <a:pt x="3493" y="2336"/>
                    <a:pt x="3511" y="2319"/>
                    <a:pt x="3528" y="2300"/>
                  </a:cubicBezTo>
                  <a:cubicBezTo>
                    <a:pt x="3544" y="2282"/>
                    <a:pt x="3553" y="2262"/>
                    <a:pt x="3554" y="2238"/>
                  </a:cubicBezTo>
                  <a:cubicBezTo>
                    <a:pt x="3554" y="2221"/>
                    <a:pt x="3556" y="2203"/>
                    <a:pt x="3558" y="2186"/>
                  </a:cubicBezTo>
                  <a:cubicBezTo>
                    <a:pt x="3560" y="2168"/>
                    <a:pt x="3569" y="2159"/>
                    <a:pt x="3589" y="2159"/>
                  </a:cubicBezTo>
                  <a:cubicBezTo>
                    <a:pt x="3593" y="2159"/>
                    <a:pt x="3598" y="2160"/>
                    <a:pt x="3603" y="2159"/>
                  </a:cubicBezTo>
                  <a:cubicBezTo>
                    <a:pt x="3646" y="2157"/>
                    <a:pt x="3690" y="2155"/>
                    <a:pt x="3733" y="2154"/>
                  </a:cubicBezTo>
                  <a:cubicBezTo>
                    <a:pt x="3755" y="2153"/>
                    <a:pt x="3777" y="2155"/>
                    <a:pt x="3799" y="2152"/>
                  </a:cubicBezTo>
                  <a:cubicBezTo>
                    <a:pt x="3823" y="2149"/>
                    <a:pt x="3844" y="2169"/>
                    <a:pt x="3842" y="2193"/>
                  </a:cubicBezTo>
                  <a:cubicBezTo>
                    <a:pt x="3841" y="2203"/>
                    <a:pt x="3842" y="2211"/>
                    <a:pt x="3847" y="2219"/>
                  </a:cubicBezTo>
                  <a:cubicBezTo>
                    <a:pt x="3852" y="2227"/>
                    <a:pt x="3857" y="2236"/>
                    <a:pt x="3862" y="2244"/>
                  </a:cubicBezTo>
                  <a:cubicBezTo>
                    <a:pt x="3875" y="2269"/>
                    <a:pt x="3889" y="2293"/>
                    <a:pt x="3899" y="2319"/>
                  </a:cubicBezTo>
                  <a:cubicBezTo>
                    <a:pt x="3911" y="2347"/>
                    <a:pt x="3927" y="2374"/>
                    <a:pt x="3942" y="2401"/>
                  </a:cubicBezTo>
                  <a:cubicBezTo>
                    <a:pt x="3948" y="2413"/>
                    <a:pt x="3956" y="2418"/>
                    <a:pt x="3968" y="2420"/>
                  </a:cubicBezTo>
                  <a:cubicBezTo>
                    <a:pt x="3990" y="2424"/>
                    <a:pt x="4010" y="2426"/>
                    <a:pt x="4029" y="2412"/>
                  </a:cubicBezTo>
                  <a:cubicBezTo>
                    <a:pt x="4046" y="2399"/>
                    <a:pt x="4064" y="2402"/>
                    <a:pt x="4082" y="2412"/>
                  </a:cubicBezTo>
                  <a:cubicBezTo>
                    <a:pt x="4088" y="2416"/>
                    <a:pt x="4094" y="2420"/>
                    <a:pt x="4100" y="2424"/>
                  </a:cubicBezTo>
                  <a:cubicBezTo>
                    <a:pt x="4110" y="2431"/>
                    <a:pt x="4120" y="2439"/>
                    <a:pt x="4129" y="2446"/>
                  </a:cubicBezTo>
                  <a:cubicBezTo>
                    <a:pt x="4143" y="2457"/>
                    <a:pt x="4156" y="2459"/>
                    <a:pt x="4172" y="2449"/>
                  </a:cubicBezTo>
                  <a:cubicBezTo>
                    <a:pt x="4207" y="2424"/>
                    <a:pt x="4245" y="2427"/>
                    <a:pt x="4284" y="2441"/>
                  </a:cubicBezTo>
                  <a:cubicBezTo>
                    <a:pt x="4303" y="2447"/>
                    <a:pt x="4314" y="2461"/>
                    <a:pt x="4315" y="2480"/>
                  </a:cubicBezTo>
                  <a:cubicBezTo>
                    <a:pt x="4316" y="2495"/>
                    <a:pt x="4320" y="2508"/>
                    <a:pt x="4324" y="2521"/>
                  </a:cubicBezTo>
                  <a:cubicBezTo>
                    <a:pt x="4330" y="2545"/>
                    <a:pt x="4340" y="2567"/>
                    <a:pt x="4345" y="2591"/>
                  </a:cubicBezTo>
                  <a:cubicBezTo>
                    <a:pt x="4349" y="2606"/>
                    <a:pt x="4355" y="2621"/>
                    <a:pt x="4365" y="2633"/>
                  </a:cubicBezTo>
                  <a:cubicBezTo>
                    <a:pt x="4379" y="2651"/>
                    <a:pt x="4402" y="2653"/>
                    <a:pt x="4417" y="2635"/>
                  </a:cubicBezTo>
                  <a:cubicBezTo>
                    <a:pt x="4428" y="2623"/>
                    <a:pt x="4438" y="2610"/>
                    <a:pt x="4449" y="2598"/>
                  </a:cubicBezTo>
                  <a:cubicBezTo>
                    <a:pt x="4462" y="2586"/>
                    <a:pt x="4465" y="2572"/>
                    <a:pt x="4459" y="2556"/>
                  </a:cubicBezTo>
                  <a:cubicBezTo>
                    <a:pt x="4458" y="2554"/>
                    <a:pt x="4457" y="2552"/>
                    <a:pt x="4456" y="2549"/>
                  </a:cubicBezTo>
                  <a:cubicBezTo>
                    <a:pt x="4450" y="2532"/>
                    <a:pt x="4447" y="2515"/>
                    <a:pt x="4444" y="2497"/>
                  </a:cubicBezTo>
                  <a:cubicBezTo>
                    <a:pt x="4443" y="2481"/>
                    <a:pt x="4438" y="2465"/>
                    <a:pt x="4435" y="2449"/>
                  </a:cubicBezTo>
                  <a:cubicBezTo>
                    <a:pt x="4434" y="2439"/>
                    <a:pt x="4428" y="2431"/>
                    <a:pt x="4421" y="2424"/>
                  </a:cubicBezTo>
                  <a:cubicBezTo>
                    <a:pt x="4402" y="2406"/>
                    <a:pt x="4380" y="2395"/>
                    <a:pt x="4359" y="2380"/>
                  </a:cubicBezTo>
                  <a:cubicBezTo>
                    <a:pt x="4358" y="2378"/>
                    <a:pt x="4355" y="2377"/>
                    <a:pt x="4353" y="2377"/>
                  </a:cubicBezTo>
                  <a:cubicBezTo>
                    <a:pt x="4337" y="2372"/>
                    <a:pt x="4324" y="2361"/>
                    <a:pt x="4310" y="2353"/>
                  </a:cubicBezTo>
                  <a:cubicBezTo>
                    <a:pt x="4296" y="2345"/>
                    <a:pt x="4292" y="2335"/>
                    <a:pt x="4297" y="2320"/>
                  </a:cubicBezTo>
                  <a:cubicBezTo>
                    <a:pt x="4307" y="2280"/>
                    <a:pt x="4313" y="2240"/>
                    <a:pt x="4314" y="2199"/>
                  </a:cubicBezTo>
                  <a:cubicBezTo>
                    <a:pt x="4315" y="2172"/>
                    <a:pt x="4335" y="2152"/>
                    <a:pt x="4362" y="2149"/>
                  </a:cubicBezTo>
                  <a:cubicBezTo>
                    <a:pt x="4383" y="2147"/>
                    <a:pt x="4404" y="2144"/>
                    <a:pt x="4425" y="2145"/>
                  </a:cubicBezTo>
                  <a:cubicBezTo>
                    <a:pt x="4461" y="2145"/>
                    <a:pt x="4495" y="2138"/>
                    <a:pt x="4528" y="2126"/>
                  </a:cubicBezTo>
                  <a:cubicBezTo>
                    <a:pt x="4538" y="2123"/>
                    <a:pt x="4547" y="2121"/>
                    <a:pt x="4557" y="2120"/>
                  </a:cubicBezTo>
                  <a:cubicBezTo>
                    <a:pt x="4575" y="2116"/>
                    <a:pt x="4594" y="2113"/>
                    <a:pt x="4612" y="2110"/>
                  </a:cubicBezTo>
                  <a:cubicBezTo>
                    <a:pt x="4624" y="2109"/>
                    <a:pt x="4634" y="2104"/>
                    <a:pt x="4644" y="2098"/>
                  </a:cubicBezTo>
                  <a:cubicBezTo>
                    <a:pt x="4677" y="2076"/>
                    <a:pt x="4704" y="2048"/>
                    <a:pt x="4731" y="2019"/>
                  </a:cubicBezTo>
                  <a:cubicBezTo>
                    <a:pt x="4743" y="2006"/>
                    <a:pt x="4748" y="1992"/>
                    <a:pt x="4749" y="1975"/>
                  </a:cubicBezTo>
                  <a:cubicBezTo>
                    <a:pt x="4749" y="1955"/>
                    <a:pt x="4749" y="1934"/>
                    <a:pt x="4747" y="1914"/>
                  </a:cubicBezTo>
                  <a:cubicBezTo>
                    <a:pt x="4745" y="1896"/>
                    <a:pt x="4744" y="1878"/>
                    <a:pt x="4747" y="1860"/>
                  </a:cubicBezTo>
                  <a:cubicBezTo>
                    <a:pt x="4749" y="1844"/>
                    <a:pt x="4750" y="1828"/>
                    <a:pt x="4748" y="1811"/>
                  </a:cubicBezTo>
                  <a:cubicBezTo>
                    <a:pt x="4745" y="1776"/>
                    <a:pt x="4742" y="1740"/>
                    <a:pt x="4738" y="1704"/>
                  </a:cubicBezTo>
                  <a:cubicBezTo>
                    <a:pt x="4737" y="1694"/>
                    <a:pt x="4734" y="1685"/>
                    <a:pt x="4732" y="1675"/>
                  </a:cubicBezTo>
                  <a:cubicBezTo>
                    <a:pt x="4730" y="1668"/>
                    <a:pt x="4726" y="1662"/>
                    <a:pt x="4719" y="1658"/>
                  </a:cubicBezTo>
                  <a:cubicBezTo>
                    <a:pt x="4691" y="1645"/>
                    <a:pt x="4665" y="1627"/>
                    <a:pt x="4636" y="1616"/>
                  </a:cubicBezTo>
                  <a:cubicBezTo>
                    <a:pt x="4624" y="1612"/>
                    <a:pt x="4614" y="1606"/>
                    <a:pt x="4604" y="1599"/>
                  </a:cubicBezTo>
                  <a:cubicBezTo>
                    <a:pt x="4582" y="1582"/>
                    <a:pt x="4560" y="1564"/>
                    <a:pt x="4535" y="1552"/>
                  </a:cubicBezTo>
                  <a:cubicBezTo>
                    <a:pt x="4523" y="1546"/>
                    <a:pt x="4513" y="1528"/>
                    <a:pt x="4517" y="1517"/>
                  </a:cubicBezTo>
                  <a:cubicBezTo>
                    <a:pt x="4525" y="1488"/>
                    <a:pt x="4537" y="1461"/>
                    <a:pt x="4562" y="1441"/>
                  </a:cubicBezTo>
                  <a:cubicBezTo>
                    <a:pt x="4580" y="1426"/>
                    <a:pt x="4599" y="1415"/>
                    <a:pt x="4621" y="1407"/>
                  </a:cubicBezTo>
                  <a:cubicBezTo>
                    <a:pt x="4638" y="1400"/>
                    <a:pt x="4655" y="1400"/>
                    <a:pt x="4671" y="1405"/>
                  </a:cubicBezTo>
                  <a:cubicBezTo>
                    <a:pt x="4689" y="1410"/>
                    <a:pt x="4706" y="1416"/>
                    <a:pt x="4723" y="1421"/>
                  </a:cubicBezTo>
                  <a:cubicBezTo>
                    <a:pt x="4738" y="1425"/>
                    <a:pt x="4752" y="1432"/>
                    <a:pt x="4765" y="1440"/>
                  </a:cubicBezTo>
                  <a:cubicBezTo>
                    <a:pt x="4771" y="1443"/>
                    <a:pt x="4776" y="1447"/>
                    <a:pt x="4782" y="1450"/>
                  </a:cubicBezTo>
                  <a:cubicBezTo>
                    <a:pt x="4792" y="1455"/>
                    <a:pt x="4803" y="1460"/>
                    <a:pt x="4813" y="1464"/>
                  </a:cubicBezTo>
                  <a:cubicBezTo>
                    <a:pt x="4824" y="1469"/>
                    <a:pt x="4834" y="1466"/>
                    <a:pt x="4843" y="1459"/>
                  </a:cubicBezTo>
                  <a:cubicBezTo>
                    <a:pt x="4852" y="1453"/>
                    <a:pt x="4857" y="1446"/>
                    <a:pt x="4854" y="1434"/>
                  </a:cubicBezTo>
                  <a:cubicBezTo>
                    <a:pt x="4852" y="1429"/>
                    <a:pt x="4853" y="1423"/>
                    <a:pt x="4855" y="1418"/>
                  </a:cubicBezTo>
                  <a:cubicBezTo>
                    <a:pt x="4862" y="1402"/>
                    <a:pt x="4862" y="1386"/>
                    <a:pt x="4862" y="1369"/>
                  </a:cubicBezTo>
                  <a:cubicBezTo>
                    <a:pt x="4861" y="1349"/>
                    <a:pt x="4863" y="1329"/>
                    <a:pt x="4867" y="1308"/>
                  </a:cubicBezTo>
                  <a:cubicBezTo>
                    <a:pt x="4870" y="1289"/>
                    <a:pt x="4881" y="1277"/>
                    <a:pt x="4899" y="1272"/>
                  </a:cubicBezTo>
                  <a:cubicBezTo>
                    <a:pt x="4913" y="1268"/>
                    <a:pt x="4928" y="1265"/>
                    <a:pt x="4942" y="1261"/>
                  </a:cubicBezTo>
                  <a:cubicBezTo>
                    <a:pt x="4963" y="1255"/>
                    <a:pt x="4984" y="1248"/>
                    <a:pt x="5005" y="1242"/>
                  </a:cubicBezTo>
                  <a:cubicBezTo>
                    <a:pt x="5011" y="1240"/>
                    <a:pt x="5013" y="1235"/>
                    <a:pt x="5013" y="1228"/>
                  </a:cubicBezTo>
                  <a:cubicBezTo>
                    <a:pt x="5013" y="1221"/>
                    <a:pt x="5010" y="1214"/>
                    <a:pt x="5006" y="1208"/>
                  </a:cubicBezTo>
                  <a:cubicBezTo>
                    <a:pt x="4996" y="1186"/>
                    <a:pt x="4994" y="1164"/>
                    <a:pt x="5006" y="1142"/>
                  </a:cubicBezTo>
                  <a:cubicBezTo>
                    <a:pt x="5007" y="1140"/>
                    <a:pt x="5008" y="1137"/>
                    <a:pt x="5009" y="1135"/>
                  </a:cubicBezTo>
                  <a:cubicBezTo>
                    <a:pt x="5021" y="1112"/>
                    <a:pt x="5025" y="1088"/>
                    <a:pt x="5024" y="1062"/>
                  </a:cubicBezTo>
                  <a:cubicBezTo>
                    <a:pt x="5023" y="1042"/>
                    <a:pt x="5024" y="1023"/>
                    <a:pt x="5027" y="1003"/>
                  </a:cubicBezTo>
                  <a:cubicBezTo>
                    <a:pt x="5030" y="985"/>
                    <a:pt x="5032" y="968"/>
                    <a:pt x="5033" y="950"/>
                  </a:cubicBezTo>
                  <a:cubicBezTo>
                    <a:pt x="5035" y="934"/>
                    <a:pt x="5028" y="926"/>
                    <a:pt x="5008" y="933"/>
                  </a:cubicBezTo>
                  <a:cubicBezTo>
                    <a:pt x="5005" y="934"/>
                    <a:pt x="5001" y="936"/>
                    <a:pt x="4998" y="939"/>
                  </a:cubicBezTo>
                  <a:cubicBezTo>
                    <a:pt x="4990" y="944"/>
                    <a:pt x="4982" y="946"/>
                    <a:pt x="4973" y="948"/>
                  </a:cubicBezTo>
                  <a:cubicBezTo>
                    <a:pt x="4949" y="953"/>
                    <a:pt x="4926" y="955"/>
                    <a:pt x="4903" y="945"/>
                  </a:cubicBezTo>
                  <a:cubicBezTo>
                    <a:pt x="4896" y="941"/>
                    <a:pt x="4887" y="940"/>
                    <a:pt x="4880" y="938"/>
                  </a:cubicBezTo>
                  <a:cubicBezTo>
                    <a:pt x="4841" y="924"/>
                    <a:pt x="4801" y="916"/>
                    <a:pt x="4760" y="921"/>
                  </a:cubicBezTo>
                  <a:cubicBezTo>
                    <a:pt x="4749" y="922"/>
                    <a:pt x="4738" y="920"/>
                    <a:pt x="4728" y="917"/>
                  </a:cubicBezTo>
                  <a:cubicBezTo>
                    <a:pt x="4707" y="909"/>
                    <a:pt x="4696" y="896"/>
                    <a:pt x="4695" y="873"/>
                  </a:cubicBezTo>
                  <a:cubicBezTo>
                    <a:pt x="4695" y="855"/>
                    <a:pt x="4697" y="838"/>
                    <a:pt x="4705" y="821"/>
                  </a:cubicBezTo>
                  <a:cubicBezTo>
                    <a:pt x="4709" y="812"/>
                    <a:pt x="4713" y="803"/>
                    <a:pt x="4716" y="794"/>
                  </a:cubicBezTo>
                  <a:cubicBezTo>
                    <a:pt x="4721" y="775"/>
                    <a:pt x="4728" y="756"/>
                    <a:pt x="4732" y="737"/>
                  </a:cubicBezTo>
                  <a:cubicBezTo>
                    <a:pt x="4739" y="708"/>
                    <a:pt x="4757" y="693"/>
                    <a:pt x="4787" y="690"/>
                  </a:cubicBezTo>
                  <a:cubicBezTo>
                    <a:pt x="4790" y="689"/>
                    <a:pt x="4793" y="689"/>
                    <a:pt x="4796" y="688"/>
                  </a:cubicBezTo>
                  <a:cubicBezTo>
                    <a:pt x="4825" y="687"/>
                    <a:pt x="4853" y="685"/>
                    <a:pt x="4882" y="684"/>
                  </a:cubicBezTo>
                  <a:cubicBezTo>
                    <a:pt x="4918" y="684"/>
                    <a:pt x="4954" y="680"/>
                    <a:pt x="4989" y="672"/>
                  </a:cubicBezTo>
                  <a:cubicBezTo>
                    <a:pt x="5015" y="666"/>
                    <a:pt x="5042" y="663"/>
                    <a:pt x="5068" y="661"/>
                  </a:cubicBezTo>
                  <a:cubicBezTo>
                    <a:pt x="5073" y="660"/>
                    <a:pt x="5077" y="660"/>
                    <a:pt x="5081" y="660"/>
                  </a:cubicBezTo>
                  <a:cubicBezTo>
                    <a:pt x="5091" y="659"/>
                    <a:pt x="5097" y="654"/>
                    <a:pt x="5100" y="644"/>
                  </a:cubicBezTo>
                  <a:cubicBezTo>
                    <a:pt x="5106" y="619"/>
                    <a:pt x="5119" y="596"/>
                    <a:pt x="5129" y="572"/>
                  </a:cubicBezTo>
                  <a:cubicBezTo>
                    <a:pt x="5137" y="553"/>
                    <a:pt x="5152" y="550"/>
                    <a:pt x="5169" y="549"/>
                  </a:cubicBezTo>
                  <a:cubicBezTo>
                    <a:pt x="5175" y="549"/>
                    <a:pt x="5182" y="551"/>
                    <a:pt x="5188" y="553"/>
                  </a:cubicBezTo>
                  <a:cubicBezTo>
                    <a:pt x="5204" y="557"/>
                    <a:pt x="5219" y="562"/>
                    <a:pt x="5235" y="567"/>
                  </a:cubicBezTo>
                  <a:cubicBezTo>
                    <a:pt x="5245" y="571"/>
                    <a:pt x="5255" y="575"/>
                    <a:pt x="5261" y="584"/>
                  </a:cubicBezTo>
                  <a:cubicBezTo>
                    <a:pt x="5271" y="597"/>
                    <a:pt x="5283" y="603"/>
                    <a:pt x="5298" y="607"/>
                  </a:cubicBezTo>
                  <a:cubicBezTo>
                    <a:pt x="5305" y="609"/>
                    <a:pt x="5312" y="612"/>
                    <a:pt x="5318" y="614"/>
                  </a:cubicBezTo>
                  <a:cubicBezTo>
                    <a:pt x="5331" y="619"/>
                    <a:pt x="5341" y="628"/>
                    <a:pt x="5347" y="640"/>
                  </a:cubicBezTo>
                  <a:cubicBezTo>
                    <a:pt x="5357" y="663"/>
                    <a:pt x="5363" y="687"/>
                    <a:pt x="5357" y="712"/>
                  </a:cubicBezTo>
                  <a:cubicBezTo>
                    <a:pt x="5352" y="738"/>
                    <a:pt x="5354" y="764"/>
                    <a:pt x="5353" y="790"/>
                  </a:cubicBezTo>
                  <a:cubicBezTo>
                    <a:pt x="5352" y="802"/>
                    <a:pt x="5356" y="814"/>
                    <a:pt x="5360" y="825"/>
                  </a:cubicBezTo>
                  <a:cubicBezTo>
                    <a:pt x="5364" y="833"/>
                    <a:pt x="5369" y="839"/>
                    <a:pt x="5379" y="840"/>
                  </a:cubicBezTo>
                  <a:cubicBezTo>
                    <a:pt x="5393" y="841"/>
                    <a:pt x="5408" y="844"/>
                    <a:pt x="5422" y="842"/>
                  </a:cubicBezTo>
                  <a:cubicBezTo>
                    <a:pt x="5434" y="840"/>
                    <a:pt x="5445" y="839"/>
                    <a:pt x="5457" y="841"/>
                  </a:cubicBezTo>
                  <a:cubicBezTo>
                    <a:pt x="5482" y="845"/>
                    <a:pt x="5494" y="865"/>
                    <a:pt x="5487" y="890"/>
                  </a:cubicBezTo>
                  <a:cubicBezTo>
                    <a:pt x="5484" y="899"/>
                    <a:pt x="5479" y="906"/>
                    <a:pt x="5473" y="913"/>
                  </a:cubicBezTo>
                  <a:cubicBezTo>
                    <a:pt x="5469" y="918"/>
                    <a:pt x="5465" y="923"/>
                    <a:pt x="5461" y="928"/>
                  </a:cubicBezTo>
                  <a:cubicBezTo>
                    <a:pt x="5456" y="936"/>
                    <a:pt x="5457" y="944"/>
                    <a:pt x="5466" y="949"/>
                  </a:cubicBezTo>
                  <a:cubicBezTo>
                    <a:pt x="5475" y="954"/>
                    <a:pt x="5485" y="957"/>
                    <a:pt x="5496" y="955"/>
                  </a:cubicBezTo>
                  <a:cubicBezTo>
                    <a:pt x="5507" y="954"/>
                    <a:pt x="5516" y="949"/>
                    <a:pt x="5522" y="939"/>
                  </a:cubicBezTo>
                  <a:cubicBezTo>
                    <a:pt x="5529" y="928"/>
                    <a:pt x="5536" y="917"/>
                    <a:pt x="5545" y="907"/>
                  </a:cubicBezTo>
                  <a:cubicBezTo>
                    <a:pt x="5557" y="894"/>
                    <a:pt x="5563" y="878"/>
                    <a:pt x="5565" y="861"/>
                  </a:cubicBezTo>
                  <a:cubicBezTo>
                    <a:pt x="5570" y="831"/>
                    <a:pt x="5560" y="807"/>
                    <a:pt x="5533" y="794"/>
                  </a:cubicBezTo>
                  <a:cubicBezTo>
                    <a:pt x="5512" y="784"/>
                    <a:pt x="5491" y="772"/>
                    <a:pt x="5467" y="768"/>
                  </a:cubicBezTo>
                  <a:cubicBezTo>
                    <a:pt x="5442" y="763"/>
                    <a:pt x="5427" y="747"/>
                    <a:pt x="5426" y="723"/>
                  </a:cubicBezTo>
                  <a:cubicBezTo>
                    <a:pt x="5425" y="702"/>
                    <a:pt x="5418" y="683"/>
                    <a:pt x="5409" y="665"/>
                  </a:cubicBezTo>
                  <a:cubicBezTo>
                    <a:pt x="5408" y="662"/>
                    <a:pt x="5407" y="659"/>
                    <a:pt x="5406" y="656"/>
                  </a:cubicBezTo>
                  <a:cubicBezTo>
                    <a:pt x="5399" y="626"/>
                    <a:pt x="5399" y="622"/>
                    <a:pt x="5426" y="606"/>
                  </a:cubicBezTo>
                  <a:cubicBezTo>
                    <a:pt x="5430" y="603"/>
                    <a:pt x="5435" y="601"/>
                    <a:pt x="5439" y="599"/>
                  </a:cubicBezTo>
                  <a:cubicBezTo>
                    <a:pt x="5462" y="589"/>
                    <a:pt x="5486" y="579"/>
                    <a:pt x="5510" y="573"/>
                  </a:cubicBezTo>
                  <a:cubicBezTo>
                    <a:pt x="5531" y="568"/>
                    <a:pt x="5551" y="562"/>
                    <a:pt x="5572" y="556"/>
                  </a:cubicBezTo>
                  <a:cubicBezTo>
                    <a:pt x="5584" y="553"/>
                    <a:pt x="5597" y="550"/>
                    <a:pt x="5610" y="547"/>
                  </a:cubicBezTo>
                  <a:cubicBezTo>
                    <a:pt x="5619" y="545"/>
                    <a:pt x="5629" y="542"/>
                    <a:pt x="5638" y="540"/>
                  </a:cubicBezTo>
                  <a:cubicBezTo>
                    <a:pt x="5641" y="539"/>
                    <a:pt x="5643" y="538"/>
                    <a:pt x="5645" y="537"/>
                  </a:cubicBezTo>
                  <a:cubicBezTo>
                    <a:pt x="5654" y="533"/>
                    <a:pt x="5655" y="527"/>
                    <a:pt x="5651" y="519"/>
                  </a:cubicBezTo>
                  <a:cubicBezTo>
                    <a:pt x="5649" y="517"/>
                    <a:pt x="5648" y="516"/>
                    <a:pt x="5646" y="514"/>
                  </a:cubicBezTo>
                  <a:cubicBezTo>
                    <a:pt x="5620" y="484"/>
                    <a:pt x="5617" y="447"/>
                    <a:pt x="5617" y="410"/>
                  </a:cubicBezTo>
                  <a:cubicBezTo>
                    <a:pt x="5617" y="397"/>
                    <a:pt x="5623" y="391"/>
                    <a:pt x="5636" y="387"/>
                  </a:cubicBezTo>
                  <a:cubicBezTo>
                    <a:pt x="5647" y="384"/>
                    <a:pt x="5658" y="384"/>
                    <a:pt x="5670" y="386"/>
                  </a:cubicBezTo>
                  <a:cubicBezTo>
                    <a:pt x="5684" y="389"/>
                    <a:pt x="5698" y="392"/>
                    <a:pt x="5712" y="398"/>
                  </a:cubicBezTo>
                  <a:cubicBezTo>
                    <a:pt x="5741" y="410"/>
                    <a:pt x="5772" y="411"/>
                    <a:pt x="5803" y="403"/>
                  </a:cubicBezTo>
                  <a:cubicBezTo>
                    <a:pt x="5806" y="402"/>
                    <a:pt x="5808" y="401"/>
                    <a:pt x="5808" y="398"/>
                  </a:cubicBezTo>
                  <a:cubicBezTo>
                    <a:pt x="5809" y="395"/>
                    <a:pt x="5807" y="392"/>
                    <a:pt x="5804" y="390"/>
                  </a:cubicBezTo>
                  <a:cubicBezTo>
                    <a:pt x="5802" y="389"/>
                    <a:pt x="5799" y="387"/>
                    <a:pt x="5796" y="386"/>
                  </a:cubicBezTo>
                  <a:cubicBezTo>
                    <a:pt x="5767" y="381"/>
                    <a:pt x="5741" y="371"/>
                    <a:pt x="5714" y="361"/>
                  </a:cubicBezTo>
                  <a:cubicBezTo>
                    <a:pt x="5709" y="359"/>
                    <a:pt x="5703" y="357"/>
                    <a:pt x="5697" y="357"/>
                  </a:cubicBezTo>
                  <a:cubicBezTo>
                    <a:pt x="5665" y="357"/>
                    <a:pt x="5634" y="350"/>
                    <a:pt x="5603" y="342"/>
                  </a:cubicBezTo>
                  <a:cubicBezTo>
                    <a:pt x="5589" y="338"/>
                    <a:pt x="5574" y="337"/>
                    <a:pt x="5560" y="337"/>
                  </a:cubicBezTo>
                  <a:cubicBezTo>
                    <a:pt x="5540" y="337"/>
                    <a:pt x="5520" y="337"/>
                    <a:pt x="5501" y="335"/>
                  </a:cubicBezTo>
                  <a:cubicBezTo>
                    <a:pt x="5481" y="334"/>
                    <a:pt x="5462" y="332"/>
                    <a:pt x="5442" y="332"/>
                  </a:cubicBezTo>
                  <a:cubicBezTo>
                    <a:pt x="5393" y="332"/>
                    <a:pt x="5344" y="326"/>
                    <a:pt x="5296" y="320"/>
                  </a:cubicBezTo>
                  <a:cubicBezTo>
                    <a:pt x="5263" y="316"/>
                    <a:pt x="5230" y="309"/>
                    <a:pt x="5196" y="308"/>
                  </a:cubicBezTo>
                  <a:cubicBezTo>
                    <a:pt x="5149" y="308"/>
                    <a:pt x="5102" y="302"/>
                    <a:pt x="5055" y="295"/>
                  </a:cubicBezTo>
                  <a:cubicBezTo>
                    <a:pt x="5007" y="288"/>
                    <a:pt x="4959" y="289"/>
                    <a:pt x="4911" y="295"/>
                  </a:cubicBezTo>
                  <a:cubicBezTo>
                    <a:pt x="4864" y="300"/>
                    <a:pt x="4817" y="307"/>
                    <a:pt x="4770" y="313"/>
                  </a:cubicBezTo>
                  <a:cubicBezTo>
                    <a:pt x="4729" y="319"/>
                    <a:pt x="4688" y="325"/>
                    <a:pt x="4647" y="331"/>
                  </a:cubicBezTo>
                  <a:cubicBezTo>
                    <a:pt x="4623" y="335"/>
                    <a:pt x="4600" y="340"/>
                    <a:pt x="4577" y="345"/>
                  </a:cubicBezTo>
                  <a:cubicBezTo>
                    <a:pt x="4562" y="348"/>
                    <a:pt x="4548" y="349"/>
                    <a:pt x="4535" y="338"/>
                  </a:cubicBezTo>
                  <a:cubicBezTo>
                    <a:pt x="4530" y="334"/>
                    <a:pt x="4522" y="331"/>
                    <a:pt x="4515" y="330"/>
                  </a:cubicBezTo>
                  <a:cubicBezTo>
                    <a:pt x="4477" y="321"/>
                    <a:pt x="4440" y="309"/>
                    <a:pt x="4402" y="297"/>
                  </a:cubicBezTo>
                  <a:cubicBezTo>
                    <a:pt x="4375" y="288"/>
                    <a:pt x="4347" y="285"/>
                    <a:pt x="4318" y="288"/>
                  </a:cubicBezTo>
                  <a:cubicBezTo>
                    <a:pt x="4309" y="289"/>
                    <a:pt x="4302" y="291"/>
                    <a:pt x="4295" y="295"/>
                  </a:cubicBezTo>
                  <a:cubicBezTo>
                    <a:pt x="4269" y="313"/>
                    <a:pt x="4238" y="322"/>
                    <a:pt x="4211" y="337"/>
                  </a:cubicBezTo>
                  <a:cubicBezTo>
                    <a:pt x="4199" y="343"/>
                    <a:pt x="4186" y="344"/>
                    <a:pt x="4173" y="340"/>
                  </a:cubicBezTo>
                  <a:cubicBezTo>
                    <a:pt x="4166" y="337"/>
                    <a:pt x="4160" y="335"/>
                    <a:pt x="4153" y="332"/>
                  </a:cubicBezTo>
                  <a:cubicBezTo>
                    <a:pt x="4134" y="326"/>
                    <a:pt x="4116" y="319"/>
                    <a:pt x="4097" y="313"/>
                  </a:cubicBezTo>
                  <a:cubicBezTo>
                    <a:pt x="4089" y="311"/>
                    <a:pt x="4087" y="313"/>
                    <a:pt x="4085" y="320"/>
                  </a:cubicBezTo>
                  <a:cubicBezTo>
                    <a:pt x="4078" y="346"/>
                    <a:pt x="4075" y="348"/>
                    <a:pt x="4049" y="353"/>
                  </a:cubicBezTo>
                  <a:cubicBezTo>
                    <a:pt x="4019" y="358"/>
                    <a:pt x="3990" y="361"/>
                    <a:pt x="3959" y="364"/>
                  </a:cubicBezTo>
                  <a:cubicBezTo>
                    <a:pt x="3919" y="368"/>
                    <a:pt x="3879" y="376"/>
                    <a:pt x="3839" y="384"/>
                  </a:cubicBezTo>
                  <a:cubicBezTo>
                    <a:pt x="3827" y="386"/>
                    <a:pt x="3816" y="387"/>
                    <a:pt x="3805" y="387"/>
                  </a:cubicBezTo>
                  <a:cubicBezTo>
                    <a:pt x="3782" y="385"/>
                    <a:pt x="3766" y="371"/>
                    <a:pt x="3750" y="357"/>
                  </a:cubicBezTo>
                  <a:cubicBezTo>
                    <a:pt x="3747" y="354"/>
                    <a:pt x="3746" y="350"/>
                    <a:pt x="3745" y="346"/>
                  </a:cubicBezTo>
                  <a:cubicBezTo>
                    <a:pt x="3743" y="338"/>
                    <a:pt x="3739" y="330"/>
                    <a:pt x="3740" y="322"/>
                  </a:cubicBezTo>
                  <a:cubicBezTo>
                    <a:pt x="3740" y="301"/>
                    <a:pt x="3727" y="292"/>
                    <a:pt x="3709" y="286"/>
                  </a:cubicBezTo>
                  <a:cubicBezTo>
                    <a:pt x="3701" y="283"/>
                    <a:pt x="3693" y="282"/>
                    <a:pt x="3685" y="283"/>
                  </a:cubicBezTo>
                  <a:cubicBezTo>
                    <a:pt x="3664" y="283"/>
                    <a:pt x="3643" y="282"/>
                    <a:pt x="3622" y="285"/>
                  </a:cubicBezTo>
                  <a:cubicBezTo>
                    <a:pt x="3580" y="289"/>
                    <a:pt x="3538" y="289"/>
                    <a:pt x="3497" y="289"/>
                  </a:cubicBezTo>
                  <a:cubicBezTo>
                    <a:pt x="3470" y="289"/>
                    <a:pt x="3443" y="289"/>
                    <a:pt x="3416" y="292"/>
                  </a:cubicBezTo>
                  <a:cubicBezTo>
                    <a:pt x="3367" y="297"/>
                    <a:pt x="3317" y="301"/>
                    <a:pt x="3268" y="311"/>
                  </a:cubicBezTo>
                  <a:cubicBezTo>
                    <a:pt x="3266" y="311"/>
                    <a:pt x="3263" y="312"/>
                    <a:pt x="3261" y="312"/>
                  </a:cubicBezTo>
                  <a:cubicBezTo>
                    <a:pt x="3246" y="313"/>
                    <a:pt x="3234" y="309"/>
                    <a:pt x="3223" y="298"/>
                  </a:cubicBezTo>
                  <a:cubicBezTo>
                    <a:pt x="3199" y="274"/>
                    <a:pt x="3193" y="243"/>
                    <a:pt x="3194" y="210"/>
                  </a:cubicBezTo>
                  <a:cubicBezTo>
                    <a:pt x="3194" y="196"/>
                    <a:pt x="3202" y="188"/>
                    <a:pt x="3216" y="184"/>
                  </a:cubicBezTo>
                  <a:cubicBezTo>
                    <a:pt x="3222" y="183"/>
                    <a:pt x="3229" y="183"/>
                    <a:pt x="3236" y="176"/>
                  </a:cubicBezTo>
                  <a:cubicBezTo>
                    <a:pt x="3223" y="175"/>
                    <a:pt x="3212" y="176"/>
                    <a:pt x="3202" y="174"/>
                  </a:cubicBezTo>
                  <a:cubicBezTo>
                    <a:pt x="3184" y="170"/>
                    <a:pt x="3166" y="170"/>
                    <a:pt x="3148" y="170"/>
                  </a:cubicBezTo>
                  <a:cubicBezTo>
                    <a:pt x="3133" y="170"/>
                    <a:pt x="3118" y="169"/>
                    <a:pt x="3102" y="167"/>
                  </a:cubicBezTo>
                  <a:cubicBezTo>
                    <a:pt x="3083" y="165"/>
                    <a:pt x="3065" y="160"/>
                    <a:pt x="3047" y="157"/>
                  </a:cubicBezTo>
                  <a:cubicBezTo>
                    <a:pt x="2996" y="148"/>
                    <a:pt x="2950" y="127"/>
                    <a:pt x="2905" y="103"/>
                  </a:cubicBezTo>
                  <a:cubicBezTo>
                    <a:pt x="2889" y="94"/>
                    <a:pt x="2872" y="87"/>
                    <a:pt x="2854" y="82"/>
                  </a:cubicBezTo>
                  <a:cubicBezTo>
                    <a:pt x="2828" y="76"/>
                    <a:pt x="2803" y="71"/>
                    <a:pt x="2777" y="67"/>
                  </a:cubicBezTo>
                  <a:cubicBezTo>
                    <a:pt x="2762" y="65"/>
                    <a:pt x="2748" y="61"/>
                    <a:pt x="2733" y="63"/>
                  </a:cubicBezTo>
                  <a:cubicBezTo>
                    <a:pt x="2710" y="66"/>
                    <a:pt x="2688" y="70"/>
                    <a:pt x="2665" y="73"/>
                  </a:cubicBezTo>
                  <a:cubicBezTo>
                    <a:pt x="2657" y="74"/>
                    <a:pt x="2652" y="78"/>
                    <a:pt x="2649" y="86"/>
                  </a:cubicBezTo>
                  <a:cubicBezTo>
                    <a:pt x="2648" y="90"/>
                    <a:pt x="2647" y="94"/>
                    <a:pt x="2646" y="97"/>
                  </a:cubicBezTo>
                  <a:cubicBezTo>
                    <a:pt x="2644" y="104"/>
                    <a:pt x="2647" y="108"/>
                    <a:pt x="2654" y="109"/>
                  </a:cubicBezTo>
                  <a:cubicBezTo>
                    <a:pt x="2668" y="111"/>
                    <a:pt x="2680" y="109"/>
                    <a:pt x="2692" y="101"/>
                  </a:cubicBezTo>
                  <a:cubicBezTo>
                    <a:pt x="2711" y="87"/>
                    <a:pt x="2733" y="83"/>
                    <a:pt x="2757" y="85"/>
                  </a:cubicBezTo>
                  <a:cubicBezTo>
                    <a:pt x="2768" y="86"/>
                    <a:pt x="2780" y="85"/>
                    <a:pt x="2791" y="86"/>
                  </a:cubicBezTo>
                  <a:cubicBezTo>
                    <a:pt x="2816" y="87"/>
                    <a:pt x="2839" y="96"/>
                    <a:pt x="2861" y="105"/>
                  </a:cubicBezTo>
                  <a:cubicBezTo>
                    <a:pt x="2878" y="113"/>
                    <a:pt x="2883" y="127"/>
                    <a:pt x="2876" y="144"/>
                  </a:cubicBezTo>
                  <a:cubicBezTo>
                    <a:pt x="2875" y="148"/>
                    <a:pt x="2873" y="152"/>
                    <a:pt x="2870" y="155"/>
                  </a:cubicBezTo>
                  <a:cubicBezTo>
                    <a:pt x="2862" y="165"/>
                    <a:pt x="2856" y="176"/>
                    <a:pt x="2849" y="188"/>
                  </a:cubicBezTo>
                  <a:cubicBezTo>
                    <a:pt x="2841" y="203"/>
                    <a:pt x="2828" y="210"/>
                    <a:pt x="2811" y="208"/>
                  </a:cubicBezTo>
                  <a:cubicBezTo>
                    <a:pt x="2800" y="206"/>
                    <a:pt x="2790" y="207"/>
                    <a:pt x="2779" y="208"/>
                  </a:cubicBezTo>
                  <a:cubicBezTo>
                    <a:pt x="2752" y="212"/>
                    <a:pt x="2724" y="216"/>
                    <a:pt x="2697" y="219"/>
                  </a:cubicBezTo>
                  <a:cubicBezTo>
                    <a:pt x="2682" y="221"/>
                    <a:pt x="2668" y="226"/>
                    <a:pt x="2655" y="233"/>
                  </a:cubicBezTo>
                  <a:cubicBezTo>
                    <a:pt x="2584" y="271"/>
                    <a:pt x="2516" y="312"/>
                    <a:pt x="2450" y="358"/>
                  </a:cubicBezTo>
                  <a:cubicBezTo>
                    <a:pt x="2444" y="363"/>
                    <a:pt x="2437" y="367"/>
                    <a:pt x="2429" y="371"/>
                  </a:cubicBezTo>
                  <a:cubicBezTo>
                    <a:pt x="2413" y="379"/>
                    <a:pt x="2398" y="376"/>
                    <a:pt x="2385" y="362"/>
                  </a:cubicBezTo>
                  <a:cubicBezTo>
                    <a:pt x="2381" y="358"/>
                    <a:pt x="2377" y="354"/>
                    <a:pt x="2373" y="350"/>
                  </a:cubicBezTo>
                  <a:cubicBezTo>
                    <a:pt x="2363" y="339"/>
                    <a:pt x="2351" y="331"/>
                    <a:pt x="2339" y="322"/>
                  </a:cubicBezTo>
                  <a:cubicBezTo>
                    <a:pt x="2333" y="317"/>
                    <a:pt x="2326" y="316"/>
                    <a:pt x="2318" y="319"/>
                  </a:cubicBezTo>
                  <a:cubicBezTo>
                    <a:pt x="2313" y="320"/>
                    <a:pt x="2309" y="322"/>
                    <a:pt x="2305" y="324"/>
                  </a:cubicBezTo>
                  <a:cubicBezTo>
                    <a:pt x="2270" y="341"/>
                    <a:pt x="2272" y="340"/>
                    <a:pt x="2297" y="364"/>
                  </a:cubicBezTo>
                  <a:cubicBezTo>
                    <a:pt x="2313" y="380"/>
                    <a:pt x="2323" y="400"/>
                    <a:pt x="2330" y="421"/>
                  </a:cubicBezTo>
                  <a:cubicBezTo>
                    <a:pt x="2336" y="438"/>
                    <a:pt x="2327" y="454"/>
                    <a:pt x="2310" y="459"/>
                  </a:cubicBezTo>
                  <a:cubicBezTo>
                    <a:pt x="2301" y="462"/>
                    <a:pt x="2292" y="463"/>
                    <a:pt x="2283" y="463"/>
                  </a:cubicBezTo>
                  <a:cubicBezTo>
                    <a:pt x="2246" y="464"/>
                    <a:pt x="2208" y="465"/>
                    <a:pt x="2171" y="460"/>
                  </a:cubicBezTo>
                  <a:cubicBezTo>
                    <a:pt x="2131" y="454"/>
                    <a:pt x="2089" y="455"/>
                    <a:pt x="2049" y="455"/>
                  </a:cubicBezTo>
                  <a:cubicBezTo>
                    <a:pt x="2042" y="455"/>
                    <a:pt x="2036" y="456"/>
                    <a:pt x="2029" y="457"/>
                  </a:cubicBezTo>
                  <a:cubicBezTo>
                    <a:pt x="1997" y="463"/>
                    <a:pt x="1965" y="466"/>
                    <a:pt x="1932" y="465"/>
                  </a:cubicBezTo>
                  <a:cubicBezTo>
                    <a:pt x="1923" y="465"/>
                    <a:pt x="1914" y="466"/>
                    <a:pt x="1905" y="467"/>
                  </a:cubicBezTo>
                  <a:cubicBezTo>
                    <a:pt x="1872" y="471"/>
                    <a:pt x="1839" y="478"/>
                    <a:pt x="1805" y="481"/>
                  </a:cubicBezTo>
                  <a:cubicBezTo>
                    <a:pt x="1764" y="483"/>
                    <a:pt x="1729" y="502"/>
                    <a:pt x="1695" y="525"/>
                  </a:cubicBezTo>
                  <a:cubicBezTo>
                    <a:pt x="1688" y="529"/>
                    <a:pt x="1688" y="535"/>
                    <a:pt x="1694" y="541"/>
                  </a:cubicBezTo>
                  <a:cubicBezTo>
                    <a:pt x="1696" y="543"/>
                    <a:pt x="1699" y="545"/>
                    <a:pt x="1701" y="547"/>
                  </a:cubicBezTo>
                  <a:cubicBezTo>
                    <a:pt x="1718" y="563"/>
                    <a:pt x="1718" y="578"/>
                    <a:pt x="1701" y="593"/>
                  </a:cubicBezTo>
                  <a:cubicBezTo>
                    <a:pt x="1670" y="619"/>
                    <a:pt x="1639" y="643"/>
                    <a:pt x="1610" y="671"/>
                  </a:cubicBezTo>
                  <a:cubicBezTo>
                    <a:pt x="1590" y="690"/>
                    <a:pt x="1564" y="690"/>
                    <a:pt x="1539" y="692"/>
                  </a:cubicBezTo>
                  <a:cubicBezTo>
                    <a:pt x="1536" y="693"/>
                    <a:pt x="1534" y="692"/>
                    <a:pt x="1532" y="691"/>
                  </a:cubicBezTo>
                  <a:cubicBezTo>
                    <a:pt x="1504" y="679"/>
                    <a:pt x="1481" y="663"/>
                    <a:pt x="1475" y="632"/>
                  </a:cubicBezTo>
                  <a:cubicBezTo>
                    <a:pt x="1474" y="624"/>
                    <a:pt x="1471" y="616"/>
                    <a:pt x="1471" y="607"/>
                  </a:cubicBezTo>
                  <a:cubicBezTo>
                    <a:pt x="1471" y="586"/>
                    <a:pt x="1465" y="566"/>
                    <a:pt x="1458" y="546"/>
                  </a:cubicBezTo>
                  <a:cubicBezTo>
                    <a:pt x="1455" y="537"/>
                    <a:pt x="1454" y="527"/>
                    <a:pt x="1446" y="522"/>
                  </a:cubicBezTo>
                  <a:cubicBezTo>
                    <a:pt x="1439" y="518"/>
                    <a:pt x="1432" y="522"/>
                    <a:pt x="1424" y="521"/>
                  </a:cubicBezTo>
                  <a:cubicBezTo>
                    <a:pt x="1423" y="521"/>
                    <a:pt x="1421" y="521"/>
                    <a:pt x="1419" y="521"/>
                  </a:cubicBezTo>
                  <a:cubicBezTo>
                    <a:pt x="1383" y="519"/>
                    <a:pt x="1346" y="513"/>
                    <a:pt x="1310" y="508"/>
                  </a:cubicBezTo>
                  <a:cubicBezTo>
                    <a:pt x="1295" y="506"/>
                    <a:pt x="1279" y="501"/>
                    <a:pt x="1266" y="493"/>
                  </a:cubicBezTo>
                  <a:cubicBezTo>
                    <a:pt x="1242" y="476"/>
                    <a:pt x="1215" y="464"/>
                    <a:pt x="1192" y="445"/>
                  </a:cubicBezTo>
                  <a:cubicBezTo>
                    <a:pt x="1185" y="438"/>
                    <a:pt x="1177" y="437"/>
                    <a:pt x="1167" y="439"/>
                  </a:cubicBezTo>
                  <a:cubicBezTo>
                    <a:pt x="1156" y="441"/>
                    <a:pt x="1145" y="443"/>
                    <a:pt x="1134" y="445"/>
                  </a:cubicBezTo>
                  <a:cubicBezTo>
                    <a:pt x="1084" y="455"/>
                    <a:pt x="1034" y="465"/>
                    <a:pt x="986" y="480"/>
                  </a:cubicBezTo>
                  <a:cubicBezTo>
                    <a:pt x="948" y="491"/>
                    <a:pt x="917" y="513"/>
                    <a:pt x="899" y="550"/>
                  </a:cubicBezTo>
                  <a:cubicBezTo>
                    <a:pt x="894" y="560"/>
                    <a:pt x="887" y="569"/>
                    <a:pt x="879" y="578"/>
                  </a:cubicBezTo>
                  <a:cubicBezTo>
                    <a:pt x="865" y="592"/>
                    <a:pt x="852" y="608"/>
                    <a:pt x="840" y="625"/>
                  </a:cubicBezTo>
                  <a:cubicBezTo>
                    <a:pt x="833" y="636"/>
                    <a:pt x="825" y="646"/>
                    <a:pt x="815" y="655"/>
                  </a:cubicBezTo>
                  <a:cubicBezTo>
                    <a:pt x="795" y="671"/>
                    <a:pt x="779" y="690"/>
                    <a:pt x="758" y="705"/>
                  </a:cubicBezTo>
                  <a:cubicBezTo>
                    <a:pt x="752" y="709"/>
                    <a:pt x="748" y="715"/>
                    <a:pt x="747" y="723"/>
                  </a:cubicBezTo>
                  <a:cubicBezTo>
                    <a:pt x="747" y="737"/>
                    <a:pt x="746" y="751"/>
                    <a:pt x="746" y="765"/>
                  </a:cubicBezTo>
                  <a:cubicBezTo>
                    <a:pt x="746" y="773"/>
                    <a:pt x="750" y="779"/>
                    <a:pt x="758" y="781"/>
                  </a:cubicBezTo>
                  <a:cubicBezTo>
                    <a:pt x="766" y="784"/>
                    <a:pt x="773" y="784"/>
                    <a:pt x="778" y="778"/>
                  </a:cubicBezTo>
                  <a:cubicBezTo>
                    <a:pt x="786" y="769"/>
                    <a:pt x="794" y="761"/>
                    <a:pt x="801" y="752"/>
                  </a:cubicBezTo>
                  <a:cubicBezTo>
                    <a:pt x="811" y="738"/>
                    <a:pt x="826" y="733"/>
                    <a:pt x="842" y="734"/>
                  </a:cubicBezTo>
                  <a:cubicBezTo>
                    <a:pt x="852" y="735"/>
                    <a:pt x="863" y="737"/>
                    <a:pt x="873" y="739"/>
                  </a:cubicBezTo>
                  <a:cubicBezTo>
                    <a:pt x="891" y="743"/>
                    <a:pt x="905" y="752"/>
                    <a:pt x="919" y="762"/>
                  </a:cubicBezTo>
                  <a:cubicBezTo>
                    <a:pt x="928" y="769"/>
                    <a:pt x="932" y="778"/>
                    <a:pt x="933" y="789"/>
                  </a:cubicBezTo>
                  <a:cubicBezTo>
                    <a:pt x="934" y="799"/>
                    <a:pt x="932" y="806"/>
                    <a:pt x="926" y="814"/>
                  </a:cubicBezTo>
                  <a:cubicBezTo>
                    <a:pt x="915" y="827"/>
                    <a:pt x="905" y="842"/>
                    <a:pt x="893" y="853"/>
                  </a:cubicBezTo>
                  <a:cubicBezTo>
                    <a:pt x="891" y="856"/>
                    <a:pt x="888" y="858"/>
                    <a:pt x="890" y="862"/>
                  </a:cubicBezTo>
                  <a:cubicBezTo>
                    <a:pt x="892" y="865"/>
                    <a:pt x="896" y="864"/>
                    <a:pt x="899" y="865"/>
                  </a:cubicBezTo>
                  <a:cubicBezTo>
                    <a:pt x="904" y="865"/>
                    <a:pt x="910" y="865"/>
                    <a:pt x="916" y="867"/>
                  </a:cubicBezTo>
                  <a:cubicBezTo>
                    <a:pt x="937" y="874"/>
                    <a:pt x="958" y="866"/>
                    <a:pt x="978" y="862"/>
                  </a:cubicBezTo>
                  <a:cubicBezTo>
                    <a:pt x="986" y="861"/>
                    <a:pt x="989" y="855"/>
                    <a:pt x="989" y="848"/>
                  </a:cubicBezTo>
                  <a:cubicBezTo>
                    <a:pt x="989" y="844"/>
                    <a:pt x="988" y="840"/>
                    <a:pt x="987" y="836"/>
                  </a:cubicBezTo>
                  <a:cubicBezTo>
                    <a:pt x="981" y="807"/>
                    <a:pt x="976" y="778"/>
                    <a:pt x="968" y="750"/>
                  </a:cubicBezTo>
                  <a:cubicBezTo>
                    <a:pt x="963" y="730"/>
                    <a:pt x="962" y="711"/>
                    <a:pt x="967" y="692"/>
                  </a:cubicBezTo>
                  <a:cubicBezTo>
                    <a:pt x="971" y="675"/>
                    <a:pt x="976" y="659"/>
                    <a:pt x="979" y="642"/>
                  </a:cubicBezTo>
                  <a:cubicBezTo>
                    <a:pt x="981" y="623"/>
                    <a:pt x="990" y="610"/>
                    <a:pt x="1004" y="599"/>
                  </a:cubicBezTo>
                  <a:cubicBezTo>
                    <a:pt x="1013" y="591"/>
                    <a:pt x="1022" y="584"/>
                    <a:pt x="1031" y="578"/>
                  </a:cubicBezTo>
                  <a:cubicBezTo>
                    <a:pt x="1036" y="574"/>
                    <a:pt x="1041" y="571"/>
                    <a:pt x="1045" y="568"/>
                  </a:cubicBezTo>
                  <a:cubicBezTo>
                    <a:pt x="1080" y="537"/>
                    <a:pt x="1078" y="536"/>
                    <a:pt x="1127" y="530"/>
                  </a:cubicBezTo>
                  <a:cubicBezTo>
                    <a:pt x="1131" y="530"/>
                    <a:pt x="1135" y="529"/>
                    <a:pt x="1139" y="528"/>
                  </a:cubicBezTo>
                  <a:cubicBezTo>
                    <a:pt x="1159" y="525"/>
                    <a:pt x="1176" y="531"/>
                    <a:pt x="1192" y="543"/>
                  </a:cubicBezTo>
                  <a:cubicBezTo>
                    <a:pt x="1204" y="552"/>
                    <a:pt x="1209" y="564"/>
                    <a:pt x="1208" y="579"/>
                  </a:cubicBezTo>
                  <a:cubicBezTo>
                    <a:pt x="1207" y="599"/>
                    <a:pt x="1205" y="618"/>
                    <a:pt x="1200" y="637"/>
                  </a:cubicBezTo>
                  <a:cubicBezTo>
                    <a:pt x="1196" y="654"/>
                    <a:pt x="1193" y="671"/>
                    <a:pt x="1190" y="688"/>
                  </a:cubicBezTo>
                  <a:cubicBezTo>
                    <a:pt x="1189" y="692"/>
                    <a:pt x="1189" y="697"/>
                    <a:pt x="1189" y="702"/>
                  </a:cubicBezTo>
                  <a:cubicBezTo>
                    <a:pt x="1190" y="717"/>
                    <a:pt x="1196" y="725"/>
                    <a:pt x="1211" y="727"/>
                  </a:cubicBezTo>
                  <a:cubicBezTo>
                    <a:pt x="1221" y="728"/>
                    <a:pt x="1231" y="728"/>
                    <a:pt x="1240" y="728"/>
                  </a:cubicBezTo>
                  <a:cubicBezTo>
                    <a:pt x="1259" y="727"/>
                    <a:pt x="1278" y="728"/>
                    <a:pt x="1296" y="732"/>
                  </a:cubicBezTo>
                  <a:cubicBezTo>
                    <a:pt x="1314" y="735"/>
                    <a:pt x="1331" y="741"/>
                    <a:pt x="1349" y="742"/>
                  </a:cubicBezTo>
                  <a:cubicBezTo>
                    <a:pt x="1362" y="744"/>
                    <a:pt x="1371" y="751"/>
                    <a:pt x="1376" y="764"/>
                  </a:cubicBezTo>
                  <a:cubicBezTo>
                    <a:pt x="1382" y="780"/>
                    <a:pt x="1388" y="796"/>
                    <a:pt x="1395" y="812"/>
                  </a:cubicBezTo>
                  <a:cubicBezTo>
                    <a:pt x="1402" y="825"/>
                    <a:pt x="1396" y="840"/>
                    <a:pt x="1383" y="848"/>
                  </a:cubicBezTo>
                  <a:cubicBezTo>
                    <a:pt x="1377" y="851"/>
                    <a:pt x="1371" y="854"/>
                    <a:pt x="1365" y="855"/>
                  </a:cubicBezTo>
                  <a:cubicBezTo>
                    <a:pt x="1315" y="866"/>
                    <a:pt x="1271" y="887"/>
                    <a:pt x="1228" y="915"/>
                  </a:cubicBezTo>
                  <a:cubicBezTo>
                    <a:pt x="1198" y="934"/>
                    <a:pt x="1174" y="958"/>
                    <a:pt x="1163" y="994"/>
                  </a:cubicBezTo>
                  <a:cubicBezTo>
                    <a:pt x="1157" y="1012"/>
                    <a:pt x="1144" y="1022"/>
                    <a:pt x="1126" y="1027"/>
                  </a:cubicBezTo>
                  <a:cubicBezTo>
                    <a:pt x="1120" y="1029"/>
                    <a:pt x="1114" y="1030"/>
                    <a:pt x="1107" y="1031"/>
                  </a:cubicBezTo>
                  <a:cubicBezTo>
                    <a:pt x="1078" y="1036"/>
                    <a:pt x="1049" y="1041"/>
                    <a:pt x="1020" y="1046"/>
                  </a:cubicBezTo>
                  <a:cubicBezTo>
                    <a:pt x="1008" y="1048"/>
                    <a:pt x="996" y="1048"/>
                    <a:pt x="984" y="1046"/>
                  </a:cubicBezTo>
                  <a:cubicBezTo>
                    <a:pt x="949" y="1042"/>
                    <a:pt x="914" y="1039"/>
                    <a:pt x="879" y="1032"/>
                  </a:cubicBezTo>
                  <a:cubicBezTo>
                    <a:pt x="856" y="1028"/>
                    <a:pt x="834" y="1031"/>
                    <a:pt x="812" y="1038"/>
                  </a:cubicBezTo>
                  <a:cubicBezTo>
                    <a:pt x="791" y="1045"/>
                    <a:pt x="770" y="1053"/>
                    <a:pt x="749" y="1059"/>
                  </a:cubicBezTo>
                  <a:cubicBezTo>
                    <a:pt x="739" y="1062"/>
                    <a:pt x="731" y="1067"/>
                    <a:pt x="725" y="1075"/>
                  </a:cubicBezTo>
                  <a:cubicBezTo>
                    <a:pt x="718" y="1085"/>
                    <a:pt x="711" y="1095"/>
                    <a:pt x="704" y="1105"/>
                  </a:cubicBezTo>
                  <a:cubicBezTo>
                    <a:pt x="687" y="1128"/>
                    <a:pt x="669" y="1148"/>
                    <a:pt x="649" y="1168"/>
                  </a:cubicBezTo>
                  <a:cubicBezTo>
                    <a:pt x="626" y="1190"/>
                    <a:pt x="598" y="1205"/>
                    <a:pt x="570" y="1220"/>
                  </a:cubicBezTo>
                  <a:cubicBezTo>
                    <a:pt x="545" y="1234"/>
                    <a:pt x="521" y="1247"/>
                    <a:pt x="497" y="1261"/>
                  </a:cubicBezTo>
                  <a:cubicBezTo>
                    <a:pt x="489" y="1265"/>
                    <a:pt x="488" y="1269"/>
                    <a:pt x="493" y="1276"/>
                  </a:cubicBezTo>
                  <a:cubicBezTo>
                    <a:pt x="502" y="1287"/>
                    <a:pt x="510" y="1298"/>
                    <a:pt x="521" y="1307"/>
                  </a:cubicBezTo>
                  <a:cubicBezTo>
                    <a:pt x="527" y="1312"/>
                    <a:pt x="532" y="1317"/>
                    <a:pt x="537" y="1322"/>
                  </a:cubicBezTo>
                  <a:cubicBezTo>
                    <a:pt x="552" y="1339"/>
                    <a:pt x="551" y="1354"/>
                    <a:pt x="535" y="1369"/>
                  </a:cubicBezTo>
                  <a:cubicBezTo>
                    <a:pt x="533" y="1371"/>
                    <a:pt x="530" y="1374"/>
                    <a:pt x="528" y="1375"/>
                  </a:cubicBezTo>
                  <a:cubicBezTo>
                    <a:pt x="507" y="1389"/>
                    <a:pt x="484" y="1398"/>
                    <a:pt x="459" y="1401"/>
                  </a:cubicBezTo>
                  <a:cubicBezTo>
                    <a:pt x="431" y="1404"/>
                    <a:pt x="403" y="1411"/>
                    <a:pt x="375" y="1415"/>
                  </a:cubicBezTo>
                  <a:cubicBezTo>
                    <a:pt x="355" y="1417"/>
                    <a:pt x="335" y="1441"/>
                    <a:pt x="335" y="1459"/>
                  </a:cubicBezTo>
                  <a:cubicBezTo>
                    <a:pt x="336" y="1483"/>
                    <a:pt x="329" y="1506"/>
                    <a:pt x="323" y="1528"/>
                  </a:cubicBezTo>
                  <a:cubicBezTo>
                    <a:pt x="316" y="1551"/>
                    <a:pt x="319" y="1573"/>
                    <a:pt x="329" y="1595"/>
                  </a:cubicBezTo>
                  <a:cubicBezTo>
                    <a:pt x="337" y="1614"/>
                    <a:pt x="348" y="1631"/>
                    <a:pt x="355" y="1650"/>
                  </a:cubicBezTo>
                  <a:cubicBezTo>
                    <a:pt x="356" y="1655"/>
                    <a:pt x="360" y="1656"/>
                    <a:pt x="365" y="1656"/>
                  </a:cubicBezTo>
                  <a:cubicBezTo>
                    <a:pt x="376" y="1654"/>
                    <a:pt x="386" y="1649"/>
                    <a:pt x="396" y="1643"/>
                  </a:cubicBezTo>
                  <a:cubicBezTo>
                    <a:pt x="410" y="1634"/>
                    <a:pt x="425" y="1632"/>
                    <a:pt x="441" y="1636"/>
                  </a:cubicBezTo>
                  <a:cubicBezTo>
                    <a:pt x="449" y="1638"/>
                    <a:pt x="457" y="1640"/>
                    <a:pt x="465" y="1642"/>
                  </a:cubicBezTo>
                  <a:cubicBezTo>
                    <a:pt x="479" y="1645"/>
                    <a:pt x="491" y="1638"/>
                    <a:pt x="500" y="1630"/>
                  </a:cubicBezTo>
                  <a:cubicBezTo>
                    <a:pt x="509" y="1623"/>
                    <a:pt x="503" y="1613"/>
                    <a:pt x="500" y="1605"/>
                  </a:cubicBezTo>
                  <a:cubicBezTo>
                    <a:pt x="500" y="1601"/>
                    <a:pt x="499" y="1598"/>
                    <a:pt x="498" y="1595"/>
                  </a:cubicBezTo>
                  <a:cubicBezTo>
                    <a:pt x="489" y="1558"/>
                    <a:pt x="502" y="1527"/>
                    <a:pt x="533" y="1506"/>
                  </a:cubicBezTo>
                  <a:cubicBezTo>
                    <a:pt x="545" y="1499"/>
                    <a:pt x="556" y="1491"/>
                    <a:pt x="568" y="1483"/>
                  </a:cubicBezTo>
                  <a:cubicBezTo>
                    <a:pt x="578" y="1477"/>
                    <a:pt x="583" y="1469"/>
                    <a:pt x="582" y="1457"/>
                  </a:cubicBezTo>
                  <a:cubicBezTo>
                    <a:pt x="581" y="1442"/>
                    <a:pt x="586" y="1428"/>
                    <a:pt x="590" y="1414"/>
                  </a:cubicBezTo>
                  <a:cubicBezTo>
                    <a:pt x="597" y="1394"/>
                    <a:pt x="610" y="1381"/>
                    <a:pt x="629" y="1372"/>
                  </a:cubicBezTo>
                  <a:cubicBezTo>
                    <a:pt x="643" y="1366"/>
                    <a:pt x="658" y="1363"/>
                    <a:pt x="673" y="1358"/>
                  </a:cubicBezTo>
                  <a:cubicBezTo>
                    <a:pt x="687" y="1354"/>
                    <a:pt x="701" y="1355"/>
                    <a:pt x="714" y="1361"/>
                  </a:cubicBezTo>
                  <a:cubicBezTo>
                    <a:pt x="730" y="1368"/>
                    <a:pt x="747" y="1375"/>
                    <a:pt x="763" y="1383"/>
                  </a:cubicBezTo>
                  <a:cubicBezTo>
                    <a:pt x="778" y="1391"/>
                    <a:pt x="790" y="1392"/>
                    <a:pt x="804" y="1378"/>
                  </a:cubicBezTo>
                  <a:cubicBezTo>
                    <a:pt x="821" y="1360"/>
                    <a:pt x="835" y="1361"/>
                    <a:pt x="856" y="1375"/>
                  </a:cubicBezTo>
                  <a:cubicBezTo>
                    <a:pt x="865" y="1380"/>
                    <a:pt x="872" y="1386"/>
                    <a:pt x="880" y="1392"/>
                  </a:cubicBezTo>
                  <a:cubicBezTo>
                    <a:pt x="891" y="1399"/>
                    <a:pt x="894" y="1399"/>
                    <a:pt x="904" y="1392"/>
                  </a:cubicBezTo>
                  <a:cubicBezTo>
                    <a:pt x="911" y="1387"/>
                    <a:pt x="917" y="1382"/>
                    <a:pt x="924" y="1378"/>
                  </a:cubicBezTo>
                  <a:cubicBezTo>
                    <a:pt x="935" y="1372"/>
                    <a:pt x="946" y="1374"/>
                    <a:pt x="956" y="1382"/>
                  </a:cubicBezTo>
                  <a:cubicBezTo>
                    <a:pt x="962" y="1388"/>
                    <a:pt x="966" y="1395"/>
                    <a:pt x="970" y="1402"/>
                  </a:cubicBezTo>
                  <a:cubicBezTo>
                    <a:pt x="974" y="1411"/>
                    <a:pt x="978" y="1420"/>
                    <a:pt x="985" y="1427"/>
                  </a:cubicBezTo>
                  <a:cubicBezTo>
                    <a:pt x="1002" y="1444"/>
                    <a:pt x="1018" y="1461"/>
                    <a:pt x="1034" y="1478"/>
                  </a:cubicBezTo>
                  <a:cubicBezTo>
                    <a:pt x="1043" y="1488"/>
                    <a:pt x="1052" y="1497"/>
                    <a:pt x="1057" y="1510"/>
                  </a:cubicBezTo>
                  <a:cubicBezTo>
                    <a:pt x="1058" y="1513"/>
                    <a:pt x="1060" y="1516"/>
                    <a:pt x="1062" y="1518"/>
                  </a:cubicBezTo>
                  <a:cubicBezTo>
                    <a:pt x="1064" y="1521"/>
                    <a:pt x="1067" y="1524"/>
                    <a:pt x="1070" y="1521"/>
                  </a:cubicBezTo>
                  <a:cubicBezTo>
                    <a:pt x="1073" y="1519"/>
                    <a:pt x="1071" y="1515"/>
                    <a:pt x="1070" y="1512"/>
                  </a:cubicBezTo>
                  <a:cubicBezTo>
                    <a:pt x="1069" y="1511"/>
                    <a:pt x="1068" y="1509"/>
                    <a:pt x="1067" y="1508"/>
                  </a:cubicBezTo>
                  <a:cubicBezTo>
                    <a:pt x="1048" y="1483"/>
                    <a:pt x="1032" y="1455"/>
                    <a:pt x="1006" y="1435"/>
                  </a:cubicBezTo>
                  <a:cubicBezTo>
                    <a:pt x="977" y="1413"/>
                    <a:pt x="967" y="1382"/>
                    <a:pt x="959" y="1349"/>
                  </a:cubicBezTo>
                  <a:cubicBezTo>
                    <a:pt x="955" y="1335"/>
                    <a:pt x="962" y="1320"/>
                    <a:pt x="974" y="1314"/>
                  </a:cubicBezTo>
                  <a:cubicBezTo>
                    <a:pt x="992" y="1305"/>
                    <a:pt x="1010" y="1294"/>
                    <a:pt x="1029" y="1287"/>
                  </a:cubicBezTo>
                  <a:cubicBezTo>
                    <a:pt x="1044" y="1281"/>
                    <a:pt x="1056" y="1283"/>
                    <a:pt x="1067" y="1293"/>
                  </a:cubicBezTo>
                  <a:cubicBezTo>
                    <a:pt x="1081" y="1305"/>
                    <a:pt x="1096" y="1315"/>
                    <a:pt x="1109" y="1327"/>
                  </a:cubicBezTo>
                  <a:cubicBezTo>
                    <a:pt x="1119" y="1334"/>
                    <a:pt x="1128" y="1342"/>
                    <a:pt x="1137" y="1351"/>
                  </a:cubicBezTo>
                  <a:cubicBezTo>
                    <a:pt x="1158" y="1373"/>
                    <a:pt x="1179" y="1396"/>
                    <a:pt x="1201" y="1419"/>
                  </a:cubicBezTo>
                  <a:cubicBezTo>
                    <a:pt x="1217" y="1435"/>
                    <a:pt x="1229" y="1455"/>
                    <a:pt x="1240" y="1475"/>
                  </a:cubicBezTo>
                  <a:cubicBezTo>
                    <a:pt x="1247" y="1486"/>
                    <a:pt x="1252" y="1498"/>
                    <a:pt x="1259" y="1509"/>
                  </a:cubicBezTo>
                  <a:cubicBezTo>
                    <a:pt x="1265" y="1522"/>
                    <a:pt x="1270" y="1534"/>
                    <a:pt x="1271" y="1549"/>
                  </a:cubicBezTo>
                  <a:cubicBezTo>
                    <a:pt x="1271" y="1553"/>
                    <a:pt x="1273" y="1557"/>
                    <a:pt x="1274" y="1560"/>
                  </a:cubicBezTo>
                  <a:cubicBezTo>
                    <a:pt x="1274" y="1561"/>
                    <a:pt x="1275" y="1562"/>
                    <a:pt x="1275" y="1562"/>
                  </a:cubicBezTo>
                  <a:cubicBezTo>
                    <a:pt x="1277" y="1562"/>
                    <a:pt x="1278" y="1561"/>
                    <a:pt x="1278" y="1559"/>
                  </a:cubicBezTo>
                  <a:cubicBezTo>
                    <a:pt x="1279" y="1554"/>
                    <a:pt x="1278" y="1548"/>
                    <a:pt x="1278" y="1542"/>
                  </a:cubicBezTo>
                  <a:cubicBezTo>
                    <a:pt x="1278" y="1535"/>
                    <a:pt x="1279" y="1527"/>
                    <a:pt x="1282" y="1521"/>
                  </a:cubicBezTo>
                  <a:cubicBezTo>
                    <a:pt x="1291" y="1505"/>
                    <a:pt x="1302" y="1491"/>
                    <a:pt x="1318" y="1481"/>
                  </a:cubicBezTo>
                  <a:cubicBezTo>
                    <a:pt x="1332" y="1474"/>
                    <a:pt x="1346" y="1469"/>
                    <a:pt x="1362" y="1467"/>
                  </a:cubicBezTo>
                  <a:cubicBezTo>
                    <a:pt x="1402" y="1464"/>
                    <a:pt x="1441" y="1462"/>
                    <a:pt x="1479" y="1445"/>
                  </a:cubicBezTo>
                  <a:cubicBezTo>
                    <a:pt x="1502" y="1435"/>
                    <a:pt x="1526" y="1439"/>
                    <a:pt x="1548" y="1450"/>
                  </a:cubicBezTo>
                  <a:cubicBezTo>
                    <a:pt x="1574" y="1463"/>
                    <a:pt x="1598" y="1481"/>
                    <a:pt x="1616" y="1504"/>
                  </a:cubicBezTo>
                  <a:cubicBezTo>
                    <a:pt x="1626" y="1516"/>
                    <a:pt x="1636" y="1528"/>
                    <a:pt x="1649" y="1537"/>
                  </a:cubicBezTo>
                  <a:cubicBezTo>
                    <a:pt x="1656" y="1542"/>
                    <a:pt x="1661" y="1548"/>
                    <a:pt x="1666" y="1555"/>
                  </a:cubicBezTo>
                  <a:cubicBezTo>
                    <a:pt x="1674" y="1565"/>
                    <a:pt x="1676" y="1577"/>
                    <a:pt x="1670" y="1589"/>
                  </a:cubicBezTo>
                  <a:cubicBezTo>
                    <a:pt x="1664" y="1603"/>
                    <a:pt x="1655" y="1614"/>
                    <a:pt x="1641" y="1621"/>
                  </a:cubicBezTo>
                  <a:cubicBezTo>
                    <a:pt x="1633" y="1626"/>
                    <a:pt x="1624" y="1631"/>
                    <a:pt x="1615" y="1635"/>
                  </a:cubicBezTo>
                  <a:cubicBezTo>
                    <a:pt x="1606" y="1638"/>
                    <a:pt x="1597" y="1641"/>
                    <a:pt x="1588" y="1644"/>
                  </a:cubicBezTo>
                  <a:close/>
                  <a:moveTo>
                    <a:pt x="2631" y="168"/>
                  </a:moveTo>
                  <a:lnTo>
                    <a:pt x="2631" y="168"/>
                  </a:lnTo>
                  <a:cubicBezTo>
                    <a:pt x="2628" y="166"/>
                    <a:pt x="2628" y="165"/>
                    <a:pt x="2627" y="165"/>
                  </a:cubicBezTo>
                  <a:cubicBezTo>
                    <a:pt x="2597" y="155"/>
                    <a:pt x="2588" y="130"/>
                    <a:pt x="2581" y="103"/>
                  </a:cubicBezTo>
                  <a:cubicBezTo>
                    <a:pt x="2580" y="96"/>
                    <a:pt x="2580" y="88"/>
                    <a:pt x="2583" y="82"/>
                  </a:cubicBezTo>
                  <a:cubicBezTo>
                    <a:pt x="2592" y="67"/>
                    <a:pt x="2596" y="51"/>
                    <a:pt x="2601" y="36"/>
                  </a:cubicBezTo>
                  <a:cubicBezTo>
                    <a:pt x="2606" y="19"/>
                    <a:pt x="2617" y="12"/>
                    <a:pt x="2633" y="12"/>
                  </a:cubicBezTo>
                  <a:cubicBezTo>
                    <a:pt x="2655" y="11"/>
                    <a:pt x="2677" y="7"/>
                    <a:pt x="2699" y="3"/>
                  </a:cubicBezTo>
                  <a:cubicBezTo>
                    <a:pt x="2719" y="0"/>
                    <a:pt x="2740" y="0"/>
                    <a:pt x="2760" y="3"/>
                  </a:cubicBezTo>
                  <a:cubicBezTo>
                    <a:pt x="2791" y="7"/>
                    <a:pt x="2821" y="12"/>
                    <a:pt x="2852" y="17"/>
                  </a:cubicBezTo>
                  <a:cubicBezTo>
                    <a:pt x="2891" y="25"/>
                    <a:pt x="2929" y="38"/>
                    <a:pt x="2964" y="58"/>
                  </a:cubicBezTo>
                  <a:cubicBezTo>
                    <a:pt x="2991" y="72"/>
                    <a:pt x="3019" y="83"/>
                    <a:pt x="3049" y="89"/>
                  </a:cubicBezTo>
                  <a:cubicBezTo>
                    <a:pt x="3056" y="91"/>
                    <a:pt x="3063" y="92"/>
                    <a:pt x="3070" y="94"/>
                  </a:cubicBezTo>
                  <a:cubicBezTo>
                    <a:pt x="3098" y="103"/>
                    <a:pt x="3126" y="106"/>
                    <a:pt x="3155" y="105"/>
                  </a:cubicBezTo>
                  <a:cubicBezTo>
                    <a:pt x="3179" y="103"/>
                    <a:pt x="3204" y="104"/>
                    <a:pt x="3228" y="108"/>
                  </a:cubicBezTo>
                  <a:cubicBezTo>
                    <a:pt x="3237" y="109"/>
                    <a:pt x="3246" y="108"/>
                    <a:pt x="3255" y="107"/>
                  </a:cubicBezTo>
                  <a:cubicBezTo>
                    <a:pt x="3265" y="106"/>
                    <a:pt x="3275" y="105"/>
                    <a:pt x="3284" y="105"/>
                  </a:cubicBezTo>
                  <a:cubicBezTo>
                    <a:pt x="3305" y="106"/>
                    <a:pt x="3320" y="115"/>
                    <a:pt x="3328" y="134"/>
                  </a:cubicBezTo>
                  <a:cubicBezTo>
                    <a:pt x="3333" y="146"/>
                    <a:pt x="3339" y="159"/>
                    <a:pt x="3342" y="171"/>
                  </a:cubicBezTo>
                  <a:cubicBezTo>
                    <a:pt x="3347" y="191"/>
                    <a:pt x="3343" y="200"/>
                    <a:pt x="3325" y="209"/>
                  </a:cubicBezTo>
                  <a:cubicBezTo>
                    <a:pt x="3316" y="213"/>
                    <a:pt x="3307" y="216"/>
                    <a:pt x="3297" y="218"/>
                  </a:cubicBezTo>
                  <a:cubicBezTo>
                    <a:pt x="3288" y="220"/>
                    <a:pt x="3280" y="223"/>
                    <a:pt x="3271" y="226"/>
                  </a:cubicBezTo>
                  <a:cubicBezTo>
                    <a:pt x="3267" y="227"/>
                    <a:pt x="3264" y="230"/>
                    <a:pt x="3264" y="235"/>
                  </a:cubicBezTo>
                  <a:cubicBezTo>
                    <a:pt x="3265" y="240"/>
                    <a:pt x="3270" y="240"/>
                    <a:pt x="3274" y="240"/>
                  </a:cubicBezTo>
                  <a:cubicBezTo>
                    <a:pt x="3300" y="237"/>
                    <a:pt x="3326" y="234"/>
                    <a:pt x="3352" y="231"/>
                  </a:cubicBezTo>
                  <a:cubicBezTo>
                    <a:pt x="3366" y="229"/>
                    <a:pt x="3379" y="228"/>
                    <a:pt x="3393" y="227"/>
                  </a:cubicBezTo>
                  <a:cubicBezTo>
                    <a:pt x="3431" y="225"/>
                    <a:pt x="3468" y="222"/>
                    <a:pt x="3506" y="224"/>
                  </a:cubicBezTo>
                  <a:cubicBezTo>
                    <a:pt x="3531" y="225"/>
                    <a:pt x="3556" y="224"/>
                    <a:pt x="3582" y="220"/>
                  </a:cubicBezTo>
                  <a:cubicBezTo>
                    <a:pt x="3594" y="218"/>
                    <a:pt x="3606" y="218"/>
                    <a:pt x="3618" y="218"/>
                  </a:cubicBezTo>
                  <a:cubicBezTo>
                    <a:pt x="3632" y="217"/>
                    <a:pt x="3646" y="217"/>
                    <a:pt x="3660" y="215"/>
                  </a:cubicBezTo>
                  <a:cubicBezTo>
                    <a:pt x="3685" y="210"/>
                    <a:pt x="3708" y="218"/>
                    <a:pt x="3732" y="224"/>
                  </a:cubicBezTo>
                  <a:cubicBezTo>
                    <a:pt x="3744" y="227"/>
                    <a:pt x="3755" y="232"/>
                    <a:pt x="3767" y="236"/>
                  </a:cubicBezTo>
                  <a:cubicBezTo>
                    <a:pt x="3789" y="245"/>
                    <a:pt x="3803" y="260"/>
                    <a:pt x="3804" y="285"/>
                  </a:cubicBezTo>
                  <a:cubicBezTo>
                    <a:pt x="3806" y="326"/>
                    <a:pt x="3813" y="318"/>
                    <a:pt x="3841" y="314"/>
                  </a:cubicBezTo>
                  <a:cubicBezTo>
                    <a:pt x="3873" y="309"/>
                    <a:pt x="3904" y="303"/>
                    <a:pt x="3936" y="299"/>
                  </a:cubicBezTo>
                  <a:cubicBezTo>
                    <a:pt x="3954" y="296"/>
                    <a:pt x="3973" y="294"/>
                    <a:pt x="3992" y="292"/>
                  </a:cubicBezTo>
                  <a:cubicBezTo>
                    <a:pt x="4002" y="291"/>
                    <a:pt x="4008" y="287"/>
                    <a:pt x="4011" y="277"/>
                  </a:cubicBezTo>
                  <a:cubicBezTo>
                    <a:pt x="4014" y="261"/>
                    <a:pt x="4024" y="251"/>
                    <a:pt x="4037" y="243"/>
                  </a:cubicBezTo>
                  <a:cubicBezTo>
                    <a:pt x="4048" y="237"/>
                    <a:pt x="4059" y="234"/>
                    <a:pt x="4070" y="237"/>
                  </a:cubicBezTo>
                  <a:cubicBezTo>
                    <a:pt x="4086" y="240"/>
                    <a:pt x="4102" y="243"/>
                    <a:pt x="4117" y="250"/>
                  </a:cubicBezTo>
                  <a:cubicBezTo>
                    <a:pt x="4132" y="256"/>
                    <a:pt x="4148" y="261"/>
                    <a:pt x="4163" y="266"/>
                  </a:cubicBezTo>
                  <a:cubicBezTo>
                    <a:pt x="4174" y="271"/>
                    <a:pt x="4184" y="270"/>
                    <a:pt x="4194" y="265"/>
                  </a:cubicBezTo>
                  <a:cubicBezTo>
                    <a:pt x="4216" y="256"/>
                    <a:pt x="4238" y="247"/>
                    <a:pt x="4257" y="233"/>
                  </a:cubicBezTo>
                  <a:cubicBezTo>
                    <a:pt x="4267" y="226"/>
                    <a:pt x="4278" y="224"/>
                    <a:pt x="4289" y="222"/>
                  </a:cubicBezTo>
                  <a:cubicBezTo>
                    <a:pt x="4331" y="214"/>
                    <a:pt x="4372" y="219"/>
                    <a:pt x="4412" y="232"/>
                  </a:cubicBezTo>
                  <a:cubicBezTo>
                    <a:pt x="4448" y="243"/>
                    <a:pt x="4484" y="253"/>
                    <a:pt x="4520" y="264"/>
                  </a:cubicBezTo>
                  <a:cubicBezTo>
                    <a:pt x="4563" y="277"/>
                    <a:pt x="4563" y="280"/>
                    <a:pt x="4606" y="268"/>
                  </a:cubicBezTo>
                  <a:cubicBezTo>
                    <a:pt x="4624" y="263"/>
                    <a:pt x="4644" y="263"/>
                    <a:pt x="4664" y="261"/>
                  </a:cubicBezTo>
                  <a:cubicBezTo>
                    <a:pt x="4668" y="261"/>
                    <a:pt x="4672" y="261"/>
                    <a:pt x="4676" y="260"/>
                  </a:cubicBezTo>
                  <a:cubicBezTo>
                    <a:pt x="4714" y="254"/>
                    <a:pt x="4752" y="248"/>
                    <a:pt x="4789" y="241"/>
                  </a:cubicBezTo>
                  <a:cubicBezTo>
                    <a:pt x="4812" y="237"/>
                    <a:pt x="4835" y="234"/>
                    <a:pt x="4857" y="232"/>
                  </a:cubicBezTo>
                  <a:cubicBezTo>
                    <a:pt x="4868" y="231"/>
                    <a:pt x="4878" y="229"/>
                    <a:pt x="4889" y="227"/>
                  </a:cubicBezTo>
                  <a:cubicBezTo>
                    <a:pt x="4942" y="220"/>
                    <a:pt x="4996" y="219"/>
                    <a:pt x="5050" y="226"/>
                  </a:cubicBezTo>
                  <a:cubicBezTo>
                    <a:pt x="5095" y="232"/>
                    <a:pt x="5140" y="237"/>
                    <a:pt x="5186" y="239"/>
                  </a:cubicBezTo>
                  <a:cubicBezTo>
                    <a:pt x="5221" y="241"/>
                    <a:pt x="5256" y="247"/>
                    <a:pt x="5291" y="250"/>
                  </a:cubicBezTo>
                  <a:cubicBezTo>
                    <a:pt x="5337" y="254"/>
                    <a:pt x="5383" y="262"/>
                    <a:pt x="5430" y="262"/>
                  </a:cubicBezTo>
                  <a:cubicBezTo>
                    <a:pt x="5453" y="261"/>
                    <a:pt x="5477" y="263"/>
                    <a:pt x="5501" y="265"/>
                  </a:cubicBezTo>
                  <a:cubicBezTo>
                    <a:pt x="5519" y="267"/>
                    <a:pt x="5538" y="266"/>
                    <a:pt x="5557" y="266"/>
                  </a:cubicBezTo>
                  <a:cubicBezTo>
                    <a:pt x="5575" y="266"/>
                    <a:pt x="5593" y="268"/>
                    <a:pt x="5610" y="272"/>
                  </a:cubicBezTo>
                  <a:cubicBezTo>
                    <a:pt x="5639" y="280"/>
                    <a:pt x="5668" y="282"/>
                    <a:pt x="5696" y="293"/>
                  </a:cubicBezTo>
                  <a:cubicBezTo>
                    <a:pt x="5698" y="294"/>
                    <a:pt x="5701" y="295"/>
                    <a:pt x="5703" y="294"/>
                  </a:cubicBezTo>
                  <a:cubicBezTo>
                    <a:pt x="5720" y="292"/>
                    <a:pt x="5735" y="299"/>
                    <a:pt x="5751" y="304"/>
                  </a:cubicBezTo>
                  <a:cubicBezTo>
                    <a:pt x="5766" y="309"/>
                    <a:pt x="5782" y="314"/>
                    <a:pt x="5798" y="316"/>
                  </a:cubicBezTo>
                  <a:cubicBezTo>
                    <a:pt x="5816" y="319"/>
                    <a:pt x="5832" y="328"/>
                    <a:pt x="5846" y="339"/>
                  </a:cubicBezTo>
                  <a:cubicBezTo>
                    <a:pt x="5865" y="355"/>
                    <a:pt x="5882" y="373"/>
                    <a:pt x="5899" y="390"/>
                  </a:cubicBezTo>
                  <a:cubicBezTo>
                    <a:pt x="5905" y="396"/>
                    <a:pt x="5910" y="402"/>
                    <a:pt x="5913" y="410"/>
                  </a:cubicBezTo>
                  <a:cubicBezTo>
                    <a:pt x="5920" y="429"/>
                    <a:pt x="5916" y="442"/>
                    <a:pt x="5897" y="450"/>
                  </a:cubicBezTo>
                  <a:cubicBezTo>
                    <a:pt x="5882" y="456"/>
                    <a:pt x="5866" y="461"/>
                    <a:pt x="5850" y="464"/>
                  </a:cubicBezTo>
                  <a:cubicBezTo>
                    <a:pt x="5834" y="467"/>
                    <a:pt x="5818" y="468"/>
                    <a:pt x="5802" y="470"/>
                  </a:cubicBezTo>
                  <a:cubicBezTo>
                    <a:pt x="5792" y="471"/>
                    <a:pt x="5782" y="472"/>
                    <a:pt x="5772" y="473"/>
                  </a:cubicBezTo>
                  <a:cubicBezTo>
                    <a:pt x="5746" y="476"/>
                    <a:pt x="5722" y="473"/>
                    <a:pt x="5700" y="457"/>
                  </a:cubicBezTo>
                  <a:cubicBezTo>
                    <a:pt x="5697" y="455"/>
                    <a:pt x="5694" y="454"/>
                    <a:pt x="5691" y="453"/>
                  </a:cubicBezTo>
                  <a:cubicBezTo>
                    <a:pt x="5690" y="452"/>
                    <a:pt x="5688" y="453"/>
                    <a:pt x="5687" y="454"/>
                  </a:cubicBezTo>
                  <a:cubicBezTo>
                    <a:pt x="5686" y="455"/>
                    <a:pt x="5686" y="458"/>
                    <a:pt x="5687" y="459"/>
                  </a:cubicBezTo>
                  <a:cubicBezTo>
                    <a:pt x="5689" y="462"/>
                    <a:pt x="5691" y="466"/>
                    <a:pt x="5694" y="469"/>
                  </a:cubicBezTo>
                  <a:cubicBezTo>
                    <a:pt x="5699" y="474"/>
                    <a:pt x="5705" y="479"/>
                    <a:pt x="5709" y="485"/>
                  </a:cubicBezTo>
                  <a:cubicBezTo>
                    <a:pt x="5721" y="502"/>
                    <a:pt x="5728" y="521"/>
                    <a:pt x="5722" y="543"/>
                  </a:cubicBezTo>
                  <a:cubicBezTo>
                    <a:pt x="5721" y="546"/>
                    <a:pt x="5721" y="549"/>
                    <a:pt x="5720" y="552"/>
                  </a:cubicBezTo>
                  <a:cubicBezTo>
                    <a:pt x="5714" y="583"/>
                    <a:pt x="5695" y="602"/>
                    <a:pt x="5665" y="607"/>
                  </a:cubicBezTo>
                  <a:cubicBezTo>
                    <a:pt x="5621" y="615"/>
                    <a:pt x="5578" y="630"/>
                    <a:pt x="5535" y="640"/>
                  </a:cubicBezTo>
                  <a:cubicBezTo>
                    <a:pt x="5519" y="644"/>
                    <a:pt x="5503" y="649"/>
                    <a:pt x="5488" y="656"/>
                  </a:cubicBezTo>
                  <a:cubicBezTo>
                    <a:pt x="5480" y="660"/>
                    <a:pt x="5479" y="663"/>
                    <a:pt x="5481" y="672"/>
                  </a:cubicBezTo>
                  <a:cubicBezTo>
                    <a:pt x="5490" y="705"/>
                    <a:pt x="5491" y="707"/>
                    <a:pt x="5523" y="720"/>
                  </a:cubicBezTo>
                  <a:cubicBezTo>
                    <a:pt x="5537" y="725"/>
                    <a:pt x="5550" y="732"/>
                    <a:pt x="5563" y="738"/>
                  </a:cubicBezTo>
                  <a:cubicBezTo>
                    <a:pt x="5581" y="746"/>
                    <a:pt x="5595" y="760"/>
                    <a:pt x="5608" y="775"/>
                  </a:cubicBezTo>
                  <a:cubicBezTo>
                    <a:pt x="5619" y="786"/>
                    <a:pt x="5626" y="800"/>
                    <a:pt x="5628" y="816"/>
                  </a:cubicBezTo>
                  <a:cubicBezTo>
                    <a:pt x="5629" y="819"/>
                    <a:pt x="5629" y="822"/>
                    <a:pt x="5630" y="826"/>
                  </a:cubicBezTo>
                  <a:cubicBezTo>
                    <a:pt x="5640" y="855"/>
                    <a:pt x="5635" y="884"/>
                    <a:pt x="5628" y="912"/>
                  </a:cubicBezTo>
                  <a:cubicBezTo>
                    <a:pt x="5625" y="924"/>
                    <a:pt x="5620" y="934"/>
                    <a:pt x="5612" y="942"/>
                  </a:cubicBezTo>
                  <a:cubicBezTo>
                    <a:pt x="5600" y="955"/>
                    <a:pt x="5590" y="969"/>
                    <a:pt x="5581" y="984"/>
                  </a:cubicBezTo>
                  <a:cubicBezTo>
                    <a:pt x="5569" y="1003"/>
                    <a:pt x="5552" y="1011"/>
                    <a:pt x="5531" y="1014"/>
                  </a:cubicBezTo>
                  <a:cubicBezTo>
                    <a:pt x="5506" y="1017"/>
                    <a:pt x="5482" y="1014"/>
                    <a:pt x="5459" y="1003"/>
                  </a:cubicBezTo>
                  <a:cubicBezTo>
                    <a:pt x="5455" y="1001"/>
                    <a:pt x="5452" y="999"/>
                    <a:pt x="5448" y="998"/>
                  </a:cubicBezTo>
                  <a:cubicBezTo>
                    <a:pt x="5429" y="994"/>
                    <a:pt x="5421" y="981"/>
                    <a:pt x="5418" y="963"/>
                  </a:cubicBezTo>
                  <a:cubicBezTo>
                    <a:pt x="5415" y="949"/>
                    <a:pt x="5412" y="934"/>
                    <a:pt x="5412" y="920"/>
                  </a:cubicBezTo>
                  <a:cubicBezTo>
                    <a:pt x="5413" y="909"/>
                    <a:pt x="5411" y="907"/>
                    <a:pt x="5400" y="906"/>
                  </a:cubicBezTo>
                  <a:cubicBezTo>
                    <a:pt x="5381" y="904"/>
                    <a:pt x="5363" y="901"/>
                    <a:pt x="5346" y="892"/>
                  </a:cubicBezTo>
                  <a:cubicBezTo>
                    <a:pt x="5336" y="887"/>
                    <a:pt x="5328" y="881"/>
                    <a:pt x="5323" y="871"/>
                  </a:cubicBezTo>
                  <a:cubicBezTo>
                    <a:pt x="5302" y="835"/>
                    <a:pt x="5290" y="796"/>
                    <a:pt x="5295" y="754"/>
                  </a:cubicBezTo>
                  <a:cubicBezTo>
                    <a:pt x="5296" y="750"/>
                    <a:pt x="5296" y="746"/>
                    <a:pt x="5295" y="742"/>
                  </a:cubicBezTo>
                  <a:cubicBezTo>
                    <a:pt x="5293" y="730"/>
                    <a:pt x="5294" y="717"/>
                    <a:pt x="5297" y="705"/>
                  </a:cubicBezTo>
                  <a:cubicBezTo>
                    <a:pt x="5297" y="701"/>
                    <a:pt x="5298" y="697"/>
                    <a:pt x="5298" y="693"/>
                  </a:cubicBezTo>
                  <a:cubicBezTo>
                    <a:pt x="5299" y="678"/>
                    <a:pt x="5297" y="675"/>
                    <a:pt x="5283" y="669"/>
                  </a:cubicBezTo>
                  <a:cubicBezTo>
                    <a:pt x="5276" y="666"/>
                    <a:pt x="5269" y="663"/>
                    <a:pt x="5262" y="660"/>
                  </a:cubicBezTo>
                  <a:cubicBezTo>
                    <a:pt x="5251" y="655"/>
                    <a:pt x="5240" y="650"/>
                    <a:pt x="5232" y="640"/>
                  </a:cubicBezTo>
                  <a:cubicBezTo>
                    <a:pt x="5220" y="627"/>
                    <a:pt x="5204" y="624"/>
                    <a:pt x="5189" y="619"/>
                  </a:cubicBezTo>
                  <a:cubicBezTo>
                    <a:pt x="5183" y="616"/>
                    <a:pt x="5178" y="619"/>
                    <a:pt x="5175" y="625"/>
                  </a:cubicBezTo>
                  <a:cubicBezTo>
                    <a:pt x="5168" y="638"/>
                    <a:pt x="5163" y="651"/>
                    <a:pt x="5162" y="665"/>
                  </a:cubicBezTo>
                  <a:cubicBezTo>
                    <a:pt x="5162" y="674"/>
                    <a:pt x="5162" y="683"/>
                    <a:pt x="5160" y="692"/>
                  </a:cubicBezTo>
                  <a:cubicBezTo>
                    <a:pt x="5156" y="717"/>
                    <a:pt x="5138" y="728"/>
                    <a:pt x="5114" y="721"/>
                  </a:cubicBezTo>
                  <a:cubicBezTo>
                    <a:pt x="5089" y="714"/>
                    <a:pt x="5064" y="713"/>
                    <a:pt x="5039" y="720"/>
                  </a:cubicBezTo>
                  <a:cubicBezTo>
                    <a:pt x="4979" y="737"/>
                    <a:pt x="4917" y="742"/>
                    <a:pt x="4855" y="743"/>
                  </a:cubicBezTo>
                  <a:cubicBezTo>
                    <a:pt x="4841" y="743"/>
                    <a:pt x="4827" y="744"/>
                    <a:pt x="4813" y="744"/>
                  </a:cubicBezTo>
                  <a:cubicBezTo>
                    <a:pt x="4804" y="745"/>
                    <a:pt x="4798" y="749"/>
                    <a:pt x="4795" y="758"/>
                  </a:cubicBezTo>
                  <a:cubicBezTo>
                    <a:pt x="4795" y="760"/>
                    <a:pt x="4794" y="761"/>
                    <a:pt x="4794" y="763"/>
                  </a:cubicBezTo>
                  <a:cubicBezTo>
                    <a:pt x="4786" y="790"/>
                    <a:pt x="4778" y="816"/>
                    <a:pt x="4768" y="842"/>
                  </a:cubicBezTo>
                  <a:cubicBezTo>
                    <a:pt x="4765" y="848"/>
                    <a:pt x="4769" y="854"/>
                    <a:pt x="4776" y="854"/>
                  </a:cubicBezTo>
                  <a:cubicBezTo>
                    <a:pt x="4778" y="854"/>
                    <a:pt x="4781" y="854"/>
                    <a:pt x="4783" y="853"/>
                  </a:cubicBezTo>
                  <a:cubicBezTo>
                    <a:pt x="4800" y="848"/>
                    <a:pt x="4815" y="853"/>
                    <a:pt x="4831" y="855"/>
                  </a:cubicBezTo>
                  <a:cubicBezTo>
                    <a:pt x="4862" y="860"/>
                    <a:pt x="4891" y="873"/>
                    <a:pt x="4921" y="881"/>
                  </a:cubicBezTo>
                  <a:cubicBezTo>
                    <a:pt x="4930" y="883"/>
                    <a:pt x="4938" y="885"/>
                    <a:pt x="4947" y="884"/>
                  </a:cubicBezTo>
                  <a:cubicBezTo>
                    <a:pt x="4956" y="884"/>
                    <a:pt x="4964" y="883"/>
                    <a:pt x="4971" y="878"/>
                  </a:cubicBezTo>
                  <a:cubicBezTo>
                    <a:pt x="4994" y="862"/>
                    <a:pt x="5020" y="863"/>
                    <a:pt x="5046" y="863"/>
                  </a:cubicBezTo>
                  <a:cubicBezTo>
                    <a:pt x="5054" y="862"/>
                    <a:pt x="5062" y="864"/>
                    <a:pt x="5070" y="865"/>
                  </a:cubicBezTo>
                  <a:cubicBezTo>
                    <a:pt x="5092" y="869"/>
                    <a:pt x="5105" y="883"/>
                    <a:pt x="5107" y="905"/>
                  </a:cubicBezTo>
                  <a:cubicBezTo>
                    <a:pt x="5109" y="927"/>
                    <a:pt x="5110" y="949"/>
                    <a:pt x="5105" y="971"/>
                  </a:cubicBezTo>
                  <a:cubicBezTo>
                    <a:pt x="5098" y="1010"/>
                    <a:pt x="5093" y="1048"/>
                    <a:pt x="5094" y="1088"/>
                  </a:cubicBezTo>
                  <a:cubicBezTo>
                    <a:pt x="5095" y="1106"/>
                    <a:pt x="5090" y="1123"/>
                    <a:pt x="5083" y="1140"/>
                  </a:cubicBezTo>
                  <a:cubicBezTo>
                    <a:pt x="5080" y="1149"/>
                    <a:pt x="5077" y="1159"/>
                    <a:pt x="5073" y="1168"/>
                  </a:cubicBezTo>
                  <a:cubicBezTo>
                    <a:pt x="5068" y="1179"/>
                    <a:pt x="5069" y="1190"/>
                    <a:pt x="5075" y="1201"/>
                  </a:cubicBezTo>
                  <a:cubicBezTo>
                    <a:pt x="5084" y="1219"/>
                    <a:pt x="5085" y="1238"/>
                    <a:pt x="5084" y="1258"/>
                  </a:cubicBezTo>
                  <a:cubicBezTo>
                    <a:pt x="5082" y="1274"/>
                    <a:pt x="5075" y="1284"/>
                    <a:pt x="5058" y="1290"/>
                  </a:cubicBezTo>
                  <a:cubicBezTo>
                    <a:pt x="5025" y="1300"/>
                    <a:pt x="4993" y="1311"/>
                    <a:pt x="4960" y="1319"/>
                  </a:cubicBezTo>
                  <a:cubicBezTo>
                    <a:pt x="4956" y="1320"/>
                    <a:pt x="4952" y="1322"/>
                    <a:pt x="4948" y="1323"/>
                  </a:cubicBezTo>
                  <a:cubicBezTo>
                    <a:pt x="4939" y="1327"/>
                    <a:pt x="4934" y="1334"/>
                    <a:pt x="4933" y="1344"/>
                  </a:cubicBezTo>
                  <a:cubicBezTo>
                    <a:pt x="4932" y="1354"/>
                    <a:pt x="4932" y="1365"/>
                    <a:pt x="4932" y="1375"/>
                  </a:cubicBezTo>
                  <a:cubicBezTo>
                    <a:pt x="4931" y="1392"/>
                    <a:pt x="4932" y="1410"/>
                    <a:pt x="4927" y="1426"/>
                  </a:cubicBezTo>
                  <a:cubicBezTo>
                    <a:pt x="4925" y="1431"/>
                    <a:pt x="4926" y="1436"/>
                    <a:pt x="4926" y="1441"/>
                  </a:cubicBezTo>
                  <a:cubicBezTo>
                    <a:pt x="4927" y="1466"/>
                    <a:pt x="4916" y="1487"/>
                    <a:pt x="4898" y="1503"/>
                  </a:cubicBezTo>
                  <a:cubicBezTo>
                    <a:pt x="4894" y="1507"/>
                    <a:pt x="4889" y="1510"/>
                    <a:pt x="4884" y="1513"/>
                  </a:cubicBezTo>
                  <a:cubicBezTo>
                    <a:pt x="4850" y="1539"/>
                    <a:pt x="4814" y="1537"/>
                    <a:pt x="4778" y="1519"/>
                  </a:cubicBezTo>
                  <a:cubicBezTo>
                    <a:pt x="4769" y="1514"/>
                    <a:pt x="4760" y="1510"/>
                    <a:pt x="4752" y="1504"/>
                  </a:cubicBezTo>
                  <a:cubicBezTo>
                    <a:pt x="4725" y="1484"/>
                    <a:pt x="4691" y="1478"/>
                    <a:pt x="4660" y="1467"/>
                  </a:cubicBezTo>
                  <a:cubicBezTo>
                    <a:pt x="4653" y="1464"/>
                    <a:pt x="4647" y="1465"/>
                    <a:pt x="4641" y="1467"/>
                  </a:cubicBezTo>
                  <a:cubicBezTo>
                    <a:pt x="4619" y="1474"/>
                    <a:pt x="4601" y="1487"/>
                    <a:pt x="4586" y="1503"/>
                  </a:cubicBezTo>
                  <a:cubicBezTo>
                    <a:pt x="4581" y="1508"/>
                    <a:pt x="4582" y="1514"/>
                    <a:pt x="4587" y="1518"/>
                  </a:cubicBezTo>
                  <a:cubicBezTo>
                    <a:pt x="4610" y="1533"/>
                    <a:pt x="4631" y="1549"/>
                    <a:pt x="4656" y="1560"/>
                  </a:cubicBezTo>
                  <a:cubicBezTo>
                    <a:pt x="4675" y="1567"/>
                    <a:pt x="4694" y="1576"/>
                    <a:pt x="4712" y="1586"/>
                  </a:cubicBezTo>
                  <a:cubicBezTo>
                    <a:pt x="4723" y="1592"/>
                    <a:pt x="4735" y="1598"/>
                    <a:pt x="4747" y="1602"/>
                  </a:cubicBezTo>
                  <a:cubicBezTo>
                    <a:pt x="4775" y="1612"/>
                    <a:pt x="4791" y="1632"/>
                    <a:pt x="4800" y="1659"/>
                  </a:cubicBezTo>
                  <a:cubicBezTo>
                    <a:pt x="4809" y="1684"/>
                    <a:pt x="4811" y="1710"/>
                    <a:pt x="4814" y="1736"/>
                  </a:cubicBezTo>
                  <a:cubicBezTo>
                    <a:pt x="4816" y="1761"/>
                    <a:pt x="4818" y="1786"/>
                    <a:pt x="4821" y="1811"/>
                  </a:cubicBezTo>
                  <a:cubicBezTo>
                    <a:pt x="4824" y="1831"/>
                    <a:pt x="4824" y="1851"/>
                    <a:pt x="4822" y="1870"/>
                  </a:cubicBezTo>
                  <a:cubicBezTo>
                    <a:pt x="4820" y="1883"/>
                    <a:pt x="4820" y="1896"/>
                    <a:pt x="4822" y="1909"/>
                  </a:cubicBezTo>
                  <a:cubicBezTo>
                    <a:pt x="4825" y="1933"/>
                    <a:pt x="4825" y="1956"/>
                    <a:pt x="4823" y="1980"/>
                  </a:cubicBezTo>
                  <a:cubicBezTo>
                    <a:pt x="4822" y="2008"/>
                    <a:pt x="4814" y="2032"/>
                    <a:pt x="4795" y="2054"/>
                  </a:cubicBezTo>
                  <a:cubicBezTo>
                    <a:pt x="4760" y="2092"/>
                    <a:pt x="4722" y="2127"/>
                    <a:pt x="4680" y="2157"/>
                  </a:cubicBezTo>
                  <a:cubicBezTo>
                    <a:pt x="4669" y="2165"/>
                    <a:pt x="4656" y="2170"/>
                    <a:pt x="4642" y="2170"/>
                  </a:cubicBezTo>
                  <a:cubicBezTo>
                    <a:pt x="4615" y="2171"/>
                    <a:pt x="4588" y="2177"/>
                    <a:pt x="4562" y="2184"/>
                  </a:cubicBezTo>
                  <a:cubicBezTo>
                    <a:pt x="4539" y="2190"/>
                    <a:pt x="4516" y="2196"/>
                    <a:pt x="4493" y="2202"/>
                  </a:cubicBezTo>
                  <a:cubicBezTo>
                    <a:pt x="4475" y="2206"/>
                    <a:pt x="4457" y="2209"/>
                    <a:pt x="4438" y="2209"/>
                  </a:cubicBezTo>
                  <a:cubicBezTo>
                    <a:pt x="4426" y="2209"/>
                    <a:pt x="4413" y="2210"/>
                    <a:pt x="4401" y="2210"/>
                  </a:cubicBezTo>
                  <a:cubicBezTo>
                    <a:pt x="4395" y="2211"/>
                    <a:pt x="4390" y="2213"/>
                    <a:pt x="4389" y="2220"/>
                  </a:cubicBezTo>
                  <a:cubicBezTo>
                    <a:pt x="4386" y="2247"/>
                    <a:pt x="4380" y="2273"/>
                    <a:pt x="4375" y="2300"/>
                  </a:cubicBezTo>
                  <a:cubicBezTo>
                    <a:pt x="4373" y="2307"/>
                    <a:pt x="4376" y="2312"/>
                    <a:pt x="4382" y="2317"/>
                  </a:cubicBezTo>
                  <a:cubicBezTo>
                    <a:pt x="4391" y="2323"/>
                    <a:pt x="4400" y="2330"/>
                    <a:pt x="4410" y="2336"/>
                  </a:cubicBezTo>
                  <a:cubicBezTo>
                    <a:pt x="4432" y="2350"/>
                    <a:pt x="4451" y="2366"/>
                    <a:pt x="4470" y="2382"/>
                  </a:cubicBezTo>
                  <a:cubicBezTo>
                    <a:pt x="4482" y="2392"/>
                    <a:pt x="4490" y="2404"/>
                    <a:pt x="4495" y="2418"/>
                  </a:cubicBezTo>
                  <a:cubicBezTo>
                    <a:pt x="4505" y="2447"/>
                    <a:pt x="4510" y="2477"/>
                    <a:pt x="4515" y="2507"/>
                  </a:cubicBezTo>
                  <a:cubicBezTo>
                    <a:pt x="4516" y="2520"/>
                    <a:pt x="4519" y="2532"/>
                    <a:pt x="4523" y="2545"/>
                  </a:cubicBezTo>
                  <a:cubicBezTo>
                    <a:pt x="4526" y="2554"/>
                    <a:pt x="4529" y="2563"/>
                    <a:pt x="4531" y="2573"/>
                  </a:cubicBezTo>
                  <a:cubicBezTo>
                    <a:pt x="4535" y="2597"/>
                    <a:pt x="4529" y="2618"/>
                    <a:pt x="4513" y="2637"/>
                  </a:cubicBezTo>
                  <a:cubicBezTo>
                    <a:pt x="4493" y="2661"/>
                    <a:pt x="4471" y="2685"/>
                    <a:pt x="4450" y="2709"/>
                  </a:cubicBezTo>
                  <a:cubicBezTo>
                    <a:pt x="4438" y="2723"/>
                    <a:pt x="4424" y="2727"/>
                    <a:pt x="4406" y="2722"/>
                  </a:cubicBezTo>
                  <a:cubicBezTo>
                    <a:pt x="4388" y="2717"/>
                    <a:pt x="4369" y="2712"/>
                    <a:pt x="4350" y="2707"/>
                  </a:cubicBezTo>
                  <a:cubicBezTo>
                    <a:pt x="4341" y="2705"/>
                    <a:pt x="4335" y="2700"/>
                    <a:pt x="4329" y="2694"/>
                  </a:cubicBezTo>
                  <a:cubicBezTo>
                    <a:pt x="4314" y="2679"/>
                    <a:pt x="4304" y="2660"/>
                    <a:pt x="4296" y="2640"/>
                  </a:cubicBezTo>
                  <a:cubicBezTo>
                    <a:pt x="4290" y="2628"/>
                    <a:pt x="4286" y="2616"/>
                    <a:pt x="4281" y="2604"/>
                  </a:cubicBezTo>
                  <a:cubicBezTo>
                    <a:pt x="4279" y="2598"/>
                    <a:pt x="4275" y="2591"/>
                    <a:pt x="4276" y="2585"/>
                  </a:cubicBezTo>
                  <a:cubicBezTo>
                    <a:pt x="4276" y="2559"/>
                    <a:pt x="4259" y="2538"/>
                    <a:pt x="4251" y="2514"/>
                  </a:cubicBezTo>
                  <a:cubicBezTo>
                    <a:pt x="4247" y="2500"/>
                    <a:pt x="4225" y="2495"/>
                    <a:pt x="4212" y="2506"/>
                  </a:cubicBezTo>
                  <a:cubicBezTo>
                    <a:pt x="4197" y="2518"/>
                    <a:pt x="4181" y="2523"/>
                    <a:pt x="4163" y="2525"/>
                  </a:cubicBezTo>
                  <a:cubicBezTo>
                    <a:pt x="4143" y="2528"/>
                    <a:pt x="4125" y="2524"/>
                    <a:pt x="4110" y="2512"/>
                  </a:cubicBezTo>
                  <a:cubicBezTo>
                    <a:pt x="4098" y="2503"/>
                    <a:pt x="4086" y="2494"/>
                    <a:pt x="4074" y="2486"/>
                  </a:cubicBezTo>
                  <a:cubicBezTo>
                    <a:pt x="4066" y="2480"/>
                    <a:pt x="4059" y="2478"/>
                    <a:pt x="4050" y="2484"/>
                  </a:cubicBezTo>
                  <a:cubicBezTo>
                    <a:pt x="4029" y="2499"/>
                    <a:pt x="4006" y="2500"/>
                    <a:pt x="3982" y="2494"/>
                  </a:cubicBezTo>
                  <a:cubicBezTo>
                    <a:pt x="3973" y="2492"/>
                    <a:pt x="3964" y="2490"/>
                    <a:pt x="3955" y="2489"/>
                  </a:cubicBezTo>
                  <a:cubicBezTo>
                    <a:pt x="3935" y="2486"/>
                    <a:pt x="3918" y="2477"/>
                    <a:pt x="3906" y="2460"/>
                  </a:cubicBezTo>
                  <a:cubicBezTo>
                    <a:pt x="3895" y="2446"/>
                    <a:pt x="3886" y="2431"/>
                    <a:pt x="3877" y="2415"/>
                  </a:cubicBezTo>
                  <a:cubicBezTo>
                    <a:pt x="3853" y="2374"/>
                    <a:pt x="3836" y="2330"/>
                    <a:pt x="3815" y="2287"/>
                  </a:cubicBezTo>
                  <a:cubicBezTo>
                    <a:pt x="3805" y="2268"/>
                    <a:pt x="3795" y="2248"/>
                    <a:pt x="3785" y="2229"/>
                  </a:cubicBezTo>
                  <a:cubicBezTo>
                    <a:pt x="3782" y="2224"/>
                    <a:pt x="3778" y="2221"/>
                    <a:pt x="3773" y="2222"/>
                  </a:cubicBezTo>
                  <a:cubicBezTo>
                    <a:pt x="3734" y="2226"/>
                    <a:pt x="3694" y="2224"/>
                    <a:pt x="3655" y="2226"/>
                  </a:cubicBezTo>
                  <a:cubicBezTo>
                    <a:pt x="3653" y="2226"/>
                    <a:pt x="3652" y="2226"/>
                    <a:pt x="3650" y="2226"/>
                  </a:cubicBezTo>
                  <a:cubicBezTo>
                    <a:pt x="3623" y="2230"/>
                    <a:pt x="3623" y="2230"/>
                    <a:pt x="3621" y="2255"/>
                  </a:cubicBezTo>
                  <a:cubicBezTo>
                    <a:pt x="3617" y="2296"/>
                    <a:pt x="3599" y="2328"/>
                    <a:pt x="3572" y="2357"/>
                  </a:cubicBezTo>
                  <a:cubicBezTo>
                    <a:pt x="3555" y="2373"/>
                    <a:pt x="3539" y="2389"/>
                    <a:pt x="3520" y="2401"/>
                  </a:cubicBezTo>
                  <a:cubicBezTo>
                    <a:pt x="3490" y="2421"/>
                    <a:pt x="3465" y="2445"/>
                    <a:pt x="3439" y="2468"/>
                  </a:cubicBezTo>
                  <a:cubicBezTo>
                    <a:pt x="3426" y="2479"/>
                    <a:pt x="3420" y="2492"/>
                    <a:pt x="3422" y="2509"/>
                  </a:cubicBezTo>
                  <a:cubicBezTo>
                    <a:pt x="3424" y="2521"/>
                    <a:pt x="3422" y="2534"/>
                    <a:pt x="3421" y="2546"/>
                  </a:cubicBezTo>
                  <a:cubicBezTo>
                    <a:pt x="3418" y="2568"/>
                    <a:pt x="3416" y="2590"/>
                    <a:pt x="3413" y="2611"/>
                  </a:cubicBezTo>
                  <a:cubicBezTo>
                    <a:pt x="3411" y="2634"/>
                    <a:pt x="3413" y="2656"/>
                    <a:pt x="3422" y="2676"/>
                  </a:cubicBezTo>
                  <a:cubicBezTo>
                    <a:pt x="3433" y="2702"/>
                    <a:pt x="3434" y="2729"/>
                    <a:pt x="3433" y="2756"/>
                  </a:cubicBezTo>
                  <a:cubicBezTo>
                    <a:pt x="3432" y="2778"/>
                    <a:pt x="3418" y="2790"/>
                    <a:pt x="3396" y="2787"/>
                  </a:cubicBezTo>
                  <a:cubicBezTo>
                    <a:pt x="3392" y="2787"/>
                    <a:pt x="3388" y="2785"/>
                    <a:pt x="3384" y="2785"/>
                  </a:cubicBezTo>
                  <a:cubicBezTo>
                    <a:pt x="3371" y="2782"/>
                    <a:pt x="3358" y="2778"/>
                    <a:pt x="3345" y="2778"/>
                  </a:cubicBezTo>
                  <a:cubicBezTo>
                    <a:pt x="3310" y="2779"/>
                    <a:pt x="3287" y="2759"/>
                    <a:pt x="3272" y="2730"/>
                  </a:cubicBezTo>
                  <a:cubicBezTo>
                    <a:pt x="3261" y="2710"/>
                    <a:pt x="3253" y="2688"/>
                    <a:pt x="3250" y="2666"/>
                  </a:cubicBezTo>
                  <a:cubicBezTo>
                    <a:pt x="3248" y="2654"/>
                    <a:pt x="3245" y="2643"/>
                    <a:pt x="3241" y="2632"/>
                  </a:cubicBezTo>
                  <a:cubicBezTo>
                    <a:pt x="3237" y="2617"/>
                    <a:pt x="3233" y="2601"/>
                    <a:pt x="3229" y="2585"/>
                  </a:cubicBezTo>
                  <a:cubicBezTo>
                    <a:pt x="3226" y="2572"/>
                    <a:pt x="3222" y="2560"/>
                    <a:pt x="3216" y="2548"/>
                  </a:cubicBezTo>
                  <a:cubicBezTo>
                    <a:pt x="3203" y="2524"/>
                    <a:pt x="3191" y="2499"/>
                    <a:pt x="3178" y="2474"/>
                  </a:cubicBezTo>
                  <a:cubicBezTo>
                    <a:pt x="3169" y="2457"/>
                    <a:pt x="3159" y="2442"/>
                    <a:pt x="3147" y="2427"/>
                  </a:cubicBezTo>
                  <a:cubicBezTo>
                    <a:pt x="3140" y="2419"/>
                    <a:pt x="3134" y="2410"/>
                    <a:pt x="3129" y="2401"/>
                  </a:cubicBezTo>
                  <a:cubicBezTo>
                    <a:pt x="3122" y="2390"/>
                    <a:pt x="3118" y="2377"/>
                    <a:pt x="3122" y="2364"/>
                  </a:cubicBezTo>
                  <a:cubicBezTo>
                    <a:pt x="3124" y="2355"/>
                    <a:pt x="3123" y="2347"/>
                    <a:pt x="3119" y="2340"/>
                  </a:cubicBezTo>
                  <a:cubicBezTo>
                    <a:pt x="3112" y="2325"/>
                    <a:pt x="3112" y="2310"/>
                    <a:pt x="3118" y="2295"/>
                  </a:cubicBezTo>
                  <a:cubicBezTo>
                    <a:pt x="3130" y="2258"/>
                    <a:pt x="3115" y="2259"/>
                    <a:pt x="3087" y="2262"/>
                  </a:cubicBezTo>
                  <a:cubicBezTo>
                    <a:pt x="3078" y="2263"/>
                    <a:pt x="3070" y="2266"/>
                    <a:pt x="3061" y="2269"/>
                  </a:cubicBezTo>
                  <a:cubicBezTo>
                    <a:pt x="3027" y="2281"/>
                    <a:pt x="2998" y="2267"/>
                    <a:pt x="2980" y="2237"/>
                  </a:cubicBezTo>
                  <a:cubicBezTo>
                    <a:pt x="2972" y="2223"/>
                    <a:pt x="2965" y="2208"/>
                    <a:pt x="2959" y="2193"/>
                  </a:cubicBezTo>
                  <a:cubicBezTo>
                    <a:pt x="2951" y="2173"/>
                    <a:pt x="2944" y="2153"/>
                    <a:pt x="2936" y="2133"/>
                  </a:cubicBezTo>
                  <a:cubicBezTo>
                    <a:pt x="2934" y="2128"/>
                    <a:pt x="2932" y="2123"/>
                    <a:pt x="2929" y="2117"/>
                  </a:cubicBezTo>
                  <a:cubicBezTo>
                    <a:pt x="2926" y="2110"/>
                    <a:pt x="2920" y="2106"/>
                    <a:pt x="2912" y="2106"/>
                  </a:cubicBezTo>
                  <a:cubicBezTo>
                    <a:pt x="2899" y="2106"/>
                    <a:pt x="2886" y="2105"/>
                    <a:pt x="2873" y="2106"/>
                  </a:cubicBezTo>
                  <a:cubicBezTo>
                    <a:pt x="2836" y="2109"/>
                    <a:pt x="2799" y="2105"/>
                    <a:pt x="2763" y="2100"/>
                  </a:cubicBezTo>
                  <a:cubicBezTo>
                    <a:pt x="2727" y="2096"/>
                    <a:pt x="2691" y="2094"/>
                    <a:pt x="2655" y="2097"/>
                  </a:cubicBezTo>
                  <a:cubicBezTo>
                    <a:pt x="2643" y="2099"/>
                    <a:pt x="2631" y="2099"/>
                    <a:pt x="2620" y="2093"/>
                  </a:cubicBezTo>
                  <a:cubicBezTo>
                    <a:pt x="2616" y="2091"/>
                    <a:pt x="2610" y="2090"/>
                    <a:pt x="2605" y="2090"/>
                  </a:cubicBezTo>
                  <a:cubicBezTo>
                    <a:pt x="2589" y="2091"/>
                    <a:pt x="2575" y="2084"/>
                    <a:pt x="2563" y="2074"/>
                  </a:cubicBezTo>
                  <a:cubicBezTo>
                    <a:pt x="2554" y="2066"/>
                    <a:pt x="2545" y="2057"/>
                    <a:pt x="2538" y="2047"/>
                  </a:cubicBezTo>
                  <a:cubicBezTo>
                    <a:pt x="2527" y="2031"/>
                    <a:pt x="2520" y="2030"/>
                    <a:pt x="2504" y="2040"/>
                  </a:cubicBezTo>
                  <a:cubicBezTo>
                    <a:pt x="2485" y="2052"/>
                    <a:pt x="2466" y="2062"/>
                    <a:pt x="2446" y="2071"/>
                  </a:cubicBezTo>
                  <a:cubicBezTo>
                    <a:pt x="2425" y="2080"/>
                    <a:pt x="2409" y="2076"/>
                    <a:pt x="2394" y="2062"/>
                  </a:cubicBezTo>
                  <a:cubicBezTo>
                    <a:pt x="2384" y="2053"/>
                    <a:pt x="2373" y="2044"/>
                    <a:pt x="2363" y="2035"/>
                  </a:cubicBezTo>
                  <a:cubicBezTo>
                    <a:pt x="2330" y="2004"/>
                    <a:pt x="2296" y="1974"/>
                    <a:pt x="2260" y="1948"/>
                  </a:cubicBezTo>
                  <a:cubicBezTo>
                    <a:pt x="2251" y="1941"/>
                    <a:pt x="2243" y="1933"/>
                    <a:pt x="2234" y="1925"/>
                  </a:cubicBezTo>
                  <a:cubicBezTo>
                    <a:pt x="2230" y="1922"/>
                    <a:pt x="2225" y="1918"/>
                    <a:pt x="2221" y="1915"/>
                  </a:cubicBezTo>
                  <a:cubicBezTo>
                    <a:pt x="2218" y="1913"/>
                    <a:pt x="2214" y="1913"/>
                    <a:pt x="2212" y="1916"/>
                  </a:cubicBezTo>
                  <a:cubicBezTo>
                    <a:pt x="2205" y="1927"/>
                    <a:pt x="2202" y="1940"/>
                    <a:pt x="2199" y="1953"/>
                  </a:cubicBezTo>
                  <a:cubicBezTo>
                    <a:pt x="2199" y="1955"/>
                    <a:pt x="2201" y="1959"/>
                    <a:pt x="2203" y="1961"/>
                  </a:cubicBezTo>
                  <a:cubicBezTo>
                    <a:pt x="2219" y="1986"/>
                    <a:pt x="2235" y="2011"/>
                    <a:pt x="2251" y="2035"/>
                  </a:cubicBezTo>
                  <a:cubicBezTo>
                    <a:pt x="2261" y="2051"/>
                    <a:pt x="2276" y="2057"/>
                    <a:pt x="2293" y="2053"/>
                  </a:cubicBezTo>
                  <a:cubicBezTo>
                    <a:pt x="2312" y="2048"/>
                    <a:pt x="2325" y="2056"/>
                    <a:pt x="2337" y="2067"/>
                  </a:cubicBezTo>
                  <a:cubicBezTo>
                    <a:pt x="2346" y="2076"/>
                    <a:pt x="2354" y="2085"/>
                    <a:pt x="2363" y="2094"/>
                  </a:cubicBezTo>
                  <a:cubicBezTo>
                    <a:pt x="2371" y="2102"/>
                    <a:pt x="2380" y="2109"/>
                    <a:pt x="2390" y="2114"/>
                  </a:cubicBezTo>
                  <a:cubicBezTo>
                    <a:pt x="2398" y="2118"/>
                    <a:pt x="2406" y="2119"/>
                    <a:pt x="2412" y="2111"/>
                  </a:cubicBezTo>
                  <a:cubicBezTo>
                    <a:pt x="2419" y="2104"/>
                    <a:pt x="2426" y="2098"/>
                    <a:pt x="2433" y="2091"/>
                  </a:cubicBezTo>
                  <a:cubicBezTo>
                    <a:pt x="2452" y="2073"/>
                    <a:pt x="2471" y="2071"/>
                    <a:pt x="2493" y="2086"/>
                  </a:cubicBezTo>
                  <a:cubicBezTo>
                    <a:pt x="2527" y="2109"/>
                    <a:pt x="2555" y="2139"/>
                    <a:pt x="2577" y="2174"/>
                  </a:cubicBezTo>
                  <a:cubicBezTo>
                    <a:pt x="2593" y="2198"/>
                    <a:pt x="2608" y="2222"/>
                    <a:pt x="2626" y="2244"/>
                  </a:cubicBezTo>
                  <a:cubicBezTo>
                    <a:pt x="2636" y="2257"/>
                    <a:pt x="2643" y="2272"/>
                    <a:pt x="2646" y="2288"/>
                  </a:cubicBezTo>
                  <a:cubicBezTo>
                    <a:pt x="2651" y="2309"/>
                    <a:pt x="2645" y="2325"/>
                    <a:pt x="2629" y="2338"/>
                  </a:cubicBezTo>
                  <a:cubicBezTo>
                    <a:pt x="2615" y="2350"/>
                    <a:pt x="2601" y="2361"/>
                    <a:pt x="2584" y="2368"/>
                  </a:cubicBezTo>
                  <a:cubicBezTo>
                    <a:pt x="2558" y="2380"/>
                    <a:pt x="2534" y="2396"/>
                    <a:pt x="2515" y="2417"/>
                  </a:cubicBezTo>
                  <a:cubicBezTo>
                    <a:pt x="2504" y="2428"/>
                    <a:pt x="2496" y="2440"/>
                    <a:pt x="2489" y="2453"/>
                  </a:cubicBezTo>
                  <a:cubicBezTo>
                    <a:pt x="2476" y="2480"/>
                    <a:pt x="2454" y="2502"/>
                    <a:pt x="2432" y="2522"/>
                  </a:cubicBezTo>
                  <a:cubicBezTo>
                    <a:pt x="2423" y="2530"/>
                    <a:pt x="2412" y="2533"/>
                    <a:pt x="2400" y="2533"/>
                  </a:cubicBezTo>
                  <a:cubicBezTo>
                    <a:pt x="2391" y="2534"/>
                    <a:pt x="2385" y="2538"/>
                    <a:pt x="2383" y="2547"/>
                  </a:cubicBezTo>
                  <a:cubicBezTo>
                    <a:pt x="2379" y="2563"/>
                    <a:pt x="2370" y="2575"/>
                    <a:pt x="2361" y="2588"/>
                  </a:cubicBezTo>
                  <a:cubicBezTo>
                    <a:pt x="2352" y="2602"/>
                    <a:pt x="2340" y="2611"/>
                    <a:pt x="2323" y="2613"/>
                  </a:cubicBezTo>
                  <a:cubicBezTo>
                    <a:pt x="2315" y="2614"/>
                    <a:pt x="2307" y="2616"/>
                    <a:pt x="2299" y="2616"/>
                  </a:cubicBezTo>
                  <a:cubicBezTo>
                    <a:pt x="2274" y="2616"/>
                    <a:pt x="2250" y="2619"/>
                    <a:pt x="2226" y="2623"/>
                  </a:cubicBezTo>
                  <a:cubicBezTo>
                    <a:pt x="2211" y="2626"/>
                    <a:pt x="2198" y="2622"/>
                    <a:pt x="2186" y="2614"/>
                  </a:cubicBezTo>
                  <a:cubicBezTo>
                    <a:pt x="2177" y="2608"/>
                    <a:pt x="2166" y="2604"/>
                    <a:pt x="2156" y="2599"/>
                  </a:cubicBezTo>
                  <a:cubicBezTo>
                    <a:pt x="2129" y="2586"/>
                    <a:pt x="2104" y="2567"/>
                    <a:pt x="2085" y="2544"/>
                  </a:cubicBezTo>
                  <a:cubicBezTo>
                    <a:pt x="2076" y="2532"/>
                    <a:pt x="2073" y="2516"/>
                    <a:pt x="2067" y="2501"/>
                  </a:cubicBezTo>
                  <a:cubicBezTo>
                    <a:pt x="2062" y="2491"/>
                    <a:pt x="2059" y="2480"/>
                    <a:pt x="2054" y="2470"/>
                  </a:cubicBezTo>
                  <a:cubicBezTo>
                    <a:pt x="2043" y="2447"/>
                    <a:pt x="2038" y="2423"/>
                    <a:pt x="2038" y="2399"/>
                  </a:cubicBezTo>
                  <a:cubicBezTo>
                    <a:pt x="2038" y="2389"/>
                    <a:pt x="2038" y="2379"/>
                    <a:pt x="2035" y="2369"/>
                  </a:cubicBezTo>
                  <a:cubicBezTo>
                    <a:pt x="2031" y="2352"/>
                    <a:pt x="2029" y="2349"/>
                    <a:pt x="2011" y="2347"/>
                  </a:cubicBezTo>
                  <a:cubicBezTo>
                    <a:pt x="2004" y="2346"/>
                    <a:pt x="1997" y="2345"/>
                    <a:pt x="1990" y="2344"/>
                  </a:cubicBezTo>
                  <a:cubicBezTo>
                    <a:pt x="1961" y="2338"/>
                    <a:pt x="1944" y="2319"/>
                    <a:pt x="1936" y="2292"/>
                  </a:cubicBezTo>
                  <a:cubicBezTo>
                    <a:pt x="1933" y="2281"/>
                    <a:pt x="1932" y="2270"/>
                    <a:pt x="1930" y="2259"/>
                  </a:cubicBezTo>
                  <a:cubicBezTo>
                    <a:pt x="1927" y="2246"/>
                    <a:pt x="1923" y="2235"/>
                    <a:pt x="1913" y="2227"/>
                  </a:cubicBezTo>
                  <a:cubicBezTo>
                    <a:pt x="1889" y="2207"/>
                    <a:pt x="1875" y="2179"/>
                    <a:pt x="1870" y="2149"/>
                  </a:cubicBezTo>
                  <a:cubicBezTo>
                    <a:pt x="1865" y="2119"/>
                    <a:pt x="1849" y="2094"/>
                    <a:pt x="1839" y="2067"/>
                  </a:cubicBezTo>
                  <a:cubicBezTo>
                    <a:pt x="1834" y="2053"/>
                    <a:pt x="1823" y="2042"/>
                    <a:pt x="1808" y="2038"/>
                  </a:cubicBezTo>
                  <a:cubicBezTo>
                    <a:pt x="1806" y="2038"/>
                    <a:pt x="1804" y="2038"/>
                    <a:pt x="1803" y="2039"/>
                  </a:cubicBezTo>
                  <a:cubicBezTo>
                    <a:pt x="1802" y="2040"/>
                    <a:pt x="1802" y="2042"/>
                    <a:pt x="1802" y="2043"/>
                  </a:cubicBezTo>
                  <a:cubicBezTo>
                    <a:pt x="1802" y="2044"/>
                    <a:pt x="1802" y="2045"/>
                    <a:pt x="1802" y="2046"/>
                  </a:cubicBezTo>
                  <a:cubicBezTo>
                    <a:pt x="1822" y="2082"/>
                    <a:pt x="1833" y="2121"/>
                    <a:pt x="1851" y="2158"/>
                  </a:cubicBezTo>
                  <a:cubicBezTo>
                    <a:pt x="1871" y="2200"/>
                    <a:pt x="1890" y="2242"/>
                    <a:pt x="1911" y="2284"/>
                  </a:cubicBezTo>
                  <a:cubicBezTo>
                    <a:pt x="1927" y="2315"/>
                    <a:pt x="1943" y="2346"/>
                    <a:pt x="1961" y="2376"/>
                  </a:cubicBezTo>
                  <a:cubicBezTo>
                    <a:pt x="1987" y="2419"/>
                    <a:pt x="2015" y="2460"/>
                    <a:pt x="2040" y="2503"/>
                  </a:cubicBezTo>
                  <a:cubicBezTo>
                    <a:pt x="2054" y="2526"/>
                    <a:pt x="2073" y="2544"/>
                    <a:pt x="2090" y="2564"/>
                  </a:cubicBezTo>
                  <a:cubicBezTo>
                    <a:pt x="2115" y="2594"/>
                    <a:pt x="2142" y="2622"/>
                    <a:pt x="2168" y="2652"/>
                  </a:cubicBezTo>
                  <a:cubicBezTo>
                    <a:pt x="2171" y="2655"/>
                    <a:pt x="2173" y="2657"/>
                    <a:pt x="2176" y="2660"/>
                  </a:cubicBezTo>
                  <a:cubicBezTo>
                    <a:pt x="2184" y="2668"/>
                    <a:pt x="2193" y="2670"/>
                    <a:pt x="2203" y="2667"/>
                  </a:cubicBezTo>
                  <a:cubicBezTo>
                    <a:pt x="2210" y="2665"/>
                    <a:pt x="2216" y="2663"/>
                    <a:pt x="2222" y="2660"/>
                  </a:cubicBezTo>
                  <a:cubicBezTo>
                    <a:pt x="2245" y="2651"/>
                    <a:pt x="2269" y="2643"/>
                    <a:pt x="2294" y="2636"/>
                  </a:cubicBezTo>
                  <a:cubicBezTo>
                    <a:pt x="2321" y="2629"/>
                    <a:pt x="2347" y="2620"/>
                    <a:pt x="2373" y="2610"/>
                  </a:cubicBezTo>
                  <a:cubicBezTo>
                    <a:pt x="2383" y="2606"/>
                    <a:pt x="2393" y="2604"/>
                    <a:pt x="2404" y="2605"/>
                  </a:cubicBezTo>
                  <a:cubicBezTo>
                    <a:pt x="2416" y="2605"/>
                    <a:pt x="2424" y="2610"/>
                    <a:pt x="2430" y="2621"/>
                  </a:cubicBezTo>
                  <a:cubicBezTo>
                    <a:pt x="2433" y="2628"/>
                    <a:pt x="2437" y="2635"/>
                    <a:pt x="2437" y="2644"/>
                  </a:cubicBezTo>
                  <a:cubicBezTo>
                    <a:pt x="2441" y="2689"/>
                    <a:pt x="2433" y="2732"/>
                    <a:pt x="2413" y="2772"/>
                  </a:cubicBezTo>
                  <a:cubicBezTo>
                    <a:pt x="2409" y="2780"/>
                    <a:pt x="2404" y="2788"/>
                    <a:pt x="2398" y="2794"/>
                  </a:cubicBezTo>
                  <a:cubicBezTo>
                    <a:pt x="2387" y="2804"/>
                    <a:pt x="2383" y="2817"/>
                    <a:pt x="2384" y="2832"/>
                  </a:cubicBezTo>
                  <a:cubicBezTo>
                    <a:pt x="2384" y="2838"/>
                    <a:pt x="2383" y="2845"/>
                    <a:pt x="2384" y="2851"/>
                  </a:cubicBezTo>
                  <a:cubicBezTo>
                    <a:pt x="2390" y="2875"/>
                    <a:pt x="2385" y="2898"/>
                    <a:pt x="2383" y="2922"/>
                  </a:cubicBezTo>
                  <a:cubicBezTo>
                    <a:pt x="2382" y="2942"/>
                    <a:pt x="2375" y="2958"/>
                    <a:pt x="2357" y="2969"/>
                  </a:cubicBezTo>
                  <a:cubicBezTo>
                    <a:pt x="2350" y="2973"/>
                    <a:pt x="2344" y="2978"/>
                    <a:pt x="2336" y="2982"/>
                  </a:cubicBezTo>
                  <a:cubicBezTo>
                    <a:pt x="2303" y="2999"/>
                    <a:pt x="2275" y="3023"/>
                    <a:pt x="2248" y="3048"/>
                  </a:cubicBezTo>
                  <a:cubicBezTo>
                    <a:pt x="2233" y="3063"/>
                    <a:pt x="2216" y="3076"/>
                    <a:pt x="2197" y="3086"/>
                  </a:cubicBezTo>
                  <a:cubicBezTo>
                    <a:pt x="2190" y="3090"/>
                    <a:pt x="2184" y="3095"/>
                    <a:pt x="2179" y="3102"/>
                  </a:cubicBezTo>
                  <a:cubicBezTo>
                    <a:pt x="2163" y="3127"/>
                    <a:pt x="2147" y="3153"/>
                    <a:pt x="2130" y="3178"/>
                  </a:cubicBezTo>
                  <a:cubicBezTo>
                    <a:pt x="2122" y="3190"/>
                    <a:pt x="2116" y="3204"/>
                    <a:pt x="2111" y="3218"/>
                  </a:cubicBezTo>
                  <a:cubicBezTo>
                    <a:pt x="2103" y="3240"/>
                    <a:pt x="2096" y="3263"/>
                    <a:pt x="2085" y="3284"/>
                  </a:cubicBezTo>
                  <a:cubicBezTo>
                    <a:pt x="2069" y="3316"/>
                    <a:pt x="2066" y="3349"/>
                    <a:pt x="2071" y="3384"/>
                  </a:cubicBezTo>
                  <a:cubicBezTo>
                    <a:pt x="2075" y="3412"/>
                    <a:pt x="2078" y="3441"/>
                    <a:pt x="2079" y="3469"/>
                  </a:cubicBezTo>
                  <a:cubicBezTo>
                    <a:pt x="2081" y="3516"/>
                    <a:pt x="2086" y="3562"/>
                    <a:pt x="2097" y="3608"/>
                  </a:cubicBezTo>
                  <a:cubicBezTo>
                    <a:pt x="2104" y="3638"/>
                    <a:pt x="2105" y="3669"/>
                    <a:pt x="2103" y="3700"/>
                  </a:cubicBezTo>
                  <a:cubicBezTo>
                    <a:pt x="2102" y="3729"/>
                    <a:pt x="2090" y="3755"/>
                    <a:pt x="2071" y="3775"/>
                  </a:cubicBezTo>
                  <a:cubicBezTo>
                    <a:pt x="2057" y="3789"/>
                    <a:pt x="2038" y="3799"/>
                    <a:pt x="2022" y="3811"/>
                  </a:cubicBezTo>
                  <a:cubicBezTo>
                    <a:pt x="2015" y="3816"/>
                    <a:pt x="2007" y="3819"/>
                    <a:pt x="2001" y="3824"/>
                  </a:cubicBezTo>
                  <a:cubicBezTo>
                    <a:pt x="1977" y="3844"/>
                    <a:pt x="1951" y="3857"/>
                    <a:pt x="1920" y="3864"/>
                  </a:cubicBezTo>
                  <a:cubicBezTo>
                    <a:pt x="1916" y="3865"/>
                    <a:pt x="1911" y="3865"/>
                    <a:pt x="1906" y="3867"/>
                  </a:cubicBezTo>
                  <a:cubicBezTo>
                    <a:pt x="1893" y="3872"/>
                    <a:pt x="1890" y="3887"/>
                    <a:pt x="1900" y="3896"/>
                  </a:cubicBezTo>
                  <a:cubicBezTo>
                    <a:pt x="1904" y="3900"/>
                    <a:pt x="1909" y="3903"/>
                    <a:pt x="1913" y="3907"/>
                  </a:cubicBezTo>
                  <a:cubicBezTo>
                    <a:pt x="1938" y="3929"/>
                    <a:pt x="1944" y="3959"/>
                    <a:pt x="1931" y="3990"/>
                  </a:cubicBezTo>
                  <a:cubicBezTo>
                    <a:pt x="1917" y="4023"/>
                    <a:pt x="1902" y="4055"/>
                    <a:pt x="1893" y="4090"/>
                  </a:cubicBezTo>
                  <a:cubicBezTo>
                    <a:pt x="1889" y="4105"/>
                    <a:pt x="1877" y="4113"/>
                    <a:pt x="1864" y="4117"/>
                  </a:cubicBezTo>
                  <a:cubicBezTo>
                    <a:pt x="1855" y="4120"/>
                    <a:pt x="1846" y="4120"/>
                    <a:pt x="1837" y="4121"/>
                  </a:cubicBezTo>
                  <a:cubicBezTo>
                    <a:pt x="1826" y="4121"/>
                    <a:pt x="1822" y="4124"/>
                    <a:pt x="1820" y="4135"/>
                  </a:cubicBezTo>
                  <a:cubicBezTo>
                    <a:pt x="1817" y="4153"/>
                    <a:pt x="1810" y="4171"/>
                    <a:pt x="1806" y="4189"/>
                  </a:cubicBezTo>
                  <a:cubicBezTo>
                    <a:pt x="1796" y="4233"/>
                    <a:pt x="1779" y="4273"/>
                    <a:pt x="1759" y="4312"/>
                  </a:cubicBezTo>
                  <a:cubicBezTo>
                    <a:pt x="1745" y="4338"/>
                    <a:pt x="1732" y="4363"/>
                    <a:pt x="1714" y="4385"/>
                  </a:cubicBezTo>
                  <a:cubicBezTo>
                    <a:pt x="1707" y="4394"/>
                    <a:pt x="1703" y="4405"/>
                    <a:pt x="1698" y="4416"/>
                  </a:cubicBezTo>
                  <a:cubicBezTo>
                    <a:pt x="1688" y="4439"/>
                    <a:pt x="1668" y="4454"/>
                    <a:pt x="1647" y="4467"/>
                  </a:cubicBezTo>
                  <a:cubicBezTo>
                    <a:pt x="1635" y="4476"/>
                    <a:pt x="1619" y="4476"/>
                    <a:pt x="1605" y="4473"/>
                  </a:cubicBezTo>
                  <a:cubicBezTo>
                    <a:pt x="1592" y="4471"/>
                    <a:pt x="1584" y="4475"/>
                    <a:pt x="1578" y="4485"/>
                  </a:cubicBezTo>
                  <a:cubicBezTo>
                    <a:pt x="1568" y="4504"/>
                    <a:pt x="1557" y="4522"/>
                    <a:pt x="1549" y="4542"/>
                  </a:cubicBezTo>
                  <a:cubicBezTo>
                    <a:pt x="1541" y="4561"/>
                    <a:pt x="1529" y="4571"/>
                    <a:pt x="1507" y="4573"/>
                  </a:cubicBezTo>
                  <a:cubicBezTo>
                    <a:pt x="1477" y="4577"/>
                    <a:pt x="1447" y="4575"/>
                    <a:pt x="1418" y="4565"/>
                  </a:cubicBezTo>
                  <a:cubicBezTo>
                    <a:pt x="1408" y="4561"/>
                    <a:pt x="1396" y="4560"/>
                    <a:pt x="1385" y="4558"/>
                  </a:cubicBezTo>
                  <a:cubicBezTo>
                    <a:pt x="1359" y="4554"/>
                    <a:pt x="1336" y="4544"/>
                    <a:pt x="1316" y="4527"/>
                  </a:cubicBezTo>
                  <a:cubicBezTo>
                    <a:pt x="1304" y="4518"/>
                    <a:pt x="1291" y="4510"/>
                    <a:pt x="1280" y="4498"/>
                  </a:cubicBezTo>
                  <a:cubicBezTo>
                    <a:pt x="1259" y="4474"/>
                    <a:pt x="1246" y="4446"/>
                    <a:pt x="1244" y="4414"/>
                  </a:cubicBezTo>
                  <a:cubicBezTo>
                    <a:pt x="1243" y="4383"/>
                    <a:pt x="1242" y="4352"/>
                    <a:pt x="1248" y="4321"/>
                  </a:cubicBezTo>
                  <a:cubicBezTo>
                    <a:pt x="1252" y="4301"/>
                    <a:pt x="1244" y="4288"/>
                    <a:pt x="1227" y="4279"/>
                  </a:cubicBezTo>
                  <a:cubicBezTo>
                    <a:pt x="1217" y="4272"/>
                    <a:pt x="1207" y="4265"/>
                    <a:pt x="1198" y="4257"/>
                  </a:cubicBezTo>
                  <a:cubicBezTo>
                    <a:pt x="1176" y="4237"/>
                    <a:pt x="1167" y="4212"/>
                    <a:pt x="1166" y="4183"/>
                  </a:cubicBezTo>
                  <a:cubicBezTo>
                    <a:pt x="1166" y="4157"/>
                    <a:pt x="1166" y="4132"/>
                    <a:pt x="1167" y="4107"/>
                  </a:cubicBezTo>
                  <a:cubicBezTo>
                    <a:pt x="1167" y="4083"/>
                    <a:pt x="1164" y="4060"/>
                    <a:pt x="1156" y="4037"/>
                  </a:cubicBezTo>
                  <a:cubicBezTo>
                    <a:pt x="1152" y="4024"/>
                    <a:pt x="1146" y="4011"/>
                    <a:pt x="1138" y="3999"/>
                  </a:cubicBezTo>
                  <a:cubicBezTo>
                    <a:pt x="1129" y="3984"/>
                    <a:pt x="1120" y="3969"/>
                    <a:pt x="1110" y="3954"/>
                  </a:cubicBezTo>
                  <a:cubicBezTo>
                    <a:pt x="1094" y="3928"/>
                    <a:pt x="1080" y="3901"/>
                    <a:pt x="1071" y="3872"/>
                  </a:cubicBezTo>
                  <a:cubicBezTo>
                    <a:pt x="1067" y="3858"/>
                    <a:pt x="1061" y="3844"/>
                    <a:pt x="1056" y="3831"/>
                  </a:cubicBezTo>
                  <a:cubicBezTo>
                    <a:pt x="1053" y="3825"/>
                    <a:pt x="1051" y="3818"/>
                    <a:pt x="1049" y="3812"/>
                  </a:cubicBezTo>
                  <a:cubicBezTo>
                    <a:pt x="1045" y="3796"/>
                    <a:pt x="1047" y="3782"/>
                    <a:pt x="1059" y="3769"/>
                  </a:cubicBezTo>
                  <a:cubicBezTo>
                    <a:pt x="1065" y="3764"/>
                    <a:pt x="1069" y="3758"/>
                    <a:pt x="1073" y="3752"/>
                  </a:cubicBezTo>
                  <a:cubicBezTo>
                    <a:pt x="1082" y="3741"/>
                    <a:pt x="1088" y="3729"/>
                    <a:pt x="1088" y="3714"/>
                  </a:cubicBezTo>
                  <a:cubicBezTo>
                    <a:pt x="1089" y="3691"/>
                    <a:pt x="1102" y="3672"/>
                    <a:pt x="1110" y="3652"/>
                  </a:cubicBezTo>
                  <a:cubicBezTo>
                    <a:pt x="1114" y="3643"/>
                    <a:pt x="1124" y="3638"/>
                    <a:pt x="1132" y="3633"/>
                  </a:cubicBezTo>
                  <a:cubicBezTo>
                    <a:pt x="1156" y="3619"/>
                    <a:pt x="1154" y="3622"/>
                    <a:pt x="1147" y="3595"/>
                  </a:cubicBezTo>
                  <a:cubicBezTo>
                    <a:pt x="1129" y="3530"/>
                    <a:pt x="1112" y="3464"/>
                    <a:pt x="1097" y="3398"/>
                  </a:cubicBezTo>
                  <a:cubicBezTo>
                    <a:pt x="1092" y="3373"/>
                    <a:pt x="1083" y="3349"/>
                    <a:pt x="1075" y="3325"/>
                  </a:cubicBezTo>
                  <a:cubicBezTo>
                    <a:pt x="1065" y="3295"/>
                    <a:pt x="1054" y="3264"/>
                    <a:pt x="1047" y="3232"/>
                  </a:cubicBezTo>
                  <a:cubicBezTo>
                    <a:pt x="1043" y="3208"/>
                    <a:pt x="1030" y="3190"/>
                    <a:pt x="1011" y="3175"/>
                  </a:cubicBezTo>
                  <a:cubicBezTo>
                    <a:pt x="1000" y="3167"/>
                    <a:pt x="989" y="3158"/>
                    <a:pt x="980" y="3148"/>
                  </a:cubicBezTo>
                  <a:cubicBezTo>
                    <a:pt x="971" y="3138"/>
                    <a:pt x="967" y="3128"/>
                    <a:pt x="969" y="3114"/>
                  </a:cubicBezTo>
                  <a:cubicBezTo>
                    <a:pt x="972" y="3087"/>
                    <a:pt x="975" y="3059"/>
                    <a:pt x="974" y="3031"/>
                  </a:cubicBezTo>
                  <a:cubicBezTo>
                    <a:pt x="974" y="3013"/>
                    <a:pt x="973" y="2996"/>
                    <a:pt x="970" y="2978"/>
                  </a:cubicBezTo>
                  <a:cubicBezTo>
                    <a:pt x="968" y="2959"/>
                    <a:pt x="966" y="2956"/>
                    <a:pt x="946" y="2956"/>
                  </a:cubicBezTo>
                  <a:cubicBezTo>
                    <a:pt x="927" y="2955"/>
                    <a:pt x="908" y="2955"/>
                    <a:pt x="889" y="2957"/>
                  </a:cubicBezTo>
                  <a:cubicBezTo>
                    <a:pt x="849" y="2962"/>
                    <a:pt x="820" y="2944"/>
                    <a:pt x="799" y="2912"/>
                  </a:cubicBezTo>
                  <a:cubicBezTo>
                    <a:pt x="791" y="2886"/>
                    <a:pt x="772" y="2883"/>
                    <a:pt x="749" y="2886"/>
                  </a:cubicBezTo>
                  <a:cubicBezTo>
                    <a:pt x="728" y="2888"/>
                    <a:pt x="709" y="2894"/>
                    <a:pt x="689" y="2897"/>
                  </a:cubicBezTo>
                  <a:cubicBezTo>
                    <a:pt x="666" y="2900"/>
                    <a:pt x="645" y="2909"/>
                    <a:pt x="625" y="2921"/>
                  </a:cubicBezTo>
                  <a:cubicBezTo>
                    <a:pt x="597" y="2937"/>
                    <a:pt x="567" y="2952"/>
                    <a:pt x="539" y="2967"/>
                  </a:cubicBezTo>
                  <a:cubicBezTo>
                    <a:pt x="520" y="2977"/>
                    <a:pt x="501" y="2987"/>
                    <a:pt x="487" y="3004"/>
                  </a:cubicBezTo>
                  <a:cubicBezTo>
                    <a:pt x="477" y="3016"/>
                    <a:pt x="464" y="3019"/>
                    <a:pt x="450" y="3014"/>
                  </a:cubicBezTo>
                  <a:cubicBezTo>
                    <a:pt x="430" y="3007"/>
                    <a:pt x="409" y="3003"/>
                    <a:pt x="388" y="2997"/>
                  </a:cubicBezTo>
                  <a:cubicBezTo>
                    <a:pt x="355" y="2988"/>
                    <a:pt x="323" y="2976"/>
                    <a:pt x="294" y="2957"/>
                  </a:cubicBezTo>
                  <a:cubicBezTo>
                    <a:pt x="288" y="2953"/>
                    <a:pt x="282" y="2948"/>
                    <a:pt x="277" y="2943"/>
                  </a:cubicBezTo>
                  <a:cubicBezTo>
                    <a:pt x="260" y="2923"/>
                    <a:pt x="243" y="2904"/>
                    <a:pt x="231" y="2880"/>
                  </a:cubicBezTo>
                  <a:cubicBezTo>
                    <a:pt x="216" y="2851"/>
                    <a:pt x="198" y="2823"/>
                    <a:pt x="182" y="2795"/>
                  </a:cubicBezTo>
                  <a:cubicBezTo>
                    <a:pt x="171" y="2778"/>
                    <a:pt x="162" y="2759"/>
                    <a:pt x="152" y="2742"/>
                  </a:cubicBezTo>
                  <a:cubicBezTo>
                    <a:pt x="146" y="2731"/>
                    <a:pt x="144" y="2729"/>
                    <a:pt x="133" y="2733"/>
                  </a:cubicBezTo>
                  <a:cubicBezTo>
                    <a:pt x="109" y="2742"/>
                    <a:pt x="91" y="2733"/>
                    <a:pt x="77" y="2715"/>
                  </a:cubicBezTo>
                  <a:cubicBezTo>
                    <a:pt x="58" y="2693"/>
                    <a:pt x="42" y="2668"/>
                    <a:pt x="24" y="2645"/>
                  </a:cubicBezTo>
                  <a:cubicBezTo>
                    <a:pt x="3" y="2618"/>
                    <a:pt x="0" y="2589"/>
                    <a:pt x="9" y="2557"/>
                  </a:cubicBezTo>
                  <a:cubicBezTo>
                    <a:pt x="14" y="2537"/>
                    <a:pt x="18" y="2517"/>
                    <a:pt x="27" y="2499"/>
                  </a:cubicBezTo>
                  <a:cubicBezTo>
                    <a:pt x="33" y="2486"/>
                    <a:pt x="40" y="2474"/>
                    <a:pt x="50" y="2464"/>
                  </a:cubicBezTo>
                  <a:cubicBezTo>
                    <a:pt x="54" y="2460"/>
                    <a:pt x="58" y="2456"/>
                    <a:pt x="62" y="2452"/>
                  </a:cubicBezTo>
                  <a:cubicBezTo>
                    <a:pt x="67" y="2445"/>
                    <a:pt x="69" y="2438"/>
                    <a:pt x="68" y="2429"/>
                  </a:cubicBezTo>
                  <a:cubicBezTo>
                    <a:pt x="67" y="2424"/>
                    <a:pt x="66" y="2419"/>
                    <a:pt x="65" y="2415"/>
                  </a:cubicBezTo>
                  <a:cubicBezTo>
                    <a:pt x="58" y="2383"/>
                    <a:pt x="54" y="2352"/>
                    <a:pt x="54" y="2320"/>
                  </a:cubicBezTo>
                  <a:cubicBezTo>
                    <a:pt x="54" y="2297"/>
                    <a:pt x="53" y="2274"/>
                    <a:pt x="51" y="2251"/>
                  </a:cubicBezTo>
                  <a:cubicBezTo>
                    <a:pt x="49" y="2235"/>
                    <a:pt x="51" y="2219"/>
                    <a:pt x="55" y="2203"/>
                  </a:cubicBezTo>
                  <a:cubicBezTo>
                    <a:pt x="65" y="2166"/>
                    <a:pt x="75" y="2129"/>
                    <a:pt x="78" y="2090"/>
                  </a:cubicBezTo>
                  <a:cubicBezTo>
                    <a:pt x="79" y="2079"/>
                    <a:pt x="84" y="2068"/>
                    <a:pt x="92" y="2060"/>
                  </a:cubicBezTo>
                  <a:cubicBezTo>
                    <a:pt x="106" y="2044"/>
                    <a:pt x="118" y="2028"/>
                    <a:pt x="135" y="2016"/>
                  </a:cubicBezTo>
                  <a:cubicBezTo>
                    <a:pt x="146" y="2007"/>
                    <a:pt x="157" y="1997"/>
                    <a:pt x="169" y="1988"/>
                  </a:cubicBezTo>
                  <a:cubicBezTo>
                    <a:pt x="190" y="1970"/>
                    <a:pt x="213" y="1957"/>
                    <a:pt x="240" y="1952"/>
                  </a:cubicBezTo>
                  <a:cubicBezTo>
                    <a:pt x="242" y="1952"/>
                    <a:pt x="243" y="1952"/>
                    <a:pt x="245" y="1951"/>
                  </a:cubicBezTo>
                  <a:cubicBezTo>
                    <a:pt x="253" y="1949"/>
                    <a:pt x="256" y="1946"/>
                    <a:pt x="255" y="1937"/>
                  </a:cubicBezTo>
                  <a:cubicBezTo>
                    <a:pt x="254" y="1915"/>
                    <a:pt x="264" y="1898"/>
                    <a:pt x="281" y="1884"/>
                  </a:cubicBezTo>
                  <a:cubicBezTo>
                    <a:pt x="298" y="1870"/>
                    <a:pt x="316" y="1855"/>
                    <a:pt x="334" y="1841"/>
                  </a:cubicBezTo>
                  <a:cubicBezTo>
                    <a:pt x="344" y="1833"/>
                    <a:pt x="351" y="1824"/>
                    <a:pt x="352" y="1811"/>
                  </a:cubicBezTo>
                  <a:cubicBezTo>
                    <a:pt x="354" y="1793"/>
                    <a:pt x="364" y="1783"/>
                    <a:pt x="378" y="1774"/>
                  </a:cubicBezTo>
                  <a:cubicBezTo>
                    <a:pt x="423" y="1747"/>
                    <a:pt x="471" y="1726"/>
                    <a:pt x="523" y="1716"/>
                  </a:cubicBezTo>
                  <a:cubicBezTo>
                    <a:pt x="558" y="1709"/>
                    <a:pt x="593" y="1700"/>
                    <a:pt x="628" y="1696"/>
                  </a:cubicBezTo>
                  <a:cubicBezTo>
                    <a:pt x="643" y="1694"/>
                    <a:pt x="657" y="1689"/>
                    <a:pt x="671" y="1685"/>
                  </a:cubicBezTo>
                  <a:cubicBezTo>
                    <a:pt x="734" y="1665"/>
                    <a:pt x="799" y="1650"/>
                    <a:pt x="864" y="1640"/>
                  </a:cubicBezTo>
                  <a:cubicBezTo>
                    <a:pt x="888" y="1636"/>
                    <a:pt x="913" y="1637"/>
                    <a:pt x="937" y="1638"/>
                  </a:cubicBezTo>
                  <a:cubicBezTo>
                    <a:pt x="961" y="1638"/>
                    <a:pt x="977" y="1651"/>
                    <a:pt x="981" y="1682"/>
                  </a:cubicBezTo>
                  <a:cubicBezTo>
                    <a:pt x="982" y="1692"/>
                    <a:pt x="980" y="1703"/>
                    <a:pt x="979" y="1713"/>
                  </a:cubicBezTo>
                  <a:cubicBezTo>
                    <a:pt x="978" y="1723"/>
                    <a:pt x="976" y="1733"/>
                    <a:pt x="974" y="1742"/>
                  </a:cubicBezTo>
                  <a:cubicBezTo>
                    <a:pt x="972" y="1755"/>
                    <a:pt x="974" y="1758"/>
                    <a:pt x="987" y="1762"/>
                  </a:cubicBezTo>
                  <a:cubicBezTo>
                    <a:pt x="1006" y="1767"/>
                    <a:pt x="1026" y="1772"/>
                    <a:pt x="1046" y="1776"/>
                  </a:cubicBezTo>
                  <a:cubicBezTo>
                    <a:pt x="1069" y="1780"/>
                    <a:pt x="1091" y="1784"/>
                    <a:pt x="1114" y="1788"/>
                  </a:cubicBezTo>
                  <a:cubicBezTo>
                    <a:pt x="1124" y="1790"/>
                    <a:pt x="1134" y="1793"/>
                    <a:pt x="1145" y="1796"/>
                  </a:cubicBezTo>
                  <a:cubicBezTo>
                    <a:pt x="1156" y="1799"/>
                    <a:pt x="1165" y="1805"/>
                    <a:pt x="1172" y="1815"/>
                  </a:cubicBezTo>
                  <a:cubicBezTo>
                    <a:pt x="1189" y="1840"/>
                    <a:pt x="1207" y="1865"/>
                    <a:pt x="1219" y="1892"/>
                  </a:cubicBezTo>
                  <a:cubicBezTo>
                    <a:pt x="1228" y="1910"/>
                    <a:pt x="1240" y="1919"/>
                    <a:pt x="1260" y="1918"/>
                  </a:cubicBezTo>
                  <a:cubicBezTo>
                    <a:pt x="1270" y="1917"/>
                    <a:pt x="1281" y="1920"/>
                    <a:pt x="1291" y="1916"/>
                  </a:cubicBezTo>
                  <a:cubicBezTo>
                    <a:pt x="1289" y="1903"/>
                    <a:pt x="1276" y="1899"/>
                    <a:pt x="1268" y="1893"/>
                  </a:cubicBezTo>
                  <a:cubicBezTo>
                    <a:pt x="1253" y="1882"/>
                    <a:pt x="1242" y="1868"/>
                    <a:pt x="1230" y="1855"/>
                  </a:cubicBezTo>
                  <a:cubicBezTo>
                    <a:pt x="1213" y="1834"/>
                    <a:pt x="1224" y="1785"/>
                    <a:pt x="1250" y="1773"/>
                  </a:cubicBezTo>
                  <a:cubicBezTo>
                    <a:pt x="1276" y="1762"/>
                    <a:pt x="1301" y="1748"/>
                    <a:pt x="1330" y="1743"/>
                  </a:cubicBezTo>
                  <a:cubicBezTo>
                    <a:pt x="1343" y="1742"/>
                    <a:pt x="1356" y="1741"/>
                    <a:pt x="1369" y="1744"/>
                  </a:cubicBezTo>
                  <a:cubicBezTo>
                    <a:pt x="1379" y="1746"/>
                    <a:pt x="1387" y="1751"/>
                    <a:pt x="1395" y="1757"/>
                  </a:cubicBezTo>
                  <a:cubicBezTo>
                    <a:pt x="1418" y="1777"/>
                    <a:pt x="1443" y="1797"/>
                    <a:pt x="1472" y="1809"/>
                  </a:cubicBezTo>
                  <a:cubicBezTo>
                    <a:pt x="1472" y="1809"/>
                    <a:pt x="1473" y="1810"/>
                    <a:pt x="1474" y="1810"/>
                  </a:cubicBezTo>
                  <a:cubicBezTo>
                    <a:pt x="1507" y="1834"/>
                    <a:pt x="1547" y="1836"/>
                    <a:pt x="1586" y="1839"/>
                  </a:cubicBezTo>
                  <a:cubicBezTo>
                    <a:pt x="1618" y="1842"/>
                    <a:pt x="1651" y="1839"/>
                    <a:pt x="1683" y="1833"/>
                  </a:cubicBezTo>
                  <a:cubicBezTo>
                    <a:pt x="1700" y="1830"/>
                    <a:pt x="1716" y="1831"/>
                    <a:pt x="1730" y="1842"/>
                  </a:cubicBezTo>
                  <a:cubicBezTo>
                    <a:pt x="1735" y="1846"/>
                    <a:pt x="1738" y="1844"/>
                    <a:pt x="1739" y="1836"/>
                  </a:cubicBezTo>
                  <a:cubicBezTo>
                    <a:pt x="1739" y="1823"/>
                    <a:pt x="1740" y="1810"/>
                    <a:pt x="1740" y="1797"/>
                  </a:cubicBezTo>
                  <a:cubicBezTo>
                    <a:pt x="1741" y="1793"/>
                    <a:pt x="1740" y="1789"/>
                    <a:pt x="1739" y="1785"/>
                  </a:cubicBezTo>
                  <a:cubicBezTo>
                    <a:pt x="1731" y="1766"/>
                    <a:pt x="1722" y="1748"/>
                    <a:pt x="1709" y="1732"/>
                  </a:cubicBezTo>
                  <a:cubicBezTo>
                    <a:pt x="1700" y="1721"/>
                    <a:pt x="1690" y="1715"/>
                    <a:pt x="1676" y="1715"/>
                  </a:cubicBezTo>
                  <a:cubicBezTo>
                    <a:pt x="1662" y="1714"/>
                    <a:pt x="1648" y="1712"/>
                    <a:pt x="1634" y="1716"/>
                  </a:cubicBezTo>
                  <a:cubicBezTo>
                    <a:pt x="1606" y="1726"/>
                    <a:pt x="1578" y="1721"/>
                    <a:pt x="1550" y="1718"/>
                  </a:cubicBezTo>
                  <a:cubicBezTo>
                    <a:pt x="1542" y="1717"/>
                    <a:pt x="1533" y="1715"/>
                    <a:pt x="1526" y="1713"/>
                  </a:cubicBezTo>
                  <a:cubicBezTo>
                    <a:pt x="1510" y="1709"/>
                    <a:pt x="1495" y="1708"/>
                    <a:pt x="1480" y="1712"/>
                  </a:cubicBezTo>
                  <a:cubicBezTo>
                    <a:pt x="1468" y="1714"/>
                    <a:pt x="1457" y="1712"/>
                    <a:pt x="1446" y="1707"/>
                  </a:cubicBezTo>
                  <a:cubicBezTo>
                    <a:pt x="1433" y="1701"/>
                    <a:pt x="1421" y="1692"/>
                    <a:pt x="1411" y="1681"/>
                  </a:cubicBezTo>
                  <a:cubicBezTo>
                    <a:pt x="1403" y="1674"/>
                    <a:pt x="1398" y="1665"/>
                    <a:pt x="1394" y="1654"/>
                  </a:cubicBezTo>
                  <a:cubicBezTo>
                    <a:pt x="1389" y="1636"/>
                    <a:pt x="1386" y="1618"/>
                    <a:pt x="1384" y="1599"/>
                  </a:cubicBezTo>
                  <a:cubicBezTo>
                    <a:pt x="1384" y="1590"/>
                    <a:pt x="1386" y="1581"/>
                    <a:pt x="1391" y="1573"/>
                  </a:cubicBezTo>
                  <a:cubicBezTo>
                    <a:pt x="1402" y="1554"/>
                    <a:pt x="1416" y="1549"/>
                    <a:pt x="1436" y="1560"/>
                  </a:cubicBezTo>
                  <a:cubicBezTo>
                    <a:pt x="1444" y="1564"/>
                    <a:pt x="1453" y="1566"/>
                    <a:pt x="1461" y="1568"/>
                  </a:cubicBezTo>
                  <a:cubicBezTo>
                    <a:pt x="1477" y="1571"/>
                    <a:pt x="1493" y="1575"/>
                    <a:pt x="1509" y="1578"/>
                  </a:cubicBezTo>
                  <a:cubicBezTo>
                    <a:pt x="1532" y="1583"/>
                    <a:pt x="1555" y="1581"/>
                    <a:pt x="1578" y="1579"/>
                  </a:cubicBezTo>
                  <a:cubicBezTo>
                    <a:pt x="1579" y="1579"/>
                    <a:pt x="1579" y="1579"/>
                    <a:pt x="1580" y="1579"/>
                  </a:cubicBezTo>
                  <a:cubicBezTo>
                    <a:pt x="1586" y="1577"/>
                    <a:pt x="1588" y="1572"/>
                    <a:pt x="1585" y="1568"/>
                  </a:cubicBezTo>
                  <a:cubicBezTo>
                    <a:pt x="1571" y="1546"/>
                    <a:pt x="1552" y="1528"/>
                    <a:pt x="1529" y="1514"/>
                  </a:cubicBezTo>
                  <a:cubicBezTo>
                    <a:pt x="1512" y="1504"/>
                    <a:pt x="1492" y="1505"/>
                    <a:pt x="1474" y="1512"/>
                  </a:cubicBezTo>
                  <a:cubicBezTo>
                    <a:pt x="1441" y="1526"/>
                    <a:pt x="1405" y="1529"/>
                    <a:pt x="1369" y="1533"/>
                  </a:cubicBezTo>
                  <a:cubicBezTo>
                    <a:pt x="1363" y="1534"/>
                    <a:pt x="1356" y="1534"/>
                    <a:pt x="1350" y="1536"/>
                  </a:cubicBezTo>
                  <a:cubicBezTo>
                    <a:pt x="1341" y="1538"/>
                    <a:pt x="1335" y="1543"/>
                    <a:pt x="1335" y="1553"/>
                  </a:cubicBezTo>
                  <a:cubicBezTo>
                    <a:pt x="1335" y="1567"/>
                    <a:pt x="1334" y="1581"/>
                    <a:pt x="1339" y="1594"/>
                  </a:cubicBezTo>
                  <a:cubicBezTo>
                    <a:pt x="1348" y="1615"/>
                    <a:pt x="1349" y="1637"/>
                    <a:pt x="1355" y="1658"/>
                  </a:cubicBezTo>
                  <a:cubicBezTo>
                    <a:pt x="1359" y="1676"/>
                    <a:pt x="1351" y="1691"/>
                    <a:pt x="1334" y="1701"/>
                  </a:cubicBezTo>
                  <a:cubicBezTo>
                    <a:pt x="1326" y="1706"/>
                    <a:pt x="1317" y="1711"/>
                    <a:pt x="1308" y="1715"/>
                  </a:cubicBezTo>
                  <a:cubicBezTo>
                    <a:pt x="1297" y="1720"/>
                    <a:pt x="1286" y="1719"/>
                    <a:pt x="1277" y="1710"/>
                  </a:cubicBezTo>
                  <a:cubicBezTo>
                    <a:pt x="1263" y="1696"/>
                    <a:pt x="1250" y="1682"/>
                    <a:pt x="1240" y="1664"/>
                  </a:cubicBezTo>
                  <a:cubicBezTo>
                    <a:pt x="1237" y="1658"/>
                    <a:pt x="1234" y="1651"/>
                    <a:pt x="1230" y="1645"/>
                  </a:cubicBezTo>
                  <a:cubicBezTo>
                    <a:pt x="1221" y="1632"/>
                    <a:pt x="1215" y="1618"/>
                    <a:pt x="1218" y="1601"/>
                  </a:cubicBezTo>
                  <a:cubicBezTo>
                    <a:pt x="1219" y="1596"/>
                    <a:pt x="1217" y="1590"/>
                    <a:pt x="1216" y="1584"/>
                  </a:cubicBezTo>
                  <a:cubicBezTo>
                    <a:pt x="1214" y="1573"/>
                    <a:pt x="1212" y="1562"/>
                    <a:pt x="1210" y="1551"/>
                  </a:cubicBezTo>
                  <a:cubicBezTo>
                    <a:pt x="1209" y="1548"/>
                    <a:pt x="1209" y="1546"/>
                    <a:pt x="1208" y="1543"/>
                  </a:cubicBezTo>
                  <a:cubicBezTo>
                    <a:pt x="1194" y="1514"/>
                    <a:pt x="1183" y="1483"/>
                    <a:pt x="1159" y="1459"/>
                  </a:cubicBezTo>
                  <a:cubicBezTo>
                    <a:pt x="1141" y="1441"/>
                    <a:pt x="1124" y="1421"/>
                    <a:pt x="1108" y="1400"/>
                  </a:cubicBezTo>
                  <a:cubicBezTo>
                    <a:pt x="1090" y="1376"/>
                    <a:pt x="1065" y="1360"/>
                    <a:pt x="1042" y="1343"/>
                  </a:cubicBezTo>
                  <a:cubicBezTo>
                    <a:pt x="1034" y="1337"/>
                    <a:pt x="1021" y="1341"/>
                    <a:pt x="1015" y="1349"/>
                  </a:cubicBezTo>
                  <a:cubicBezTo>
                    <a:pt x="1013" y="1351"/>
                    <a:pt x="1014" y="1355"/>
                    <a:pt x="1015" y="1358"/>
                  </a:cubicBezTo>
                  <a:cubicBezTo>
                    <a:pt x="1020" y="1369"/>
                    <a:pt x="1028" y="1379"/>
                    <a:pt x="1036" y="1388"/>
                  </a:cubicBezTo>
                  <a:cubicBezTo>
                    <a:pt x="1045" y="1397"/>
                    <a:pt x="1054" y="1406"/>
                    <a:pt x="1063" y="1416"/>
                  </a:cubicBezTo>
                  <a:cubicBezTo>
                    <a:pt x="1071" y="1424"/>
                    <a:pt x="1078" y="1431"/>
                    <a:pt x="1085" y="1440"/>
                  </a:cubicBezTo>
                  <a:cubicBezTo>
                    <a:pt x="1095" y="1454"/>
                    <a:pt x="1107" y="1465"/>
                    <a:pt x="1122" y="1474"/>
                  </a:cubicBezTo>
                  <a:cubicBezTo>
                    <a:pt x="1143" y="1486"/>
                    <a:pt x="1151" y="1505"/>
                    <a:pt x="1145" y="1528"/>
                  </a:cubicBezTo>
                  <a:cubicBezTo>
                    <a:pt x="1143" y="1539"/>
                    <a:pt x="1145" y="1548"/>
                    <a:pt x="1150" y="1557"/>
                  </a:cubicBezTo>
                  <a:cubicBezTo>
                    <a:pt x="1155" y="1566"/>
                    <a:pt x="1160" y="1575"/>
                    <a:pt x="1162" y="1586"/>
                  </a:cubicBezTo>
                  <a:cubicBezTo>
                    <a:pt x="1164" y="1598"/>
                    <a:pt x="1162" y="1609"/>
                    <a:pt x="1153" y="1618"/>
                  </a:cubicBezTo>
                  <a:cubicBezTo>
                    <a:pt x="1130" y="1640"/>
                    <a:pt x="1107" y="1661"/>
                    <a:pt x="1080" y="1678"/>
                  </a:cubicBezTo>
                  <a:cubicBezTo>
                    <a:pt x="1060" y="1691"/>
                    <a:pt x="1045" y="1687"/>
                    <a:pt x="1032" y="1667"/>
                  </a:cubicBezTo>
                  <a:cubicBezTo>
                    <a:pt x="1027" y="1659"/>
                    <a:pt x="1021" y="1655"/>
                    <a:pt x="1012" y="1656"/>
                  </a:cubicBezTo>
                  <a:cubicBezTo>
                    <a:pt x="994" y="1658"/>
                    <a:pt x="981" y="1647"/>
                    <a:pt x="968" y="1637"/>
                  </a:cubicBezTo>
                  <a:cubicBezTo>
                    <a:pt x="958" y="1628"/>
                    <a:pt x="953" y="1615"/>
                    <a:pt x="958" y="1601"/>
                  </a:cubicBezTo>
                  <a:cubicBezTo>
                    <a:pt x="963" y="1588"/>
                    <a:pt x="975" y="1581"/>
                    <a:pt x="989" y="1583"/>
                  </a:cubicBezTo>
                  <a:cubicBezTo>
                    <a:pt x="996" y="1584"/>
                    <a:pt x="1003" y="1587"/>
                    <a:pt x="1010" y="1588"/>
                  </a:cubicBezTo>
                  <a:cubicBezTo>
                    <a:pt x="1019" y="1590"/>
                    <a:pt x="1025" y="1586"/>
                    <a:pt x="1026" y="1577"/>
                  </a:cubicBezTo>
                  <a:cubicBezTo>
                    <a:pt x="1027" y="1573"/>
                    <a:pt x="1027" y="1569"/>
                    <a:pt x="1024" y="1566"/>
                  </a:cubicBezTo>
                  <a:cubicBezTo>
                    <a:pt x="1013" y="1549"/>
                    <a:pt x="1006" y="1531"/>
                    <a:pt x="991" y="1517"/>
                  </a:cubicBezTo>
                  <a:cubicBezTo>
                    <a:pt x="975" y="1501"/>
                    <a:pt x="959" y="1485"/>
                    <a:pt x="943" y="1469"/>
                  </a:cubicBezTo>
                  <a:cubicBezTo>
                    <a:pt x="936" y="1463"/>
                    <a:pt x="930" y="1460"/>
                    <a:pt x="921" y="1464"/>
                  </a:cubicBezTo>
                  <a:cubicBezTo>
                    <a:pt x="896" y="1474"/>
                    <a:pt x="875" y="1465"/>
                    <a:pt x="854" y="1451"/>
                  </a:cubicBezTo>
                  <a:cubicBezTo>
                    <a:pt x="852" y="1449"/>
                    <a:pt x="849" y="1447"/>
                    <a:pt x="847" y="1445"/>
                  </a:cubicBezTo>
                  <a:cubicBezTo>
                    <a:pt x="840" y="1440"/>
                    <a:pt x="833" y="1440"/>
                    <a:pt x="826" y="1445"/>
                  </a:cubicBezTo>
                  <a:cubicBezTo>
                    <a:pt x="823" y="1448"/>
                    <a:pt x="819" y="1451"/>
                    <a:pt x="814" y="1453"/>
                  </a:cubicBezTo>
                  <a:cubicBezTo>
                    <a:pt x="799" y="1461"/>
                    <a:pt x="784" y="1463"/>
                    <a:pt x="768" y="1455"/>
                  </a:cubicBezTo>
                  <a:cubicBezTo>
                    <a:pt x="750" y="1445"/>
                    <a:pt x="731" y="1437"/>
                    <a:pt x="713" y="1428"/>
                  </a:cubicBezTo>
                  <a:cubicBezTo>
                    <a:pt x="702" y="1422"/>
                    <a:pt x="692" y="1420"/>
                    <a:pt x="680" y="1424"/>
                  </a:cubicBezTo>
                  <a:cubicBezTo>
                    <a:pt x="674" y="1427"/>
                    <a:pt x="667" y="1428"/>
                    <a:pt x="661" y="1430"/>
                  </a:cubicBezTo>
                  <a:cubicBezTo>
                    <a:pt x="647" y="1434"/>
                    <a:pt x="640" y="1444"/>
                    <a:pt x="639" y="1459"/>
                  </a:cubicBezTo>
                  <a:cubicBezTo>
                    <a:pt x="639" y="1465"/>
                    <a:pt x="639" y="1472"/>
                    <a:pt x="639" y="1478"/>
                  </a:cubicBezTo>
                  <a:cubicBezTo>
                    <a:pt x="640" y="1501"/>
                    <a:pt x="629" y="1517"/>
                    <a:pt x="611" y="1529"/>
                  </a:cubicBezTo>
                  <a:cubicBezTo>
                    <a:pt x="599" y="1537"/>
                    <a:pt x="587" y="1545"/>
                    <a:pt x="576" y="1552"/>
                  </a:cubicBezTo>
                  <a:cubicBezTo>
                    <a:pt x="554" y="1566"/>
                    <a:pt x="552" y="1573"/>
                    <a:pt x="557" y="1597"/>
                  </a:cubicBezTo>
                  <a:cubicBezTo>
                    <a:pt x="560" y="1610"/>
                    <a:pt x="562" y="1624"/>
                    <a:pt x="564" y="1638"/>
                  </a:cubicBezTo>
                  <a:cubicBezTo>
                    <a:pt x="567" y="1656"/>
                    <a:pt x="560" y="1669"/>
                    <a:pt x="546" y="1680"/>
                  </a:cubicBezTo>
                  <a:cubicBezTo>
                    <a:pt x="537" y="1686"/>
                    <a:pt x="528" y="1691"/>
                    <a:pt x="518" y="1696"/>
                  </a:cubicBezTo>
                  <a:cubicBezTo>
                    <a:pt x="514" y="1697"/>
                    <a:pt x="510" y="1698"/>
                    <a:pt x="507" y="1700"/>
                  </a:cubicBezTo>
                  <a:cubicBezTo>
                    <a:pt x="487" y="1711"/>
                    <a:pt x="468" y="1711"/>
                    <a:pt x="448" y="1703"/>
                  </a:cubicBezTo>
                  <a:cubicBezTo>
                    <a:pt x="437" y="1698"/>
                    <a:pt x="426" y="1699"/>
                    <a:pt x="415" y="1705"/>
                  </a:cubicBezTo>
                  <a:cubicBezTo>
                    <a:pt x="409" y="1709"/>
                    <a:pt x="402" y="1712"/>
                    <a:pt x="395" y="1715"/>
                  </a:cubicBezTo>
                  <a:cubicBezTo>
                    <a:pt x="380" y="1722"/>
                    <a:pt x="364" y="1725"/>
                    <a:pt x="348" y="1721"/>
                  </a:cubicBezTo>
                  <a:cubicBezTo>
                    <a:pt x="339" y="1719"/>
                    <a:pt x="330" y="1719"/>
                    <a:pt x="321" y="1716"/>
                  </a:cubicBezTo>
                  <a:cubicBezTo>
                    <a:pt x="303" y="1711"/>
                    <a:pt x="289" y="1702"/>
                    <a:pt x="290" y="1673"/>
                  </a:cubicBezTo>
                  <a:cubicBezTo>
                    <a:pt x="291" y="1661"/>
                    <a:pt x="288" y="1650"/>
                    <a:pt x="283" y="1640"/>
                  </a:cubicBezTo>
                  <a:cubicBezTo>
                    <a:pt x="275" y="1621"/>
                    <a:pt x="268" y="1602"/>
                    <a:pt x="259" y="1584"/>
                  </a:cubicBezTo>
                  <a:cubicBezTo>
                    <a:pt x="254" y="1570"/>
                    <a:pt x="253" y="1557"/>
                    <a:pt x="256" y="1543"/>
                  </a:cubicBezTo>
                  <a:cubicBezTo>
                    <a:pt x="256" y="1538"/>
                    <a:pt x="257" y="1533"/>
                    <a:pt x="259" y="1528"/>
                  </a:cubicBezTo>
                  <a:cubicBezTo>
                    <a:pt x="267" y="1506"/>
                    <a:pt x="269" y="1483"/>
                    <a:pt x="269" y="1459"/>
                  </a:cubicBezTo>
                  <a:cubicBezTo>
                    <a:pt x="269" y="1410"/>
                    <a:pt x="315" y="1365"/>
                    <a:pt x="353" y="1358"/>
                  </a:cubicBezTo>
                  <a:cubicBezTo>
                    <a:pt x="380" y="1353"/>
                    <a:pt x="407" y="1349"/>
                    <a:pt x="435" y="1344"/>
                  </a:cubicBezTo>
                  <a:cubicBezTo>
                    <a:pt x="439" y="1343"/>
                    <a:pt x="444" y="1344"/>
                    <a:pt x="449" y="1342"/>
                  </a:cubicBezTo>
                  <a:cubicBezTo>
                    <a:pt x="457" y="1341"/>
                    <a:pt x="460" y="1334"/>
                    <a:pt x="455" y="1328"/>
                  </a:cubicBezTo>
                  <a:cubicBezTo>
                    <a:pt x="451" y="1322"/>
                    <a:pt x="447" y="1317"/>
                    <a:pt x="442" y="1313"/>
                  </a:cubicBezTo>
                  <a:cubicBezTo>
                    <a:pt x="437" y="1308"/>
                    <a:pt x="433" y="1302"/>
                    <a:pt x="429" y="1295"/>
                  </a:cubicBezTo>
                  <a:cubicBezTo>
                    <a:pt x="409" y="1259"/>
                    <a:pt x="418" y="1239"/>
                    <a:pt x="448" y="1215"/>
                  </a:cubicBezTo>
                  <a:cubicBezTo>
                    <a:pt x="455" y="1210"/>
                    <a:pt x="464" y="1206"/>
                    <a:pt x="472" y="1202"/>
                  </a:cubicBezTo>
                  <a:cubicBezTo>
                    <a:pt x="494" y="1189"/>
                    <a:pt x="517" y="1176"/>
                    <a:pt x="540" y="1164"/>
                  </a:cubicBezTo>
                  <a:cubicBezTo>
                    <a:pt x="568" y="1150"/>
                    <a:pt x="591" y="1132"/>
                    <a:pt x="612" y="1109"/>
                  </a:cubicBezTo>
                  <a:cubicBezTo>
                    <a:pt x="622" y="1098"/>
                    <a:pt x="633" y="1087"/>
                    <a:pt x="644" y="1075"/>
                  </a:cubicBezTo>
                  <a:cubicBezTo>
                    <a:pt x="648" y="1070"/>
                    <a:pt x="652" y="1063"/>
                    <a:pt x="656" y="1057"/>
                  </a:cubicBezTo>
                  <a:cubicBezTo>
                    <a:pt x="662" y="1048"/>
                    <a:pt x="667" y="1039"/>
                    <a:pt x="673" y="1030"/>
                  </a:cubicBezTo>
                  <a:cubicBezTo>
                    <a:pt x="683" y="1016"/>
                    <a:pt x="696" y="1008"/>
                    <a:pt x="714" y="1007"/>
                  </a:cubicBezTo>
                  <a:cubicBezTo>
                    <a:pt x="730" y="1006"/>
                    <a:pt x="745" y="999"/>
                    <a:pt x="761" y="993"/>
                  </a:cubicBezTo>
                  <a:cubicBezTo>
                    <a:pt x="773" y="989"/>
                    <a:pt x="785" y="984"/>
                    <a:pt x="798" y="980"/>
                  </a:cubicBezTo>
                  <a:cubicBezTo>
                    <a:pt x="825" y="970"/>
                    <a:pt x="854" y="971"/>
                    <a:pt x="882" y="974"/>
                  </a:cubicBezTo>
                  <a:cubicBezTo>
                    <a:pt x="914" y="979"/>
                    <a:pt x="945" y="982"/>
                    <a:pt x="977" y="986"/>
                  </a:cubicBezTo>
                  <a:cubicBezTo>
                    <a:pt x="998" y="989"/>
                    <a:pt x="1017" y="983"/>
                    <a:pt x="1038" y="980"/>
                  </a:cubicBezTo>
                  <a:cubicBezTo>
                    <a:pt x="1053" y="978"/>
                    <a:pt x="1068" y="972"/>
                    <a:pt x="1083" y="972"/>
                  </a:cubicBezTo>
                  <a:cubicBezTo>
                    <a:pt x="1089" y="971"/>
                    <a:pt x="1094" y="968"/>
                    <a:pt x="1097" y="963"/>
                  </a:cubicBezTo>
                  <a:cubicBezTo>
                    <a:pt x="1100" y="957"/>
                    <a:pt x="1103" y="951"/>
                    <a:pt x="1106" y="946"/>
                  </a:cubicBezTo>
                  <a:cubicBezTo>
                    <a:pt x="1130" y="906"/>
                    <a:pt x="1160" y="874"/>
                    <a:pt x="1201" y="852"/>
                  </a:cubicBezTo>
                  <a:cubicBezTo>
                    <a:pt x="1236" y="834"/>
                    <a:pt x="1271" y="817"/>
                    <a:pt x="1307" y="802"/>
                  </a:cubicBezTo>
                  <a:cubicBezTo>
                    <a:pt x="1309" y="801"/>
                    <a:pt x="1312" y="800"/>
                    <a:pt x="1314" y="799"/>
                  </a:cubicBezTo>
                  <a:cubicBezTo>
                    <a:pt x="1317" y="796"/>
                    <a:pt x="1316" y="788"/>
                    <a:pt x="1312" y="787"/>
                  </a:cubicBezTo>
                  <a:cubicBezTo>
                    <a:pt x="1307" y="785"/>
                    <a:pt x="1302" y="784"/>
                    <a:pt x="1297" y="784"/>
                  </a:cubicBezTo>
                  <a:cubicBezTo>
                    <a:pt x="1280" y="784"/>
                    <a:pt x="1262" y="783"/>
                    <a:pt x="1244" y="784"/>
                  </a:cubicBezTo>
                  <a:cubicBezTo>
                    <a:pt x="1225" y="785"/>
                    <a:pt x="1207" y="781"/>
                    <a:pt x="1188" y="777"/>
                  </a:cubicBezTo>
                  <a:cubicBezTo>
                    <a:pt x="1153" y="769"/>
                    <a:pt x="1127" y="735"/>
                    <a:pt x="1129" y="692"/>
                  </a:cubicBezTo>
                  <a:cubicBezTo>
                    <a:pt x="1131" y="663"/>
                    <a:pt x="1137" y="635"/>
                    <a:pt x="1143" y="607"/>
                  </a:cubicBezTo>
                  <a:cubicBezTo>
                    <a:pt x="1144" y="603"/>
                    <a:pt x="1145" y="598"/>
                    <a:pt x="1145" y="593"/>
                  </a:cubicBezTo>
                  <a:cubicBezTo>
                    <a:pt x="1146" y="589"/>
                    <a:pt x="1142" y="585"/>
                    <a:pt x="1138" y="585"/>
                  </a:cubicBezTo>
                  <a:cubicBezTo>
                    <a:pt x="1126" y="587"/>
                    <a:pt x="1115" y="587"/>
                    <a:pt x="1105" y="595"/>
                  </a:cubicBezTo>
                  <a:cubicBezTo>
                    <a:pt x="1091" y="607"/>
                    <a:pt x="1076" y="619"/>
                    <a:pt x="1062" y="631"/>
                  </a:cubicBezTo>
                  <a:cubicBezTo>
                    <a:pt x="1053" y="637"/>
                    <a:pt x="1048" y="646"/>
                    <a:pt x="1045" y="657"/>
                  </a:cubicBezTo>
                  <a:cubicBezTo>
                    <a:pt x="1041" y="674"/>
                    <a:pt x="1037" y="690"/>
                    <a:pt x="1033" y="707"/>
                  </a:cubicBezTo>
                  <a:cubicBezTo>
                    <a:pt x="1029" y="722"/>
                    <a:pt x="1030" y="736"/>
                    <a:pt x="1034" y="751"/>
                  </a:cubicBezTo>
                  <a:cubicBezTo>
                    <a:pt x="1044" y="789"/>
                    <a:pt x="1052" y="829"/>
                    <a:pt x="1059" y="868"/>
                  </a:cubicBezTo>
                  <a:cubicBezTo>
                    <a:pt x="1062" y="885"/>
                    <a:pt x="1057" y="898"/>
                    <a:pt x="1043" y="909"/>
                  </a:cubicBezTo>
                  <a:cubicBezTo>
                    <a:pt x="1036" y="914"/>
                    <a:pt x="1029" y="917"/>
                    <a:pt x="1020" y="916"/>
                  </a:cubicBezTo>
                  <a:cubicBezTo>
                    <a:pt x="1001" y="914"/>
                    <a:pt x="983" y="917"/>
                    <a:pt x="965" y="922"/>
                  </a:cubicBezTo>
                  <a:cubicBezTo>
                    <a:pt x="951" y="926"/>
                    <a:pt x="937" y="927"/>
                    <a:pt x="924" y="924"/>
                  </a:cubicBezTo>
                  <a:cubicBezTo>
                    <a:pt x="909" y="920"/>
                    <a:pt x="898" y="924"/>
                    <a:pt x="887" y="932"/>
                  </a:cubicBezTo>
                  <a:cubicBezTo>
                    <a:pt x="881" y="936"/>
                    <a:pt x="875" y="940"/>
                    <a:pt x="868" y="943"/>
                  </a:cubicBezTo>
                  <a:cubicBezTo>
                    <a:pt x="845" y="954"/>
                    <a:pt x="822" y="947"/>
                    <a:pt x="809" y="926"/>
                  </a:cubicBezTo>
                  <a:cubicBezTo>
                    <a:pt x="802" y="915"/>
                    <a:pt x="796" y="902"/>
                    <a:pt x="795" y="889"/>
                  </a:cubicBezTo>
                  <a:cubicBezTo>
                    <a:pt x="793" y="873"/>
                    <a:pt x="801" y="857"/>
                    <a:pt x="812" y="845"/>
                  </a:cubicBezTo>
                  <a:cubicBezTo>
                    <a:pt x="824" y="831"/>
                    <a:pt x="838" y="817"/>
                    <a:pt x="850" y="804"/>
                  </a:cubicBezTo>
                  <a:cubicBezTo>
                    <a:pt x="852" y="801"/>
                    <a:pt x="853" y="798"/>
                    <a:pt x="854" y="795"/>
                  </a:cubicBezTo>
                  <a:cubicBezTo>
                    <a:pt x="855" y="795"/>
                    <a:pt x="854" y="794"/>
                    <a:pt x="853" y="793"/>
                  </a:cubicBezTo>
                  <a:cubicBezTo>
                    <a:pt x="853" y="793"/>
                    <a:pt x="852" y="792"/>
                    <a:pt x="851" y="793"/>
                  </a:cubicBezTo>
                  <a:cubicBezTo>
                    <a:pt x="845" y="795"/>
                    <a:pt x="842" y="801"/>
                    <a:pt x="837" y="806"/>
                  </a:cubicBezTo>
                  <a:cubicBezTo>
                    <a:pt x="828" y="816"/>
                    <a:pt x="818" y="825"/>
                    <a:pt x="805" y="831"/>
                  </a:cubicBezTo>
                  <a:cubicBezTo>
                    <a:pt x="792" y="837"/>
                    <a:pt x="778" y="839"/>
                    <a:pt x="764" y="837"/>
                  </a:cubicBezTo>
                  <a:cubicBezTo>
                    <a:pt x="751" y="834"/>
                    <a:pt x="738" y="832"/>
                    <a:pt x="726" y="829"/>
                  </a:cubicBezTo>
                  <a:cubicBezTo>
                    <a:pt x="698" y="823"/>
                    <a:pt x="682" y="803"/>
                    <a:pt x="681" y="775"/>
                  </a:cubicBezTo>
                  <a:cubicBezTo>
                    <a:pt x="681" y="770"/>
                    <a:pt x="681" y="765"/>
                    <a:pt x="682" y="760"/>
                  </a:cubicBezTo>
                  <a:cubicBezTo>
                    <a:pt x="685" y="740"/>
                    <a:pt x="687" y="720"/>
                    <a:pt x="684" y="699"/>
                  </a:cubicBezTo>
                  <a:cubicBezTo>
                    <a:pt x="683" y="691"/>
                    <a:pt x="687" y="685"/>
                    <a:pt x="693" y="680"/>
                  </a:cubicBezTo>
                  <a:cubicBezTo>
                    <a:pt x="703" y="672"/>
                    <a:pt x="713" y="664"/>
                    <a:pt x="723" y="655"/>
                  </a:cubicBezTo>
                  <a:cubicBezTo>
                    <a:pt x="735" y="644"/>
                    <a:pt x="747" y="633"/>
                    <a:pt x="759" y="623"/>
                  </a:cubicBezTo>
                  <a:cubicBezTo>
                    <a:pt x="772" y="611"/>
                    <a:pt x="782" y="597"/>
                    <a:pt x="793" y="584"/>
                  </a:cubicBezTo>
                  <a:cubicBezTo>
                    <a:pt x="819" y="549"/>
                    <a:pt x="846" y="516"/>
                    <a:pt x="870" y="480"/>
                  </a:cubicBezTo>
                  <a:cubicBezTo>
                    <a:pt x="873" y="476"/>
                    <a:pt x="876" y="472"/>
                    <a:pt x="880" y="469"/>
                  </a:cubicBezTo>
                  <a:cubicBezTo>
                    <a:pt x="903" y="453"/>
                    <a:pt x="925" y="437"/>
                    <a:pt x="952" y="427"/>
                  </a:cubicBezTo>
                  <a:cubicBezTo>
                    <a:pt x="985" y="415"/>
                    <a:pt x="1020" y="406"/>
                    <a:pt x="1055" y="397"/>
                  </a:cubicBezTo>
                  <a:cubicBezTo>
                    <a:pt x="1087" y="389"/>
                    <a:pt x="1120" y="384"/>
                    <a:pt x="1153" y="375"/>
                  </a:cubicBezTo>
                  <a:cubicBezTo>
                    <a:pt x="1157" y="374"/>
                    <a:pt x="1161" y="373"/>
                    <a:pt x="1165" y="372"/>
                  </a:cubicBezTo>
                  <a:cubicBezTo>
                    <a:pt x="1185" y="368"/>
                    <a:pt x="1204" y="373"/>
                    <a:pt x="1219" y="387"/>
                  </a:cubicBezTo>
                  <a:cubicBezTo>
                    <a:pt x="1240" y="406"/>
                    <a:pt x="1266" y="417"/>
                    <a:pt x="1290" y="431"/>
                  </a:cubicBezTo>
                  <a:cubicBezTo>
                    <a:pt x="1297" y="435"/>
                    <a:pt x="1306" y="437"/>
                    <a:pt x="1316" y="438"/>
                  </a:cubicBezTo>
                  <a:cubicBezTo>
                    <a:pt x="1350" y="442"/>
                    <a:pt x="1383" y="447"/>
                    <a:pt x="1418" y="451"/>
                  </a:cubicBezTo>
                  <a:cubicBezTo>
                    <a:pt x="1435" y="453"/>
                    <a:pt x="1452" y="452"/>
                    <a:pt x="1469" y="453"/>
                  </a:cubicBezTo>
                  <a:cubicBezTo>
                    <a:pt x="1477" y="453"/>
                    <a:pt x="1485" y="450"/>
                    <a:pt x="1493" y="448"/>
                  </a:cubicBezTo>
                  <a:cubicBezTo>
                    <a:pt x="1508" y="445"/>
                    <a:pt x="1523" y="442"/>
                    <a:pt x="1538" y="439"/>
                  </a:cubicBezTo>
                  <a:cubicBezTo>
                    <a:pt x="1552" y="436"/>
                    <a:pt x="1564" y="438"/>
                    <a:pt x="1577" y="444"/>
                  </a:cubicBezTo>
                  <a:cubicBezTo>
                    <a:pt x="1591" y="451"/>
                    <a:pt x="1596" y="461"/>
                    <a:pt x="1592" y="476"/>
                  </a:cubicBezTo>
                  <a:cubicBezTo>
                    <a:pt x="1587" y="499"/>
                    <a:pt x="1577" y="519"/>
                    <a:pt x="1559" y="535"/>
                  </a:cubicBezTo>
                  <a:cubicBezTo>
                    <a:pt x="1557" y="537"/>
                    <a:pt x="1554" y="539"/>
                    <a:pt x="1551" y="541"/>
                  </a:cubicBezTo>
                  <a:cubicBezTo>
                    <a:pt x="1539" y="548"/>
                    <a:pt x="1534" y="557"/>
                    <a:pt x="1540" y="571"/>
                  </a:cubicBezTo>
                  <a:cubicBezTo>
                    <a:pt x="1544" y="581"/>
                    <a:pt x="1544" y="592"/>
                    <a:pt x="1545" y="603"/>
                  </a:cubicBezTo>
                  <a:cubicBezTo>
                    <a:pt x="1545" y="607"/>
                    <a:pt x="1546" y="612"/>
                    <a:pt x="1547" y="617"/>
                  </a:cubicBezTo>
                  <a:cubicBezTo>
                    <a:pt x="1549" y="622"/>
                    <a:pt x="1557" y="625"/>
                    <a:pt x="1562" y="622"/>
                  </a:cubicBezTo>
                  <a:cubicBezTo>
                    <a:pt x="1564" y="621"/>
                    <a:pt x="1566" y="620"/>
                    <a:pt x="1568" y="618"/>
                  </a:cubicBezTo>
                  <a:cubicBezTo>
                    <a:pt x="1586" y="601"/>
                    <a:pt x="1607" y="586"/>
                    <a:pt x="1627" y="571"/>
                  </a:cubicBezTo>
                  <a:cubicBezTo>
                    <a:pt x="1635" y="565"/>
                    <a:pt x="1636" y="561"/>
                    <a:pt x="1631" y="552"/>
                  </a:cubicBezTo>
                  <a:cubicBezTo>
                    <a:pt x="1627" y="545"/>
                    <a:pt x="1622" y="538"/>
                    <a:pt x="1618" y="531"/>
                  </a:cubicBezTo>
                  <a:cubicBezTo>
                    <a:pt x="1612" y="517"/>
                    <a:pt x="1614" y="507"/>
                    <a:pt x="1626" y="498"/>
                  </a:cubicBezTo>
                  <a:cubicBezTo>
                    <a:pt x="1683" y="456"/>
                    <a:pt x="1743" y="423"/>
                    <a:pt x="1815" y="418"/>
                  </a:cubicBezTo>
                  <a:cubicBezTo>
                    <a:pt x="1842" y="416"/>
                    <a:pt x="1868" y="410"/>
                    <a:pt x="1895" y="406"/>
                  </a:cubicBezTo>
                  <a:cubicBezTo>
                    <a:pt x="1904" y="405"/>
                    <a:pt x="1913" y="403"/>
                    <a:pt x="1922" y="404"/>
                  </a:cubicBezTo>
                  <a:cubicBezTo>
                    <a:pt x="1951" y="405"/>
                    <a:pt x="1980" y="401"/>
                    <a:pt x="2009" y="396"/>
                  </a:cubicBezTo>
                  <a:cubicBezTo>
                    <a:pt x="2022" y="394"/>
                    <a:pt x="2034" y="394"/>
                    <a:pt x="2046" y="394"/>
                  </a:cubicBezTo>
                  <a:cubicBezTo>
                    <a:pt x="2080" y="394"/>
                    <a:pt x="2115" y="394"/>
                    <a:pt x="2149" y="394"/>
                  </a:cubicBezTo>
                  <a:cubicBezTo>
                    <a:pt x="2167" y="395"/>
                    <a:pt x="2185" y="394"/>
                    <a:pt x="2203" y="398"/>
                  </a:cubicBezTo>
                  <a:cubicBezTo>
                    <a:pt x="2210" y="399"/>
                    <a:pt x="2217" y="399"/>
                    <a:pt x="2225" y="398"/>
                  </a:cubicBezTo>
                  <a:cubicBezTo>
                    <a:pt x="2229" y="398"/>
                    <a:pt x="2234" y="399"/>
                    <a:pt x="2235" y="394"/>
                  </a:cubicBezTo>
                  <a:cubicBezTo>
                    <a:pt x="2236" y="389"/>
                    <a:pt x="2232" y="386"/>
                    <a:pt x="2230" y="383"/>
                  </a:cubicBezTo>
                  <a:cubicBezTo>
                    <a:pt x="2223" y="378"/>
                    <a:pt x="2217" y="373"/>
                    <a:pt x="2211" y="368"/>
                  </a:cubicBezTo>
                  <a:cubicBezTo>
                    <a:pt x="2200" y="359"/>
                    <a:pt x="2196" y="347"/>
                    <a:pt x="2194" y="333"/>
                  </a:cubicBezTo>
                  <a:cubicBezTo>
                    <a:pt x="2194" y="327"/>
                    <a:pt x="2195" y="322"/>
                    <a:pt x="2199" y="317"/>
                  </a:cubicBezTo>
                  <a:cubicBezTo>
                    <a:pt x="2204" y="311"/>
                    <a:pt x="2209" y="304"/>
                    <a:pt x="2216" y="299"/>
                  </a:cubicBezTo>
                  <a:cubicBezTo>
                    <a:pt x="2243" y="277"/>
                    <a:pt x="2273" y="262"/>
                    <a:pt x="2307" y="254"/>
                  </a:cubicBezTo>
                  <a:cubicBezTo>
                    <a:pt x="2333" y="248"/>
                    <a:pt x="2355" y="252"/>
                    <a:pt x="2375" y="271"/>
                  </a:cubicBezTo>
                  <a:cubicBezTo>
                    <a:pt x="2384" y="279"/>
                    <a:pt x="2394" y="287"/>
                    <a:pt x="2403" y="294"/>
                  </a:cubicBezTo>
                  <a:cubicBezTo>
                    <a:pt x="2412" y="301"/>
                    <a:pt x="2415" y="301"/>
                    <a:pt x="2423" y="296"/>
                  </a:cubicBezTo>
                  <a:cubicBezTo>
                    <a:pt x="2458" y="273"/>
                    <a:pt x="2493" y="251"/>
                    <a:pt x="2529" y="229"/>
                  </a:cubicBezTo>
                  <a:cubicBezTo>
                    <a:pt x="2560" y="210"/>
                    <a:pt x="2592" y="192"/>
                    <a:pt x="2624" y="173"/>
                  </a:cubicBezTo>
                  <a:cubicBezTo>
                    <a:pt x="2626" y="172"/>
                    <a:pt x="2627" y="170"/>
                    <a:pt x="2631" y="16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noEditPoints="1"/>
            </p:cNvSpPr>
            <p:nvPr/>
          </p:nvSpPr>
          <p:spPr bwMode="auto">
            <a:xfrm>
              <a:off x="141288" y="869951"/>
              <a:ext cx="3248025" cy="2825750"/>
            </a:xfrm>
            <a:custGeom>
              <a:avLst/>
              <a:gdLst>
                <a:gd name="T0" fmla="*/ 1737 w 2928"/>
                <a:gd name="T1" fmla="*/ 2484 h 2540"/>
                <a:gd name="T2" fmla="*/ 1655 w 2928"/>
                <a:gd name="T3" fmla="*/ 2350 h 2540"/>
                <a:gd name="T4" fmla="*/ 1489 w 2928"/>
                <a:gd name="T5" fmla="*/ 2165 h 2540"/>
                <a:gd name="T6" fmla="*/ 1420 w 2928"/>
                <a:gd name="T7" fmla="*/ 2077 h 2540"/>
                <a:gd name="T8" fmla="*/ 1169 w 2928"/>
                <a:gd name="T9" fmla="*/ 1764 h 2540"/>
                <a:gd name="T10" fmla="*/ 1639 w 2928"/>
                <a:gd name="T11" fmla="*/ 1508 h 2540"/>
                <a:gd name="T12" fmla="*/ 1776 w 2928"/>
                <a:gd name="T13" fmla="*/ 1720 h 2540"/>
                <a:gd name="T14" fmla="*/ 1999 w 2928"/>
                <a:gd name="T15" fmla="*/ 1348 h 2540"/>
                <a:gd name="T16" fmla="*/ 2442 w 2928"/>
                <a:gd name="T17" fmla="*/ 973 h 2540"/>
                <a:gd name="T18" fmla="*/ 2677 w 2928"/>
                <a:gd name="T19" fmla="*/ 693 h 2540"/>
                <a:gd name="T20" fmla="*/ 2745 w 2928"/>
                <a:gd name="T21" fmla="*/ 543 h 2540"/>
                <a:gd name="T22" fmla="*/ 2521 w 2928"/>
                <a:gd name="T23" fmla="*/ 356 h 2540"/>
                <a:gd name="T24" fmla="*/ 2336 w 2928"/>
                <a:gd name="T25" fmla="*/ 568 h 2540"/>
                <a:gd name="T26" fmla="*/ 2077 w 2928"/>
                <a:gd name="T27" fmla="*/ 699 h 2540"/>
                <a:gd name="T28" fmla="*/ 1837 w 2928"/>
                <a:gd name="T29" fmla="*/ 438 h 2540"/>
                <a:gd name="T30" fmla="*/ 2129 w 2928"/>
                <a:gd name="T31" fmla="*/ 161 h 2540"/>
                <a:gd name="T32" fmla="*/ 1991 w 2928"/>
                <a:gd name="T33" fmla="*/ 181 h 2540"/>
                <a:gd name="T34" fmla="*/ 1497 w 2928"/>
                <a:gd name="T35" fmla="*/ 130 h 2540"/>
                <a:gd name="T36" fmla="*/ 983 w 2928"/>
                <a:gd name="T37" fmla="*/ 146 h 2540"/>
                <a:gd name="T38" fmla="*/ 513 w 2928"/>
                <a:gd name="T39" fmla="*/ 106 h 2540"/>
                <a:gd name="T40" fmla="*/ 56 w 2928"/>
                <a:gd name="T41" fmla="*/ 507 h 2540"/>
                <a:gd name="T42" fmla="*/ 418 w 2928"/>
                <a:gd name="T43" fmla="*/ 351 h 2540"/>
                <a:gd name="T44" fmla="*/ 665 w 2928"/>
                <a:gd name="T45" fmla="*/ 586 h 2540"/>
                <a:gd name="T46" fmla="*/ 711 w 2928"/>
                <a:gd name="T47" fmla="*/ 1078 h 2540"/>
                <a:gd name="T48" fmla="*/ 617 w 2928"/>
                <a:gd name="T49" fmla="*/ 1335 h 2540"/>
                <a:gd name="T50" fmla="*/ 694 w 2928"/>
                <a:gd name="T51" fmla="*/ 1659 h 2540"/>
                <a:gd name="T52" fmla="*/ 1016 w 2928"/>
                <a:gd name="T53" fmla="*/ 2046 h 2540"/>
                <a:gd name="T54" fmla="*/ 1367 w 2928"/>
                <a:gd name="T55" fmla="*/ 2184 h 2540"/>
                <a:gd name="T56" fmla="*/ 2038 w 2928"/>
                <a:gd name="T57" fmla="*/ 554 h 2540"/>
                <a:gd name="T58" fmla="*/ 2208 w 2928"/>
                <a:gd name="T59" fmla="*/ 631 h 2540"/>
                <a:gd name="T60" fmla="*/ 2395 w 2928"/>
                <a:gd name="T61" fmla="*/ 303 h 2540"/>
                <a:gd name="T62" fmla="*/ 2723 w 2928"/>
                <a:gd name="T63" fmla="*/ 376 h 2540"/>
                <a:gd name="T64" fmla="*/ 2861 w 2928"/>
                <a:gd name="T65" fmla="*/ 562 h 2540"/>
                <a:gd name="T66" fmla="*/ 2727 w 2928"/>
                <a:gd name="T67" fmla="*/ 761 h 2540"/>
                <a:gd name="T68" fmla="*/ 2537 w 2928"/>
                <a:gd name="T69" fmla="*/ 973 h 2540"/>
                <a:gd name="T70" fmla="*/ 2143 w 2928"/>
                <a:gd name="T71" fmla="*/ 1296 h 2540"/>
                <a:gd name="T72" fmla="*/ 1867 w 2928"/>
                <a:gd name="T73" fmla="*/ 1649 h 2540"/>
                <a:gd name="T74" fmla="*/ 1705 w 2928"/>
                <a:gd name="T75" fmla="*/ 1602 h 2540"/>
                <a:gd name="T76" fmla="*/ 1267 w 2928"/>
                <a:gd name="T77" fmla="*/ 1656 h 2540"/>
                <a:gd name="T78" fmla="*/ 1300 w 2928"/>
                <a:gd name="T79" fmla="*/ 2043 h 2540"/>
                <a:gd name="T80" fmla="*/ 1579 w 2928"/>
                <a:gd name="T81" fmla="*/ 1962 h 2540"/>
                <a:gd name="T82" fmla="*/ 1684 w 2928"/>
                <a:gd name="T83" fmla="*/ 2157 h 2540"/>
                <a:gd name="T84" fmla="*/ 1827 w 2928"/>
                <a:gd name="T85" fmla="*/ 2485 h 2540"/>
                <a:gd name="T86" fmla="*/ 1517 w 2928"/>
                <a:gd name="T87" fmla="*/ 2311 h 2540"/>
                <a:gd name="T88" fmla="*/ 1087 w 2928"/>
                <a:gd name="T89" fmla="*/ 2176 h 2540"/>
                <a:gd name="T90" fmla="*/ 765 w 2928"/>
                <a:gd name="T91" fmla="*/ 1762 h 2540"/>
                <a:gd name="T92" fmla="*/ 605 w 2928"/>
                <a:gd name="T93" fmla="*/ 1662 h 2540"/>
                <a:gd name="T94" fmla="*/ 544 w 2928"/>
                <a:gd name="T95" fmla="*/ 1319 h 2540"/>
                <a:gd name="T96" fmla="*/ 649 w 2928"/>
                <a:gd name="T97" fmla="*/ 1036 h 2540"/>
                <a:gd name="T98" fmla="*/ 612 w 2928"/>
                <a:gd name="T99" fmla="*/ 646 h 2540"/>
                <a:gd name="T100" fmla="*/ 373 w 2928"/>
                <a:gd name="T101" fmla="*/ 419 h 2540"/>
                <a:gd name="T102" fmla="*/ 26 w 2928"/>
                <a:gd name="T103" fmla="*/ 554 h 2540"/>
                <a:gd name="T104" fmla="*/ 510 w 2928"/>
                <a:gd name="T105" fmla="*/ 44 h 2540"/>
                <a:gd name="T106" fmla="*/ 968 w 2928"/>
                <a:gd name="T107" fmla="*/ 76 h 2540"/>
                <a:gd name="T108" fmla="*/ 1572 w 2928"/>
                <a:gd name="T109" fmla="*/ 81 h 2540"/>
                <a:gd name="T110" fmla="*/ 2000 w 2928"/>
                <a:gd name="T111" fmla="*/ 108 h 2540"/>
                <a:gd name="T112" fmla="*/ 2270 w 2928"/>
                <a:gd name="T113" fmla="*/ 93 h 2540"/>
                <a:gd name="T114" fmla="*/ 1955 w 2928"/>
                <a:gd name="T115" fmla="*/ 369 h 2540"/>
                <a:gd name="T116" fmla="*/ 1989 w 2928"/>
                <a:gd name="T117" fmla="*/ 553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8" h="2540">
                  <a:moveTo>
                    <a:pt x="742" y="1878"/>
                  </a:moveTo>
                  <a:lnTo>
                    <a:pt x="742" y="1878"/>
                  </a:lnTo>
                  <a:cubicBezTo>
                    <a:pt x="740" y="1891"/>
                    <a:pt x="743" y="1903"/>
                    <a:pt x="749" y="1915"/>
                  </a:cubicBezTo>
                  <a:cubicBezTo>
                    <a:pt x="749" y="1915"/>
                    <a:pt x="752" y="1916"/>
                    <a:pt x="753" y="1916"/>
                  </a:cubicBezTo>
                  <a:cubicBezTo>
                    <a:pt x="754" y="1915"/>
                    <a:pt x="755" y="1914"/>
                    <a:pt x="755" y="1912"/>
                  </a:cubicBezTo>
                  <a:cubicBezTo>
                    <a:pt x="756" y="1899"/>
                    <a:pt x="748" y="1888"/>
                    <a:pt x="742" y="1878"/>
                  </a:cubicBezTo>
                  <a:close/>
                  <a:moveTo>
                    <a:pt x="1737" y="2484"/>
                  </a:moveTo>
                  <a:lnTo>
                    <a:pt x="1737" y="2484"/>
                  </a:lnTo>
                  <a:cubicBezTo>
                    <a:pt x="1745" y="2484"/>
                    <a:pt x="1752" y="2482"/>
                    <a:pt x="1759" y="2479"/>
                  </a:cubicBezTo>
                  <a:cubicBezTo>
                    <a:pt x="1764" y="2477"/>
                    <a:pt x="1766" y="2473"/>
                    <a:pt x="1766" y="2468"/>
                  </a:cubicBezTo>
                  <a:cubicBezTo>
                    <a:pt x="1764" y="2456"/>
                    <a:pt x="1758" y="2446"/>
                    <a:pt x="1746" y="2443"/>
                  </a:cubicBezTo>
                  <a:cubicBezTo>
                    <a:pt x="1734" y="2440"/>
                    <a:pt x="1722" y="2437"/>
                    <a:pt x="1710" y="2434"/>
                  </a:cubicBezTo>
                  <a:cubicBezTo>
                    <a:pt x="1707" y="2434"/>
                    <a:pt x="1704" y="2437"/>
                    <a:pt x="1705" y="2440"/>
                  </a:cubicBezTo>
                  <a:cubicBezTo>
                    <a:pt x="1710" y="2452"/>
                    <a:pt x="1715" y="2464"/>
                    <a:pt x="1721" y="2476"/>
                  </a:cubicBezTo>
                  <a:cubicBezTo>
                    <a:pt x="1724" y="2483"/>
                    <a:pt x="1731" y="2484"/>
                    <a:pt x="1737" y="2484"/>
                  </a:cubicBezTo>
                  <a:close/>
                  <a:moveTo>
                    <a:pt x="1655" y="2350"/>
                  </a:moveTo>
                  <a:lnTo>
                    <a:pt x="1655" y="2350"/>
                  </a:lnTo>
                  <a:cubicBezTo>
                    <a:pt x="1656" y="2349"/>
                    <a:pt x="1657" y="2349"/>
                    <a:pt x="1658" y="2348"/>
                  </a:cubicBezTo>
                  <a:cubicBezTo>
                    <a:pt x="1658" y="2344"/>
                    <a:pt x="1659" y="2340"/>
                    <a:pt x="1658" y="2336"/>
                  </a:cubicBezTo>
                  <a:cubicBezTo>
                    <a:pt x="1653" y="2307"/>
                    <a:pt x="1648" y="2278"/>
                    <a:pt x="1642" y="2250"/>
                  </a:cubicBezTo>
                  <a:cubicBezTo>
                    <a:pt x="1639" y="2235"/>
                    <a:pt x="1634" y="2222"/>
                    <a:pt x="1629" y="2207"/>
                  </a:cubicBezTo>
                  <a:cubicBezTo>
                    <a:pt x="1627" y="2199"/>
                    <a:pt x="1621" y="2194"/>
                    <a:pt x="1612" y="2193"/>
                  </a:cubicBezTo>
                  <a:cubicBezTo>
                    <a:pt x="1591" y="2192"/>
                    <a:pt x="1571" y="2188"/>
                    <a:pt x="1551" y="2186"/>
                  </a:cubicBezTo>
                  <a:cubicBezTo>
                    <a:pt x="1529" y="2185"/>
                    <a:pt x="1508" y="2180"/>
                    <a:pt x="1489" y="2165"/>
                  </a:cubicBezTo>
                  <a:cubicBezTo>
                    <a:pt x="1479" y="2157"/>
                    <a:pt x="1476" y="2147"/>
                    <a:pt x="1478" y="2135"/>
                  </a:cubicBezTo>
                  <a:cubicBezTo>
                    <a:pt x="1480" y="2129"/>
                    <a:pt x="1482" y="2122"/>
                    <a:pt x="1486" y="2117"/>
                  </a:cubicBezTo>
                  <a:cubicBezTo>
                    <a:pt x="1491" y="2108"/>
                    <a:pt x="1496" y="2100"/>
                    <a:pt x="1502" y="2092"/>
                  </a:cubicBezTo>
                  <a:cubicBezTo>
                    <a:pt x="1513" y="2076"/>
                    <a:pt x="1524" y="2060"/>
                    <a:pt x="1535" y="2044"/>
                  </a:cubicBezTo>
                  <a:cubicBezTo>
                    <a:pt x="1545" y="2029"/>
                    <a:pt x="1543" y="2023"/>
                    <a:pt x="1528" y="2014"/>
                  </a:cubicBezTo>
                  <a:cubicBezTo>
                    <a:pt x="1519" y="2008"/>
                    <a:pt x="1508" y="2003"/>
                    <a:pt x="1499" y="1997"/>
                  </a:cubicBezTo>
                  <a:cubicBezTo>
                    <a:pt x="1476" y="1984"/>
                    <a:pt x="1473" y="1984"/>
                    <a:pt x="1460" y="2007"/>
                  </a:cubicBezTo>
                  <a:cubicBezTo>
                    <a:pt x="1447" y="2030"/>
                    <a:pt x="1433" y="2053"/>
                    <a:pt x="1420" y="2077"/>
                  </a:cubicBezTo>
                  <a:cubicBezTo>
                    <a:pt x="1406" y="2100"/>
                    <a:pt x="1388" y="2110"/>
                    <a:pt x="1362" y="2110"/>
                  </a:cubicBezTo>
                  <a:cubicBezTo>
                    <a:pt x="1330" y="2110"/>
                    <a:pt x="1300" y="2104"/>
                    <a:pt x="1269" y="2103"/>
                  </a:cubicBezTo>
                  <a:cubicBezTo>
                    <a:pt x="1257" y="2103"/>
                    <a:pt x="1247" y="2097"/>
                    <a:pt x="1237" y="2092"/>
                  </a:cubicBezTo>
                  <a:cubicBezTo>
                    <a:pt x="1202" y="2073"/>
                    <a:pt x="1176" y="2045"/>
                    <a:pt x="1150" y="2017"/>
                  </a:cubicBezTo>
                  <a:cubicBezTo>
                    <a:pt x="1144" y="2010"/>
                    <a:pt x="1141" y="2002"/>
                    <a:pt x="1142" y="1992"/>
                  </a:cubicBezTo>
                  <a:cubicBezTo>
                    <a:pt x="1144" y="1979"/>
                    <a:pt x="1145" y="1965"/>
                    <a:pt x="1147" y="1951"/>
                  </a:cubicBezTo>
                  <a:cubicBezTo>
                    <a:pt x="1150" y="1927"/>
                    <a:pt x="1156" y="1903"/>
                    <a:pt x="1158" y="1878"/>
                  </a:cubicBezTo>
                  <a:cubicBezTo>
                    <a:pt x="1160" y="1840"/>
                    <a:pt x="1164" y="1802"/>
                    <a:pt x="1169" y="1764"/>
                  </a:cubicBezTo>
                  <a:cubicBezTo>
                    <a:pt x="1173" y="1724"/>
                    <a:pt x="1185" y="1686"/>
                    <a:pt x="1209" y="1652"/>
                  </a:cubicBezTo>
                  <a:cubicBezTo>
                    <a:pt x="1220" y="1636"/>
                    <a:pt x="1230" y="1620"/>
                    <a:pt x="1244" y="1605"/>
                  </a:cubicBezTo>
                  <a:cubicBezTo>
                    <a:pt x="1248" y="1600"/>
                    <a:pt x="1252" y="1593"/>
                    <a:pt x="1255" y="1587"/>
                  </a:cubicBezTo>
                  <a:cubicBezTo>
                    <a:pt x="1266" y="1563"/>
                    <a:pt x="1285" y="1551"/>
                    <a:pt x="1309" y="1543"/>
                  </a:cubicBezTo>
                  <a:cubicBezTo>
                    <a:pt x="1347" y="1530"/>
                    <a:pt x="1388" y="1523"/>
                    <a:pt x="1427" y="1514"/>
                  </a:cubicBezTo>
                  <a:cubicBezTo>
                    <a:pt x="1459" y="1507"/>
                    <a:pt x="1492" y="1505"/>
                    <a:pt x="1524" y="1501"/>
                  </a:cubicBezTo>
                  <a:cubicBezTo>
                    <a:pt x="1538" y="1499"/>
                    <a:pt x="1552" y="1500"/>
                    <a:pt x="1566" y="1502"/>
                  </a:cubicBezTo>
                  <a:cubicBezTo>
                    <a:pt x="1590" y="1504"/>
                    <a:pt x="1615" y="1507"/>
                    <a:pt x="1639" y="1508"/>
                  </a:cubicBezTo>
                  <a:cubicBezTo>
                    <a:pt x="1657" y="1509"/>
                    <a:pt x="1675" y="1512"/>
                    <a:pt x="1693" y="1514"/>
                  </a:cubicBezTo>
                  <a:cubicBezTo>
                    <a:pt x="1708" y="1516"/>
                    <a:pt x="1718" y="1524"/>
                    <a:pt x="1723" y="1539"/>
                  </a:cubicBezTo>
                  <a:cubicBezTo>
                    <a:pt x="1728" y="1554"/>
                    <a:pt x="1737" y="1566"/>
                    <a:pt x="1749" y="1577"/>
                  </a:cubicBezTo>
                  <a:cubicBezTo>
                    <a:pt x="1766" y="1592"/>
                    <a:pt x="1776" y="1611"/>
                    <a:pt x="1775" y="1635"/>
                  </a:cubicBezTo>
                  <a:cubicBezTo>
                    <a:pt x="1774" y="1640"/>
                    <a:pt x="1775" y="1645"/>
                    <a:pt x="1774" y="1650"/>
                  </a:cubicBezTo>
                  <a:cubicBezTo>
                    <a:pt x="1773" y="1663"/>
                    <a:pt x="1772" y="1676"/>
                    <a:pt x="1770" y="1689"/>
                  </a:cubicBezTo>
                  <a:cubicBezTo>
                    <a:pt x="1769" y="1698"/>
                    <a:pt x="1768" y="1707"/>
                    <a:pt x="1771" y="1715"/>
                  </a:cubicBezTo>
                  <a:cubicBezTo>
                    <a:pt x="1772" y="1717"/>
                    <a:pt x="1774" y="1719"/>
                    <a:pt x="1776" y="1720"/>
                  </a:cubicBezTo>
                  <a:cubicBezTo>
                    <a:pt x="1778" y="1720"/>
                    <a:pt x="1781" y="1719"/>
                    <a:pt x="1782" y="1717"/>
                  </a:cubicBezTo>
                  <a:cubicBezTo>
                    <a:pt x="1789" y="1709"/>
                    <a:pt x="1793" y="1699"/>
                    <a:pt x="1796" y="1689"/>
                  </a:cubicBezTo>
                  <a:cubicBezTo>
                    <a:pt x="1803" y="1664"/>
                    <a:pt x="1806" y="1639"/>
                    <a:pt x="1811" y="1614"/>
                  </a:cubicBezTo>
                  <a:cubicBezTo>
                    <a:pt x="1817" y="1578"/>
                    <a:pt x="1826" y="1542"/>
                    <a:pt x="1833" y="1506"/>
                  </a:cubicBezTo>
                  <a:cubicBezTo>
                    <a:pt x="1834" y="1505"/>
                    <a:pt x="1834" y="1503"/>
                    <a:pt x="1835" y="1502"/>
                  </a:cubicBezTo>
                  <a:cubicBezTo>
                    <a:pt x="1851" y="1470"/>
                    <a:pt x="1866" y="1437"/>
                    <a:pt x="1889" y="1409"/>
                  </a:cubicBezTo>
                  <a:cubicBezTo>
                    <a:pt x="1901" y="1396"/>
                    <a:pt x="1913" y="1385"/>
                    <a:pt x="1929" y="1378"/>
                  </a:cubicBezTo>
                  <a:cubicBezTo>
                    <a:pt x="1952" y="1367"/>
                    <a:pt x="1975" y="1356"/>
                    <a:pt x="1999" y="1348"/>
                  </a:cubicBezTo>
                  <a:cubicBezTo>
                    <a:pt x="2017" y="1342"/>
                    <a:pt x="2031" y="1332"/>
                    <a:pt x="2044" y="1319"/>
                  </a:cubicBezTo>
                  <a:cubicBezTo>
                    <a:pt x="2064" y="1296"/>
                    <a:pt x="2082" y="1272"/>
                    <a:pt x="2096" y="1245"/>
                  </a:cubicBezTo>
                  <a:cubicBezTo>
                    <a:pt x="2114" y="1209"/>
                    <a:pt x="2131" y="1173"/>
                    <a:pt x="2147" y="1136"/>
                  </a:cubicBezTo>
                  <a:cubicBezTo>
                    <a:pt x="2155" y="1117"/>
                    <a:pt x="2165" y="1100"/>
                    <a:pt x="2178" y="1084"/>
                  </a:cubicBezTo>
                  <a:cubicBezTo>
                    <a:pt x="2194" y="1064"/>
                    <a:pt x="2213" y="1048"/>
                    <a:pt x="2237" y="1038"/>
                  </a:cubicBezTo>
                  <a:cubicBezTo>
                    <a:pt x="2253" y="1031"/>
                    <a:pt x="2271" y="1025"/>
                    <a:pt x="2287" y="1018"/>
                  </a:cubicBezTo>
                  <a:cubicBezTo>
                    <a:pt x="2319" y="1003"/>
                    <a:pt x="2353" y="994"/>
                    <a:pt x="2388" y="989"/>
                  </a:cubicBezTo>
                  <a:cubicBezTo>
                    <a:pt x="2407" y="986"/>
                    <a:pt x="2424" y="981"/>
                    <a:pt x="2442" y="973"/>
                  </a:cubicBezTo>
                  <a:cubicBezTo>
                    <a:pt x="2457" y="967"/>
                    <a:pt x="2467" y="956"/>
                    <a:pt x="2475" y="942"/>
                  </a:cubicBezTo>
                  <a:cubicBezTo>
                    <a:pt x="2478" y="938"/>
                    <a:pt x="2479" y="933"/>
                    <a:pt x="2476" y="928"/>
                  </a:cubicBezTo>
                  <a:cubicBezTo>
                    <a:pt x="2473" y="925"/>
                    <a:pt x="2471" y="922"/>
                    <a:pt x="2469" y="918"/>
                  </a:cubicBezTo>
                  <a:cubicBezTo>
                    <a:pt x="2462" y="908"/>
                    <a:pt x="2461" y="897"/>
                    <a:pt x="2467" y="886"/>
                  </a:cubicBezTo>
                  <a:cubicBezTo>
                    <a:pt x="2472" y="876"/>
                    <a:pt x="2478" y="866"/>
                    <a:pt x="2484" y="856"/>
                  </a:cubicBezTo>
                  <a:cubicBezTo>
                    <a:pt x="2509" y="818"/>
                    <a:pt x="2531" y="780"/>
                    <a:pt x="2537" y="734"/>
                  </a:cubicBezTo>
                  <a:cubicBezTo>
                    <a:pt x="2541" y="707"/>
                    <a:pt x="2557" y="694"/>
                    <a:pt x="2582" y="692"/>
                  </a:cubicBezTo>
                  <a:cubicBezTo>
                    <a:pt x="2613" y="690"/>
                    <a:pt x="2645" y="690"/>
                    <a:pt x="2677" y="693"/>
                  </a:cubicBezTo>
                  <a:cubicBezTo>
                    <a:pt x="2692" y="694"/>
                    <a:pt x="2706" y="695"/>
                    <a:pt x="2721" y="696"/>
                  </a:cubicBezTo>
                  <a:cubicBezTo>
                    <a:pt x="2732" y="696"/>
                    <a:pt x="2742" y="694"/>
                    <a:pt x="2752" y="690"/>
                  </a:cubicBezTo>
                  <a:cubicBezTo>
                    <a:pt x="2770" y="682"/>
                    <a:pt x="2788" y="675"/>
                    <a:pt x="2808" y="672"/>
                  </a:cubicBezTo>
                  <a:cubicBezTo>
                    <a:pt x="2823" y="669"/>
                    <a:pt x="2833" y="660"/>
                    <a:pt x="2840" y="648"/>
                  </a:cubicBezTo>
                  <a:cubicBezTo>
                    <a:pt x="2851" y="629"/>
                    <a:pt x="2851" y="626"/>
                    <a:pt x="2831" y="617"/>
                  </a:cubicBezTo>
                  <a:cubicBezTo>
                    <a:pt x="2819" y="611"/>
                    <a:pt x="2806" y="605"/>
                    <a:pt x="2798" y="592"/>
                  </a:cubicBezTo>
                  <a:cubicBezTo>
                    <a:pt x="2792" y="582"/>
                    <a:pt x="2783" y="574"/>
                    <a:pt x="2773" y="566"/>
                  </a:cubicBezTo>
                  <a:cubicBezTo>
                    <a:pt x="2763" y="559"/>
                    <a:pt x="2754" y="551"/>
                    <a:pt x="2745" y="543"/>
                  </a:cubicBezTo>
                  <a:cubicBezTo>
                    <a:pt x="2735" y="534"/>
                    <a:pt x="2728" y="524"/>
                    <a:pt x="2722" y="514"/>
                  </a:cubicBezTo>
                  <a:cubicBezTo>
                    <a:pt x="2719" y="507"/>
                    <a:pt x="2717" y="500"/>
                    <a:pt x="2720" y="492"/>
                  </a:cubicBezTo>
                  <a:cubicBezTo>
                    <a:pt x="2728" y="478"/>
                    <a:pt x="2722" y="464"/>
                    <a:pt x="2719" y="449"/>
                  </a:cubicBezTo>
                  <a:cubicBezTo>
                    <a:pt x="2717" y="442"/>
                    <a:pt x="2712" y="438"/>
                    <a:pt x="2705" y="438"/>
                  </a:cubicBezTo>
                  <a:cubicBezTo>
                    <a:pt x="2697" y="438"/>
                    <a:pt x="2690" y="437"/>
                    <a:pt x="2683" y="438"/>
                  </a:cubicBezTo>
                  <a:cubicBezTo>
                    <a:pt x="2638" y="442"/>
                    <a:pt x="2597" y="429"/>
                    <a:pt x="2555" y="418"/>
                  </a:cubicBezTo>
                  <a:cubicBezTo>
                    <a:pt x="2541" y="414"/>
                    <a:pt x="2531" y="405"/>
                    <a:pt x="2528" y="390"/>
                  </a:cubicBezTo>
                  <a:cubicBezTo>
                    <a:pt x="2526" y="379"/>
                    <a:pt x="2523" y="367"/>
                    <a:pt x="2521" y="356"/>
                  </a:cubicBezTo>
                  <a:cubicBezTo>
                    <a:pt x="2518" y="343"/>
                    <a:pt x="2515" y="340"/>
                    <a:pt x="2501" y="340"/>
                  </a:cubicBezTo>
                  <a:cubicBezTo>
                    <a:pt x="2496" y="340"/>
                    <a:pt x="2491" y="340"/>
                    <a:pt x="2487" y="340"/>
                  </a:cubicBezTo>
                  <a:cubicBezTo>
                    <a:pt x="2470" y="343"/>
                    <a:pt x="2454" y="345"/>
                    <a:pt x="2438" y="348"/>
                  </a:cubicBezTo>
                  <a:cubicBezTo>
                    <a:pt x="2417" y="351"/>
                    <a:pt x="2405" y="363"/>
                    <a:pt x="2400" y="384"/>
                  </a:cubicBezTo>
                  <a:cubicBezTo>
                    <a:pt x="2395" y="406"/>
                    <a:pt x="2388" y="428"/>
                    <a:pt x="2382" y="450"/>
                  </a:cubicBezTo>
                  <a:cubicBezTo>
                    <a:pt x="2376" y="467"/>
                    <a:pt x="2373" y="485"/>
                    <a:pt x="2377" y="503"/>
                  </a:cubicBezTo>
                  <a:cubicBezTo>
                    <a:pt x="2380" y="514"/>
                    <a:pt x="2377" y="524"/>
                    <a:pt x="2372" y="533"/>
                  </a:cubicBezTo>
                  <a:cubicBezTo>
                    <a:pt x="2364" y="550"/>
                    <a:pt x="2352" y="561"/>
                    <a:pt x="2336" y="568"/>
                  </a:cubicBezTo>
                  <a:cubicBezTo>
                    <a:pt x="2324" y="572"/>
                    <a:pt x="2312" y="575"/>
                    <a:pt x="2301" y="579"/>
                  </a:cubicBezTo>
                  <a:cubicBezTo>
                    <a:pt x="2294" y="581"/>
                    <a:pt x="2287" y="583"/>
                    <a:pt x="2280" y="586"/>
                  </a:cubicBezTo>
                  <a:cubicBezTo>
                    <a:pt x="2258" y="595"/>
                    <a:pt x="2257" y="596"/>
                    <a:pt x="2264" y="618"/>
                  </a:cubicBezTo>
                  <a:cubicBezTo>
                    <a:pt x="2275" y="657"/>
                    <a:pt x="2274" y="698"/>
                    <a:pt x="2273" y="737"/>
                  </a:cubicBezTo>
                  <a:cubicBezTo>
                    <a:pt x="2272" y="758"/>
                    <a:pt x="2260" y="767"/>
                    <a:pt x="2240" y="772"/>
                  </a:cubicBezTo>
                  <a:cubicBezTo>
                    <a:pt x="2197" y="782"/>
                    <a:pt x="2156" y="774"/>
                    <a:pt x="2116" y="759"/>
                  </a:cubicBezTo>
                  <a:cubicBezTo>
                    <a:pt x="2100" y="754"/>
                    <a:pt x="2089" y="744"/>
                    <a:pt x="2084" y="728"/>
                  </a:cubicBezTo>
                  <a:cubicBezTo>
                    <a:pt x="2081" y="718"/>
                    <a:pt x="2077" y="709"/>
                    <a:pt x="2077" y="699"/>
                  </a:cubicBezTo>
                  <a:cubicBezTo>
                    <a:pt x="2075" y="681"/>
                    <a:pt x="2070" y="664"/>
                    <a:pt x="2065" y="646"/>
                  </a:cubicBezTo>
                  <a:cubicBezTo>
                    <a:pt x="2059" y="623"/>
                    <a:pt x="2056" y="620"/>
                    <a:pt x="2032" y="620"/>
                  </a:cubicBezTo>
                  <a:cubicBezTo>
                    <a:pt x="1998" y="620"/>
                    <a:pt x="1965" y="620"/>
                    <a:pt x="1931" y="620"/>
                  </a:cubicBezTo>
                  <a:cubicBezTo>
                    <a:pt x="1916" y="619"/>
                    <a:pt x="1900" y="617"/>
                    <a:pt x="1885" y="614"/>
                  </a:cubicBezTo>
                  <a:cubicBezTo>
                    <a:pt x="1870" y="611"/>
                    <a:pt x="1861" y="602"/>
                    <a:pt x="1855" y="588"/>
                  </a:cubicBezTo>
                  <a:cubicBezTo>
                    <a:pt x="1851" y="575"/>
                    <a:pt x="1849" y="563"/>
                    <a:pt x="1848" y="550"/>
                  </a:cubicBezTo>
                  <a:cubicBezTo>
                    <a:pt x="1845" y="523"/>
                    <a:pt x="1842" y="496"/>
                    <a:pt x="1840" y="469"/>
                  </a:cubicBezTo>
                  <a:cubicBezTo>
                    <a:pt x="1840" y="459"/>
                    <a:pt x="1840" y="448"/>
                    <a:pt x="1837" y="438"/>
                  </a:cubicBezTo>
                  <a:cubicBezTo>
                    <a:pt x="1835" y="429"/>
                    <a:pt x="1835" y="420"/>
                    <a:pt x="1838" y="411"/>
                  </a:cubicBezTo>
                  <a:cubicBezTo>
                    <a:pt x="1843" y="392"/>
                    <a:pt x="1852" y="375"/>
                    <a:pt x="1868" y="362"/>
                  </a:cubicBezTo>
                  <a:cubicBezTo>
                    <a:pt x="1885" y="349"/>
                    <a:pt x="1899" y="333"/>
                    <a:pt x="1912" y="316"/>
                  </a:cubicBezTo>
                  <a:cubicBezTo>
                    <a:pt x="1922" y="301"/>
                    <a:pt x="1936" y="290"/>
                    <a:pt x="1951" y="280"/>
                  </a:cubicBezTo>
                  <a:cubicBezTo>
                    <a:pt x="1973" y="267"/>
                    <a:pt x="1994" y="256"/>
                    <a:pt x="2018" y="250"/>
                  </a:cubicBezTo>
                  <a:cubicBezTo>
                    <a:pt x="2034" y="246"/>
                    <a:pt x="2045" y="238"/>
                    <a:pt x="2051" y="221"/>
                  </a:cubicBezTo>
                  <a:cubicBezTo>
                    <a:pt x="2059" y="198"/>
                    <a:pt x="2075" y="182"/>
                    <a:pt x="2097" y="173"/>
                  </a:cubicBezTo>
                  <a:cubicBezTo>
                    <a:pt x="2108" y="169"/>
                    <a:pt x="2118" y="163"/>
                    <a:pt x="2129" y="161"/>
                  </a:cubicBezTo>
                  <a:cubicBezTo>
                    <a:pt x="2155" y="155"/>
                    <a:pt x="2177" y="139"/>
                    <a:pt x="2198" y="124"/>
                  </a:cubicBezTo>
                  <a:cubicBezTo>
                    <a:pt x="2202" y="122"/>
                    <a:pt x="2205" y="117"/>
                    <a:pt x="2204" y="112"/>
                  </a:cubicBezTo>
                  <a:cubicBezTo>
                    <a:pt x="2200" y="97"/>
                    <a:pt x="2185" y="88"/>
                    <a:pt x="2170" y="90"/>
                  </a:cubicBezTo>
                  <a:cubicBezTo>
                    <a:pt x="2166" y="91"/>
                    <a:pt x="2162" y="93"/>
                    <a:pt x="2158" y="94"/>
                  </a:cubicBezTo>
                  <a:cubicBezTo>
                    <a:pt x="2141" y="99"/>
                    <a:pt x="2124" y="104"/>
                    <a:pt x="2106" y="105"/>
                  </a:cubicBezTo>
                  <a:cubicBezTo>
                    <a:pt x="2095" y="105"/>
                    <a:pt x="2087" y="110"/>
                    <a:pt x="2083" y="120"/>
                  </a:cubicBezTo>
                  <a:cubicBezTo>
                    <a:pt x="2080" y="130"/>
                    <a:pt x="2074" y="137"/>
                    <a:pt x="2067" y="145"/>
                  </a:cubicBezTo>
                  <a:cubicBezTo>
                    <a:pt x="2047" y="167"/>
                    <a:pt x="2021" y="177"/>
                    <a:pt x="1991" y="181"/>
                  </a:cubicBezTo>
                  <a:cubicBezTo>
                    <a:pt x="1940" y="188"/>
                    <a:pt x="1888" y="195"/>
                    <a:pt x="1836" y="200"/>
                  </a:cubicBezTo>
                  <a:cubicBezTo>
                    <a:pt x="1795" y="205"/>
                    <a:pt x="1753" y="204"/>
                    <a:pt x="1711" y="202"/>
                  </a:cubicBezTo>
                  <a:cubicBezTo>
                    <a:pt x="1690" y="201"/>
                    <a:pt x="1672" y="192"/>
                    <a:pt x="1663" y="170"/>
                  </a:cubicBezTo>
                  <a:cubicBezTo>
                    <a:pt x="1662" y="167"/>
                    <a:pt x="1660" y="164"/>
                    <a:pt x="1659" y="162"/>
                  </a:cubicBezTo>
                  <a:cubicBezTo>
                    <a:pt x="1656" y="157"/>
                    <a:pt x="1652" y="154"/>
                    <a:pt x="1647" y="154"/>
                  </a:cubicBezTo>
                  <a:cubicBezTo>
                    <a:pt x="1642" y="153"/>
                    <a:pt x="1637" y="153"/>
                    <a:pt x="1633" y="152"/>
                  </a:cubicBezTo>
                  <a:cubicBezTo>
                    <a:pt x="1608" y="149"/>
                    <a:pt x="1584" y="149"/>
                    <a:pt x="1560" y="143"/>
                  </a:cubicBezTo>
                  <a:cubicBezTo>
                    <a:pt x="1539" y="138"/>
                    <a:pt x="1518" y="134"/>
                    <a:pt x="1497" y="130"/>
                  </a:cubicBezTo>
                  <a:cubicBezTo>
                    <a:pt x="1482" y="127"/>
                    <a:pt x="1467" y="126"/>
                    <a:pt x="1451" y="128"/>
                  </a:cubicBezTo>
                  <a:cubicBezTo>
                    <a:pt x="1429" y="132"/>
                    <a:pt x="1406" y="133"/>
                    <a:pt x="1383" y="136"/>
                  </a:cubicBezTo>
                  <a:cubicBezTo>
                    <a:pt x="1357" y="140"/>
                    <a:pt x="1331" y="138"/>
                    <a:pt x="1305" y="132"/>
                  </a:cubicBezTo>
                  <a:cubicBezTo>
                    <a:pt x="1299" y="131"/>
                    <a:pt x="1293" y="130"/>
                    <a:pt x="1286" y="128"/>
                  </a:cubicBezTo>
                  <a:cubicBezTo>
                    <a:pt x="1264" y="123"/>
                    <a:pt x="1242" y="125"/>
                    <a:pt x="1221" y="133"/>
                  </a:cubicBezTo>
                  <a:cubicBezTo>
                    <a:pt x="1184" y="146"/>
                    <a:pt x="1146" y="153"/>
                    <a:pt x="1108" y="165"/>
                  </a:cubicBezTo>
                  <a:cubicBezTo>
                    <a:pt x="1102" y="167"/>
                    <a:pt x="1096" y="168"/>
                    <a:pt x="1089" y="167"/>
                  </a:cubicBezTo>
                  <a:cubicBezTo>
                    <a:pt x="1053" y="163"/>
                    <a:pt x="1018" y="157"/>
                    <a:pt x="983" y="146"/>
                  </a:cubicBezTo>
                  <a:cubicBezTo>
                    <a:pt x="965" y="141"/>
                    <a:pt x="947" y="136"/>
                    <a:pt x="928" y="134"/>
                  </a:cubicBezTo>
                  <a:cubicBezTo>
                    <a:pt x="917" y="132"/>
                    <a:pt x="906" y="128"/>
                    <a:pt x="896" y="122"/>
                  </a:cubicBezTo>
                  <a:cubicBezTo>
                    <a:pt x="878" y="111"/>
                    <a:pt x="858" y="103"/>
                    <a:pt x="838" y="97"/>
                  </a:cubicBezTo>
                  <a:cubicBezTo>
                    <a:pt x="808" y="89"/>
                    <a:pt x="778" y="84"/>
                    <a:pt x="748" y="76"/>
                  </a:cubicBezTo>
                  <a:cubicBezTo>
                    <a:pt x="734" y="72"/>
                    <a:pt x="719" y="70"/>
                    <a:pt x="705" y="66"/>
                  </a:cubicBezTo>
                  <a:cubicBezTo>
                    <a:pt x="692" y="62"/>
                    <a:pt x="679" y="62"/>
                    <a:pt x="667" y="66"/>
                  </a:cubicBezTo>
                  <a:cubicBezTo>
                    <a:pt x="660" y="68"/>
                    <a:pt x="654" y="69"/>
                    <a:pt x="648" y="71"/>
                  </a:cubicBezTo>
                  <a:cubicBezTo>
                    <a:pt x="604" y="87"/>
                    <a:pt x="559" y="97"/>
                    <a:pt x="513" y="106"/>
                  </a:cubicBezTo>
                  <a:cubicBezTo>
                    <a:pt x="468" y="114"/>
                    <a:pt x="424" y="127"/>
                    <a:pt x="384" y="151"/>
                  </a:cubicBezTo>
                  <a:cubicBezTo>
                    <a:pt x="342" y="176"/>
                    <a:pt x="305" y="206"/>
                    <a:pt x="275" y="245"/>
                  </a:cubicBezTo>
                  <a:cubicBezTo>
                    <a:pt x="268" y="254"/>
                    <a:pt x="260" y="261"/>
                    <a:pt x="250" y="268"/>
                  </a:cubicBezTo>
                  <a:cubicBezTo>
                    <a:pt x="231" y="281"/>
                    <a:pt x="212" y="292"/>
                    <a:pt x="190" y="301"/>
                  </a:cubicBezTo>
                  <a:cubicBezTo>
                    <a:pt x="161" y="313"/>
                    <a:pt x="133" y="328"/>
                    <a:pt x="106" y="345"/>
                  </a:cubicBezTo>
                  <a:cubicBezTo>
                    <a:pt x="90" y="355"/>
                    <a:pt x="81" y="368"/>
                    <a:pt x="76" y="385"/>
                  </a:cubicBezTo>
                  <a:cubicBezTo>
                    <a:pt x="66" y="417"/>
                    <a:pt x="64" y="451"/>
                    <a:pt x="53" y="483"/>
                  </a:cubicBezTo>
                  <a:cubicBezTo>
                    <a:pt x="50" y="491"/>
                    <a:pt x="53" y="499"/>
                    <a:pt x="56" y="507"/>
                  </a:cubicBezTo>
                  <a:cubicBezTo>
                    <a:pt x="61" y="516"/>
                    <a:pt x="66" y="519"/>
                    <a:pt x="76" y="517"/>
                  </a:cubicBezTo>
                  <a:cubicBezTo>
                    <a:pt x="82" y="515"/>
                    <a:pt x="88" y="513"/>
                    <a:pt x="95" y="511"/>
                  </a:cubicBezTo>
                  <a:cubicBezTo>
                    <a:pt x="124" y="500"/>
                    <a:pt x="154" y="488"/>
                    <a:pt x="183" y="475"/>
                  </a:cubicBezTo>
                  <a:cubicBezTo>
                    <a:pt x="199" y="468"/>
                    <a:pt x="211" y="458"/>
                    <a:pt x="218" y="443"/>
                  </a:cubicBezTo>
                  <a:cubicBezTo>
                    <a:pt x="220" y="438"/>
                    <a:pt x="222" y="434"/>
                    <a:pt x="224" y="429"/>
                  </a:cubicBezTo>
                  <a:cubicBezTo>
                    <a:pt x="237" y="405"/>
                    <a:pt x="255" y="388"/>
                    <a:pt x="282" y="380"/>
                  </a:cubicBezTo>
                  <a:cubicBezTo>
                    <a:pt x="290" y="377"/>
                    <a:pt x="299" y="374"/>
                    <a:pt x="308" y="372"/>
                  </a:cubicBezTo>
                  <a:cubicBezTo>
                    <a:pt x="345" y="365"/>
                    <a:pt x="381" y="356"/>
                    <a:pt x="418" y="351"/>
                  </a:cubicBezTo>
                  <a:cubicBezTo>
                    <a:pt x="440" y="348"/>
                    <a:pt x="459" y="351"/>
                    <a:pt x="477" y="362"/>
                  </a:cubicBezTo>
                  <a:cubicBezTo>
                    <a:pt x="498" y="375"/>
                    <a:pt x="521" y="386"/>
                    <a:pt x="544" y="396"/>
                  </a:cubicBezTo>
                  <a:cubicBezTo>
                    <a:pt x="558" y="402"/>
                    <a:pt x="572" y="410"/>
                    <a:pt x="586" y="417"/>
                  </a:cubicBezTo>
                  <a:cubicBezTo>
                    <a:pt x="600" y="424"/>
                    <a:pt x="613" y="432"/>
                    <a:pt x="624" y="443"/>
                  </a:cubicBezTo>
                  <a:cubicBezTo>
                    <a:pt x="635" y="454"/>
                    <a:pt x="647" y="464"/>
                    <a:pt x="659" y="473"/>
                  </a:cubicBezTo>
                  <a:cubicBezTo>
                    <a:pt x="673" y="483"/>
                    <a:pt x="680" y="496"/>
                    <a:pt x="683" y="512"/>
                  </a:cubicBezTo>
                  <a:cubicBezTo>
                    <a:pt x="687" y="531"/>
                    <a:pt x="685" y="549"/>
                    <a:pt x="676" y="567"/>
                  </a:cubicBezTo>
                  <a:cubicBezTo>
                    <a:pt x="672" y="573"/>
                    <a:pt x="668" y="579"/>
                    <a:pt x="665" y="586"/>
                  </a:cubicBezTo>
                  <a:cubicBezTo>
                    <a:pt x="660" y="593"/>
                    <a:pt x="660" y="601"/>
                    <a:pt x="664" y="609"/>
                  </a:cubicBezTo>
                  <a:cubicBezTo>
                    <a:pt x="666" y="615"/>
                    <a:pt x="669" y="621"/>
                    <a:pt x="673" y="627"/>
                  </a:cubicBezTo>
                  <a:cubicBezTo>
                    <a:pt x="680" y="640"/>
                    <a:pt x="687" y="654"/>
                    <a:pt x="694" y="668"/>
                  </a:cubicBezTo>
                  <a:cubicBezTo>
                    <a:pt x="699" y="679"/>
                    <a:pt x="704" y="688"/>
                    <a:pt x="711" y="697"/>
                  </a:cubicBezTo>
                  <a:cubicBezTo>
                    <a:pt x="726" y="716"/>
                    <a:pt x="739" y="736"/>
                    <a:pt x="749" y="757"/>
                  </a:cubicBezTo>
                  <a:cubicBezTo>
                    <a:pt x="781" y="822"/>
                    <a:pt x="773" y="884"/>
                    <a:pt x="735" y="943"/>
                  </a:cubicBezTo>
                  <a:cubicBezTo>
                    <a:pt x="724" y="961"/>
                    <a:pt x="717" y="977"/>
                    <a:pt x="719" y="998"/>
                  </a:cubicBezTo>
                  <a:cubicBezTo>
                    <a:pt x="721" y="1025"/>
                    <a:pt x="718" y="1052"/>
                    <a:pt x="711" y="1078"/>
                  </a:cubicBezTo>
                  <a:cubicBezTo>
                    <a:pt x="706" y="1095"/>
                    <a:pt x="700" y="1101"/>
                    <a:pt x="683" y="1104"/>
                  </a:cubicBezTo>
                  <a:cubicBezTo>
                    <a:pt x="679" y="1104"/>
                    <a:pt x="676" y="1104"/>
                    <a:pt x="673" y="1104"/>
                  </a:cubicBezTo>
                  <a:cubicBezTo>
                    <a:pt x="655" y="1106"/>
                    <a:pt x="653" y="1107"/>
                    <a:pt x="650" y="1126"/>
                  </a:cubicBezTo>
                  <a:cubicBezTo>
                    <a:pt x="649" y="1130"/>
                    <a:pt x="649" y="1134"/>
                    <a:pt x="648" y="1138"/>
                  </a:cubicBezTo>
                  <a:cubicBezTo>
                    <a:pt x="644" y="1163"/>
                    <a:pt x="640" y="1187"/>
                    <a:pt x="636" y="1211"/>
                  </a:cubicBezTo>
                  <a:cubicBezTo>
                    <a:pt x="631" y="1238"/>
                    <a:pt x="628" y="1266"/>
                    <a:pt x="634" y="1294"/>
                  </a:cubicBezTo>
                  <a:cubicBezTo>
                    <a:pt x="636" y="1301"/>
                    <a:pt x="634" y="1308"/>
                    <a:pt x="631" y="1315"/>
                  </a:cubicBezTo>
                  <a:cubicBezTo>
                    <a:pt x="627" y="1322"/>
                    <a:pt x="623" y="1330"/>
                    <a:pt x="617" y="1335"/>
                  </a:cubicBezTo>
                  <a:cubicBezTo>
                    <a:pt x="597" y="1357"/>
                    <a:pt x="601" y="1358"/>
                    <a:pt x="616" y="1381"/>
                  </a:cubicBezTo>
                  <a:cubicBezTo>
                    <a:pt x="640" y="1416"/>
                    <a:pt x="663" y="1452"/>
                    <a:pt x="679" y="1491"/>
                  </a:cubicBezTo>
                  <a:cubicBezTo>
                    <a:pt x="684" y="1503"/>
                    <a:pt x="686" y="1515"/>
                    <a:pt x="684" y="1527"/>
                  </a:cubicBezTo>
                  <a:cubicBezTo>
                    <a:pt x="679" y="1555"/>
                    <a:pt x="676" y="1584"/>
                    <a:pt x="668" y="1611"/>
                  </a:cubicBezTo>
                  <a:cubicBezTo>
                    <a:pt x="663" y="1627"/>
                    <a:pt x="664" y="1643"/>
                    <a:pt x="673" y="1659"/>
                  </a:cubicBezTo>
                  <a:cubicBezTo>
                    <a:pt x="677" y="1666"/>
                    <a:pt x="681" y="1675"/>
                    <a:pt x="685" y="1683"/>
                  </a:cubicBezTo>
                  <a:cubicBezTo>
                    <a:pt x="686" y="1686"/>
                    <a:pt x="686" y="1690"/>
                    <a:pt x="692" y="1687"/>
                  </a:cubicBezTo>
                  <a:cubicBezTo>
                    <a:pt x="693" y="1678"/>
                    <a:pt x="694" y="1668"/>
                    <a:pt x="694" y="1659"/>
                  </a:cubicBezTo>
                  <a:cubicBezTo>
                    <a:pt x="693" y="1645"/>
                    <a:pt x="697" y="1633"/>
                    <a:pt x="704" y="1622"/>
                  </a:cubicBezTo>
                  <a:cubicBezTo>
                    <a:pt x="718" y="1597"/>
                    <a:pt x="732" y="1590"/>
                    <a:pt x="761" y="1595"/>
                  </a:cubicBezTo>
                  <a:cubicBezTo>
                    <a:pt x="772" y="1597"/>
                    <a:pt x="783" y="1601"/>
                    <a:pt x="794" y="1602"/>
                  </a:cubicBezTo>
                  <a:cubicBezTo>
                    <a:pt x="810" y="1605"/>
                    <a:pt x="821" y="1613"/>
                    <a:pt x="829" y="1627"/>
                  </a:cubicBezTo>
                  <a:cubicBezTo>
                    <a:pt x="836" y="1641"/>
                    <a:pt x="843" y="1656"/>
                    <a:pt x="850" y="1671"/>
                  </a:cubicBezTo>
                  <a:cubicBezTo>
                    <a:pt x="872" y="1712"/>
                    <a:pt x="887" y="1756"/>
                    <a:pt x="899" y="1801"/>
                  </a:cubicBezTo>
                  <a:cubicBezTo>
                    <a:pt x="912" y="1855"/>
                    <a:pt x="927" y="1909"/>
                    <a:pt x="949" y="1960"/>
                  </a:cubicBezTo>
                  <a:cubicBezTo>
                    <a:pt x="965" y="1994"/>
                    <a:pt x="985" y="2025"/>
                    <a:pt x="1016" y="2046"/>
                  </a:cubicBezTo>
                  <a:cubicBezTo>
                    <a:pt x="1041" y="2062"/>
                    <a:pt x="1063" y="2081"/>
                    <a:pt x="1088" y="2097"/>
                  </a:cubicBezTo>
                  <a:cubicBezTo>
                    <a:pt x="1107" y="2110"/>
                    <a:pt x="1129" y="2116"/>
                    <a:pt x="1151" y="2121"/>
                  </a:cubicBezTo>
                  <a:cubicBezTo>
                    <a:pt x="1165" y="2125"/>
                    <a:pt x="1180" y="2126"/>
                    <a:pt x="1194" y="2129"/>
                  </a:cubicBezTo>
                  <a:cubicBezTo>
                    <a:pt x="1213" y="2133"/>
                    <a:pt x="1230" y="2133"/>
                    <a:pt x="1247" y="2126"/>
                  </a:cubicBezTo>
                  <a:cubicBezTo>
                    <a:pt x="1258" y="2121"/>
                    <a:pt x="1269" y="2120"/>
                    <a:pt x="1281" y="2121"/>
                  </a:cubicBezTo>
                  <a:cubicBezTo>
                    <a:pt x="1283" y="2121"/>
                    <a:pt x="1286" y="2122"/>
                    <a:pt x="1288" y="2122"/>
                  </a:cubicBezTo>
                  <a:cubicBezTo>
                    <a:pt x="1316" y="2121"/>
                    <a:pt x="1321" y="2120"/>
                    <a:pt x="1340" y="2149"/>
                  </a:cubicBezTo>
                  <a:cubicBezTo>
                    <a:pt x="1348" y="2162"/>
                    <a:pt x="1357" y="2173"/>
                    <a:pt x="1367" y="2184"/>
                  </a:cubicBezTo>
                  <a:cubicBezTo>
                    <a:pt x="1373" y="2192"/>
                    <a:pt x="1382" y="2196"/>
                    <a:pt x="1393" y="2193"/>
                  </a:cubicBezTo>
                  <a:cubicBezTo>
                    <a:pt x="1432" y="2184"/>
                    <a:pt x="1467" y="2195"/>
                    <a:pt x="1500" y="2215"/>
                  </a:cubicBezTo>
                  <a:cubicBezTo>
                    <a:pt x="1524" y="2231"/>
                    <a:pt x="1548" y="2246"/>
                    <a:pt x="1572" y="2262"/>
                  </a:cubicBezTo>
                  <a:cubicBezTo>
                    <a:pt x="1600" y="2279"/>
                    <a:pt x="1624" y="2302"/>
                    <a:pt x="1641" y="2330"/>
                  </a:cubicBezTo>
                  <a:cubicBezTo>
                    <a:pt x="1646" y="2337"/>
                    <a:pt x="1650" y="2343"/>
                    <a:pt x="1655" y="2350"/>
                  </a:cubicBezTo>
                  <a:close/>
                  <a:moveTo>
                    <a:pt x="1989" y="554"/>
                  </a:moveTo>
                  <a:lnTo>
                    <a:pt x="1989" y="554"/>
                  </a:lnTo>
                  <a:cubicBezTo>
                    <a:pt x="2006" y="554"/>
                    <a:pt x="2022" y="553"/>
                    <a:pt x="2038" y="554"/>
                  </a:cubicBezTo>
                  <a:cubicBezTo>
                    <a:pt x="2044" y="554"/>
                    <a:pt x="2050" y="554"/>
                    <a:pt x="2055" y="555"/>
                  </a:cubicBezTo>
                  <a:cubicBezTo>
                    <a:pt x="2087" y="559"/>
                    <a:pt x="2110" y="574"/>
                    <a:pt x="2120" y="606"/>
                  </a:cubicBezTo>
                  <a:cubicBezTo>
                    <a:pt x="2126" y="624"/>
                    <a:pt x="2132" y="642"/>
                    <a:pt x="2136" y="660"/>
                  </a:cubicBezTo>
                  <a:cubicBezTo>
                    <a:pt x="2138" y="669"/>
                    <a:pt x="2140" y="677"/>
                    <a:pt x="2142" y="686"/>
                  </a:cubicBezTo>
                  <a:cubicBezTo>
                    <a:pt x="2144" y="696"/>
                    <a:pt x="2150" y="702"/>
                    <a:pt x="2159" y="705"/>
                  </a:cubicBezTo>
                  <a:cubicBezTo>
                    <a:pt x="2178" y="712"/>
                    <a:pt x="2196" y="710"/>
                    <a:pt x="2214" y="705"/>
                  </a:cubicBezTo>
                  <a:cubicBezTo>
                    <a:pt x="2220" y="703"/>
                    <a:pt x="2222" y="699"/>
                    <a:pt x="2221" y="693"/>
                  </a:cubicBezTo>
                  <a:cubicBezTo>
                    <a:pt x="2218" y="672"/>
                    <a:pt x="2216" y="651"/>
                    <a:pt x="2208" y="631"/>
                  </a:cubicBezTo>
                  <a:cubicBezTo>
                    <a:pt x="2199" y="610"/>
                    <a:pt x="2202" y="588"/>
                    <a:pt x="2203" y="566"/>
                  </a:cubicBezTo>
                  <a:cubicBezTo>
                    <a:pt x="2203" y="556"/>
                    <a:pt x="2210" y="550"/>
                    <a:pt x="2218" y="545"/>
                  </a:cubicBezTo>
                  <a:cubicBezTo>
                    <a:pt x="2233" y="537"/>
                    <a:pt x="2248" y="529"/>
                    <a:pt x="2265" y="525"/>
                  </a:cubicBezTo>
                  <a:cubicBezTo>
                    <a:pt x="2275" y="523"/>
                    <a:pt x="2285" y="521"/>
                    <a:pt x="2294" y="519"/>
                  </a:cubicBezTo>
                  <a:cubicBezTo>
                    <a:pt x="2302" y="518"/>
                    <a:pt x="2306" y="515"/>
                    <a:pt x="2309" y="506"/>
                  </a:cubicBezTo>
                  <a:cubicBezTo>
                    <a:pt x="2320" y="469"/>
                    <a:pt x="2330" y="431"/>
                    <a:pt x="2340" y="393"/>
                  </a:cubicBezTo>
                  <a:cubicBezTo>
                    <a:pt x="2346" y="374"/>
                    <a:pt x="2353" y="356"/>
                    <a:pt x="2359" y="338"/>
                  </a:cubicBezTo>
                  <a:cubicBezTo>
                    <a:pt x="2366" y="320"/>
                    <a:pt x="2378" y="309"/>
                    <a:pt x="2395" y="303"/>
                  </a:cubicBezTo>
                  <a:cubicBezTo>
                    <a:pt x="2406" y="300"/>
                    <a:pt x="2417" y="297"/>
                    <a:pt x="2428" y="295"/>
                  </a:cubicBezTo>
                  <a:cubicBezTo>
                    <a:pt x="2453" y="291"/>
                    <a:pt x="2477" y="288"/>
                    <a:pt x="2501" y="286"/>
                  </a:cubicBezTo>
                  <a:cubicBezTo>
                    <a:pt x="2514" y="284"/>
                    <a:pt x="2527" y="284"/>
                    <a:pt x="2540" y="287"/>
                  </a:cubicBezTo>
                  <a:cubicBezTo>
                    <a:pt x="2564" y="292"/>
                    <a:pt x="2579" y="309"/>
                    <a:pt x="2581" y="333"/>
                  </a:cubicBezTo>
                  <a:cubicBezTo>
                    <a:pt x="2582" y="335"/>
                    <a:pt x="2582" y="338"/>
                    <a:pt x="2582" y="340"/>
                  </a:cubicBezTo>
                  <a:cubicBezTo>
                    <a:pt x="2584" y="360"/>
                    <a:pt x="2584" y="361"/>
                    <a:pt x="2604" y="366"/>
                  </a:cubicBezTo>
                  <a:cubicBezTo>
                    <a:pt x="2636" y="375"/>
                    <a:pt x="2668" y="380"/>
                    <a:pt x="2701" y="374"/>
                  </a:cubicBezTo>
                  <a:cubicBezTo>
                    <a:pt x="2708" y="373"/>
                    <a:pt x="2716" y="374"/>
                    <a:pt x="2723" y="376"/>
                  </a:cubicBezTo>
                  <a:cubicBezTo>
                    <a:pt x="2731" y="378"/>
                    <a:pt x="2738" y="380"/>
                    <a:pt x="2746" y="382"/>
                  </a:cubicBezTo>
                  <a:cubicBezTo>
                    <a:pt x="2759" y="385"/>
                    <a:pt x="2768" y="393"/>
                    <a:pt x="2772" y="405"/>
                  </a:cubicBezTo>
                  <a:cubicBezTo>
                    <a:pt x="2777" y="418"/>
                    <a:pt x="2780" y="432"/>
                    <a:pt x="2783" y="446"/>
                  </a:cubicBezTo>
                  <a:cubicBezTo>
                    <a:pt x="2785" y="458"/>
                    <a:pt x="2787" y="471"/>
                    <a:pt x="2787" y="484"/>
                  </a:cubicBezTo>
                  <a:cubicBezTo>
                    <a:pt x="2788" y="496"/>
                    <a:pt x="2792" y="505"/>
                    <a:pt x="2801" y="512"/>
                  </a:cubicBezTo>
                  <a:cubicBezTo>
                    <a:pt x="2806" y="516"/>
                    <a:pt x="2811" y="520"/>
                    <a:pt x="2816" y="524"/>
                  </a:cubicBezTo>
                  <a:cubicBezTo>
                    <a:pt x="2825" y="531"/>
                    <a:pt x="2833" y="538"/>
                    <a:pt x="2839" y="546"/>
                  </a:cubicBezTo>
                  <a:cubicBezTo>
                    <a:pt x="2845" y="554"/>
                    <a:pt x="2852" y="559"/>
                    <a:pt x="2861" y="562"/>
                  </a:cubicBezTo>
                  <a:cubicBezTo>
                    <a:pt x="2868" y="564"/>
                    <a:pt x="2876" y="567"/>
                    <a:pt x="2883" y="571"/>
                  </a:cubicBezTo>
                  <a:cubicBezTo>
                    <a:pt x="2895" y="576"/>
                    <a:pt x="2905" y="584"/>
                    <a:pt x="2913" y="595"/>
                  </a:cubicBezTo>
                  <a:cubicBezTo>
                    <a:pt x="2925" y="612"/>
                    <a:pt x="2928" y="629"/>
                    <a:pt x="2919" y="648"/>
                  </a:cubicBezTo>
                  <a:cubicBezTo>
                    <a:pt x="2909" y="671"/>
                    <a:pt x="2896" y="692"/>
                    <a:pt x="2882" y="712"/>
                  </a:cubicBezTo>
                  <a:cubicBezTo>
                    <a:pt x="2874" y="722"/>
                    <a:pt x="2864" y="729"/>
                    <a:pt x="2852" y="732"/>
                  </a:cubicBezTo>
                  <a:cubicBezTo>
                    <a:pt x="2848" y="733"/>
                    <a:pt x="2844" y="734"/>
                    <a:pt x="2840" y="734"/>
                  </a:cubicBezTo>
                  <a:cubicBezTo>
                    <a:pt x="2816" y="737"/>
                    <a:pt x="2792" y="744"/>
                    <a:pt x="2771" y="756"/>
                  </a:cubicBezTo>
                  <a:cubicBezTo>
                    <a:pt x="2757" y="764"/>
                    <a:pt x="2742" y="763"/>
                    <a:pt x="2727" y="761"/>
                  </a:cubicBezTo>
                  <a:cubicBezTo>
                    <a:pt x="2696" y="756"/>
                    <a:pt x="2664" y="757"/>
                    <a:pt x="2632" y="757"/>
                  </a:cubicBezTo>
                  <a:cubicBezTo>
                    <a:pt x="2626" y="757"/>
                    <a:pt x="2619" y="757"/>
                    <a:pt x="2613" y="757"/>
                  </a:cubicBezTo>
                  <a:cubicBezTo>
                    <a:pt x="2605" y="758"/>
                    <a:pt x="2600" y="762"/>
                    <a:pt x="2598" y="769"/>
                  </a:cubicBezTo>
                  <a:cubicBezTo>
                    <a:pt x="2597" y="772"/>
                    <a:pt x="2596" y="775"/>
                    <a:pt x="2595" y="778"/>
                  </a:cubicBezTo>
                  <a:cubicBezTo>
                    <a:pt x="2582" y="818"/>
                    <a:pt x="2563" y="855"/>
                    <a:pt x="2541" y="890"/>
                  </a:cubicBezTo>
                  <a:cubicBezTo>
                    <a:pt x="2535" y="899"/>
                    <a:pt x="2535" y="906"/>
                    <a:pt x="2539" y="915"/>
                  </a:cubicBezTo>
                  <a:cubicBezTo>
                    <a:pt x="2546" y="930"/>
                    <a:pt x="2550" y="946"/>
                    <a:pt x="2543" y="962"/>
                  </a:cubicBezTo>
                  <a:cubicBezTo>
                    <a:pt x="2541" y="966"/>
                    <a:pt x="2540" y="970"/>
                    <a:pt x="2537" y="973"/>
                  </a:cubicBezTo>
                  <a:cubicBezTo>
                    <a:pt x="2525" y="988"/>
                    <a:pt x="2512" y="1003"/>
                    <a:pt x="2498" y="1017"/>
                  </a:cubicBezTo>
                  <a:cubicBezTo>
                    <a:pt x="2493" y="1023"/>
                    <a:pt x="2485" y="1027"/>
                    <a:pt x="2478" y="1030"/>
                  </a:cubicBezTo>
                  <a:cubicBezTo>
                    <a:pt x="2461" y="1038"/>
                    <a:pt x="2444" y="1043"/>
                    <a:pt x="2426" y="1045"/>
                  </a:cubicBezTo>
                  <a:cubicBezTo>
                    <a:pt x="2387" y="1050"/>
                    <a:pt x="2349" y="1060"/>
                    <a:pt x="2313" y="1076"/>
                  </a:cubicBezTo>
                  <a:cubicBezTo>
                    <a:pt x="2297" y="1083"/>
                    <a:pt x="2280" y="1089"/>
                    <a:pt x="2263" y="1095"/>
                  </a:cubicBezTo>
                  <a:cubicBezTo>
                    <a:pt x="2250" y="1100"/>
                    <a:pt x="2241" y="1108"/>
                    <a:pt x="2233" y="1119"/>
                  </a:cubicBezTo>
                  <a:cubicBezTo>
                    <a:pt x="2222" y="1134"/>
                    <a:pt x="2213" y="1151"/>
                    <a:pt x="2205" y="1168"/>
                  </a:cubicBezTo>
                  <a:cubicBezTo>
                    <a:pt x="2185" y="1211"/>
                    <a:pt x="2167" y="1255"/>
                    <a:pt x="2143" y="1296"/>
                  </a:cubicBezTo>
                  <a:cubicBezTo>
                    <a:pt x="2125" y="1326"/>
                    <a:pt x="2103" y="1353"/>
                    <a:pt x="2076" y="1376"/>
                  </a:cubicBezTo>
                  <a:cubicBezTo>
                    <a:pt x="2067" y="1385"/>
                    <a:pt x="2056" y="1391"/>
                    <a:pt x="2043" y="1396"/>
                  </a:cubicBezTo>
                  <a:cubicBezTo>
                    <a:pt x="2016" y="1407"/>
                    <a:pt x="1988" y="1416"/>
                    <a:pt x="1961" y="1429"/>
                  </a:cubicBezTo>
                  <a:cubicBezTo>
                    <a:pt x="1944" y="1438"/>
                    <a:pt x="1932" y="1450"/>
                    <a:pt x="1924" y="1466"/>
                  </a:cubicBezTo>
                  <a:cubicBezTo>
                    <a:pt x="1914" y="1486"/>
                    <a:pt x="1904" y="1506"/>
                    <a:pt x="1894" y="1525"/>
                  </a:cubicBezTo>
                  <a:cubicBezTo>
                    <a:pt x="1891" y="1531"/>
                    <a:pt x="1889" y="1538"/>
                    <a:pt x="1888" y="1544"/>
                  </a:cubicBezTo>
                  <a:cubicBezTo>
                    <a:pt x="1885" y="1571"/>
                    <a:pt x="1875" y="1596"/>
                    <a:pt x="1870" y="1623"/>
                  </a:cubicBezTo>
                  <a:cubicBezTo>
                    <a:pt x="1869" y="1632"/>
                    <a:pt x="1867" y="1640"/>
                    <a:pt x="1867" y="1649"/>
                  </a:cubicBezTo>
                  <a:cubicBezTo>
                    <a:pt x="1867" y="1679"/>
                    <a:pt x="1856" y="1705"/>
                    <a:pt x="1846" y="1732"/>
                  </a:cubicBezTo>
                  <a:cubicBezTo>
                    <a:pt x="1842" y="1743"/>
                    <a:pt x="1834" y="1751"/>
                    <a:pt x="1825" y="1759"/>
                  </a:cubicBezTo>
                  <a:cubicBezTo>
                    <a:pt x="1821" y="1762"/>
                    <a:pt x="1816" y="1766"/>
                    <a:pt x="1810" y="1766"/>
                  </a:cubicBezTo>
                  <a:cubicBezTo>
                    <a:pt x="1792" y="1768"/>
                    <a:pt x="1774" y="1772"/>
                    <a:pt x="1756" y="1771"/>
                  </a:cubicBezTo>
                  <a:cubicBezTo>
                    <a:pt x="1732" y="1770"/>
                    <a:pt x="1721" y="1759"/>
                    <a:pt x="1718" y="1735"/>
                  </a:cubicBezTo>
                  <a:cubicBezTo>
                    <a:pt x="1715" y="1706"/>
                    <a:pt x="1713" y="1677"/>
                    <a:pt x="1720" y="1647"/>
                  </a:cubicBezTo>
                  <a:cubicBezTo>
                    <a:pt x="1721" y="1642"/>
                    <a:pt x="1722" y="1636"/>
                    <a:pt x="1721" y="1630"/>
                  </a:cubicBezTo>
                  <a:cubicBezTo>
                    <a:pt x="1720" y="1618"/>
                    <a:pt x="1717" y="1608"/>
                    <a:pt x="1705" y="1602"/>
                  </a:cubicBezTo>
                  <a:cubicBezTo>
                    <a:pt x="1689" y="1595"/>
                    <a:pt x="1677" y="1585"/>
                    <a:pt x="1668" y="1571"/>
                  </a:cubicBezTo>
                  <a:cubicBezTo>
                    <a:pt x="1662" y="1564"/>
                    <a:pt x="1656" y="1561"/>
                    <a:pt x="1647" y="1561"/>
                  </a:cubicBezTo>
                  <a:cubicBezTo>
                    <a:pt x="1618" y="1561"/>
                    <a:pt x="1590" y="1558"/>
                    <a:pt x="1561" y="1555"/>
                  </a:cubicBezTo>
                  <a:cubicBezTo>
                    <a:pt x="1529" y="1552"/>
                    <a:pt x="1496" y="1558"/>
                    <a:pt x="1464" y="1562"/>
                  </a:cubicBezTo>
                  <a:cubicBezTo>
                    <a:pt x="1430" y="1565"/>
                    <a:pt x="1396" y="1572"/>
                    <a:pt x="1363" y="1580"/>
                  </a:cubicBezTo>
                  <a:cubicBezTo>
                    <a:pt x="1340" y="1585"/>
                    <a:pt x="1319" y="1594"/>
                    <a:pt x="1299" y="1605"/>
                  </a:cubicBezTo>
                  <a:cubicBezTo>
                    <a:pt x="1284" y="1614"/>
                    <a:pt x="1276" y="1628"/>
                    <a:pt x="1268" y="1642"/>
                  </a:cubicBezTo>
                  <a:cubicBezTo>
                    <a:pt x="1265" y="1646"/>
                    <a:pt x="1266" y="1651"/>
                    <a:pt x="1267" y="1656"/>
                  </a:cubicBezTo>
                  <a:cubicBezTo>
                    <a:pt x="1269" y="1665"/>
                    <a:pt x="1266" y="1672"/>
                    <a:pt x="1262" y="1679"/>
                  </a:cubicBezTo>
                  <a:cubicBezTo>
                    <a:pt x="1244" y="1704"/>
                    <a:pt x="1237" y="1732"/>
                    <a:pt x="1234" y="1762"/>
                  </a:cubicBezTo>
                  <a:cubicBezTo>
                    <a:pt x="1229" y="1800"/>
                    <a:pt x="1225" y="1838"/>
                    <a:pt x="1224" y="1876"/>
                  </a:cubicBezTo>
                  <a:cubicBezTo>
                    <a:pt x="1223" y="1892"/>
                    <a:pt x="1220" y="1907"/>
                    <a:pt x="1217" y="1922"/>
                  </a:cubicBezTo>
                  <a:cubicBezTo>
                    <a:pt x="1215" y="1938"/>
                    <a:pt x="1213" y="1953"/>
                    <a:pt x="1211" y="1968"/>
                  </a:cubicBezTo>
                  <a:cubicBezTo>
                    <a:pt x="1209" y="1981"/>
                    <a:pt x="1212" y="1991"/>
                    <a:pt x="1221" y="1999"/>
                  </a:cubicBezTo>
                  <a:cubicBezTo>
                    <a:pt x="1230" y="2007"/>
                    <a:pt x="1238" y="2016"/>
                    <a:pt x="1246" y="2023"/>
                  </a:cubicBezTo>
                  <a:cubicBezTo>
                    <a:pt x="1262" y="2035"/>
                    <a:pt x="1280" y="2043"/>
                    <a:pt x="1300" y="2043"/>
                  </a:cubicBezTo>
                  <a:cubicBezTo>
                    <a:pt x="1313" y="2043"/>
                    <a:pt x="1325" y="2045"/>
                    <a:pt x="1337" y="2046"/>
                  </a:cubicBezTo>
                  <a:cubicBezTo>
                    <a:pt x="1342" y="2047"/>
                    <a:pt x="1347" y="2048"/>
                    <a:pt x="1351" y="2048"/>
                  </a:cubicBezTo>
                  <a:cubicBezTo>
                    <a:pt x="1359" y="2048"/>
                    <a:pt x="1365" y="2045"/>
                    <a:pt x="1370" y="2038"/>
                  </a:cubicBezTo>
                  <a:cubicBezTo>
                    <a:pt x="1379" y="2021"/>
                    <a:pt x="1389" y="2004"/>
                    <a:pt x="1399" y="1987"/>
                  </a:cubicBezTo>
                  <a:cubicBezTo>
                    <a:pt x="1406" y="1975"/>
                    <a:pt x="1413" y="1963"/>
                    <a:pt x="1421" y="1952"/>
                  </a:cubicBezTo>
                  <a:cubicBezTo>
                    <a:pt x="1437" y="1931"/>
                    <a:pt x="1457" y="1916"/>
                    <a:pt x="1485" y="1917"/>
                  </a:cubicBezTo>
                  <a:cubicBezTo>
                    <a:pt x="1494" y="1918"/>
                    <a:pt x="1503" y="1919"/>
                    <a:pt x="1511" y="1924"/>
                  </a:cubicBezTo>
                  <a:cubicBezTo>
                    <a:pt x="1534" y="1936"/>
                    <a:pt x="1557" y="1948"/>
                    <a:pt x="1579" y="1962"/>
                  </a:cubicBezTo>
                  <a:cubicBezTo>
                    <a:pt x="1612" y="1981"/>
                    <a:pt x="1621" y="2014"/>
                    <a:pt x="1602" y="2048"/>
                  </a:cubicBezTo>
                  <a:cubicBezTo>
                    <a:pt x="1592" y="2065"/>
                    <a:pt x="1579" y="2082"/>
                    <a:pt x="1568" y="2099"/>
                  </a:cubicBezTo>
                  <a:cubicBezTo>
                    <a:pt x="1565" y="2103"/>
                    <a:pt x="1563" y="2107"/>
                    <a:pt x="1560" y="2111"/>
                  </a:cubicBezTo>
                  <a:cubicBezTo>
                    <a:pt x="1559" y="2115"/>
                    <a:pt x="1561" y="2120"/>
                    <a:pt x="1565" y="2121"/>
                  </a:cubicBezTo>
                  <a:cubicBezTo>
                    <a:pt x="1567" y="2122"/>
                    <a:pt x="1570" y="2123"/>
                    <a:pt x="1572" y="2123"/>
                  </a:cubicBezTo>
                  <a:cubicBezTo>
                    <a:pt x="1596" y="2125"/>
                    <a:pt x="1619" y="2132"/>
                    <a:pt x="1642" y="2132"/>
                  </a:cubicBezTo>
                  <a:cubicBezTo>
                    <a:pt x="1647" y="2132"/>
                    <a:pt x="1652" y="2133"/>
                    <a:pt x="1657" y="2134"/>
                  </a:cubicBezTo>
                  <a:cubicBezTo>
                    <a:pt x="1670" y="2137"/>
                    <a:pt x="1679" y="2144"/>
                    <a:pt x="1684" y="2157"/>
                  </a:cubicBezTo>
                  <a:cubicBezTo>
                    <a:pt x="1692" y="2176"/>
                    <a:pt x="1698" y="2197"/>
                    <a:pt x="1703" y="2217"/>
                  </a:cubicBezTo>
                  <a:cubicBezTo>
                    <a:pt x="1710" y="2248"/>
                    <a:pt x="1715" y="2280"/>
                    <a:pt x="1719" y="2311"/>
                  </a:cubicBezTo>
                  <a:cubicBezTo>
                    <a:pt x="1721" y="2323"/>
                    <a:pt x="1720" y="2336"/>
                    <a:pt x="1720" y="2348"/>
                  </a:cubicBezTo>
                  <a:cubicBezTo>
                    <a:pt x="1719" y="2358"/>
                    <a:pt x="1723" y="2365"/>
                    <a:pt x="1732" y="2370"/>
                  </a:cubicBezTo>
                  <a:cubicBezTo>
                    <a:pt x="1740" y="2375"/>
                    <a:pt x="1748" y="2381"/>
                    <a:pt x="1758" y="2382"/>
                  </a:cubicBezTo>
                  <a:cubicBezTo>
                    <a:pt x="1765" y="2384"/>
                    <a:pt x="1771" y="2385"/>
                    <a:pt x="1777" y="2387"/>
                  </a:cubicBezTo>
                  <a:cubicBezTo>
                    <a:pt x="1807" y="2394"/>
                    <a:pt x="1824" y="2413"/>
                    <a:pt x="1827" y="2443"/>
                  </a:cubicBezTo>
                  <a:cubicBezTo>
                    <a:pt x="1828" y="2457"/>
                    <a:pt x="1828" y="2471"/>
                    <a:pt x="1827" y="2485"/>
                  </a:cubicBezTo>
                  <a:cubicBezTo>
                    <a:pt x="1826" y="2506"/>
                    <a:pt x="1815" y="2520"/>
                    <a:pt x="1795" y="2526"/>
                  </a:cubicBezTo>
                  <a:cubicBezTo>
                    <a:pt x="1778" y="2530"/>
                    <a:pt x="1761" y="2534"/>
                    <a:pt x="1745" y="2538"/>
                  </a:cubicBezTo>
                  <a:cubicBezTo>
                    <a:pt x="1739" y="2539"/>
                    <a:pt x="1733" y="2540"/>
                    <a:pt x="1728" y="2540"/>
                  </a:cubicBezTo>
                  <a:cubicBezTo>
                    <a:pt x="1702" y="2540"/>
                    <a:pt x="1679" y="2532"/>
                    <a:pt x="1665" y="2509"/>
                  </a:cubicBezTo>
                  <a:cubicBezTo>
                    <a:pt x="1662" y="2502"/>
                    <a:pt x="1658" y="2496"/>
                    <a:pt x="1654" y="2490"/>
                  </a:cubicBezTo>
                  <a:cubicBezTo>
                    <a:pt x="1641" y="2465"/>
                    <a:pt x="1628" y="2441"/>
                    <a:pt x="1611" y="2418"/>
                  </a:cubicBezTo>
                  <a:cubicBezTo>
                    <a:pt x="1599" y="2401"/>
                    <a:pt x="1588" y="2383"/>
                    <a:pt x="1576" y="2365"/>
                  </a:cubicBezTo>
                  <a:cubicBezTo>
                    <a:pt x="1561" y="2342"/>
                    <a:pt x="1539" y="2326"/>
                    <a:pt x="1517" y="2311"/>
                  </a:cubicBezTo>
                  <a:cubicBezTo>
                    <a:pt x="1499" y="2298"/>
                    <a:pt x="1480" y="2287"/>
                    <a:pt x="1461" y="2275"/>
                  </a:cubicBezTo>
                  <a:cubicBezTo>
                    <a:pt x="1437" y="2260"/>
                    <a:pt x="1411" y="2252"/>
                    <a:pt x="1382" y="2260"/>
                  </a:cubicBezTo>
                  <a:cubicBezTo>
                    <a:pt x="1358" y="2266"/>
                    <a:pt x="1340" y="2253"/>
                    <a:pt x="1322" y="2239"/>
                  </a:cubicBezTo>
                  <a:cubicBezTo>
                    <a:pt x="1312" y="2230"/>
                    <a:pt x="1303" y="2219"/>
                    <a:pt x="1295" y="2207"/>
                  </a:cubicBezTo>
                  <a:cubicBezTo>
                    <a:pt x="1272" y="2174"/>
                    <a:pt x="1281" y="2178"/>
                    <a:pt x="1245" y="2189"/>
                  </a:cubicBezTo>
                  <a:cubicBezTo>
                    <a:pt x="1219" y="2197"/>
                    <a:pt x="1193" y="2200"/>
                    <a:pt x="1166" y="2194"/>
                  </a:cubicBezTo>
                  <a:cubicBezTo>
                    <a:pt x="1152" y="2191"/>
                    <a:pt x="1138" y="2189"/>
                    <a:pt x="1125" y="2187"/>
                  </a:cubicBezTo>
                  <a:cubicBezTo>
                    <a:pt x="1112" y="2185"/>
                    <a:pt x="1099" y="2182"/>
                    <a:pt x="1087" y="2176"/>
                  </a:cubicBezTo>
                  <a:cubicBezTo>
                    <a:pt x="1028" y="2145"/>
                    <a:pt x="974" y="2108"/>
                    <a:pt x="927" y="2061"/>
                  </a:cubicBezTo>
                  <a:cubicBezTo>
                    <a:pt x="911" y="2045"/>
                    <a:pt x="903" y="2024"/>
                    <a:pt x="893" y="2004"/>
                  </a:cubicBezTo>
                  <a:cubicBezTo>
                    <a:pt x="865" y="1949"/>
                    <a:pt x="848" y="1890"/>
                    <a:pt x="834" y="1831"/>
                  </a:cubicBezTo>
                  <a:cubicBezTo>
                    <a:pt x="826" y="1794"/>
                    <a:pt x="813" y="1760"/>
                    <a:pt x="798" y="1727"/>
                  </a:cubicBezTo>
                  <a:cubicBezTo>
                    <a:pt x="791" y="1709"/>
                    <a:pt x="781" y="1692"/>
                    <a:pt x="772" y="1674"/>
                  </a:cubicBezTo>
                  <a:cubicBezTo>
                    <a:pt x="770" y="1670"/>
                    <a:pt x="767" y="1666"/>
                    <a:pt x="763" y="1663"/>
                  </a:cubicBezTo>
                  <a:cubicBezTo>
                    <a:pt x="761" y="1661"/>
                    <a:pt x="756" y="1663"/>
                    <a:pt x="756" y="1666"/>
                  </a:cubicBezTo>
                  <a:cubicBezTo>
                    <a:pt x="756" y="1698"/>
                    <a:pt x="750" y="1730"/>
                    <a:pt x="765" y="1762"/>
                  </a:cubicBezTo>
                  <a:cubicBezTo>
                    <a:pt x="781" y="1796"/>
                    <a:pt x="796" y="1832"/>
                    <a:pt x="813" y="1866"/>
                  </a:cubicBezTo>
                  <a:cubicBezTo>
                    <a:pt x="831" y="1902"/>
                    <a:pt x="823" y="1945"/>
                    <a:pt x="794" y="1972"/>
                  </a:cubicBezTo>
                  <a:cubicBezTo>
                    <a:pt x="780" y="1985"/>
                    <a:pt x="762" y="1991"/>
                    <a:pt x="743" y="1995"/>
                  </a:cubicBezTo>
                  <a:cubicBezTo>
                    <a:pt x="735" y="1997"/>
                    <a:pt x="729" y="1993"/>
                    <a:pt x="724" y="1988"/>
                  </a:cubicBezTo>
                  <a:cubicBezTo>
                    <a:pt x="707" y="1973"/>
                    <a:pt x="695" y="1954"/>
                    <a:pt x="688" y="1933"/>
                  </a:cubicBezTo>
                  <a:cubicBezTo>
                    <a:pt x="685" y="1921"/>
                    <a:pt x="682" y="1909"/>
                    <a:pt x="680" y="1897"/>
                  </a:cubicBezTo>
                  <a:cubicBezTo>
                    <a:pt x="669" y="1822"/>
                    <a:pt x="646" y="1751"/>
                    <a:pt x="614" y="1682"/>
                  </a:cubicBezTo>
                  <a:cubicBezTo>
                    <a:pt x="611" y="1676"/>
                    <a:pt x="608" y="1669"/>
                    <a:pt x="605" y="1662"/>
                  </a:cubicBezTo>
                  <a:cubicBezTo>
                    <a:pt x="600" y="1650"/>
                    <a:pt x="598" y="1637"/>
                    <a:pt x="601" y="1624"/>
                  </a:cubicBezTo>
                  <a:cubicBezTo>
                    <a:pt x="606" y="1598"/>
                    <a:pt x="611" y="1571"/>
                    <a:pt x="616" y="1545"/>
                  </a:cubicBezTo>
                  <a:cubicBezTo>
                    <a:pt x="617" y="1538"/>
                    <a:pt x="619" y="1532"/>
                    <a:pt x="620" y="1526"/>
                  </a:cubicBezTo>
                  <a:cubicBezTo>
                    <a:pt x="622" y="1511"/>
                    <a:pt x="618" y="1499"/>
                    <a:pt x="611" y="1486"/>
                  </a:cubicBezTo>
                  <a:cubicBezTo>
                    <a:pt x="594" y="1460"/>
                    <a:pt x="579" y="1433"/>
                    <a:pt x="561" y="1408"/>
                  </a:cubicBezTo>
                  <a:cubicBezTo>
                    <a:pt x="552" y="1396"/>
                    <a:pt x="546" y="1382"/>
                    <a:pt x="539" y="1369"/>
                  </a:cubicBezTo>
                  <a:cubicBezTo>
                    <a:pt x="535" y="1362"/>
                    <a:pt x="534" y="1354"/>
                    <a:pt x="534" y="1345"/>
                  </a:cubicBezTo>
                  <a:cubicBezTo>
                    <a:pt x="533" y="1335"/>
                    <a:pt x="536" y="1326"/>
                    <a:pt x="544" y="1319"/>
                  </a:cubicBezTo>
                  <a:cubicBezTo>
                    <a:pt x="549" y="1314"/>
                    <a:pt x="554" y="1308"/>
                    <a:pt x="559" y="1303"/>
                  </a:cubicBezTo>
                  <a:cubicBezTo>
                    <a:pt x="567" y="1295"/>
                    <a:pt x="571" y="1286"/>
                    <a:pt x="569" y="1274"/>
                  </a:cubicBezTo>
                  <a:cubicBezTo>
                    <a:pt x="563" y="1249"/>
                    <a:pt x="567" y="1224"/>
                    <a:pt x="572" y="1199"/>
                  </a:cubicBezTo>
                  <a:cubicBezTo>
                    <a:pt x="579" y="1164"/>
                    <a:pt x="584" y="1128"/>
                    <a:pt x="590" y="1093"/>
                  </a:cubicBezTo>
                  <a:cubicBezTo>
                    <a:pt x="590" y="1089"/>
                    <a:pt x="591" y="1085"/>
                    <a:pt x="592" y="1081"/>
                  </a:cubicBezTo>
                  <a:cubicBezTo>
                    <a:pt x="595" y="1068"/>
                    <a:pt x="603" y="1059"/>
                    <a:pt x="616" y="1055"/>
                  </a:cubicBezTo>
                  <a:cubicBezTo>
                    <a:pt x="623" y="1054"/>
                    <a:pt x="630" y="1052"/>
                    <a:pt x="637" y="1050"/>
                  </a:cubicBezTo>
                  <a:cubicBezTo>
                    <a:pt x="644" y="1048"/>
                    <a:pt x="648" y="1043"/>
                    <a:pt x="649" y="1036"/>
                  </a:cubicBezTo>
                  <a:cubicBezTo>
                    <a:pt x="649" y="1028"/>
                    <a:pt x="650" y="1020"/>
                    <a:pt x="650" y="1011"/>
                  </a:cubicBezTo>
                  <a:cubicBezTo>
                    <a:pt x="650" y="1000"/>
                    <a:pt x="649" y="989"/>
                    <a:pt x="649" y="977"/>
                  </a:cubicBezTo>
                  <a:cubicBezTo>
                    <a:pt x="650" y="957"/>
                    <a:pt x="654" y="938"/>
                    <a:pt x="666" y="922"/>
                  </a:cubicBezTo>
                  <a:cubicBezTo>
                    <a:pt x="677" y="907"/>
                    <a:pt x="686" y="889"/>
                    <a:pt x="691" y="872"/>
                  </a:cubicBezTo>
                  <a:cubicBezTo>
                    <a:pt x="705" y="828"/>
                    <a:pt x="702" y="786"/>
                    <a:pt x="673" y="749"/>
                  </a:cubicBezTo>
                  <a:cubicBezTo>
                    <a:pt x="667" y="741"/>
                    <a:pt x="661" y="733"/>
                    <a:pt x="655" y="726"/>
                  </a:cubicBezTo>
                  <a:cubicBezTo>
                    <a:pt x="650" y="718"/>
                    <a:pt x="644" y="711"/>
                    <a:pt x="641" y="703"/>
                  </a:cubicBezTo>
                  <a:cubicBezTo>
                    <a:pt x="633" y="683"/>
                    <a:pt x="623" y="664"/>
                    <a:pt x="612" y="646"/>
                  </a:cubicBezTo>
                  <a:cubicBezTo>
                    <a:pt x="605" y="636"/>
                    <a:pt x="601" y="625"/>
                    <a:pt x="596" y="613"/>
                  </a:cubicBezTo>
                  <a:cubicBezTo>
                    <a:pt x="590" y="595"/>
                    <a:pt x="590" y="578"/>
                    <a:pt x="599" y="561"/>
                  </a:cubicBezTo>
                  <a:cubicBezTo>
                    <a:pt x="603" y="553"/>
                    <a:pt x="607" y="545"/>
                    <a:pt x="610" y="537"/>
                  </a:cubicBezTo>
                  <a:cubicBezTo>
                    <a:pt x="615" y="528"/>
                    <a:pt x="612" y="522"/>
                    <a:pt x="605" y="515"/>
                  </a:cubicBezTo>
                  <a:cubicBezTo>
                    <a:pt x="575" y="483"/>
                    <a:pt x="537" y="462"/>
                    <a:pt x="497" y="445"/>
                  </a:cubicBezTo>
                  <a:cubicBezTo>
                    <a:pt x="481" y="438"/>
                    <a:pt x="466" y="431"/>
                    <a:pt x="451" y="421"/>
                  </a:cubicBezTo>
                  <a:cubicBezTo>
                    <a:pt x="443" y="416"/>
                    <a:pt x="434" y="413"/>
                    <a:pt x="424" y="413"/>
                  </a:cubicBezTo>
                  <a:cubicBezTo>
                    <a:pt x="407" y="413"/>
                    <a:pt x="390" y="413"/>
                    <a:pt x="373" y="419"/>
                  </a:cubicBezTo>
                  <a:cubicBezTo>
                    <a:pt x="365" y="421"/>
                    <a:pt x="357" y="422"/>
                    <a:pt x="349" y="424"/>
                  </a:cubicBezTo>
                  <a:cubicBezTo>
                    <a:pt x="335" y="426"/>
                    <a:pt x="322" y="429"/>
                    <a:pt x="309" y="433"/>
                  </a:cubicBezTo>
                  <a:cubicBezTo>
                    <a:pt x="290" y="439"/>
                    <a:pt x="277" y="450"/>
                    <a:pt x="270" y="468"/>
                  </a:cubicBezTo>
                  <a:cubicBezTo>
                    <a:pt x="268" y="474"/>
                    <a:pt x="266" y="479"/>
                    <a:pt x="264" y="484"/>
                  </a:cubicBezTo>
                  <a:cubicBezTo>
                    <a:pt x="254" y="500"/>
                    <a:pt x="242" y="514"/>
                    <a:pt x="224" y="523"/>
                  </a:cubicBezTo>
                  <a:cubicBezTo>
                    <a:pt x="197" y="538"/>
                    <a:pt x="168" y="549"/>
                    <a:pt x="139" y="559"/>
                  </a:cubicBezTo>
                  <a:cubicBezTo>
                    <a:pt x="122" y="564"/>
                    <a:pt x="107" y="571"/>
                    <a:pt x="90" y="577"/>
                  </a:cubicBezTo>
                  <a:cubicBezTo>
                    <a:pt x="61" y="586"/>
                    <a:pt x="40" y="580"/>
                    <a:pt x="26" y="554"/>
                  </a:cubicBezTo>
                  <a:cubicBezTo>
                    <a:pt x="10" y="525"/>
                    <a:pt x="0" y="494"/>
                    <a:pt x="10" y="460"/>
                  </a:cubicBezTo>
                  <a:cubicBezTo>
                    <a:pt x="17" y="438"/>
                    <a:pt x="22" y="416"/>
                    <a:pt x="24" y="393"/>
                  </a:cubicBezTo>
                  <a:cubicBezTo>
                    <a:pt x="26" y="375"/>
                    <a:pt x="32" y="358"/>
                    <a:pt x="39" y="341"/>
                  </a:cubicBezTo>
                  <a:cubicBezTo>
                    <a:pt x="50" y="313"/>
                    <a:pt x="71" y="294"/>
                    <a:pt x="97" y="280"/>
                  </a:cubicBezTo>
                  <a:cubicBezTo>
                    <a:pt x="124" y="266"/>
                    <a:pt x="152" y="253"/>
                    <a:pt x="180" y="239"/>
                  </a:cubicBezTo>
                  <a:cubicBezTo>
                    <a:pt x="202" y="227"/>
                    <a:pt x="223" y="213"/>
                    <a:pt x="240" y="193"/>
                  </a:cubicBezTo>
                  <a:cubicBezTo>
                    <a:pt x="272" y="156"/>
                    <a:pt x="307" y="122"/>
                    <a:pt x="352" y="100"/>
                  </a:cubicBezTo>
                  <a:cubicBezTo>
                    <a:pt x="399" y="66"/>
                    <a:pt x="454" y="54"/>
                    <a:pt x="510" y="44"/>
                  </a:cubicBezTo>
                  <a:cubicBezTo>
                    <a:pt x="540" y="39"/>
                    <a:pt x="570" y="31"/>
                    <a:pt x="600" y="21"/>
                  </a:cubicBezTo>
                  <a:cubicBezTo>
                    <a:pt x="621" y="13"/>
                    <a:pt x="644" y="8"/>
                    <a:pt x="666" y="2"/>
                  </a:cubicBezTo>
                  <a:cubicBezTo>
                    <a:pt x="677" y="0"/>
                    <a:pt x="688" y="0"/>
                    <a:pt x="700" y="3"/>
                  </a:cubicBezTo>
                  <a:cubicBezTo>
                    <a:pt x="744" y="13"/>
                    <a:pt x="789" y="23"/>
                    <a:pt x="833" y="33"/>
                  </a:cubicBezTo>
                  <a:cubicBezTo>
                    <a:pt x="849" y="36"/>
                    <a:pt x="865" y="40"/>
                    <a:pt x="880" y="46"/>
                  </a:cubicBezTo>
                  <a:cubicBezTo>
                    <a:pt x="891" y="50"/>
                    <a:pt x="902" y="53"/>
                    <a:pt x="913" y="55"/>
                  </a:cubicBezTo>
                  <a:cubicBezTo>
                    <a:pt x="927" y="57"/>
                    <a:pt x="940" y="61"/>
                    <a:pt x="952" y="69"/>
                  </a:cubicBezTo>
                  <a:cubicBezTo>
                    <a:pt x="957" y="72"/>
                    <a:pt x="962" y="75"/>
                    <a:pt x="968" y="76"/>
                  </a:cubicBezTo>
                  <a:cubicBezTo>
                    <a:pt x="997" y="84"/>
                    <a:pt x="1027" y="94"/>
                    <a:pt x="1058" y="100"/>
                  </a:cubicBezTo>
                  <a:cubicBezTo>
                    <a:pt x="1067" y="102"/>
                    <a:pt x="1077" y="102"/>
                    <a:pt x="1086" y="99"/>
                  </a:cubicBezTo>
                  <a:cubicBezTo>
                    <a:pt x="1119" y="91"/>
                    <a:pt x="1152" y="84"/>
                    <a:pt x="1183" y="73"/>
                  </a:cubicBezTo>
                  <a:cubicBezTo>
                    <a:pt x="1200" y="67"/>
                    <a:pt x="1218" y="64"/>
                    <a:pt x="1236" y="61"/>
                  </a:cubicBezTo>
                  <a:cubicBezTo>
                    <a:pt x="1253" y="58"/>
                    <a:pt x="1270" y="61"/>
                    <a:pt x="1287" y="65"/>
                  </a:cubicBezTo>
                  <a:cubicBezTo>
                    <a:pt x="1330" y="76"/>
                    <a:pt x="1373" y="74"/>
                    <a:pt x="1415" y="65"/>
                  </a:cubicBezTo>
                  <a:cubicBezTo>
                    <a:pt x="1446" y="59"/>
                    <a:pt x="1477" y="60"/>
                    <a:pt x="1507" y="67"/>
                  </a:cubicBezTo>
                  <a:cubicBezTo>
                    <a:pt x="1529" y="73"/>
                    <a:pt x="1551" y="77"/>
                    <a:pt x="1572" y="81"/>
                  </a:cubicBezTo>
                  <a:cubicBezTo>
                    <a:pt x="1588" y="84"/>
                    <a:pt x="1605" y="83"/>
                    <a:pt x="1621" y="83"/>
                  </a:cubicBezTo>
                  <a:cubicBezTo>
                    <a:pt x="1645" y="84"/>
                    <a:pt x="1668" y="88"/>
                    <a:pt x="1690" y="97"/>
                  </a:cubicBezTo>
                  <a:cubicBezTo>
                    <a:pt x="1704" y="102"/>
                    <a:pt x="1715" y="109"/>
                    <a:pt x="1720" y="123"/>
                  </a:cubicBezTo>
                  <a:cubicBezTo>
                    <a:pt x="1723" y="132"/>
                    <a:pt x="1730" y="135"/>
                    <a:pt x="1739" y="135"/>
                  </a:cubicBezTo>
                  <a:cubicBezTo>
                    <a:pt x="1759" y="134"/>
                    <a:pt x="1779" y="133"/>
                    <a:pt x="1798" y="132"/>
                  </a:cubicBezTo>
                  <a:cubicBezTo>
                    <a:pt x="1842" y="132"/>
                    <a:pt x="1886" y="126"/>
                    <a:pt x="1930" y="119"/>
                  </a:cubicBezTo>
                  <a:cubicBezTo>
                    <a:pt x="1946" y="116"/>
                    <a:pt x="1964" y="115"/>
                    <a:pt x="1981" y="112"/>
                  </a:cubicBezTo>
                  <a:cubicBezTo>
                    <a:pt x="1987" y="111"/>
                    <a:pt x="1993" y="110"/>
                    <a:pt x="2000" y="108"/>
                  </a:cubicBezTo>
                  <a:cubicBezTo>
                    <a:pt x="2011" y="106"/>
                    <a:pt x="2018" y="98"/>
                    <a:pt x="2023" y="89"/>
                  </a:cubicBezTo>
                  <a:cubicBezTo>
                    <a:pt x="2024" y="87"/>
                    <a:pt x="2025" y="86"/>
                    <a:pt x="2025" y="84"/>
                  </a:cubicBezTo>
                  <a:cubicBezTo>
                    <a:pt x="2033" y="61"/>
                    <a:pt x="2052" y="52"/>
                    <a:pt x="2073" y="48"/>
                  </a:cubicBezTo>
                  <a:cubicBezTo>
                    <a:pt x="2079" y="46"/>
                    <a:pt x="2085" y="46"/>
                    <a:pt x="2090" y="45"/>
                  </a:cubicBezTo>
                  <a:cubicBezTo>
                    <a:pt x="2111" y="41"/>
                    <a:pt x="2132" y="37"/>
                    <a:pt x="2152" y="29"/>
                  </a:cubicBezTo>
                  <a:cubicBezTo>
                    <a:pt x="2174" y="20"/>
                    <a:pt x="2195" y="23"/>
                    <a:pt x="2215" y="35"/>
                  </a:cubicBezTo>
                  <a:cubicBezTo>
                    <a:pt x="2232" y="47"/>
                    <a:pt x="2249" y="58"/>
                    <a:pt x="2258" y="78"/>
                  </a:cubicBezTo>
                  <a:cubicBezTo>
                    <a:pt x="2261" y="83"/>
                    <a:pt x="2266" y="88"/>
                    <a:pt x="2270" y="93"/>
                  </a:cubicBezTo>
                  <a:cubicBezTo>
                    <a:pt x="2275" y="99"/>
                    <a:pt x="2278" y="105"/>
                    <a:pt x="2281" y="112"/>
                  </a:cubicBezTo>
                  <a:cubicBezTo>
                    <a:pt x="2286" y="127"/>
                    <a:pt x="2283" y="141"/>
                    <a:pt x="2272" y="153"/>
                  </a:cubicBezTo>
                  <a:cubicBezTo>
                    <a:pt x="2252" y="172"/>
                    <a:pt x="2229" y="188"/>
                    <a:pt x="2205" y="202"/>
                  </a:cubicBezTo>
                  <a:cubicBezTo>
                    <a:pt x="2185" y="212"/>
                    <a:pt x="2165" y="221"/>
                    <a:pt x="2143" y="224"/>
                  </a:cubicBezTo>
                  <a:cubicBezTo>
                    <a:pt x="2120" y="228"/>
                    <a:pt x="2106" y="241"/>
                    <a:pt x="2103" y="265"/>
                  </a:cubicBezTo>
                  <a:cubicBezTo>
                    <a:pt x="2100" y="289"/>
                    <a:pt x="2086" y="300"/>
                    <a:pt x="2064" y="306"/>
                  </a:cubicBezTo>
                  <a:cubicBezTo>
                    <a:pt x="2047" y="310"/>
                    <a:pt x="2030" y="316"/>
                    <a:pt x="2013" y="322"/>
                  </a:cubicBezTo>
                  <a:cubicBezTo>
                    <a:pt x="1989" y="331"/>
                    <a:pt x="1968" y="346"/>
                    <a:pt x="1955" y="369"/>
                  </a:cubicBezTo>
                  <a:cubicBezTo>
                    <a:pt x="1948" y="383"/>
                    <a:pt x="1937" y="394"/>
                    <a:pt x="1924" y="403"/>
                  </a:cubicBezTo>
                  <a:cubicBezTo>
                    <a:pt x="1920" y="407"/>
                    <a:pt x="1915" y="411"/>
                    <a:pt x="1911" y="415"/>
                  </a:cubicBezTo>
                  <a:cubicBezTo>
                    <a:pt x="1904" y="422"/>
                    <a:pt x="1901" y="431"/>
                    <a:pt x="1902" y="441"/>
                  </a:cubicBezTo>
                  <a:cubicBezTo>
                    <a:pt x="1905" y="470"/>
                    <a:pt x="1908" y="500"/>
                    <a:pt x="1910" y="529"/>
                  </a:cubicBezTo>
                  <a:cubicBezTo>
                    <a:pt x="1911" y="532"/>
                    <a:pt x="1911" y="535"/>
                    <a:pt x="1911" y="539"/>
                  </a:cubicBezTo>
                  <a:cubicBezTo>
                    <a:pt x="1913" y="548"/>
                    <a:pt x="1916" y="552"/>
                    <a:pt x="1926" y="553"/>
                  </a:cubicBezTo>
                  <a:cubicBezTo>
                    <a:pt x="1931" y="553"/>
                    <a:pt x="1937" y="553"/>
                    <a:pt x="1943" y="553"/>
                  </a:cubicBezTo>
                  <a:cubicBezTo>
                    <a:pt x="1958" y="553"/>
                    <a:pt x="1974" y="553"/>
                    <a:pt x="1989" y="553"/>
                  </a:cubicBezTo>
                  <a:cubicBezTo>
                    <a:pt x="1989" y="553"/>
                    <a:pt x="1989" y="553"/>
                    <a:pt x="1989" y="5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noEditPoints="1"/>
            </p:cNvSpPr>
            <p:nvPr/>
          </p:nvSpPr>
          <p:spPr bwMode="auto">
            <a:xfrm>
              <a:off x="2071688" y="3462338"/>
              <a:ext cx="1951038" cy="3036888"/>
            </a:xfrm>
            <a:custGeom>
              <a:avLst/>
              <a:gdLst>
                <a:gd name="T0" fmla="*/ 789 w 1758"/>
                <a:gd name="T1" fmla="*/ 2186 h 2730"/>
                <a:gd name="T2" fmla="*/ 946 w 1758"/>
                <a:gd name="T3" fmla="*/ 2011 h 2730"/>
                <a:gd name="T4" fmla="*/ 982 w 1758"/>
                <a:gd name="T5" fmla="*/ 1935 h 2730"/>
                <a:gd name="T6" fmla="*/ 991 w 1758"/>
                <a:gd name="T7" fmla="*/ 1821 h 2730"/>
                <a:gd name="T8" fmla="*/ 1190 w 1758"/>
                <a:gd name="T9" fmla="*/ 1749 h 2730"/>
                <a:gd name="T10" fmla="*/ 1217 w 1758"/>
                <a:gd name="T11" fmla="*/ 1472 h 2730"/>
                <a:gd name="T12" fmla="*/ 1447 w 1758"/>
                <a:gd name="T13" fmla="*/ 1294 h 2730"/>
                <a:gd name="T14" fmla="*/ 1467 w 1758"/>
                <a:gd name="T15" fmla="*/ 1009 h 2730"/>
                <a:gd name="T16" fmla="*/ 1665 w 1758"/>
                <a:gd name="T17" fmla="*/ 760 h 2730"/>
                <a:gd name="T18" fmla="*/ 1494 w 1758"/>
                <a:gd name="T19" fmla="*/ 651 h 2730"/>
                <a:gd name="T20" fmla="*/ 1331 w 1758"/>
                <a:gd name="T21" fmla="*/ 561 h 2730"/>
                <a:gd name="T22" fmla="*/ 1092 w 1758"/>
                <a:gd name="T23" fmla="*/ 382 h 2730"/>
                <a:gd name="T24" fmla="*/ 891 w 1758"/>
                <a:gd name="T25" fmla="*/ 287 h 2730"/>
                <a:gd name="T26" fmla="*/ 685 w 1758"/>
                <a:gd name="T27" fmla="*/ 207 h 2730"/>
                <a:gd name="T28" fmla="*/ 423 w 1758"/>
                <a:gd name="T29" fmla="*/ 79 h 2730"/>
                <a:gd name="T30" fmla="*/ 197 w 1758"/>
                <a:gd name="T31" fmla="*/ 215 h 2730"/>
                <a:gd name="T32" fmla="*/ 178 w 1758"/>
                <a:gd name="T33" fmla="*/ 417 h 2730"/>
                <a:gd name="T34" fmla="*/ 72 w 1758"/>
                <a:gd name="T35" fmla="*/ 590 h 2730"/>
                <a:gd name="T36" fmla="*/ 190 w 1758"/>
                <a:gd name="T37" fmla="*/ 818 h 2730"/>
                <a:gd name="T38" fmla="*/ 225 w 1758"/>
                <a:gd name="T39" fmla="*/ 953 h 2730"/>
                <a:gd name="T40" fmla="*/ 528 w 1758"/>
                <a:gd name="T41" fmla="*/ 1288 h 2730"/>
                <a:gd name="T42" fmla="*/ 553 w 1758"/>
                <a:gd name="T43" fmla="*/ 1723 h 2730"/>
                <a:gd name="T44" fmla="*/ 548 w 1758"/>
                <a:gd name="T45" fmla="*/ 2122 h 2730"/>
                <a:gd name="T46" fmla="*/ 716 w 1758"/>
                <a:gd name="T47" fmla="*/ 2540 h 2730"/>
                <a:gd name="T48" fmla="*/ 945 w 1758"/>
                <a:gd name="T49" fmla="*/ 2652 h 2730"/>
                <a:gd name="T50" fmla="*/ 801 w 1758"/>
                <a:gd name="T51" fmla="*/ 2579 h 2730"/>
                <a:gd name="T52" fmla="*/ 856 w 1758"/>
                <a:gd name="T53" fmla="*/ 2353 h 2730"/>
                <a:gd name="T54" fmla="*/ 772 w 1758"/>
                <a:gd name="T55" fmla="*/ 2273 h 2730"/>
                <a:gd name="T56" fmla="*/ 1115 w 1758"/>
                <a:gd name="T57" fmla="*/ 1982 h 2730"/>
                <a:gd name="T58" fmla="*/ 951 w 1758"/>
                <a:gd name="T59" fmla="*/ 2068 h 2730"/>
                <a:gd name="T60" fmla="*/ 846 w 1758"/>
                <a:gd name="T61" fmla="*/ 2223 h 2730"/>
                <a:gd name="T62" fmla="*/ 921 w 1758"/>
                <a:gd name="T63" fmla="*/ 2307 h 2730"/>
                <a:gd name="T64" fmla="*/ 852 w 1758"/>
                <a:gd name="T65" fmla="*/ 2481 h 2730"/>
                <a:gd name="T66" fmla="*/ 999 w 1758"/>
                <a:gd name="T67" fmla="*/ 2585 h 2730"/>
                <a:gd name="T68" fmla="*/ 894 w 1758"/>
                <a:gd name="T69" fmla="*/ 2730 h 2730"/>
                <a:gd name="T70" fmla="*/ 612 w 1758"/>
                <a:gd name="T71" fmla="*/ 2521 h 2730"/>
                <a:gd name="T72" fmla="*/ 481 w 1758"/>
                <a:gd name="T73" fmla="*/ 2159 h 2730"/>
                <a:gd name="T74" fmla="*/ 478 w 1758"/>
                <a:gd name="T75" fmla="*/ 1743 h 2730"/>
                <a:gd name="T76" fmla="*/ 457 w 1758"/>
                <a:gd name="T77" fmla="*/ 1308 h 2730"/>
                <a:gd name="T78" fmla="*/ 196 w 1758"/>
                <a:gd name="T79" fmla="*/ 1013 h 2730"/>
                <a:gd name="T80" fmla="*/ 111 w 1758"/>
                <a:gd name="T81" fmla="*/ 806 h 2730"/>
                <a:gd name="T82" fmla="*/ 1 w 1758"/>
                <a:gd name="T83" fmla="*/ 630 h 2730"/>
                <a:gd name="T84" fmla="*/ 104 w 1758"/>
                <a:gd name="T85" fmla="*/ 418 h 2730"/>
                <a:gd name="T86" fmla="*/ 233 w 1758"/>
                <a:gd name="T87" fmla="*/ 50 h 2730"/>
                <a:gd name="T88" fmla="*/ 500 w 1758"/>
                <a:gd name="T89" fmla="*/ 23 h 2730"/>
                <a:gd name="T90" fmla="*/ 692 w 1758"/>
                <a:gd name="T91" fmla="*/ 140 h 2730"/>
                <a:gd name="T92" fmla="*/ 896 w 1758"/>
                <a:gd name="T93" fmla="*/ 219 h 2730"/>
                <a:gd name="T94" fmla="*/ 1142 w 1758"/>
                <a:gd name="T95" fmla="*/ 333 h 2730"/>
                <a:gd name="T96" fmla="*/ 1291 w 1758"/>
                <a:gd name="T97" fmla="*/ 497 h 2730"/>
                <a:gd name="T98" fmla="*/ 1572 w 1758"/>
                <a:gd name="T99" fmla="*/ 582 h 2730"/>
                <a:gd name="T100" fmla="*/ 1740 w 1758"/>
                <a:gd name="T101" fmla="*/ 785 h 2730"/>
                <a:gd name="T102" fmla="*/ 1537 w 1758"/>
                <a:gd name="T103" fmla="*/ 1064 h 2730"/>
                <a:gd name="T104" fmla="*/ 1467 w 1758"/>
                <a:gd name="T105" fmla="*/ 1363 h 2730"/>
                <a:gd name="T106" fmla="*/ 1272 w 1758"/>
                <a:gd name="T107" fmla="*/ 1576 h 2730"/>
                <a:gd name="T108" fmla="*/ 1183 w 1758"/>
                <a:gd name="T109" fmla="*/ 1858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8" h="2730">
                  <a:moveTo>
                    <a:pt x="772" y="2246"/>
                  </a:moveTo>
                  <a:lnTo>
                    <a:pt x="772" y="2246"/>
                  </a:lnTo>
                  <a:lnTo>
                    <a:pt x="771" y="2246"/>
                  </a:lnTo>
                  <a:cubicBezTo>
                    <a:pt x="771" y="2240"/>
                    <a:pt x="772" y="2235"/>
                    <a:pt x="771" y="2229"/>
                  </a:cubicBezTo>
                  <a:cubicBezTo>
                    <a:pt x="769" y="2211"/>
                    <a:pt x="775" y="2197"/>
                    <a:pt x="789" y="2186"/>
                  </a:cubicBezTo>
                  <a:cubicBezTo>
                    <a:pt x="802" y="2174"/>
                    <a:pt x="815" y="2161"/>
                    <a:pt x="827" y="2148"/>
                  </a:cubicBezTo>
                  <a:cubicBezTo>
                    <a:pt x="845" y="2130"/>
                    <a:pt x="854" y="2109"/>
                    <a:pt x="855" y="2084"/>
                  </a:cubicBezTo>
                  <a:cubicBezTo>
                    <a:pt x="856" y="2068"/>
                    <a:pt x="858" y="2052"/>
                    <a:pt x="860" y="2036"/>
                  </a:cubicBezTo>
                  <a:cubicBezTo>
                    <a:pt x="863" y="2015"/>
                    <a:pt x="880" y="2001"/>
                    <a:pt x="900" y="2005"/>
                  </a:cubicBezTo>
                  <a:cubicBezTo>
                    <a:pt x="915" y="2008"/>
                    <a:pt x="931" y="2008"/>
                    <a:pt x="946" y="2011"/>
                  </a:cubicBezTo>
                  <a:cubicBezTo>
                    <a:pt x="960" y="2013"/>
                    <a:pt x="975" y="2015"/>
                    <a:pt x="989" y="2017"/>
                  </a:cubicBezTo>
                  <a:cubicBezTo>
                    <a:pt x="1005" y="2020"/>
                    <a:pt x="1017" y="2017"/>
                    <a:pt x="1024" y="2003"/>
                  </a:cubicBezTo>
                  <a:cubicBezTo>
                    <a:pt x="1029" y="1994"/>
                    <a:pt x="1035" y="1986"/>
                    <a:pt x="1040" y="1978"/>
                  </a:cubicBezTo>
                  <a:cubicBezTo>
                    <a:pt x="1044" y="1971"/>
                    <a:pt x="1043" y="1967"/>
                    <a:pt x="1037" y="1963"/>
                  </a:cubicBezTo>
                  <a:cubicBezTo>
                    <a:pt x="1020" y="1950"/>
                    <a:pt x="1002" y="1942"/>
                    <a:pt x="982" y="1935"/>
                  </a:cubicBezTo>
                  <a:cubicBezTo>
                    <a:pt x="977" y="1933"/>
                    <a:pt x="971" y="1932"/>
                    <a:pt x="966" y="1930"/>
                  </a:cubicBezTo>
                  <a:cubicBezTo>
                    <a:pt x="955" y="1925"/>
                    <a:pt x="950" y="1917"/>
                    <a:pt x="950" y="1905"/>
                  </a:cubicBezTo>
                  <a:cubicBezTo>
                    <a:pt x="950" y="1901"/>
                    <a:pt x="951" y="1897"/>
                    <a:pt x="951" y="1893"/>
                  </a:cubicBezTo>
                  <a:cubicBezTo>
                    <a:pt x="956" y="1873"/>
                    <a:pt x="963" y="1855"/>
                    <a:pt x="971" y="1837"/>
                  </a:cubicBezTo>
                  <a:cubicBezTo>
                    <a:pt x="975" y="1829"/>
                    <a:pt x="981" y="1824"/>
                    <a:pt x="991" y="1821"/>
                  </a:cubicBezTo>
                  <a:cubicBezTo>
                    <a:pt x="1003" y="1817"/>
                    <a:pt x="1015" y="1819"/>
                    <a:pt x="1026" y="1824"/>
                  </a:cubicBezTo>
                  <a:cubicBezTo>
                    <a:pt x="1041" y="1831"/>
                    <a:pt x="1056" y="1837"/>
                    <a:pt x="1071" y="1844"/>
                  </a:cubicBezTo>
                  <a:cubicBezTo>
                    <a:pt x="1083" y="1849"/>
                    <a:pt x="1093" y="1846"/>
                    <a:pt x="1103" y="1839"/>
                  </a:cubicBezTo>
                  <a:cubicBezTo>
                    <a:pt x="1115" y="1831"/>
                    <a:pt x="1124" y="1820"/>
                    <a:pt x="1133" y="1810"/>
                  </a:cubicBezTo>
                  <a:cubicBezTo>
                    <a:pt x="1152" y="1789"/>
                    <a:pt x="1168" y="1766"/>
                    <a:pt x="1190" y="1749"/>
                  </a:cubicBezTo>
                  <a:cubicBezTo>
                    <a:pt x="1195" y="1745"/>
                    <a:pt x="1199" y="1739"/>
                    <a:pt x="1201" y="1733"/>
                  </a:cubicBezTo>
                  <a:cubicBezTo>
                    <a:pt x="1208" y="1716"/>
                    <a:pt x="1214" y="1698"/>
                    <a:pt x="1213" y="1679"/>
                  </a:cubicBezTo>
                  <a:cubicBezTo>
                    <a:pt x="1213" y="1647"/>
                    <a:pt x="1211" y="1615"/>
                    <a:pt x="1203" y="1584"/>
                  </a:cubicBezTo>
                  <a:cubicBezTo>
                    <a:pt x="1199" y="1566"/>
                    <a:pt x="1198" y="1549"/>
                    <a:pt x="1200" y="1531"/>
                  </a:cubicBezTo>
                  <a:cubicBezTo>
                    <a:pt x="1203" y="1510"/>
                    <a:pt x="1209" y="1491"/>
                    <a:pt x="1217" y="1472"/>
                  </a:cubicBezTo>
                  <a:cubicBezTo>
                    <a:pt x="1229" y="1445"/>
                    <a:pt x="1241" y="1418"/>
                    <a:pt x="1252" y="1391"/>
                  </a:cubicBezTo>
                  <a:cubicBezTo>
                    <a:pt x="1257" y="1379"/>
                    <a:pt x="1264" y="1369"/>
                    <a:pt x="1275" y="1360"/>
                  </a:cubicBezTo>
                  <a:cubicBezTo>
                    <a:pt x="1288" y="1349"/>
                    <a:pt x="1303" y="1341"/>
                    <a:pt x="1320" y="1338"/>
                  </a:cubicBezTo>
                  <a:cubicBezTo>
                    <a:pt x="1345" y="1333"/>
                    <a:pt x="1369" y="1325"/>
                    <a:pt x="1394" y="1318"/>
                  </a:cubicBezTo>
                  <a:cubicBezTo>
                    <a:pt x="1413" y="1312"/>
                    <a:pt x="1430" y="1303"/>
                    <a:pt x="1447" y="1294"/>
                  </a:cubicBezTo>
                  <a:cubicBezTo>
                    <a:pt x="1456" y="1290"/>
                    <a:pt x="1461" y="1283"/>
                    <a:pt x="1462" y="1274"/>
                  </a:cubicBezTo>
                  <a:cubicBezTo>
                    <a:pt x="1467" y="1242"/>
                    <a:pt x="1473" y="1211"/>
                    <a:pt x="1473" y="1179"/>
                  </a:cubicBezTo>
                  <a:cubicBezTo>
                    <a:pt x="1473" y="1153"/>
                    <a:pt x="1473" y="1128"/>
                    <a:pt x="1472" y="1103"/>
                  </a:cubicBezTo>
                  <a:cubicBezTo>
                    <a:pt x="1471" y="1087"/>
                    <a:pt x="1471" y="1071"/>
                    <a:pt x="1461" y="1058"/>
                  </a:cubicBezTo>
                  <a:cubicBezTo>
                    <a:pt x="1446" y="1037"/>
                    <a:pt x="1452" y="1025"/>
                    <a:pt x="1467" y="1009"/>
                  </a:cubicBezTo>
                  <a:cubicBezTo>
                    <a:pt x="1472" y="1004"/>
                    <a:pt x="1477" y="1000"/>
                    <a:pt x="1481" y="995"/>
                  </a:cubicBezTo>
                  <a:cubicBezTo>
                    <a:pt x="1487" y="989"/>
                    <a:pt x="1492" y="983"/>
                    <a:pt x="1497" y="976"/>
                  </a:cubicBezTo>
                  <a:cubicBezTo>
                    <a:pt x="1529" y="928"/>
                    <a:pt x="1565" y="884"/>
                    <a:pt x="1604" y="842"/>
                  </a:cubicBezTo>
                  <a:cubicBezTo>
                    <a:pt x="1609" y="837"/>
                    <a:pt x="1613" y="831"/>
                    <a:pt x="1617" y="825"/>
                  </a:cubicBezTo>
                  <a:cubicBezTo>
                    <a:pt x="1632" y="802"/>
                    <a:pt x="1646" y="779"/>
                    <a:pt x="1665" y="760"/>
                  </a:cubicBezTo>
                  <a:cubicBezTo>
                    <a:pt x="1672" y="754"/>
                    <a:pt x="1670" y="749"/>
                    <a:pt x="1662" y="746"/>
                  </a:cubicBezTo>
                  <a:cubicBezTo>
                    <a:pt x="1628" y="733"/>
                    <a:pt x="1604" y="710"/>
                    <a:pt x="1582" y="683"/>
                  </a:cubicBezTo>
                  <a:cubicBezTo>
                    <a:pt x="1575" y="674"/>
                    <a:pt x="1568" y="666"/>
                    <a:pt x="1562" y="658"/>
                  </a:cubicBezTo>
                  <a:cubicBezTo>
                    <a:pt x="1556" y="650"/>
                    <a:pt x="1548" y="647"/>
                    <a:pt x="1538" y="647"/>
                  </a:cubicBezTo>
                  <a:cubicBezTo>
                    <a:pt x="1524" y="647"/>
                    <a:pt x="1509" y="647"/>
                    <a:pt x="1494" y="651"/>
                  </a:cubicBezTo>
                  <a:cubicBezTo>
                    <a:pt x="1480" y="654"/>
                    <a:pt x="1465" y="654"/>
                    <a:pt x="1451" y="653"/>
                  </a:cubicBezTo>
                  <a:cubicBezTo>
                    <a:pt x="1434" y="652"/>
                    <a:pt x="1421" y="645"/>
                    <a:pt x="1411" y="631"/>
                  </a:cubicBezTo>
                  <a:cubicBezTo>
                    <a:pt x="1405" y="623"/>
                    <a:pt x="1399" y="614"/>
                    <a:pt x="1394" y="605"/>
                  </a:cubicBezTo>
                  <a:cubicBezTo>
                    <a:pt x="1387" y="594"/>
                    <a:pt x="1380" y="585"/>
                    <a:pt x="1372" y="575"/>
                  </a:cubicBezTo>
                  <a:cubicBezTo>
                    <a:pt x="1361" y="561"/>
                    <a:pt x="1347" y="557"/>
                    <a:pt x="1331" y="561"/>
                  </a:cubicBezTo>
                  <a:cubicBezTo>
                    <a:pt x="1327" y="562"/>
                    <a:pt x="1323" y="563"/>
                    <a:pt x="1319" y="564"/>
                  </a:cubicBezTo>
                  <a:cubicBezTo>
                    <a:pt x="1277" y="572"/>
                    <a:pt x="1236" y="572"/>
                    <a:pt x="1195" y="563"/>
                  </a:cubicBezTo>
                  <a:cubicBezTo>
                    <a:pt x="1164" y="555"/>
                    <a:pt x="1144" y="538"/>
                    <a:pt x="1132" y="509"/>
                  </a:cubicBezTo>
                  <a:cubicBezTo>
                    <a:pt x="1127" y="495"/>
                    <a:pt x="1122" y="480"/>
                    <a:pt x="1120" y="465"/>
                  </a:cubicBezTo>
                  <a:cubicBezTo>
                    <a:pt x="1116" y="435"/>
                    <a:pt x="1102" y="409"/>
                    <a:pt x="1092" y="382"/>
                  </a:cubicBezTo>
                  <a:cubicBezTo>
                    <a:pt x="1090" y="378"/>
                    <a:pt x="1087" y="375"/>
                    <a:pt x="1085" y="371"/>
                  </a:cubicBezTo>
                  <a:cubicBezTo>
                    <a:pt x="1075" y="358"/>
                    <a:pt x="1065" y="346"/>
                    <a:pt x="1055" y="332"/>
                  </a:cubicBezTo>
                  <a:cubicBezTo>
                    <a:pt x="1042" y="312"/>
                    <a:pt x="1020" y="303"/>
                    <a:pt x="1000" y="294"/>
                  </a:cubicBezTo>
                  <a:cubicBezTo>
                    <a:pt x="983" y="287"/>
                    <a:pt x="965" y="285"/>
                    <a:pt x="947" y="285"/>
                  </a:cubicBezTo>
                  <a:cubicBezTo>
                    <a:pt x="928" y="286"/>
                    <a:pt x="909" y="287"/>
                    <a:pt x="891" y="287"/>
                  </a:cubicBezTo>
                  <a:cubicBezTo>
                    <a:pt x="869" y="288"/>
                    <a:pt x="847" y="286"/>
                    <a:pt x="825" y="281"/>
                  </a:cubicBezTo>
                  <a:cubicBezTo>
                    <a:pt x="814" y="279"/>
                    <a:pt x="804" y="274"/>
                    <a:pt x="795" y="266"/>
                  </a:cubicBezTo>
                  <a:cubicBezTo>
                    <a:pt x="783" y="256"/>
                    <a:pt x="770" y="247"/>
                    <a:pt x="760" y="235"/>
                  </a:cubicBezTo>
                  <a:cubicBezTo>
                    <a:pt x="744" y="215"/>
                    <a:pt x="722" y="209"/>
                    <a:pt x="697" y="208"/>
                  </a:cubicBezTo>
                  <a:cubicBezTo>
                    <a:pt x="693" y="207"/>
                    <a:pt x="689" y="207"/>
                    <a:pt x="685" y="207"/>
                  </a:cubicBezTo>
                  <a:cubicBezTo>
                    <a:pt x="666" y="207"/>
                    <a:pt x="646" y="207"/>
                    <a:pt x="626" y="206"/>
                  </a:cubicBezTo>
                  <a:cubicBezTo>
                    <a:pt x="604" y="206"/>
                    <a:pt x="587" y="198"/>
                    <a:pt x="576" y="178"/>
                  </a:cubicBezTo>
                  <a:cubicBezTo>
                    <a:pt x="563" y="155"/>
                    <a:pt x="549" y="133"/>
                    <a:pt x="536" y="110"/>
                  </a:cubicBezTo>
                  <a:cubicBezTo>
                    <a:pt x="529" y="97"/>
                    <a:pt x="520" y="91"/>
                    <a:pt x="506" y="89"/>
                  </a:cubicBezTo>
                  <a:cubicBezTo>
                    <a:pt x="478" y="86"/>
                    <a:pt x="451" y="83"/>
                    <a:pt x="423" y="79"/>
                  </a:cubicBezTo>
                  <a:cubicBezTo>
                    <a:pt x="405" y="76"/>
                    <a:pt x="386" y="74"/>
                    <a:pt x="367" y="74"/>
                  </a:cubicBezTo>
                  <a:cubicBezTo>
                    <a:pt x="351" y="73"/>
                    <a:pt x="335" y="72"/>
                    <a:pt x="320" y="63"/>
                  </a:cubicBezTo>
                  <a:cubicBezTo>
                    <a:pt x="310" y="58"/>
                    <a:pt x="303" y="60"/>
                    <a:pt x="297" y="69"/>
                  </a:cubicBezTo>
                  <a:cubicBezTo>
                    <a:pt x="292" y="75"/>
                    <a:pt x="288" y="81"/>
                    <a:pt x="284" y="87"/>
                  </a:cubicBezTo>
                  <a:cubicBezTo>
                    <a:pt x="255" y="130"/>
                    <a:pt x="230" y="174"/>
                    <a:pt x="197" y="215"/>
                  </a:cubicBezTo>
                  <a:cubicBezTo>
                    <a:pt x="189" y="225"/>
                    <a:pt x="186" y="236"/>
                    <a:pt x="185" y="249"/>
                  </a:cubicBezTo>
                  <a:cubicBezTo>
                    <a:pt x="185" y="263"/>
                    <a:pt x="185" y="278"/>
                    <a:pt x="184" y="293"/>
                  </a:cubicBezTo>
                  <a:cubicBezTo>
                    <a:pt x="184" y="303"/>
                    <a:pt x="185" y="314"/>
                    <a:pt x="183" y="324"/>
                  </a:cubicBezTo>
                  <a:cubicBezTo>
                    <a:pt x="181" y="343"/>
                    <a:pt x="180" y="362"/>
                    <a:pt x="180" y="381"/>
                  </a:cubicBezTo>
                  <a:cubicBezTo>
                    <a:pt x="180" y="393"/>
                    <a:pt x="180" y="405"/>
                    <a:pt x="178" y="417"/>
                  </a:cubicBezTo>
                  <a:cubicBezTo>
                    <a:pt x="176" y="434"/>
                    <a:pt x="168" y="448"/>
                    <a:pt x="155" y="459"/>
                  </a:cubicBezTo>
                  <a:cubicBezTo>
                    <a:pt x="146" y="466"/>
                    <a:pt x="137" y="473"/>
                    <a:pt x="129" y="481"/>
                  </a:cubicBezTo>
                  <a:cubicBezTo>
                    <a:pt x="111" y="496"/>
                    <a:pt x="94" y="511"/>
                    <a:pt x="86" y="534"/>
                  </a:cubicBezTo>
                  <a:cubicBezTo>
                    <a:pt x="83" y="543"/>
                    <a:pt x="81" y="553"/>
                    <a:pt x="77" y="562"/>
                  </a:cubicBezTo>
                  <a:cubicBezTo>
                    <a:pt x="73" y="571"/>
                    <a:pt x="72" y="580"/>
                    <a:pt x="72" y="590"/>
                  </a:cubicBezTo>
                  <a:cubicBezTo>
                    <a:pt x="72" y="602"/>
                    <a:pt x="72" y="613"/>
                    <a:pt x="71" y="625"/>
                  </a:cubicBezTo>
                  <a:cubicBezTo>
                    <a:pt x="70" y="641"/>
                    <a:pt x="76" y="655"/>
                    <a:pt x="88" y="666"/>
                  </a:cubicBezTo>
                  <a:cubicBezTo>
                    <a:pt x="110" y="686"/>
                    <a:pt x="131" y="706"/>
                    <a:pt x="152" y="727"/>
                  </a:cubicBezTo>
                  <a:cubicBezTo>
                    <a:pt x="163" y="738"/>
                    <a:pt x="175" y="750"/>
                    <a:pt x="185" y="762"/>
                  </a:cubicBezTo>
                  <a:cubicBezTo>
                    <a:pt x="201" y="783"/>
                    <a:pt x="205" y="791"/>
                    <a:pt x="190" y="818"/>
                  </a:cubicBezTo>
                  <a:cubicBezTo>
                    <a:pt x="189" y="820"/>
                    <a:pt x="188" y="822"/>
                    <a:pt x="186" y="824"/>
                  </a:cubicBezTo>
                  <a:cubicBezTo>
                    <a:pt x="180" y="833"/>
                    <a:pt x="180" y="842"/>
                    <a:pt x="183" y="852"/>
                  </a:cubicBezTo>
                  <a:cubicBezTo>
                    <a:pt x="187" y="862"/>
                    <a:pt x="189" y="872"/>
                    <a:pt x="191" y="883"/>
                  </a:cubicBezTo>
                  <a:cubicBezTo>
                    <a:pt x="196" y="898"/>
                    <a:pt x="200" y="912"/>
                    <a:pt x="204" y="927"/>
                  </a:cubicBezTo>
                  <a:cubicBezTo>
                    <a:pt x="207" y="939"/>
                    <a:pt x="214" y="948"/>
                    <a:pt x="225" y="953"/>
                  </a:cubicBezTo>
                  <a:cubicBezTo>
                    <a:pt x="249" y="966"/>
                    <a:pt x="272" y="980"/>
                    <a:pt x="296" y="992"/>
                  </a:cubicBezTo>
                  <a:cubicBezTo>
                    <a:pt x="313" y="1000"/>
                    <a:pt x="326" y="1011"/>
                    <a:pt x="339" y="1023"/>
                  </a:cubicBezTo>
                  <a:cubicBezTo>
                    <a:pt x="363" y="1048"/>
                    <a:pt x="387" y="1073"/>
                    <a:pt x="414" y="1094"/>
                  </a:cubicBezTo>
                  <a:cubicBezTo>
                    <a:pt x="429" y="1106"/>
                    <a:pt x="441" y="1119"/>
                    <a:pt x="454" y="1134"/>
                  </a:cubicBezTo>
                  <a:cubicBezTo>
                    <a:pt x="492" y="1178"/>
                    <a:pt x="520" y="1229"/>
                    <a:pt x="528" y="1288"/>
                  </a:cubicBezTo>
                  <a:cubicBezTo>
                    <a:pt x="530" y="1306"/>
                    <a:pt x="533" y="1324"/>
                    <a:pt x="535" y="1341"/>
                  </a:cubicBezTo>
                  <a:cubicBezTo>
                    <a:pt x="539" y="1382"/>
                    <a:pt x="544" y="1423"/>
                    <a:pt x="543" y="1464"/>
                  </a:cubicBezTo>
                  <a:cubicBezTo>
                    <a:pt x="542" y="1493"/>
                    <a:pt x="541" y="1522"/>
                    <a:pt x="547" y="1551"/>
                  </a:cubicBezTo>
                  <a:cubicBezTo>
                    <a:pt x="548" y="1555"/>
                    <a:pt x="548" y="1560"/>
                    <a:pt x="548" y="1564"/>
                  </a:cubicBezTo>
                  <a:cubicBezTo>
                    <a:pt x="550" y="1617"/>
                    <a:pt x="551" y="1670"/>
                    <a:pt x="553" y="1723"/>
                  </a:cubicBezTo>
                  <a:cubicBezTo>
                    <a:pt x="554" y="1753"/>
                    <a:pt x="550" y="1783"/>
                    <a:pt x="539" y="1812"/>
                  </a:cubicBezTo>
                  <a:cubicBezTo>
                    <a:pt x="527" y="1848"/>
                    <a:pt x="522" y="1886"/>
                    <a:pt x="525" y="1925"/>
                  </a:cubicBezTo>
                  <a:cubicBezTo>
                    <a:pt x="527" y="1958"/>
                    <a:pt x="530" y="1992"/>
                    <a:pt x="533" y="2025"/>
                  </a:cubicBezTo>
                  <a:cubicBezTo>
                    <a:pt x="534" y="2037"/>
                    <a:pt x="537" y="2049"/>
                    <a:pt x="538" y="2061"/>
                  </a:cubicBezTo>
                  <a:cubicBezTo>
                    <a:pt x="539" y="2082"/>
                    <a:pt x="542" y="2102"/>
                    <a:pt x="548" y="2122"/>
                  </a:cubicBezTo>
                  <a:cubicBezTo>
                    <a:pt x="566" y="2192"/>
                    <a:pt x="584" y="2262"/>
                    <a:pt x="606" y="2332"/>
                  </a:cubicBezTo>
                  <a:cubicBezTo>
                    <a:pt x="611" y="2349"/>
                    <a:pt x="616" y="2366"/>
                    <a:pt x="627" y="2381"/>
                  </a:cubicBezTo>
                  <a:cubicBezTo>
                    <a:pt x="632" y="2389"/>
                    <a:pt x="636" y="2397"/>
                    <a:pt x="637" y="2406"/>
                  </a:cubicBezTo>
                  <a:cubicBezTo>
                    <a:pt x="640" y="2433"/>
                    <a:pt x="653" y="2455"/>
                    <a:pt x="665" y="2479"/>
                  </a:cubicBezTo>
                  <a:cubicBezTo>
                    <a:pt x="677" y="2503"/>
                    <a:pt x="693" y="2524"/>
                    <a:pt x="716" y="2540"/>
                  </a:cubicBezTo>
                  <a:cubicBezTo>
                    <a:pt x="750" y="2565"/>
                    <a:pt x="777" y="2599"/>
                    <a:pt x="811" y="2624"/>
                  </a:cubicBezTo>
                  <a:cubicBezTo>
                    <a:pt x="813" y="2626"/>
                    <a:pt x="814" y="2628"/>
                    <a:pt x="816" y="2630"/>
                  </a:cubicBezTo>
                  <a:cubicBezTo>
                    <a:pt x="836" y="2652"/>
                    <a:pt x="861" y="2662"/>
                    <a:pt x="890" y="2661"/>
                  </a:cubicBezTo>
                  <a:cubicBezTo>
                    <a:pt x="900" y="2661"/>
                    <a:pt x="910" y="2660"/>
                    <a:pt x="920" y="2660"/>
                  </a:cubicBezTo>
                  <a:cubicBezTo>
                    <a:pt x="929" y="2660"/>
                    <a:pt x="937" y="2657"/>
                    <a:pt x="945" y="2652"/>
                  </a:cubicBezTo>
                  <a:cubicBezTo>
                    <a:pt x="950" y="2650"/>
                    <a:pt x="953" y="2646"/>
                    <a:pt x="952" y="2640"/>
                  </a:cubicBezTo>
                  <a:cubicBezTo>
                    <a:pt x="952" y="2635"/>
                    <a:pt x="948" y="2631"/>
                    <a:pt x="941" y="2629"/>
                  </a:cubicBezTo>
                  <a:cubicBezTo>
                    <a:pt x="916" y="2625"/>
                    <a:pt x="891" y="2621"/>
                    <a:pt x="866" y="2618"/>
                  </a:cubicBezTo>
                  <a:cubicBezTo>
                    <a:pt x="846" y="2615"/>
                    <a:pt x="828" y="2609"/>
                    <a:pt x="814" y="2593"/>
                  </a:cubicBezTo>
                  <a:cubicBezTo>
                    <a:pt x="810" y="2588"/>
                    <a:pt x="805" y="2584"/>
                    <a:pt x="801" y="2579"/>
                  </a:cubicBezTo>
                  <a:cubicBezTo>
                    <a:pt x="775" y="2556"/>
                    <a:pt x="768" y="2525"/>
                    <a:pt x="767" y="2493"/>
                  </a:cubicBezTo>
                  <a:cubicBezTo>
                    <a:pt x="766" y="2473"/>
                    <a:pt x="772" y="2457"/>
                    <a:pt x="791" y="2448"/>
                  </a:cubicBezTo>
                  <a:cubicBezTo>
                    <a:pt x="796" y="2445"/>
                    <a:pt x="800" y="2441"/>
                    <a:pt x="805" y="2438"/>
                  </a:cubicBezTo>
                  <a:cubicBezTo>
                    <a:pt x="815" y="2431"/>
                    <a:pt x="823" y="2422"/>
                    <a:pt x="829" y="2411"/>
                  </a:cubicBezTo>
                  <a:cubicBezTo>
                    <a:pt x="838" y="2392"/>
                    <a:pt x="847" y="2372"/>
                    <a:pt x="856" y="2353"/>
                  </a:cubicBezTo>
                  <a:cubicBezTo>
                    <a:pt x="858" y="2350"/>
                    <a:pt x="860" y="2346"/>
                    <a:pt x="861" y="2342"/>
                  </a:cubicBezTo>
                  <a:cubicBezTo>
                    <a:pt x="861" y="2339"/>
                    <a:pt x="861" y="2335"/>
                    <a:pt x="860" y="2332"/>
                  </a:cubicBezTo>
                  <a:cubicBezTo>
                    <a:pt x="851" y="2320"/>
                    <a:pt x="842" y="2309"/>
                    <a:pt x="825" y="2310"/>
                  </a:cubicBezTo>
                  <a:cubicBezTo>
                    <a:pt x="819" y="2310"/>
                    <a:pt x="813" y="2311"/>
                    <a:pt x="808" y="2311"/>
                  </a:cubicBezTo>
                  <a:cubicBezTo>
                    <a:pt x="779" y="2306"/>
                    <a:pt x="771" y="2294"/>
                    <a:pt x="772" y="2273"/>
                  </a:cubicBezTo>
                  <a:cubicBezTo>
                    <a:pt x="772" y="2264"/>
                    <a:pt x="772" y="2255"/>
                    <a:pt x="772" y="2246"/>
                  </a:cubicBezTo>
                  <a:close/>
                  <a:moveTo>
                    <a:pt x="1083" y="1916"/>
                  </a:moveTo>
                  <a:lnTo>
                    <a:pt x="1083" y="1916"/>
                  </a:lnTo>
                  <a:cubicBezTo>
                    <a:pt x="1095" y="1927"/>
                    <a:pt x="1105" y="1937"/>
                    <a:pt x="1112" y="1951"/>
                  </a:cubicBezTo>
                  <a:cubicBezTo>
                    <a:pt x="1117" y="1961"/>
                    <a:pt x="1119" y="1971"/>
                    <a:pt x="1115" y="1982"/>
                  </a:cubicBezTo>
                  <a:cubicBezTo>
                    <a:pt x="1112" y="1990"/>
                    <a:pt x="1109" y="1999"/>
                    <a:pt x="1105" y="2006"/>
                  </a:cubicBezTo>
                  <a:cubicBezTo>
                    <a:pt x="1093" y="2025"/>
                    <a:pt x="1080" y="2043"/>
                    <a:pt x="1067" y="2061"/>
                  </a:cubicBezTo>
                  <a:cubicBezTo>
                    <a:pt x="1058" y="2073"/>
                    <a:pt x="1044" y="2079"/>
                    <a:pt x="1028" y="2079"/>
                  </a:cubicBezTo>
                  <a:cubicBezTo>
                    <a:pt x="1020" y="2079"/>
                    <a:pt x="1011" y="2077"/>
                    <a:pt x="1002" y="2075"/>
                  </a:cubicBezTo>
                  <a:cubicBezTo>
                    <a:pt x="985" y="2073"/>
                    <a:pt x="968" y="2068"/>
                    <a:pt x="951" y="2068"/>
                  </a:cubicBezTo>
                  <a:cubicBezTo>
                    <a:pt x="945" y="2068"/>
                    <a:pt x="939" y="2068"/>
                    <a:pt x="934" y="2069"/>
                  </a:cubicBezTo>
                  <a:cubicBezTo>
                    <a:pt x="926" y="2070"/>
                    <a:pt x="922" y="2073"/>
                    <a:pt x="921" y="2082"/>
                  </a:cubicBezTo>
                  <a:cubicBezTo>
                    <a:pt x="920" y="2091"/>
                    <a:pt x="919" y="2101"/>
                    <a:pt x="918" y="2111"/>
                  </a:cubicBezTo>
                  <a:cubicBezTo>
                    <a:pt x="914" y="2147"/>
                    <a:pt x="895" y="2177"/>
                    <a:pt x="869" y="2201"/>
                  </a:cubicBezTo>
                  <a:cubicBezTo>
                    <a:pt x="861" y="2208"/>
                    <a:pt x="853" y="2216"/>
                    <a:pt x="846" y="2223"/>
                  </a:cubicBezTo>
                  <a:cubicBezTo>
                    <a:pt x="843" y="2226"/>
                    <a:pt x="841" y="2230"/>
                    <a:pt x="839" y="2233"/>
                  </a:cubicBezTo>
                  <a:cubicBezTo>
                    <a:pt x="836" y="2241"/>
                    <a:pt x="840" y="2250"/>
                    <a:pt x="848" y="2252"/>
                  </a:cubicBezTo>
                  <a:cubicBezTo>
                    <a:pt x="850" y="2253"/>
                    <a:pt x="852" y="2253"/>
                    <a:pt x="853" y="2253"/>
                  </a:cubicBezTo>
                  <a:cubicBezTo>
                    <a:pt x="865" y="2255"/>
                    <a:pt x="875" y="2261"/>
                    <a:pt x="883" y="2269"/>
                  </a:cubicBezTo>
                  <a:cubicBezTo>
                    <a:pt x="896" y="2281"/>
                    <a:pt x="909" y="2294"/>
                    <a:pt x="921" y="2307"/>
                  </a:cubicBezTo>
                  <a:cubicBezTo>
                    <a:pt x="928" y="2313"/>
                    <a:pt x="931" y="2322"/>
                    <a:pt x="931" y="2331"/>
                  </a:cubicBezTo>
                  <a:cubicBezTo>
                    <a:pt x="931" y="2341"/>
                    <a:pt x="930" y="2351"/>
                    <a:pt x="927" y="2360"/>
                  </a:cubicBezTo>
                  <a:cubicBezTo>
                    <a:pt x="921" y="2373"/>
                    <a:pt x="916" y="2385"/>
                    <a:pt x="910" y="2398"/>
                  </a:cubicBezTo>
                  <a:cubicBezTo>
                    <a:pt x="905" y="2408"/>
                    <a:pt x="900" y="2417"/>
                    <a:pt x="896" y="2427"/>
                  </a:cubicBezTo>
                  <a:cubicBezTo>
                    <a:pt x="887" y="2449"/>
                    <a:pt x="872" y="2468"/>
                    <a:pt x="852" y="2481"/>
                  </a:cubicBezTo>
                  <a:cubicBezTo>
                    <a:pt x="838" y="2489"/>
                    <a:pt x="832" y="2501"/>
                    <a:pt x="841" y="2521"/>
                  </a:cubicBezTo>
                  <a:cubicBezTo>
                    <a:pt x="844" y="2529"/>
                    <a:pt x="850" y="2536"/>
                    <a:pt x="856" y="2543"/>
                  </a:cubicBezTo>
                  <a:cubicBezTo>
                    <a:pt x="861" y="2552"/>
                    <a:pt x="870" y="2555"/>
                    <a:pt x="880" y="2558"/>
                  </a:cubicBezTo>
                  <a:cubicBezTo>
                    <a:pt x="906" y="2564"/>
                    <a:pt x="933" y="2567"/>
                    <a:pt x="959" y="2572"/>
                  </a:cubicBezTo>
                  <a:cubicBezTo>
                    <a:pt x="973" y="2574"/>
                    <a:pt x="986" y="2579"/>
                    <a:pt x="999" y="2585"/>
                  </a:cubicBezTo>
                  <a:cubicBezTo>
                    <a:pt x="1016" y="2594"/>
                    <a:pt x="1024" y="2608"/>
                    <a:pt x="1027" y="2626"/>
                  </a:cubicBezTo>
                  <a:cubicBezTo>
                    <a:pt x="1030" y="2646"/>
                    <a:pt x="1026" y="2667"/>
                    <a:pt x="1022" y="2686"/>
                  </a:cubicBezTo>
                  <a:cubicBezTo>
                    <a:pt x="1018" y="2700"/>
                    <a:pt x="1010" y="2709"/>
                    <a:pt x="995" y="2711"/>
                  </a:cubicBezTo>
                  <a:cubicBezTo>
                    <a:pt x="991" y="2712"/>
                    <a:pt x="988" y="2712"/>
                    <a:pt x="985" y="2713"/>
                  </a:cubicBezTo>
                  <a:cubicBezTo>
                    <a:pt x="957" y="2730"/>
                    <a:pt x="924" y="2723"/>
                    <a:pt x="894" y="2730"/>
                  </a:cubicBezTo>
                  <a:cubicBezTo>
                    <a:pt x="862" y="2727"/>
                    <a:pt x="832" y="2719"/>
                    <a:pt x="802" y="2705"/>
                  </a:cubicBezTo>
                  <a:cubicBezTo>
                    <a:pt x="799" y="2704"/>
                    <a:pt x="797" y="2702"/>
                    <a:pt x="794" y="2700"/>
                  </a:cubicBezTo>
                  <a:cubicBezTo>
                    <a:pt x="773" y="2681"/>
                    <a:pt x="750" y="2663"/>
                    <a:pt x="731" y="2642"/>
                  </a:cubicBezTo>
                  <a:cubicBezTo>
                    <a:pt x="711" y="2621"/>
                    <a:pt x="690" y="2603"/>
                    <a:pt x="667" y="2585"/>
                  </a:cubicBezTo>
                  <a:cubicBezTo>
                    <a:pt x="644" y="2567"/>
                    <a:pt x="626" y="2546"/>
                    <a:pt x="612" y="2521"/>
                  </a:cubicBezTo>
                  <a:cubicBezTo>
                    <a:pt x="597" y="2496"/>
                    <a:pt x="585" y="2470"/>
                    <a:pt x="575" y="2443"/>
                  </a:cubicBezTo>
                  <a:cubicBezTo>
                    <a:pt x="572" y="2436"/>
                    <a:pt x="570" y="2428"/>
                    <a:pt x="564" y="2422"/>
                  </a:cubicBezTo>
                  <a:cubicBezTo>
                    <a:pt x="555" y="2412"/>
                    <a:pt x="550" y="2400"/>
                    <a:pt x="546" y="2387"/>
                  </a:cubicBezTo>
                  <a:cubicBezTo>
                    <a:pt x="527" y="2331"/>
                    <a:pt x="510" y="2274"/>
                    <a:pt x="496" y="2216"/>
                  </a:cubicBezTo>
                  <a:cubicBezTo>
                    <a:pt x="491" y="2197"/>
                    <a:pt x="486" y="2178"/>
                    <a:pt x="481" y="2159"/>
                  </a:cubicBezTo>
                  <a:cubicBezTo>
                    <a:pt x="470" y="2125"/>
                    <a:pt x="464" y="2091"/>
                    <a:pt x="462" y="2056"/>
                  </a:cubicBezTo>
                  <a:cubicBezTo>
                    <a:pt x="461" y="2042"/>
                    <a:pt x="459" y="2028"/>
                    <a:pt x="457" y="2014"/>
                  </a:cubicBezTo>
                  <a:cubicBezTo>
                    <a:pt x="451" y="1969"/>
                    <a:pt x="451" y="1924"/>
                    <a:pt x="453" y="1880"/>
                  </a:cubicBezTo>
                  <a:cubicBezTo>
                    <a:pt x="454" y="1846"/>
                    <a:pt x="458" y="1813"/>
                    <a:pt x="471" y="1782"/>
                  </a:cubicBezTo>
                  <a:cubicBezTo>
                    <a:pt x="476" y="1769"/>
                    <a:pt x="478" y="1756"/>
                    <a:pt x="478" y="1743"/>
                  </a:cubicBezTo>
                  <a:cubicBezTo>
                    <a:pt x="478" y="1704"/>
                    <a:pt x="478" y="1665"/>
                    <a:pt x="474" y="1626"/>
                  </a:cubicBezTo>
                  <a:cubicBezTo>
                    <a:pt x="473" y="1612"/>
                    <a:pt x="473" y="1598"/>
                    <a:pt x="473" y="1584"/>
                  </a:cubicBezTo>
                  <a:cubicBezTo>
                    <a:pt x="473" y="1564"/>
                    <a:pt x="472" y="1543"/>
                    <a:pt x="469" y="1523"/>
                  </a:cubicBezTo>
                  <a:cubicBezTo>
                    <a:pt x="468" y="1508"/>
                    <a:pt x="468" y="1492"/>
                    <a:pt x="468" y="1477"/>
                  </a:cubicBezTo>
                  <a:cubicBezTo>
                    <a:pt x="468" y="1420"/>
                    <a:pt x="464" y="1364"/>
                    <a:pt x="457" y="1308"/>
                  </a:cubicBezTo>
                  <a:cubicBezTo>
                    <a:pt x="452" y="1265"/>
                    <a:pt x="437" y="1225"/>
                    <a:pt x="412" y="1190"/>
                  </a:cubicBezTo>
                  <a:cubicBezTo>
                    <a:pt x="401" y="1173"/>
                    <a:pt x="386" y="1158"/>
                    <a:pt x="370" y="1146"/>
                  </a:cubicBezTo>
                  <a:cubicBezTo>
                    <a:pt x="343" y="1125"/>
                    <a:pt x="320" y="1102"/>
                    <a:pt x="297" y="1077"/>
                  </a:cubicBezTo>
                  <a:cubicBezTo>
                    <a:pt x="282" y="1061"/>
                    <a:pt x="265" y="1049"/>
                    <a:pt x="246" y="1039"/>
                  </a:cubicBezTo>
                  <a:cubicBezTo>
                    <a:pt x="230" y="1031"/>
                    <a:pt x="213" y="1022"/>
                    <a:pt x="196" y="1013"/>
                  </a:cubicBezTo>
                  <a:cubicBezTo>
                    <a:pt x="191" y="1010"/>
                    <a:pt x="185" y="1007"/>
                    <a:pt x="179" y="1004"/>
                  </a:cubicBezTo>
                  <a:cubicBezTo>
                    <a:pt x="157" y="991"/>
                    <a:pt x="142" y="972"/>
                    <a:pt x="135" y="947"/>
                  </a:cubicBezTo>
                  <a:cubicBezTo>
                    <a:pt x="130" y="933"/>
                    <a:pt x="126" y="918"/>
                    <a:pt x="123" y="902"/>
                  </a:cubicBezTo>
                  <a:cubicBezTo>
                    <a:pt x="119" y="887"/>
                    <a:pt x="115" y="871"/>
                    <a:pt x="109" y="856"/>
                  </a:cubicBezTo>
                  <a:cubicBezTo>
                    <a:pt x="102" y="839"/>
                    <a:pt x="103" y="822"/>
                    <a:pt x="111" y="806"/>
                  </a:cubicBezTo>
                  <a:cubicBezTo>
                    <a:pt x="112" y="804"/>
                    <a:pt x="113" y="803"/>
                    <a:pt x="113" y="802"/>
                  </a:cubicBezTo>
                  <a:cubicBezTo>
                    <a:pt x="118" y="793"/>
                    <a:pt x="116" y="786"/>
                    <a:pt x="109" y="780"/>
                  </a:cubicBezTo>
                  <a:cubicBezTo>
                    <a:pt x="100" y="771"/>
                    <a:pt x="92" y="763"/>
                    <a:pt x="83" y="754"/>
                  </a:cubicBezTo>
                  <a:cubicBezTo>
                    <a:pt x="63" y="737"/>
                    <a:pt x="45" y="719"/>
                    <a:pt x="27" y="699"/>
                  </a:cubicBezTo>
                  <a:cubicBezTo>
                    <a:pt x="10" y="679"/>
                    <a:pt x="0" y="657"/>
                    <a:pt x="1" y="630"/>
                  </a:cubicBezTo>
                  <a:cubicBezTo>
                    <a:pt x="2" y="613"/>
                    <a:pt x="2" y="596"/>
                    <a:pt x="2" y="578"/>
                  </a:cubicBezTo>
                  <a:cubicBezTo>
                    <a:pt x="2" y="565"/>
                    <a:pt x="5" y="553"/>
                    <a:pt x="11" y="541"/>
                  </a:cubicBezTo>
                  <a:cubicBezTo>
                    <a:pt x="20" y="521"/>
                    <a:pt x="28" y="500"/>
                    <a:pt x="40" y="482"/>
                  </a:cubicBezTo>
                  <a:cubicBezTo>
                    <a:pt x="49" y="467"/>
                    <a:pt x="60" y="454"/>
                    <a:pt x="74" y="443"/>
                  </a:cubicBezTo>
                  <a:cubicBezTo>
                    <a:pt x="83" y="434"/>
                    <a:pt x="93" y="426"/>
                    <a:pt x="104" y="418"/>
                  </a:cubicBezTo>
                  <a:cubicBezTo>
                    <a:pt x="112" y="411"/>
                    <a:pt x="116" y="403"/>
                    <a:pt x="117" y="393"/>
                  </a:cubicBezTo>
                  <a:cubicBezTo>
                    <a:pt x="119" y="360"/>
                    <a:pt x="123" y="328"/>
                    <a:pt x="121" y="295"/>
                  </a:cubicBezTo>
                  <a:cubicBezTo>
                    <a:pt x="119" y="272"/>
                    <a:pt x="122" y="249"/>
                    <a:pt x="125" y="227"/>
                  </a:cubicBezTo>
                  <a:cubicBezTo>
                    <a:pt x="128" y="207"/>
                    <a:pt x="135" y="189"/>
                    <a:pt x="148" y="173"/>
                  </a:cubicBezTo>
                  <a:cubicBezTo>
                    <a:pt x="180" y="134"/>
                    <a:pt x="205" y="92"/>
                    <a:pt x="233" y="50"/>
                  </a:cubicBezTo>
                  <a:cubicBezTo>
                    <a:pt x="240" y="40"/>
                    <a:pt x="247" y="30"/>
                    <a:pt x="254" y="20"/>
                  </a:cubicBezTo>
                  <a:cubicBezTo>
                    <a:pt x="259" y="14"/>
                    <a:pt x="266" y="9"/>
                    <a:pt x="275" y="8"/>
                  </a:cubicBezTo>
                  <a:cubicBezTo>
                    <a:pt x="287" y="6"/>
                    <a:pt x="299" y="5"/>
                    <a:pt x="311" y="3"/>
                  </a:cubicBezTo>
                  <a:cubicBezTo>
                    <a:pt x="338" y="0"/>
                    <a:pt x="364" y="2"/>
                    <a:pt x="391" y="8"/>
                  </a:cubicBezTo>
                  <a:cubicBezTo>
                    <a:pt x="426" y="16"/>
                    <a:pt x="463" y="18"/>
                    <a:pt x="500" y="23"/>
                  </a:cubicBezTo>
                  <a:cubicBezTo>
                    <a:pt x="517" y="26"/>
                    <a:pt x="535" y="29"/>
                    <a:pt x="553" y="33"/>
                  </a:cubicBezTo>
                  <a:cubicBezTo>
                    <a:pt x="571" y="36"/>
                    <a:pt x="584" y="45"/>
                    <a:pt x="591" y="63"/>
                  </a:cubicBezTo>
                  <a:cubicBezTo>
                    <a:pt x="599" y="82"/>
                    <a:pt x="610" y="99"/>
                    <a:pt x="621" y="116"/>
                  </a:cubicBezTo>
                  <a:cubicBezTo>
                    <a:pt x="627" y="127"/>
                    <a:pt x="636" y="133"/>
                    <a:pt x="648" y="135"/>
                  </a:cubicBezTo>
                  <a:cubicBezTo>
                    <a:pt x="662" y="137"/>
                    <a:pt x="677" y="140"/>
                    <a:pt x="692" y="140"/>
                  </a:cubicBezTo>
                  <a:cubicBezTo>
                    <a:pt x="708" y="141"/>
                    <a:pt x="724" y="144"/>
                    <a:pt x="740" y="146"/>
                  </a:cubicBezTo>
                  <a:cubicBezTo>
                    <a:pt x="763" y="150"/>
                    <a:pt x="784" y="159"/>
                    <a:pt x="800" y="177"/>
                  </a:cubicBezTo>
                  <a:cubicBezTo>
                    <a:pt x="811" y="189"/>
                    <a:pt x="825" y="198"/>
                    <a:pt x="837" y="209"/>
                  </a:cubicBezTo>
                  <a:cubicBezTo>
                    <a:pt x="845" y="216"/>
                    <a:pt x="853" y="219"/>
                    <a:pt x="864" y="219"/>
                  </a:cubicBezTo>
                  <a:cubicBezTo>
                    <a:pt x="874" y="219"/>
                    <a:pt x="885" y="219"/>
                    <a:pt x="896" y="219"/>
                  </a:cubicBezTo>
                  <a:cubicBezTo>
                    <a:pt x="915" y="217"/>
                    <a:pt x="935" y="218"/>
                    <a:pt x="954" y="218"/>
                  </a:cubicBezTo>
                  <a:cubicBezTo>
                    <a:pt x="977" y="219"/>
                    <a:pt x="998" y="224"/>
                    <a:pt x="1019" y="229"/>
                  </a:cubicBezTo>
                  <a:cubicBezTo>
                    <a:pt x="1020" y="229"/>
                    <a:pt x="1021" y="229"/>
                    <a:pt x="1022" y="230"/>
                  </a:cubicBezTo>
                  <a:cubicBezTo>
                    <a:pt x="1057" y="248"/>
                    <a:pt x="1092" y="264"/>
                    <a:pt x="1116" y="298"/>
                  </a:cubicBezTo>
                  <a:cubicBezTo>
                    <a:pt x="1124" y="310"/>
                    <a:pt x="1134" y="321"/>
                    <a:pt x="1142" y="333"/>
                  </a:cubicBezTo>
                  <a:cubicBezTo>
                    <a:pt x="1146" y="338"/>
                    <a:pt x="1149" y="342"/>
                    <a:pt x="1152" y="347"/>
                  </a:cubicBezTo>
                  <a:cubicBezTo>
                    <a:pt x="1169" y="383"/>
                    <a:pt x="1184" y="419"/>
                    <a:pt x="1191" y="458"/>
                  </a:cubicBezTo>
                  <a:cubicBezTo>
                    <a:pt x="1191" y="462"/>
                    <a:pt x="1191" y="466"/>
                    <a:pt x="1192" y="470"/>
                  </a:cubicBezTo>
                  <a:cubicBezTo>
                    <a:pt x="1196" y="486"/>
                    <a:pt x="1205" y="496"/>
                    <a:pt x="1223" y="499"/>
                  </a:cubicBezTo>
                  <a:cubicBezTo>
                    <a:pt x="1247" y="504"/>
                    <a:pt x="1269" y="500"/>
                    <a:pt x="1291" y="497"/>
                  </a:cubicBezTo>
                  <a:cubicBezTo>
                    <a:pt x="1300" y="496"/>
                    <a:pt x="1309" y="493"/>
                    <a:pt x="1318" y="492"/>
                  </a:cubicBezTo>
                  <a:cubicBezTo>
                    <a:pt x="1355" y="487"/>
                    <a:pt x="1387" y="494"/>
                    <a:pt x="1415" y="520"/>
                  </a:cubicBezTo>
                  <a:cubicBezTo>
                    <a:pt x="1430" y="534"/>
                    <a:pt x="1443" y="548"/>
                    <a:pt x="1453" y="565"/>
                  </a:cubicBezTo>
                  <a:cubicBezTo>
                    <a:pt x="1460" y="579"/>
                    <a:pt x="1471" y="585"/>
                    <a:pt x="1487" y="581"/>
                  </a:cubicBezTo>
                  <a:cubicBezTo>
                    <a:pt x="1515" y="574"/>
                    <a:pt x="1544" y="577"/>
                    <a:pt x="1572" y="582"/>
                  </a:cubicBezTo>
                  <a:cubicBezTo>
                    <a:pt x="1587" y="584"/>
                    <a:pt x="1598" y="590"/>
                    <a:pt x="1606" y="603"/>
                  </a:cubicBezTo>
                  <a:cubicBezTo>
                    <a:pt x="1618" y="622"/>
                    <a:pt x="1635" y="639"/>
                    <a:pt x="1650" y="656"/>
                  </a:cubicBezTo>
                  <a:cubicBezTo>
                    <a:pt x="1661" y="668"/>
                    <a:pt x="1675" y="679"/>
                    <a:pt x="1691" y="685"/>
                  </a:cubicBezTo>
                  <a:cubicBezTo>
                    <a:pt x="1701" y="689"/>
                    <a:pt x="1710" y="695"/>
                    <a:pt x="1720" y="699"/>
                  </a:cubicBezTo>
                  <a:cubicBezTo>
                    <a:pt x="1747" y="710"/>
                    <a:pt x="1758" y="761"/>
                    <a:pt x="1740" y="785"/>
                  </a:cubicBezTo>
                  <a:cubicBezTo>
                    <a:pt x="1731" y="796"/>
                    <a:pt x="1721" y="807"/>
                    <a:pt x="1711" y="818"/>
                  </a:cubicBezTo>
                  <a:cubicBezTo>
                    <a:pt x="1701" y="829"/>
                    <a:pt x="1691" y="840"/>
                    <a:pt x="1684" y="853"/>
                  </a:cubicBezTo>
                  <a:cubicBezTo>
                    <a:pt x="1676" y="867"/>
                    <a:pt x="1665" y="879"/>
                    <a:pt x="1654" y="891"/>
                  </a:cubicBezTo>
                  <a:cubicBezTo>
                    <a:pt x="1616" y="936"/>
                    <a:pt x="1578" y="981"/>
                    <a:pt x="1545" y="1030"/>
                  </a:cubicBezTo>
                  <a:cubicBezTo>
                    <a:pt x="1537" y="1041"/>
                    <a:pt x="1535" y="1052"/>
                    <a:pt x="1537" y="1064"/>
                  </a:cubicBezTo>
                  <a:cubicBezTo>
                    <a:pt x="1544" y="1101"/>
                    <a:pt x="1543" y="1139"/>
                    <a:pt x="1543" y="1177"/>
                  </a:cubicBezTo>
                  <a:cubicBezTo>
                    <a:pt x="1544" y="1204"/>
                    <a:pt x="1540" y="1230"/>
                    <a:pt x="1537" y="1257"/>
                  </a:cubicBezTo>
                  <a:cubicBezTo>
                    <a:pt x="1536" y="1266"/>
                    <a:pt x="1535" y="1275"/>
                    <a:pt x="1533" y="1284"/>
                  </a:cubicBezTo>
                  <a:cubicBezTo>
                    <a:pt x="1529" y="1315"/>
                    <a:pt x="1517" y="1340"/>
                    <a:pt x="1486" y="1352"/>
                  </a:cubicBezTo>
                  <a:cubicBezTo>
                    <a:pt x="1479" y="1355"/>
                    <a:pt x="1473" y="1359"/>
                    <a:pt x="1467" y="1363"/>
                  </a:cubicBezTo>
                  <a:cubicBezTo>
                    <a:pt x="1461" y="1366"/>
                    <a:pt x="1455" y="1369"/>
                    <a:pt x="1449" y="1371"/>
                  </a:cubicBezTo>
                  <a:cubicBezTo>
                    <a:pt x="1415" y="1379"/>
                    <a:pt x="1384" y="1392"/>
                    <a:pt x="1350" y="1398"/>
                  </a:cubicBezTo>
                  <a:cubicBezTo>
                    <a:pt x="1333" y="1401"/>
                    <a:pt x="1322" y="1410"/>
                    <a:pt x="1315" y="1426"/>
                  </a:cubicBezTo>
                  <a:cubicBezTo>
                    <a:pt x="1304" y="1452"/>
                    <a:pt x="1292" y="1478"/>
                    <a:pt x="1281" y="1504"/>
                  </a:cubicBezTo>
                  <a:cubicBezTo>
                    <a:pt x="1270" y="1527"/>
                    <a:pt x="1267" y="1550"/>
                    <a:pt x="1272" y="1576"/>
                  </a:cubicBezTo>
                  <a:cubicBezTo>
                    <a:pt x="1278" y="1608"/>
                    <a:pt x="1283" y="1640"/>
                    <a:pt x="1284" y="1673"/>
                  </a:cubicBezTo>
                  <a:cubicBezTo>
                    <a:pt x="1284" y="1694"/>
                    <a:pt x="1282" y="1716"/>
                    <a:pt x="1277" y="1736"/>
                  </a:cubicBezTo>
                  <a:cubicBezTo>
                    <a:pt x="1272" y="1761"/>
                    <a:pt x="1261" y="1782"/>
                    <a:pt x="1240" y="1798"/>
                  </a:cubicBezTo>
                  <a:cubicBezTo>
                    <a:pt x="1230" y="1806"/>
                    <a:pt x="1221" y="1815"/>
                    <a:pt x="1212" y="1825"/>
                  </a:cubicBezTo>
                  <a:cubicBezTo>
                    <a:pt x="1203" y="1837"/>
                    <a:pt x="1193" y="1847"/>
                    <a:pt x="1183" y="1858"/>
                  </a:cubicBezTo>
                  <a:cubicBezTo>
                    <a:pt x="1164" y="1881"/>
                    <a:pt x="1137" y="1895"/>
                    <a:pt x="1112" y="1910"/>
                  </a:cubicBezTo>
                  <a:cubicBezTo>
                    <a:pt x="1103" y="1915"/>
                    <a:pt x="1094" y="1916"/>
                    <a:pt x="1083" y="19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
            <p:cNvSpPr>
              <a:spLocks noEditPoints="1"/>
            </p:cNvSpPr>
            <p:nvPr/>
          </p:nvSpPr>
          <p:spPr bwMode="auto">
            <a:xfrm>
              <a:off x="3421063" y="363538"/>
              <a:ext cx="1446213" cy="900113"/>
            </a:xfrm>
            <a:custGeom>
              <a:avLst/>
              <a:gdLst>
                <a:gd name="T0" fmla="*/ 130 w 1303"/>
                <a:gd name="T1" fmla="*/ 256 h 808"/>
                <a:gd name="T2" fmla="*/ 204 w 1303"/>
                <a:gd name="T3" fmla="*/ 259 h 808"/>
                <a:gd name="T4" fmla="*/ 260 w 1303"/>
                <a:gd name="T5" fmla="*/ 310 h 808"/>
                <a:gd name="T6" fmla="*/ 293 w 1303"/>
                <a:gd name="T7" fmla="*/ 360 h 808"/>
                <a:gd name="T8" fmla="*/ 297 w 1303"/>
                <a:gd name="T9" fmla="*/ 472 h 808"/>
                <a:gd name="T10" fmla="*/ 285 w 1303"/>
                <a:gd name="T11" fmla="*/ 586 h 808"/>
                <a:gd name="T12" fmla="*/ 268 w 1303"/>
                <a:gd name="T13" fmla="*/ 712 h 808"/>
                <a:gd name="T14" fmla="*/ 270 w 1303"/>
                <a:gd name="T15" fmla="*/ 742 h 808"/>
                <a:gd name="T16" fmla="*/ 364 w 1303"/>
                <a:gd name="T17" fmla="*/ 735 h 808"/>
                <a:gd name="T18" fmla="*/ 485 w 1303"/>
                <a:gd name="T19" fmla="*/ 623 h 808"/>
                <a:gd name="T20" fmla="*/ 546 w 1303"/>
                <a:gd name="T21" fmla="*/ 593 h 808"/>
                <a:gd name="T22" fmla="*/ 668 w 1303"/>
                <a:gd name="T23" fmla="*/ 576 h 808"/>
                <a:gd name="T24" fmla="*/ 728 w 1303"/>
                <a:gd name="T25" fmla="*/ 527 h 808"/>
                <a:gd name="T26" fmla="*/ 803 w 1303"/>
                <a:gd name="T27" fmla="*/ 475 h 808"/>
                <a:gd name="T28" fmla="*/ 878 w 1303"/>
                <a:gd name="T29" fmla="*/ 483 h 808"/>
                <a:gd name="T30" fmla="*/ 983 w 1303"/>
                <a:gd name="T31" fmla="*/ 404 h 808"/>
                <a:gd name="T32" fmla="*/ 1046 w 1303"/>
                <a:gd name="T33" fmla="*/ 346 h 808"/>
                <a:gd name="T34" fmla="*/ 1080 w 1303"/>
                <a:gd name="T35" fmla="*/ 294 h 808"/>
                <a:gd name="T36" fmla="*/ 1214 w 1303"/>
                <a:gd name="T37" fmla="*/ 126 h 808"/>
                <a:gd name="T38" fmla="*/ 1220 w 1303"/>
                <a:gd name="T39" fmla="*/ 109 h 808"/>
                <a:gd name="T40" fmla="*/ 1162 w 1303"/>
                <a:gd name="T41" fmla="*/ 94 h 808"/>
                <a:gd name="T42" fmla="*/ 1042 w 1303"/>
                <a:gd name="T43" fmla="*/ 72 h 808"/>
                <a:gd name="T44" fmla="*/ 794 w 1303"/>
                <a:gd name="T45" fmla="*/ 74 h 808"/>
                <a:gd name="T46" fmla="*/ 675 w 1303"/>
                <a:gd name="T47" fmla="*/ 81 h 808"/>
                <a:gd name="T48" fmla="*/ 512 w 1303"/>
                <a:gd name="T49" fmla="*/ 110 h 808"/>
                <a:gd name="T50" fmla="*/ 204 w 1303"/>
                <a:gd name="T51" fmla="*/ 202 h 808"/>
                <a:gd name="T52" fmla="*/ 130 w 1303"/>
                <a:gd name="T53" fmla="*/ 256 h 808"/>
                <a:gd name="T54" fmla="*/ 709 w 1303"/>
                <a:gd name="T55" fmla="*/ 18 h 808"/>
                <a:gd name="T56" fmla="*/ 850 w 1303"/>
                <a:gd name="T57" fmla="*/ 9 h 808"/>
                <a:gd name="T58" fmla="*/ 962 w 1303"/>
                <a:gd name="T59" fmla="*/ 1 h 808"/>
                <a:gd name="T60" fmla="*/ 1173 w 1303"/>
                <a:gd name="T61" fmla="*/ 33 h 808"/>
                <a:gd name="T62" fmla="*/ 1260 w 1303"/>
                <a:gd name="T63" fmla="*/ 63 h 808"/>
                <a:gd name="T64" fmla="*/ 1302 w 1303"/>
                <a:gd name="T65" fmla="*/ 125 h 808"/>
                <a:gd name="T66" fmla="*/ 1277 w 1303"/>
                <a:gd name="T67" fmla="*/ 179 h 808"/>
                <a:gd name="T68" fmla="*/ 1236 w 1303"/>
                <a:gd name="T69" fmla="*/ 181 h 808"/>
                <a:gd name="T70" fmla="*/ 1151 w 1303"/>
                <a:gd name="T71" fmla="*/ 287 h 808"/>
                <a:gd name="T72" fmla="*/ 1074 w 1303"/>
                <a:gd name="T73" fmla="*/ 405 h 808"/>
                <a:gd name="T74" fmla="*/ 1043 w 1303"/>
                <a:gd name="T75" fmla="*/ 427 h 808"/>
                <a:gd name="T76" fmla="*/ 975 w 1303"/>
                <a:gd name="T77" fmla="*/ 523 h 808"/>
                <a:gd name="T78" fmla="*/ 831 w 1303"/>
                <a:gd name="T79" fmla="*/ 536 h 808"/>
                <a:gd name="T80" fmla="*/ 793 w 1303"/>
                <a:gd name="T81" fmla="*/ 546 h 808"/>
                <a:gd name="T82" fmla="*/ 739 w 1303"/>
                <a:gd name="T83" fmla="*/ 606 h 808"/>
                <a:gd name="T84" fmla="*/ 640 w 1303"/>
                <a:gd name="T85" fmla="*/ 648 h 808"/>
                <a:gd name="T86" fmla="*/ 530 w 1303"/>
                <a:gd name="T87" fmla="*/ 672 h 808"/>
                <a:gd name="T88" fmla="*/ 339 w 1303"/>
                <a:gd name="T89" fmla="*/ 806 h 808"/>
                <a:gd name="T90" fmla="*/ 242 w 1303"/>
                <a:gd name="T91" fmla="*/ 795 h 808"/>
                <a:gd name="T92" fmla="*/ 200 w 1303"/>
                <a:gd name="T93" fmla="*/ 753 h 808"/>
                <a:gd name="T94" fmla="*/ 222 w 1303"/>
                <a:gd name="T95" fmla="*/ 653 h 808"/>
                <a:gd name="T96" fmla="*/ 231 w 1303"/>
                <a:gd name="T97" fmla="*/ 528 h 808"/>
                <a:gd name="T98" fmla="*/ 250 w 1303"/>
                <a:gd name="T99" fmla="*/ 410 h 808"/>
                <a:gd name="T100" fmla="*/ 205 w 1303"/>
                <a:gd name="T101" fmla="*/ 336 h 808"/>
                <a:gd name="T102" fmla="*/ 185 w 1303"/>
                <a:gd name="T103" fmla="*/ 315 h 808"/>
                <a:gd name="T104" fmla="*/ 20 w 1303"/>
                <a:gd name="T105" fmla="*/ 309 h 808"/>
                <a:gd name="T106" fmla="*/ 41 w 1303"/>
                <a:gd name="T107" fmla="*/ 220 h 808"/>
                <a:gd name="T108" fmla="*/ 148 w 1303"/>
                <a:gd name="T109" fmla="*/ 175 h 808"/>
                <a:gd name="T110" fmla="*/ 275 w 1303"/>
                <a:gd name="T111" fmla="*/ 111 h 808"/>
                <a:gd name="T112" fmla="*/ 479 w 1303"/>
                <a:gd name="T113" fmla="*/ 59 h 808"/>
                <a:gd name="T114" fmla="*/ 615 w 1303"/>
                <a:gd name="T115" fmla="*/ 28 h 808"/>
                <a:gd name="T116" fmla="*/ 672 w 1303"/>
                <a:gd name="T117" fmla="*/ 1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3" h="808">
                  <a:moveTo>
                    <a:pt x="130" y="256"/>
                  </a:moveTo>
                  <a:lnTo>
                    <a:pt x="130" y="256"/>
                  </a:lnTo>
                  <a:cubicBezTo>
                    <a:pt x="132" y="259"/>
                    <a:pt x="135" y="258"/>
                    <a:pt x="138" y="259"/>
                  </a:cubicBezTo>
                  <a:cubicBezTo>
                    <a:pt x="160" y="260"/>
                    <a:pt x="182" y="262"/>
                    <a:pt x="204" y="259"/>
                  </a:cubicBezTo>
                  <a:cubicBezTo>
                    <a:pt x="221" y="256"/>
                    <a:pt x="234" y="264"/>
                    <a:pt x="244" y="278"/>
                  </a:cubicBezTo>
                  <a:cubicBezTo>
                    <a:pt x="251" y="288"/>
                    <a:pt x="257" y="299"/>
                    <a:pt x="260" y="310"/>
                  </a:cubicBezTo>
                  <a:cubicBezTo>
                    <a:pt x="265" y="329"/>
                    <a:pt x="274" y="343"/>
                    <a:pt x="288" y="355"/>
                  </a:cubicBezTo>
                  <a:cubicBezTo>
                    <a:pt x="290" y="357"/>
                    <a:pt x="291" y="359"/>
                    <a:pt x="293" y="360"/>
                  </a:cubicBezTo>
                  <a:cubicBezTo>
                    <a:pt x="308" y="375"/>
                    <a:pt x="313" y="392"/>
                    <a:pt x="309" y="412"/>
                  </a:cubicBezTo>
                  <a:cubicBezTo>
                    <a:pt x="305" y="432"/>
                    <a:pt x="301" y="452"/>
                    <a:pt x="297" y="472"/>
                  </a:cubicBezTo>
                  <a:cubicBezTo>
                    <a:pt x="291" y="495"/>
                    <a:pt x="288" y="518"/>
                    <a:pt x="288" y="542"/>
                  </a:cubicBezTo>
                  <a:cubicBezTo>
                    <a:pt x="288" y="557"/>
                    <a:pt x="287" y="571"/>
                    <a:pt x="285" y="586"/>
                  </a:cubicBezTo>
                  <a:cubicBezTo>
                    <a:pt x="282" y="605"/>
                    <a:pt x="279" y="625"/>
                    <a:pt x="279" y="644"/>
                  </a:cubicBezTo>
                  <a:cubicBezTo>
                    <a:pt x="278" y="667"/>
                    <a:pt x="274" y="689"/>
                    <a:pt x="268" y="712"/>
                  </a:cubicBezTo>
                  <a:cubicBezTo>
                    <a:pt x="266" y="717"/>
                    <a:pt x="264" y="723"/>
                    <a:pt x="263" y="728"/>
                  </a:cubicBezTo>
                  <a:cubicBezTo>
                    <a:pt x="261" y="735"/>
                    <a:pt x="263" y="738"/>
                    <a:pt x="270" y="742"/>
                  </a:cubicBezTo>
                  <a:cubicBezTo>
                    <a:pt x="283" y="748"/>
                    <a:pt x="297" y="748"/>
                    <a:pt x="311" y="749"/>
                  </a:cubicBezTo>
                  <a:cubicBezTo>
                    <a:pt x="330" y="751"/>
                    <a:pt x="348" y="746"/>
                    <a:pt x="364" y="735"/>
                  </a:cubicBezTo>
                  <a:cubicBezTo>
                    <a:pt x="379" y="724"/>
                    <a:pt x="394" y="713"/>
                    <a:pt x="410" y="702"/>
                  </a:cubicBezTo>
                  <a:cubicBezTo>
                    <a:pt x="439" y="680"/>
                    <a:pt x="466" y="655"/>
                    <a:pt x="485" y="623"/>
                  </a:cubicBezTo>
                  <a:cubicBezTo>
                    <a:pt x="493" y="609"/>
                    <a:pt x="505" y="602"/>
                    <a:pt x="520" y="598"/>
                  </a:cubicBezTo>
                  <a:cubicBezTo>
                    <a:pt x="528" y="596"/>
                    <a:pt x="537" y="593"/>
                    <a:pt x="546" y="593"/>
                  </a:cubicBezTo>
                  <a:cubicBezTo>
                    <a:pt x="573" y="591"/>
                    <a:pt x="600" y="589"/>
                    <a:pt x="626" y="588"/>
                  </a:cubicBezTo>
                  <a:cubicBezTo>
                    <a:pt x="642" y="588"/>
                    <a:pt x="655" y="584"/>
                    <a:pt x="668" y="576"/>
                  </a:cubicBezTo>
                  <a:cubicBezTo>
                    <a:pt x="677" y="569"/>
                    <a:pt x="687" y="563"/>
                    <a:pt x="696" y="557"/>
                  </a:cubicBezTo>
                  <a:cubicBezTo>
                    <a:pt x="709" y="549"/>
                    <a:pt x="720" y="539"/>
                    <a:pt x="728" y="527"/>
                  </a:cubicBezTo>
                  <a:cubicBezTo>
                    <a:pt x="734" y="518"/>
                    <a:pt x="741" y="510"/>
                    <a:pt x="747" y="501"/>
                  </a:cubicBezTo>
                  <a:cubicBezTo>
                    <a:pt x="761" y="482"/>
                    <a:pt x="780" y="476"/>
                    <a:pt x="803" y="475"/>
                  </a:cubicBezTo>
                  <a:cubicBezTo>
                    <a:pt x="808" y="475"/>
                    <a:pt x="814" y="476"/>
                    <a:pt x="820" y="477"/>
                  </a:cubicBezTo>
                  <a:cubicBezTo>
                    <a:pt x="839" y="479"/>
                    <a:pt x="859" y="481"/>
                    <a:pt x="878" y="483"/>
                  </a:cubicBezTo>
                  <a:cubicBezTo>
                    <a:pt x="918" y="485"/>
                    <a:pt x="950" y="469"/>
                    <a:pt x="969" y="433"/>
                  </a:cubicBezTo>
                  <a:cubicBezTo>
                    <a:pt x="974" y="424"/>
                    <a:pt x="979" y="414"/>
                    <a:pt x="983" y="404"/>
                  </a:cubicBezTo>
                  <a:cubicBezTo>
                    <a:pt x="985" y="399"/>
                    <a:pt x="987" y="394"/>
                    <a:pt x="990" y="389"/>
                  </a:cubicBezTo>
                  <a:cubicBezTo>
                    <a:pt x="1000" y="364"/>
                    <a:pt x="1016" y="345"/>
                    <a:pt x="1046" y="346"/>
                  </a:cubicBezTo>
                  <a:cubicBezTo>
                    <a:pt x="1055" y="346"/>
                    <a:pt x="1061" y="341"/>
                    <a:pt x="1065" y="333"/>
                  </a:cubicBezTo>
                  <a:cubicBezTo>
                    <a:pt x="1070" y="320"/>
                    <a:pt x="1075" y="307"/>
                    <a:pt x="1080" y="294"/>
                  </a:cubicBezTo>
                  <a:cubicBezTo>
                    <a:pt x="1096" y="249"/>
                    <a:pt x="1118" y="207"/>
                    <a:pt x="1142" y="167"/>
                  </a:cubicBezTo>
                  <a:cubicBezTo>
                    <a:pt x="1159" y="139"/>
                    <a:pt x="1180" y="122"/>
                    <a:pt x="1214" y="126"/>
                  </a:cubicBezTo>
                  <a:cubicBezTo>
                    <a:pt x="1219" y="126"/>
                    <a:pt x="1226" y="128"/>
                    <a:pt x="1228" y="120"/>
                  </a:cubicBezTo>
                  <a:cubicBezTo>
                    <a:pt x="1229" y="115"/>
                    <a:pt x="1224" y="112"/>
                    <a:pt x="1220" y="109"/>
                  </a:cubicBezTo>
                  <a:cubicBezTo>
                    <a:pt x="1211" y="100"/>
                    <a:pt x="1199" y="95"/>
                    <a:pt x="1187" y="95"/>
                  </a:cubicBezTo>
                  <a:cubicBezTo>
                    <a:pt x="1179" y="94"/>
                    <a:pt x="1171" y="94"/>
                    <a:pt x="1162" y="94"/>
                  </a:cubicBezTo>
                  <a:cubicBezTo>
                    <a:pt x="1143" y="93"/>
                    <a:pt x="1123" y="91"/>
                    <a:pt x="1104" y="85"/>
                  </a:cubicBezTo>
                  <a:cubicBezTo>
                    <a:pt x="1084" y="79"/>
                    <a:pt x="1063" y="74"/>
                    <a:pt x="1042" y="72"/>
                  </a:cubicBezTo>
                  <a:cubicBezTo>
                    <a:pt x="1005" y="67"/>
                    <a:pt x="968" y="58"/>
                    <a:pt x="928" y="65"/>
                  </a:cubicBezTo>
                  <a:cubicBezTo>
                    <a:pt x="884" y="73"/>
                    <a:pt x="839" y="70"/>
                    <a:pt x="794" y="74"/>
                  </a:cubicBezTo>
                  <a:cubicBezTo>
                    <a:pt x="760" y="77"/>
                    <a:pt x="726" y="81"/>
                    <a:pt x="692" y="79"/>
                  </a:cubicBezTo>
                  <a:cubicBezTo>
                    <a:pt x="686" y="79"/>
                    <a:pt x="680" y="80"/>
                    <a:pt x="675" y="81"/>
                  </a:cubicBezTo>
                  <a:cubicBezTo>
                    <a:pt x="657" y="83"/>
                    <a:pt x="639" y="88"/>
                    <a:pt x="622" y="88"/>
                  </a:cubicBezTo>
                  <a:cubicBezTo>
                    <a:pt x="583" y="89"/>
                    <a:pt x="547" y="98"/>
                    <a:pt x="512" y="110"/>
                  </a:cubicBezTo>
                  <a:cubicBezTo>
                    <a:pt x="432" y="137"/>
                    <a:pt x="351" y="154"/>
                    <a:pt x="270" y="172"/>
                  </a:cubicBezTo>
                  <a:cubicBezTo>
                    <a:pt x="245" y="177"/>
                    <a:pt x="223" y="186"/>
                    <a:pt x="204" y="202"/>
                  </a:cubicBezTo>
                  <a:cubicBezTo>
                    <a:pt x="180" y="221"/>
                    <a:pt x="158" y="241"/>
                    <a:pt x="130" y="254"/>
                  </a:cubicBezTo>
                  <a:cubicBezTo>
                    <a:pt x="130" y="254"/>
                    <a:pt x="130" y="255"/>
                    <a:pt x="130" y="256"/>
                  </a:cubicBezTo>
                  <a:close/>
                  <a:moveTo>
                    <a:pt x="709" y="18"/>
                  </a:moveTo>
                  <a:lnTo>
                    <a:pt x="709" y="18"/>
                  </a:lnTo>
                  <a:cubicBezTo>
                    <a:pt x="751" y="19"/>
                    <a:pt x="793" y="14"/>
                    <a:pt x="836" y="10"/>
                  </a:cubicBezTo>
                  <a:cubicBezTo>
                    <a:pt x="841" y="10"/>
                    <a:pt x="846" y="9"/>
                    <a:pt x="850" y="9"/>
                  </a:cubicBezTo>
                  <a:cubicBezTo>
                    <a:pt x="880" y="9"/>
                    <a:pt x="909" y="5"/>
                    <a:pt x="938" y="2"/>
                  </a:cubicBezTo>
                  <a:cubicBezTo>
                    <a:pt x="946" y="1"/>
                    <a:pt x="954" y="0"/>
                    <a:pt x="962" y="1"/>
                  </a:cubicBezTo>
                  <a:cubicBezTo>
                    <a:pt x="1015" y="6"/>
                    <a:pt x="1068" y="11"/>
                    <a:pt x="1119" y="26"/>
                  </a:cubicBezTo>
                  <a:cubicBezTo>
                    <a:pt x="1137" y="31"/>
                    <a:pt x="1154" y="33"/>
                    <a:pt x="1173" y="33"/>
                  </a:cubicBezTo>
                  <a:cubicBezTo>
                    <a:pt x="1190" y="33"/>
                    <a:pt x="1207" y="35"/>
                    <a:pt x="1223" y="41"/>
                  </a:cubicBezTo>
                  <a:cubicBezTo>
                    <a:pt x="1237" y="46"/>
                    <a:pt x="1250" y="52"/>
                    <a:pt x="1260" y="63"/>
                  </a:cubicBezTo>
                  <a:cubicBezTo>
                    <a:pt x="1265" y="69"/>
                    <a:pt x="1272" y="72"/>
                    <a:pt x="1278" y="77"/>
                  </a:cubicBezTo>
                  <a:cubicBezTo>
                    <a:pt x="1294" y="89"/>
                    <a:pt x="1303" y="104"/>
                    <a:pt x="1302" y="125"/>
                  </a:cubicBezTo>
                  <a:cubicBezTo>
                    <a:pt x="1302" y="135"/>
                    <a:pt x="1302" y="144"/>
                    <a:pt x="1301" y="154"/>
                  </a:cubicBezTo>
                  <a:cubicBezTo>
                    <a:pt x="1299" y="167"/>
                    <a:pt x="1291" y="176"/>
                    <a:pt x="1277" y="179"/>
                  </a:cubicBezTo>
                  <a:cubicBezTo>
                    <a:pt x="1272" y="180"/>
                    <a:pt x="1266" y="181"/>
                    <a:pt x="1261" y="181"/>
                  </a:cubicBezTo>
                  <a:cubicBezTo>
                    <a:pt x="1252" y="182"/>
                    <a:pt x="1244" y="181"/>
                    <a:pt x="1236" y="181"/>
                  </a:cubicBezTo>
                  <a:cubicBezTo>
                    <a:pt x="1206" y="182"/>
                    <a:pt x="1206" y="182"/>
                    <a:pt x="1191" y="206"/>
                  </a:cubicBezTo>
                  <a:cubicBezTo>
                    <a:pt x="1175" y="232"/>
                    <a:pt x="1162" y="259"/>
                    <a:pt x="1151" y="287"/>
                  </a:cubicBezTo>
                  <a:cubicBezTo>
                    <a:pt x="1140" y="316"/>
                    <a:pt x="1130" y="346"/>
                    <a:pt x="1117" y="374"/>
                  </a:cubicBezTo>
                  <a:cubicBezTo>
                    <a:pt x="1108" y="392"/>
                    <a:pt x="1096" y="405"/>
                    <a:pt x="1074" y="405"/>
                  </a:cubicBezTo>
                  <a:cubicBezTo>
                    <a:pt x="1073" y="405"/>
                    <a:pt x="1072" y="405"/>
                    <a:pt x="1072" y="405"/>
                  </a:cubicBezTo>
                  <a:cubicBezTo>
                    <a:pt x="1056" y="404"/>
                    <a:pt x="1048" y="413"/>
                    <a:pt x="1043" y="427"/>
                  </a:cubicBezTo>
                  <a:cubicBezTo>
                    <a:pt x="1040" y="435"/>
                    <a:pt x="1036" y="443"/>
                    <a:pt x="1033" y="452"/>
                  </a:cubicBezTo>
                  <a:cubicBezTo>
                    <a:pt x="1022" y="482"/>
                    <a:pt x="1000" y="504"/>
                    <a:pt x="975" y="523"/>
                  </a:cubicBezTo>
                  <a:cubicBezTo>
                    <a:pt x="957" y="536"/>
                    <a:pt x="935" y="539"/>
                    <a:pt x="914" y="540"/>
                  </a:cubicBezTo>
                  <a:cubicBezTo>
                    <a:pt x="887" y="541"/>
                    <a:pt x="859" y="543"/>
                    <a:pt x="831" y="536"/>
                  </a:cubicBezTo>
                  <a:cubicBezTo>
                    <a:pt x="827" y="535"/>
                    <a:pt x="823" y="535"/>
                    <a:pt x="819" y="535"/>
                  </a:cubicBezTo>
                  <a:cubicBezTo>
                    <a:pt x="809" y="534"/>
                    <a:pt x="800" y="538"/>
                    <a:pt x="793" y="546"/>
                  </a:cubicBezTo>
                  <a:cubicBezTo>
                    <a:pt x="787" y="555"/>
                    <a:pt x="780" y="563"/>
                    <a:pt x="774" y="572"/>
                  </a:cubicBezTo>
                  <a:cubicBezTo>
                    <a:pt x="765" y="585"/>
                    <a:pt x="753" y="597"/>
                    <a:pt x="739" y="606"/>
                  </a:cubicBezTo>
                  <a:cubicBezTo>
                    <a:pt x="727" y="613"/>
                    <a:pt x="715" y="622"/>
                    <a:pt x="702" y="630"/>
                  </a:cubicBezTo>
                  <a:cubicBezTo>
                    <a:pt x="684" y="643"/>
                    <a:pt x="663" y="649"/>
                    <a:pt x="640" y="648"/>
                  </a:cubicBezTo>
                  <a:cubicBezTo>
                    <a:pt x="619" y="647"/>
                    <a:pt x="598" y="648"/>
                    <a:pt x="576" y="649"/>
                  </a:cubicBezTo>
                  <a:cubicBezTo>
                    <a:pt x="557" y="649"/>
                    <a:pt x="542" y="656"/>
                    <a:pt x="530" y="672"/>
                  </a:cubicBezTo>
                  <a:cubicBezTo>
                    <a:pt x="491" y="726"/>
                    <a:pt x="438" y="764"/>
                    <a:pt x="382" y="797"/>
                  </a:cubicBezTo>
                  <a:cubicBezTo>
                    <a:pt x="369" y="805"/>
                    <a:pt x="354" y="808"/>
                    <a:pt x="339" y="806"/>
                  </a:cubicBezTo>
                  <a:cubicBezTo>
                    <a:pt x="313" y="804"/>
                    <a:pt x="285" y="805"/>
                    <a:pt x="259" y="796"/>
                  </a:cubicBezTo>
                  <a:cubicBezTo>
                    <a:pt x="254" y="795"/>
                    <a:pt x="248" y="796"/>
                    <a:pt x="242" y="795"/>
                  </a:cubicBezTo>
                  <a:cubicBezTo>
                    <a:pt x="237" y="795"/>
                    <a:pt x="231" y="796"/>
                    <a:pt x="225" y="794"/>
                  </a:cubicBezTo>
                  <a:cubicBezTo>
                    <a:pt x="197" y="785"/>
                    <a:pt x="195" y="775"/>
                    <a:pt x="200" y="753"/>
                  </a:cubicBezTo>
                  <a:cubicBezTo>
                    <a:pt x="207" y="726"/>
                    <a:pt x="213" y="699"/>
                    <a:pt x="219" y="672"/>
                  </a:cubicBezTo>
                  <a:cubicBezTo>
                    <a:pt x="220" y="666"/>
                    <a:pt x="222" y="659"/>
                    <a:pt x="222" y="653"/>
                  </a:cubicBezTo>
                  <a:cubicBezTo>
                    <a:pt x="222" y="629"/>
                    <a:pt x="226" y="606"/>
                    <a:pt x="229" y="582"/>
                  </a:cubicBezTo>
                  <a:cubicBezTo>
                    <a:pt x="232" y="564"/>
                    <a:pt x="232" y="546"/>
                    <a:pt x="231" y="528"/>
                  </a:cubicBezTo>
                  <a:cubicBezTo>
                    <a:pt x="231" y="504"/>
                    <a:pt x="234" y="481"/>
                    <a:pt x="239" y="458"/>
                  </a:cubicBezTo>
                  <a:cubicBezTo>
                    <a:pt x="243" y="442"/>
                    <a:pt x="246" y="426"/>
                    <a:pt x="250" y="410"/>
                  </a:cubicBezTo>
                  <a:cubicBezTo>
                    <a:pt x="252" y="399"/>
                    <a:pt x="249" y="391"/>
                    <a:pt x="240" y="385"/>
                  </a:cubicBezTo>
                  <a:cubicBezTo>
                    <a:pt x="222" y="373"/>
                    <a:pt x="211" y="356"/>
                    <a:pt x="205" y="336"/>
                  </a:cubicBezTo>
                  <a:cubicBezTo>
                    <a:pt x="204" y="333"/>
                    <a:pt x="203" y="330"/>
                    <a:pt x="202" y="327"/>
                  </a:cubicBezTo>
                  <a:cubicBezTo>
                    <a:pt x="199" y="319"/>
                    <a:pt x="193" y="315"/>
                    <a:pt x="185" y="315"/>
                  </a:cubicBezTo>
                  <a:cubicBezTo>
                    <a:pt x="152" y="314"/>
                    <a:pt x="119" y="311"/>
                    <a:pt x="87" y="317"/>
                  </a:cubicBezTo>
                  <a:cubicBezTo>
                    <a:pt x="64" y="321"/>
                    <a:pt x="42" y="319"/>
                    <a:pt x="20" y="309"/>
                  </a:cubicBezTo>
                  <a:cubicBezTo>
                    <a:pt x="10" y="304"/>
                    <a:pt x="5" y="298"/>
                    <a:pt x="3" y="287"/>
                  </a:cubicBezTo>
                  <a:cubicBezTo>
                    <a:pt x="0" y="255"/>
                    <a:pt x="12" y="233"/>
                    <a:pt x="41" y="220"/>
                  </a:cubicBezTo>
                  <a:cubicBezTo>
                    <a:pt x="55" y="214"/>
                    <a:pt x="70" y="209"/>
                    <a:pt x="85" y="206"/>
                  </a:cubicBezTo>
                  <a:cubicBezTo>
                    <a:pt x="109" y="201"/>
                    <a:pt x="130" y="192"/>
                    <a:pt x="148" y="175"/>
                  </a:cubicBezTo>
                  <a:cubicBezTo>
                    <a:pt x="151" y="172"/>
                    <a:pt x="154" y="170"/>
                    <a:pt x="157" y="167"/>
                  </a:cubicBezTo>
                  <a:cubicBezTo>
                    <a:pt x="210" y="127"/>
                    <a:pt x="210" y="127"/>
                    <a:pt x="275" y="111"/>
                  </a:cubicBezTo>
                  <a:cubicBezTo>
                    <a:pt x="293" y="107"/>
                    <a:pt x="310" y="103"/>
                    <a:pt x="328" y="100"/>
                  </a:cubicBezTo>
                  <a:cubicBezTo>
                    <a:pt x="379" y="90"/>
                    <a:pt x="429" y="74"/>
                    <a:pt x="479" y="59"/>
                  </a:cubicBezTo>
                  <a:cubicBezTo>
                    <a:pt x="514" y="48"/>
                    <a:pt x="549" y="38"/>
                    <a:pt x="586" y="31"/>
                  </a:cubicBezTo>
                  <a:cubicBezTo>
                    <a:pt x="595" y="30"/>
                    <a:pt x="605" y="29"/>
                    <a:pt x="615" y="28"/>
                  </a:cubicBezTo>
                  <a:cubicBezTo>
                    <a:pt x="627" y="28"/>
                    <a:pt x="639" y="27"/>
                    <a:pt x="650" y="21"/>
                  </a:cubicBezTo>
                  <a:cubicBezTo>
                    <a:pt x="657" y="18"/>
                    <a:pt x="665" y="18"/>
                    <a:pt x="672" y="18"/>
                  </a:cubicBezTo>
                  <a:cubicBezTo>
                    <a:pt x="684" y="18"/>
                    <a:pt x="697" y="18"/>
                    <a:pt x="709" y="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2"/>
            <p:cNvSpPr>
              <a:spLocks noEditPoints="1"/>
            </p:cNvSpPr>
            <p:nvPr/>
          </p:nvSpPr>
          <p:spPr bwMode="auto">
            <a:xfrm>
              <a:off x="10193338" y="1676401"/>
              <a:ext cx="474663" cy="741363"/>
            </a:xfrm>
            <a:custGeom>
              <a:avLst/>
              <a:gdLst>
                <a:gd name="T0" fmla="*/ 117 w 428"/>
                <a:gd name="T1" fmla="*/ 603 h 665"/>
                <a:gd name="T2" fmla="*/ 149 w 428"/>
                <a:gd name="T3" fmla="*/ 587 h 665"/>
                <a:gd name="T4" fmla="*/ 199 w 428"/>
                <a:gd name="T5" fmla="*/ 515 h 665"/>
                <a:gd name="T6" fmla="*/ 287 w 428"/>
                <a:gd name="T7" fmla="*/ 495 h 665"/>
                <a:gd name="T8" fmla="*/ 348 w 428"/>
                <a:gd name="T9" fmla="*/ 359 h 665"/>
                <a:gd name="T10" fmla="*/ 318 w 428"/>
                <a:gd name="T11" fmla="*/ 204 h 665"/>
                <a:gd name="T12" fmla="*/ 286 w 428"/>
                <a:gd name="T13" fmla="*/ 160 h 665"/>
                <a:gd name="T14" fmla="*/ 220 w 428"/>
                <a:gd name="T15" fmla="*/ 98 h 665"/>
                <a:gd name="T16" fmla="*/ 212 w 428"/>
                <a:gd name="T17" fmla="*/ 66 h 665"/>
                <a:gd name="T18" fmla="*/ 186 w 428"/>
                <a:gd name="T19" fmla="*/ 90 h 665"/>
                <a:gd name="T20" fmla="*/ 218 w 428"/>
                <a:gd name="T21" fmla="*/ 240 h 665"/>
                <a:gd name="T22" fmla="*/ 234 w 428"/>
                <a:gd name="T23" fmla="*/ 356 h 665"/>
                <a:gd name="T24" fmla="*/ 140 w 428"/>
                <a:gd name="T25" fmla="*/ 503 h 665"/>
                <a:gd name="T26" fmla="*/ 77 w 428"/>
                <a:gd name="T27" fmla="*/ 551 h 665"/>
                <a:gd name="T28" fmla="*/ 84 w 428"/>
                <a:gd name="T29" fmla="*/ 600 h 665"/>
                <a:gd name="T30" fmla="*/ 122 w 428"/>
                <a:gd name="T31" fmla="*/ 664 h 665"/>
                <a:gd name="T32" fmla="*/ 45 w 428"/>
                <a:gd name="T33" fmla="*/ 655 h 665"/>
                <a:gd name="T34" fmla="*/ 2 w 428"/>
                <a:gd name="T35" fmla="*/ 607 h 665"/>
                <a:gd name="T36" fmla="*/ 54 w 428"/>
                <a:gd name="T37" fmla="*/ 473 h 665"/>
                <a:gd name="T38" fmla="*/ 152 w 428"/>
                <a:gd name="T39" fmla="*/ 396 h 665"/>
                <a:gd name="T40" fmla="*/ 164 w 428"/>
                <a:gd name="T41" fmla="*/ 347 h 665"/>
                <a:gd name="T42" fmla="*/ 130 w 428"/>
                <a:gd name="T43" fmla="*/ 143 h 665"/>
                <a:gd name="T44" fmla="*/ 128 w 428"/>
                <a:gd name="T45" fmla="*/ 36 h 665"/>
                <a:gd name="T46" fmla="*/ 224 w 428"/>
                <a:gd name="T47" fmla="*/ 0 h 665"/>
                <a:gd name="T48" fmla="*/ 290 w 428"/>
                <a:gd name="T49" fmla="*/ 77 h 665"/>
                <a:gd name="T50" fmla="*/ 340 w 428"/>
                <a:gd name="T51" fmla="*/ 116 h 665"/>
                <a:gd name="T52" fmla="*/ 399 w 428"/>
                <a:gd name="T53" fmla="*/ 255 h 665"/>
                <a:gd name="T54" fmla="*/ 420 w 428"/>
                <a:gd name="T55" fmla="*/ 450 h 665"/>
                <a:gd name="T56" fmla="*/ 362 w 428"/>
                <a:gd name="T57" fmla="*/ 525 h 665"/>
                <a:gd name="T58" fmla="*/ 239 w 428"/>
                <a:gd name="T59" fmla="*/ 566 h 665"/>
                <a:gd name="T60" fmla="*/ 204 w 428"/>
                <a:gd name="T61" fmla="*/ 623 h 665"/>
                <a:gd name="T62" fmla="*/ 122 w 428"/>
                <a:gd name="T63" fmla="*/ 664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8" h="665">
                  <a:moveTo>
                    <a:pt x="117" y="603"/>
                  </a:moveTo>
                  <a:lnTo>
                    <a:pt x="117" y="603"/>
                  </a:lnTo>
                  <a:cubicBezTo>
                    <a:pt x="118" y="603"/>
                    <a:pt x="122" y="603"/>
                    <a:pt x="126" y="603"/>
                  </a:cubicBezTo>
                  <a:cubicBezTo>
                    <a:pt x="139" y="603"/>
                    <a:pt x="146" y="601"/>
                    <a:pt x="149" y="587"/>
                  </a:cubicBezTo>
                  <a:cubicBezTo>
                    <a:pt x="152" y="570"/>
                    <a:pt x="160" y="554"/>
                    <a:pt x="169" y="540"/>
                  </a:cubicBezTo>
                  <a:cubicBezTo>
                    <a:pt x="177" y="528"/>
                    <a:pt x="186" y="520"/>
                    <a:pt x="199" y="515"/>
                  </a:cubicBezTo>
                  <a:cubicBezTo>
                    <a:pt x="217" y="509"/>
                    <a:pt x="235" y="503"/>
                    <a:pt x="254" y="502"/>
                  </a:cubicBezTo>
                  <a:cubicBezTo>
                    <a:pt x="265" y="501"/>
                    <a:pt x="276" y="498"/>
                    <a:pt x="287" y="495"/>
                  </a:cubicBezTo>
                  <a:cubicBezTo>
                    <a:pt x="315" y="486"/>
                    <a:pt x="333" y="466"/>
                    <a:pt x="344" y="441"/>
                  </a:cubicBezTo>
                  <a:cubicBezTo>
                    <a:pt x="354" y="415"/>
                    <a:pt x="357" y="387"/>
                    <a:pt x="348" y="359"/>
                  </a:cubicBezTo>
                  <a:cubicBezTo>
                    <a:pt x="344" y="344"/>
                    <a:pt x="340" y="328"/>
                    <a:pt x="337" y="312"/>
                  </a:cubicBezTo>
                  <a:cubicBezTo>
                    <a:pt x="330" y="276"/>
                    <a:pt x="324" y="240"/>
                    <a:pt x="318" y="204"/>
                  </a:cubicBezTo>
                  <a:cubicBezTo>
                    <a:pt x="316" y="193"/>
                    <a:pt x="312" y="183"/>
                    <a:pt x="307" y="174"/>
                  </a:cubicBezTo>
                  <a:cubicBezTo>
                    <a:pt x="303" y="165"/>
                    <a:pt x="296" y="160"/>
                    <a:pt x="286" y="160"/>
                  </a:cubicBezTo>
                  <a:cubicBezTo>
                    <a:pt x="282" y="159"/>
                    <a:pt x="278" y="159"/>
                    <a:pt x="274" y="159"/>
                  </a:cubicBezTo>
                  <a:cubicBezTo>
                    <a:pt x="242" y="157"/>
                    <a:pt x="219" y="130"/>
                    <a:pt x="220" y="98"/>
                  </a:cubicBezTo>
                  <a:cubicBezTo>
                    <a:pt x="221" y="90"/>
                    <a:pt x="221" y="82"/>
                    <a:pt x="221" y="74"/>
                  </a:cubicBezTo>
                  <a:cubicBezTo>
                    <a:pt x="221" y="68"/>
                    <a:pt x="217" y="65"/>
                    <a:pt x="212" y="66"/>
                  </a:cubicBezTo>
                  <a:cubicBezTo>
                    <a:pt x="206" y="68"/>
                    <a:pt x="201" y="70"/>
                    <a:pt x="196" y="72"/>
                  </a:cubicBezTo>
                  <a:cubicBezTo>
                    <a:pt x="186" y="76"/>
                    <a:pt x="185" y="80"/>
                    <a:pt x="186" y="90"/>
                  </a:cubicBezTo>
                  <a:cubicBezTo>
                    <a:pt x="189" y="102"/>
                    <a:pt x="192" y="115"/>
                    <a:pt x="195" y="128"/>
                  </a:cubicBezTo>
                  <a:cubicBezTo>
                    <a:pt x="202" y="165"/>
                    <a:pt x="206" y="204"/>
                    <a:pt x="218" y="240"/>
                  </a:cubicBezTo>
                  <a:cubicBezTo>
                    <a:pt x="230" y="276"/>
                    <a:pt x="238" y="313"/>
                    <a:pt x="234" y="351"/>
                  </a:cubicBezTo>
                  <a:cubicBezTo>
                    <a:pt x="233" y="353"/>
                    <a:pt x="234" y="354"/>
                    <a:pt x="234" y="356"/>
                  </a:cubicBezTo>
                  <a:cubicBezTo>
                    <a:pt x="238" y="391"/>
                    <a:pt x="224" y="420"/>
                    <a:pt x="204" y="447"/>
                  </a:cubicBezTo>
                  <a:cubicBezTo>
                    <a:pt x="188" y="470"/>
                    <a:pt x="165" y="489"/>
                    <a:pt x="140" y="503"/>
                  </a:cubicBezTo>
                  <a:cubicBezTo>
                    <a:pt x="126" y="511"/>
                    <a:pt x="112" y="519"/>
                    <a:pt x="97" y="525"/>
                  </a:cubicBezTo>
                  <a:cubicBezTo>
                    <a:pt x="85" y="530"/>
                    <a:pt x="79" y="539"/>
                    <a:pt x="77" y="551"/>
                  </a:cubicBezTo>
                  <a:cubicBezTo>
                    <a:pt x="75" y="564"/>
                    <a:pt x="74" y="577"/>
                    <a:pt x="75" y="590"/>
                  </a:cubicBezTo>
                  <a:cubicBezTo>
                    <a:pt x="76" y="596"/>
                    <a:pt x="79" y="599"/>
                    <a:pt x="84" y="600"/>
                  </a:cubicBezTo>
                  <a:cubicBezTo>
                    <a:pt x="94" y="601"/>
                    <a:pt x="104" y="602"/>
                    <a:pt x="117" y="603"/>
                  </a:cubicBezTo>
                  <a:close/>
                  <a:moveTo>
                    <a:pt x="122" y="664"/>
                  </a:moveTo>
                  <a:lnTo>
                    <a:pt x="122" y="664"/>
                  </a:lnTo>
                  <a:cubicBezTo>
                    <a:pt x="96" y="664"/>
                    <a:pt x="70" y="661"/>
                    <a:pt x="45" y="655"/>
                  </a:cubicBezTo>
                  <a:cubicBezTo>
                    <a:pt x="37" y="653"/>
                    <a:pt x="31" y="650"/>
                    <a:pt x="24" y="647"/>
                  </a:cubicBezTo>
                  <a:cubicBezTo>
                    <a:pt x="8" y="638"/>
                    <a:pt x="0" y="624"/>
                    <a:pt x="2" y="607"/>
                  </a:cubicBezTo>
                  <a:cubicBezTo>
                    <a:pt x="5" y="584"/>
                    <a:pt x="5" y="561"/>
                    <a:pt x="7" y="538"/>
                  </a:cubicBezTo>
                  <a:cubicBezTo>
                    <a:pt x="9" y="507"/>
                    <a:pt x="25" y="485"/>
                    <a:pt x="54" y="473"/>
                  </a:cubicBezTo>
                  <a:cubicBezTo>
                    <a:pt x="74" y="465"/>
                    <a:pt x="93" y="455"/>
                    <a:pt x="110" y="443"/>
                  </a:cubicBezTo>
                  <a:cubicBezTo>
                    <a:pt x="128" y="431"/>
                    <a:pt x="142" y="415"/>
                    <a:pt x="152" y="396"/>
                  </a:cubicBezTo>
                  <a:cubicBezTo>
                    <a:pt x="160" y="382"/>
                    <a:pt x="165" y="366"/>
                    <a:pt x="164" y="349"/>
                  </a:cubicBezTo>
                  <a:cubicBezTo>
                    <a:pt x="164" y="348"/>
                    <a:pt x="163" y="348"/>
                    <a:pt x="164" y="347"/>
                  </a:cubicBezTo>
                  <a:cubicBezTo>
                    <a:pt x="166" y="306"/>
                    <a:pt x="160" y="268"/>
                    <a:pt x="147" y="229"/>
                  </a:cubicBezTo>
                  <a:cubicBezTo>
                    <a:pt x="139" y="201"/>
                    <a:pt x="135" y="172"/>
                    <a:pt x="130" y="143"/>
                  </a:cubicBezTo>
                  <a:cubicBezTo>
                    <a:pt x="125" y="118"/>
                    <a:pt x="120" y="95"/>
                    <a:pt x="113" y="71"/>
                  </a:cubicBezTo>
                  <a:cubicBezTo>
                    <a:pt x="107" y="52"/>
                    <a:pt x="110" y="44"/>
                    <a:pt x="128" y="36"/>
                  </a:cubicBezTo>
                  <a:cubicBezTo>
                    <a:pt x="152" y="26"/>
                    <a:pt x="177" y="16"/>
                    <a:pt x="201" y="6"/>
                  </a:cubicBezTo>
                  <a:cubicBezTo>
                    <a:pt x="208" y="3"/>
                    <a:pt x="216" y="1"/>
                    <a:pt x="224" y="0"/>
                  </a:cubicBezTo>
                  <a:cubicBezTo>
                    <a:pt x="245" y="0"/>
                    <a:pt x="263" y="7"/>
                    <a:pt x="273" y="26"/>
                  </a:cubicBezTo>
                  <a:cubicBezTo>
                    <a:pt x="282" y="42"/>
                    <a:pt x="288" y="59"/>
                    <a:pt x="290" y="77"/>
                  </a:cubicBezTo>
                  <a:cubicBezTo>
                    <a:pt x="292" y="93"/>
                    <a:pt x="299" y="100"/>
                    <a:pt x="313" y="104"/>
                  </a:cubicBezTo>
                  <a:cubicBezTo>
                    <a:pt x="323" y="106"/>
                    <a:pt x="331" y="112"/>
                    <a:pt x="340" y="116"/>
                  </a:cubicBezTo>
                  <a:cubicBezTo>
                    <a:pt x="358" y="124"/>
                    <a:pt x="369" y="139"/>
                    <a:pt x="376" y="157"/>
                  </a:cubicBezTo>
                  <a:cubicBezTo>
                    <a:pt x="387" y="189"/>
                    <a:pt x="395" y="221"/>
                    <a:pt x="399" y="255"/>
                  </a:cubicBezTo>
                  <a:cubicBezTo>
                    <a:pt x="403" y="290"/>
                    <a:pt x="409" y="324"/>
                    <a:pt x="419" y="358"/>
                  </a:cubicBezTo>
                  <a:cubicBezTo>
                    <a:pt x="428" y="389"/>
                    <a:pt x="428" y="419"/>
                    <a:pt x="420" y="450"/>
                  </a:cubicBezTo>
                  <a:cubicBezTo>
                    <a:pt x="411" y="480"/>
                    <a:pt x="395" y="505"/>
                    <a:pt x="368" y="522"/>
                  </a:cubicBezTo>
                  <a:cubicBezTo>
                    <a:pt x="366" y="523"/>
                    <a:pt x="364" y="524"/>
                    <a:pt x="362" y="525"/>
                  </a:cubicBezTo>
                  <a:cubicBezTo>
                    <a:pt x="336" y="550"/>
                    <a:pt x="303" y="556"/>
                    <a:pt x="270" y="560"/>
                  </a:cubicBezTo>
                  <a:cubicBezTo>
                    <a:pt x="259" y="561"/>
                    <a:pt x="249" y="563"/>
                    <a:pt x="239" y="566"/>
                  </a:cubicBezTo>
                  <a:cubicBezTo>
                    <a:pt x="227" y="569"/>
                    <a:pt x="219" y="576"/>
                    <a:pt x="215" y="588"/>
                  </a:cubicBezTo>
                  <a:cubicBezTo>
                    <a:pt x="212" y="600"/>
                    <a:pt x="206" y="611"/>
                    <a:pt x="204" y="623"/>
                  </a:cubicBezTo>
                  <a:cubicBezTo>
                    <a:pt x="200" y="647"/>
                    <a:pt x="181" y="663"/>
                    <a:pt x="156" y="664"/>
                  </a:cubicBezTo>
                  <a:cubicBezTo>
                    <a:pt x="145" y="665"/>
                    <a:pt x="134" y="664"/>
                    <a:pt x="122" y="6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2792413" y="417513"/>
              <a:ext cx="836613" cy="368300"/>
            </a:xfrm>
            <a:custGeom>
              <a:avLst/>
              <a:gdLst>
                <a:gd name="T0" fmla="*/ 624 w 755"/>
                <a:gd name="T1" fmla="*/ 75 h 331"/>
                <a:gd name="T2" fmla="*/ 624 w 755"/>
                <a:gd name="T3" fmla="*/ 75 h 331"/>
                <a:gd name="T4" fmla="*/ 600 w 755"/>
                <a:gd name="T5" fmla="*/ 71 h 331"/>
                <a:gd name="T6" fmla="*/ 492 w 755"/>
                <a:gd name="T7" fmla="*/ 76 h 331"/>
                <a:gd name="T8" fmla="*/ 482 w 755"/>
                <a:gd name="T9" fmla="*/ 77 h 331"/>
                <a:gd name="T10" fmla="*/ 334 w 755"/>
                <a:gd name="T11" fmla="*/ 91 h 331"/>
                <a:gd name="T12" fmla="*/ 246 w 755"/>
                <a:gd name="T13" fmla="*/ 100 h 331"/>
                <a:gd name="T14" fmla="*/ 169 w 755"/>
                <a:gd name="T15" fmla="*/ 112 h 331"/>
                <a:gd name="T16" fmla="*/ 140 w 755"/>
                <a:gd name="T17" fmla="*/ 118 h 331"/>
                <a:gd name="T18" fmla="*/ 130 w 755"/>
                <a:gd name="T19" fmla="*/ 141 h 331"/>
                <a:gd name="T20" fmla="*/ 146 w 755"/>
                <a:gd name="T21" fmla="*/ 169 h 331"/>
                <a:gd name="T22" fmla="*/ 130 w 755"/>
                <a:gd name="T23" fmla="*/ 211 h 331"/>
                <a:gd name="T24" fmla="*/ 98 w 755"/>
                <a:gd name="T25" fmla="*/ 223 h 331"/>
                <a:gd name="T26" fmla="*/ 72 w 755"/>
                <a:gd name="T27" fmla="*/ 236 h 331"/>
                <a:gd name="T28" fmla="*/ 74 w 755"/>
                <a:gd name="T29" fmla="*/ 258 h 331"/>
                <a:gd name="T30" fmla="*/ 127 w 755"/>
                <a:gd name="T31" fmla="*/ 267 h 331"/>
                <a:gd name="T32" fmla="*/ 202 w 755"/>
                <a:gd name="T33" fmla="*/ 260 h 331"/>
                <a:gd name="T34" fmla="*/ 242 w 755"/>
                <a:gd name="T35" fmla="*/ 243 h 331"/>
                <a:gd name="T36" fmla="*/ 289 w 755"/>
                <a:gd name="T37" fmla="*/ 201 h 331"/>
                <a:gd name="T38" fmla="*/ 402 w 755"/>
                <a:gd name="T39" fmla="*/ 151 h 331"/>
                <a:gd name="T40" fmla="*/ 448 w 755"/>
                <a:gd name="T41" fmla="*/ 145 h 331"/>
                <a:gd name="T42" fmla="*/ 533 w 755"/>
                <a:gd name="T43" fmla="*/ 109 h 331"/>
                <a:gd name="T44" fmla="*/ 594 w 755"/>
                <a:gd name="T45" fmla="*/ 84 h 331"/>
                <a:gd name="T46" fmla="*/ 624 w 755"/>
                <a:gd name="T47" fmla="*/ 75 h 331"/>
                <a:gd name="T48" fmla="*/ 210 w 755"/>
                <a:gd name="T49" fmla="*/ 321 h 331"/>
                <a:gd name="T50" fmla="*/ 210 w 755"/>
                <a:gd name="T51" fmla="*/ 321 h 331"/>
                <a:gd name="T52" fmla="*/ 140 w 755"/>
                <a:gd name="T53" fmla="*/ 328 h 331"/>
                <a:gd name="T54" fmla="*/ 87 w 755"/>
                <a:gd name="T55" fmla="*/ 325 h 331"/>
                <a:gd name="T56" fmla="*/ 49 w 755"/>
                <a:gd name="T57" fmla="*/ 316 h 331"/>
                <a:gd name="T58" fmla="*/ 25 w 755"/>
                <a:gd name="T59" fmla="*/ 299 h 331"/>
                <a:gd name="T60" fmla="*/ 7 w 755"/>
                <a:gd name="T61" fmla="*/ 223 h 331"/>
                <a:gd name="T62" fmla="*/ 23 w 755"/>
                <a:gd name="T63" fmla="*/ 197 h 331"/>
                <a:gd name="T64" fmla="*/ 71 w 755"/>
                <a:gd name="T65" fmla="*/ 172 h 331"/>
                <a:gd name="T66" fmla="*/ 77 w 755"/>
                <a:gd name="T67" fmla="*/ 155 h 331"/>
                <a:gd name="T68" fmla="*/ 61 w 755"/>
                <a:gd name="T69" fmla="*/ 134 h 331"/>
                <a:gd name="T70" fmla="*/ 62 w 755"/>
                <a:gd name="T71" fmla="*/ 98 h 331"/>
                <a:gd name="T72" fmla="*/ 93 w 755"/>
                <a:gd name="T73" fmla="*/ 75 h 331"/>
                <a:gd name="T74" fmla="*/ 150 w 755"/>
                <a:gd name="T75" fmla="*/ 59 h 331"/>
                <a:gd name="T76" fmla="*/ 271 w 755"/>
                <a:gd name="T77" fmla="*/ 40 h 331"/>
                <a:gd name="T78" fmla="*/ 275 w 755"/>
                <a:gd name="T79" fmla="*/ 39 h 331"/>
                <a:gd name="T80" fmla="*/ 370 w 755"/>
                <a:gd name="T81" fmla="*/ 27 h 331"/>
                <a:gd name="T82" fmla="*/ 392 w 755"/>
                <a:gd name="T83" fmla="*/ 25 h 331"/>
                <a:gd name="T84" fmla="*/ 492 w 755"/>
                <a:gd name="T85" fmla="*/ 16 h 331"/>
                <a:gd name="T86" fmla="*/ 504 w 755"/>
                <a:gd name="T87" fmla="*/ 15 h 331"/>
                <a:gd name="T88" fmla="*/ 643 w 755"/>
                <a:gd name="T89" fmla="*/ 5 h 331"/>
                <a:gd name="T90" fmla="*/ 684 w 755"/>
                <a:gd name="T91" fmla="*/ 2 h 331"/>
                <a:gd name="T92" fmla="*/ 729 w 755"/>
                <a:gd name="T93" fmla="*/ 10 h 331"/>
                <a:gd name="T94" fmla="*/ 741 w 755"/>
                <a:gd name="T95" fmla="*/ 22 h 331"/>
                <a:gd name="T96" fmla="*/ 751 w 755"/>
                <a:gd name="T97" fmla="*/ 49 h 331"/>
                <a:gd name="T98" fmla="*/ 725 w 755"/>
                <a:gd name="T99" fmla="*/ 101 h 331"/>
                <a:gd name="T100" fmla="*/ 627 w 755"/>
                <a:gd name="T101" fmla="*/ 139 h 331"/>
                <a:gd name="T102" fmla="*/ 555 w 755"/>
                <a:gd name="T103" fmla="*/ 169 h 331"/>
                <a:gd name="T104" fmla="*/ 438 w 755"/>
                <a:gd name="T105" fmla="*/ 208 h 331"/>
                <a:gd name="T106" fmla="*/ 358 w 755"/>
                <a:gd name="T107" fmla="*/ 230 h 331"/>
                <a:gd name="T108" fmla="*/ 321 w 755"/>
                <a:gd name="T109" fmla="*/ 258 h 331"/>
                <a:gd name="T110" fmla="*/ 279 w 755"/>
                <a:gd name="T111" fmla="*/ 295 h 331"/>
                <a:gd name="T112" fmla="*/ 264 w 755"/>
                <a:gd name="T113" fmla="*/ 308 h 331"/>
                <a:gd name="T114" fmla="*/ 220 w 755"/>
                <a:gd name="T115" fmla="*/ 321 h 331"/>
                <a:gd name="T116" fmla="*/ 210 w 755"/>
                <a:gd name="T117" fmla="*/ 32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5" h="331">
                  <a:moveTo>
                    <a:pt x="624" y="75"/>
                  </a:moveTo>
                  <a:lnTo>
                    <a:pt x="624" y="75"/>
                  </a:lnTo>
                  <a:cubicBezTo>
                    <a:pt x="616" y="69"/>
                    <a:pt x="608" y="70"/>
                    <a:pt x="600" y="71"/>
                  </a:cubicBezTo>
                  <a:cubicBezTo>
                    <a:pt x="564" y="75"/>
                    <a:pt x="528" y="75"/>
                    <a:pt x="492" y="76"/>
                  </a:cubicBezTo>
                  <a:cubicBezTo>
                    <a:pt x="489" y="76"/>
                    <a:pt x="486" y="76"/>
                    <a:pt x="482" y="77"/>
                  </a:cubicBezTo>
                  <a:cubicBezTo>
                    <a:pt x="433" y="83"/>
                    <a:pt x="383" y="83"/>
                    <a:pt x="334" y="91"/>
                  </a:cubicBezTo>
                  <a:cubicBezTo>
                    <a:pt x="305" y="95"/>
                    <a:pt x="275" y="96"/>
                    <a:pt x="246" y="100"/>
                  </a:cubicBezTo>
                  <a:cubicBezTo>
                    <a:pt x="220" y="103"/>
                    <a:pt x="195" y="108"/>
                    <a:pt x="169" y="112"/>
                  </a:cubicBezTo>
                  <a:cubicBezTo>
                    <a:pt x="159" y="113"/>
                    <a:pt x="150" y="116"/>
                    <a:pt x="140" y="118"/>
                  </a:cubicBezTo>
                  <a:cubicBezTo>
                    <a:pt x="122" y="123"/>
                    <a:pt x="121" y="126"/>
                    <a:pt x="130" y="141"/>
                  </a:cubicBezTo>
                  <a:cubicBezTo>
                    <a:pt x="136" y="150"/>
                    <a:pt x="142" y="159"/>
                    <a:pt x="146" y="169"/>
                  </a:cubicBezTo>
                  <a:cubicBezTo>
                    <a:pt x="155" y="188"/>
                    <a:pt x="150" y="202"/>
                    <a:pt x="130" y="211"/>
                  </a:cubicBezTo>
                  <a:cubicBezTo>
                    <a:pt x="120" y="216"/>
                    <a:pt x="109" y="219"/>
                    <a:pt x="98" y="223"/>
                  </a:cubicBezTo>
                  <a:cubicBezTo>
                    <a:pt x="89" y="227"/>
                    <a:pt x="80" y="230"/>
                    <a:pt x="72" y="236"/>
                  </a:cubicBezTo>
                  <a:cubicBezTo>
                    <a:pt x="64" y="243"/>
                    <a:pt x="65" y="254"/>
                    <a:pt x="74" y="258"/>
                  </a:cubicBezTo>
                  <a:cubicBezTo>
                    <a:pt x="91" y="265"/>
                    <a:pt x="109" y="268"/>
                    <a:pt x="127" y="267"/>
                  </a:cubicBezTo>
                  <a:cubicBezTo>
                    <a:pt x="152" y="265"/>
                    <a:pt x="177" y="261"/>
                    <a:pt x="202" y="260"/>
                  </a:cubicBezTo>
                  <a:cubicBezTo>
                    <a:pt x="218" y="260"/>
                    <a:pt x="231" y="254"/>
                    <a:pt x="242" y="243"/>
                  </a:cubicBezTo>
                  <a:cubicBezTo>
                    <a:pt x="257" y="229"/>
                    <a:pt x="273" y="215"/>
                    <a:pt x="289" y="201"/>
                  </a:cubicBezTo>
                  <a:cubicBezTo>
                    <a:pt x="321" y="172"/>
                    <a:pt x="360" y="158"/>
                    <a:pt x="402" y="151"/>
                  </a:cubicBezTo>
                  <a:cubicBezTo>
                    <a:pt x="417" y="149"/>
                    <a:pt x="433" y="147"/>
                    <a:pt x="448" y="145"/>
                  </a:cubicBezTo>
                  <a:cubicBezTo>
                    <a:pt x="479" y="139"/>
                    <a:pt x="507" y="125"/>
                    <a:pt x="533" y="109"/>
                  </a:cubicBezTo>
                  <a:cubicBezTo>
                    <a:pt x="552" y="97"/>
                    <a:pt x="573" y="89"/>
                    <a:pt x="594" y="84"/>
                  </a:cubicBezTo>
                  <a:cubicBezTo>
                    <a:pt x="604" y="81"/>
                    <a:pt x="614" y="78"/>
                    <a:pt x="624" y="75"/>
                  </a:cubicBezTo>
                  <a:close/>
                  <a:moveTo>
                    <a:pt x="210" y="321"/>
                  </a:moveTo>
                  <a:lnTo>
                    <a:pt x="210" y="321"/>
                  </a:lnTo>
                  <a:cubicBezTo>
                    <a:pt x="185" y="320"/>
                    <a:pt x="163" y="325"/>
                    <a:pt x="140" y="328"/>
                  </a:cubicBezTo>
                  <a:cubicBezTo>
                    <a:pt x="122" y="330"/>
                    <a:pt x="104" y="331"/>
                    <a:pt x="87" y="325"/>
                  </a:cubicBezTo>
                  <a:cubicBezTo>
                    <a:pt x="74" y="322"/>
                    <a:pt x="61" y="319"/>
                    <a:pt x="49" y="316"/>
                  </a:cubicBezTo>
                  <a:cubicBezTo>
                    <a:pt x="39" y="313"/>
                    <a:pt x="31" y="307"/>
                    <a:pt x="25" y="299"/>
                  </a:cubicBezTo>
                  <a:cubicBezTo>
                    <a:pt x="9" y="276"/>
                    <a:pt x="0" y="252"/>
                    <a:pt x="7" y="223"/>
                  </a:cubicBezTo>
                  <a:cubicBezTo>
                    <a:pt x="10" y="213"/>
                    <a:pt x="15" y="204"/>
                    <a:pt x="23" y="197"/>
                  </a:cubicBezTo>
                  <a:cubicBezTo>
                    <a:pt x="38" y="186"/>
                    <a:pt x="53" y="178"/>
                    <a:pt x="71" y="172"/>
                  </a:cubicBezTo>
                  <a:cubicBezTo>
                    <a:pt x="80" y="169"/>
                    <a:pt x="82" y="164"/>
                    <a:pt x="77" y="155"/>
                  </a:cubicBezTo>
                  <a:cubicBezTo>
                    <a:pt x="72" y="148"/>
                    <a:pt x="66" y="141"/>
                    <a:pt x="61" y="134"/>
                  </a:cubicBezTo>
                  <a:cubicBezTo>
                    <a:pt x="52" y="120"/>
                    <a:pt x="52" y="111"/>
                    <a:pt x="62" y="98"/>
                  </a:cubicBezTo>
                  <a:cubicBezTo>
                    <a:pt x="71" y="88"/>
                    <a:pt x="81" y="80"/>
                    <a:pt x="93" y="75"/>
                  </a:cubicBezTo>
                  <a:cubicBezTo>
                    <a:pt x="112" y="68"/>
                    <a:pt x="131" y="63"/>
                    <a:pt x="150" y="59"/>
                  </a:cubicBezTo>
                  <a:cubicBezTo>
                    <a:pt x="190" y="53"/>
                    <a:pt x="230" y="46"/>
                    <a:pt x="271" y="40"/>
                  </a:cubicBezTo>
                  <a:cubicBezTo>
                    <a:pt x="272" y="40"/>
                    <a:pt x="274" y="39"/>
                    <a:pt x="275" y="39"/>
                  </a:cubicBezTo>
                  <a:cubicBezTo>
                    <a:pt x="308" y="41"/>
                    <a:pt x="338" y="31"/>
                    <a:pt x="370" y="27"/>
                  </a:cubicBezTo>
                  <a:cubicBezTo>
                    <a:pt x="377" y="26"/>
                    <a:pt x="385" y="25"/>
                    <a:pt x="392" y="25"/>
                  </a:cubicBezTo>
                  <a:cubicBezTo>
                    <a:pt x="425" y="25"/>
                    <a:pt x="458" y="20"/>
                    <a:pt x="492" y="16"/>
                  </a:cubicBezTo>
                  <a:cubicBezTo>
                    <a:pt x="496" y="16"/>
                    <a:pt x="500" y="15"/>
                    <a:pt x="504" y="15"/>
                  </a:cubicBezTo>
                  <a:cubicBezTo>
                    <a:pt x="550" y="16"/>
                    <a:pt x="597" y="11"/>
                    <a:pt x="643" y="5"/>
                  </a:cubicBezTo>
                  <a:cubicBezTo>
                    <a:pt x="656" y="4"/>
                    <a:pt x="670" y="3"/>
                    <a:pt x="684" y="2"/>
                  </a:cubicBezTo>
                  <a:cubicBezTo>
                    <a:pt x="699" y="0"/>
                    <a:pt x="715" y="4"/>
                    <a:pt x="729" y="10"/>
                  </a:cubicBezTo>
                  <a:cubicBezTo>
                    <a:pt x="735" y="12"/>
                    <a:pt x="739" y="17"/>
                    <a:pt x="741" y="22"/>
                  </a:cubicBezTo>
                  <a:cubicBezTo>
                    <a:pt x="746" y="30"/>
                    <a:pt x="750" y="39"/>
                    <a:pt x="751" y="49"/>
                  </a:cubicBezTo>
                  <a:cubicBezTo>
                    <a:pt x="755" y="74"/>
                    <a:pt x="748" y="91"/>
                    <a:pt x="725" y="101"/>
                  </a:cubicBezTo>
                  <a:cubicBezTo>
                    <a:pt x="693" y="116"/>
                    <a:pt x="661" y="131"/>
                    <a:pt x="627" y="139"/>
                  </a:cubicBezTo>
                  <a:cubicBezTo>
                    <a:pt x="601" y="146"/>
                    <a:pt x="578" y="156"/>
                    <a:pt x="555" y="169"/>
                  </a:cubicBezTo>
                  <a:cubicBezTo>
                    <a:pt x="519" y="191"/>
                    <a:pt x="480" y="205"/>
                    <a:pt x="438" y="208"/>
                  </a:cubicBezTo>
                  <a:cubicBezTo>
                    <a:pt x="409" y="209"/>
                    <a:pt x="383" y="219"/>
                    <a:pt x="358" y="230"/>
                  </a:cubicBezTo>
                  <a:cubicBezTo>
                    <a:pt x="344" y="236"/>
                    <a:pt x="332" y="248"/>
                    <a:pt x="321" y="258"/>
                  </a:cubicBezTo>
                  <a:cubicBezTo>
                    <a:pt x="307" y="270"/>
                    <a:pt x="293" y="283"/>
                    <a:pt x="279" y="295"/>
                  </a:cubicBezTo>
                  <a:cubicBezTo>
                    <a:pt x="274" y="300"/>
                    <a:pt x="269" y="304"/>
                    <a:pt x="264" y="308"/>
                  </a:cubicBezTo>
                  <a:cubicBezTo>
                    <a:pt x="251" y="317"/>
                    <a:pt x="237" y="323"/>
                    <a:pt x="220" y="321"/>
                  </a:cubicBezTo>
                  <a:cubicBezTo>
                    <a:pt x="216" y="321"/>
                    <a:pt x="212" y="321"/>
                    <a:pt x="210" y="3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5"/>
            <p:cNvSpPr>
              <a:spLocks noEditPoints="1"/>
            </p:cNvSpPr>
            <p:nvPr/>
          </p:nvSpPr>
          <p:spPr bwMode="auto">
            <a:xfrm>
              <a:off x="2692401" y="777876"/>
              <a:ext cx="712788" cy="434975"/>
            </a:xfrm>
            <a:custGeom>
              <a:avLst/>
              <a:gdLst>
                <a:gd name="T0" fmla="*/ 491 w 641"/>
                <a:gd name="T1" fmla="*/ 229 h 390"/>
                <a:gd name="T2" fmla="*/ 562 w 641"/>
                <a:gd name="T3" fmla="*/ 207 h 390"/>
                <a:gd name="T4" fmla="*/ 510 w 641"/>
                <a:gd name="T5" fmla="*/ 163 h 390"/>
                <a:gd name="T6" fmla="*/ 395 w 641"/>
                <a:gd name="T7" fmla="*/ 80 h 390"/>
                <a:gd name="T8" fmla="*/ 248 w 641"/>
                <a:gd name="T9" fmla="*/ 77 h 390"/>
                <a:gd name="T10" fmla="*/ 112 w 641"/>
                <a:gd name="T11" fmla="*/ 83 h 390"/>
                <a:gd name="T12" fmla="*/ 99 w 641"/>
                <a:gd name="T13" fmla="*/ 147 h 390"/>
                <a:gd name="T14" fmla="*/ 73 w 641"/>
                <a:gd name="T15" fmla="*/ 179 h 390"/>
                <a:gd name="T16" fmla="*/ 101 w 641"/>
                <a:gd name="T17" fmla="*/ 206 h 390"/>
                <a:gd name="T18" fmla="*/ 172 w 641"/>
                <a:gd name="T19" fmla="*/ 202 h 390"/>
                <a:gd name="T20" fmla="*/ 298 w 641"/>
                <a:gd name="T21" fmla="*/ 264 h 390"/>
                <a:gd name="T22" fmla="*/ 397 w 641"/>
                <a:gd name="T23" fmla="*/ 312 h 390"/>
                <a:gd name="T24" fmla="*/ 415 w 641"/>
                <a:gd name="T25" fmla="*/ 329 h 390"/>
                <a:gd name="T26" fmla="*/ 423 w 641"/>
                <a:gd name="T27" fmla="*/ 310 h 390"/>
                <a:gd name="T28" fmla="*/ 471 w 641"/>
                <a:gd name="T29" fmla="*/ 229 h 390"/>
                <a:gd name="T30" fmla="*/ 2 w 641"/>
                <a:gd name="T31" fmla="*/ 177 h 390"/>
                <a:gd name="T32" fmla="*/ 12 w 641"/>
                <a:gd name="T33" fmla="*/ 149 h 390"/>
                <a:gd name="T34" fmla="*/ 45 w 641"/>
                <a:gd name="T35" fmla="*/ 85 h 390"/>
                <a:gd name="T36" fmla="*/ 60 w 641"/>
                <a:gd name="T37" fmla="*/ 18 h 390"/>
                <a:gd name="T38" fmla="*/ 143 w 641"/>
                <a:gd name="T39" fmla="*/ 9 h 390"/>
                <a:gd name="T40" fmla="*/ 388 w 641"/>
                <a:gd name="T41" fmla="*/ 18 h 390"/>
                <a:gd name="T42" fmla="*/ 492 w 641"/>
                <a:gd name="T43" fmla="*/ 68 h 390"/>
                <a:gd name="T44" fmla="*/ 602 w 641"/>
                <a:gd name="T45" fmla="*/ 161 h 390"/>
                <a:gd name="T46" fmla="*/ 634 w 641"/>
                <a:gd name="T47" fmla="*/ 262 h 390"/>
                <a:gd name="T48" fmla="*/ 559 w 641"/>
                <a:gd name="T49" fmla="*/ 278 h 390"/>
                <a:gd name="T50" fmla="*/ 488 w 641"/>
                <a:gd name="T51" fmla="*/ 297 h 390"/>
                <a:gd name="T52" fmla="*/ 483 w 641"/>
                <a:gd name="T53" fmla="*/ 356 h 390"/>
                <a:gd name="T54" fmla="*/ 400 w 641"/>
                <a:gd name="T55" fmla="*/ 388 h 390"/>
                <a:gd name="T56" fmla="*/ 303 w 641"/>
                <a:gd name="T57" fmla="*/ 324 h 390"/>
                <a:gd name="T58" fmla="*/ 192 w 641"/>
                <a:gd name="T59" fmla="*/ 271 h 390"/>
                <a:gd name="T60" fmla="*/ 147 w 641"/>
                <a:gd name="T61" fmla="*/ 265 h 390"/>
                <a:gd name="T62" fmla="*/ 79 w 641"/>
                <a:gd name="T63" fmla="*/ 266 h 390"/>
                <a:gd name="T64" fmla="*/ 10 w 641"/>
                <a:gd name="T65" fmla="*/ 21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1" h="390">
                  <a:moveTo>
                    <a:pt x="491" y="229"/>
                  </a:moveTo>
                  <a:lnTo>
                    <a:pt x="491" y="229"/>
                  </a:lnTo>
                  <a:cubicBezTo>
                    <a:pt x="513" y="233"/>
                    <a:pt x="535" y="225"/>
                    <a:pt x="558" y="220"/>
                  </a:cubicBezTo>
                  <a:cubicBezTo>
                    <a:pt x="565" y="219"/>
                    <a:pt x="566" y="213"/>
                    <a:pt x="562" y="207"/>
                  </a:cubicBezTo>
                  <a:cubicBezTo>
                    <a:pt x="560" y="205"/>
                    <a:pt x="558" y="202"/>
                    <a:pt x="555" y="200"/>
                  </a:cubicBezTo>
                  <a:cubicBezTo>
                    <a:pt x="540" y="187"/>
                    <a:pt x="526" y="173"/>
                    <a:pt x="510" y="163"/>
                  </a:cubicBezTo>
                  <a:cubicBezTo>
                    <a:pt x="480" y="143"/>
                    <a:pt x="453" y="119"/>
                    <a:pt x="427" y="94"/>
                  </a:cubicBezTo>
                  <a:cubicBezTo>
                    <a:pt x="418" y="85"/>
                    <a:pt x="407" y="80"/>
                    <a:pt x="395" y="80"/>
                  </a:cubicBezTo>
                  <a:cubicBezTo>
                    <a:pt x="384" y="80"/>
                    <a:pt x="373" y="80"/>
                    <a:pt x="363" y="80"/>
                  </a:cubicBezTo>
                  <a:cubicBezTo>
                    <a:pt x="324" y="79"/>
                    <a:pt x="286" y="81"/>
                    <a:pt x="248" y="77"/>
                  </a:cubicBezTo>
                  <a:cubicBezTo>
                    <a:pt x="206" y="73"/>
                    <a:pt x="165" y="76"/>
                    <a:pt x="123" y="71"/>
                  </a:cubicBezTo>
                  <a:cubicBezTo>
                    <a:pt x="115" y="70"/>
                    <a:pt x="111" y="75"/>
                    <a:pt x="112" y="83"/>
                  </a:cubicBezTo>
                  <a:cubicBezTo>
                    <a:pt x="113" y="87"/>
                    <a:pt x="114" y="91"/>
                    <a:pt x="115" y="95"/>
                  </a:cubicBezTo>
                  <a:cubicBezTo>
                    <a:pt x="119" y="115"/>
                    <a:pt x="114" y="132"/>
                    <a:pt x="99" y="147"/>
                  </a:cubicBezTo>
                  <a:cubicBezTo>
                    <a:pt x="96" y="149"/>
                    <a:pt x="93" y="152"/>
                    <a:pt x="90" y="155"/>
                  </a:cubicBezTo>
                  <a:cubicBezTo>
                    <a:pt x="84" y="163"/>
                    <a:pt x="78" y="171"/>
                    <a:pt x="73" y="179"/>
                  </a:cubicBezTo>
                  <a:cubicBezTo>
                    <a:pt x="69" y="184"/>
                    <a:pt x="70" y="187"/>
                    <a:pt x="76" y="191"/>
                  </a:cubicBezTo>
                  <a:cubicBezTo>
                    <a:pt x="84" y="196"/>
                    <a:pt x="93" y="201"/>
                    <a:pt x="101" y="206"/>
                  </a:cubicBezTo>
                  <a:cubicBezTo>
                    <a:pt x="110" y="212"/>
                    <a:pt x="119" y="213"/>
                    <a:pt x="129" y="210"/>
                  </a:cubicBezTo>
                  <a:cubicBezTo>
                    <a:pt x="143" y="207"/>
                    <a:pt x="158" y="205"/>
                    <a:pt x="172" y="202"/>
                  </a:cubicBezTo>
                  <a:cubicBezTo>
                    <a:pt x="187" y="199"/>
                    <a:pt x="200" y="203"/>
                    <a:pt x="213" y="214"/>
                  </a:cubicBezTo>
                  <a:cubicBezTo>
                    <a:pt x="238" y="236"/>
                    <a:pt x="266" y="254"/>
                    <a:pt x="298" y="264"/>
                  </a:cubicBezTo>
                  <a:cubicBezTo>
                    <a:pt x="311" y="268"/>
                    <a:pt x="325" y="271"/>
                    <a:pt x="338" y="274"/>
                  </a:cubicBezTo>
                  <a:cubicBezTo>
                    <a:pt x="362" y="280"/>
                    <a:pt x="383" y="291"/>
                    <a:pt x="397" y="312"/>
                  </a:cubicBezTo>
                  <a:cubicBezTo>
                    <a:pt x="400" y="316"/>
                    <a:pt x="403" y="321"/>
                    <a:pt x="407" y="325"/>
                  </a:cubicBezTo>
                  <a:cubicBezTo>
                    <a:pt x="409" y="328"/>
                    <a:pt x="412" y="330"/>
                    <a:pt x="415" y="329"/>
                  </a:cubicBezTo>
                  <a:cubicBezTo>
                    <a:pt x="420" y="328"/>
                    <a:pt x="422" y="324"/>
                    <a:pt x="422" y="320"/>
                  </a:cubicBezTo>
                  <a:cubicBezTo>
                    <a:pt x="422" y="317"/>
                    <a:pt x="423" y="313"/>
                    <a:pt x="423" y="310"/>
                  </a:cubicBezTo>
                  <a:cubicBezTo>
                    <a:pt x="423" y="299"/>
                    <a:pt x="422" y="289"/>
                    <a:pt x="422" y="278"/>
                  </a:cubicBezTo>
                  <a:cubicBezTo>
                    <a:pt x="423" y="248"/>
                    <a:pt x="441" y="230"/>
                    <a:pt x="471" y="229"/>
                  </a:cubicBezTo>
                  <a:cubicBezTo>
                    <a:pt x="477" y="229"/>
                    <a:pt x="483" y="229"/>
                    <a:pt x="491" y="229"/>
                  </a:cubicBezTo>
                  <a:close/>
                  <a:moveTo>
                    <a:pt x="2" y="177"/>
                  </a:moveTo>
                  <a:lnTo>
                    <a:pt x="2" y="177"/>
                  </a:lnTo>
                  <a:cubicBezTo>
                    <a:pt x="2" y="168"/>
                    <a:pt x="5" y="158"/>
                    <a:pt x="12" y="149"/>
                  </a:cubicBezTo>
                  <a:cubicBezTo>
                    <a:pt x="22" y="136"/>
                    <a:pt x="31" y="123"/>
                    <a:pt x="41" y="110"/>
                  </a:cubicBezTo>
                  <a:cubicBezTo>
                    <a:pt x="48" y="102"/>
                    <a:pt x="49" y="95"/>
                    <a:pt x="45" y="85"/>
                  </a:cubicBezTo>
                  <a:cubicBezTo>
                    <a:pt x="42" y="77"/>
                    <a:pt x="40" y="68"/>
                    <a:pt x="39" y="59"/>
                  </a:cubicBezTo>
                  <a:cubicBezTo>
                    <a:pt x="35" y="39"/>
                    <a:pt x="41" y="26"/>
                    <a:pt x="60" y="18"/>
                  </a:cubicBezTo>
                  <a:cubicBezTo>
                    <a:pt x="81" y="8"/>
                    <a:pt x="102" y="0"/>
                    <a:pt x="126" y="7"/>
                  </a:cubicBezTo>
                  <a:cubicBezTo>
                    <a:pt x="131" y="9"/>
                    <a:pt x="137" y="9"/>
                    <a:pt x="143" y="9"/>
                  </a:cubicBezTo>
                  <a:cubicBezTo>
                    <a:pt x="168" y="10"/>
                    <a:pt x="194" y="12"/>
                    <a:pt x="219" y="13"/>
                  </a:cubicBezTo>
                  <a:cubicBezTo>
                    <a:pt x="275" y="16"/>
                    <a:pt x="331" y="21"/>
                    <a:pt x="388" y="18"/>
                  </a:cubicBezTo>
                  <a:cubicBezTo>
                    <a:pt x="413" y="17"/>
                    <a:pt x="436" y="25"/>
                    <a:pt x="458" y="37"/>
                  </a:cubicBezTo>
                  <a:cubicBezTo>
                    <a:pt x="471" y="45"/>
                    <a:pt x="484" y="55"/>
                    <a:pt x="492" y="68"/>
                  </a:cubicBezTo>
                  <a:cubicBezTo>
                    <a:pt x="499" y="82"/>
                    <a:pt x="510" y="91"/>
                    <a:pt x="523" y="99"/>
                  </a:cubicBezTo>
                  <a:cubicBezTo>
                    <a:pt x="552" y="116"/>
                    <a:pt x="576" y="140"/>
                    <a:pt x="602" y="161"/>
                  </a:cubicBezTo>
                  <a:cubicBezTo>
                    <a:pt x="624" y="180"/>
                    <a:pt x="634" y="205"/>
                    <a:pt x="639" y="233"/>
                  </a:cubicBezTo>
                  <a:cubicBezTo>
                    <a:pt x="641" y="243"/>
                    <a:pt x="639" y="253"/>
                    <a:pt x="634" y="262"/>
                  </a:cubicBezTo>
                  <a:cubicBezTo>
                    <a:pt x="628" y="272"/>
                    <a:pt x="619" y="278"/>
                    <a:pt x="607" y="275"/>
                  </a:cubicBezTo>
                  <a:cubicBezTo>
                    <a:pt x="590" y="270"/>
                    <a:pt x="575" y="275"/>
                    <a:pt x="559" y="278"/>
                  </a:cubicBezTo>
                  <a:cubicBezTo>
                    <a:pt x="540" y="282"/>
                    <a:pt x="522" y="290"/>
                    <a:pt x="501" y="286"/>
                  </a:cubicBezTo>
                  <a:cubicBezTo>
                    <a:pt x="494" y="285"/>
                    <a:pt x="489" y="290"/>
                    <a:pt x="488" y="297"/>
                  </a:cubicBezTo>
                  <a:cubicBezTo>
                    <a:pt x="487" y="305"/>
                    <a:pt x="488" y="314"/>
                    <a:pt x="487" y="322"/>
                  </a:cubicBezTo>
                  <a:cubicBezTo>
                    <a:pt x="486" y="333"/>
                    <a:pt x="485" y="345"/>
                    <a:pt x="483" y="356"/>
                  </a:cubicBezTo>
                  <a:cubicBezTo>
                    <a:pt x="481" y="368"/>
                    <a:pt x="474" y="376"/>
                    <a:pt x="462" y="381"/>
                  </a:cubicBezTo>
                  <a:cubicBezTo>
                    <a:pt x="442" y="388"/>
                    <a:pt x="421" y="390"/>
                    <a:pt x="400" y="388"/>
                  </a:cubicBezTo>
                  <a:cubicBezTo>
                    <a:pt x="385" y="386"/>
                    <a:pt x="373" y="378"/>
                    <a:pt x="366" y="366"/>
                  </a:cubicBezTo>
                  <a:cubicBezTo>
                    <a:pt x="353" y="340"/>
                    <a:pt x="330" y="330"/>
                    <a:pt x="303" y="324"/>
                  </a:cubicBezTo>
                  <a:cubicBezTo>
                    <a:pt x="272" y="316"/>
                    <a:pt x="243" y="303"/>
                    <a:pt x="215" y="289"/>
                  </a:cubicBezTo>
                  <a:cubicBezTo>
                    <a:pt x="206" y="284"/>
                    <a:pt x="198" y="278"/>
                    <a:pt x="192" y="271"/>
                  </a:cubicBezTo>
                  <a:cubicBezTo>
                    <a:pt x="185" y="262"/>
                    <a:pt x="176" y="260"/>
                    <a:pt x="166" y="261"/>
                  </a:cubicBezTo>
                  <a:cubicBezTo>
                    <a:pt x="159" y="262"/>
                    <a:pt x="153" y="264"/>
                    <a:pt x="147" y="265"/>
                  </a:cubicBezTo>
                  <a:cubicBezTo>
                    <a:pt x="136" y="268"/>
                    <a:pt x="126" y="271"/>
                    <a:pt x="116" y="273"/>
                  </a:cubicBezTo>
                  <a:cubicBezTo>
                    <a:pt x="102" y="277"/>
                    <a:pt x="90" y="274"/>
                    <a:pt x="79" y="266"/>
                  </a:cubicBezTo>
                  <a:cubicBezTo>
                    <a:pt x="67" y="257"/>
                    <a:pt x="54" y="250"/>
                    <a:pt x="42" y="242"/>
                  </a:cubicBezTo>
                  <a:cubicBezTo>
                    <a:pt x="29" y="235"/>
                    <a:pt x="19" y="224"/>
                    <a:pt x="10" y="211"/>
                  </a:cubicBezTo>
                  <a:cubicBezTo>
                    <a:pt x="4" y="202"/>
                    <a:pt x="0" y="191"/>
                    <a:pt x="2" y="1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6"/>
            <p:cNvSpPr>
              <a:spLocks noEditPoints="1"/>
            </p:cNvSpPr>
            <p:nvPr/>
          </p:nvSpPr>
          <p:spPr bwMode="auto">
            <a:xfrm>
              <a:off x="9550401" y="4049713"/>
              <a:ext cx="793750" cy="292100"/>
            </a:xfrm>
            <a:custGeom>
              <a:avLst/>
              <a:gdLst>
                <a:gd name="T0" fmla="*/ 388 w 715"/>
                <a:gd name="T1" fmla="*/ 168 h 262"/>
                <a:gd name="T2" fmla="*/ 388 w 715"/>
                <a:gd name="T3" fmla="*/ 168 h 262"/>
                <a:gd name="T4" fmla="*/ 414 w 715"/>
                <a:gd name="T5" fmla="*/ 185 h 262"/>
                <a:gd name="T6" fmla="*/ 433 w 715"/>
                <a:gd name="T7" fmla="*/ 190 h 262"/>
                <a:gd name="T8" fmla="*/ 484 w 715"/>
                <a:gd name="T9" fmla="*/ 178 h 262"/>
                <a:gd name="T10" fmla="*/ 388 w 715"/>
                <a:gd name="T11" fmla="*/ 168 h 262"/>
                <a:gd name="T12" fmla="*/ 432 w 715"/>
                <a:gd name="T13" fmla="*/ 262 h 262"/>
                <a:gd name="T14" fmla="*/ 432 w 715"/>
                <a:gd name="T15" fmla="*/ 262 h 262"/>
                <a:gd name="T16" fmla="*/ 390 w 715"/>
                <a:gd name="T17" fmla="*/ 246 h 262"/>
                <a:gd name="T18" fmla="*/ 365 w 715"/>
                <a:gd name="T19" fmla="*/ 226 h 262"/>
                <a:gd name="T20" fmla="*/ 363 w 715"/>
                <a:gd name="T21" fmla="*/ 225 h 262"/>
                <a:gd name="T22" fmla="*/ 289 w 715"/>
                <a:gd name="T23" fmla="*/ 183 h 262"/>
                <a:gd name="T24" fmla="*/ 272 w 715"/>
                <a:gd name="T25" fmla="*/ 166 h 262"/>
                <a:gd name="T26" fmla="*/ 243 w 715"/>
                <a:gd name="T27" fmla="*/ 141 h 262"/>
                <a:gd name="T28" fmla="*/ 196 w 715"/>
                <a:gd name="T29" fmla="*/ 120 h 262"/>
                <a:gd name="T30" fmla="*/ 161 w 715"/>
                <a:gd name="T31" fmla="*/ 118 h 262"/>
                <a:gd name="T32" fmla="*/ 105 w 715"/>
                <a:gd name="T33" fmla="*/ 137 h 262"/>
                <a:gd name="T34" fmla="*/ 82 w 715"/>
                <a:gd name="T35" fmla="*/ 143 h 262"/>
                <a:gd name="T36" fmla="*/ 44 w 715"/>
                <a:gd name="T37" fmla="*/ 130 h 262"/>
                <a:gd name="T38" fmla="*/ 29 w 715"/>
                <a:gd name="T39" fmla="*/ 117 h 262"/>
                <a:gd name="T40" fmla="*/ 4 w 715"/>
                <a:gd name="T41" fmla="*/ 74 h 262"/>
                <a:gd name="T42" fmla="*/ 25 w 715"/>
                <a:gd name="T43" fmla="*/ 31 h 262"/>
                <a:gd name="T44" fmla="*/ 125 w 715"/>
                <a:gd name="T45" fmla="*/ 1 h 262"/>
                <a:gd name="T46" fmla="*/ 144 w 715"/>
                <a:gd name="T47" fmla="*/ 2 h 262"/>
                <a:gd name="T48" fmla="*/ 252 w 715"/>
                <a:gd name="T49" fmla="*/ 35 h 262"/>
                <a:gd name="T50" fmla="*/ 268 w 715"/>
                <a:gd name="T51" fmla="*/ 42 h 262"/>
                <a:gd name="T52" fmla="*/ 332 w 715"/>
                <a:gd name="T53" fmla="*/ 66 h 262"/>
                <a:gd name="T54" fmla="*/ 395 w 715"/>
                <a:gd name="T55" fmla="*/ 90 h 262"/>
                <a:gd name="T56" fmla="*/ 421 w 715"/>
                <a:gd name="T57" fmla="*/ 98 h 262"/>
                <a:gd name="T58" fmla="*/ 541 w 715"/>
                <a:gd name="T59" fmla="*/ 101 h 262"/>
                <a:gd name="T60" fmla="*/ 576 w 715"/>
                <a:gd name="T61" fmla="*/ 92 h 262"/>
                <a:gd name="T62" fmla="*/ 636 w 715"/>
                <a:gd name="T63" fmla="*/ 71 h 262"/>
                <a:gd name="T64" fmla="*/ 699 w 715"/>
                <a:gd name="T65" fmla="*/ 95 h 262"/>
                <a:gd name="T66" fmla="*/ 715 w 715"/>
                <a:gd name="T67" fmla="*/ 141 h 262"/>
                <a:gd name="T68" fmla="*/ 683 w 715"/>
                <a:gd name="T69" fmla="*/ 184 h 262"/>
                <a:gd name="T70" fmla="*/ 650 w 715"/>
                <a:gd name="T71" fmla="*/ 193 h 262"/>
                <a:gd name="T72" fmla="*/ 559 w 715"/>
                <a:gd name="T73" fmla="*/ 228 h 262"/>
                <a:gd name="T74" fmla="*/ 465 w 715"/>
                <a:gd name="T75" fmla="*/ 256 h 262"/>
                <a:gd name="T76" fmla="*/ 432 w 715"/>
                <a:gd name="T77"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5" h="262">
                  <a:moveTo>
                    <a:pt x="388" y="168"/>
                  </a:moveTo>
                  <a:lnTo>
                    <a:pt x="388" y="168"/>
                  </a:lnTo>
                  <a:cubicBezTo>
                    <a:pt x="396" y="174"/>
                    <a:pt x="405" y="180"/>
                    <a:pt x="414" y="185"/>
                  </a:cubicBezTo>
                  <a:cubicBezTo>
                    <a:pt x="420" y="189"/>
                    <a:pt x="426" y="191"/>
                    <a:pt x="433" y="190"/>
                  </a:cubicBezTo>
                  <a:cubicBezTo>
                    <a:pt x="450" y="186"/>
                    <a:pt x="467" y="182"/>
                    <a:pt x="484" y="178"/>
                  </a:cubicBezTo>
                  <a:cubicBezTo>
                    <a:pt x="452" y="171"/>
                    <a:pt x="420" y="171"/>
                    <a:pt x="388" y="168"/>
                  </a:cubicBezTo>
                  <a:close/>
                  <a:moveTo>
                    <a:pt x="432" y="262"/>
                  </a:moveTo>
                  <a:lnTo>
                    <a:pt x="432" y="262"/>
                  </a:lnTo>
                  <a:cubicBezTo>
                    <a:pt x="412" y="262"/>
                    <a:pt x="399" y="258"/>
                    <a:pt x="390" y="246"/>
                  </a:cubicBezTo>
                  <a:cubicBezTo>
                    <a:pt x="384" y="237"/>
                    <a:pt x="375" y="231"/>
                    <a:pt x="365" y="226"/>
                  </a:cubicBezTo>
                  <a:cubicBezTo>
                    <a:pt x="365" y="226"/>
                    <a:pt x="364" y="226"/>
                    <a:pt x="363" y="225"/>
                  </a:cubicBezTo>
                  <a:cubicBezTo>
                    <a:pt x="340" y="209"/>
                    <a:pt x="315" y="195"/>
                    <a:pt x="289" y="183"/>
                  </a:cubicBezTo>
                  <a:cubicBezTo>
                    <a:pt x="281" y="180"/>
                    <a:pt x="275" y="174"/>
                    <a:pt x="272" y="166"/>
                  </a:cubicBezTo>
                  <a:cubicBezTo>
                    <a:pt x="266" y="154"/>
                    <a:pt x="255" y="146"/>
                    <a:pt x="243" y="141"/>
                  </a:cubicBezTo>
                  <a:cubicBezTo>
                    <a:pt x="228" y="133"/>
                    <a:pt x="212" y="127"/>
                    <a:pt x="196" y="120"/>
                  </a:cubicBezTo>
                  <a:cubicBezTo>
                    <a:pt x="185" y="114"/>
                    <a:pt x="173" y="114"/>
                    <a:pt x="161" y="118"/>
                  </a:cubicBezTo>
                  <a:cubicBezTo>
                    <a:pt x="143" y="125"/>
                    <a:pt x="123" y="129"/>
                    <a:pt x="105" y="137"/>
                  </a:cubicBezTo>
                  <a:cubicBezTo>
                    <a:pt x="98" y="140"/>
                    <a:pt x="90" y="142"/>
                    <a:pt x="82" y="143"/>
                  </a:cubicBezTo>
                  <a:cubicBezTo>
                    <a:pt x="67" y="144"/>
                    <a:pt x="54" y="142"/>
                    <a:pt x="44" y="130"/>
                  </a:cubicBezTo>
                  <a:cubicBezTo>
                    <a:pt x="40" y="125"/>
                    <a:pt x="34" y="121"/>
                    <a:pt x="29" y="117"/>
                  </a:cubicBezTo>
                  <a:cubicBezTo>
                    <a:pt x="15" y="106"/>
                    <a:pt x="8" y="91"/>
                    <a:pt x="4" y="74"/>
                  </a:cubicBezTo>
                  <a:cubicBezTo>
                    <a:pt x="0" y="59"/>
                    <a:pt x="11" y="38"/>
                    <a:pt x="25" y="31"/>
                  </a:cubicBezTo>
                  <a:cubicBezTo>
                    <a:pt x="56" y="13"/>
                    <a:pt x="90" y="5"/>
                    <a:pt x="125" y="1"/>
                  </a:cubicBezTo>
                  <a:cubicBezTo>
                    <a:pt x="131" y="0"/>
                    <a:pt x="138" y="0"/>
                    <a:pt x="144" y="2"/>
                  </a:cubicBezTo>
                  <a:cubicBezTo>
                    <a:pt x="180" y="13"/>
                    <a:pt x="216" y="24"/>
                    <a:pt x="252" y="35"/>
                  </a:cubicBezTo>
                  <a:cubicBezTo>
                    <a:pt x="257" y="37"/>
                    <a:pt x="263" y="39"/>
                    <a:pt x="268" y="42"/>
                  </a:cubicBezTo>
                  <a:cubicBezTo>
                    <a:pt x="288" y="52"/>
                    <a:pt x="310" y="60"/>
                    <a:pt x="332" y="66"/>
                  </a:cubicBezTo>
                  <a:cubicBezTo>
                    <a:pt x="354" y="72"/>
                    <a:pt x="375" y="80"/>
                    <a:pt x="395" y="90"/>
                  </a:cubicBezTo>
                  <a:cubicBezTo>
                    <a:pt x="404" y="95"/>
                    <a:pt x="412" y="97"/>
                    <a:pt x="421" y="98"/>
                  </a:cubicBezTo>
                  <a:cubicBezTo>
                    <a:pt x="461" y="104"/>
                    <a:pt x="501" y="102"/>
                    <a:pt x="541" y="101"/>
                  </a:cubicBezTo>
                  <a:cubicBezTo>
                    <a:pt x="553" y="101"/>
                    <a:pt x="565" y="97"/>
                    <a:pt x="576" y="92"/>
                  </a:cubicBezTo>
                  <a:cubicBezTo>
                    <a:pt x="596" y="85"/>
                    <a:pt x="616" y="77"/>
                    <a:pt x="636" y="71"/>
                  </a:cubicBezTo>
                  <a:cubicBezTo>
                    <a:pt x="667" y="60"/>
                    <a:pt x="683" y="66"/>
                    <a:pt x="699" y="95"/>
                  </a:cubicBezTo>
                  <a:cubicBezTo>
                    <a:pt x="708" y="109"/>
                    <a:pt x="715" y="123"/>
                    <a:pt x="715" y="141"/>
                  </a:cubicBezTo>
                  <a:cubicBezTo>
                    <a:pt x="715" y="164"/>
                    <a:pt x="706" y="177"/>
                    <a:pt x="683" y="184"/>
                  </a:cubicBezTo>
                  <a:cubicBezTo>
                    <a:pt x="672" y="187"/>
                    <a:pt x="661" y="190"/>
                    <a:pt x="650" y="193"/>
                  </a:cubicBezTo>
                  <a:cubicBezTo>
                    <a:pt x="619" y="202"/>
                    <a:pt x="589" y="215"/>
                    <a:pt x="559" y="228"/>
                  </a:cubicBezTo>
                  <a:cubicBezTo>
                    <a:pt x="529" y="241"/>
                    <a:pt x="497" y="249"/>
                    <a:pt x="465" y="256"/>
                  </a:cubicBezTo>
                  <a:cubicBezTo>
                    <a:pt x="452" y="258"/>
                    <a:pt x="440" y="262"/>
                    <a:pt x="432"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7"/>
            <p:cNvSpPr>
              <a:spLocks noEditPoints="1"/>
            </p:cNvSpPr>
            <p:nvPr/>
          </p:nvSpPr>
          <p:spPr bwMode="auto">
            <a:xfrm>
              <a:off x="6969126" y="4378326"/>
              <a:ext cx="323850" cy="682625"/>
            </a:xfrm>
            <a:custGeom>
              <a:avLst/>
              <a:gdLst>
                <a:gd name="T0" fmla="*/ 209 w 291"/>
                <a:gd name="T1" fmla="*/ 127 h 613"/>
                <a:gd name="T2" fmla="*/ 209 w 291"/>
                <a:gd name="T3" fmla="*/ 127 h 613"/>
                <a:gd name="T4" fmla="*/ 180 w 291"/>
                <a:gd name="T5" fmla="*/ 166 h 613"/>
                <a:gd name="T6" fmla="*/ 131 w 291"/>
                <a:gd name="T7" fmla="*/ 227 h 613"/>
                <a:gd name="T8" fmla="*/ 125 w 291"/>
                <a:gd name="T9" fmla="*/ 269 h 613"/>
                <a:gd name="T10" fmla="*/ 141 w 291"/>
                <a:gd name="T11" fmla="*/ 310 h 613"/>
                <a:gd name="T12" fmla="*/ 128 w 291"/>
                <a:gd name="T13" fmla="*/ 359 h 613"/>
                <a:gd name="T14" fmla="*/ 74 w 291"/>
                <a:gd name="T15" fmla="*/ 467 h 613"/>
                <a:gd name="T16" fmla="*/ 74 w 291"/>
                <a:gd name="T17" fmla="*/ 533 h 613"/>
                <a:gd name="T18" fmla="*/ 98 w 291"/>
                <a:gd name="T19" fmla="*/ 551 h 613"/>
                <a:gd name="T20" fmla="*/ 111 w 291"/>
                <a:gd name="T21" fmla="*/ 545 h 613"/>
                <a:gd name="T22" fmla="*/ 127 w 291"/>
                <a:gd name="T23" fmla="*/ 533 h 613"/>
                <a:gd name="T24" fmla="*/ 145 w 291"/>
                <a:gd name="T25" fmla="*/ 506 h 613"/>
                <a:gd name="T26" fmla="*/ 158 w 291"/>
                <a:gd name="T27" fmla="*/ 468 h 613"/>
                <a:gd name="T28" fmla="*/ 168 w 291"/>
                <a:gd name="T29" fmla="*/ 438 h 613"/>
                <a:gd name="T30" fmla="*/ 190 w 291"/>
                <a:gd name="T31" fmla="*/ 313 h 613"/>
                <a:gd name="T32" fmla="*/ 212 w 291"/>
                <a:gd name="T33" fmla="*/ 148 h 613"/>
                <a:gd name="T34" fmla="*/ 209 w 291"/>
                <a:gd name="T35" fmla="*/ 127 h 613"/>
                <a:gd name="T36" fmla="*/ 2 w 291"/>
                <a:gd name="T37" fmla="*/ 516 h 613"/>
                <a:gd name="T38" fmla="*/ 2 w 291"/>
                <a:gd name="T39" fmla="*/ 516 h 613"/>
                <a:gd name="T40" fmla="*/ 9 w 291"/>
                <a:gd name="T41" fmla="*/ 424 h 613"/>
                <a:gd name="T42" fmla="*/ 42 w 291"/>
                <a:gd name="T43" fmla="*/ 356 h 613"/>
                <a:gd name="T44" fmla="*/ 64 w 291"/>
                <a:gd name="T45" fmla="*/ 330 h 613"/>
                <a:gd name="T46" fmla="*/ 69 w 291"/>
                <a:gd name="T47" fmla="*/ 298 h 613"/>
                <a:gd name="T48" fmla="*/ 56 w 291"/>
                <a:gd name="T49" fmla="*/ 264 h 613"/>
                <a:gd name="T50" fmla="*/ 64 w 291"/>
                <a:gd name="T51" fmla="*/ 209 h 613"/>
                <a:gd name="T52" fmla="*/ 116 w 291"/>
                <a:gd name="T53" fmla="*/ 144 h 613"/>
                <a:gd name="T54" fmla="*/ 148 w 291"/>
                <a:gd name="T55" fmla="*/ 100 h 613"/>
                <a:gd name="T56" fmla="*/ 164 w 291"/>
                <a:gd name="T57" fmla="*/ 64 h 613"/>
                <a:gd name="T58" fmla="*/ 182 w 291"/>
                <a:gd name="T59" fmla="*/ 25 h 613"/>
                <a:gd name="T60" fmla="*/ 235 w 291"/>
                <a:gd name="T61" fmla="*/ 13 h 613"/>
                <a:gd name="T62" fmla="*/ 278 w 291"/>
                <a:gd name="T63" fmla="*/ 50 h 613"/>
                <a:gd name="T64" fmla="*/ 289 w 291"/>
                <a:gd name="T65" fmla="*/ 95 h 613"/>
                <a:gd name="T66" fmla="*/ 279 w 291"/>
                <a:gd name="T67" fmla="*/ 171 h 613"/>
                <a:gd name="T68" fmla="*/ 271 w 291"/>
                <a:gd name="T69" fmla="*/ 239 h 613"/>
                <a:gd name="T70" fmla="*/ 266 w 291"/>
                <a:gd name="T71" fmla="*/ 287 h 613"/>
                <a:gd name="T72" fmla="*/ 250 w 291"/>
                <a:gd name="T73" fmla="*/ 404 h 613"/>
                <a:gd name="T74" fmla="*/ 237 w 291"/>
                <a:gd name="T75" fmla="*/ 458 h 613"/>
                <a:gd name="T76" fmla="*/ 213 w 291"/>
                <a:gd name="T77" fmla="*/ 538 h 613"/>
                <a:gd name="T78" fmla="*/ 184 w 291"/>
                <a:gd name="T79" fmla="*/ 574 h 613"/>
                <a:gd name="T80" fmla="*/ 162 w 291"/>
                <a:gd name="T81" fmla="*/ 590 h 613"/>
                <a:gd name="T82" fmla="*/ 120 w 291"/>
                <a:gd name="T83" fmla="*/ 608 h 613"/>
                <a:gd name="T84" fmla="*/ 62 w 291"/>
                <a:gd name="T85" fmla="*/ 613 h 613"/>
                <a:gd name="T86" fmla="*/ 15 w 291"/>
                <a:gd name="T87" fmla="*/ 585 h 613"/>
                <a:gd name="T88" fmla="*/ 4 w 291"/>
                <a:gd name="T89" fmla="*/ 545 h 613"/>
                <a:gd name="T90" fmla="*/ 2 w 291"/>
                <a:gd name="T91" fmla="*/ 51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1" h="613">
                  <a:moveTo>
                    <a:pt x="209" y="127"/>
                  </a:moveTo>
                  <a:lnTo>
                    <a:pt x="209" y="127"/>
                  </a:lnTo>
                  <a:cubicBezTo>
                    <a:pt x="198" y="141"/>
                    <a:pt x="190" y="154"/>
                    <a:pt x="180" y="166"/>
                  </a:cubicBezTo>
                  <a:cubicBezTo>
                    <a:pt x="164" y="186"/>
                    <a:pt x="149" y="207"/>
                    <a:pt x="131" y="227"/>
                  </a:cubicBezTo>
                  <a:cubicBezTo>
                    <a:pt x="120" y="240"/>
                    <a:pt x="117" y="252"/>
                    <a:pt x="125" y="269"/>
                  </a:cubicBezTo>
                  <a:cubicBezTo>
                    <a:pt x="132" y="282"/>
                    <a:pt x="137" y="296"/>
                    <a:pt x="141" y="310"/>
                  </a:cubicBezTo>
                  <a:cubicBezTo>
                    <a:pt x="146" y="328"/>
                    <a:pt x="145" y="345"/>
                    <a:pt x="128" y="359"/>
                  </a:cubicBezTo>
                  <a:cubicBezTo>
                    <a:pt x="94" y="387"/>
                    <a:pt x="77" y="423"/>
                    <a:pt x="74" y="467"/>
                  </a:cubicBezTo>
                  <a:cubicBezTo>
                    <a:pt x="73" y="489"/>
                    <a:pt x="74" y="511"/>
                    <a:pt x="74" y="533"/>
                  </a:cubicBezTo>
                  <a:cubicBezTo>
                    <a:pt x="74" y="550"/>
                    <a:pt x="80" y="554"/>
                    <a:pt x="98" y="551"/>
                  </a:cubicBezTo>
                  <a:cubicBezTo>
                    <a:pt x="103" y="550"/>
                    <a:pt x="107" y="548"/>
                    <a:pt x="111" y="545"/>
                  </a:cubicBezTo>
                  <a:cubicBezTo>
                    <a:pt x="117" y="542"/>
                    <a:pt x="122" y="537"/>
                    <a:pt x="127" y="533"/>
                  </a:cubicBezTo>
                  <a:cubicBezTo>
                    <a:pt x="137" y="527"/>
                    <a:pt x="142" y="517"/>
                    <a:pt x="145" y="506"/>
                  </a:cubicBezTo>
                  <a:cubicBezTo>
                    <a:pt x="149" y="493"/>
                    <a:pt x="153" y="480"/>
                    <a:pt x="158" y="468"/>
                  </a:cubicBezTo>
                  <a:cubicBezTo>
                    <a:pt x="162" y="459"/>
                    <a:pt x="165" y="449"/>
                    <a:pt x="168" y="438"/>
                  </a:cubicBezTo>
                  <a:cubicBezTo>
                    <a:pt x="180" y="398"/>
                    <a:pt x="185" y="355"/>
                    <a:pt x="190" y="313"/>
                  </a:cubicBezTo>
                  <a:cubicBezTo>
                    <a:pt x="197" y="258"/>
                    <a:pt x="205" y="203"/>
                    <a:pt x="212" y="148"/>
                  </a:cubicBezTo>
                  <a:cubicBezTo>
                    <a:pt x="213" y="142"/>
                    <a:pt x="214" y="136"/>
                    <a:pt x="209" y="127"/>
                  </a:cubicBezTo>
                  <a:close/>
                  <a:moveTo>
                    <a:pt x="2" y="516"/>
                  </a:moveTo>
                  <a:lnTo>
                    <a:pt x="2" y="516"/>
                  </a:lnTo>
                  <a:cubicBezTo>
                    <a:pt x="0" y="485"/>
                    <a:pt x="4" y="454"/>
                    <a:pt x="9" y="424"/>
                  </a:cubicBezTo>
                  <a:cubicBezTo>
                    <a:pt x="13" y="398"/>
                    <a:pt x="26" y="376"/>
                    <a:pt x="42" y="356"/>
                  </a:cubicBezTo>
                  <a:cubicBezTo>
                    <a:pt x="49" y="347"/>
                    <a:pt x="56" y="338"/>
                    <a:pt x="64" y="330"/>
                  </a:cubicBezTo>
                  <a:cubicBezTo>
                    <a:pt x="73" y="320"/>
                    <a:pt x="74" y="310"/>
                    <a:pt x="69" y="298"/>
                  </a:cubicBezTo>
                  <a:cubicBezTo>
                    <a:pt x="65" y="287"/>
                    <a:pt x="62" y="275"/>
                    <a:pt x="56" y="264"/>
                  </a:cubicBezTo>
                  <a:cubicBezTo>
                    <a:pt x="45" y="243"/>
                    <a:pt x="49" y="226"/>
                    <a:pt x="64" y="209"/>
                  </a:cubicBezTo>
                  <a:cubicBezTo>
                    <a:pt x="82" y="188"/>
                    <a:pt x="99" y="166"/>
                    <a:pt x="116" y="144"/>
                  </a:cubicBezTo>
                  <a:cubicBezTo>
                    <a:pt x="128" y="130"/>
                    <a:pt x="139" y="116"/>
                    <a:pt x="148" y="100"/>
                  </a:cubicBezTo>
                  <a:cubicBezTo>
                    <a:pt x="154" y="89"/>
                    <a:pt x="160" y="77"/>
                    <a:pt x="164" y="64"/>
                  </a:cubicBezTo>
                  <a:cubicBezTo>
                    <a:pt x="168" y="50"/>
                    <a:pt x="174" y="37"/>
                    <a:pt x="182" y="25"/>
                  </a:cubicBezTo>
                  <a:cubicBezTo>
                    <a:pt x="195" y="7"/>
                    <a:pt x="218" y="0"/>
                    <a:pt x="235" y="13"/>
                  </a:cubicBezTo>
                  <a:cubicBezTo>
                    <a:pt x="250" y="24"/>
                    <a:pt x="264" y="36"/>
                    <a:pt x="278" y="50"/>
                  </a:cubicBezTo>
                  <a:cubicBezTo>
                    <a:pt x="290" y="62"/>
                    <a:pt x="291" y="79"/>
                    <a:pt x="289" y="95"/>
                  </a:cubicBezTo>
                  <a:cubicBezTo>
                    <a:pt x="286" y="121"/>
                    <a:pt x="282" y="146"/>
                    <a:pt x="279" y="171"/>
                  </a:cubicBezTo>
                  <a:cubicBezTo>
                    <a:pt x="276" y="193"/>
                    <a:pt x="274" y="216"/>
                    <a:pt x="271" y="239"/>
                  </a:cubicBezTo>
                  <a:cubicBezTo>
                    <a:pt x="269" y="255"/>
                    <a:pt x="268" y="271"/>
                    <a:pt x="266" y="287"/>
                  </a:cubicBezTo>
                  <a:cubicBezTo>
                    <a:pt x="261" y="326"/>
                    <a:pt x="256" y="365"/>
                    <a:pt x="250" y="404"/>
                  </a:cubicBezTo>
                  <a:cubicBezTo>
                    <a:pt x="248" y="422"/>
                    <a:pt x="243" y="440"/>
                    <a:pt x="237" y="458"/>
                  </a:cubicBezTo>
                  <a:cubicBezTo>
                    <a:pt x="229" y="484"/>
                    <a:pt x="219" y="510"/>
                    <a:pt x="213" y="538"/>
                  </a:cubicBezTo>
                  <a:cubicBezTo>
                    <a:pt x="209" y="554"/>
                    <a:pt x="201" y="567"/>
                    <a:pt x="184" y="574"/>
                  </a:cubicBezTo>
                  <a:cubicBezTo>
                    <a:pt x="176" y="578"/>
                    <a:pt x="169" y="584"/>
                    <a:pt x="162" y="590"/>
                  </a:cubicBezTo>
                  <a:cubicBezTo>
                    <a:pt x="150" y="600"/>
                    <a:pt x="136" y="606"/>
                    <a:pt x="120" y="608"/>
                  </a:cubicBezTo>
                  <a:cubicBezTo>
                    <a:pt x="101" y="611"/>
                    <a:pt x="82" y="613"/>
                    <a:pt x="62" y="613"/>
                  </a:cubicBezTo>
                  <a:cubicBezTo>
                    <a:pt x="40" y="613"/>
                    <a:pt x="25" y="604"/>
                    <a:pt x="15" y="585"/>
                  </a:cubicBezTo>
                  <a:cubicBezTo>
                    <a:pt x="9" y="572"/>
                    <a:pt x="3" y="560"/>
                    <a:pt x="4" y="545"/>
                  </a:cubicBezTo>
                  <a:cubicBezTo>
                    <a:pt x="4" y="535"/>
                    <a:pt x="3" y="526"/>
                    <a:pt x="2" y="5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0"/>
            <p:cNvSpPr>
              <a:spLocks noEditPoints="1"/>
            </p:cNvSpPr>
            <p:nvPr/>
          </p:nvSpPr>
          <p:spPr bwMode="auto">
            <a:xfrm>
              <a:off x="1911351" y="2903538"/>
              <a:ext cx="477838" cy="238125"/>
            </a:xfrm>
            <a:custGeom>
              <a:avLst/>
              <a:gdLst>
                <a:gd name="T0" fmla="*/ 269 w 431"/>
                <a:gd name="T1" fmla="*/ 96 h 214"/>
                <a:gd name="T2" fmla="*/ 269 w 431"/>
                <a:gd name="T3" fmla="*/ 96 h 214"/>
                <a:gd name="T4" fmla="*/ 242 w 431"/>
                <a:gd name="T5" fmla="*/ 94 h 214"/>
                <a:gd name="T6" fmla="*/ 235 w 431"/>
                <a:gd name="T7" fmla="*/ 101 h 214"/>
                <a:gd name="T8" fmla="*/ 261 w 431"/>
                <a:gd name="T9" fmla="*/ 140 h 214"/>
                <a:gd name="T10" fmla="*/ 274 w 431"/>
                <a:gd name="T11" fmla="*/ 146 h 214"/>
                <a:gd name="T12" fmla="*/ 347 w 431"/>
                <a:gd name="T13" fmla="*/ 140 h 214"/>
                <a:gd name="T14" fmla="*/ 357 w 431"/>
                <a:gd name="T15" fmla="*/ 131 h 214"/>
                <a:gd name="T16" fmla="*/ 346 w 431"/>
                <a:gd name="T17" fmla="*/ 104 h 214"/>
                <a:gd name="T18" fmla="*/ 332 w 431"/>
                <a:gd name="T19" fmla="*/ 101 h 214"/>
                <a:gd name="T20" fmla="*/ 269 w 431"/>
                <a:gd name="T21" fmla="*/ 96 h 214"/>
                <a:gd name="T22" fmla="*/ 291 w 431"/>
                <a:gd name="T23" fmla="*/ 213 h 214"/>
                <a:gd name="T24" fmla="*/ 291 w 431"/>
                <a:gd name="T25" fmla="*/ 213 h 214"/>
                <a:gd name="T26" fmla="*/ 259 w 431"/>
                <a:gd name="T27" fmla="*/ 213 h 214"/>
                <a:gd name="T28" fmla="*/ 211 w 431"/>
                <a:gd name="T29" fmla="*/ 188 h 214"/>
                <a:gd name="T30" fmla="*/ 189 w 431"/>
                <a:gd name="T31" fmla="*/ 156 h 214"/>
                <a:gd name="T32" fmla="*/ 154 w 431"/>
                <a:gd name="T33" fmla="*/ 134 h 214"/>
                <a:gd name="T34" fmla="*/ 84 w 431"/>
                <a:gd name="T35" fmla="*/ 124 h 214"/>
                <a:gd name="T36" fmla="*/ 39 w 431"/>
                <a:gd name="T37" fmla="*/ 105 h 214"/>
                <a:gd name="T38" fmla="*/ 9 w 431"/>
                <a:gd name="T39" fmla="*/ 84 h 214"/>
                <a:gd name="T40" fmla="*/ 4 w 431"/>
                <a:gd name="T41" fmla="*/ 62 h 214"/>
                <a:gd name="T42" fmla="*/ 31 w 431"/>
                <a:gd name="T43" fmla="*/ 25 h 214"/>
                <a:gd name="T44" fmla="*/ 63 w 431"/>
                <a:gd name="T45" fmla="*/ 3 h 214"/>
                <a:gd name="T46" fmla="*/ 89 w 431"/>
                <a:gd name="T47" fmla="*/ 3 h 214"/>
                <a:gd name="T48" fmla="*/ 189 w 431"/>
                <a:gd name="T49" fmla="*/ 24 h 214"/>
                <a:gd name="T50" fmla="*/ 228 w 431"/>
                <a:gd name="T51" fmla="*/ 29 h 214"/>
                <a:gd name="T52" fmla="*/ 349 w 431"/>
                <a:gd name="T53" fmla="*/ 40 h 214"/>
                <a:gd name="T54" fmla="*/ 369 w 431"/>
                <a:gd name="T55" fmla="*/ 43 h 214"/>
                <a:gd name="T56" fmla="*/ 396 w 431"/>
                <a:gd name="T57" fmla="*/ 57 h 214"/>
                <a:gd name="T58" fmla="*/ 429 w 431"/>
                <a:gd name="T59" fmla="*/ 143 h 214"/>
                <a:gd name="T60" fmla="*/ 428 w 431"/>
                <a:gd name="T61" fmla="*/ 168 h 214"/>
                <a:gd name="T62" fmla="*/ 396 w 431"/>
                <a:gd name="T63" fmla="*/ 202 h 214"/>
                <a:gd name="T64" fmla="*/ 291 w 431"/>
                <a:gd name="T65" fmla="*/ 21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1" h="214">
                  <a:moveTo>
                    <a:pt x="269" y="96"/>
                  </a:moveTo>
                  <a:lnTo>
                    <a:pt x="269" y="96"/>
                  </a:lnTo>
                  <a:cubicBezTo>
                    <a:pt x="260" y="95"/>
                    <a:pt x="251" y="94"/>
                    <a:pt x="242" y="94"/>
                  </a:cubicBezTo>
                  <a:cubicBezTo>
                    <a:pt x="237" y="93"/>
                    <a:pt x="233" y="98"/>
                    <a:pt x="235" y="101"/>
                  </a:cubicBezTo>
                  <a:cubicBezTo>
                    <a:pt x="244" y="114"/>
                    <a:pt x="252" y="127"/>
                    <a:pt x="261" y="140"/>
                  </a:cubicBezTo>
                  <a:cubicBezTo>
                    <a:pt x="264" y="144"/>
                    <a:pt x="269" y="145"/>
                    <a:pt x="274" y="146"/>
                  </a:cubicBezTo>
                  <a:cubicBezTo>
                    <a:pt x="299" y="148"/>
                    <a:pt x="323" y="143"/>
                    <a:pt x="347" y="140"/>
                  </a:cubicBezTo>
                  <a:cubicBezTo>
                    <a:pt x="352" y="139"/>
                    <a:pt x="355" y="136"/>
                    <a:pt x="357" y="131"/>
                  </a:cubicBezTo>
                  <a:cubicBezTo>
                    <a:pt x="361" y="120"/>
                    <a:pt x="356" y="108"/>
                    <a:pt x="346" y="104"/>
                  </a:cubicBezTo>
                  <a:cubicBezTo>
                    <a:pt x="341" y="102"/>
                    <a:pt x="336" y="101"/>
                    <a:pt x="332" y="101"/>
                  </a:cubicBezTo>
                  <a:cubicBezTo>
                    <a:pt x="311" y="99"/>
                    <a:pt x="290" y="94"/>
                    <a:pt x="269" y="96"/>
                  </a:cubicBezTo>
                  <a:close/>
                  <a:moveTo>
                    <a:pt x="291" y="213"/>
                  </a:moveTo>
                  <a:lnTo>
                    <a:pt x="291" y="213"/>
                  </a:lnTo>
                  <a:cubicBezTo>
                    <a:pt x="280" y="213"/>
                    <a:pt x="270" y="214"/>
                    <a:pt x="259" y="213"/>
                  </a:cubicBezTo>
                  <a:cubicBezTo>
                    <a:pt x="240" y="212"/>
                    <a:pt x="223" y="205"/>
                    <a:pt x="211" y="188"/>
                  </a:cubicBezTo>
                  <a:cubicBezTo>
                    <a:pt x="204" y="178"/>
                    <a:pt x="196" y="167"/>
                    <a:pt x="189" y="156"/>
                  </a:cubicBezTo>
                  <a:cubicBezTo>
                    <a:pt x="181" y="142"/>
                    <a:pt x="171" y="135"/>
                    <a:pt x="154" y="134"/>
                  </a:cubicBezTo>
                  <a:cubicBezTo>
                    <a:pt x="131" y="132"/>
                    <a:pt x="107" y="128"/>
                    <a:pt x="84" y="124"/>
                  </a:cubicBezTo>
                  <a:cubicBezTo>
                    <a:pt x="68" y="121"/>
                    <a:pt x="53" y="115"/>
                    <a:pt x="39" y="105"/>
                  </a:cubicBezTo>
                  <a:cubicBezTo>
                    <a:pt x="29" y="98"/>
                    <a:pt x="19" y="91"/>
                    <a:pt x="9" y="84"/>
                  </a:cubicBezTo>
                  <a:cubicBezTo>
                    <a:pt x="2" y="78"/>
                    <a:pt x="0" y="71"/>
                    <a:pt x="4" y="62"/>
                  </a:cubicBezTo>
                  <a:cubicBezTo>
                    <a:pt x="11" y="48"/>
                    <a:pt x="16" y="34"/>
                    <a:pt x="31" y="25"/>
                  </a:cubicBezTo>
                  <a:cubicBezTo>
                    <a:pt x="41" y="18"/>
                    <a:pt x="49" y="7"/>
                    <a:pt x="63" y="3"/>
                  </a:cubicBezTo>
                  <a:cubicBezTo>
                    <a:pt x="71" y="0"/>
                    <a:pt x="80" y="0"/>
                    <a:pt x="89" y="3"/>
                  </a:cubicBezTo>
                  <a:cubicBezTo>
                    <a:pt x="121" y="17"/>
                    <a:pt x="155" y="19"/>
                    <a:pt x="189" y="24"/>
                  </a:cubicBezTo>
                  <a:cubicBezTo>
                    <a:pt x="202" y="26"/>
                    <a:pt x="215" y="28"/>
                    <a:pt x="228" y="29"/>
                  </a:cubicBezTo>
                  <a:cubicBezTo>
                    <a:pt x="268" y="33"/>
                    <a:pt x="309" y="36"/>
                    <a:pt x="349" y="40"/>
                  </a:cubicBezTo>
                  <a:cubicBezTo>
                    <a:pt x="356" y="41"/>
                    <a:pt x="362" y="42"/>
                    <a:pt x="369" y="43"/>
                  </a:cubicBezTo>
                  <a:cubicBezTo>
                    <a:pt x="380" y="44"/>
                    <a:pt x="388" y="50"/>
                    <a:pt x="396" y="57"/>
                  </a:cubicBezTo>
                  <a:cubicBezTo>
                    <a:pt x="421" y="81"/>
                    <a:pt x="431" y="109"/>
                    <a:pt x="429" y="143"/>
                  </a:cubicBezTo>
                  <a:cubicBezTo>
                    <a:pt x="428" y="151"/>
                    <a:pt x="429" y="160"/>
                    <a:pt x="428" y="168"/>
                  </a:cubicBezTo>
                  <a:cubicBezTo>
                    <a:pt x="425" y="187"/>
                    <a:pt x="415" y="199"/>
                    <a:pt x="396" y="202"/>
                  </a:cubicBezTo>
                  <a:cubicBezTo>
                    <a:pt x="361" y="208"/>
                    <a:pt x="326" y="214"/>
                    <a:pt x="291"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1"/>
            <p:cNvSpPr>
              <a:spLocks noEditPoints="1"/>
            </p:cNvSpPr>
            <p:nvPr/>
          </p:nvSpPr>
          <p:spPr bwMode="auto">
            <a:xfrm>
              <a:off x="9244013" y="3732213"/>
              <a:ext cx="320675" cy="366713"/>
            </a:xfrm>
            <a:custGeom>
              <a:avLst/>
              <a:gdLst>
                <a:gd name="T0" fmla="*/ 177 w 289"/>
                <a:gd name="T1" fmla="*/ 259 h 330"/>
                <a:gd name="T2" fmla="*/ 177 w 289"/>
                <a:gd name="T3" fmla="*/ 259 h 330"/>
                <a:gd name="T4" fmla="*/ 204 w 289"/>
                <a:gd name="T5" fmla="*/ 253 h 330"/>
                <a:gd name="T6" fmla="*/ 205 w 289"/>
                <a:gd name="T7" fmla="*/ 237 h 330"/>
                <a:gd name="T8" fmla="*/ 179 w 289"/>
                <a:gd name="T9" fmla="*/ 224 h 330"/>
                <a:gd name="T10" fmla="*/ 143 w 289"/>
                <a:gd name="T11" fmla="*/ 187 h 330"/>
                <a:gd name="T12" fmla="*/ 124 w 289"/>
                <a:gd name="T13" fmla="*/ 134 h 330"/>
                <a:gd name="T14" fmla="*/ 101 w 289"/>
                <a:gd name="T15" fmla="*/ 81 h 330"/>
                <a:gd name="T16" fmla="*/ 87 w 289"/>
                <a:gd name="T17" fmla="*/ 79 h 330"/>
                <a:gd name="T18" fmla="*/ 78 w 289"/>
                <a:gd name="T19" fmla="*/ 87 h 330"/>
                <a:gd name="T20" fmla="*/ 78 w 289"/>
                <a:gd name="T21" fmla="*/ 106 h 330"/>
                <a:gd name="T22" fmla="*/ 106 w 289"/>
                <a:gd name="T23" fmla="*/ 156 h 330"/>
                <a:gd name="T24" fmla="*/ 160 w 289"/>
                <a:gd name="T25" fmla="*/ 254 h 330"/>
                <a:gd name="T26" fmla="*/ 177 w 289"/>
                <a:gd name="T27" fmla="*/ 259 h 330"/>
                <a:gd name="T28" fmla="*/ 158 w 289"/>
                <a:gd name="T29" fmla="*/ 328 h 330"/>
                <a:gd name="T30" fmla="*/ 158 w 289"/>
                <a:gd name="T31" fmla="*/ 328 h 330"/>
                <a:gd name="T32" fmla="*/ 103 w 289"/>
                <a:gd name="T33" fmla="*/ 297 h 330"/>
                <a:gd name="T34" fmla="*/ 64 w 289"/>
                <a:gd name="T35" fmla="*/ 238 h 330"/>
                <a:gd name="T36" fmla="*/ 39 w 289"/>
                <a:gd name="T37" fmla="*/ 180 h 330"/>
                <a:gd name="T38" fmla="*/ 23 w 289"/>
                <a:gd name="T39" fmla="*/ 150 h 330"/>
                <a:gd name="T40" fmla="*/ 18 w 289"/>
                <a:gd name="T41" fmla="*/ 145 h 330"/>
                <a:gd name="T42" fmla="*/ 7 w 289"/>
                <a:gd name="T43" fmla="*/ 91 h 330"/>
                <a:gd name="T44" fmla="*/ 61 w 289"/>
                <a:gd name="T45" fmla="*/ 17 h 330"/>
                <a:gd name="T46" fmla="*/ 65 w 289"/>
                <a:gd name="T47" fmla="*/ 14 h 330"/>
                <a:gd name="T48" fmla="*/ 140 w 289"/>
                <a:gd name="T49" fmla="*/ 7 h 330"/>
                <a:gd name="T50" fmla="*/ 165 w 289"/>
                <a:gd name="T51" fmla="*/ 33 h 330"/>
                <a:gd name="T52" fmla="*/ 197 w 289"/>
                <a:gd name="T53" fmla="*/ 112 h 330"/>
                <a:gd name="T54" fmla="*/ 206 w 289"/>
                <a:gd name="T55" fmla="*/ 140 h 330"/>
                <a:gd name="T56" fmla="*/ 233 w 289"/>
                <a:gd name="T57" fmla="*/ 170 h 330"/>
                <a:gd name="T58" fmla="*/ 265 w 289"/>
                <a:gd name="T59" fmla="*/ 189 h 330"/>
                <a:gd name="T60" fmla="*/ 282 w 289"/>
                <a:gd name="T61" fmla="*/ 212 h 330"/>
                <a:gd name="T62" fmla="*/ 285 w 289"/>
                <a:gd name="T63" fmla="*/ 265 h 330"/>
                <a:gd name="T64" fmla="*/ 276 w 289"/>
                <a:gd name="T65" fmla="*/ 282 h 330"/>
                <a:gd name="T66" fmla="*/ 232 w 289"/>
                <a:gd name="T67" fmla="*/ 312 h 330"/>
                <a:gd name="T68" fmla="*/ 182 w 289"/>
                <a:gd name="T69" fmla="*/ 325 h 330"/>
                <a:gd name="T70" fmla="*/ 158 w 289"/>
                <a:gd name="T71" fmla="*/ 32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9" h="330">
                  <a:moveTo>
                    <a:pt x="177" y="259"/>
                  </a:moveTo>
                  <a:lnTo>
                    <a:pt x="177" y="259"/>
                  </a:lnTo>
                  <a:cubicBezTo>
                    <a:pt x="183" y="258"/>
                    <a:pt x="194" y="256"/>
                    <a:pt x="204" y="253"/>
                  </a:cubicBezTo>
                  <a:cubicBezTo>
                    <a:pt x="211" y="250"/>
                    <a:pt x="211" y="242"/>
                    <a:pt x="205" y="237"/>
                  </a:cubicBezTo>
                  <a:cubicBezTo>
                    <a:pt x="197" y="231"/>
                    <a:pt x="188" y="227"/>
                    <a:pt x="179" y="224"/>
                  </a:cubicBezTo>
                  <a:cubicBezTo>
                    <a:pt x="161" y="218"/>
                    <a:pt x="149" y="205"/>
                    <a:pt x="143" y="187"/>
                  </a:cubicBezTo>
                  <a:cubicBezTo>
                    <a:pt x="136" y="169"/>
                    <a:pt x="129" y="152"/>
                    <a:pt x="124" y="134"/>
                  </a:cubicBezTo>
                  <a:cubicBezTo>
                    <a:pt x="120" y="115"/>
                    <a:pt x="111" y="97"/>
                    <a:pt x="101" y="81"/>
                  </a:cubicBezTo>
                  <a:cubicBezTo>
                    <a:pt x="97" y="74"/>
                    <a:pt x="92" y="74"/>
                    <a:pt x="87" y="79"/>
                  </a:cubicBezTo>
                  <a:cubicBezTo>
                    <a:pt x="84" y="81"/>
                    <a:pt x="81" y="84"/>
                    <a:pt x="78" y="87"/>
                  </a:cubicBezTo>
                  <a:cubicBezTo>
                    <a:pt x="71" y="95"/>
                    <a:pt x="71" y="99"/>
                    <a:pt x="78" y="106"/>
                  </a:cubicBezTo>
                  <a:cubicBezTo>
                    <a:pt x="93" y="120"/>
                    <a:pt x="101" y="137"/>
                    <a:pt x="106" y="156"/>
                  </a:cubicBezTo>
                  <a:cubicBezTo>
                    <a:pt x="114" y="194"/>
                    <a:pt x="139" y="223"/>
                    <a:pt x="160" y="254"/>
                  </a:cubicBezTo>
                  <a:cubicBezTo>
                    <a:pt x="163" y="258"/>
                    <a:pt x="168" y="260"/>
                    <a:pt x="177" y="259"/>
                  </a:cubicBezTo>
                  <a:close/>
                  <a:moveTo>
                    <a:pt x="158" y="328"/>
                  </a:moveTo>
                  <a:lnTo>
                    <a:pt x="158" y="328"/>
                  </a:lnTo>
                  <a:cubicBezTo>
                    <a:pt x="133" y="330"/>
                    <a:pt x="116" y="317"/>
                    <a:pt x="103" y="297"/>
                  </a:cubicBezTo>
                  <a:cubicBezTo>
                    <a:pt x="90" y="277"/>
                    <a:pt x="77" y="258"/>
                    <a:pt x="64" y="238"/>
                  </a:cubicBezTo>
                  <a:cubicBezTo>
                    <a:pt x="52" y="220"/>
                    <a:pt x="43" y="201"/>
                    <a:pt x="39" y="180"/>
                  </a:cubicBezTo>
                  <a:cubicBezTo>
                    <a:pt x="37" y="168"/>
                    <a:pt x="32" y="158"/>
                    <a:pt x="23" y="150"/>
                  </a:cubicBezTo>
                  <a:cubicBezTo>
                    <a:pt x="21" y="149"/>
                    <a:pt x="19" y="147"/>
                    <a:pt x="18" y="145"/>
                  </a:cubicBezTo>
                  <a:cubicBezTo>
                    <a:pt x="4" y="129"/>
                    <a:pt x="0" y="113"/>
                    <a:pt x="7" y="91"/>
                  </a:cubicBezTo>
                  <a:cubicBezTo>
                    <a:pt x="18" y="60"/>
                    <a:pt x="39" y="38"/>
                    <a:pt x="61" y="17"/>
                  </a:cubicBezTo>
                  <a:cubicBezTo>
                    <a:pt x="62" y="16"/>
                    <a:pt x="63" y="15"/>
                    <a:pt x="65" y="14"/>
                  </a:cubicBezTo>
                  <a:cubicBezTo>
                    <a:pt x="80" y="3"/>
                    <a:pt x="124" y="0"/>
                    <a:pt x="140" y="7"/>
                  </a:cubicBezTo>
                  <a:cubicBezTo>
                    <a:pt x="152" y="12"/>
                    <a:pt x="160" y="21"/>
                    <a:pt x="165" y="33"/>
                  </a:cubicBezTo>
                  <a:cubicBezTo>
                    <a:pt x="177" y="59"/>
                    <a:pt x="190" y="85"/>
                    <a:pt x="197" y="112"/>
                  </a:cubicBezTo>
                  <a:cubicBezTo>
                    <a:pt x="200" y="122"/>
                    <a:pt x="204" y="131"/>
                    <a:pt x="206" y="140"/>
                  </a:cubicBezTo>
                  <a:cubicBezTo>
                    <a:pt x="211" y="154"/>
                    <a:pt x="220" y="164"/>
                    <a:pt x="233" y="170"/>
                  </a:cubicBezTo>
                  <a:cubicBezTo>
                    <a:pt x="244" y="176"/>
                    <a:pt x="255" y="182"/>
                    <a:pt x="265" y="189"/>
                  </a:cubicBezTo>
                  <a:cubicBezTo>
                    <a:pt x="274" y="194"/>
                    <a:pt x="280" y="202"/>
                    <a:pt x="282" y="212"/>
                  </a:cubicBezTo>
                  <a:cubicBezTo>
                    <a:pt x="286" y="229"/>
                    <a:pt x="289" y="247"/>
                    <a:pt x="285" y="265"/>
                  </a:cubicBezTo>
                  <a:cubicBezTo>
                    <a:pt x="283" y="272"/>
                    <a:pt x="281" y="278"/>
                    <a:pt x="276" y="282"/>
                  </a:cubicBezTo>
                  <a:cubicBezTo>
                    <a:pt x="263" y="295"/>
                    <a:pt x="250" y="307"/>
                    <a:pt x="232" y="312"/>
                  </a:cubicBezTo>
                  <a:cubicBezTo>
                    <a:pt x="215" y="316"/>
                    <a:pt x="199" y="321"/>
                    <a:pt x="182" y="325"/>
                  </a:cubicBezTo>
                  <a:cubicBezTo>
                    <a:pt x="174" y="327"/>
                    <a:pt x="166" y="327"/>
                    <a:pt x="158" y="3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2"/>
            <p:cNvSpPr>
              <a:spLocks noEditPoints="1"/>
            </p:cNvSpPr>
            <p:nvPr/>
          </p:nvSpPr>
          <p:spPr bwMode="auto">
            <a:xfrm>
              <a:off x="9144001" y="3357563"/>
              <a:ext cx="290513" cy="347663"/>
            </a:xfrm>
            <a:custGeom>
              <a:avLst/>
              <a:gdLst>
                <a:gd name="T0" fmla="*/ 146 w 263"/>
                <a:gd name="T1" fmla="*/ 147 h 312"/>
                <a:gd name="T2" fmla="*/ 146 w 263"/>
                <a:gd name="T3" fmla="*/ 147 h 312"/>
                <a:gd name="T4" fmla="*/ 146 w 263"/>
                <a:gd name="T5" fmla="*/ 142 h 312"/>
                <a:gd name="T6" fmla="*/ 133 w 263"/>
                <a:gd name="T7" fmla="*/ 120 h 312"/>
                <a:gd name="T8" fmla="*/ 139 w 263"/>
                <a:gd name="T9" fmla="*/ 147 h 312"/>
                <a:gd name="T10" fmla="*/ 141 w 263"/>
                <a:gd name="T11" fmla="*/ 148 h 312"/>
                <a:gd name="T12" fmla="*/ 145 w 263"/>
                <a:gd name="T13" fmla="*/ 149 h 312"/>
                <a:gd name="T14" fmla="*/ 146 w 263"/>
                <a:gd name="T15" fmla="*/ 147 h 312"/>
                <a:gd name="T16" fmla="*/ 170 w 263"/>
                <a:gd name="T17" fmla="*/ 207 h 312"/>
                <a:gd name="T18" fmla="*/ 170 w 263"/>
                <a:gd name="T19" fmla="*/ 207 h 312"/>
                <a:gd name="T20" fmla="*/ 176 w 263"/>
                <a:gd name="T21" fmla="*/ 243 h 312"/>
                <a:gd name="T22" fmla="*/ 181 w 263"/>
                <a:gd name="T23" fmla="*/ 246 h 312"/>
                <a:gd name="T24" fmla="*/ 184 w 263"/>
                <a:gd name="T25" fmla="*/ 240 h 312"/>
                <a:gd name="T26" fmla="*/ 170 w 263"/>
                <a:gd name="T27" fmla="*/ 207 h 312"/>
                <a:gd name="T28" fmla="*/ 198 w 263"/>
                <a:gd name="T29" fmla="*/ 309 h 312"/>
                <a:gd name="T30" fmla="*/ 198 w 263"/>
                <a:gd name="T31" fmla="*/ 309 h 312"/>
                <a:gd name="T32" fmla="*/ 144 w 263"/>
                <a:gd name="T33" fmla="*/ 303 h 312"/>
                <a:gd name="T34" fmla="*/ 106 w 263"/>
                <a:gd name="T35" fmla="*/ 262 h 312"/>
                <a:gd name="T36" fmla="*/ 99 w 263"/>
                <a:gd name="T37" fmla="*/ 221 h 312"/>
                <a:gd name="T38" fmla="*/ 80 w 263"/>
                <a:gd name="T39" fmla="*/ 179 h 312"/>
                <a:gd name="T40" fmla="*/ 66 w 263"/>
                <a:gd name="T41" fmla="*/ 152 h 312"/>
                <a:gd name="T42" fmla="*/ 49 w 263"/>
                <a:gd name="T43" fmla="*/ 117 h 312"/>
                <a:gd name="T44" fmla="*/ 15 w 263"/>
                <a:gd name="T45" fmla="*/ 63 h 312"/>
                <a:gd name="T46" fmla="*/ 6 w 263"/>
                <a:gd name="T47" fmla="*/ 40 h 312"/>
                <a:gd name="T48" fmla="*/ 39 w 263"/>
                <a:gd name="T49" fmla="*/ 2 h 312"/>
                <a:gd name="T50" fmla="*/ 53 w 263"/>
                <a:gd name="T51" fmla="*/ 6 h 312"/>
                <a:gd name="T52" fmla="*/ 91 w 263"/>
                <a:gd name="T53" fmla="*/ 14 h 312"/>
                <a:gd name="T54" fmla="*/ 147 w 263"/>
                <a:gd name="T55" fmla="*/ 42 h 312"/>
                <a:gd name="T56" fmla="*/ 172 w 263"/>
                <a:gd name="T57" fmla="*/ 65 h 312"/>
                <a:gd name="T58" fmla="*/ 208 w 263"/>
                <a:gd name="T59" fmla="*/ 110 h 312"/>
                <a:gd name="T60" fmla="*/ 246 w 263"/>
                <a:gd name="T61" fmla="*/ 201 h 312"/>
                <a:gd name="T62" fmla="*/ 262 w 263"/>
                <a:gd name="T63" fmla="*/ 277 h 312"/>
                <a:gd name="T64" fmla="*/ 251 w 263"/>
                <a:gd name="T65" fmla="*/ 298 h 312"/>
                <a:gd name="T66" fmla="*/ 214 w 263"/>
                <a:gd name="T67" fmla="*/ 309 h 312"/>
                <a:gd name="T68" fmla="*/ 198 w 263"/>
                <a:gd name="T69" fmla="*/ 30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3" h="312">
                  <a:moveTo>
                    <a:pt x="146" y="147"/>
                  </a:moveTo>
                  <a:lnTo>
                    <a:pt x="146" y="147"/>
                  </a:lnTo>
                  <a:cubicBezTo>
                    <a:pt x="146" y="145"/>
                    <a:pt x="146" y="143"/>
                    <a:pt x="146" y="142"/>
                  </a:cubicBezTo>
                  <a:cubicBezTo>
                    <a:pt x="141" y="135"/>
                    <a:pt x="144" y="123"/>
                    <a:pt x="133" y="120"/>
                  </a:cubicBezTo>
                  <a:cubicBezTo>
                    <a:pt x="131" y="130"/>
                    <a:pt x="135" y="138"/>
                    <a:pt x="139" y="147"/>
                  </a:cubicBezTo>
                  <a:cubicBezTo>
                    <a:pt x="140" y="147"/>
                    <a:pt x="140" y="148"/>
                    <a:pt x="141" y="148"/>
                  </a:cubicBezTo>
                  <a:cubicBezTo>
                    <a:pt x="142" y="149"/>
                    <a:pt x="144" y="149"/>
                    <a:pt x="145" y="149"/>
                  </a:cubicBezTo>
                  <a:cubicBezTo>
                    <a:pt x="146" y="149"/>
                    <a:pt x="146" y="147"/>
                    <a:pt x="146" y="147"/>
                  </a:cubicBezTo>
                  <a:close/>
                  <a:moveTo>
                    <a:pt x="170" y="207"/>
                  </a:moveTo>
                  <a:lnTo>
                    <a:pt x="170" y="207"/>
                  </a:lnTo>
                  <a:cubicBezTo>
                    <a:pt x="169" y="222"/>
                    <a:pt x="172" y="232"/>
                    <a:pt x="176" y="243"/>
                  </a:cubicBezTo>
                  <a:cubicBezTo>
                    <a:pt x="176" y="245"/>
                    <a:pt x="179" y="247"/>
                    <a:pt x="181" y="246"/>
                  </a:cubicBezTo>
                  <a:cubicBezTo>
                    <a:pt x="184" y="245"/>
                    <a:pt x="185" y="242"/>
                    <a:pt x="184" y="240"/>
                  </a:cubicBezTo>
                  <a:cubicBezTo>
                    <a:pt x="182" y="229"/>
                    <a:pt x="178" y="219"/>
                    <a:pt x="170" y="207"/>
                  </a:cubicBezTo>
                  <a:close/>
                  <a:moveTo>
                    <a:pt x="198" y="309"/>
                  </a:moveTo>
                  <a:lnTo>
                    <a:pt x="198" y="309"/>
                  </a:lnTo>
                  <a:cubicBezTo>
                    <a:pt x="179" y="312"/>
                    <a:pt x="161" y="308"/>
                    <a:pt x="144" y="303"/>
                  </a:cubicBezTo>
                  <a:cubicBezTo>
                    <a:pt x="124" y="296"/>
                    <a:pt x="111" y="283"/>
                    <a:pt x="106" y="262"/>
                  </a:cubicBezTo>
                  <a:cubicBezTo>
                    <a:pt x="103" y="248"/>
                    <a:pt x="100" y="234"/>
                    <a:pt x="99" y="221"/>
                  </a:cubicBezTo>
                  <a:cubicBezTo>
                    <a:pt x="97" y="205"/>
                    <a:pt x="93" y="190"/>
                    <a:pt x="80" y="179"/>
                  </a:cubicBezTo>
                  <a:cubicBezTo>
                    <a:pt x="72" y="172"/>
                    <a:pt x="67" y="163"/>
                    <a:pt x="66" y="152"/>
                  </a:cubicBezTo>
                  <a:cubicBezTo>
                    <a:pt x="64" y="138"/>
                    <a:pt x="57" y="127"/>
                    <a:pt x="49" y="117"/>
                  </a:cubicBezTo>
                  <a:cubicBezTo>
                    <a:pt x="35" y="101"/>
                    <a:pt x="24" y="82"/>
                    <a:pt x="15" y="63"/>
                  </a:cubicBezTo>
                  <a:cubicBezTo>
                    <a:pt x="11" y="56"/>
                    <a:pt x="8" y="48"/>
                    <a:pt x="6" y="40"/>
                  </a:cubicBezTo>
                  <a:cubicBezTo>
                    <a:pt x="0" y="17"/>
                    <a:pt x="14" y="0"/>
                    <a:pt x="39" y="2"/>
                  </a:cubicBezTo>
                  <a:cubicBezTo>
                    <a:pt x="44" y="3"/>
                    <a:pt x="48" y="4"/>
                    <a:pt x="53" y="6"/>
                  </a:cubicBezTo>
                  <a:cubicBezTo>
                    <a:pt x="65" y="10"/>
                    <a:pt x="78" y="13"/>
                    <a:pt x="91" y="14"/>
                  </a:cubicBezTo>
                  <a:cubicBezTo>
                    <a:pt x="113" y="17"/>
                    <a:pt x="132" y="25"/>
                    <a:pt x="147" y="42"/>
                  </a:cubicBezTo>
                  <a:cubicBezTo>
                    <a:pt x="155" y="50"/>
                    <a:pt x="163" y="58"/>
                    <a:pt x="172" y="65"/>
                  </a:cubicBezTo>
                  <a:cubicBezTo>
                    <a:pt x="188" y="77"/>
                    <a:pt x="201" y="92"/>
                    <a:pt x="208" y="110"/>
                  </a:cubicBezTo>
                  <a:cubicBezTo>
                    <a:pt x="221" y="141"/>
                    <a:pt x="233" y="171"/>
                    <a:pt x="246" y="201"/>
                  </a:cubicBezTo>
                  <a:cubicBezTo>
                    <a:pt x="256" y="226"/>
                    <a:pt x="257" y="252"/>
                    <a:pt x="262" y="277"/>
                  </a:cubicBezTo>
                  <a:cubicBezTo>
                    <a:pt x="263" y="286"/>
                    <a:pt x="259" y="293"/>
                    <a:pt x="251" y="298"/>
                  </a:cubicBezTo>
                  <a:cubicBezTo>
                    <a:pt x="240" y="305"/>
                    <a:pt x="228" y="310"/>
                    <a:pt x="214" y="309"/>
                  </a:cubicBezTo>
                  <a:cubicBezTo>
                    <a:pt x="209" y="309"/>
                    <a:pt x="203" y="309"/>
                    <a:pt x="198" y="3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3"/>
            <p:cNvSpPr>
              <a:spLocks noEditPoints="1"/>
            </p:cNvSpPr>
            <p:nvPr/>
          </p:nvSpPr>
          <p:spPr bwMode="auto">
            <a:xfrm>
              <a:off x="5041901" y="1320801"/>
              <a:ext cx="254000" cy="366713"/>
            </a:xfrm>
            <a:custGeom>
              <a:avLst/>
              <a:gdLst>
                <a:gd name="T0" fmla="*/ 111 w 228"/>
                <a:gd name="T1" fmla="*/ 163 h 329"/>
                <a:gd name="T2" fmla="*/ 111 w 228"/>
                <a:gd name="T3" fmla="*/ 163 h 329"/>
                <a:gd name="T4" fmla="*/ 104 w 228"/>
                <a:gd name="T5" fmla="*/ 197 h 329"/>
                <a:gd name="T6" fmla="*/ 85 w 228"/>
                <a:gd name="T7" fmla="*/ 256 h 329"/>
                <a:gd name="T8" fmla="*/ 82 w 228"/>
                <a:gd name="T9" fmla="*/ 270 h 329"/>
                <a:gd name="T10" fmla="*/ 91 w 228"/>
                <a:gd name="T11" fmla="*/ 279 h 329"/>
                <a:gd name="T12" fmla="*/ 112 w 228"/>
                <a:gd name="T13" fmla="*/ 273 h 329"/>
                <a:gd name="T14" fmla="*/ 156 w 228"/>
                <a:gd name="T15" fmla="*/ 237 h 329"/>
                <a:gd name="T16" fmla="*/ 145 w 228"/>
                <a:gd name="T17" fmla="*/ 200 h 329"/>
                <a:gd name="T18" fmla="*/ 124 w 228"/>
                <a:gd name="T19" fmla="*/ 167 h 329"/>
                <a:gd name="T20" fmla="*/ 122 w 228"/>
                <a:gd name="T21" fmla="*/ 157 h 329"/>
                <a:gd name="T22" fmla="*/ 88 w 228"/>
                <a:gd name="T23" fmla="*/ 74 h 329"/>
                <a:gd name="T24" fmla="*/ 76 w 228"/>
                <a:gd name="T25" fmla="*/ 74 h 329"/>
                <a:gd name="T26" fmla="*/ 65 w 228"/>
                <a:gd name="T27" fmla="*/ 96 h 329"/>
                <a:gd name="T28" fmla="*/ 69 w 228"/>
                <a:gd name="T29" fmla="*/ 113 h 329"/>
                <a:gd name="T30" fmla="*/ 87 w 228"/>
                <a:gd name="T31" fmla="*/ 126 h 329"/>
                <a:gd name="T32" fmla="*/ 111 w 228"/>
                <a:gd name="T33" fmla="*/ 163 h 329"/>
                <a:gd name="T34" fmla="*/ 228 w 228"/>
                <a:gd name="T35" fmla="*/ 200 h 329"/>
                <a:gd name="T36" fmla="*/ 228 w 228"/>
                <a:gd name="T37" fmla="*/ 200 h 329"/>
                <a:gd name="T38" fmla="*/ 226 w 228"/>
                <a:gd name="T39" fmla="*/ 211 h 329"/>
                <a:gd name="T40" fmla="*/ 206 w 228"/>
                <a:gd name="T41" fmla="*/ 258 h 329"/>
                <a:gd name="T42" fmla="*/ 189 w 228"/>
                <a:gd name="T43" fmla="*/ 279 h 329"/>
                <a:gd name="T44" fmla="*/ 151 w 228"/>
                <a:gd name="T45" fmla="*/ 309 h 329"/>
                <a:gd name="T46" fmla="*/ 104 w 228"/>
                <a:gd name="T47" fmla="*/ 322 h 329"/>
                <a:gd name="T48" fmla="*/ 80 w 228"/>
                <a:gd name="T49" fmla="*/ 326 h 329"/>
                <a:gd name="T50" fmla="*/ 41 w 228"/>
                <a:gd name="T51" fmla="*/ 312 h 329"/>
                <a:gd name="T52" fmla="*/ 26 w 228"/>
                <a:gd name="T53" fmla="*/ 292 h 329"/>
                <a:gd name="T54" fmla="*/ 25 w 228"/>
                <a:gd name="T55" fmla="*/ 248 h 329"/>
                <a:gd name="T56" fmla="*/ 48 w 228"/>
                <a:gd name="T57" fmla="*/ 181 h 329"/>
                <a:gd name="T58" fmla="*/ 40 w 228"/>
                <a:gd name="T59" fmla="*/ 159 h 329"/>
                <a:gd name="T60" fmla="*/ 16 w 228"/>
                <a:gd name="T61" fmla="*/ 142 h 329"/>
                <a:gd name="T62" fmla="*/ 1 w 228"/>
                <a:gd name="T63" fmla="*/ 111 h 329"/>
                <a:gd name="T64" fmla="*/ 24 w 228"/>
                <a:gd name="T65" fmla="*/ 47 h 329"/>
                <a:gd name="T66" fmla="*/ 45 w 228"/>
                <a:gd name="T67" fmla="*/ 20 h 329"/>
                <a:gd name="T68" fmla="*/ 96 w 228"/>
                <a:gd name="T69" fmla="*/ 3 h 329"/>
                <a:gd name="T70" fmla="*/ 110 w 228"/>
                <a:gd name="T71" fmla="*/ 5 h 329"/>
                <a:gd name="T72" fmla="*/ 134 w 228"/>
                <a:gd name="T73" fmla="*/ 21 h 329"/>
                <a:gd name="T74" fmla="*/ 149 w 228"/>
                <a:gd name="T75" fmla="*/ 50 h 329"/>
                <a:gd name="T76" fmla="*/ 166 w 228"/>
                <a:gd name="T77" fmla="*/ 82 h 329"/>
                <a:gd name="T78" fmla="*/ 178 w 228"/>
                <a:gd name="T79" fmla="*/ 116 h 329"/>
                <a:gd name="T80" fmla="*/ 180 w 228"/>
                <a:gd name="T81" fmla="*/ 128 h 329"/>
                <a:gd name="T82" fmla="*/ 204 w 228"/>
                <a:gd name="T83" fmla="*/ 162 h 329"/>
                <a:gd name="T84" fmla="*/ 228 w 228"/>
                <a:gd name="T85" fmla="*/ 20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329">
                  <a:moveTo>
                    <a:pt x="111" y="163"/>
                  </a:moveTo>
                  <a:lnTo>
                    <a:pt x="111" y="163"/>
                  </a:lnTo>
                  <a:cubicBezTo>
                    <a:pt x="111" y="176"/>
                    <a:pt x="107" y="187"/>
                    <a:pt x="104" y="197"/>
                  </a:cubicBezTo>
                  <a:cubicBezTo>
                    <a:pt x="98" y="217"/>
                    <a:pt x="91" y="236"/>
                    <a:pt x="85" y="256"/>
                  </a:cubicBezTo>
                  <a:cubicBezTo>
                    <a:pt x="84" y="260"/>
                    <a:pt x="83" y="265"/>
                    <a:pt x="82" y="270"/>
                  </a:cubicBezTo>
                  <a:cubicBezTo>
                    <a:pt x="82" y="275"/>
                    <a:pt x="86" y="280"/>
                    <a:pt x="91" y="279"/>
                  </a:cubicBezTo>
                  <a:cubicBezTo>
                    <a:pt x="98" y="277"/>
                    <a:pt x="105" y="275"/>
                    <a:pt x="112" y="273"/>
                  </a:cubicBezTo>
                  <a:cubicBezTo>
                    <a:pt x="132" y="268"/>
                    <a:pt x="147" y="255"/>
                    <a:pt x="156" y="237"/>
                  </a:cubicBezTo>
                  <a:cubicBezTo>
                    <a:pt x="166" y="215"/>
                    <a:pt x="166" y="211"/>
                    <a:pt x="145" y="200"/>
                  </a:cubicBezTo>
                  <a:cubicBezTo>
                    <a:pt x="132" y="192"/>
                    <a:pt x="125" y="182"/>
                    <a:pt x="124" y="167"/>
                  </a:cubicBezTo>
                  <a:cubicBezTo>
                    <a:pt x="123" y="164"/>
                    <a:pt x="123" y="161"/>
                    <a:pt x="122" y="157"/>
                  </a:cubicBezTo>
                  <a:cubicBezTo>
                    <a:pt x="117" y="127"/>
                    <a:pt x="103" y="100"/>
                    <a:pt x="88" y="74"/>
                  </a:cubicBezTo>
                  <a:cubicBezTo>
                    <a:pt x="85" y="69"/>
                    <a:pt x="79" y="69"/>
                    <a:pt x="76" y="74"/>
                  </a:cubicBezTo>
                  <a:cubicBezTo>
                    <a:pt x="72" y="81"/>
                    <a:pt x="68" y="88"/>
                    <a:pt x="65" y="96"/>
                  </a:cubicBezTo>
                  <a:cubicBezTo>
                    <a:pt x="62" y="102"/>
                    <a:pt x="63" y="109"/>
                    <a:pt x="69" y="113"/>
                  </a:cubicBezTo>
                  <a:cubicBezTo>
                    <a:pt x="75" y="117"/>
                    <a:pt x="82" y="121"/>
                    <a:pt x="87" y="126"/>
                  </a:cubicBezTo>
                  <a:cubicBezTo>
                    <a:pt x="100" y="136"/>
                    <a:pt x="109" y="148"/>
                    <a:pt x="111" y="163"/>
                  </a:cubicBezTo>
                  <a:close/>
                  <a:moveTo>
                    <a:pt x="228" y="200"/>
                  </a:moveTo>
                  <a:lnTo>
                    <a:pt x="228" y="200"/>
                  </a:lnTo>
                  <a:cubicBezTo>
                    <a:pt x="228" y="203"/>
                    <a:pt x="228" y="207"/>
                    <a:pt x="226" y="211"/>
                  </a:cubicBezTo>
                  <a:cubicBezTo>
                    <a:pt x="220" y="226"/>
                    <a:pt x="213" y="243"/>
                    <a:pt x="206" y="258"/>
                  </a:cubicBezTo>
                  <a:cubicBezTo>
                    <a:pt x="202" y="266"/>
                    <a:pt x="196" y="273"/>
                    <a:pt x="189" y="279"/>
                  </a:cubicBezTo>
                  <a:cubicBezTo>
                    <a:pt x="177" y="290"/>
                    <a:pt x="164" y="300"/>
                    <a:pt x="151" y="309"/>
                  </a:cubicBezTo>
                  <a:cubicBezTo>
                    <a:pt x="137" y="319"/>
                    <a:pt x="120" y="319"/>
                    <a:pt x="104" y="322"/>
                  </a:cubicBezTo>
                  <a:cubicBezTo>
                    <a:pt x="96" y="324"/>
                    <a:pt x="88" y="324"/>
                    <a:pt x="80" y="326"/>
                  </a:cubicBezTo>
                  <a:cubicBezTo>
                    <a:pt x="64" y="329"/>
                    <a:pt x="51" y="323"/>
                    <a:pt x="41" y="312"/>
                  </a:cubicBezTo>
                  <a:cubicBezTo>
                    <a:pt x="35" y="306"/>
                    <a:pt x="31" y="298"/>
                    <a:pt x="26" y="292"/>
                  </a:cubicBezTo>
                  <a:cubicBezTo>
                    <a:pt x="17" y="277"/>
                    <a:pt x="16" y="264"/>
                    <a:pt x="25" y="248"/>
                  </a:cubicBezTo>
                  <a:cubicBezTo>
                    <a:pt x="38" y="228"/>
                    <a:pt x="42" y="204"/>
                    <a:pt x="48" y="181"/>
                  </a:cubicBezTo>
                  <a:cubicBezTo>
                    <a:pt x="50" y="172"/>
                    <a:pt x="47" y="165"/>
                    <a:pt x="40" y="159"/>
                  </a:cubicBezTo>
                  <a:cubicBezTo>
                    <a:pt x="32" y="153"/>
                    <a:pt x="25" y="147"/>
                    <a:pt x="16" y="142"/>
                  </a:cubicBezTo>
                  <a:cubicBezTo>
                    <a:pt x="4" y="135"/>
                    <a:pt x="0" y="125"/>
                    <a:pt x="1" y="111"/>
                  </a:cubicBezTo>
                  <a:cubicBezTo>
                    <a:pt x="3" y="88"/>
                    <a:pt x="12" y="67"/>
                    <a:pt x="24" y="47"/>
                  </a:cubicBezTo>
                  <a:cubicBezTo>
                    <a:pt x="30" y="38"/>
                    <a:pt x="38" y="29"/>
                    <a:pt x="45" y="20"/>
                  </a:cubicBezTo>
                  <a:cubicBezTo>
                    <a:pt x="59" y="5"/>
                    <a:pt x="76" y="0"/>
                    <a:pt x="96" y="3"/>
                  </a:cubicBezTo>
                  <a:cubicBezTo>
                    <a:pt x="101" y="3"/>
                    <a:pt x="106" y="4"/>
                    <a:pt x="110" y="5"/>
                  </a:cubicBezTo>
                  <a:cubicBezTo>
                    <a:pt x="121" y="7"/>
                    <a:pt x="129" y="13"/>
                    <a:pt x="134" y="21"/>
                  </a:cubicBezTo>
                  <a:cubicBezTo>
                    <a:pt x="139" y="30"/>
                    <a:pt x="144" y="40"/>
                    <a:pt x="149" y="50"/>
                  </a:cubicBezTo>
                  <a:cubicBezTo>
                    <a:pt x="154" y="60"/>
                    <a:pt x="158" y="72"/>
                    <a:pt x="166" y="82"/>
                  </a:cubicBezTo>
                  <a:cubicBezTo>
                    <a:pt x="173" y="92"/>
                    <a:pt x="175" y="104"/>
                    <a:pt x="178" y="116"/>
                  </a:cubicBezTo>
                  <a:cubicBezTo>
                    <a:pt x="179" y="120"/>
                    <a:pt x="180" y="124"/>
                    <a:pt x="180" y="128"/>
                  </a:cubicBezTo>
                  <a:cubicBezTo>
                    <a:pt x="182" y="144"/>
                    <a:pt x="189" y="156"/>
                    <a:pt x="204" y="162"/>
                  </a:cubicBezTo>
                  <a:cubicBezTo>
                    <a:pt x="220" y="168"/>
                    <a:pt x="228" y="182"/>
                    <a:pt x="228" y="2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4"/>
            <p:cNvSpPr>
              <a:spLocks noEditPoints="1"/>
            </p:cNvSpPr>
            <p:nvPr/>
          </p:nvSpPr>
          <p:spPr bwMode="auto">
            <a:xfrm>
              <a:off x="1912938" y="763588"/>
              <a:ext cx="363538" cy="219075"/>
            </a:xfrm>
            <a:custGeom>
              <a:avLst/>
              <a:gdLst>
                <a:gd name="T0" fmla="*/ 135 w 327"/>
                <a:gd name="T1" fmla="*/ 130 h 197"/>
                <a:gd name="T2" fmla="*/ 135 w 327"/>
                <a:gd name="T3" fmla="*/ 130 h 197"/>
                <a:gd name="T4" fmla="*/ 168 w 327"/>
                <a:gd name="T5" fmla="*/ 121 h 197"/>
                <a:gd name="T6" fmla="*/ 241 w 327"/>
                <a:gd name="T7" fmla="*/ 86 h 197"/>
                <a:gd name="T8" fmla="*/ 249 w 327"/>
                <a:gd name="T9" fmla="*/ 80 h 197"/>
                <a:gd name="T10" fmla="*/ 248 w 327"/>
                <a:gd name="T11" fmla="*/ 67 h 197"/>
                <a:gd name="T12" fmla="*/ 216 w 327"/>
                <a:gd name="T13" fmla="*/ 61 h 197"/>
                <a:gd name="T14" fmla="*/ 180 w 327"/>
                <a:gd name="T15" fmla="*/ 75 h 197"/>
                <a:gd name="T16" fmla="*/ 123 w 327"/>
                <a:gd name="T17" fmla="*/ 104 h 197"/>
                <a:gd name="T18" fmla="*/ 108 w 327"/>
                <a:gd name="T19" fmla="*/ 117 h 197"/>
                <a:gd name="T20" fmla="*/ 126 w 327"/>
                <a:gd name="T21" fmla="*/ 128 h 197"/>
                <a:gd name="T22" fmla="*/ 135 w 327"/>
                <a:gd name="T23" fmla="*/ 130 h 197"/>
                <a:gd name="T24" fmla="*/ 38 w 327"/>
                <a:gd name="T25" fmla="*/ 72 h 197"/>
                <a:gd name="T26" fmla="*/ 38 w 327"/>
                <a:gd name="T27" fmla="*/ 72 h 197"/>
                <a:gd name="T28" fmla="*/ 89 w 327"/>
                <a:gd name="T29" fmla="*/ 56 h 197"/>
                <a:gd name="T30" fmla="*/ 147 w 327"/>
                <a:gd name="T31" fmla="*/ 26 h 197"/>
                <a:gd name="T32" fmla="*/ 236 w 327"/>
                <a:gd name="T33" fmla="*/ 2 h 197"/>
                <a:gd name="T34" fmla="*/ 310 w 327"/>
                <a:gd name="T35" fmla="*/ 36 h 197"/>
                <a:gd name="T36" fmla="*/ 313 w 327"/>
                <a:gd name="T37" fmla="*/ 40 h 197"/>
                <a:gd name="T38" fmla="*/ 314 w 327"/>
                <a:gd name="T39" fmla="*/ 117 h 197"/>
                <a:gd name="T40" fmla="*/ 299 w 327"/>
                <a:gd name="T41" fmla="*/ 129 h 197"/>
                <a:gd name="T42" fmla="*/ 222 w 327"/>
                <a:gd name="T43" fmla="*/ 166 h 197"/>
                <a:gd name="T44" fmla="*/ 146 w 327"/>
                <a:gd name="T45" fmla="*/ 193 h 197"/>
                <a:gd name="T46" fmla="*/ 105 w 327"/>
                <a:gd name="T47" fmla="*/ 187 h 197"/>
                <a:gd name="T48" fmla="*/ 58 w 327"/>
                <a:gd name="T49" fmla="*/ 174 h 197"/>
                <a:gd name="T50" fmla="*/ 12 w 327"/>
                <a:gd name="T51" fmla="*/ 151 h 197"/>
                <a:gd name="T52" fmla="*/ 5 w 327"/>
                <a:gd name="T53" fmla="*/ 120 h 197"/>
                <a:gd name="T54" fmla="*/ 25 w 327"/>
                <a:gd name="T55" fmla="*/ 86 h 197"/>
                <a:gd name="T56" fmla="*/ 38 w 327"/>
                <a:gd name="T57" fmla="*/ 72 h 197"/>
                <a:gd name="T58" fmla="*/ 38 w 327"/>
                <a:gd name="T59"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7" h="197">
                  <a:moveTo>
                    <a:pt x="135" y="130"/>
                  </a:moveTo>
                  <a:lnTo>
                    <a:pt x="135" y="130"/>
                  </a:lnTo>
                  <a:cubicBezTo>
                    <a:pt x="147" y="129"/>
                    <a:pt x="158" y="126"/>
                    <a:pt x="168" y="121"/>
                  </a:cubicBezTo>
                  <a:cubicBezTo>
                    <a:pt x="192" y="109"/>
                    <a:pt x="217" y="97"/>
                    <a:pt x="241" y="86"/>
                  </a:cubicBezTo>
                  <a:cubicBezTo>
                    <a:pt x="243" y="84"/>
                    <a:pt x="246" y="82"/>
                    <a:pt x="249" y="80"/>
                  </a:cubicBezTo>
                  <a:cubicBezTo>
                    <a:pt x="252" y="77"/>
                    <a:pt x="252" y="70"/>
                    <a:pt x="248" y="67"/>
                  </a:cubicBezTo>
                  <a:cubicBezTo>
                    <a:pt x="238" y="60"/>
                    <a:pt x="228" y="58"/>
                    <a:pt x="216" y="61"/>
                  </a:cubicBezTo>
                  <a:cubicBezTo>
                    <a:pt x="203" y="64"/>
                    <a:pt x="191" y="69"/>
                    <a:pt x="180" y="75"/>
                  </a:cubicBezTo>
                  <a:cubicBezTo>
                    <a:pt x="161" y="85"/>
                    <a:pt x="142" y="94"/>
                    <a:pt x="123" y="104"/>
                  </a:cubicBezTo>
                  <a:cubicBezTo>
                    <a:pt x="118" y="107"/>
                    <a:pt x="107" y="108"/>
                    <a:pt x="108" y="117"/>
                  </a:cubicBezTo>
                  <a:cubicBezTo>
                    <a:pt x="110" y="124"/>
                    <a:pt x="120" y="125"/>
                    <a:pt x="126" y="128"/>
                  </a:cubicBezTo>
                  <a:cubicBezTo>
                    <a:pt x="129" y="129"/>
                    <a:pt x="132" y="129"/>
                    <a:pt x="135" y="130"/>
                  </a:cubicBezTo>
                  <a:close/>
                  <a:moveTo>
                    <a:pt x="38" y="72"/>
                  </a:moveTo>
                  <a:lnTo>
                    <a:pt x="38" y="72"/>
                  </a:lnTo>
                  <a:cubicBezTo>
                    <a:pt x="56" y="71"/>
                    <a:pt x="73" y="63"/>
                    <a:pt x="89" y="56"/>
                  </a:cubicBezTo>
                  <a:cubicBezTo>
                    <a:pt x="109" y="47"/>
                    <a:pt x="128" y="37"/>
                    <a:pt x="147" y="26"/>
                  </a:cubicBezTo>
                  <a:cubicBezTo>
                    <a:pt x="175" y="10"/>
                    <a:pt x="204" y="0"/>
                    <a:pt x="236" y="2"/>
                  </a:cubicBezTo>
                  <a:cubicBezTo>
                    <a:pt x="264" y="5"/>
                    <a:pt x="288" y="18"/>
                    <a:pt x="310" y="36"/>
                  </a:cubicBezTo>
                  <a:cubicBezTo>
                    <a:pt x="311" y="38"/>
                    <a:pt x="312" y="39"/>
                    <a:pt x="313" y="40"/>
                  </a:cubicBezTo>
                  <a:cubicBezTo>
                    <a:pt x="326" y="57"/>
                    <a:pt x="327" y="99"/>
                    <a:pt x="314" y="117"/>
                  </a:cubicBezTo>
                  <a:cubicBezTo>
                    <a:pt x="310" y="123"/>
                    <a:pt x="305" y="126"/>
                    <a:pt x="299" y="129"/>
                  </a:cubicBezTo>
                  <a:cubicBezTo>
                    <a:pt x="273" y="141"/>
                    <a:pt x="247" y="153"/>
                    <a:pt x="222" y="166"/>
                  </a:cubicBezTo>
                  <a:cubicBezTo>
                    <a:pt x="198" y="179"/>
                    <a:pt x="172" y="185"/>
                    <a:pt x="146" y="193"/>
                  </a:cubicBezTo>
                  <a:cubicBezTo>
                    <a:pt x="131" y="197"/>
                    <a:pt x="117" y="197"/>
                    <a:pt x="105" y="187"/>
                  </a:cubicBezTo>
                  <a:cubicBezTo>
                    <a:pt x="91" y="176"/>
                    <a:pt x="74" y="175"/>
                    <a:pt x="58" y="174"/>
                  </a:cubicBezTo>
                  <a:cubicBezTo>
                    <a:pt x="38" y="174"/>
                    <a:pt x="25" y="163"/>
                    <a:pt x="12" y="151"/>
                  </a:cubicBezTo>
                  <a:cubicBezTo>
                    <a:pt x="2" y="142"/>
                    <a:pt x="0" y="132"/>
                    <a:pt x="5" y="120"/>
                  </a:cubicBezTo>
                  <a:cubicBezTo>
                    <a:pt x="10" y="107"/>
                    <a:pt x="15" y="96"/>
                    <a:pt x="25" y="86"/>
                  </a:cubicBezTo>
                  <a:cubicBezTo>
                    <a:pt x="29" y="82"/>
                    <a:pt x="34" y="77"/>
                    <a:pt x="38" y="72"/>
                  </a:cubicBezTo>
                  <a:lnTo>
                    <a:pt x="38" y="7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6"/>
            <p:cNvSpPr>
              <a:spLocks noEditPoints="1"/>
            </p:cNvSpPr>
            <p:nvPr/>
          </p:nvSpPr>
          <p:spPr bwMode="auto">
            <a:xfrm>
              <a:off x="2368551" y="3038476"/>
              <a:ext cx="241300" cy="200025"/>
            </a:xfrm>
            <a:custGeom>
              <a:avLst/>
              <a:gdLst>
                <a:gd name="T0" fmla="*/ 87 w 217"/>
                <a:gd name="T1" fmla="*/ 114 h 180"/>
                <a:gd name="T2" fmla="*/ 87 w 217"/>
                <a:gd name="T3" fmla="*/ 114 h 180"/>
                <a:gd name="T4" fmla="*/ 115 w 217"/>
                <a:gd name="T5" fmla="*/ 99 h 180"/>
                <a:gd name="T6" fmla="*/ 126 w 217"/>
                <a:gd name="T7" fmla="*/ 80 h 180"/>
                <a:gd name="T8" fmla="*/ 117 w 217"/>
                <a:gd name="T9" fmla="*/ 63 h 180"/>
                <a:gd name="T10" fmla="*/ 100 w 217"/>
                <a:gd name="T11" fmla="*/ 70 h 180"/>
                <a:gd name="T12" fmla="*/ 79 w 217"/>
                <a:gd name="T13" fmla="*/ 103 h 180"/>
                <a:gd name="T14" fmla="*/ 87 w 217"/>
                <a:gd name="T15" fmla="*/ 114 h 180"/>
                <a:gd name="T16" fmla="*/ 78 w 217"/>
                <a:gd name="T17" fmla="*/ 180 h 180"/>
                <a:gd name="T18" fmla="*/ 78 w 217"/>
                <a:gd name="T19" fmla="*/ 180 h 180"/>
                <a:gd name="T20" fmla="*/ 51 w 217"/>
                <a:gd name="T21" fmla="*/ 177 h 180"/>
                <a:gd name="T22" fmla="*/ 9 w 217"/>
                <a:gd name="T23" fmla="*/ 141 h 180"/>
                <a:gd name="T24" fmla="*/ 3 w 217"/>
                <a:gd name="T25" fmla="*/ 128 h 180"/>
                <a:gd name="T26" fmla="*/ 7 w 217"/>
                <a:gd name="T27" fmla="*/ 95 h 180"/>
                <a:gd name="T28" fmla="*/ 36 w 217"/>
                <a:gd name="T29" fmla="*/ 47 h 180"/>
                <a:gd name="T30" fmla="*/ 108 w 217"/>
                <a:gd name="T31" fmla="*/ 2 h 180"/>
                <a:gd name="T32" fmla="*/ 127 w 217"/>
                <a:gd name="T33" fmla="*/ 4 h 180"/>
                <a:gd name="T34" fmla="*/ 194 w 217"/>
                <a:gd name="T35" fmla="*/ 33 h 180"/>
                <a:gd name="T36" fmla="*/ 208 w 217"/>
                <a:gd name="T37" fmla="*/ 79 h 180"/>
                <a:gd name="T38" fmla="*/ 204 w 217"/>
                <a:gd name="T39" fmla="*/ 85 h 180"/>
                <a:gd name="T40" fmla="*/ 174 w 217"/>
                <a:gd name="T41" fmla="*/ 136 h 180"/>
                <a:gd name="T42" fmla="*/ 114 w 217"/>
                <a:gd name="T43" fmla="*/ 176 h 180"/>
                <a:gd name="T44" fmla="*/ 78 w 217"/>
                <a:gd name="T4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7" h="180">
                  <a:moveTo>
                    <a:pt x="87" y="114"/>
                  </a:moveTo>
                  <a:lnTo>
                    <a:pt x="87" y="114"/>
                  </a:lnTo>
                  <a:cubicBezTo>
                    <a:pt x="99" y="115"/>
                    <a:pt x="109" y="111"/>
                    <a:pt x="115" y="99"/>
                  </a:cubicBezTo>
                  <a:cubicBezTo>
                    <a:pt x="119" y="93"/>
                    <a:pt x="123" y="87"/>
                    <a:pt x="126" y="80"/>
                  </a:cubicBezTo>
                  <a:cubicBezTo>
                    <a:pt x="131" y="71"/>
                    <a:pt x="127" y="64"/>
                    <a:pt x="117" y="63"/>
                  </a:cubicBezTo>
                  <a:cubicBezTo>
                    <a:pt x="110" y="62"/>
                    <a:pt x="104" y="64"/>
                    <a:pt x="100" y="70"/>
                  </a:cubicBezTo>
                  <a:cubicBezTo>
                    <a:pt x="92" y="81"/>
                    <a:pt x="85" y="92"/>
                    <a:pt x="79" y="103"/>
                  </a:cubicBezTo>
                  <a:cubicBezTo>
                    <a:pt x="75" y="109"/>
                    <a:pt x="79" y="114"/>
                    <a:pt x="87" y="114"/>
                  </a:cubicBezTo>
                  <a:close/>
                  <a:moveTo>
                    <a:pt x="78" y="180"/>
                  </a:moveTo>
                  <a:lnTo>
                    <a:pt x="78" y="180"/>
                  </a:lnTo>
                  <a:cubicBezTo>
                    <a:pt x="69" y="179"/>
                    <a:pt x="60" y="179"/>
                    <a:pt x="51" y="177"/>
                  </a:cubicBezTo>
                  <a:cubicBezTo>
                    <a:pt x="31" y="173"/>
                    <a:pt x="15" y="162"/>
                    <a:pt x="9" y="141"/>
                  </a:cubicBezTo>
                  <a:cubicBezTo>
                    <a:pt x="7" y="137"/>
                    <a:pt x="5" y="132"/>
                    <a:pt x="3" y="128"/>
                  </a:cubicBezTo>
                  <a:cubicBezTo>
                    <a:pt x="0" y="116"/>
                    <a:pt x="0" y="105"/>
                    <a:pt x="7" y="95"/>
                  </a:cubicBezTo>
                  <a:cubicBezTo>
                    <a:pt x="17" y="79"/>
                    <a:pt x="26" y="63"/>
                    <a:pt x="36" y="47"/>
                  </a:cubicBezTo>
                  <a:cubicBezTo>
                    <a:pt x="52" y="19"/>
                    <a:pt x="78" y="7"/>
                    <a:pt x="108" y="2"/>
                  </a:cubicBezTo>
                  <a:cubicBezTo>
                    <a:pt x="114" y="0"/>
                    <a:pt x="121" y="2"/>
                    <a:pt x="127" y="4"/>
                  </a:cubicBezTo>
                  <a:cubicBezTo>
                    <a:pt x="151" y="11"/>
                    <a:pt x="173" y="21"/>
                    <a:pt x="194" y="33"/>
                  </a:cubicBezTo>
                  <a:cubicBezTo>
                    <a:pt x="212" y="43"/>
                    <a:pt x="217" y="61"/>
                    <a:pt x="208" y="79"/>
                  </a:cubicBezTo>
                  <a:cubicBezTo>
                    <a:pt x="207" y="81"/>
                    <a:pt x="205" y="83"/>
                    <a:pt x="204" y="85"/>
                  </a:cubicBezTo>
                  <a:cubicBezTo>
                    <a:pt x="194" y="102"/>
                    <a:pt x="183" y="119"/>
                    <a:pt x="174" y="136"/>
                  </a:cubicBezTo>
                  <a:cubicBezTo>
                    <a:pt x="161" y="159"/>
                    <a:pt x="142" y="175"/>
                    <a:pt x="114" y="176"/>
                  </a:cubicBezTo>
                  <a:cubicBezTo>
                    <a:pt x="102" y="177"/>
                    <a:pt x="90" y="179"/>
                    <a:pt x="78" y="18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7"/>
            <p:cNvSpPr>
              <a:spLocks/>
            </p:cNvSpPr>
            <p:nvPr/>
          </p:nvSpPr>
          <p:spPr bwMode="auto">
            <a:xfrm>
              <a:off x="8469313" y="3416301"/>
              <a:ext cx="165100" cy="242888"/>
            </a:xfrm>
            <a:custGeom>
              <a:avLst/>
              <a:gdLst>
                <a:gd name="T0" fmla="*/ 0 w 148"/>
                <a:gd name="T1" fmla="*/ 127 h 218"/>
                <a:gd name="T2" fmla="*/ 0 w 148"/>
                <a:gd name="T3" fmla="*/ 127 h 218"/>
                <a:gd name="T4" fmla="*/ 29 w 148"/>
                <a:gd name="T5" fmla="*/ 22 h 218"/>
                <a:gd name="T6" fmla="*/ 75 w 148"/>
                <a:gd name="T7" fmla="*/ 9 h 218"/>
                <a:gd name="T8" fmla="*/ 95 w 148"/>
                <a:gd name="T9" fmla="*/ 23 h 218"/>
                <a:gd name="T10" fmla="*/ 127 w 148"/>
                <a:gd name="T11" fmla="*/ 77 h 218"/>
                <a:gd name="T12" fmla="*/ 146 w 148"/>
                <a:gd name="T13" fmla="*/ 135 h 218"/>
                <a:gd name="T14" fmla="*/ 146 w 148"/>
                <a:gd name="T15" fmla="*/ 152 h 218"/>
                <a:gd name="T16" fmla="*/ 126 w 148"/>
                <a:gd name="T17" fmla="*/ 191 h 218"/>
                <a:gd name="T18" fmla="*/ 58 w 148"/>
                <a:gd name="T19" fmla="*/ 211 h 218"/>
                <a:gd name="T20" fmla="*/ 27 w 148"/>
                <a:gd name="T21" fmla="*/ 202 h 218"/>
                <a:gd name="T22" fmla="*/ 5 w 148"/>
                <a:gd name="T23" fmla="*/ 176 h 218"/>
                <a:gd name="T24" fmla="*/ 0 w 148"/>
                <a:gd name="T25"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218">
                  <a:moveTo>
                    <a:pt x="0" y="127"/>
                  </a:moveTo>
                  <a:lnTo>
                    <a:pt x="0" y="127"/>
                  </a:lnTo>
                  <a:cubicBezTo>
                    <a:pt x="0" y="89"/>
                    <a:pt x="7" y="54"/>
                    <a:pt x="29" y="22"/>
                  </a:cubicBezTo>
                  <a:cubicBezTo>
                    <a:pt x="40" y="5"/>
                    <a:pt x="56" y="0"/>
                    <a:pt x="75" y="9"/>
                  </a:cubicBezTo>
                  <a:cubicBezTo>
                    <a:pt x="83" y="12"/>
                    <a:pt x="89" y="17"/>
                    <a:pt x="95" y="23"/>
                  </a:cubicBezTo>
                  <a:cubicBezTo>
                    <a:pt x="108" y="39"/>
                    <a:pt x="121" y="57"/>
                    <a:pt x="127" y="77"/>
                  </a:cubicBezTo>
                  <a:cubicBezTo>
                    <a:pt x="134" y="96"/>
                    <a:pt x="140" y="116"/>
                    <a:pt x="146" y="135"/>
                  </a:cubicBezTo>
                  <a:cubicBezTo>
                    <a:pt x="148" y="141"/>
                    <a:pt x="147" y="146"/>
                    <a:pt x="146" y="152"/>
                  </a:cubicBezTo>
                  <a:cubicBezTo>
                    <a:pt x="142" y="166"/>
                    <a:pt x="135" y="179"/>
                    <a:pt x="126" y="191"/>
                  </a:cubicBezTo>
                  <a:cubicBezTo>
                    <a:pt x="108" y="213"/>
                    <a:pt x="85" y="218"/>
                    <a:pt x="58" y="211"/>
                  </a:cubicBezTo>
                  <a:cubicBezTo>
                    <a:pt x="48" y="208"/>
                    <a:pt x="38" y="205"/>
                    <a:pt x="27" y="202"/>
                  </a:cubicBezTo>
                  <a:cubicBezTo>
                    <a:pt x="14" y="198"/>
                    <a:pt x="7" y="189"/>
                    <a:pt x="5" y="176"/>
                  </a:cubicBezTo>
                  <a:cubicBezTo>
                    <a:pt x="2" y="159"/>
                    <a:pt x="0" y="143"/>
                    <a:pt x="0" y="1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8"/>
            <p:cNvSpPr>
              <a:spLocks/>
            </p:cNvSpPr>
            <p:nvPr/>
          </p:nvSpPr>
          <p:spPr bwMode="auto">
            <a:xfrm>
              <a:off x="1716088" y="736601"/>
              <a:ext cx="274638" cy="147638"/>
            </a:xfrm>
            <a:custGeom>
              <a:avLst/>
              <a:gdLst>
                <a:gd name="T0" fmla="*/ 216 w 248"/>
                <a:gd name="T1" fmla="*/ 97 h 133"/>
                <a:gd name="T2" fmla="*/ 216 w 248"/>
                <a:gd name="T3" fmla="*/ 97 h 133"/>
                <a:gd name="T4" fmla="*/ 175 w 248"/>
                <a:gd name="T5" fmla="*/ 114 h 133"/>
                <a:gd name="T6" fmla="*/ 102 w 248"/>
                <a:gd name="T7" fmla="*/ 132 h 133"/>
                <a:gd name="T8" fmla="*/ 69 w 248"/>
                <a:gd name="T9" fmla="*/ 126 h 133"/>
                <a:gd name="T10" fmla="*/ 32 w 248"/>
                <a:gd name="T11" fmla="*/ 115 h 133"/>
                <a:gd name="T12" fmla="*/ 15 w 248"/>
                <a:gd name="T13" fmla="*/ 104 h 133"/>
                <a:gd name="T14" fmla="*/ 5 w 248"/>
                <a:gd name="T15" fmla="*/ 67 h 133"/>
                <a:gd name="T16" fmla="*/ 16 w 248"/>
                <a:gd name="T17" fmla="*/ 55 h 133"/>
                <a:gd name="T18" fmla="*/ 66 w 248"/>
                <a:gd name="T19" fmla="*/ 36 h 133"/>
                <a:gd name="T20" fmla="*/ 82 w 248"/>
                <a:gd name="T21" fmla="*/ 30 h 133"/>
                <a:gd name="T22" fmla="*/ 162 w 248"/>
                <a:gd name="T23" fmla="*/ 5 h 133"/>
                <a:gd name="T24" fmla="*/ 218 w 248"/>
                <a:gd name="T25" fmla="*/ 3 h 133"/>
                <a:gd name="T26" fmla="*/ 232 w 248"/>
                <a:gd name="T27" fmla="*/ 7 h 133"/>
                <a:gd name="T28" fmla="*/ 248 w 248"/>
                <a:gd name="T29" fmla="*/ 32 h 133"/>
                <a:gd name="T30" fmla="*/ 247 w 248"/>
                <a:gd name="T31" fmla="*/ 51 h 133"/>
                <a:gd name="T32" fmla="*/ 227 w 248"/>
                <a:gd name="T33" fmla="*/ 88 h 133"/>
                <a:gd name="T34" fmla="*/ 216 w 248"/>
                <a:gd name="T35" fmla="*/ 97 h 133"/>
                <a:gd name="T36" fmla="*/ 216 w 248"/>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8" h="133">
                  <a:moveTo>
                    <a:pt x="216" y="97"/>
                  </a:moveTo>
                  <a:lnTo>
                    <a:pt x="216" y="97"/>
                  </a:lnTo>
                  <a:cubicBezTo>
                    <a:pt x="203" y="103"/>
                    <a:pt x="189" y="107"/>
                    <a:pt x="175" y="114"/>
                  </a:cubicBezTo>
                  <a:cubicBezTo>
                    <a:pt x="152" y="125"/>
                    <a:pt x="127" y="129"/>
                    <a:pt x="102" y="132"/>
                  </a:cubicBezTo>
                  <a:cubicBezTo>
                    <a:pt x="91" y="133"/>
                    <a:pt x="80" y="131"/>
                    <a:pt x="69" y="126"/>
                  </a:cubicBezTo>
                  <a:cubicBezTo>
                    <a:pt x="57" y="121"/>
                    <a:pt x="44" y="121"/>
                    <a:pt x="32" y="115"/>
                  </a:cubicBezTo>
                  <a:cubicBezTo>
                    <a:pt x="26" y="111"/>
                    <a:pt x="20" y="109"/>
                    <a:pt x="15" y="104"/>
                  </a:cubicBezTo>
                  <a:cubicBezTo>
                    <a:pt x="3" y="93"/>
                    <a:pt x="0" y="82"/>
                    <a:pt x="5" y="67"/>
                  </a:cubicBezTo>
                  <a:cubicBezTo>
                    <a:pt x="8" y="61"/>
                    <a:pt x="11" y="56"/>
                    <a:pt x="16" y="55"/>
                  </a:cubicBezTo>
                  <a:cubicBezTo>
                    <a:pt x="33" y="49"/>
                    <a:pt x="47" y="36"/>
                    <a:pt x="66" y="36"/>
                  </a:cubicBezTo>
                  <a:cubicBezTo>
                    <a:pt x="72" y="36"/>
                    <a:pt x="77" y="32"/>
                    <a:pt x="82" y="30"/>
                  </a:cubicBezTo>
                  <a:cubicBezTo>
                    <a:pt x="108" y="20"/>
                    <a:pt x="135" y="11"/>
                    <a:pt x="162" y="5"/>
                  </a:cubicBezTo>
                  <a:cubicBezTo>
                    <a:pt x="180" y="1"/>
                    <a:pt x="199" y="0"/>
                    <a:pt x="218" y="3"/>
                  </a:cubicBezTo>
                  <a:cubicBezTo>
                    <a:pt x="222" y="4"/>
                    <a:pt x="227" y="5"/>
                    <a:pt x="232" y="7"/>
                  </a:cubicBezTo>
                  <a:cubicBezTo>
                    <a:pt x="243" y="11"/>
                    <a:pt x="248" y="20"/>
                    <a:pt x="248" y="32"/>
                  </a:cubicBezTo>
                  <a:cubicBezTo>
                    <a:pt x="248" y="38"/>
                    <a:pt x="247" y="45"/>
                    <a:pt x="247" y="51"/>
                  </a:cubicBezTo>
                  <a:cubicBezTo>
                    <a:pt x="247" y="67"/>
                    <a:pt x="242" y="80"/>
                    <a:pt x="227" y="88"/>
                  </a:cubicBezTo>
                  <a:cubicBezTo>
                    <a:pt x="223" y="90"/>
                    <a:pt x="220" y="94"/>
                    <a:pt x="216" y="97"/>
                  </a:cubicBezTo>
                  <a:cubicBezTo>
                    <a:pt x="216" y="97"/>
                    <a:pt x="216" y="97"/>
                    <a:pt x="216" y="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9"/>
            <p:cNvSpPr>
              <a:spLocks noEditPoints="1"/>
            </p:cNvSpPr>
            <p:nvPr/>
          </p:nvSpPr>
          <p:spPr bwMode="auto">
            <a:xfrm>
              <a:off x="3171826" y="1698626"/>
              <a:ext cx="211138" cy="198438"/>
            </a:xfrm>
            <a:custGeom>
              <a:avLst/>
              <a:gdLst>
                <a:gd name="T0" fmla="*/ 111 w 189"/>
                <a:gd name="T1" fmla="*/ 70 h 179"/>
                <a:gd name="T2" fmla="*/ 111 w 189"/>
                <a:gd name="T3" fmla="*/ 70 h 179"/>
                <a:gd name="T4" fmla="*/ 107 w 189"/>
                <a:gd name="T5" fmla="*/ 71 h 179"/>
                <a:gd name="T6" fmla="*/ 76 w 189"/>
                <a:gd name="T7" fmla="*/ 99 h 179"/>
                <a:gd name="T8" fmla="*/ 78 w 189"/>
                <a:gd name="T9" fmla="*/ 107 h 179"/>
                <a:gd name="T10" fmla="*/ 124 w 189"/>
                <a:gd name="T11" fmla="*/ 99 h 179"/>
                <a:gd name="T12" fmla="*/ 128 w 189"/>
                <a:gd name="T13" fmla="*/ 93 h 179"/>
                <a:gd name="T14" fmla="*/ 127 w 189"/>
                <a:gd name="T15" fmla="*/ 79 h 179"/>
                <a:gd name="T16" fmla="*/ 111 w 189"/>
                <a:gd name="T17" fmla="*/ 70 h 179"/>
                <a:gd name="T18" fmla="*/ 189 w 189"/>
                <a:gd name="T19" fmla="*/ 116 h 179"/>
                <a:gd name="T20" fmla="*/ 189 w 189"/>
                <a:gd name="T21" fmla="*/ 116 h 179"/>
                <a:gd name="T22" fmla="*/ 164 w 189"/>
                <a:gd name="T23" fmla="*/ 153 h 179"/>
                <a:gd name="T24" fmla="*/ 117 w 189"/>
                <a:gd name="T25" fmla="*/ 174 h 179"/>
                <a:gd name="T26" fmla="*/ 78 w 189"/>
                <a:gd name="T27" fmla="*/ 171 h 179"/>
                <a:gd name="T28" fmla="*/ 32 w 189"/>
                <a:gd name="T29" fmla="*/ 144 h 179"/>
                <a:gd name="T30" fmla="*/ 8 w 189"/>
                <a:gd name="T31" fmla="*/ 117 h 179"/>
                <a:gd name="T32" fmla="*/ 17 w 189"/>
                <a:gd name="T33" fmla="*/ 68 h 179"/>
                <a:gd name="T34" fmla="*/ 72 w 189"/>
                <a:gd name="T35" fmla="*/ 16 h 179"/>
                <a:gd name="T36" fmla="*/ 86 w 189"/>
                <a:gd name="T37" fmla="*/ 6 h 179"/>
                <a:gd name="T38" fmla="*/ 111 w 189"/>
                <a:gd name="T39" fmla="*/ 6 h 179"/>
                <a:gd name="T40" fmla="*/ 136 w 189"/>
                <a:gd name="T41" fmla="*/ 17 h 179"/>
                <a:gd name="T42" fmla="*/ 184 w 189"/>
                <a:gd name="T43" fmla="*/ 77 h 179"/>
                <a:gd name="T44" fmla="*/ 189 w 189"/>
                <a:gd name="T45" fmla="*/ 11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79">
                  <a:moveTo>
                    <a:pt x="111" y="70"/>
                  </a:moveTo>
                  <a:lnTo>
                    <a:pt x="111" y="70"/>
                  </a:lnTo>
                  <a:cubicBezTo>
                    <a:pt x="110" y="70"/>
                    <a:pt x="108" y="70"/>
                    <a:pt x="107" y="71"/>
                  </a:cubicBezTo>
                  <a:cubicBezTo>
                    <a:pt x="96" y="79"/>
                    <a:pt x="85" y="88"/>
                    <a:pt x="76" y="99"/>
                  </a:cubicBezTo>
                  <a:cubicBezTo>
                    <a:pt x="74" y="101"/>
                    <a:pt x="75" y="105"/>
                    <a:pt x="78" y="107"/>
                  </a:cubicBezTo>
                  <a:cubicBezTo>
                    <a:pt x="98" y="122"/>
                    <a:pt x="111" y="120"/>
                    <a:pt x="124" y="99"/>
                  </a:cubicBezTo>
                  <a:cubicBezTo>
                    <a:pt x="125" y="97"/>
                    <a:pt x="127" y="95"/>
                    <a:pt x="128" y="93"/>
                  </a:cubicBezTo>
                  <a:cubicBezTo>
                    <a:pt x="131" y="88"/>
                    <a:pt x="131" y="83"/>
                    <a:pt x="127" y="79"/>
                  </a:cubicBezTo>
                  <a:cubicBezTo>
                    <a:pt x="123" y="74"/>
                    <a:pt x="118" y="70"/>
                    <a:pt x="111" y="70"/>
                  </a:cubicBezTo>
                  <a:close/>
                  <a:moveTo>
                    <a:pt x="189" y="116"/>
                  </a:moveTo>
                  <a:lnTo>
                    <a:pt x="189" y="116"/>
                  </a:lnTo>
                  <a:cubicBezTo>
                    <a:pt x="189" y="134"/>
                    <a:pt x="182" y="147"/>
                    <a:pt x="164" y="153"/>
                  </a:cubicBezTo>
                  <a:cubicBezTo>
                    <a:pt x="148" y="159"/>
                    <a:pt x="134" y="168"/>
                    <a:pt x="117" y="174"/>
                  </a:cubicBezTo>
                  <a:cubicBezTo>
                    <a:pt x="103" y="179"/>
                    <a:pt x="91" y="179"/>
                    <a:pt x="78" y="171"/>
                  </a:cubicBezTo>
                  <a:cubicBezTo>
                    <a:pt x="63" y="162"/>
                    <a:pt x="47" y="153"/>
                    <a:pt x="32" y="144"/>
                  </a:cubicBezTo>
                  <a:cubicBezTo>
                    <a:pt x="21" y="138"/>
                    <a:pt x="13" y="128"/>
                    <a:pt x="8" y="117"/>
                  </a:cubicBezTo>
                  <a:cubicBezTo>
                    <a:pt x="0" y="98"/>
                    <a:pt x="2" y="81"/>
                    <a:pt x="17" y="68"/>
                  </a:cubicBezTo>
                  <a:cubicBezTo>
                    <a:pt x="37" y="52"/>
                    <a:pt x="54" y="33"/>
                    <a:pt x="72" y="16"/>
                  </a:cubicBezTo>
                  <a:cubicBezTo>
                    <a:pt x="76" y="12"/>
                    <a:pt x="81" y="9"/>
                    <a:pt x="86" y="6"/>
                  </a:cubicBezTo>
                  <a:cubicBezTo>
                    <a:pt x="94" y="1"/>
                    <a:pt x="103" y="0"/>
                    <a:pt x="111" y="6"/>
                  </a:cubicBezTo>
                  <a:cubicBezTo>
                    <a:pt x="119" y="10"/>
                    <a:pt x="128" y="13"/>
                    <a:pt x="136" y="17"/>
                  </a:cubicBezTo>
                  <a:cubicBezTo>
                    <a:pt x="160" y="30"/>
                    <a:pt x="179" y="48"/>
                    <a:pt x="184" y="77"/>
                  </a:cubicBezTo>
                  <a:cubicBezTo>
                    <a:pt x="186" y="90"/>
                    <a:pt x="187" y="103"/>
                    <a:pt x="189" y="1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30"/>
            <p:cNvSpPr>
              <a:spLocks/>
            </p:cNvSpPr>
            <p:nvPr/>
          </p:nvSpPr>
          <p:spPr bwMode="auto">
            <a:xfrm>
              <a:off x="2181226" y="639763"/>
              <a:ext cx="273050" cy="141288"/>
            </a:xfrm>
            <a:custGeom>
              <a:avLst/>
              <a:gdLst>
                <a:gd name="T0" fmla="*/ 146 w 247"/>
                <a:gd name="T1" fmla="*/ 128 h 128"/>
                <a:gd name="T2" fmla="*/ 146 w 247"/>
                <a:gd name="T3" fmla="*/ 128 h 128"/>
                <a:gd name="T4" fmla="*/ 134 w 247"/>
                <a:gd name="T5" fmla="*/ 125 h 128"/>
                <a:gd name="T6" fmla="*/ 74 w 247"/>
                <a:gd name="T7" fmla="*/ 114 h 128"/>
                <a:gd name="T8" fmla="*/ 26 w 247"/>
                <a:gd name="T9" fmla="*/ 105 h 128"/>
                <a:gd name="T10" fmla="*/ 4 w 247"/>
                <a:gd name="T11" fmla="*/ 90 h 128"/>
                <a:gd name="T12" fmla="*/ 1 w 247"/>
                <a:gd name="T13" fmla="*/ 76 h 128"/>
                <a:gd name="T14" fmla="*/ 16 w 247"/>
                <a:gd name="T15" fmla="*/ 52 h 128"/>
                <a:gd name="T16" fmla="*/ 90 w 247"/>
                <a:gd name="T17" fmla="*/ 9 h 128"/>
                <a:gd name="T18" fmla="*/ 132 w 247"/>
                <a:gd name="T19" fmla="*/ 7 h 128"/>
                <a:gd name="T20" fmla="*/ 216 w 247"/>
                <a:gd name="T21" fmla="*/ 30 h 128"/>
                <a:gd name="T22" fmla="*/ 236 w 247"/>
                <a:gd name="T23" fmla="*/ 39 h 128"/>
                <a:gd name="T24" fmla="*/ 234 w 247"/>
                <a:gd name="T25" fmla="*/ 79 h 128"/>
                <a:gd name="T26" fmla="*/ 226 w 247"/>
                <a:gd name="T27" fmla="*/ 85 h 128"/>
                <a:gd name="T28" fmla="*/ 169 w 247"/>
                <a:gd name="T29" fmla="*/ 122 h 128"/>
                <a:gd name="T30" fmla="*/ 146 w 247"/>
                <a:gd name="T3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128">
                  <a:moveTo>
                    <a:pt x="146" y="128"/>
                  </a:moveTo>
                  <a:lnTo>
                    <a:pt x="146" y="128"/>
                  </a:lnTo>
                  <a:cubicBezTo>
                    <a:pt x="143" y="128"/>
                    <a:pt x="138" y="126"/>
                    <a:pt x="134" y="125"/>
                  </a:cubicBezTo>
                  <a:cubicBezTo>
                    <a:pt x="114" y="120"/>
                    <a:pt x="95" y="114"/>
                    <a:pt x="74" y="114"/>
                  </a:cubicBezTo>
                  <a:cubicBezTo>
                    <a:pt x="58" y="113"/>
                    <a:pt x="42" y="106"/>
                    <a:pt x="26" y="105"/>
                  </a:cubicBezTo>
                  <a:cubicBezTo>
                    <a:pt x="17" y="105"/>
                    <a:pt x="10" y="97"/>
                    <a:pt x="4" y="90"/>
                  </a:cubicBezTo>
                  <a:cubicBezTo>
                    <a:pt x="1" y="86"/>
                    <a:pt x="0" y="82"/>
                    <a:pt x="1" y="76"/>
                  </a:cubicBezTo>
                  <a:cubicBezTo>
                    <a:pt x="3" y="66"/>
                    <a:pt x="7" y="58"/>
                    <a:pt x="16" y="52"/>
                  </a:cubicBezTo>
                  <a:cubicBezTo>
                    <a:pt x="41" y="38"/>
                    <a:pt x="64" y="22"/>
                    <a:pt x="90" y="9"/>
                  </a:cubicBezTo>
                  <a:cubicBezTo>
                    <a:pt x="104" y="2"/>
                    <a:pt x="118" y="0"/>
                    <a:pt x="132" y="7"/>
                  </a:cubicBezTo>
                  <a:cubicBezTo>
                    <a:pt x="159" y="19"/>
                    <a:pt x="187" y="26"/>
                    <a:pt x="216" y="30"/>
                  </a:cubicBezTo>
                  <a:cubicBezTo>
                    <a:pt x="224" y="32"/>
                    <a:pt x="231" y="33"/>
                    <a:pt x="236" y="39"/>
                  </a:cubicBezTo>
                  <a:cubicBezTo>
                    <a:pt x="247" y="52"/>
                    <a:pt x="246" y="66"/>
                    <a:pt x="234" y="79"/>
                  </a:cubicBezTo>
                  <a:cubicBezTo>
                    <a:pt x="232" y="81"/>
                    <a:pt x="229" y="83"/>
                    <a:pt x="226" y="85"/>
                  </a:cubicBezTo>
                  <a:cubicBezTo>
                    <a:pt x="207" y="97"/>
                    <a:pt x="188" y="110"/>
                    <a:pt x="169" y="122"/>
                  </a:cubicBezTo>
                  <a:cubicBezTo>
                    <a:pt x="162" y="126"/>
                    <a:pt x="156" y="128"/>
                    <a:pt x="146"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31"/>
            <p:cNvSpPr>
              <a:spLocks noEditPoints="1"/>
            </p:cNvSpPr>
            <p:nvPr/>
          </p:nvSpPr>
          <p:spPr bwMode="auto">
            <a:xfrm>
              <a:off x="4878388" y="1501776"/>
              <a:ext cx="166688" cy="158750"/>
            </a:xfrm>
            <a:custGeom>
              <a:avLst/>
              <a:gdLst>
                <a:gd name="T0" fmla="*/ 75 w 150"/>
                <a:gd name="T1" fmla="*/ 87 h 143"/>
                <a:gd name="T2" fmla="*/ 75 w 150"/>
                <a:gd name="T3" fmla="*/ 87 h 143"/>
                <a:gd name="T4" fmla="*/ 83 w 150"/>
                <a:gd name="T5" fmla="*/ 79 h 143"/>
                <a:gd name="T6" fmla="*/ 76 w 150"/>
                <a:gd name="T7" fmla="*/ 69 h 143"/>
                <a:gd name="T8" fmla="*/ 66 w 150"/>
                <a:gd name="T9" fmla="*/ 75 h 143"/>
                <a:gd name="T10" fmla="*/ 75 w 150"/>
                <a:gd name="T11" fmla="*/ 87 h 143"/>
                <a:gd name="T12" fmla="*/ 103 w 150"/>
                <a:gd name="T13" fmla="*/ 1 h 143"/>
                <a:gd name="T14" fmla="*/ 103 w 150"/>
                <a:gd name="T15" fmla="*/ 1 h 143"/>
                <a:gd name="T16" fmla="*/ 135 w 150"/>
                <a:gd name="T17" fmla="*/ 22 h 143"/>
                <a:gd name="T18" fmla="*/ 149 w 150"/>
                <a:gd name="T19" fmla="*/ 78 h 143"/>
                <a:gd name="T20" fmla="*/ 140 w 150"/>
                <a:gd name="T21" fmla="*/ 106 h 143"/>
                <a:gd name="T22" fmla="*/ 62 w 150"/>
                <a:gd name="T23" fmla="*/ 140 h 143"/>
                <a:gd name="T24" fmla="*/ 23 w 150"/>
                <a:gd name="T25" fmla="*/ 121 h 143"/>
                <a:gd name="T26" fmla="*/ 18 w 150"/>
                <a:gd name="T27" fmla="*/ 115 h 143"/>
                <a:gd name="T28" fmla="*/ 4 w 150"/>
                <a:gd name="T29" fmla="*/ 79 h 143"/>
                <a:gd name="T30" fmla="*/ 8 w 150"/>
                <a:gd name="T31" fmla="*/ 41 h 143"/>
                <a:gd name="T32" fmla="*/ 29 w 150"/>
                <a:gd name="T33" fmla="*/ 26 h 143"/>
                <a:gd name="T34" fmla="*/ 76 w 150"/>
                <a:gd name="T35" fmla="*/ 7 h 143"/>
                <a:gd name="T36" fmla="*/ 103 w 150"/>
                <a:gd name="T37"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143">
                  <a:moveTo>
                    <a:pt x="75" y="87"/>
                  </a:moveTo>
                  <a:lnTo>
                    <a:pt x="75" y="87"/>
                  </a:lnTo>
                  <a:cubicBezTo>
                    <a:pt x="80" y="87"/>
                    <a:pt x="82" y="84"/>
                    <a:pt x="83" y="79"/>
                  </a:cubicBezTo>
                  <a:cubicBezTo>
                    <a:pt x="84" y="74"/>
                    <a:pt x="80" y="69"/>
                    <a:pt x="76" y="69"/>
                  </a:cubicBezTo>
                  <a:cubicBezTo>
                    <a:pt x="71" y="69"/>
                    <a:pt x="68" y="71"/>
                    <a:pt x="66" y="75"/>
                  </a:cubicBezTo>
                  <a:cubicBezTo>
                    <a:pt x="65" y="80"/>
                    <a:pt x="70" y="87"/>
                    <a:pt x="75" y="87"/>
                  </a:cubicBezTo>
                  <a:close/>
                  <a:moveTo>
                    <a:pt x="103" y="1"/>
                  </a:moveTo>
                  <a:lnTo>
                    <a:pt x="103" y="1"/>
                  </a:lnTo>
                  <a:cubicBezTo>
                    <a:pt x="118" y="0"/>
                    <a:pt x="128" y="7"/>
                    <a:pt x="135" y="22"/>
                  </a:cubicBezTo>
                  <a:cubicBezTo>
                    <a:pt x="143" y="40"/>
                    <a:pt x="146" y="59"/>
                    <a:pt x="149" y="78"/>
                  </a:cubicBezTo>
                  <a:cubicBezTo>
                    <a:pt x="150" y="88"/>
                    <a:pt x="146" y="97"/>
                    <a:pt x="140" y="106"/>
                  </a:cubicBezTo>
                  <a:cubicBezTo>
                    <a:pt x="121" y="133"/>
                    <a:pt x="94" y="143"/>
                    <a:pt x="62" y="140"/>
                  </a:cubicBezTo>
                  <a:cubicBezTo>
                    <a:pt x="47" y="139"/>
                    <a:pt x="36" y="128"/>
                    <a:pt x="23" y="121"/>
                  </a:cubicBezTo>
                  <a:cubicBezTo>
                    <a:pt x="21" y="120"/>
                    <a:pt x="19" y="117"/>
                    <a:pt x="18" y="115"/>
                  </a:cubicBezTo>
                  <a:cubicBezTo>
                    <a:pt x="14" y="103"/>
                    <a:pt x="9" y="91"/>
                    <a:pt x="4" y="79"/>
                  </a:cubicBezTo>
                  <a:cubicBezTo>
                    <a:pt x="0" y="66"/>
                    <a:pt x="0" y="53"/>
                    <a:pt x="8" y="41"/>
                  </a:cubicBezTo>
                  <a:cubicBezTo>
                    <a:pt x="13" y="34"/>
                    <a:pt x="19" y="28"/>
                    <a:pt x="29" y="26"/>
                  </a:cubicBezTo>
                  <a:cubicBezTo>
                    <a:pt x="45" y="22"/>
                    <a:pt x="61" y="16"/>
                    <a:pt x="76" y="7"/>
                  </a:cubicBezTo>
                  <a:cubicBezTo>
                    <a:pt x="84" y="2"/>
                    <a:pt x="93" y="1"/>
                    <a:pt x="10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32"/>
            <p:cNvSpPr>
              <a:spLocks/>
            </p:cNvSpPr>
            <p:nvPr/>
          </p:nvSpPr>
          <p:spPr bwMode="auto">
            <a:xfrm>
              <a:off x="2566988" y="722313"/>
              <a:ext cx="152400" cy="147638"/>
            </a:xfrm>
            <a:custGeom>
              <a:avLst/>
              <a:gdLst>
                <a:gd name="T0" fmla="*/ 88 w 137"/>
                <a:gd name="T1" fmla="*/ 1 h 132"/>
                <a:gd name="T2" fmla="*/ 88 w 137"/>
                <a:gd name="T3" fmla="*/ 1 h 132"/>
                <a:gd name="T4" fmla="*/ 129 w 137"/>
                <a:gd name="T5" fmla="*/ 32 h 132"/>
                <a:gd name="T6" fmla="*/ 135 w 137"/>
                <a:gd name="T7" fmla="*/ 66 h 132"/>
                <a:gd name="T8" fmla="*/ 101 w 137"/>
                <a:gd name="T9" fmla="*/ 118 h 132"/>
                <a:gd name="T10" fmla="*/ 77 w 137"/>
                <a:gd name="T11" fmla="*/ 125 h 132"/>
                <a:gd name="T12" fmla="*/ 28 w 137"/>
                <a:gd name="T13" fmla="*/ 114 h 132"/>
                <a:gd name="T14" fmla="*/ 3 w 137"/>
                <a:gd name="T15" fmla="*/ 61 h 132"/>
                <a:gd name="T16" fmla="*/ 13 w 137"/>
                <a:gd name="T17" fmla="*/ 37 h 132"/>
                <a:gd name="T18" fmla="*/ 65 w 137"/>
                <a:gd name="T19" fmla="*/ 6 h 132"/>
                <a:gd name="T20" fmla="*/ 88 w 137"/>
                <a:gd name="T21"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32">
                  <a:moveTo>
                    <a:pt x="88" y="1"/>
                  </a:moveTo>
                  <a:lnTo>
                    <a:pt x="88" y="1"/>
                  </a:lnTo>
                  <a:cubicBezTo>
                    <a:pt x="113" y="1"/>
                    <a:pt x="123" y="8"/>
                    <a:pt x="129" y="32"/>
                  </a:cubicBezTo>
                  <a:cubicBezTo>
                    <a:pt x="131" y="43"/>
                    <a:pt x="134" y="54"/>
                    <a:pt x="135" y="66"/>
                  </a:cubicBezTo>
                  <a:cubicBezTo>
                    <a:pt x="137" y="88"/>
                    <a:pt x="128" y="109"/>
                    <a:pt x="101" y="118"/>
                  </a:cubicBezTo>
                  <a:cubicBezTo>
                    <a:pt x="93" y="120"/>
                    <a:pt x="85" y="122"/>
                    <a:pt x="77" y="125"/>
                  </a:cubicBezTo>
                  <a:cubicBezTo>
                    <a:pt x="59" y="132"/>
                    <a:pt x="41" y="127"/>
                    <a:pt x="28" y="114"/>
                  </a:cubicBezTo>
                  <a:cubicBezTo>
                    <a:pt x="13" y="100"/>
                    <a:pt x="8" y="79"/>
                    <a:pt x="3" y="61"/>
                  </a:cubicBezTo>
                  <a:cubicBezTo>
                    <a:pt x="0" y="53"/>
                    <a:pt x="5" y="42"/>
                    <a:pt x="13" y="37"/>
                  </a:cubicBezTo>
                  <a:cubicBezTo>
                    <a:pt x="31" y="28"/>
                    <a:pt x="46" y="13"/>
                    <a:pt x="65" y="6"/>
                  </a:cubicBezTo>
                  <a:cubicBezTo>
                    <a:pt x="73" y="3"/>
                    <a:pt x="81" y="0"/>
                    <a:pt x="8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33"/>
            <p:cNvSpPr>
              <a:spLocks/>
            </p:cNvSpPr>
            <p:nvPr/>
          </p:nvSpPr>
          <p:spPr bwMode="auto">
            <a:xfrm>
              <a:off x="2597151" y="1085851"/>
              <a:ext cx="147638" cy="138113"/>
            </a:xfrm>
            <a:custGeom>
              <a:avLst/>
              <a:gdLst>
                <a:gd name="T0" fmla="*/ 132 w 133"/>
                <a:gd name="T1" fmla="*/ 49 h 124"/>
                <a:gd name="T2" fmla="*/ 132 w 133"/>
                <a:gd name="T3" fmla="*/ 49 h 124"/>
                <a:gd name="T4" fmla="*/ 127 w 133"/>
                <a:gd name="T5" fmla="*/ 72 h 124"/>
                <a:gd name="T6" fmla="*/ 57 w 133"/>
                <a:gd name="T7" fmla="*/ 119 h 124"/>
                <a:gd name="T8" fmla="*/ 33 w 133"/>
                <a:gd name="T9" fmla="*/ 115 h 124"/>
                <a:gd name="T10" fmla="*/ 7 w 133"/>
                <a:gd name="T11" fmla="*/ 73 h 124"/>
                <a:gd name="T12" fmla="*/ 26 w 133"/>
                <a:gd name="T13" fmla="*/ 31 h 124"/>
                <a:gd name="T14" fmla="*/ 56 w 133"/>
                <a:gd name="T15" fmla="*/ 13 h 124"/>
                <a:gd name="T16" fmla="*/ 89 w 133"/>
                <a:gd name="T17" fmla="*/ 6 h 124"/>
                <a:gd name="T18" fmla="*/ 122 w 133"/>
                <a:gd name="T19" fmla="*/ 14 h 124"/>
                <a:gd name="T20" fmla="*/ 132 w 133"/>
                <a:gd name="T21" fmla="*/ 4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24">
                  <a:moveTo>
                    <a:pt x="132" y="49"/>
                  </a:moveTo>
                  <a:lnTo>
                    <a:pt x="132" y="49"/>
                  </a:lnTo>
                  <a:cubicBezTo>
                    <a:pt x="130" y="55"/>
                    <a:pt x="129" y="64"/>
                    <a:pt x="127" y="72"/>
                  </a:cubicBezTo>
                  <a:cubicBezTo>
                    <a:pt x="120" y="103"/>
                    <a:pt x="88" y="124"/>
                    <a:pt x="57" y="119"/>
                  </a:cubicBezTo>
                  <a:cubicBezTo>
                    <a:pt x="49" y="118"/>
                    <a:pt x="41" y="117"/>
                    <a:pt x="33" y="115"/>
                  </a:cubicBezTo>
                  <a:cubicBezTo>
                    <a:pt x="16" y="113"/>
                    <a:pt x="0" y="94"/>
                    <a:pt x="7" y="73"/>
                  </a:cubicBezTo>
                  <a:cubicBezTo>
                    <a:pt x="13" y="59"/>
                    <a:pt x="17" y="44"/>
                    <a:pt x="26" y="31"/>
                  </a:cubicBezTo>
                  <a:cubicBezTo>
                    <a:pt x="33" y="20"/>
                    <a:pt x="43" y="13"/>
                    <a:pt x="56" y="13"/>
                  </a:cubicBezTo>
                  <a:cubicBezTo>
                    <a:pt x="67" y="12"/>
                    <a:pt x="78" y="10"/>
                    <a:pt x="89" y="6"/>
                  </a:cubicBezTo>
                  <a:cubicBezTo>
                    <a:pt x="101" y="0"/>
                    <a:pt x="113" y="4"/>
                    <a:pt x="122" y="14"/>
                  </a:cubicBezTo>
                  <a:cubicBezTo>
                    <a:pt x="129" y="23"/>
                    <a:pt x="133" y="34"/>
                    <a:pt x="132" y="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34"/>
            <p:cNvSpPr>
              <a:spLocks/>
            </p:cNvSpPr>
            <p:nvPr/>
          </p:nvSpPr>
          <p:spPr bwMode="auto">
            <a:xfrm>
              <a:off x="663576" y="1565276"/>
              <a:ext cx="120650" cy="169863"/>
            </a:xfrm>
            <a:custGeom>
              <a:avLst/>
              <a:gdLst>
                <a:gd name="T0" fmla="*/ 0 w 108"/>
                <a:gd name="T1" fmla="*/ 90 h 152"/>
                <a:gd name="T2" fmla="*/ 0 w 108"/>
                <a:gd name="T3" fmla="*/ 90 h 152"/>
                <a:gd name="T4" fmla="*/ 6 w 108"/>
                <a:gd name="T5" fmla="*/ 56 h 152"/>
                <a:gd name="T6" fmla="*/ 7 w 108"/>
                <a:gd name="T7" fmla="*/ 42 h 152"/>
                <a:gd name="T8" fmla="*/ 8 w 108"/>
                <a:gd name="T9" fmla="*/ 27 h 152"/>
                <a:gd name="T10" fmla="*/ 47 w 108"/>
                <a:gd name="T11" fmla="*/ 9 h 152"/>
                <a:gd name="T12" fmla="*/ 59 w 108"/>
                <a:gd name="T13" fmla="*/ 18 h 152"/>
                <a:gd name="T14" fmla="*/ 104 w 108"/>
                <a:gd name="T15" fmla="*/ 89 h 152"/>
                <a:gd name="T16" fmla="*/ 95 w 108"/>
                <a:gd name="T17" fmla="*/ 125 h 152"/>
                <a:gd name="T18" fmla="*/ 51 w 108"/>
                <a:gd name="T19" fmla="*/ 150 h 152"/>
                <a:gd name="T20" fmla="*/ 27 w 108"/>
                <a:gd name="T21" fmla="*/ 145 h 152"/>
                <a:gd name="T22" fmla="*/ 1 w 108"/>
                <a:gd name="T23" fmla="*/ 104 h 152"/>
                <a:gd name="T24" fmla="*/ 0 w 108"/>
                <a:gd name="T2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52">
                  <a:moveTo>
                    <a:pt x="0" y="90"/>
                  </a:moveTo>
                  <a:lnTo>
                    <a:pt x="0" y="90"/>
                  </a:lnTo>
                  <a:cubicBezTo>
                    <a:pt x="1" y="80"/>
                    <a:pt x="0" y="67"/>
                    <a:pt x="6" y="56"/>
                  </a:cubicBezTo>
                  <a:cubicBezTo>
                    <a:pt x="8" y="51"/>
                    <a:pt x="8" y="47"/>
                    <a:pt x="7" y="42"/>
                  </a:cubicBezTo>
                  <a:cubicBezTo>
                    <a:pt x="7" y="37"/>
                    <a:pt x="7" y="32"/>
                    <a:pt x="8" y="27"/>
                  </a:cubicBezTo>
                  <a:cubicBezTo>
                    <a:pt x="12" y="7"/>
                    <a:pt x="29" y="0"/>
                    <a:pt x="47" y="9"/>
                  </a:cubicBezTo>
                  <a:cubicBezTo>
                    <a:pt x="52" y="11"/>
                    <a:pt x="56" y="14"/>
                    <a:pt x="59" y="18"/>
                  </a:cubicBezTo>
                  <a:cubicBezTo>
                    <a:pt x="81" y="37"/>
                    <a:pt x="96" y="61"/>
                    <a:pt x="104" y="89"/>
                  </a:cubicBezTo>
                  <a:cubicBezTo>
                    <a:pt x="108" y="103"/>
                    <a:pt x="105" y="115"/>
                    <a:pt x="95" y="125"/>
                  </a:cubicBezTo>
                  <a:cubicBezTo>
                    <a:pt x="83" y="138"/>
                    <a:pt x="67" y="145"/>
                    <a:pt x="51" y="150"/>
                  </a:cubicBezTo>
                  <a:cubicBezTo>
                    <a:pt x="42" y="152"/>
                    <a:pt x="34" y="149"/>
                    <a:pt x="27" y="145"/>
                  </a:cubicBezTo>
                  <a:cubicBezTo>
                    <a:pt x="12" y="136"/>
                    <a:pt x="0" y="124"/>
                    <a:pt x="1" y="104"/>
                  </a:cubicBezTo>
                  <a:cubicBezTo>
                    <a:pt x="1" y="100"/>
                    <a:pt x="1" y="96"/>
                    <a:pt x="0"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35"/>
            <p:cNvSpPr>
              <a:spLocks/>
            </p:cNvSpPr>
            <p:nvPr/>
          </p:nvSpPr>
          <p:spPr bwMode="auto">
            <a:xfrm>
              <a:off x="2401888" y="755651"/>
              <a:ext cx="139700" cy="111125"/>
            </a:xfrm>
            <a:custGeom>
              <a:avLst/>
              <a:gdLst>
                <a:gd name="T0" fmla="*/ 77 w 126"/>
                <a:gd name="T1" fmla="*/ 0 h 100"/>
                <a:gd name="T2" fmla="*/ 77 w 126"/>
                <a:gd name="T3" fmla="*/ 0 h 100"/>
                <a:gd name="T4" fmla="*/ 123 w 126"/>
                <a:gd name="T5" fmla="*/ 33 h 100"/>
                <a:gd name="T6" fmla="*/ 107 w 126"/>
                <a:gd name="T7" fmla="*/ 69 h 100"/>
                <a:gd name="T8" fmla="*/ 41 w 126"/>
                <a:gd name="T9" fmla="*/ 98 h 100"/>
                <a:gd name="T10" fmla="*/ 12 w 126"/>
                <a:gd name="T11" fmla="*/ 89 h 100"/>
                <a:gd name="T12" fmla="*/ 5 w 126"/>
                <a:gd name="T13" fmla="*/ 58 h 100"/>
                <a:gd name="T14" fmla="*/ 16 w 126"/>
                <a:gd name="T15" fmla="*/ 43 h 100"/>
                <a:gd name="T16" fmla="*/ 55 w 126"/>
                <a:gd name="T17" fmla="*/ 9 h 100"/>
                <a:gd name="T18" fmla="*/ 77 w 126"/>
                <a:gd name="T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00">
                  <a:moveTo>
                    <a:pt x="77" y="0"/>
                  </a:moveTo>
                  <a:lnTo>
                    <a:pt x="77" y="0"/>
                  </a:lnTo>
                  <a:cubicBezTo>
                    <a:pt x="98" y="0"/>
                    <a:pt x="119" y="16"/>
                    <a:pt x="123" y="33"/>
                  </a:cubicBezTo>
                  <a:cubicBezTo>
                    <a:pt x="126" y="48"/>
                    <a:pt x="119" y="61"/>
                    <a:pt x="107" y="69"/>
                  </a:cubicBezTo>
                  <a:cubicBezTo>
                    <a:pt x="87" y="83"/>
                    <a:pt x="66" y="95"/>
                    <a:pt x="41" y="98"/>
                  </a:cubicBezTo>
                  <a:cubicBezTo>
                    <a:pt x="30" y="100"/>
                    <a:pt x="20" y="96"/>
                    <a:pt x="12" y="89"/>
                  </a:cubicBezTo>
                  <a:cubicBezTo>
                    <a:pt x="2" y="81"/>
                    <a:pt x="0" y="70"/>
                    <a:pt x="5" y="58"/>
                  </a:cubicBezTo>
                  <a:cubicBezTo>
                    <a:pt x="7" y="52"/>
                    <a:pt x="11" y="47"/>
                    <a:pt x="16" y="43"/>
                  </a:cubicBezTo>
                  <a:cubicBezTo>
                    <a:pt x="29" y="31"/>
                    <a:pt x="42" y="20"/>
                    <a:pt x="55" y="9"/>
                  </a:cubicBezTo>
                  <a:cubicBezTo>
                    <a:pt x="62" y="3"/>
                    <a:pt x="70" y="0"/>
                    <a:pt x="7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61" name="Freeform 7"/>
          <p:cNvSpPr>
            <a:spLocks/>
          </p:cNvSpPr>
          <p:nvPr userDrawn="1"/>
        </p:nvSpPr>
        <p:spPr bwMode="auto">
          <a:xfrm>
            <a:off x="6187600" y="2392515"/>
            <a:ext cx="1424777" cy="2445975"/>
          </a:xfrm>
          <a:custGeom>
            <a:avLst/>
            <a:gdLst>
              <a:gd name="T0" fmla="*/ 4 w 1357"/>
              <a:gd name="T1" fmla="*/ 1226 h 2482"/>
              <a:gd name="T2" fmla="*/ 54 w 1357"/>
              <a:gd name="T3" fmla="*/ 857 h 2482"/>
              <a:gd name="T4" fmla="*/ 99 w 1357"/>
              <a:gd name="T5" fmla="*/ 725 h 2482"/>
              <a:gd name="T6" fmla="*/ 190 w 1357"/>
              <a:gd name="T7" fmla="*/ 560 h 2482"/>
              <a:gd name="T8" fmla="*/ 306 w 1357"/>
              <a:gd name="T9" fmla="*/ 397 h 2482"/>
              <a:gd name="T10" fmla="*/ 457 w 1357"/>
              <a:gd name="T11" fmla="*/ 232 h 2482"/>
              <a:gd name="T12" fmla="*/ 633 w 1357"/>
              <a:gd name="T13" fmla="*/ 100 h 2482"/>
              <a:gd name="T14" fmla="*/ 805 w 1357"/>
              <a:gd name="T15" fmla="*/ 34 h 2482"/>
              <a:gd name="T16" fmla="*/ 943 w 1357"/>
              <a:gd name="T17" fmla="*/ 10 h 2482"/>
              <a:gd name="T18" fmla="*/ 1038 w 1357"/>
              <a:gd name="T19" fmla="*/ 0 h 2482"/>
              <a:gd name="T20" fmla="*/ 1086 w 1357"/>
              <a:gd name="T21" fmla="*/ 22 h 2482"/>
              <a:gd name="T22" fmla="*/ 1090 w 1357"/>
              <a:gd name="T23" fmla="*/ 117 h 2482"/>
              <a:gd name="T24" fmla="*/ 996 w 1357"/>
              <a:gd name="T25" fmla="*/ 154 h 2482"/>
              <a:gd name="T26" fmla="*/ 765 w 1357"/>
              <a:gd name="T27" fmla="*/ 223 h 2482"/>
              <a:gd name="T28" fmla="*/ 479 w 1357"/>
              <a:gd name="T29" fmla="*/ 419 h 2482"/>
              <a:gd name="T30" fmla="*/ 295 w 1357"/>
              <a:gd name="T31" fmla="*/ 655 h 2482"/>
              <a:gd name="T32" fmla="*/ 164 w 1357"/>
              <a:gd name="T33" fmla="*/ 977 h 2482"/>
              <a:gd name="T34" fmla="*/ 140 w 1357"/>
              <a:gd name="T35" fmla="*/ 1195 h 2482"/>
              <a:gd name="T36" fmla="*/ 145 w 1357"/>
              <a:gd name="T37" fmla="*/ 1403 h 2482"/>
              <a:gd name="T38" fmla="*/ 223 w 1357"/>
              <a:gd name="T39" fmla="*/ 1710 h 2482"/>
              <a:gd name="T40" fmla="*/ 377 w 1357"/>
              <a:gd name="T41" fmla="*/ 2001 h 2482"/>
              <a:gd name="T42" fmla="*/ 486 w 1357"/>
              <a:gd name="T43" fmla="*/ 2130 h 2482"/>
              <a:gd name="T44" fmla="*/ 611 w 1357"/>
              <a:gd name="T45" fmla="*/ 2217 h 2482"/>
              <a:gd name="T46" fmla="*/ 900 w 1357"/>
              <a:gd name="T47" fmla="*/ 2326 h 2482"/>
              <a:gd name="T48" fmla="*/ 1050 w 1357"/>
              <a:gd name="T49" fmla="*/ 2319 h 2482"/>
              <a:gd name="T50" fmla="*/ 1083 w 1357"/>
              <a:gd name="T51" fmla="*/ 2249 h 2482"/>
              <a:gd name="T52" fmla="*/ 1267 w 1357"/>
              <a:gd name="T53" fmla="*/ 2208 h 2482"/>
              <a:gd name="T54" fmla="*/ 1346 w 1357"/>
              <a:gd name="T55" fmla="*/ 2212 h 2482"/>
              <a:gd name="T56" fmla="*/ 1315 w 1357"/>
              <a:gd name="T57" fmla="*/ 2341 h 2482"/>
              <a:gd name="T58" fmla="*/ 1229 w 1357"/>
              <a:gd name="T59" fmla="*/ 2443 h 2482"/>
              <a:gd name="T60" fmla="*/ 1160 w 1357"/>
              <a:gd name="T61" fmla="*/ 2471 h 2482"/>
              <a:gd name="T62" fmla="*/ 1113 w 1357"/>
              <a:gd name="T63" fmla="*/ 2416 h 2482"/>
              <a:gd name="T64" fmla="*/ 971 w 1357"/>
              <a:gd name="T65" fmla="*/ 2423 h 2482"/>
              <a:gd name="T66" fmla="*/ 693 w 1357"/>
              <a:gd name="T67" fmla="*/ 2366 h 2482"/>
              <a:gd name="T68" fmla="*/ 471 w 1357"/>
              <a:gd name="T69" fmla="*/ 2248 h 2482"/>
              <a:gd name="T70" fmla="*/ 118 w 1357"/>
              <a:gd name="T71" fmla="*/ 1786 h 2482"/>
              <a:gd name="T72" fmla="*/ 4 w 1357"/>
              <a:gd name="T73" fmla="*/ 1226 h 2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7" h="2482">
                <a:moveTo>
                  <a:pt x="4" y="1226"/>
                </a:moveTo>
                <a:lnTo>
                  <a:pt x="4" y="1226"/>
                </a:lnTo>
                <a:cubicBezTo>
                  <a:pt x="5" y="1177"/>
                  <a:pt x="2" y="1128"/>
                  <a:pt x="9" y="1079"/>
                </a:cubicBezTo>
                <a:cubicBezTo>
                  <a:pt x="19" y="1004"/>
                  <a:pt x="28" y="929"/>
                  <a:pt x="54" y="857"/>
                </a:cubicBezTo>
                <a:cubicBezTo>
                  <a:pt x="67" y="819"/>
                  <a:pt x="78" y="780"/>
                  <a:pt x="90" y="742"/>
                </a:cubicBezTo>
                <a:cubicBezTo>
                  <a:pt x="92" y="736"/>
                  <a:pt x="96" y="730"/>
                  <a:pt x="99" y="725"/>
                </a:cubicBezTo>
                <a:cubicBezTo>
                  <a:pt x="119" y="685"/>
                  <a:pt x="139" y="645"/>
                  <a:pt x="161" y="606"/>
                </a:cubicBezTo>
                <a:cubicBezTo>
                  <a:pt x="169" y="590"/>
                  <a:pt x="180" y="575"/>
                  <a:pt x="190" y="560"/>
                </a:cubicBezTo>
                <a:cubicBezTo>
                  <a:pt x="206" y="535"/>
                  <a:pt x="220" y="508"/>
                  <a:pt x="237" y="484"/>
                </a:cubicBezTo>
                <a:cubicBezTo>
                  <a:pt x="259" y="454"/>
                  <a:pt x="283" y="425"/>
                  <a:pt x="306" y="397"/>
                </a:cubicBezTo>
                <a:cubicBezTo>
                  <a:pt x="341" y="355"/>
                  <a:pt x="376" y="313"/>
                  <a:pt x="412" y="272"/>
                </a:cubicBezTo>
                <a:cubicBezTo>
                  <a:pt x="425" y="257"/>
                  <a:pt x="440" y="243"/>
                  <a:pt x="457" y="232"/>
                </a:cubicBezTo>
                <a:cubicBezTo>
                  <a:pt x="469" y="223"/>
                  <a:pt x="481" y="213"/>
                  <a:pt x="491" y="203"/>
                </a:cubicBezTo>
                <a:cubicBezTo>
                  <a:pt x="532" y="160"/>
                  <a:pt x="582" y="129"/>
                  <a:pt x="633" y="100"/>
                </a:cubicBezTo>
                <a:cubicBezTo>
                  <a:pt x="639" y="97"/>
                  <a:pt x="645" y="95"/>
                  <a:pt x="650" y="92"/>
                </a:cubicBezTo>
                <a:cubicBezTo>
                  <a:pt x="697" y="59"/>
                  <a:pt x="752" y="49"/>
                  <a:pt x="805" y="34"/>
                </a:cubicBezTo>
                <a:cubicBezTo>
                  <a:pt x="811" y="32"/>
                  <a:pt x="818" y="32"/>
                  <a:pt x="824" y="30"/>
                </a:cubicBezTo>
                <a:cubicBezTo>
                  <a:pt x="862" y="16"/>
                  <a:pt x="903" y="12"/>
                  <a:pt x="943" y="10"/>
                </a:cubicBezTo>
                <a:cubicBezTo>
                  <a:pt x="947" y="10"/>
                  <a:pt x="952" y="11"/>
                  <a:pt x="956" y="10"/>
                </a:cubicBezTo>
                <a:cubicBezTo>
                  <a:pt x="983" y="0"/>
                  <a:pt x="1011" y="2"/>
                  <a:pt x="1038" y="0"/>
                </a:cubicBezTo>
                <a:cubicBezTo>
                  <a:pt x="1045" y="0"/>
                  <a:pt x="1053" y="0"/>
                  <a:pt x="1060" y="1"/>
                </a:cubicBezTo>
                <a:cubicBezTo>
                  <a:pt x="1073" y="3"/>
                  <a:pt x="1081" y="10"/>
                  <a:pt x="1086" y="22"/>
                </a:cubicBezTo>
                <a:cubicBezTo>
                  <a:pt x="1091" y="36"/>
                  <a:pt x="1094" y="51"/>
                  <a:pt x="1094" y="66"/>
                </a:cubicBezTo>
                <a:cubicBezTo>
                  <a:pt x="1093" y="83"/>
                  <a:pt x="1092" y="100"/>
                  <a:pt x="1090" y="117"/>
                </a:cubicBezTo>
                <a:cubicBezTo>
                  <a:pt x="1089" y="130"/>
                  <a:pt x="1080" y="140"/>
                  <a:pt x="1068" y="141"/>
                </a:cubicBezTo>
                <a:cubicBezTo>
                  <a:pt x="1043" y="143"/>
                  <a:pt x="1021" y="155"/>
                  <a:pt x="996" y="154"/>
                </a:cubicBezTo>
                <a:cubicBezTo>
                  <a:pt x="982" y="154"/>
                  <a:pt x="968" y="158"/>
                  <a:pt x="955" y="161"/>
                </a:cubicBezTo>
                <a:cubicBezTo>
                  <a:pt x="889" y="174"/>
                  <a:pt x="823" y="188"/>
                  <a:pt x="765" y="223"/>
                </a:cubicBezTo>
                <a:cubicBezTo>
                  <a:pt x="737" y="240"/>
                  <a:pt x="708" y="252"/>
                  <a:pt x="679" y="267"/>
                </a:cubicBezTo>
                <a:cubicBezTo>
                  <a:pt x="605" y="307"/>
                  <a:pt x="536" y="355"/>
                  <a:pt x="479" y="419"/>
                </a:cubicBezTo>
                <a:cubicBezTo>
                  <a:pt x="418" y="488"/>
                  <a:pt x="358" y="559"/>
                  <a:pt x="307" y="637"/>
                </a:cubicBezTo>
                <a:cubicBezTo>
                  <a:pt x="303" y="643"/>
                  <a:pt x="298" y="649"/>
                  <a:pt x="295" y="655"/>
                </a:cubicBezTo>
                <a:cubicBezTo>
                  <a:pt x="258" y="728"/>
                  <a:pt x="219" y="799"/>
                  <a:pt x="191" y="875"/>
                </a:cubicBezTo>
                <a:cubicBezTo>
                  <a:pt x="178" y="907"/>
                  <a:pt x="171" y="942"/>
                  <a:pt x="164" y="977"/>
                </a:cubicBezTo>
                <a:cubicBezTo>
                  <a:pt x="153" y="1036"/>
                  <a:pt x="143" y="1096"/>
                  <a:pt x="143" y="1157"/>
                </a:cubicBezTo>
                <a:cubicBezTo>
                  <a:pt x="143" y="1170"/>
                  <a:pt x="140" y="1183"/>
                  <a:pt x="140" y="1195"/>
                </a:cubicBezTo>
                <a:cubicBezTo>
                  <a:pt x="140" y="1235"/>
                  <a:pt x="141" y="1274"/>
                  <a:pt x="142" y="1313"/>
                </a:cubicBezTo>
                <a:cubicBezTo>
                  <a:pt x="143" y="1343"/>
                  <a:pt x="144" y="1373"/>
                  <a:pt x="145" y="1403"/>
                </a:cubicBezTo>
                <a:cubicBezTo>
                  <a:pt x="146" y="1438"/>
                  <a:pt x="152" y="1472"/>
                  <a:pt x="158" y="1507"/>
                </a:cubicBezTo>
                <a:cubicBezTo>
                  <a:pt x="170" y="1578"/>
                  <a:pt x="196" y="1645"/>
                  <a:pt x="223" y="1710"/>
                </a:cubicBezTo>
                <a:cubicBezTo>
                  <a:pt x="255" y="1787"/>
                  <a:pt x="290" y="1863"/>
                  <a:pt x="336" y="1932"/>
                </a:cubicBezTo>
                <a:cubicBezTo>
                  <a:pt x="351" y="1954"/>
                  <a:pt x="365" y="1977"/>
                  <a:pt x="377" y="2001"/>
                </a:cubicBezTo>
                <a:cubicBezTo>
                  <a:pt x="387" y="2021"/>
                  <a:pt x="403" y="2038"/>
                  <a:pt x="417" y="2054"/>
                </a:cubicBezTo>
                <a:cubicBezTo>
                  <a:pt x="440" y="2080"/>
                  <a:pt x="463" y="2105"/>
                  <a:pt x="486" y="2130"/>
                </a:cubicBezTo>
                <a:cubicBezTo>
                  <a:pt x="512" y="2160"/>
                  <a:pt x="545" y="2182"/>
                  <a:pt x="580" y="2200"/>
                </a:cubicBezTo>
                <a:cubicBezTo>
                  <a:pt x="591" y="2206"/>
                  <a:pt x="602" y="2210"/>
                  <a:pt x="611" y="2217"/>
                </a:cubicBezTo>
                <a:cubicBezTo>
                  <a:pt x="659" y="2250"/>
                  <a:pt x="713" y="2269"/>
                  <a:pt x="768" y="2288"/>
                </a:cubicBezTo>
                <a:cubicBezTo>
                  <a:pt x="811" y="2303"/>
                  <a:pt x="855" y="2315"/>
                  <a:pt x="900" y="2326"/>
                </a:cubicBezTo>
                <a:cubicBezTo>
                  <a:pt x="946" y="2337"/>
                  <a:pt x="994" y="2341"/>
                  <a:pt x="1042" y="2330"/>
                </a:cubicBezTo>
                <a:cubicBezTo>
                  <a:pt x="1048" y="2328"/>
                  <a:pt x="1052" y="2325"/>
                  <a:pt x="1050" y="2319"/>
                </a:cubicBezTo>
                <a:cubicBezTo>
                  <a:pt x="1050" y="2315"/>
                  <a:pt x="1048" y="2312"/>
                  <a:pt x="1048" y="2309"/>
                </a:cubicBezTo>
                <a:cubicBezTo>
                  <a:pt x="1046" y="2275"/>
                  <a:pt x="1058" y="2258"/>
                  <a:pt x="1083" y="2249"/>
                </a:cubicBezTo>
                <a:cubicBezTo>
                  <a:pt x="1104" y="2241"/>
                  <a:pt x="1126" y="2235"/>
                  <a:pt x="1148" y="2230"/>
                </a:cubicBezTo>
                <a:cubicBezTo>
                  <a:pt x="1187" y="2222"/>
                  <a:pt x="1227" y="2216"/>
                  <a:pt x="1267" y="2208"/>
                </a:cubicBezTo>
                <a:cubicBezTo>
                  <a:pt x="1282" y="2206"/>
                  <a:pt x="1297" y="2203"/>
                  <a:pt x="1311" y="2198"/>
                </a:cubicBezTo>
                <a:cubicBezTo>
                  <a:pt x="1326" y="2193"/>
                  <a:pt x="1337" y="2199"/>
                  <a:pt x="1346" y="2212"/>
                </a:cubicBezTo>
                <a:cubicBezTo>
                  <a:pt x="1354" y="2226"/>
                  <a:pt x="1357" y="2238"/>
                  <a:pt x="1353" y="2254"/>
                </a:cubicBezTo>
                <a:cubicBezTo>
                  <a:pt x="1345" y="2286"/>
                  <a:pt x="1335" y="2315"/>
                  <a:pt x="1315" y="2341"/>
                </a:cubicBezTo>
                <a:cubicBezTo>
                  <a:pt x="1308" y="2350"/>
                  <a:pt x="1303" y="2359"/>
                  <a:pt x="1297" y="2368"/>
                </a:cubicBezTo>
                <a:cubicBezTo>
                  <a:pt x="1279" y="2397"/>
                  <a:pt x="1258" y="2423"/>
                  <a:pt x="1229" y="2443"/>
                </a:cubicBezTo>
                <a:cubicBezTo>
                  <a:pt x="1222" y="2448"/>
                  <a:pt x="1216" y="2454"/>
                  <a:pt x="1211" y="2461"/>
                </a:cubicBezTo>
                <a:cubicBezTo>
                  <a:pt x="1197" y="2479"/>
                  <a:pt x="1180" y="2482"/>
                  <a:pt x="1160" y="2471"/>
                </a:cubicBezTo>
                <a:cubicBezTo>
                  <a:pt x="1153" y="2467"/>
                  <a:pt x="1146" y="2462"/>
                  <a:pt x="1141" y="2454"/>
                </a:cubicBezTo>
                <a:cubicBezTo>
                  <a:pt x="1132" y="2441"/>
                  <a:pt x="1122" y="2429"/>
                  <a:pt x="1113" y="2416"/>
                </a:cubicBezTo>
                <a:cubicBezTo>
                  <a:pt x="1107" y="2408"/>
                  <a:pt x="1101" y="2405"/>
                  <a:pt x="1091" y="2408"/>
                </a:cubicBezTo>
                <a:cubicBezTo>
                  <a:pt x="1052" y="2420"/>
                  <a:pt x="1011" y="2420"/>
                  <a:pt x="971" y="2423"/>
                </a:cubicBezTo>
                <a:cubicBezTo>
                  <a:pt x="942" y="2426"/>
                  <a:pt x="913" y="2420"/>
                  <a:pt x="885" y="2415"/>
                </a:cubicBezTo>
                <a:cubicBezTo>
                  <a:pt x="820" y="2405"/>
                  <a:pt x="755" y="2391"/>
                  <a:pt x="693" y="2366"/>
                </a:cubicBezTo>
                <a:cubicBezTo>
                  <a:pt x="627" y="2340"/>
                  <a:pt x="562" y="2311"/>
                  <a:pt x="503" y="2269"/>
                </a:cubicBezTo>
                <a:cubicBezTo>
                  <a:pt x="493" y="2261"/>
                  <a:pt x="482" y="2255"/>
                  <a:pt x="471" y="2248"/>
                </a:cubicBezTo>
                <a:cubicBezTo>
                  <a:pt x="415" y="2211"/>
                  <a:pt x="369" y="2164"/>
                  <a:pt x="325" y="2115"/>
                </a:cubicBezTo>
                <a:cubicBezTo>
                  <a:pt x="237" y="2017"/>
                  <a:pt x="170" y="1905"/>
                  <a:pt x="118" y="1786"/>
                </a:cubicBezTo>
                <a:cubicBezTo>
                  <a:pt x="78" y="1695"/>
                  <a:pt x="47" y="1601"/>
                  <a:pt x="29" y="1503"/>
                </a:cubicBezTo>
                <a:cubicBezTo>
                  <a:pt x="12" y="1411"/>
                  <a:pt x="0" y="1320"/>
                  <a:pt x="4" y="1226"/>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2" name="Group 61"/>
          <p:cNvGrpSpPr/>
          <p:nvPr userDrawn="1"/>
        </p:nvGrpSpPr>
        <p:grpSpPr>
          <a:xfrm>
            <a:off x="7741949" y="2118428"/>
            <a:ext cx="1188288" cy="892914"/>
            <a:chOff x="5691188" y="1751013"/>
            <a:chExt cx="1666875" cy="1252538"/>
          </a:xfrm>
          <a:solidFill>
            <a:schemeClr val="accent5"/>
          </a:solidFill>
        </p:grpSpPr>
        <p:sp>
          <p:nvSpPr>
            <p:cNvPr id="63" name="Freeform 29"/>
            <p:cNvSpPr>
              <a:spLocks noEditPoints="1"/>
            </p:cNvSpPr>
            <p:nvPr/>
          </p:nvSpPr>
          <p:spPr bwMode="auto">
            <a:xfrm>
              <a:off x="5691188" y="1751013"/>
              <a:ext cx="1666875" cy="1252538"/>
            </a:xfrm>
            <a:custGeom>
              <a:avLst/>
              <a:gdLst>
                <a:gd name="T0" fmla="*/ 1068 w 1745"/>
                <a:gd name="T1" fmla="*/ 363 h 1313"/>
                <a:gd name="T2" fmla="*/ 1315 w 1745"/>
                <a:gd name="T3" fmla="*/ 532 h 1313"/>
                <a:gd name="T4" fmla="*/ 917 w 1745"/>
                <a:gd name="T5" fmla="*/ 636 h 1313"/>
                <a:gd name="T6" fmla="*/ 822 w 1745"/>
                <a:gd name="T7" fmla="*/ 180 h 1313"/>
                <a:gd name="T8" fmla="*/ 810 w 1745"/>
                <a:gd name="T9" fmla="*/ 187 h 1313"/>
                <a:gd name="T10" fmla="*/ 892 w 1745"/>
                <a:gd name="T11" fmla="*/ 223 h 1313"/>
                <a:gd name="T12" fmla="*/ 599 w 1745"/>
                <a:gd name="T13" fmla="*/ 365 h 1313"/>
                <a:gd name="T14" fmla="*/ 666 w 1745"/>
                <a:gd name="T15" fmla="*/ 410 h 1313"/>
                <a:gd name="T16" fmla="*/ 1054 w 1745"/>
                <a:gd name="T17" fmla="*/ 1077 h 1313"/>
                <a:gd name="T18" fmla="*/ 790 w 1745"/>
                <a:gd name="T19" fmla="*/ 1223 h 1313"/>
                <a:gd name="T20" fmla="*/ 713 w 1745"/>
                <a:gd name="T21" fmla="*/ 208 h 1313"/>
                <a:gd name="T22" fmla="*/ 731 w 1745"/>
                <a:gd name="T23" fmla="*/ 241 h 1313"/>
                <a:gd name="T24" fmla="*/ 842 w 1745"/>
                <a:gd name="T25" fmla="*/ 106 h 1313"/>
                <a:gd name="T26" fmla="*/ 1039 w 1745"/>
                <a:gd name="T27" fmla="*/ 68 h 1313"/>
                <a:gd name="T28" fmla="*/ 1011 w 1745"/>
                <a:gd name="T29" fmla="*/ 540 h 1313"/>
                <a:gd name="T30" fmla="*/ 1209 w 1745"/>
                <a:gd name="T31" fmla="*/ 561 h 1313"/>
                <a:gd name="T32" fmla="*/ 1593 w 1745"/>
                <a:gd name="T33" fmla="*/ 441 h 1313"/>
                <a:gd name="T34" fmla="*/ 1368 w 1745"/>
                <a:gd name="T35" fmla="*/ 478 h 1313"/>
                <a:gd name="T36" fmla="*/ 883 w 1745"/>
                <a:gd name="T37" fmla="*/ 323 h 1313"/>
                <a:gd name="T38" fmla="*/ 1237 w 1745"/>
                <a:gd name="T39" fmla="*/ 210 h 1313"/>
                <a:gd name="T40" fmla="*/ 961 w 1745"/>
                <a:gd name="T41" fmla="*/ 175 h 1313"/>
                <a:gd name="T42" fmla="*/ 1237 w 1745"/>
                <a:gd name="T43" fmla="*/ 210 h 1313"/>
                <a:gd name="T44" fmla="*/ 935 w 1745"/>
                <a:gd name="T45" fmla="*/ 369 h 1313"/>
                <a:gd name="T46" fmla="*/ 952 w 1745"/>
                <a:gd name="T47" fmla="*/ 493 h 1313"/>
                <a:gd name="T48" fmla="*/ 1119 w 1745"/>
                <a:gd name="T49" fmla="*/ 302 h 1313"/>
                <a:gd name="T50" fmla="*/ 1445 w 1745"/>
                <a:gd name="T51" fmla="*/ 370 h 1313"/>
                <a:gd name="T52" fmla="*/ 1297 w 1745"/>
                <a:gd name="T53" fmla="*/ 254 h 1313"/>
                <a:gd name="T54" fmla="*/ 891 w 1745"/>
                <a:gd name="T55" fmla="*/ 1076 h 1313"/>
                <a:gd name="T56" fmla="*/ 299 w 1745"/>
                <a:gd name="T57" fmla="*/ 881 h 1313"/>
                <a:gd name="T58" fmla="*/ 141 w 1745"/>
                <a:gd name="T59" fmla="*/ 867 h 1313"/>
                <a:gd name="T60" fmla="*/ 656 w 1745"/>
                <a:gd name="T61" fmla="*/ 1186 h 1313"/>
                <a:gd name="T62" fmla="*/ 897 w 1745"/>
                <a:gd name="T63" fmla="*/ 1096 h 1313"/>
                <a:gd name="T64" fmla="*/ 1362 w 1745"/>
                <a:gd name="T65" fmla="*/ 915 h 1313"/>
                <a:gd name="T66" fmla="*/ 1471 w 1745"/>
                <a:gd name="T67" fmla="*/ 956 h 1313"/>
                <a:gd name="T68" fmla="*/ 1399 w 1745"/>
                <a:gd name="T69" fmla="*/ 999 h 1313"/>
                <a:gd name="T70" fmla="*/ 1655 w 1745"/>
                <a:gd name="T71" fmla="*/ 848 h 1313"/>
                <a:gd name="T72" fmla="*/ 1688 w 1745"/>
                <a:gd name="T73" fmla="*/ 790 h 1313"/>
                <a:gd name="T74" fmla="*/ 1227 w 1745"/>
                <a:gd name="T75" fmla="*/ 1094 h 1313"/>
                <a:gd name="T76" fmla="*/ 606 w 1745"/>
                <a:gd name="T77" fmla="*/ 1232 h 1313"/>
                <a:gd name="T78" fmla="*/ 158 w 1745"/>
                <a:gd name="T79" fmla="*/ 958 h 1313"/>
                <a:gd name="T80" fmla="*/ 48 w 1745"/>
                <a:gd name="T81" fmla="*/ 711 h 1313"/>
                <a:gd name="T82" fmla="*/ 84 w 1745"/>
                <a:gd name="T83" fmla="*/ 577 h 1313"/>
                <a:gd name="T84" fmla="*/ 668 w 1745"/>
                <a:gd name="T85" fmla="*/ 1037 h 1313"/>
                <a:gd name="T86" fmla="*/ 1132 w 1745"/>
                <a:gd name="T87" fmla="*/ 886 h 1313"/>
                <a:gd name="T88" fmla="*/ 1593 w 1745"/>
                <a:gd name="T89" fmla="*/ 645 h 1313"/>
                <a:gd name="T90" fmla="*/ 908 w 1745"/>
                <a:gd name="T91" fmla="*/ 861 h 1313"/>
                <a:gd name="T92" fmla="*/ 728 w 1745"/>
                <a:gd name="T93" fmla="*/ 885 h 1313"/>
                <a:gd name="T94" fmla="*/ 1594 w 1745"/>
                <a:gd name="T95" fmla="*/ 573 h 1313"/>
                <a:gd name="T96" fmla="*/ 1463 w 1745"/>
                <a:gd name="T97" fmla="*/ 570 h 1313"/>
                <a:gd name="T98" fmla="*/ 903 w 1745"/>
                <a:gd name="T99" fmla="*/ 726 h 1313"/>
                <a:gd name="T100" fmla="*/ 603 w 1745"/>
                <a:gd name="T101" fmla="*/ 858 h 1313"/>
                <a:gd name="T102" fmla="*/ 858 w 1745"/>
                <a:gd name="T103" fmla="*/ 670 h 1313"/>
                <a:gd name="T104" fmla="*/ 668 w 1745"/>
                <a:gd name="T105" fmla="*/ 647 h 1313"/>
                <a:gd name="T106" fmla="*/ 588 w 1745"/>
                <a:gd name="T107" fmla="*/ 544 h 1313"/>
                <a:gd name="T108" fmla="*/ 613 w 1745"/>
                <a:gd name="T109" fmla="*/ 464 h 1313"/>
                <a:gd name="T110" fmla="*/ 300 w 1745"/>
                <a:gd name="T111" fmla="*/ 384 h 1313"/>
                <a:gd name="T112" fmla="*/ 133 w 1745"/>
                <a:gd name="T113" fmla="*/ 387 h 1313"/>
                <a:gd name="T114" fmla="*/ 303 w 1745"/>
                <a:gd name="T115" fmla="*/ 249 h 1313"/>
                <a:gd name="T116" fmla="*/ 963 w 1745"/>
                <a:gd name="T117" fmla="*/ 5 h 1313"/>
                <a:gd name="T118" fmla="*/ 1343 w 1745"/>
                <a:gd name="T119" fmla="*/ 207 h 1313"/>
                <a:gd name="T120" fmla="*/ 1694 w 1745"/>
                <a:gd name="T121" fmla="*/ 524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45" h="1313">
                  <a:moveTo>
                    <a:pt x="1068" y="363"/>
                  </a:moveTo>
                  <a:lnTo>
                    <a:pt x="1068" y="363"/>
                  </a:lnTo>
                  <a:cubicBezTo>
                    <a:pt x="1061" y="356"/>
                    <a:pt x="1057" y="351"/>
                    <a:pt x="1052" y="347"/>
                  </a:cubicBezTo>
                  <a:cubicBezTo>
                    <a:pt x="1044" y="341"/>
                    <a:pt x="1038" y="331"/>
                    <a:pt x="1025" y="333"/>
                  </a:cubicBezTo>
                  <a:cubicBezTo>
                    <a:pt x="1022" y="349"/>
                    <a:pt x="1037" y="348"/>
                    <a:pt x="1044" y="354"/>
                  </a:cubicBezTo>
                  <a:cubicBezTo>
                    <a:pt x="1049" y="359"/>
                    <a:pt x="1054" y="365"/>
                    <a:pt x="1068" y="363"/>
                  </a:cubicBezTo>
                  <a:close/>
                  <a:moveTo>
                    <a:pt x="1264" y="512"/>
                  </a:moveTo>
                  <a:lnTo>
                    <a:pt x="1264" y="512"/>
                  </a:lnTo>
                  <a:cubicBezTo>
                    <a:pt x="1277" y="522"/>
                    <a:pt x="1290" y="532"/>
                    <a:pt x="1304" y="542"/>
                  </a:cubicBezTo>
                  <a:cubicBezTo>
                    <a:pt x="1305" y="544"/>
                    <a:pt x="1308" y="545"/>
                    <a:pt x="1309" y="544"/>
                  </a:cubicBezTo>
                  <a:cubicBezTo>
                    <a:pt x="1312" y="544"/>
                    <a:pt x="1316" y="542"/>
                    <a:pt x="1317" y="540"/>
                  </a:cubicBezTo>
                  <a:cubicBezTo>
                    <a:pt x="1320" y="538"/>
                    <a:pt x="1318" y="534"/>
                    <a:pt x="1315" y="532"/>
                  </a:cubicBezTo>
                  <a:cubicBezTo>
                    <a:pt x="1301" y="522"/>
                    <a:pt x="1286" y="513"/>
                    <a:pt x="1264" y="512"/>
                  </a:cubicBezTo>
                  <a:close/>
                  <a:moveTo>
                    <a:pt x="877" y="593"/>
                  </a:moveTo>
                  <a:lnTo>
                    <a:pt x="877" y="593"/>
                  </a:lnTo>
                  <a:cubicBezTo>
                    <a:pt x="876" y="593"/>
                    <a:pt x="875" y="594"/>
                    <a:pt x="875" y="594"/>
                  </a:cubicBezTo>
                  <a:cubicBezTo>
                    <a:pt x="874" y="596"/>
                    <a:pt x="873" y="599"/>
                    <a:pt x="873" y="600"/>
                  </a:cubicBezTo>
                  <a:cubicBezTo>
                    <a:pt x="888" y="612"/>
                    <a:pt x="902" y="624"/>
                    <a:pt x="917" y="636"/>
                  </a:cubicBezTo>
                  <a:cubicBezTo>
                    <a:pt x="920" y="639"/>
                    <a:pt x="924" y="641"/>
                    <a:pt x="928" y="642"/>
                  </a:cubicBezTo>
                  <a:cubicBezTo>
                    <a:pt x="931" y="642"/>
                    <a:pt x="935" y="641"/>
                    <a:pt x="936" y="639"/>
                  </a:cubicBezTo>
                  <a:cubicBezTo>
                    <a:pt x="939" y="637"/>
                    <a:pt x="938" y="633"/>
                    <a:pt x="935" y="631"/>
                  </a:cubicBezTo>
                  <a:cubicBezTo>
                    <a:pt x="917" y="618"/>
                    <a:pt x="899" y="606"/>
                    <a:pt x="880" y="593"/>
                  </a:cubicBezTo>
                  <a:cubicBezTo>
                    <a:pt x="880" y="593"/>
                    <a:pt x="878" y="593"/>
                    <a:pt x="877" y="593"/>
                  </a:cubicBezTo>
                  <a:close/>
                  <a:moveTo>
                    <a:pt x="822" y="180"/>
                  </a:moveTo>
                  <a:lnTo>
                    <a:pt x="822" y="180"/>
                  </a:lnTo>
                  <a:cubicBezTo>
                    <a:pt x="822" y="178"/>
                    <a:pt x="822" y="175"/>
                    <a:pt x="821" y="174"/>
                  </a:cubicBezTo>
                  <a:cubicBezTo>
                    <a:pt x="811" y="164"/>
                    <a:pt x="799" y="158"/>
                    <a:pt x="786" y="154"/>
                  </a:cubicBezTo>
                  <a:cubicBezTo>
                    <a:pt x="781" y="152"/>
                    <a:pt x="776" y="155"/>
                    <a:pt x="772" y="159"/>
                  </a:cubicBezTo>
                  <a:cubicBezTo>
                    <a:pt x="768" y="162"/>
                    <a:pt x="766" y="166"/>
                    <a:pt x="771" y="169"/>
                  </a:cubicBezTo>
                  <a:cubicBezTo>
                    <a:pt x="782" y="178"/>
                    <a:pt x="795" y="185"/>
                    <a:pt x="810" y="187"/>
                  </a:cubicBezTo>
                  <a:cubicBezTo>
                    <a:pt x="815" y="188"/>
                    <a:pt x="820" y="185"/>
                    <a:pt x="822" y="180"/>
                  </a:cubicBezTo>
                  <a:close/>
                  <a:moveTo>
                    <a:pt x="968" y="280"/>
                  </a:moveTo>
                  <a:lnTo>
                    <a:pt x="968" y="280"/>
                  </a:lnTo>
                  <a:cubicBezTo>
                    <a:pt x="967" y="278"/>
                    <a:pt x="967" y="276"/>
                    <a:pt x="965" y="275"/>
                  </a:cubicBezTo>
                  <a:cubicBezTo>
                    <a:pt x="942" y="258"/>
                    <a:pt x="919" y="241"/>
                    <a:pt x="895" y="224"/>
                  </a:cubicBezTo>
                  <a:cubicBezTo>
                    <a:pt x="894" y="224"/>
                    <a:pt x="893" y="223"/>
                    <a:pt x="892" y="223"/>
                  </a:cubicBezTo>
                  <a:cubicBezTo>
                    <a:pt x="890" y="224"/>
                    <a:pt x="888" y="224"/>
                    <a:pt x="887" y="225"/>
                  </a:cubicBezTo>
                  <a:cubicBezTo>
                    <a:pt x="884" y="228"/>
                    <a:pt x="883" y="231"/>
                    <a:pt x="886" y="233"/>
                  </a:cubicBezTo>
                  <a:cubicBezTo>
                    <a:pt x="908" y="250"/>
                    <a:pt x="930" y="267"/>
                    <a:pt x="952" y="284"/>
                  </a:cubicBezTo>
                  <a:cubicBezTo>
                    <a:pt x="955" y="287"/>
                    <a:pt x="960" y="287"/>
                    <a:pt x="964" y="285"/>
                  </a:cubicBezTo>
                  <a:cubicBezTo>
                    <a:pt x="965" y="284"/>
                    <a:pt x="966" y="282"/>
                    <a:pt x="968" y="280"/>
                  </a:cubicBezTo>
                  <a:close/>
                  <a:moveTo>
                    <a:pt x="599" y="365"/>
                  </a:moveTo>
                  <a:lnTo>
                    <a:pt x="599" y="365"/>
                  </a:lnTo>
                  <a:cubicBezTo>
                    <a:pt x="597" y="366"/>
                    <a:pt x="593" y="366"/>
                    <a:pt x="592" y="368"/>
                  </a:cubicBezTo>
                  <a:cubicBezTo>
                    <a:pt x="590" y="372"/>
                    <a:pt x="592" y="377"/>
                    <a:pt x="595" y="379"/>
                  </a:cubicBezTo>
                  <a:cubicBezTo>
                    <a:pt x="617" y="393"/>
                    <a:pt x="638" y="406"/>
                    <a:pt x="660" y="419"/>
                  </a:cubicBezTo>
                  <a:cubicBezTo>
                    <a:pt x="662" y="421"/>
                    <a:pt x="666" y="423"/>
                    <a:pt x="668" y="419"/>
                  </a:cubicBezTo>
                  <a:cubicBezTo>
                    <a:pt x="669" y="416"/>
                    <a:pt x="667" y="413"/>
                    <a:pt x="666" y="410"/>
                  </a:cubicBezTo>
                  <a:cubicBezTo>
                    <a:pt x="654" y="392"/>
                    <a:pt x="637" y="380"/>
                    <a:pt x="619" y="369"/>
                  </a:cubicBezTo>
                  <a:cubicBezTo>
                    <a:pt x="613" y="365"/>
                    <a:pt x="607" y="364"/>
                    <a:pt x="599" y="365"/>
                  </a:cubicBezTo>
                  <a:close/>
                  <a:moveTo>
                    <a:pt x="1122" y="1055"/>
                  </a:moveTo>
                  <a:lnTo>
                    <a:pt x="1122" y="1055"/>
                  </a:lnTo>
                  <a:cubicBezTo>
                    <a:pt x="1120" y="1052"/>
                    <a:pt x="1117" y="1054"/>
                    <a:pt x="1114" y="1055"/>
                  </a:cubicBezTo>
                  <a:cubicBezTo>
                    <a:pt x="1094" y="1062"/>
                    <a:pt x="1074" y="1071"/>
                    <a:pt x="1054" y="1077"/>
                  </a:cubicBezTo>
                  <a:cubicBezTo>
                    <a:pt x="1017" y="1089"/>
                    <a:pt x="984" y="1109"/>
                    <a:pt x="951" y="1128"/>
                  </a:cubicBezTo>
                  <a:cubicBezTo>
                    <a:pt x="917" y="1147"/>
                    <a:pt x="883" y="1166"/>
                    <a:pt x="846" y="1181"/>
                  </a:cubicBezTo>
                  <a:cubicBezTo>
                    <a:pt x="823" y="1190"/>
                    <a:pt x="802" y="1202"/>
                    <a:pt x="780" y="1213"/>
                  </a:cubicBezTo>
                  <a:cubicBezTo>
                    <a:pt x="779" y="1214"/>
                    <a:pt x="777" y="1216"/>
                    <a:pt x="776" y="1218"/>
                  </a:cubicBezTo>
                  <a:cubicBezTo>
                    <a:pt x="775" y="1220"/>
                    <a:pt x="776" y="1223"/>
                    <a:pt x="778" y="1223"/>
                  </a:cubicBezTo>
                  <a:cubicBezTo>
                    <a:pt x="782" y="1223"/>
                    <a:pt x="786" y="1224"/>
                    <a:pt x="790" y="1223"/>
                  </a:cubicBezTo>
                  <a:cubicBezTo>
                    <a:pt x="817" y="1215"/>
                    <a:pt x="842" y="1204"/>
                    <a:pt x="866" y="1190"/>
                  </a:cubicBezTo>
                  <a:cubicBezTo>
                    <a:pt x="944" y="1146"/>
                    <a:pt x="1022" y="1103"/>
                    <a:pt x="1104" y="1067"/>
                  </a:cubicBezTo>
                  <a:cubicBezTo>
                    <a:pt x="1111" y="1064"/>
                    <a:pt x="1118" y="1062"/>
                    <a:pt x="1122" y="1055"/>
                  </a:cubicBezTo>
                  <a:close/>
                  <a:moveTo>
                    <a:pt x="744" y="228"/>
                  </a:moveTo>
                  <a:lnTo>
                    <a:pt x="744" y="228"/>
                  </a:lnTo>
                  <a:cubicBezTo>
                    <a:pt x="734" y="221"/>
                    <a:pt x="722" y="216"/>
                    <a:pt x="713" y="208"/>
                  </a:cubicBezTo>
                  <a:cubicBezTo>
                    <a:pt x="704" y="200"/>
                    <a:pt x="695" y="201"/>
                    <a:pt x="687" y="206"/>
                  </a:cubicBezTo>
                  <a:cubicBezTo>
                    <a:pt x="647" y="228"/>
                    <a:pt x="606" y="243"/>
                    <a:pt x="562" y="255"/>
                  </a:cubicBezTo>
                  <a:cubicBezTo>
                    <a:pt x="560" y="255"/>
                    <a:pt x="557" y="258"/>
                    <a:pt x="552" y="262"/>
                  </a:cubicBezTo>
                  <a:cubicBezTo>
                    <a:pt x="570" y="270"/>
                    <a:pt x="586" y="277"/>
                    <a:pt x="602" y="286"/>
                  </a:cubicBezTo>
                  <a:cubicBezTo>
                    <a:pt x="614" y="292"/>
                    <a:pt x="624" y="292"/>
                    <a:pt x="636" y="286"/>
                  </a:cubicBezTo>
                  <a:cubicBezTo>
                    <a:pt x="667" y="272"/>
                    <a:pt x="701" y="260"/>
                    <a:pt x="731" y="241"/>
                  </a:cubicBezTo>
                  <a:cubicBezTo>
                    <a:pt x="736" y="238"/>
                    <a:pt x="742" y="236"/>
                    <a:pt x="744" y="228"/>
                  </a:cubicBezTo>
                  <a:close/>
                  <a:moveTo>
                    <a:pt x="1003" y="59"/>
                  </a:moveTo>
                  <a:lnTo>
                    <a:pt x="1003" y="59"/>
                  </a:lnTo>
                  <a:cubicBezTo>
                    <a:pt x="963" y="64"/>
                    <a:pt x="927" y="68"/>
                    <a:pt x="892" y="73"/>
                  </a:cubicBezTo>
                  <a:cubicBezTo>
                    <a:pt x="887" y="73"/>
                    <a:pt x="881" y="76"/>
                    <a:pt x="877" y="79"/>
                  </a:cubicBezTo>
                  <a:cubicBezTo>
                    <a:pt x="865" y="87"/>
                    <a:pt x="853" y="96"/>
                    <a:pt x="842" y="106"/>
                  </a:cubicBezTo>
                  <a:cubicBezTo>
                    <a:pt x="839" y="109"/>
                    <a:pt x="838" y="114"/>
                    <a:pt x="842" y="117"/>
                  </a:cubicBezTo>
                  <a:cubicBezTo>
                    <a:pt x="848" y="121"/>
                    <a:pt x="856" y="123"/>
                    <a:pt x="861" y="128"/>
                  </a:cubicBezTo>
                  <a:cubicBezTo>
                    <a:pt x="877" y="140"/>
                    <a:pt x="891" y="137"/>
                    <a:pt x="908" y="128"/>
                  </a:cubicBezTo>
                  <a:cubicBezTo>
                    <a:pt x="948" y="105"/>
                    <a:pt x="991" y="91"/>
                    <a:pt x="1037" y="86"/>
                  </a:cubicBezTo>
                  <a:cubicBezTo>
                    <a:pt x="1043" y="86"/>
                    <a:pt x="1050" y="87"/>
                    <a:pt x="1054" y="81"/>
                  </a:cubicBezTo>
                  <a:cubicBezTo>
                    <a:pt x="1057" y="78"/>
                    <a:pt x="1050" y="71"/>
                    <a:pt x="1039" y="68"/>
                  </a:cubicBezTo>
                  <a:cubicBezTo>
                    <a:pt x="1026" y="64"/>
                    <a:pt x="1013" y="62"/>
                    <a:pt x="1003" y="59"/>
                  </a:cubicBezTo>
                  <a:close/>
                  <a:moveTo>
                    <a:pt x="1209" y="561"/>
                  </a:moveTo>
                  <a:lnTo>
                    <a:pt x="1209" y="561"/>
                  </a:lnTo>
                  <a:cubicBezTo>
                    <a:pt x="1197" y="551"/>
                    <a:pt x="1188" y="544"/>
                    <a:pt x="1180" y="537"/>
                  </a:cubicBezTo>
                  <a:cubicBezTo>
                    <a:pt x="1170" y="527"/>
                    <a:pt x="1158" y="524"/>
                    <a:pt x="1145" y="526"/>
                  </a:cubicBezTo>
                  <a:cubicBezTo>
                    <a:pt x="1101" y="535"/>
                    <a:pt x="1056" y="535"/>
                    <a:pt x="1011" y="540"/>
                  </a:cubicBezTo>
                  <a:cubicBezTo>
                    <a:pt x="995" y="542"/>
                    <a:pt x="978" y="544"/>
                    <a:pt x="962" y="552"/>
                  </a:cubicBezTo>
                  <a:cubicBezTo>
                    <a:pt x="956" y="554"/>
                    <a:pt x="955" y="560"/>
                    <a:pt x="960" y="564"/>
                  </a:cubicBezTo>
                  <a:cubicBezTo>
                    <a:pt x="975" y="575"/>
                    <a:pt x="990" y="585"/>
                    <a:pt x="1004" y="596"/>
                  </a:cubicBezTo>
                  <a:cubicBezTo>
                    <a:pt x="1014" y="604"/>
                    <a:pt x="1023" y="606"/>
                    <a:pt x="1036" y="601"/>
                  </a:cubicBezTo>
                  <a:cubicBezTo>
                    <a:pt x="1081" y="584"/>
                    <a:pt x="1127" y="574"/>
                    <a:pt x="1175" y="571"/>
                  </a:cubicBezTo>
                  <a:cubicBezTo>
                    <a:pt x="1186" y="571"/>
                    <a:pt x="1197" y="570"/>
                    <a:pt x="1209" y="561"/>
                  </a:cubicBezTo>
                  <a:close/>
                  <a:moveTo>
                    <a:pt x="1368" y="478"/>
                  </a:moveTo>
                  <a:lnTo>
                    <a:pt x="1368" y="478"/>
                  </a:lnTo>
                  <a:cubicBezTo>
                    <a:pt x="1380" y="494"/>
                    <a:pt x="1396" y="497"/>
                    <a:pt x="1407" y="507"/>
                  </a:cubicBezTo>
                  <a:cubicBezTo>
                    <a:pt x="1414" y="514"/>
                    <a:pt x="1421" y="513"/>
                    <a:pt x="1430" y="511"/>
                  </a:cubicBezTo>
                  <a:cubicBezTo>
                    <a:pt x="1484" y="497"/>
                    <a:pt x="1534" y="474"/>
                    <a:pt x="1584" y="449"/>
                  </a:cubicBezTo>
                  <a:cubicBezTo>
                    <a:pt x="1587" y="447"/>
                    <a:pt x="1590" y="444"/>
                    <a:pt x="1593" y="441"/>
                  </a:cubicBezTo>
                  <a:cubicBezTo>
                    <a:pt x="1592" y="438"/>
                    <a:pt x="1592" y="436"/>
                    <a:pt x="1590" y="435"/>
                  </a:cubicBezTo>
                  <a:cubicBezTo>
                    <a:pt x="1574" y="423"/>
                    <a:pt x="1557" y="412"/>
                    <a:pt x="1540" y="401"/>
                  </a:cubicBezTo>
                  <a:cubicBezTo>
                    <a:pt x="1536" y="398"/>
                    <a:pt x="1532" y="399"/>
                    <a:pt x="1528" y="401"/>
                  </a:cubicBezTo>
                  <a:cubicBezTo>
                    <a:pt x="1524" y="403"/>
                    <a:pt x="1521" y="406"/>
                    <a:pt x="1517" y="408"/>
                  </a:cubicBezTo>
                  <a:cubicBezTo>
                    <a:pt x="1475" y="432"/>
                    <a:pt x="1433" y="457"/>
                    <a:pt x="1385" y="470"/>
                  </a:cubicBezTo>
                  <a:cubicBezTo>
                    <a:pt x="1380" y="472"/>
                    <a:pt x="1375" y="475"/>
                    <a:pt x="1368" y="478"/>
                  </a:cubicBezTo>
                  <a:close/>
                  <a:moveTo>
                    <a:pt x="689" y="338"/>
                  </a:moveTo>
                  <a:lnTo>
                    <a:pt x="689" y="338"/>
                  </a:lnTo>
                  <a:cubicBezTo>
                    <a:pt x="698" y="355"/>
                    <a:pt x="712" y="368"/>
                    <a:pt x="724" y="383"/>
                  </a:cubicBezTo>
                  <a:cubicBezTo>
                    <a:pt x="739" y="403"/>
                    <a:pt x="741" y="403"/>
                    <a:pt x="763" y="390"/>
                  </a:cubicBezTo>
                  <a:cubicBezTo>
                    <a:pt x="791" y="375"/>
                    <a:pt x="819" y="359"/>
                    <a:pt x="846" y="343"/>
                  </a:cubicBezTo>
                  <a:cubicBezTo>
                    <a:pt x="858" y="336"/>
                    <a:pt x="871" y="330"/>
                    <a:pt x="883" y="323"/>
                  </a:cubicBezTo>
                  <a:cubicBezTo>
                    <a:pt x="890" y="319"/>
                    <a:pt x="891" y="313"/>
                    <a:pt x="885" y="308"/>
                  </a:cubicBezTo>
                  <a:cubicBezTo>
                    <a:pt x="872" y="296"/>
                    <a:pt x="857" y="285"/>
                    <a:pt x="844" y="273"/>
                  </a:cubicBezTo>
                  <a:cubicBezTo>
                    <a:pt x="832" y="263"/>
                    <a:pt x="822" y="265"/>
                    <a:pt x="810" y="273"/>
                  </a:cubicBezTo>
                  <a:cubicBezTo>
                    <a:pt x="774" y="296"/>
                    <a:pt x="737" y="316"/>
                    <a:pt x="697" y="332"/>
                  </a:cubicBezTo>
                  <a:cubicBezTo>
                    <a:pt x="694" y="333"/>
                    <a:pt x="692" y="336"/>
                    <a:pt x="689" y="338"/>
                  </a:cubicBezTo>
                  <a:close/>
                  <a:moveTo>
                    <a:pt x="1237" y="210"/>
                  </a:moveTo>
                  <a:lnTo>
                    <a:pt x="1237" y="210"/>
                  </a:lnTo>
                  <a:cubicBezTo>
                    <a:pt x="1234" y="207"/>
                    <a:pt x="1231" y="204"/>
                    <a:pt x="1227" y="202"/>
                  </a:cubicBezTo>
                  <a:cubicBezTo>
                    <a:pt x="1204" y="189"/>
                    <a:pt x="1180" y="177"/>
                    <a:pt x="1158" y="163"/>
                  </a:cubicBezTo>
                  <a:cubicBezTo>
                    <a:pt x="1142" y="154"/>
                    <a:pt x="1128" y="143"/>
                    <a:pt x="1113" y="132"/>
                  </a:cubicBezTo>
                  <a:cubicBezTo>
                    <a:pt x="1094" y="136"/>
                    <a:pt x="1076" y="138"/>
                    <a:pt x="1057" y="142"/>
                  </a:cubicBezTo>
                  <a:cubicBezTo>
                    <a:pt x="1024" y="149"/>
                    <a:pt x="991" y="157"/>
                    <a:pt x="961" y="175"/>
                  </a:cubicBezTo>
                  <a:cubicBezTo>
                    <a:pt x="952" y="180"/>
                    <a:pt x="952" y="186"/>
                    <a:pt x="960" y="192"/>
                  </a:cubicBezTo>
                  <a:cubicBezTo>
                    <a:pt x="982" y="208"/>
                    <a:pt x="1005" y="224"/>
                    <a:pt x="1026" y="242"/>
                  </a:cubicBezTo>
                  <a:cubicBezTo>
                    <a:pt x="1039" y="254"/>
                    <a:pt x="1052" y="257"/>
                    <a:pt x="1069" y="252"/>
                  </a:cubicBezTo>
                  <a:cubicBezTo>
                    <a:pt x="1113" y="239"/>
                    <a:pt x="1158" y="231"/>
                    <a:pt x="1203" y="225"/>
                  </a:cubicBezTo>
                  <a:cubicBezTo>
                    <a:pt x="1214" y="224"/>
                    <a:pt x="1224" y="219"/>
                    <a:pt x="1233" y="216"/>
                  </a:cubicBezTo>
                  <a:cubicBezTo>
                    <a:pt x="1235" y="215"/>
                    <a:pt x="1235" y="212"/>
                    <a:pt x="1237" y="210"/>
                  </a:cubicBezTo>
                  <a:close/>
                  <a:moveTo>
                    <a:pt x="1082" y="466"/>
                  </a:moveTo>
                  <a:lnTo>
                    <a:pt x="1082" y="466"/>
                  </a:lnTo>
                  <a:cubicBezTo>
                    <a:pt x="1081" y="464"/>
                    <a:pt x="1081" y="462"/>
                    <a:pt x="1079" y="461"/>
                  </a:cubicBezTo>
                  <a:cubicBezTo>
                    <a:pt x="1074" y="456"/>
                    <a:pt x="1068" y="451"/>
                    <a:pt x="1062" y="447"/>
                  </a:cubicBezTo>
                  <a:cubicBezTo>
                    <a:pt x="1029" y="421"/>
                    <a:pt x="993" y="401"/>
                    <a:pt x="964" y="371"/>
                  </a:cubicBezTo>
                  <a:cubicBezTo>
                    <a:pt x="955" y="362"/>
                    <a:pt x="945" y="363"/>
                    <a:pt x="935" y="369"/>
                  </a:cubicBezTo>
                  <a:cubicBezTo>
                    <a:pt x="905" y="385"/>
                    <a:pt x="875" y="401"/>
                    <a:pt x="845" y="418"/>
                  </a:cubicBezTo>
                  <a:cubicBezTo>
                    <a:pt x="831" y="425"/>
                    <a:pt x="818" y="433"/>
                    <a:pt x="804" y="442"/>
                  </a:cubicBezTo>
                  <a:cubicBezTo>
                    <a:pt x="799" y="445"/>
                    <a:pt x="799" y="451"/>
                    <a:pt x="804" y="455"/>
                  </a:cubicBezTo>
                  <a:cubicBezTo>
                    <a:pt x="827" y="476"/>
                    <a:pt x="854" y="491"/>
                    <a:pt x="879" y="509"/>
                  </a:cubicBezTo>
                  <a:cubicBezTo>
                    <a:pt x="886" y="514"/>
                    <a:pt x="893" y="511"/>
                    <a:pt x="900" y="509"/>
                  </a:cubicBezTo>
                  <a:cubicBezTo>
                    <a:pt x="917" y="503"/>
                    <a:pt x="934" y="496"/>
                    <a:pt x="952" y="493"/>
                  </a:cubicBezTo>
                  <a:cubicBezTo>
                    <a:pt x="986" y="486"/>
                    <a:pt x="1021" y="481"/>
                    <a:pt x="1055" y="476"/>
                  </a:cubicBezTo>
                  <a:cubicBezTo>
                    <a:pt x="1063" y="475"/>
                    <a:pt x="1070" y="475"/>
                    <a:pt x="1077" y="473"/>
                  </a:cubicBezTo>
                  <a:cubicBezTo>
                    <a:pt x="1081" y="473"/>
                    <a:pt x="1082" y="470"/>
                    <a:pt x="1082" y="466"/>
                  </a:cubicBezTo>
                  <a:close/>
                  <a:moveTo>
                    <a:pt x="1206" y="285"/>
                  </a:moveTo>
                  <a:lnTo>
                    <a:pt x="1206" y="285"/>
                  </a:lnTo>
                  <a:cubicBezTo>
                    <a:pt x="1176" y="286"/>
                    <a:pt x="1147" y="292"/>
                    <a:pt x="1119" y="302"/>
                  </a:cubicBezTo>
                  <a:cubicBezTo>
                    <a:pt x="1113" y="304"/>
                    <a:pt x="1111" y="310"/>
                    <a:pt x="1116" y="314"/>
                  </a:cubicBezTo>
                  <a:cubicBezTo>
                    <a:pt x="1130" y="326"/>
                    <a:pt x="1145" y="338"/>
                    <a:pt x="1160" y="351"/>
                  </a:cubicBezTo>
                  <a:cubicBezTo>
                    <a:pt x="1193" y="377"/>
                    <a:pt x="1228" y="401"/>
                    <a:pt x="1264" y="424"/>
                  </a:cubicBezTo>
                  <a:cubicBezTo>
                    <a:pt x="1277" y="432"/>
                    <a:pt x="1289" y="433"/>
                    <a:pt x="1303" y="427"/>
                  </a:cubicBezTo>
                  <a:cubicBezTo>
                    <a:pt x="1325" y="419"/>
                    <a:pt x="1348" y="412"/>
                    <a:pt x="1370" y="405"/>
                  </a:cubicBezTo>
                  <a:cubicBezTo>
                    <a:pt x="1396" y="396"/>
                    <a:pt x="1421" y="384"/>
                    <a:pt x="1445" y="370"/>
                  </a:cubicBezTo>
                  <a:cubicBezTo>
                    <a:pt x="1451" y="367"/>
                    <a:pt x="1456" y="363"/>
                    <a:pt x="1460" y="359"/>
                  </a:cubicBezTo>
                  <a:cubicBezTo>
                    <a:pt x="1464" y="356"/>
                    <a:pt x="1462" y="353"/>
                    <a:pt x="1460" y="351"/>
                  </a:cubicBezTo>
                  <a:cubicBezTo>
                    <a:pt x="1457" y="348"/>
                    <a:pt x="1453" y="346"/>
                    <a:pt x="1450" y="343"/>
                  </a:cubicBezTo>
                  <a:cubicBezTo>
                    <a:pt x="1428" y="329"/>
                    <a:pt x="1404" y="319"/>
                    <a:pt x="1381" y="309"/>
                  </a:cubicBezTo>
                  <a:cubicBezTo>
                    <a:pt x="1358" y="297"/>
                    <a:pt x="1337" y="285"/>
                    <a:pt x="1325" y="260"/>
                  </a:cubicBezTo>
                  <a:cubicBezTo>
                    <a:pt x="1318" y="245"/>
                    <a:pt x="1309" y="244"/>
                    <a:pt x="1297" y="254"/>
                  </a:cubicBezTo>
                  <a:cubicBezTo>
                    <a:pt x="1271" y="277"/>
                    <a:pt x="1239" y="283"/>
                    <a:pt x="1206" y="285"/>
                  </a:cubicBezTo>
                  <a:close/>
                  <a:moveTo>
                    <a:pt x="1303" y="915"/>
                  </a:moveTo>
                  <a:lnTo>
                    <a:pt x="1303" y="915"/>
                  </a:lnTo>
                  <a:cubicBezTo>
                    <a:pt x="1248" y="925"/>
                    <a:pt x="1194" y="936"/>
                    <a:pt x="1141" y="951"/>
                  </a:cubicBezTo>
                  <a:cubicBezTo>
                    <a:pt x="1091" y="966"/>
                    <a:pt x="1043" y="983"/>
                    <a:pt x="999" y="1009"/>
                  </a:cubicBezTo>
                  <a:cubicBezTo>
                    <a:pt x="962" y="1030"/>
                    <a:pt x="926" y="1053"/>
                    <a:pt x="891" y="1076"/>
                  </a:cubicBezTo>
                  <a:cubicBezTo>
                    <a:pt x="861" y="1096"/>
                    <a:pt x="830" y="1111"/>
                    <a:pt x="797" y="1125"/>
                  </a:cubicBezTo>
                  <a:cubicBezTo>
                    <a:pt x="784" y="1132"/>
                    <a:pt x="770" y="1136"/>
                    <a:pt x="754" y="1136"/>
                  </a:cubicBezTo>
                  <a:cubicBezTo>
                    <a:pt x="720" y="1135"/>
                    <a:pt x="687" y="1126"/>
                    <a:pt x="654" y="1118"/>
                  </a:cubicBezTo>
                  <a:cubicBezTo>
                    <a:pt x="644" y="1116"/>
                    <a:pt x="635" y="1110"/>
                    <a:pt x="626" y="1103"/>
                  </a:cubicBezTo>
                  <a:cubicBezTo>
                    <a:pt x="592" y="1073"/>
                    <a:pt x="552" y="1049"/>
                    <a:pt x="513" y="1026"/>
                  </a:cubicBezTo>
                  <a:cubicBezTo>
                    <a:pt x="438" y="982"/>
                    <a:pt x="367" y="934"/>
                    <a:pt x="299" y="881"/>
                  </a:cubicBezTo>
                  <a:cubicBezTo>
                    <a:pt x="291" y="874"/>
                    <a:pt x="283" y="867"/>
                    <a:pt x="274" y="861"/>
                  </a:cubicBezTo>
                  <a:cubicBezTo>
                    <a:pt x="228" y="832"/>
                    <a:pt x="182" y="803"/>
                    <a:pt x="136" y="773"/>
                  </a:cubicBezTo>
                  <a:cubicBezTo>
                    <a:pt x="118" y="762"/>
                    <a:pt x="109" y="763"/>
                    <a:pt x="96" y="780"/>
                  </a:cubicBezTo>
                  <a:cubicBezTo>
                    <a:pt x="91" y="785"/>
                    <a:pt x="88" y="792"/>
                    <a:pt x="85" y="799"/>
                  </a:cubicBezTo>
                  <a:cubicBezTo>
                    <a:pt x="82" y="805"/>
                    <a:pt x="83" y="812"/>
                    <a:pt x="88" y="817"/>
                  </a:cubicBezTo>
                  <a:cubicBezTo>
                    <a:pt x="104" y="835"/>
                    <a:pt x="119" y="855"/>
                    <a:pt x="141" y="867"/>
                  </a:cubicBezTo>
                  <a:cubicBezTo>
                    <a:pt x="183" y="889"/>
                    <a:pt x="219" y="922"/>
                    <a:pt x="262" y="945"/>
                  </a:cubicBezTo>
                  <a:cubicBezTo>
                    <a:pt x="283" y="956"/>
                    <a:pt x="304" y="970"/>
                    <a:pt x="323" y="984"/>
                  </a:cubicBezTo>
                  <a:cubicBezTo>
                    <a:pt x="355" y="1008"/>
                    <a:pt x="389" y="1028"/>
                    <a:pt x="424" y="1046"/>
                  </a:cubicBezTo>
                  <a:cubicBezTo>
                    <a:pt x="451" y="1060"/>
                    <a:pt x="479" y="1075"/>
                    <a:pt x="504" y="1093"/>
                  </a:cubicBezTo>
                  <a:cubicBezTo>
                    <a:pt x="512" y="1100"/>
                    <a:pt x="522" y="1105"/>
                    <a:pt x="531" y="1109"/>
                  </a:cubicBezTo>
                  <a:cubicBezTo>
                    <a:pt x="577" y="1128"/>
                    <a:pt x="618" y="1154"/>
                    <a:pt x="656" y="1186"/>
                  </a:cubicBezTo>
                  <a:cubicBezTo>
                    <a:pt x="674" y="1202"/>
                    <a:pt x="695" y="1212"/>
                    <a:pt x="716" y="1221"/>
                  </a:cubicBezTo>
                  <a:cubicBezTo>
                    <a:pt x="721" y="1223"/>
                    <a:pt x="726" y="1225"/>
                    <a:pt x="732" y="1222"/>
                  </a:cubicBezTo>
                  <a:cubicBezTo>
                    <a:pt x="732" y="1221"/>
                    <a:pt x="733" y="1221"/>
                    <a:pt x="733" y="1220"/>
                  </a:cubicBezTo>
                  <a:cubicBezTo>
                    <a:pt x="734" y="1218"/>
                    <a:pt x="734" y="1216"/>
                    <a:pt x="735" y="1214"/>
                  </a:cubicBezTo>
                  <a:cubicBezTo>
                    <a:pt x="735" y="1184"/>
                    <a:pt x="751" y="1166"/>
                    <a:pt x="777" y="1156"/>
                  </a:cubicBezTo>
                  <a:cubicBezTo>
                    <a:pt x="819" y="1139"/>
                    <a:pt x="858" y="1118"/>
                    <a:pt x="897" y="1096"/>
                  </a:cubicBezTo>
                  <a:cubicBezTo>
                    <a:pt x="963" y="1057"/>
                    <a:pt x="1031" y="1021"/>
                    <a:pt x="1103" y="994"/>
                  </a:cubicBezTo>
                  <a:cubicBezTo>
                    <a:pt x="1106" y="993"/>
                    <a:pt x="1109" y="992"/>
                    <a:pt x="1112" y="991"/>
                  </a:cubicBezTo>
                  <a:cubicBezTo>
                    <a:pt x="1150" y="974"/>
                    <a:pt x="1191" y="966"/>
                    <a:pt x="1227" y="946"/>
                  </a:cubicBezTo>
                  <a:cubicBezTo>
                    <a:pt x="1232" y="943"/>
                    <a:pt x="1238" y="944"/>
                    <a:pt x="1243" y="943"/>
                  </a:cubicBezTo>
                  <a:cubicBezTo>
                    <a:pt x="1264" y="937"/>
                    <a:pt x="1285" y="929"/>
                    <a:pt x="1302" y="915"/>
                  </a:cubicBezTo>
                  <a:cubicBezTo>
                    <a:pt x="1322" y="919"/>
                    <a:pt x="1342" y="918"/>
                    <a:pt x="1362" y="915"/>
                  </a:cubicBezTo>
                  <a:cubicBezTo>
                    <a:pt x="1421" y="908"/>
                    <a:pt x="1480" y="898"/>
                    <a:pt x="1539" y="889"/>
                  </a:cubicBezTo>
                  <a:cubicBezTo>
                    <a:pt x="1558" y="887"/>
                    <a:pt x="1577" y="884"/>
                    <a:pt x="1593" y="872"/>
                  </a:cubicBezTo>
                  <a:cubicBezTo>
                    <a:pt x="1605" y="865"/>
                    <a:pt x="1615" y="868"/>
                    <a:pt x="1625" y="876"/>
                  </a:cubicBezTo>
                  <a:cubicBezTo>
                    <a:pt x="1632" y="882"/>
                    <a:pt x="1634" y="889"/>
                    <a:pt x="1628" y="896"/>
                  </a:cubicBezTo>
                  <a:cubicBezTo>
                    <a:pt x="1615" y="910"/>
                    <a:pt x="1601" y="923"/>
                    <a:pt x="1582" y="929"/>
                  </a:cubicBezTo>
                  <a:cubicBezTo>
                    <a:pt x="1546" y="942"/>
                    <a:pt x="1510" y="955"/>
                    <a:pt x="1471" y="956"/>
                  </a:cubicBezTo>
                  <a:cubicBezTo>
                    <a:pt x="1455" y="956"/>
                    <a:pt x="1439" y="956"/>
                    <a:pt x="1423" y="958"/>
                  </a:cubicBezTo>
                  <a:cubicBezTo>
                    <a:pt x="1348" y="965"/>
                    <a:pt x="1278" y="989"/>
                    <a:pt x="1208" y="1015"/>
                  </a:cubicBezTo>
                  <a:cubicBezTo>
                    <a:pt x="1205" y="1016"/>
                    <a:pt x="1198" y="1017"/>
                    <a:pt x="1200" y="1027"/>
                  </a:cubicBezTo>
                  <a:cubicBezTo>
                    <a:pt x="1214" y="1024"/>
                    <a:pt x="1227" y="1021"/>
                    <a:pt x="1240" y="1018"/>
                  </a:cubicBezTo>
                  <a:cubicBezTo>
                    <a:pt x="1263" y="1013"/>
                    <a:pt x="1286" y="1006"/>
                    <a:pt x="1310" y="1007"/>
                  </a:cubicBezTo>
                  <a:cubicBezTo>
                    <a:pt x="1340" y="1007"/>
                    <a:pt x="1369" y="1003"/>
                    <a:pt x="1399" y="999"/>
                  </a:cubicBezTo>
                  <a:cubicBezTo>
                    <a:pt x="1417" y="997"/>
                    <a:pt x="1437" y="997"/>
                    <a:pt x="1454" y="986"/>
                  </a:cubicBezTo>
                  <a:cubicBezTo>
                    <a:pt x="1458" y="983"/>
                    <a:pt x="1464" y="983"/>
                    <a:pt x="1469" y="983"/>
                  </a:cubicBezTo>
                  <a:cubicBezTo>
                    <a:pt x="1495" y="981"/>
                    <a:pt x="1520" y="974"/>
                    <a:pt x="1544" y="968"/>
                  </a:cubicBezTo>
                  <a:cubicBezTo>
                    <a:pt x="1565" y="962"/>
                    <a:pt x="1585" y="955"/>
                    <a:pt x="1605" y="948"/>
                  </a:cubicBezTo>
                  <a:cubicBezTo>
                    <a:pt x="1640" y="936"/>
                    <a:pt x="1657" y="910"/>
                    <a:pt x="1666" y="876"/>
                  </a:cubicBezTo>
                  <a:cubicBezTo>
                    <a:pt x="1668" y="864"/>
                    <a:pt x="1665" y="855"/>
                    <a:pt x="1655" y="848"/>
                  </a:cubicBezTo>
                  <a:cubicBezTo>
                    <a:pt x="1628" y="828"/>
                    <a:pt x="1628" y="828"/>
                    <a:pt x="1594" y="834"/>
                  </a:cubicBezTo>
                  <a:cubicBezTo>
                    <a:pt x="1590" y="835"/>
                    <a:pt x="1586" y="836"/>
                    <a:pt x="1582" y="837"/>
                  </a:cubicBezTo>
                  <a:cubicBezTo>
                    <a:pt x="1546" y="842"/>
                    <a:pt x="1512" y="855"/>
                    <a:pt x="1477" y="865"/>
                  </a:cubicBezTo>
                  <a:cubicBezTo>
                    <a:pt x="1419" y="882"/>
                    <a:pt x="1361" y="899"/>
                    <a:pt x="1303" y="915"/>
                  </a:cubicBezTo>
                  <a:close/>
                  <a:moveTo>
                    <a:pt x="1688" y="790"/>
                  </a:moveTo>
                  <a:lnTo>
                    <a:pt x="1688" y="790"/>
                  </a:lnTo>
                  <a:cubicBezTo>
                    <a:pt x="1694" y="798"/>
                    <a:pt x="1699" y="804"/>
                    <a:pt x="1704" y="810"/>
                  </a:cubicBezTo>
                  <a:cubicBezTo>
                    <a:pt x="1730" y="844"/>
                    <a:pt x="1739" y="882"/>
                    <a:pt x="1725" y="924"/>
                  </a:cubicBezTo>
                  <a:cubicBezTo>
                    <a:pt x="1708" y="972"/>
                    <a:pt x="1677" y="1004"/>
                    <a:pt x="1628" y="1023"/>
                  </a:cubicBezTo>
                  <a:cubicBezTo>
                    <a:pt x="1569" y="1045"/>
                    <a:pt x="1507" y="1055"/>
                    <a:pt x="1445" y="1063"/>
                  </a:cubicBezTo>
                  <a:cubicBezTo>
                    <a:pt x="1410" y="1067"/>
                    <a:pt x="1375" y="1071"/>
                    <a:pt x="1340" y="1073"/>
                  </a:cubicBezTo>
                  <a:cubicBezTo>
                    <a:pt x="1301" y="1076"/>
                    <a:pt x="1264" y="1084"/>
                    <a:pt x="1227" y="1094"/>
                  </a:cubicBezTo>
                  <a:cubicBezTo>
                    <a:pt x="1212" y="1097"/>
                    <a:pt x="1198" y="1103"/>
                    <a:pt x="1185" y="1110"/>
                  </a:cubicBezTo>
                  <a:cubicBezTo>
                    <a:pt x="1122" y="1140"/>
                    <a:pt x="1059" y="1167"/>
                    <a:pt x="998" y="1201"/>
                  </a:cubicBezTo>
                  <a:cubicBezTo>
                    <a:pt x="965" y="1219"/>
                    <a:pt x="933" y="1237"/>
                    <a:pt x="900" y="1255"/>
                  </a:cubicBezTo>
                  <a:cubicBezTo>
                    <a:pt x="871" y="1270"/>
                    <a:pt x="842" y="1286"/>
                    <a:pt x="811" y="1298"/>
                  </a:cubicBezTo>
                  <a:cubicBezTo>
                    <a:pt x="777" y="1311"/>
                    <a:pt x="741" y="1313"/>
                    <a:pt x="706" y="1296"/>
                  </a:cubicBezTo>
                  <a:cubicBezTo>
                    <a:pt x="670" y="1279"/>
                    <a:pt x="636" y="1258"/>
                    <a:pt x="606" y="1232"/>
                  </a:cubicBezTo>
                  <a:cubicBezTo>
                    <a:pt x="583" y="1212"/>
                    <a:pt x="558" y="1197"/>
                    <a:pt x="530" y="1186"/>
                  </a:cubicBezTo>
                  <a:cubicBezTo>
                    <a:pt x="503" y="1175"/>
                    <a:pt x="476" y="1161"/>
                    <a:pt x="453" y="1142"/>
                  </a:cubicBezTo>
                  <a:cubicBezTo>
                    <a:pt x="441" y="1131"/>
                    <a:pt x="426" y="1124"/>
                    <a:pt x="412" y="1117"/>
                  </a:cubicBezTo>
                  <a:cubicBezTo>
                    <a:pt x="355" y="1086"/>
                    <a:pt x="298" y="1055"/>
                    <a:pt x="246" y="1015"/>
                  </a:cubicBezTo>
                  <a:cubicBezTo>
                    <a:pt x="239" y="1009"/>
                    <a:pt x="230" y="1004"/>
                    <a:pt x="222" y="1000"/>
                  </a:cubicBezTo>
                  <a:cubicBezTo>
                    <a:pt x="199" y="988"/>
                    <a:pt x="177" y="975"/>
                    <a:pt x="158" y="958"/>
                  </a:cubicBezTo>
                  <a:cubicBezTo>
                    <a:pt x="154" y="954"/>
                    <a:pt x="149" y="952"/>
                    <a:pt x="145" y="949"/>
                  </a:cubicBezTo>
                  <a:cubicBezTo>
                    <a:pt x="109" y="931"/>
                    <a:pt x="79" y="906"/>
                    <a:pt x="54" y="875"/>
                  </a:cubicBezTo>
                  <a:cubicBezTo>
                    <a:pt x="44" y="864"/>
                    <a:pt x="34" y="853"/>
                    <a:pt x="27" y="839"/>
                  </a:cubicBezTo>
                  <a:cubicBezTo>
                    <a:pt x="15" y="817"/>
                    <a:pt x="15" y="794"/>
                    <a:pt x="25" y="772"/>
                  </a:cubicBezTo>
                  <a:cubicBezTo>
                    <a:pt x="31" y="757"/>
                    <a:pt x="37" y="742"/>
                    <a:pt x="48" y="730"/>
                  </a:cubicBezTo>
                  <a:cubicBezTo>
                    <a:pt x="54" y="724"/>
                    <a:pt x="55" y="717"/>
                    <a:pt x="48" y="711"/>
                  </a:cubicBezTo>
                  <a:cubicBezTo>
                    <a:pt x="36" y="700"/>
                    <a:pt x="30" y="685"/>
                    <a:pt x="20" y="672"/>
                  </a:cubicBezTo>
                  <a:cubicBezTo>
                    <a:pt x="2" y="646"/>
                    <a:pt x="0" y="616"/>
                    <a:pt x="2" y="586"/>
                  </a:cubicBezTo>
                  <a:cubicBezTo>
                    <a:pt x="3" y="575"/>
                    <a:pt x="7" y="564"/>
                    <a:pt x="16" y="554"/>
                  </a:cubicBezTo>
                  <a:cubicBezTo>
                    <a:pt x="27" y="542"/>
                    <a:pt x="37" y="528"/>
                    <a:pt x="52" y="519"/>
                  </a:cubicBezTo>
                  <a:cubicBezTo>
                    <a:pt x="65" y="513"/>
                    <a:pt x="71" y="514"/>
                    <a:pt x="81" y="524"/>
                  </a:cubicBezTo>
                  <a:cubicBezTo>
                    <a:pt x="94" y="537"/>
                    <a:pt x="97" y="551"/>
                    <a:pt x="84" y="577"/>
                  </a:cubicBezTo>
                  <a:cubicBezTo>
                    <a:pt x="79" y="588"/>
                    <a:pt x="70" y="598"/>
                    <a:pt x="73" y="612"/>
                  </a:cubicBezTo>
                  <a:cubicBezTo>
                    <a:pt x="78" y="626"/>
                    <a:pt x="86" y="639"/>
                    <a:pt x="98" y="648"/>
                  </a:cubicBezTo>
                  <a:cubicBezTo>
                    <a:pt x="127" y="670"/>
                    <a:pt x="155" y="693"/>
                    <a:pt x="186" y="712"/>
                  </a:cubicBezTo>
                  <a:cubicBezTo>
                    <a:pt x="256" y="754"/>
                    <a:pt x="324" y="801"/>
                    <a:pt x="390" y="850"/>
                  </a:cubicBezTo>
                  <a:cubicBezTo>
                    <a:pt x="429" y="879"/>
                    <a:pt x="469" y="907"/>
                    <a:pt x="512" y="932"/>
                  </a:cubicBezTo>
                  <a:cubicBezTo>
                    <a:pt x="566" y="964"/>
                    <a:pt x="619" y="997"/>
                    <a:pt x="668" y="1037"/>
                  </a:cubicBezTo>
                  <a:cubicBezTo>
                    <a:pt x="677" y="1043"/>
                    <a:pt x="687" y="1047"/>
                    <a:pt x="696" y="1051"/>
                  </a:cubicBezTo>
                  <a:cubicBezTo>
                    <a:pt x="705" y="1055"/>
                    <a:pt x="715" y="1057"/>
                    <a:pt x="722" y="1063"/>
                  </a:cubicBezTo>
                  <a:cubicBezTo>
                    <a:pt x="738" y="1076"/>
                    <a:pt x="754" y="1074"/>
                    <a:pt x="770" y="1066"/>
                  </a:cubicBezTo>
                  <a:cubicBezTo>
                    <a:pt x="788" y="1057"/>
                    <a:pt x="807" y="1049"/>
                    <a:pt x="824" y="1039"/>
                  </a:cubicBezTo>
                  <a:cubicBezTo>
                    <a:pt x="864" y="1014"/>
                    <a:pt x="904" y="989"/>
                    <a:pt x="944" y="964"/>
                  </a:cubicBezTo>
                  <a:cubicBezTo>
                    <a:pt x="1002" y="927"/>
                    <a:pt x="1066" y="903"/>
                    <a:pt x="1132" y="886"/>
                  </a:cubicBezTo>
                  <a:cubicBezTo>
                    <a:pt x="1192" y="870"/>
                    <a:pt x="1254" y="857"/>
                    <a:pt x="1315" y="841"/>
                  </a:cubicBezTo>
                  <a:cubicBezTo>
                    <a:pt x="1363" y="829"/>
                    <a:pt x="1411" y="814"/>
                    <a:pt x="1459" y="799"/>
                  </a:cubicBezTo>
                  <a:cubicBezTo>
                    <a:pt x="1497" y="788"/>
                    <a:pt x="1534" y="775"/>
                    <a:pt x="1573" y="769"/>
                  </a:cubicBezTo>
                  <a:cubicBezTo>
                    <a:pt x="1614" y="763"/>
                    <a:pt x="1641" y="736"/>
                    <a:pt x="1663" y="703"/>
                  </a:cubicBezTo>
                  <a:cubicBezTo>
                    <a:pt x="1674" y="685"/>
                    <a:pt x="1668" y="665"/>
                    <a:pt x="1651" y="652"/>
                  </a:cubicBezTo>
                  <a:cubicBezTo>
                    <a:pt x="1623" y="630"/>
                    <a:pt x="1623" y="630"/>
                    <a:pt x="1593" y="645"/>
                  </a:cubicBezTo>
                  <a:cubicBezTo>
                    <a:pt x="1565" y="658"/>
                    <a:pt x="1536" y="664"/>
                    <a:pt x="1507" y="668"/>
                  </a:cubicBezTo>
                  <a:cubicBezTo>
                    <a:pt x="1470" y="673"/>
                    <a:pt x="1436" y="685"/>
                    <a:pt x="1403" y="698"/>
                  </a:cubicBezTo>
                  <a:cubicBezTo>
                    <a:pt x="1381" y="707"/>
                    <a:pt x="1359" y="715"/>
                    <a:pt x="1336" y="721"/>
                  </a:cubicBezTo>
                  <a:cubicBezTo>
                    <a:pt x="1297" y="731"/>
                    <a:pt x="1258" y="742"/>
                    <a:pt x="1218" y="746"/>
                  </a:cubicBezTo>
                  <a:cubicBezTo>
                    <a:pt x="1155" y="753"/>
                    <a:pt x="1095" y="772"/>
                    <a:pt x="1037" y="798"/>
                  </a:cubicBezTo>
                  <a:cubicBezTo>
                    <a:pt x="993" y="818"/>
                    <a:pt x="951" y="839"/>
                    <a:pt x="908" y="861"/>
                  </a:cubicBezTo>
                  <a:cubicBezTo>
                    <a:pt x="862" y="885"/>
                    <a:pt x="814" y="906"/>
                    <a:pt x="767" y="929"/>
                  </a:cubicBezTo>
                  <a:cubicBezTo>
                    <a:pt x="749" y="938"/>
                    <a:pt x="731" y="947"/>
                    <a:pt x="719" y="964"/>
                  </a:cubicBezTo>
                  <a:cubicBezTo>
                    <a:pt x="712" y="973"/>
                    <a:pt x="704" y="980"/>
                    <a:pt x="693" y="983"/>
                  </a:cubicBezTo>
                  <a:cubicBezTo>
                    <a:pt x="677" y="988"/>
                    <a:pt x="660" y="976"/>
                    <a:pt x="661" y="959"/>
                  </a:cubicBezTo>
                  <a:cubicBezTo>
                    <a:pt x="662" y="945"/>
                    <a:pt x="664" y="932"/>
                    <a:pt x="676" y="922"/>
                  </a:cubicBezTo>
                  <a:cubicBezTo>
                    <a:pt x="692" y="907"/>
                    <a:pt x="711" y="897"/>
                    <a:pt x="728" y="885"/>
                  </a:cubicBezTo>
                  <a:cubicBezTo>
                    <a:pt x="803" y="834"/>
                    <a:pt x="886" y="801"/>
                    <a:pt x="965" y="759"/>
                  </a:cubicBezTo>
                  <a:cubicBezTo>
                    <a:pt x="1001" y="740"/>
                    <a:pt x="1040" y="729"/>
                    <a:pt x="1078" y="715"/>
                  </a:cubicBezTo>
                  <a:cubicBezTo>
                    <a:pt x="1122" y="697"/>
                    <a:pt x="1167" y="687"/>
                    <a:pt x="1214" y="680"/>
                  </a:cubicBezTo>
                  <a:cubicBezTo>
                    <a:pt x="1267" y="672"/>
                    <a:pt x="1318" y="658"/>
                    <a:pt x="1368" y="640"/>
                  </a:cubicBezTo>
                  <a:cubicBezTo>
                    <a:pt x="1422" y="621"/>
                    <a:pt x="1477" y="609"/>
                    <a:pt x="1532" y="598"/>
                  </a:cubicBezTo>
                  <a:cubicBezTo>
                    <a:pt x="1554" y="593"/>
                    <a:pt x="1575" y="585"/>
                    <a:pt x="1594" y="573"/>
                  </a:cubicBezTo>
                  <a:cubicBezTo>
                    <a:pt x="1603" y="567"/>
                    <a:pt x="1611" y="559"/>
                    <a:pt x="1617" y="550"/>
                  </a:cubicBezTo>
                  <a:cubicBezTo>
                    <a:pt x="1626" y="538"/>
                    <a:pt x="1623" y="533"/>
                    <a:pt x="1608" y="530"/>
                  </a:cubicBezTo>
                  <a:cubicBezTo>
                    <a:pt x="1607" y="530"/>
                    <a:pt x="1606" y="530"/>
                    <a:pt x="1605" y="530"/>
                  </a:cubicBezTo>
                  <a:cubicBezTo>
                    <a:pt x="1596" y="531"/>
                    <a:pt x="1589" y="519"/>
                    <a:pt x="1578" y="524"/>
                  </a:cubicBezTo>
                  <a:cubicBezTo>
                    <a:pt x="1570" y="527"/>
                    <a:pt x="1562" y="533"/>
                    <a:pt x="1553" y="537"/>
                  </a:cubicBezTo>
                  <a:cubicBezTo>
                    <a:pt x="1524" y="550"/>
                    <a:pt x="1495" y="565"/>
                    <a:pt x="1463" y="570"/>
                  </a:cubicBezTo>
                  <a:cubicBezTo>
                    <a:pt x="1454" y="571"/>
                    <a:pt x="1445" y="574"/>
                    <a:pt x="1435" y="577"/>
                  </a:cubicBezTo>
                  <a:cubicBezTo>
                    <a:pt x="1375" y="597"/>
                    <a:pt x="1314" y="608"/>
                    <a:pt x="1252" y="618"/>
                  </a:cubicBezTo>
                  <a:cubicBezTo>
                    <a:pt x="1213" y="624"/>
                    <a:pt x="1174" y="631"/>
                    <a:pt x="1134" y="633"/>
                  </a:cubicBezTo>
                  <a:cubicBezTo>
                    <a:pt x="1099" y="634"/>
                    <a:pt x="1066" y="648"/>
                    <a:pt x="1035" y="666"/>
                  </a:cubicBezTo>
                  <a:cubicBezTo>
                    <a:pt x="1030" y="669"/>
                    <a:pt x="1025" y="673"/>
                    <a:pt x="1018" y="674"/>
                  </a:cubicBezTo>
                  <a:cubicBezTo>
                    <a:pt x="975" y="680"/>
                    <a:pt x="937" y="701"/>
                    <a:pt x="903" y="726"/>
                  </a:cubicBezTo>
                  <a:cubicBezTo>
                    <a:pt x="858" y="758"/>
                    <a:pt x="809" y="780"/>
                    <a:pt x="759" y="802"/>
                  </a:cubicBezTo>
                  <a:cubicBezTo>
                    <a:pt x="734" y="813"/>
                    <a:pt x="709" y="824"/>
                    <a:pt x="683" y="835"/>
                  </a:cubicBezTo>
                  <a:cubicBezTo>
                    <a:pt x="677" y="837"/>
                    <a:pt x="673" y="842"/>
                    <a:pt x="670" y="848"/>
                  </a:cubicBezTo>
                  <a:cubicBezTo>
                    <a:pt x="662" y="861"/>
                    <a:pt x="651" y="870"/>
                    <a:pt x="638" y="879"/>
                  </a:cubicBezTo>
                  <a:cubicBezTo>
                    <a:pt x="631" y="883"/>
                    <a:pt x="624" y="886"/>
                    <a:pt x="617" y="882"/>
                  </a:cubicBezTo>
                  <a:cubicBezTo>
                    <a:pt x="608" y="876"/>
                    <a:pt x="602" y="869"/>
                    <a:pt x="603" y="858"/>
                  </a:cubicBezTo>
                  <a:cubicBezTo>
                    <a:pt x="605" y="846"/>
                    <a:pt x="607" y="833"/>
                    <a:pt x="619" y="824"/>
                  </a:cubicBezTo>
                  <a:cubicBezTo>
                    <a:pt x="625" y="819"/>
                    <a:pt x="632" y="814"/>
                    <a:pt x="637" y="807"/>
                  </a:cubicBezTo>
                  <a:cubicBezTo>
                    <a:pt x="644" y="798"/>
                    <a:pt x="653" y="793"/>
                    <a:pt x="663" y="790"/>
                  </a:cubicBezTo>
                  <a:cubicBezTo>
                    <a:pt x="722" y="767"/>
                    <a:pt x="778" y="737"/>
                    <a:pt x="831" y="704"/>
                  </a:cubicBezTo>
                  <a:cubicBezTo>
                    <a:pt x="840" y="698"/>
                    <a:pt x="849" y="692"/>
                    <a:pt x="858" y="686"/>
                  </a:cubicBezTo>
                  <a:cubicBezTo>
                    <a:pt x="864" y="681"/>
                    <a:pt x="864" y="676"/>
                    <a:pt x="858" y="670"/>
                  </a:cubicBezTo>
                  <a:cubicBezTo>
                    <a:pt x="846" y="661"/>
                    <a:pt x="834" y="652"/>
                    <a:pt x="823" y="642"/>
                  </a:cubicBezTo>
                  <a:cubicBezTo>
                    <a:pt x="814" y="634"/>
                    <a:pt x="806" y="632"/>
                    <a:pt x="795" y="639"/>
                  </a:cubicBezTo>
                  <a:cubicBezTo>
                    <a:pt x="775" y="652"/>
                    <a:pt x="755" y="664"/>
                    <a:pt x="734" y="675"/>
                  </a:cubicBezTo>
                  <a:cubicBezTo>
                    <a:pt x="723" y="681"/>
                    <a:pt x="711" y="686"/>
                    <a:pt x="699" y="690"/>
                  </a:cubicBezTo>
                  <a:cubicBezTo>
                    <a:pt x="688" y="693"/>
                    <a:pt x="678" y="690"/>
                    <a:pt x="669" y="683"/>
                  </a:cubicBezTo>
                  <a:cubicBezTo>
                    <a:pt x="657" y="672"/>
                    <a:pt x="656" y="659"/>
                    <a:pt x="668" y="647"/>
                  </a:cubicBezTo>
                  <a:cubicBezTo>
                    <a:pt x="677" y="637"/>
                    <a:pt x="689" y="629"/>
                    <a:pt x="701" y="622"/>
                  </a:cubicBezTo>
                  <a:cubicBezTo>
                    <a:pt x="718" y="612"/>
                    <a:pt x="735" y="601"/>
                    <a:pt x="752" y="589"/>
                  </a:cubicBezTo>
                  <a:cubicBezTo>
                    <a:pt x="759" y="584"/>
                    <a:pt x="760" y="579"/>
                    <a:pt x="754" y="573"/>
                  </a:cubicBezTo>
                  <a:cubicBezTo>
                    <a:pt x="734" y="553"/>
                    <a:pt x="713" y="533"/>
                    <a:pt x="689" y="517"/>
                  </a:cubicBezTo>
                  <a:cubicBezTo>
                    <a:pt x="681" y="512"/>
                    <a:pt x="674" y="510"/>
                    <a:pt x="665" y="514"/>
                  </a:cubicBezTo>
                  <a:cubicBezTo>
                    <a:pt x="640" y="524"/>
                    <a:pt x="613" y="533"/>
                    <a:pt x="588" y="544"/>
                  </a:cubicBezTo>
                  <a:cubicBezTo>
                    <a:pt x="563" y="555"/>
                    <a:pt x="537" y="558"/>
                    <a:pt x="511" y="562"/>
                  </a:cubicBezTo>
                  <a:cubicBezTo>
                    <a:pt x="494" y="566"/>
                    <a:pt x="479" y="558"/>
                    <a:pt x="471" y="542"/>
                  </a:cubicBezTo>
                  <a:cubicBezTo>
                    <a:pt x="466" y="533"/>
                    <a:pt x="469" y="524"/>
                    <a:pt x="478" y="521"/>
                  </a:cubicBezTo>
                  <a:cubicBezTo>
                    <a:pt x="485" y="518"/>
                    <a:pt x="492" y="516"/>
                    <a:pt x="499" y="514"/>
                  </a:cubicBezTo>
                  <a:cubicBezTo>
                    <a:pt x="533" y="504"/>
                    <a:pt x="565" y="488"/>
                    <a:pt x="597" y="476"/>
                  </a:cubicBezTo>
                  <a:cubicBezTo>
                    <a:pt x="603" y="474"/>
                    <a:pt x="609" y="472"/>
                    <a:pt x="613" y="464"/>
                  </a:cubicBezTo>
                  <a:cubicBezTo>
                    <a:pt x="607" y="452"/>
                    <a:pt x="595" y="446"/>
                    <a:pt x="584" y="441"/>
                  </a:cubicBezTo>
                  <a:cubicBezTo>
                    <a:pt x="555" y="425"/>
                    <a:pt x="528" y="406"/>
                    <a:pt x="500" y="389"/>
                  </a:cubicBezTo>
                  <a:cubicBezTo>
                    <a:pt x="478" y="375"/>
                    <a:pt x="456" y="370"/>
                    <a:pt x="430" y="373"/>
                  </a:cubicBezTo>
                  <a:cubicBezTo>
                    <a:pt x="406" y="376"/>
                    <a:pt x="382" y="383"/>
                    <a:pt x="360" y="392"/>
                  </a:cubicBezTo>
                  <a:cubicBezTo>
                    <a:pt x="347" y="397"/>
                    <a:pt x="333" y="399"/>
                    <a:pt x="319" y="398"/>
                  </a:cubicBezTo>
                  <a:cubicBezTo>
                    <a:pt x="310" y="398"/>
                    <a:pt x="303" y="393"/>
                    <a:pt x="300" y="384"/>
                  </a:cubicBezTo>
                  <a:cubicBezTo>
                    <a:pt x="297" y="374"/>
                    <a:pt x="300" y="365"/>
                    <a:pt x="309" y="359"/>
                  </a:cubicBezTo>
                  <a:cubicBezTo>
                    <a:pt x="321" y="351"/>
                    <a:pt x="334" y="344"/>
                    <a:pt x="347" y="336"/>
                  </a:cubicBezTo>
                  <a:cubicBezTo>
                    <a:pt x="351" y="334"/>
                    <a:pt x="355" y="334"/>
                    <a:pt x="357" y="327"/>
                  </a:cubicBezTo>
                  <a:cubicBezTo>
                    <a:pt x="349" y="320"/>
                    <a:pt x="341" y="313"/>
                    <a:pt x="332" y="306"/>
                  </a:cubicBezTo>
                  <a:cubicBezTo>
                    <a:pt x="326" y="301"/>
                    <a:pt x="320" y="302"/>
                    <a:pt x="313" y="303"/>
                  </a:cubicBezTo>
                  <a:cubicBezTo>
                    <a:pt x="245" y="314"/>
                    <a:pt x="185" y="340"/>
                    <a:pt x="133" y="387"/>
                  </a:cubicBezTo>
                  <a:cubicBezTo>
                    <a:pt x="119" y="400"/>
                    <a:pt x="104" y="411"/>
                    <a:pt x="89" y="424"/>
                  </a:cubicBezTo>
                  <a:cubicBezTo>
                    <a:pt x="87" y="426"/>
                    <a:pt x="84" y="427"/>
                    <a:pt x="81" y="429"/>
                  </a:cubicBezTo>
                  <a:cubicBezTo>
                    <a:pt x="74" y="432"/>
                    <a:pt x="66" y="428"/>
                    <a:pt x="63" y="421"/>
                  </a:cubicBezTo>
                  <a:cubicBezTo>
                    <a:pt x="58" y="408"/>
                    <a:pt x="60" y="396"/>
                    <a:pt x="68" y="385"/>
                  </a:cubicBezTo>
                  <a:cubicBezTo>
                    <a:pt x="86" y="362"/>
                    <a:pt x="104" y="340"/>
                    <a:pt x="128" y="324"/>
                  </a:cubicBezTo>
                  <a:cubicBezTo>
                    <a:pt x="182" y="287"/>
                    <a:pt x="238" y="260"/>
                    <a:pt x="303" y="249"/>
                  </a:cubicBezTo>
                  <a:cubicBezTo>
                    <a:pt x="385" y="236"/>
                    <a:pt x="466" y="218"/>
                    <a:pt x="547" y="196"/>
                  </a:cubicBezTo>
                  <a:cubicBezTo>
                    <a:pt x="605" y="181"/>
                    <a:pt x="659" y="155"/>
                    <a:pt x="710" y="123"/>
                  </a:cubicBezTo>
                  <a:cubicBezTo>
                    <a:pt x="756" y="95"/>
                    <a:pt x="801" y="64"/>
                    <a:pt x="847" y="35"/>
                  </a:cubicBezTo>
                  <a:cubicBezTo>
                    <a:pt x="857" y="28"/>
                    <a:pt x="869" y="22"/>
                    <a:pt x="880" y="16"/>
                  </a:cubicBezTo>
                  <a:cubicBezTo>
                    <a:pt x="893" y="8"/>
                    <a:pt x="906" y="4"/>
                    <a:pt x="922" y="8"/>
                  </a:cubicBezTo>
                  <a:cubicBezTo>
                    <a:pt x="936" y="11"/>
                    <a:pt x="950" y="8"/>
                    <a:pt x="963" y="5"/>
                  </a:cubicBezTo>
                  <a:cubicBezTo>
                    <a:pt x="991" y="0"/>
                    <a:pt x="1019" y="3"/>
                    <a:pt x="1046" y="8"/>
                  </a:cubicBezTo>
                  <a:cubicBezTo>
                    <a:pt x="1074" y="14"/>
                    <a:pt x="1098" y="26"/>
                    <a:pt x="1118" y="48"/>
                  </a:cubicBezTo>
                  <a:cubicBezTo>
                    <a:pt x="1131" y="62"/>
                    <a:pt x="1145" y="75"/>
                    <a:pt x="1159" y="88"/>
                  </a:cubicBezTo>
                  <a:cubicBezTo>
                    <a:pt x="1171" y="100"/>
                    <a:pt x="1185" y="110"/>
                    <a:pt x="1200" y="118"/>
                  </a:cubicBezTo>
                  <a:cubicBezTo>
                    <a:pt x="1230" y="134"/>
                    <a:pt x="1260" y="150"/>
                    <a:pt x="1291" y="166"/>
                  </a:cubicBezTo>
                  <a:cubicBezTo>
                    <a:pt x="1311" y="176"/>
                    <a:pt x="1329" y="190"/>
                    <a:pt x="1343" y="207"/>
                  </a:cubicBezTo>
                  <a:cubicBezTo>
                    <a:pt x="1358" y="226"/>
                    <a:pt x="1378" y="237"/>
                    <a:pt x="1400" y="247"/>
                  </a:cubicBezTo>
                  <a:cubicBezTo>
                    <a:pt x="1458" y="273"/>
                    <a:pt x="1515" y="302"/>
                    <a:pt x="1568" y="339"/>
                  </a:cubicBezTo>
                  <a:cubicBezTo>
                    <a:pt x="1591" y="356"/>
                    <a:pt x="1614" y="373"/>
                    <a:pt x="1639" y="386"/>
                  </a:cubicBezTo>
                  <a:cubicBezTo>
                    <a:pt x="1657" y="395"/>
                    <a:pt x="1664" y="413"/>
                    <a:pt x="1674" y="427"/>
                  </a:cubicBezTo>
                  <a:cubicBezTo>
                    <a:pt x="1677" y="430"/>
                    <a:pt x="1677" y="436"/>
                    <a:pt x="1679" y="439"/>
                  </a:cubicBezTo>
                  <a:cubicBezTo>
                    <a:pt x="1700" y="464"/>
                    <a:pt x="1700" y="493"/>
                    <a:pt x="1694" y="524"/>
                  </a:cubicBezTo>
                  <a:cubicBezTo>
                    <a:pt x="1692" y="539"/>
                    <a:pt x="1684" y="551"/>
                    <a:pt x="1678" y="565"/>
                  </a:cubicBezTo>
                  <a:cubicBezTo>
                    <a:pt x="1670" y="581"/>
                    <a:pt x="1669" y="583"/>
                    <a:pt x="1683" y="591"/>
                  </a:cubicBezTo>
                  <a:cubicBezTo>
                    <a:pt x="1714" y="610"/>
                    <a:pt x="1724" y="641"/>
                    <a:pt x="1734" y="673"/>
                  </a:cubicBezTo>
                  <a:cubicBezTo>
                    <a:pt x="1745" y="707"/>
                    <a:pt x="1735" y="736"/>
                    <a:pt x="1714" y="762"/>
                  </a:cubicBezTo>
                  <a:cubicBezTo>
                    <a:pt x="1706" y="771"/>
                    <a:pt x="1698" y="780"/>
                    <a:pt x="1688" y="7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30"/>
            <p:cNvSpPr>
              <a:spLocks/>
            </p:cNvSpPr>
            <p:nvPr/>
          </p:nvSpPr>
          <p:spPr bwMode="auto">
            <a:xfrm>
              <a:off x="5783263" y="2124075"/>
              <a:ext cx="119063" cy="111125"/>
            </a:xfrm>
            <a:custGeom>
              <a:avLst/>
              <a:gdLst>
                <a:gd name="T0" fmla="*/ 27 w 125"/>
                <a:gd name="T1" fmla="*/ 116 h 116"/>
                <a:gd name="T2" fmla="*/ 27 w 125"/>
                <a:gd name="T3" fmla="*/ 116 h 116"/>
                <a:gd name="T4" fmla="*/ 7 w 125"/>
                <a:gd name="T5" fmla="*/ 103 h 116"/>
                <a:gd name="T6" fmla="*/ 10 w 125"/>
                <a:gd name="T7" fmla="*/ 64 h 116"/>
                <a:gd name="T8" fmla="*/ 94 w 125"/>
                <a:gd name="T9" fmla="*/ 3 h 116"/>
                <a:gd name="T10" fmla="*/ 122 w 125"/>
                <a:gd name="T11" fmla="*/ 13 h 116"/>
                <a:gd name="T12" fmla="*/ 123 w 125"/>
                <a:gd name="T13" fmla="*/ 25 h 116"/>
                <a:gd name="T14" fmla="*/ 111 w 125"/>
                <a:gd name="T15" fmla="*/ 47 h 116"/>
                <a:gd name="T16" fmla="*/ 56 w 125"/>
                <a:gd name="T17" fmla="*/ 105 h 116"/>
                <a:gd name="T18" fmla="*/ 27 w 125"/>
                <a:gd name="T1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6">
                  <a:moveTo>
                    <a:pt x="27" y="116"/>
                  </a:moveTo>
                  <a:lnTo>
                    <a:pt x="27" y="116"/>
                  </a:lnTo>
                  <a:cubicBezTo>
                    <a:pt x="17" y="116"/>
                    <a:pt x="11" y="112"/>
                    <a:pt x="7" y="103"/>
                  </a:cubicBezTo>
                  <a:cubicBezTo>
                    <a:pt x="0" y="90"/>
                    <a:pt x="0" y="77"/>
                    <a:pt x="10" y="64"/>
                  </a:cubicBezTo>
                  <a:cubicBezTo>
                    <a:pt x="32" y="36"/>
                    <a:pt x="61" y="18"/>
                    <a:pt x="94" y="3"/>
                  </a:cubicBezTo>
                  <a:cubicBezTo>
                    <a:pt x="101" y="0"/>
                    <a:pt x="117" y="6"/>
                    <a:pt x="122" y="13"/>
                  </a:cubicBezTo>
                  <a:cubicBezTo>
                    <a:pt x="125" y="17"/>
                    <a:pt x="125" y="21"/>
                    <a:pt x="123" y="25"/>
                  </a:cubicBezTo>
                  <a:cubicBezTo>
                    <a:pt x="119" y="33"/>
                    <a:pt x="116" y="41"/>
                    <a:pt x="111" y="47"/>
                  </a:cubicBezTo>
                  <a:cubicBezTo>
                    <a:pt x="94" y="68"/>
                    <a:pt x="76" y="87"/>
                    <a:pt x="56" y="105"/>
                  </a:cubicBezTo>
                  <a:cubicBezTo>
                    <a:pt x="48" y="112"/>
                    <a:pt x="38" y="116"/>
                    <a:pt x="27" y="1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p:cNvSpPr>
            <p:nvPr/>
          </p:nvSpPr>
          <p:spPr bwMode="auto">
            <a:xfrm>
              <a:off x="6180138" y="2454275"/>
              <a:ext cx="128588" cy="117475"/>
            </a:xfrm>
            <a:custGeom>
              <a:avLst/>
              <a:gdLst>
                <a:gd name="T0" fmla="*/ 1 w 135"/>
                <a:gd name="T1" fmla="*/ 90 h 123"/>
                <a:gd name="T2" fmla="*/ 1 w 135"/>
                <a:gd name="T3" fmla="*/ 90 h 123"/>
                <a:gd name="T4" fmla="*/ 30 w 135"/>
                <a:gd name="T5" fmla="*/ 33 h 123"/>
                <a:gd name="T6" fmla="*/ 105 w 135"/>
                <a:gd name="T7" fmla="*/ 1 h 123"/>
                <a:gd name="T8" fmla="*/ 121 w 135"/>
                <a:gd name="T9" fmla="*/ 1 h 123"/>
                <a:gd name="T10" fmla="*/ 129 w 135"/>
                <a:gd name="T11" fmla="*/ 24 h 123"/>
                <a:gd name="T12" fmla="*/ 117 w 135"/>
                <a:gd name="T13" fmla="*/ 35 h 123"/>
                <a:gd name="T14" fmla="*/ 47 w 135"/>
                <a:gd name="T15" fmla="*/ 99 h 123"/>
                <a:gd name="T16" fmla="*/ 28 w 135"/>
                <a:gd name="T17" fmla="*/ 116 h 123"/>
                <a:gd name="T18" fmla="*/ 5 w 135"/>
                <a:gd name="T19" fmla="*/ 109 h 123"/>
                <a:gd name="T20" fmla="*/ 1 w 135"/>
                <a:gd name="T21" fmla="*/ 9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23">
                  <a:moveTo>
                    <a:pt x="1" y="90"/>
                  </a:moveTo>
                  <a:lnTo>
                    <a:pt x="1" y="90"/>
                  </a:lnTo>
                  <a:cubicBezTo>
                    <a:pt x="0" y="66"/>
                    <a:pt x="10" y="48"/>
                    <a:pt x="30" y="33"/>
                  </a:cubicBezTo>
                  <a:cubicBezTo>
                    <a:pt x="53" y="16"/>
                    <a:pt x="77" y="5"/>
                    <a:pt x="105" y="1"/>
                  </a:cubicBezTo>
                  <a:cubicBezTo>
                    <a:pt x="110" y="0"/>
                    <a:pt x="116" y="0"/>
                    <a:pt x="121" y="1"/>
                  </a:cubicBezTo>
                  <a:cubicBezTo>
                    <a:pt x="130" y="3"/>
                    <a:pt x="135" y="17"/>
                    <a:pt x="129" y="24"/>
                  </a:cubicBezTo>
                  <a:cubicBezTo>
                    <a:pt x="125" y="28"/>
                    <a:pt x="121" y="32"/>
                    <a:pt x="117" y="35"/>
                  </a:cubicBezTo>
                  <a:cubicBezTo>
                    <a:pt x="91" y="54"/>
                    <a:pt x="66" y="73"/>
                    <a:pt x="47" y="99"/>
                  </a:cubicBezTo>
                  <a:cubicBezTo>
                    <a:pt x="42" y="106"/>
                    <a:pt x="34" y="111"/>
                    <a:pt x="28" y="116"/>
                  </a:cubicBezTo>
                  <a:cubicBezTo>
                    <a:pt x="19" y="123"/>
                    <a:pt x="8" y="119"/>
                    <a:pt x="5" y="109"/>
                  </a:cubicBezTo>
                  <a:cubicBezTo>
                    <a:pt x="3" y="103"/>
                    <a:pt x="3" y="96"/>
                    <a:pt x="1"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5927725" y="2276475"/>
              <a:ext cx="120650" cy="100013"/>
            </a:xfrm>
            <a:custGeom>
              <a:avLst/>
              <a:gdLst>
                <a:gd name="T0" fmla="*/ 95 w 126"/>
                <a:gd name="T1" fmla="*/ 0 h 106"/>
                <a:gd name="T2" fmla="*/ 95 w 126"/>
                <a:gd name="T3" fmla="*/ 0 h 106"/>
                <a:gd name="T4" fmla="*/ 112 w 126"/>
                <a:gd name="T5" fmla="*/ 4 h 106"/>
                <a:gd name="T6" fmla="*/ 121 w 126"/>
                <a:gd name="T7" fmla="*/ 27 h 106"/>
                <a:gd name="T8" fmla="*/ 98 w 126"/>
                <a:gd name="T9" fmla="*/ 53 h 106"/>
                <a:gd name="T10" fmla="*/ 53 w 126"/>
                <a:gd name="T11" fmla="*/ 94 h 106"/>
                <a:gd name="T12" fmla="*/ 33 w 126"/>
                <a:gd name="T13" fmla="*/ 103 h 106"/>
                <a:gd name="T14" fmla="*/ 0 w 126"/>
                <a:gd name="T15" fmla="*/ 75 h 106"/>
                <a:gd name="T16" fmla="*/ 20 w 126"/>
                <a:gd name="T17" fmla="*/ 35 h 106"/>
                <a:gd name="T18" fmla="*/ 60 w 126"/>
                <a:gd name="T19" fmla="*/ 9 h 106"/>
                <a:gd name="T20" fmla="*/ 95 w 126"/>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06">
                  <a:moveTo>
                    <a:pt x="95" y="0"/>
                  </a:moveTo>
                  <a:lnTo>
                    <a:pt x="95" y="0"/>
                  </a:lnTo>
                  <a:cubicBezTo>
                    <a:pt x="102" y="1"/>
                    <a:pt x="107" y="2"/>
                    <a:pt x="112" y="4"/>
                  </a:cubicBezTo>
                  <a:cubicBezTo>
                    <a:pt x="122" y="8"/>
                    <a:pt x="126" y="18"/>
                    <a:pt x="121" y="27"/>
                  </a:cubicBezTo>
                  <a:cubicBezTo>
                    <a:pt x="115" y="38"/>
                    <a:pt x="107" y="46"/>
                    <a:pt x="98" y="53"/>
                  </a:cubicBezTo>
                  <a:cubicBezTo>
                    <a:pt x="83" y="67"/>
                    <a:pt x="66" y="78"/>
                    <a:pt x="53" y="94"/>
                  </a:cubicBezTo>
                  <a:cubicBezTo>
                    <a:pt x="48" y="100"/>
                    <a:pt x="41" y="102"/>
                    <a:pt x="33" y="103"/>
                  </a:cubicBezTo>
                  <a:cubicBezTo>
                    <a:pt x="14" y="106"/>
                    <a:pt x="0" y="96"/>
                    <a:pt x="0" y="75"/>
                  </a:cubicBezTo>
                  <a:cubicBezTo>
                    <a:pt x="0" y="59"/>
                    <a:pt x="5" y="44"/>
                    <a:pt x="20" y="35"/>
                  </a:cubicBezTo>
                  <a:cubicBezTo>
                    <a:pt x="33" y="26"/>
                    <a:pt x="47" y="18"/>
                    <a:pt x="60" y="9"/>
                  </a:cubicBezTo>
                  <a:cubicBezTo>
                    <a:pt x="71" y="1"/>
                    <a:pt x="85" y="4"/>
                    <a:pt x="9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33"/>
            <p:cNvSpPr>
              <a:spLocks/>
            </p:cNvSpPr>
            <p:nvPr/>
          </p:nvSpPr>
          <p:spPr bwMode="auto">
            <a:xfrm>
              <a:off x="6110288" y="2400300"/>
              <a:ext cx="122238" cy="120650"/>
            </a:xfrm>
            <a:custGeom>
              <a:avLst/>
              <a:gdLst>
                <a:gd name="T0" fmla="*/ 1 w 127"/>
                <a:gd name="T1" fmla="*/ 93 h 125"/>
                <a:gd name="T2" fmla="*/ 1 w 127"/>
                <a:gd name="T3" fmla="*/ 93 h 125"/>
                <a:gd name="T4" fmla="*/ 25 w 127"/>
                <a:gd name="T5" fmla="*/ 43 h 125"/>
                <a:gd name="T6" fmla="*/ 103 w 127"/>
                <a:gd name="T7" fmla="*/ 2 h 125"/>
                <a:gd name="T8" fmla="*/ 124 w 127"/>
                <a:gd name="T9" fmla="*/ 13 h 125"/>
                <a:gd name="T10" fmla="*/ 119 w 127"/>
                <a:gd name="T11" fmla="*/ 33 h 125"/>
                <a:gd name="T12" fmla="*/ 83 w 127"/>
                <a:gd name="T13" fmla="*/ 64 h 125"/>
                <a:gd name="T14" fmla="*/ 42 w 127"/>
                <a:gd name="T15" fmla="*/ 104 h 125"/>
                <a:gd name="T16" fmla="*/ 28 w 127"/>
                <a:gd name="T17" fmla="*/ 117 h 125"/>
                <a:gd name="T18" fmla="*/ 2 w 127"/>
                <a:gd name="T19" fmla="*/ 106 h 125"/>
                <a:gd name="T20" fmla="*/ 1 w 127"/>
                <a:gd name="T21"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125">
                  <a:moveTo>
                    <a:pt x="1" y="93"/>
                  </a:moveTo>
                  <a:lnTo>
                    <a:pt x="1" y="93"/>
                  </a:lnTo>
                  <a:cubicBezTo>
                    <a:pt x="0" y="72"/>
                    <a:pt x="11" y="57"/>
                    <a:pt x="25" y="43"/>
                  </a:cubicBezTo>
                  <a:cubicBezTo>
                    <a:pt x="46" y="20"/>
                    <a:pt x="74" y="10"/>
                    <a:pt x="103" y="2"/>
                  </a:cubicBezTo>
                  <a:cubicBezTo>
                    <a:pt x="111" y="0"/>
                    <a:pt x="120" y="5"/>
                    <a:pt x="124" y="13"/>
                  </a:cubicBezTo>
                  <a:cubicBezTo>
                    <a:pt x="127" y="18"/>
                    <a:pt x="125" y="27"/>
                    <a:pt x="119" y="33"/>
                  </a:cubicBezTo>
                  <a:cubicBezTo>
                    <a:pt x="107" y="44"/>
                    <a:pt x="95" y="54"/>
                    <a:pt x="83" y="64"/>
                  </a:cubicBezTo>
                  <a:cubicBezTo>
                    <a:pt x="68" y="77"/>
                    <a:pt x="53" y="88"/>
                    <a:pt x="42" y="104"/>
                  </a:cubicBezTo>
                  <a:cubicBezTo>
                    <a:pt x="39" y="109"/>
                    <a:pt x="33" y="114"/>
                    <a:pt x="28" y="117"/>
                  </a:cubicBezTo>
                  <a:cubicBezTo>
                    <a:pt x="18" y="125"/>
                    <a:pt x="4" y="119"/>
                    <a:pt x="2" y="106"/>
                  </a:cubicBezTo>
                  <a:cubicBezTo>
                    <a:pt x="1" y="102"/>
                    <a:pt x="1" y="97"/>
                    <a:pt x="1" y="9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34"/>
            <p:cNvSpPr>
              <a:spLocks/>
            </p:cNvSpPr>
            <p:nvPr/>
          </p:nvSpPr>
          <p:spPr bwMode="auto">
            <a:xfrm>
              <a:off x="6026150" y="2339975"/>
              <a:ext cx="111125" cy="103188"/>
            </a:xfrm>
            <a:custGeom>
              <a:avLst/>
              <a:gdLst>
                <a:gd name="T0" fmla="*/ 1 w 116"/>
                <a:gd name="T1" fmla="*/ 65 h 109"/>
                <a:gd name="T2" fmla="*/ 1 w 116"/>
                <a:gd name="T3" fmla="*/ 65 h 109"/>
                <a:gd name="T4" fmla="*/ 13 w 116"/>
                <a:gd name="T5" fmla="*/ 39 h 109"/>
                <a:gd name="T6" fmla="*/ 78 w 116"/>
                <a:gd name="T7" fmla="*/ 2 h 109"/>
                <a:gd name="T8" fmla="*/ 97 w 116"/>
                <a:gd name="T9" fmla="*/ 2 h 109"/>
                <a:gd name="T10" fmla="*/ 106 w 116"/>
                <a:gd name="T11" fmla="*/ 30 h 109"/>
                <a:gd name="T12" fmla="*/ 94 w 116"/>
                <a:gd name="T13" fmla="*/ 45 h 109"/>
                <a:gd name="T14" fmla="*/ 59 w 116"/>
                <a:gd name="T15" fmla="*/ 85 h 109"/>
                <a:gd name="T16" fmla="*/ 45 w 116"/>
                <a:gd name="T17" fmla="*/ 98 h 109"/>
                <a:gd name="T18" fmla="*/ 1 w 116"/>
                <a:gd name="T19" fmla="*/ 6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09">
                  <a:moveTo>
                    <a:pt x="1" y="65"/>
                  </a:moveTo>
                  <a:lnTo>
                    <a:pt x="1" y="65"/>
                  </a:lnTo>
                  <a:cubicBezTo>
                    <a:pt x="0" y="56"/>
                    <a:pt x="5" y="48"/>
                    <a:pt x="13" y="39"/>
                  </a:cubicBezTo>
                  <a:cubicBezTo>
                    <a:pt x="31" y="19"/>
                    <a:pt x="54" y="10"/>
                    <a:pt x="78" y="2"/>
                  </a:cubicBezTo>
                  <a:cubicBezTo>
                    <a:pt x="84" y="0"/>
                    <a:pt x="90" y="0"/>
                    <a:pt x="97" y="2"/>
                  </a:cubicBezTo>
                  <a:cubicBezTo>
                    <a:pt x="113" y="6"/>
                    <a:pt x="116" y="16"/>
                    <a:pt x="106" y="30"/>
                  </a:cubicBezTo>
                  <a:cubicBezTo>
                    <a:pt x="102" y="35"/>
                    <a:pt x="98" y="40"/>
                    <a:pt x="94" y="45"/>
                  </a:cubicBezTo>
                  <a:cubicBezTo>
                    <a:pt x="80" y="57"/>
                    <a:pt x="68" y="70"/>
                    <a:pt x="59" y="85"/>
                  </a:cubicBezTo>
                  <a:cubicBezTo>
                    <a:pt x="55" y="91"/>
                    <a:pt x="50" y="95"/>
                    <a:pt x="45" y="98"/>
                  </a:cubicBezTo>
                  <a:cubicBezTo>
                    <a:pt x="21" y="109"/>
                    <a:pt x="0" y="94"/>
                    <a:pt x="1"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35"/>
            <p:cNvSpPr>
              <a:spLocks/>
            </p:cNvSpPr>
            <p:nvPr/>
          </p:nvSpPr>
          <p:spPr bwMode="auto">
            <a:xfrm>
              <a:off x="5857875" y="2220913"/>
              <a:ext cx="84138" cy="82550"/>
            </a:xfrm>
            <a:custGeom>
              <a:avLst/>
              <a:gdLst>
                <a:gd name="T0" fmla="*/ 67 w 88"/>
                <a:gd name="T1" fmla="*/ 0 h 85"/>
                <a:gd name="T2" fmla="*/ 67 w 88"/>
                <a:gd name="T3" fmla="*/ 0 h 85"/>
                <a:gd name="T4" fmla="*/ 77 w 88"/>
                <a:gd name="T5" fmla="*/ 3 h 85"/>
                <a:gd name="T6" fmla="*/ 87 w 88"/>
                <a:gd name="T7" fmla="*/ 20 h 85"/>
                <a:gd name="T8" fmla="*/ 82 w 88"/>
                <a:gd name="T9" fmla="*/ 35 h 85"/>
                <a:gd name="T10" fmla="*/ 49 w 88"/>
                <a:gd name="T11" fmla="*/ 73 h 85"/>
                <a:gd name="T12" fmla="*/ 38 w 88"/>
                <a:gd name="T13" fmla="*/ 79 h 85"/>
                <a:gd name="T14" fmla="*/ 11 w 88"/>
                <a:gd name="T15" fmla="*/ 78 h 85"/>
                <a:gd name="T16" fmla="*/ 1 w 88"/>
                <a:gd name="T17" fmla="*/ 49 h 85"/>
                <a:gd name="T18" fmla="*/ 5 w 88"/>
                <a:gd name="T19" fmla="*/ 37 h 85"/>
                <a:gd name="T20" fmla="*/ 67 w 88"/>
                <a:gd name="T2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5">
                  <a:moveTo>
                    <a:pt x="67" y="0"/>
                  </a:moveTo>
                  <a:lnTo>
                    <a:pt x="67" y="0"/>
                  </a:lnTo>
                  <a:cubicBezTo>
                    <a:pt x="68" y="1"/>
                    <a:pt x="73" y="1"/>
                    <a:pt x="77" y="3"/>
                  </a:cubicBezTo>
                  <a:cubicBezTo>
                    <a:pt x="84" y="5"/>
                    <a:pt x="88" y="12"/>
                    <a:pt x="87" y="20"/>
                  </a:cubicBezTo>
                  <a:cubicBezTo>
                    <a:pt x="86" y="25"/>
                    <a:pt x="85" y="30"/>
                    <a:pt x="82" y="35"/>
                  </a:cubicBezTo>
                  <a:cubicBezTo>
                    <a:pt x="74" y="50"/>
                    <a:pt x="61" y="61"/>
                    <a:pt x="49" y="73"/>
                  </a:cubicBezTo>
                  <a:cubicBezTo>
                    <a:pt x="46" y="76"/>
                    <a:pt x="42" y="77"/>
                    <a:pt x="38" y="79"/>
                  </a:cubicBezTo>
                  <a:cubicBezTo>
                    <a:pt x="29" y="82"/>
                    <a:pt x="20" y="85"/>
                    <a:pt x="11" y="78"/>
                  </a:cubicBezTo>
                  <a:cubicBezTo>
                    <a:pt x="2" y="71"/>
                    <a:pt x="0" y="60"/>
                    <a:pt x="1" y="49"/>
                  </a:cubicBezTo>
                  <a:cubicBezTo>
                    <a:pt x="2" y="45"/>
                    <a:pt x="3" y="41"/>
                    <a:pt x="5" y="37"/>
                  </a:cubicBezTo>
                  <a:cubicBezTo>
                    <a:pt x="14" y="19"/>
                    <a:pt x="44" y="0"/>
                    <a:pt x="6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9" name="Freeform 6"/>
          <p:cNvSpPr>
            <a:spLocks/>
          </p:cNvSpPr>
          <p:nvPr userDrawn="1"/>
        </p:nvSpPr>
        <p:spPr bwMode="auto">
          <a:xfrm>
            <a:off x="4640622" y="3950952"/>
            <a:ext cx="3346349" cy="1218625"/>
          </a:xfrm>
          <a:custGeom>
            <a:avLst/>
            <a:gdLst>
              <a:gd name="T0" fmla="*/ 288 w 3643"/>
              <a:gd name="T1" fmla="*/ 133 h 1429"/>
              <a:gd name="T2" fmla="*/ 295 w 3643"/>
              <a:gd name="T3" fmla="*/ 204 h 1429"/>
              <a:gd name="T4" fmla="*/ 176 w 3643"/>
              <a:gd name="T5" fmla="*/ 240 h 1429"/>
              <a:gd name="T6" fmla="*/ 51 w 3643"/>
              <a:gd name="T7" fmla="*/ 276 h 1429"/>
              <a:gd name="T8" fmla="*/ 14 w 3643"/>
              <a:gd name="T9" fmla="*/ 194 h 1429"/>
              <a:gd name="T10" fmla="*/ 182 w 3643"/>
              <a:gd name="T11" fmla="*/ 4 h 1429"/>
              <a:gd name="T12" fmla="*/ 230 w 3643"/>
              <a:gd name="T13" fmla="*/ 54 h 1429"/>
              <a:gd name="T14" fmla="*/ 363 w 3643"/>
              <a:gd name="T15" fmla="*/ 31 h 1429"/>
              <a:gd name="T16" fmla="*/ 714 w 3643"/>
              <a:gd name="T17" fmla="*/ 14 h 1429"/>
              <a:gd name="T18" fmla="*/ 995 w 3643"/>
              <a:gd name="T19" fmla="*/ 77 h 1429"/>
              <a:gd name="T20" fmla="*/ 1188 w 3643"/>
              <a:gd name="T21" fmla="*/ 145 h 1429"/>
              <a:gd name="T22" fmla="*/ 1251 w 3643"/>
              <a:gd name="T23" fmla="*/ 185 h 1429"/>
              <a:gd name="T24" fmla="*/ 1446 w 3643"/>
              <a:gd name="T25" fmla="*/ 313 h 1429"/>
              <a:gd name="T26" fmla="*/ 1591 w 3643"/>
              <a:gd name="T27" fmla="*/ 422 h 1429"/>
              <a:gd name="T28" fmla="*/ 1678 w 3643"/>
              <a:gd name="T29" fmla="*/ 497 h 1429"/>
              <a:gd name="T30" fmla="*/ 1842 w 3643"/>
              <a:gd name="T31" fmla="*/ 649 h 1429"/>
              <a:gd name="T32" fmla="*/ 2160 w 3643"/>
              <a:gd name="T33" fmla="*/ 927 h 1429"/>
              <a:gd name="T34" fmla="*/ 2367 w 3643"/>
              <a:gd name="T35" fmla="*/ 1066 h 1429"/>
              <a:gd name="T36" fmla="*/ 2585 w 3643"/>
              <a:gd name="T37" fmla="*/ 1180 h 1429"/>
              <a:gd name="T38" fmla="*/ 2808 w 3643"/>
              <a:gd name="T39" fmla="*/ 1247 h 1429"/>
              <a:gd name="T40" fmla="*/ 3011 w 3643"/>
              <a:gd name="T41" fmla="*/ 1268 h 1429"/>
              <a:gd name="T42" fmla="*/ 3249 w 3643"/>
              <a:gd name="T43" fmla="*/ 1239 h 1429"/>
              <a:gd name="T44" fmla="*/ 3512 w 3643"/>
              <a:gd name="T45" fmla="*/ 1144 h 1429"/>
              <a:gd name="T46" fmla="*/ 3593 w 3643"/>
              <a:gd name="T47" fmla="*/ 1139 h 1429"/>
              <a:gd name="T48" fmla="*/ 3635 w 3643"/>
              <a:gd name="T49" fmla="*/ 1221 h 1429"/>
              <a:gd name="T50" fmla="*/ 3536 w 3643"/>
              <a:gd name="T51" fmla="*/ 1324 h 1429"/>
              <a:gd name="T52" fmla="*/ 3380 w 3643"/>
              <a:gd name="T53" fmla="*/ 1382 h 1429"/>
              <a:gd name="T54" fmla="*/ 3106 w 3643"/>
              <a:gd name="T55" fmla="*/ 1426 h 1429"/>
              <a:gd name="T56" fmla="*/ 2900 w 3643"/>
              <a:gd name="T57" fmla="*/ 1415 h 1429"/>
              <a:gd name="T58" fmla="*/ 2597 w 3643"/>
              <a:gd name="T59" fmla="*/ 1336 h 1429"/>
              <a:gd name="T60" fmla="*/ 2326 w 3643"/>
              <a:gd name="T61" fmla="*/ 1192 h 1429"/>
              <a:gd name="T62" fmla="*/ 1840 w 3643"/>
              <a:gd name="T63" fmla="*/ 803 h 1429"/>
              <a:gd name="T64" fmla="*/ 1374 w 3643"/>
              <a:gd name="T65" fmla="*/ 389 h 1429"/>
              <a:gd name="T66" fmla="*/ 1008 w 3643"/>
              <a:gd name="T67" fmla="*/ 190 h 1429"/>
              <a:gd name="T68" fmla="*/ 733 w 3643"/>
              <a:gd name="T69" fmla="*/ 119 h 1429"/>
              <a:gd name="T70" fmla="*/ 396 w 3643"/>
              <a:gd name="T71" fmla="*/ 103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43" h="1429">
                <a:moveTo>
                  <a:pt x="288" y="133"/>
                </a:moveTo>
                <a:lnTo>
                  <a:pt x="288" y="133"/>
                </a:lnTo>
                <a:cubicBezTo>
                  <a:pt x="292" y="147"/>
                  <a:pt x="298" y="158"/>
                  <a:pt x="304" y="169"/>
                </a:cubicBezTo>
                <a:cubicBezTo>
                  <a:pt x="312" y="183"/>
                  <a:pt x="309" y="196"/>
                  <a:pt x="295" y="204"/>
                </a:cubicBezTo>
                <a:cubicBezTo>
                  <a:pt x="284" y="211"/>
                  <a:pt x="273" y="217"/>
                  <a:pt x="260" y="220"/>
                </a:cubicBezTo>
                <a:cubicBezTo>
                  <a:pt x="232" y="226"/>
                  <a:pt x="204" y="234"/>
                  <a:pt x="176" y="240"/>
                </a:cubicBezTo>
                <a:cubicBezTo>
                  <a:pt x="146" y="247"/>
                  <a:pt x="117" y="256"/>
                  <a:pt x="88" y="267"/>
                </a:cubicBezTo>
                <a:cubicBezTo>
                  <a:pt x="76" y="271"/>
                  <a:pt x="64" y="275"/>
                  <a:pt x="51" y="276"/>
                </a:cubicBezTo>
                <a:cubicBezTo>
                  <a:pt x="20" y="278"/>
                  <a:pt x="0" y="257"/>
                  <a:pt x="3" y="227"/>
                </a:cubicBezTo>
                <a:cubicBezTo>
                  <a:pt x="4" y="215"/>
                  <a:pt x="7" y="205"/>
                  <a:pt x="14" y="194"/>
                </a:cubicBezTo>
                <a:cubicBezTo>
                  <a:pt x="48" y="138"/>
                  <a:pt x="90" y="86"/>
                  <a:pt x="133" y="36"/>
                </a:cubicBezTo>
                <a:cubicBezTo>
                  <a:pt x="146" y="20"/>
                  <a:pt x="162" y="8"/>
                  <a:pt x="182" y="4"/>
                </a:cubicBezTo>
                <a:cubicBezTo>
                  <a:pt x="194" y="1"/>
                  <a:pt x="200" y="2"/>
                  <a:pt x="207" y="12"/>
                </a:cubicBezTo>
                <a:cubicBezTo>
                  <a:pt x="215" y="26"/>
                  <a:pt x="223" y="40"/>
                  <a:pt x="230" y="54"/>
                </a:cubicBezTo>
                <a:cubicBezTo>
                  <a:pt x="234" y="62"/>
                  <a:pt x="240" y="64"/>
                  <a:pt x="249" y="62"/>
                </a:cubicBezTo>
                <a:cubicBezTo>
                  <a:pt x="287" y="51"/>
                  <a:pt x="325" y="40"/>
                  <a:pt x="363" y="31"/>
                </a:cubicBezTo>
                <a:cubicBezTo>
                  <a:pt x="435" y="15"/>
                  <a:pt x="507" y="0"/>
                  <a:pt x="581" y="1"/>
                </a:cubicBezTo>
                <a:cubicBezTo>
                  <a:pt x="626" y="2"/>
                  <a:pt x="670" y="6"/>
                  <a:pt x="714" y="14"/>
                </a:cubicBezTo>
                <a:cubicBezTo>
                  <a:pt x="758" y="23"/>
                  <a:pt x="803" y="31"/>
                  <a:pt x="846" y="40"/>
                </a:cubicBezTo>
                <a:cubicBezTo>
                  <a:pt x="896" y="51"/>
                  <a:pt x="946" y="63"/>
                  <a:pt x="995" y="77"/>
                </a:cubicBezTo>
                <a:cubicBezTo>
                  <a:pt x="1029" y="87"/>
                  <a:pt x="1061" y="100"/>
                  <a:pt x="1095" y="112"/>
                </a:cubicBezTo>
                <a:cubicBezTo>
                  <a:pt x="1126" y="122"/>
                  <a:pt x="1156" y="137"/>
                  <a:pt x="1188" y="145"/>
                </a:cubicBezTo>
                <a:cubicBezTo>
                  <a:pt x="1205" y="149"/>
                  <a:pt x="1222" y="157"/>
                  <a:pt x="1233" y="173"/>
                </a:cubicBezTo>
                <a:cubicBezTo>
                  <a:pt x="1237" y="179"/>
                  <a:pt x="1245" y="182"/>
                  <a:pt x="1251" y="185"/>
                </a:cubicBezTo>
                <a:cubicBezTo>
                  <a:pt x="1319" y="220"/>
                  <a:pt x="1380" y="264"/>
                  <a:pt x="1441" y="309"/>
                </a:cubicBezTo>
                <a:cubicBezTo>
                  <a:pt x="1443" y="310"/>
                  <a:pt x="1445" y="312"/>
                  <a:pt x="1446" y="313"/>
                </a:cubicBezTo>
                <a:cubicBezTo>
                  <a:pt x="1484" y="335"/>
                  <a:pt x="1516" y="365"/>
                  <a:pt x="1550" y="393"/>
                </a:cubicBezTo>
                <a:cubicBezTo>
                  <a:pt x="1563" y="403"/>
                  <a:pt x="1576" y="414"/>
                  <a:pt x="1591" y="422"/>
                </a:cubicBezTo>
                <a:cubicBezTo>
                  <a:pt x="1606" y="430"/>
                  <a:pt x="1617" y="444"/>
                  <a:pt x="1630" y="455"/>
                </a:cubicBezTo>
                <a:cubicBezTo>
                  <a:pt x="1646" y="469"/>
                  <a:pt x="1662" y="483"/>
                  <a:pt x="1678" y="497"/>
                </a:cubicBezTo>
                <a:cubicBezTo>
                  <a:pt x="1685" y="503"/>
                  <a:pt x="1692" y="508"/>
                  <a:pt x="1698" y="514"/>
                </a:cubicBezTo>
                <a:cubicBezTo>
                  <a:pt x="1743" y="562"/>
                  <a:pt x="1795" y="604"/>
                  <a:pt x="1842" y="649"/>
                </a:cubicBezTo>
                <a:cubicBezTo>
                  <a:pt x="1919" y="723"/>
                  <a:pt x="2002" y="791"/>
                  <a:pt x="2080" y="863"/>
                </a:cubicBezTo>
                <a:cubicBezTo>
                  <a:pt x="2105" y="886"/>
                  <a:pt x="2132" y="907"/>
                  <a:pt x="2160" y="927"/>
                </a:cubicBezTo>
                <a:cubicBezTo>
                  <a:pt x="2212" y="964"/>
                  <a:pt x="2265" y="1000"/>
                  <a:pt x="2318" y="1036"/>
                </a:cubicBezTo>
                <a:cubicBezTo>
                  <a:pt x="2334" y="1047"/>
                  <a:pt x="2350" y="1057"/>
                  <a:pt x="2367" y="1066"/>
                </a:cubicBezTo>
                <a:cubicBezTo>
                  <a:pt x="2425" y="1097"/>
                  <a:pt x="2483" y="1129"/>
                  <a:pt x="2541" y="1160"/>
                </a:cubicBezTo>
                <a:cubicBezTo>
                  <a:pt x="2555" y="1168"/>
                  <a:pt x="2570" y="1175"/>
                  <a:pt x="2585" y="1180"/>
                </a:cubicBezTo>
                <a:cubicBezTo>
                  <a:pt x="2608" y="1188"/>
                  <a:pt x="2631" y="1196"/>
                  <a:pt x="2654" y="1205"/>
                </a:cubicBezTo>
                <a:cubicBezTo>
                  <a:pt x="2704" y="1226"/>
                  <a:pt x="2756" y="1236"/>
                  <a:pt x="2808" y="1247"/>
                </a:cubicBezTo>
                <a:cubicBezTo>
                  <a:pt x="2848" y="1256"/>
                  <a:pt x="2890" y="1261"/>
                  <a:pt x="2931" y="1263"/>
                </a:cubicBezTo>
                <a:cubicBezTo>
                  <a:pt x="2958" y="1264"/>
                  <a:pt x="2985" y="1266"/>
                  <a:pt x="3011" y="1268"/>
                </a:cubicBezTo>
                <a:cubicBezTo>
                  <a:pt x="3045" y="1270"/>
                  <a:pt x="3079" y="1265"/>
                  <a:pt x="3113" y="1261"/>
                </a:cubicBezTo>
                <a:cubicBezTo>
                  <a:pt x="3159" y="1256"/>
                  <a:pt x="3204" y="1249"/>
                  <a:pt x="3249" y="1239"/>
                </a:cubicBezTo>
                <a:cubicBezTo>
                  <a:pt x="3329" y="1221"/>
                  <a:pt x="3407" y="1196"/>
                  <a:pt x="3481" y="1160"/>
                </a:cubicBezTo>
                <a:cubicBezTo>
                  <a:pt x="3492" y="1155"/>
                  <a:pt x="3502" y="1149"/>
                  <a:pt x="3512" y="1144"/>
                </a:cubicBezTo>
                <a:cubicBezTo>
                  <a:pt x="3525" y="1138"/>
                  <a:pt x="3538" y="1132"/>
                  <a:pt x="3550" y="1127"/>
                </a:cubicBezTo>
                <a:cubicBezTo>
                  <a:pt x="3568" y="1120"/>
                  <a:pt x="3582" y="1125"/>
                  <a:pt x="3593" y="1139"/>
                </a:cubicBezTo>
                <a:cubicBezTo>
                  <a:pt x="3598" y="1144"/>
                  <a:pt x="3603" y="1150"/>
                  <a:pt x="3606" y="1157"/>
                </a:cubicBezTo>
                <a:cubicBezTo>
                  <a:pt x="3616" y="1178"/>
                  <a:pt x="3626" y="1199"/>
                  <a:pt x="3635" y="1221"/>
                </a:cubicBezTo>
                <a:cubicBezTo>
                  <a:pt x="3643" y="1242"/>
                  <a:pt x="3639" y="1254"/>
                  <a:pt x="3621" y="1269"/>
                </a:cubicBezTo>
                <a:cubicBezTo>
                  <a:pt x="3595" y="1291"/>
                  <a:pt x="3567" y="1311"/>
                  <a:pt x="3536" y="1324"/>
                </a:cubicBezTo>
                <a:cubicBezTo>
                  <a:pt x="3502" y="1340"/>
                  <a:pt x="3467" y="1354"/>
                  <a:pt x="3431" y="1364"/>
                </a:cubicBezTo>
                <a:cubicBezTo>
                  <a:pt x="3414" y="1369"/>
                  <a:pt x="3397" y="1376"/>
                  <a:pt x="3380" y="1382"/>
                </a:cubicBezTo>
                <a:cubicBezTo>
                  <a:pt x="3345" y="1394"/>
                  <a:pt x="3308" y="1403"/>
                  <a:pt x="3272" y="1410"/>
                </a:cubicBezTo>
                <a:cubicBezTo>
                  <a:pt x="3217" y="1420"/>
                  <a:pt x="3162" y="1424"/>
                  <a:pt x="3106" y="1426"/>
                </a:cubicBezTo>
                <a:cubicBezTo>
                  <a:pt x="3076" y="1428"/>
                  <a:pt x="3045" y="1428"/>
                  <a:pt x="3014" y="1428"/>
                </a:cubicBezTo>
                <a:cubicBezTo>
                  <a:pt x="2975" y="1429"/>
                  <a:pt x="2937" y="1423"/>
                  <a:pt x="2900" y="1415"/>
                </a:cubicBezTo>
                <a:cubicBezTo>
                  <a:pt x="2858" y="1406"/>
                  <a:pt x="2816" y="1398"/>
                  <a:pt x="2774" y="1390"/>
                </a:cubicBezTo>
                <a:cubicBezTo>
                  <a:pt x="2714" y="1377"/>
                  <a:pt x="2655" y="1358"/>
                  <a:pt x="2597" y="1336"/>
                </a:cubicBezTo>
                <a:cubicBezTo>
                  <a:pt x="2531" y="1309"/>
                  <a:pt x="2467" y="1277"/>
                  <a:pt x="2406" y="1239"/>
                </a:cubicBezTo>
                <a:cubicBezTo>
                  <a:pt x="2380" y="1223"/>
                  <a:pt x="2353" y="1208"/>
                  <a:pt x="2326" y="1192"/>
                </a:cubicBezTo>
                <a:cubicBezTo>
                  <a:pt x="2226" y="1133"/>
                  <a:pt x="2134" y="1062"/>
                  <a:pt x="2046" y="986"/>
                </a:cubicBezTo>
                <a:cubicBezTo>
                  <a:pt x="1976" y="926"/>
                  <a:pt x="1907" y="866"/>
                  <a:pt x="1840" y="803"/>
                </a:cubicBezTo>
                <a:cubicBezTo>
                  <a:pt x="1760" y="727"/>
                  <a:pt x="1676" y="654"/>
                  <a:pt x="1596" y="577"/>
                </a:cubicBezTo>
                <a:cubicBezTo>
                  <a:pt x="1526" y="510"/>
                  <a:pt x="1449" y="450"/>
                  <a:pt x="1374" y="389"/>
                </a:cubicBezTo>
                <a:cubicBezTo>
                  <a:pt x="1278" y="313"/>
                  <a:pt x="1175" y="250"/>
                  <a:pt x="1058" y="210"/>
                </a:cubicBezTo>
                <a:cubicBezTo>
                  <a:pt x="1041" y="204"/>
                  <a:pt x="1025" y="197"/>
                  <a:pt x="1008" y="190"/>
                </a:cubicBezTo>
                <a:cubicBezTo>
                  <a:pt x="978" y="178"/>
                  <a:pt x="948" y="168"/>
                  <a:pt x="917" y="161"/>
                </a:cubicBezTo>
                <a:cubicBezTo>
                  <a:pt x="855" y="146"/>
                  <a:pt x="795" y="127"/>
                  <a:pt x="733" y="119"/>
                </a:cubicBezTo>
                <a:cubicBezTo>
                  <a:pt x="693" y="114"/>
                  <a:pt x="653" y="108"/>
                  <a:pt x="613" y="102"/>
                </a:cubicBezTo>
                <a:cubicBezTo>
                  <a:pt x="540" y="91"/>
                  <a:pt x="468" y="91"/>
                  <a:pt x="396" y="103"/>
                </a:cubicBezTo>
                <a:cubicBezTo>
                  <a:pt x="359" y="109"/>
                  <a:pt x="323" y="118"/>
                  <a:pt x="288" y="1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5"/>
          <p:cNvSpPr>
            <a:spLocks/>
          </p:cNvSpPr>
          <p:nvPr userDrawn="1"/>
        </p:nvSpPr>
        <p:spPr bwMode="auto">
          <a:xfrm>
            <a:off x="4331100" y="2150224"/>
            <a:ext cx="3367088" cy="1881188"/>
          </a:xfrm>
          <a:custGeom>
            <a:avLst/>
            <a:gdLst>
              <a:gd name="T0" fmla="*/ 2855 w 3525"/>
              <a:gd name="T1" fmla="*/ 132 h 1973"/>
              <a:gd name="T2" fmla="*/ 2546 w 3525"/>
              <a:gd name="T3" fmla="*/ 154 h 1973"/>
              <a:gd name="T4" fmla="*/ 2326 w 3525"/>
              <a:gd name="T5" fmla="*/ 192 h 1973"/>
              <a:gd name="T6" fmla="*/ 1955 w 3525"/>
              <a:gd name="T7" fmla="*/ 288 h 1973"/>
              <a:gd name="T8" fmla="*/ 1806 w 3525"/>
              <a:gd name="T9" fmla="*/ 344 h 1973"/>
              <a:gd name="T10" fmla="*/ 1384 w 3525"/>
              <a:gd name="T11" fmla="*/ 558 h 1973"/>
              <a:gd name="T12" fmla="*/ 898 w 3525"/>
              <a:gd name="T13" fmla="*/ 916 h 1973"/>
              <a:gd name="T14" fmla="*/ 493 w 3525"/>
              <a:gd name="T15" fmla="*/ 1354 h 1973"/>
              <a:gd name="T16" fmla="*/ 347 w 3525"/>
              <a:gd name="T17" fmla="*/ 1594 h 1973"/>
              <a:gd name="T18" fmla="*/ 200 w 3525"/>
              <a:gd name="T19" fmla="*/ 1909 h 1973"/>
              <a:gd name="T20" fmla="*/ 180 w 3525"/>
              <a:gd name="T21" fmla="*/ 1960 h 1973"/>
              <a:gd name="T22" fmla="*/ 57 w 3525"/>
              <a:gd name="T23" fmla="*/ 1971 h 1973"/>
              <a:gd name="T24" fmla="*/ 20 w 3525"/>
              <a:gd name="T25" fmla="*/ 1862 h 1973"/>
              <a:gd name="T26" fmla="*/ 215 w 3525"/>
              <a:gd name="T27" fmla="*/ 1464 h 1973"/>
              <a:gd name="T28" fmla="*/ 401 w 3525"/>
              <a:gd name="T29" fmla="*/ 1208 h 1973"/>
              <a:gd name="T30" fmla="*/ 715 w 3525"/>
              <a:gd name="T31" fmla="*/ 876 h 1973"/>
              <a:gd name="T32" fmla="*/ 947 w 3525"/>
              <a:gd name="T33" fmla="*/ 691 h 1973"/>
              <a:gd name="T34" fmla="*/ 1261 w 3525"/>
              <a:gd name="T35" fmla="*/ 477 h 1973"/>
              <a:gd name="T36" fmla="*/ 1642 w 3525"/>
              <a:gd name="T37" fmla="*/ 275 h 1973"/>
              <a:gd name="T38" fmla="*/ 1737 w 3525"/>
              <a:gd name="T39" fmla="*/ 238 h 1973"/>
              <a:gd name="T40" fmla="*/ 1960 w 3525"/>
              <a:gd name="T41" fmla="*/ 160 h 1973"/>
              <a:gd name="T42" fmla="*/ 2272 w 3525"/>
              <a:gd name="T43" fmla="*/ 89 h 1973"/>
              <a:gd name="T44" fmla="*/ 2535 w 3525"/>
              <a:gd name="T45" fmla="*/ 56 h 1973"/>
              <a:gd name="T46" fmla="*/ 2803 w 3525"/>
              <a:gd name="T47" fmla="*/ 43 h 1973"/>
              <a:gd name="T48" fmla="*/ 2979 w 3525"/>
              <a:gd name="T49" fmla="*/ 51 h 1973"/>
              <a:gd name="T50" fmla="*/ 3157 w 3525"/>
              <a:gd name="T51" fmla="*/ 69 h 1973"/>
              <a:gd name="T52" fmla="*/ 3263 w 3525"/>
              <a:gd name="T53" fmla="*/ 72 h 1973"/>
              <a:gd name="T54" fmla="*/ 3281 w 3525"/>
              <a:gd name="T55" fmla="*/ 18 h 1973"/>
              <a:gd name="T56" fmla="*/ 3366 w 3525"/>
              <a:gd name="T57" fmla="*/ 28 h 1973"/>
              <a:gd name="T58" fmla="*/ 3427 w 3525"/>
              <a:gd name="T59" fmla="*/ 79 h 1973"/>
              <a:gd name="T60" fmla="*/ 3518 w 3525"/>
              <a:gd name="T61" fmla="*/ 178 h 1973"/>
              <a:gd name="T62" fmla="*/ 3498 w 3525"/>
              <a:gd name="T63" fmla="*/ 230 h 1973"/>
              <a:gd name="T64" fmla="*/ 3262 w 3525"/>
              <a:gd name="T65" fmla="*/ 272 h 1973"/>
              <a:gd name="T66" fmla="*/ 3217 w 3525"/>
              <a:gd name="T67" fmla="*/ 211 h 1973"/>
              <a:gd name="T68" fmla="*/ 3214 w 3525"/>
              <a:gd name="T69" fmla="*/ 169 h 1973"/>
              <a:gd name="T70" fmla="*/ 2974 w 3525"/>
              <a:gd name="T71" fmla="*/ 140 h 1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25" h="1973">
                <a:moveTo>
                  <a:pt x="2855" y="132"/>
                </a:moveTo>
                <a:lnTo>
                  <a:pt x="2855" y="132"/>
                </a:lnTo>
                <a:cubicBezTo>
                  <a:pt x="2817" y="134"/>
                  <a:pt x="2772" y="134"/>
                  <a:pt x="2728" y="137"/>
                </a:cubicBezTo>
                <a:cubicBezTo>
                  <a:pt x="2667" y="142"/>
                  <a:pt x="2607" y="148"/>
                  <a:pt x="2546" y="154"/>
                </a:cubicBezTo>
                <a:cubicBezTo>
                  <a:pt x="2490" y="159"/>
                  <a:pt x="2435" y="170"/>
                  <a:pt x="2379" y="181"/>
                </a:cubicBezTo>
                <a:cubicBezTo>
                  <a:pt x="2362" y="185"/>
                  <a:pt x="2344" y="189"/>
                  <a:pt x="2326" y="192"/>
                </a:cubicBezTo>
                <a:cubicBezTo>
                  <a:pt x="2265" y="202"/>
                  <a:pt x="2205" y="216"/>
                  <a:pt x="2145" y="232"/>
                </a:cubicBezTo>
                <a:cubicBezTo>
                  <a:pt x="2081" y="249"/>
                  <a:pt x="2019" y="270"/>
                  <a:pt x="1955" y="288"/>
                </a:cubicBezTo>
                <a:cubicBezTo>
                  <a:pt x="1919" y="298"/>
                  <a:pt x="1885" y="312"/>
                  <a:pt x="1850" y="326"/>
                </a:cubicBezTo>
                <a:cubicBezTo>
                  <a:pt x="1835" y="332"/>
                  <a:pt x="1820" y="338"/>
                  <a:pt x="1806" y="344"/>
                </a:cubicBezTo>
                <a:cubicBezTo>
                  <a:pt x="1726" y="379"/>
                  <a:pt x="1646" y="414"/>
                  <a:pt x="1569" y="455"/>
                </a:cubicBezTo>
                <a:cubicBezTo>
                  <a:pt x="1507" y="488"/>
                  <a:pt x="1445" y="523"/>
                  <a:pt x="1384" y="558"/>
                </a:cubicBezTo>
                <a:cubicBezTo>
                  <a:pt x="1362" y="571"/>
                  <a:pt x="1341" y="586"/>
                  <a:pt x="1320" y="599"/>
                </a:cubicBezTo>
                <a:cubicBezTo>
                  <a:pt x="1170" y="693"/>
                  <a:pt x="1030" y="799"/>
                  <a:pt x="898" y="916"/>
                </a:cubicBezTo>
                <a:cubicBezTo>
                  <a:pt x="814" y="991"/>
                  <a:pt x="733" y="1070"/>
                  <a:pt x="656" y="1153"/>
                </a:cubicBezTo>
                <a:cubicBezTo>
                  <a:pt x="598" y="1217"/>
                  <a:pt x="544" y="1284"/>
                  <a:pt x="493" y="1354"/>
                </a:cubicBezTo>
                <a:cubicBezTo>
                  <a:pt x="465" y="1391"/>
                  <a:pt x="438" y="1430"/>
                  <a:pt x="415" y="1471"/>
                </a:cubicBezTo>
                <a:cubicBezTo>
                  <a:pt x="392" y="1511"/>
                  <a:pt x="369" y="1552"/>
                  <a:pt x="347" y="1594"/>
                </a:cubicBezTo>
                <a:cubicBezTo>
                  <a:pt x="323" y="1639"/>
                  <a:pt x="300" y="1684"/>
                  <a:pt x="277" y="1730"/>
                </a:cubicBezTo>
                <a:cubicBezTo>
                  <a:pt x="247" y="1788"/>
                  <a:pt x="217" y="1845"/>
                  <a:pt x="200" y="1909"/>
                </a:cubicBezTo>
                <a:cubicBezTo>
                  <a:pt x="196" y="1923"/>
                  <a:pt x="185" y="1935"/>
                  <a:pt x="187" y="1951"/>
                </a:cubicBezTo>
                <a:cubicBezTo>
                  <a:pt x="188" y="1956"/>
                  <a:pt x="184" y="1959"/>
                  <a:pt x="180" y="1960"/>
                </a:cubicBezTo>
                <a:cubicBezTo>
                  <a:pt x="162" y="1966"/>
                  <a:pt x="144" y="1973"/>
                  <a:pt x="124" y="1973"/>
                </a:cubicBezTo>
                <a:cubicBezTo>
                  <a:pt x="102" y="1973"/>
                  <a:pt x="79" y="1972"/>
                  <a:pt x="57" y="1971"/>
                </a:cubicBezTo>
                <a:cubicBezTo>
                  <a:pt x="21" y="1970"/>
                  <a:pt x="0" y="1944"/>
                  <a:pt x="8" y="1905"/>
                </a:cubicBezTo>
                <a:cubicBezTo>
                  <a:pt x="12" y="1891"/>
                  <a:pt x="15" y="1876"/>
                  <a:pt x="20" y="1862"/>
                </a:cubicBezTo>
                <a:cubicBezTo>
                  <a:pt x="41" y="1810"/>
                  <a:pt x="63" y="1758"/>
                  <a:pt x="85" y="1706"/>
                </a:cubicBezTo>
                <a:cubicBezTo>
                  <a:pt x="122" y="1622"/>
                  <a:pt x="168" y="1542"/>
                  <a:pt x="215" y="1464"/>
                </a:cubicBezTo>
                <a:cubicBezTo>
                  <a:pt x="260" y="1389"/>
                  <a:pt x="314" y="1320"/>
                  <a:pt x="368" y="1251"/>
                </a:cubicBezTo>
                <a:cubicBezTo>
                  <a:pt x="380" y="1237"/>
                  <a:pt x="389" y="1222"/>
                  <a:pt x="401" y="1208"/>
                </a:cubicBezTo>
                <a:cubicBezTo>
                  <a:pt x="458" y="1139"/>
                  <a:pt x="516" y="1070"/>
                  <a:pt x="580" y="1008"/>
                </a:cubicBezTo>
                <a:cubicBezTo>
                  <a:pt x="625" y="964"/>
                  <a:pt x="667" y="917"/>
                  <a:pt x="715" y="876"/>
                </a:cubicBezTo>
                <a:cubicBezTo>
                  <a:pt x="745" y="849"/>
                  <a:pt x="777" y="824"/>
                  <a:pt x="808" y="798"/>
                </a:cubicBezTo>
                <a:cubicBezTo>
                  <a:pt x="853" y="761"/>
                  <a:pt x="902" y="728"/>
                  <a:pt x="947" y="691"/>
                </a:cubicBezTo>
                <a:cubicBezTo>
                  <a:pt x="984" y="660"/>
                  <a:pt x="1023" y="632"/>
                  <a:pt x="1063" y="606"/>
                </a:cubicBezTo>
                <a:cubicBezTo>
                  <a:pt x="1129" y="562"/>
                  <a:pt x="1195" y="519"/>
                  <a:pt x="1261" y="477"/>
                </a:cubicBezTo>
                <a:cubicBezTo>
                  <a:pt x="1334" y="431"/>
                  <a:pt x="1409" y="388"/>
                  <a:pt x="1486" y="348"/>
                </a:cubicBezTo>
                <a:cubicBezTo>
                  <a:pt x="1537" y="321"/>
                  <a:pt x="1591" y="300"/>
                  <a:pt x="1642" y="275"/>
                </a:cubicBezTo>
                <a:cubicBezTo>
                  <a:pt x="1666" y="263"/>
                  <a:pt x="1692" y="256"/>
                  <a:pt x="1717" y="247"/>
                </a:cubicBezTo>
                <a:cubicBezTo>
                  <a:pt x="1724" y="244"/>
                  <a:pt x="1731" y="242"/>
                  <a:pt x="1737" y="238"/>
                </a:cubicBezTo>
                <a:cubicBezTo>
                  <a:pt x="1777" y="216"/>
                  <a:pt x="1819" y="202"/>
                  <a:pt x="1863" y="190"/>
                </a:cubicBezTo>
                <a:cubicBezTo>
                  <a:pt x="1895" y="181"/>
                  <a:pt x="1928" y="170"/>
                  <a:pt x="1960" y="160"/>
                </a:cubicBezTo>
                <a:cubicBezTo>
                  <a:pt x="1990" y="152"/>
                  <a:pt x="2020" y="145"/>
                  <a:pt x="2050" y="137"/>
                </a:cubicBezTo>
                <a:cubicBezTo>
                  <a:pt x="2123" y="119"/>
                  <a:pt x="2197" y="100"/>
                  <a:pt x="2272" y="89"/>
                </a:cubicBezTo>
                <a:cubicBezTo>
                  <a:pt x="2311" y="83"/>
                  <a:pt x="2350" y="79"/>
                  <a:pt x="2389" y="74"/>
                </a:cubicBezTo>
                <a:cubicBezTo>
                  <a:pt x="2438" y="68"/>
                  <a:pt x="2486" y="63"/>
                  <a:pt x="2535" y="56"/>
                </a:cubicBezTo>
                <a:cubicBezTo>
                  <a:pt x="2595" y="48"/>
                  <a:pt x="2656" y="46"/>
                  <a:pt x="2717" y="46"/>
                </a:cubicBezTo>
                <a:cubicBezTo>
                  <a:pt x="2746" y="46"/>
                  <a:pt x="2774" y="47"/>
                  <a:pt x="2803" y="43"/>
                </a:cubicBezTo>
                <a:cubicBezTo>
                  <a:pt x="2804" y="43"/>
                  <a:pt x="2805" y="43"/>
                  <a:pt x="2806" y="43"/>
                </a:cubicBezTo>
                <a:cubicBezTo>
                  <a:pt x="2864" y="46"/>
                  <a:pt x="2921" y="48"/>
                  <a:pt x="2979" y="51"/>
                </a:cubicBezTo>
                <a:cubicBezTo>
                  <a:pt x="3009" y="52"/>
                  <a:pt x="3038" y="56"/>
                  <a:pt x="3068" y="58"/>
                </a:cubicBezTo>
                <a:cubicBezTo>
                  <a:pt x="3098" y="59"/>
                  <a:pt x="3127" y="63"/>
                  <a:pt x="3157" y="69"/>
                </a:cubicBezTo>
                <a:cubicBezTo>
                  <a:pt x="3185" y="76"/>
                  <a:pt x="3213" y="80"/>
                  <a:pt x="3241" y="85"/>
                </a:cubicBezTo>
                <a:cubicBezTo>
                  <a:pt x="3255" y="87"/>
                  <a:pt x="3258" y="85"/>
                  <a:pt x="3263" y="72"/>
                </a:cubicBezTo>
                <a:cubicBezTo>
                  <a:pt x="3266" y="63"/>
                  <a:pt x="3268" y="53"/>
                  <a:pt x="3270" y="44"/>
                </a:cubicBezTo>
                <a:cubicBezTo>
                  <a:pt x="3273" y="35"/>
                  <a:pt x="3275" y="26"/>
                  <a:pt x="3281" y="18"/>
                </a:cubicBezTo>
                <a:cubicBezTo>
                  <a:pt x="3291" y="6"/>
                  <a:pt x="3301" y="0"/>
                  <a:pt x="3317" y="5"/>
                </a:cubicBezTo>
                <a:cubicBezTo>
                  <a:pt x="3335" y="10"/>
                  <a:pt x="3351" y="16"/>
                  <a:pt x="3366" y="28"/>
                </a:cubicBezTo>
                <a:cubicBezTo>
                  <a:pt x="3384" y="43"/>
                  <a:pt x="3404" y="55"/>
                  <a:pt x="3420" y="73"/>
                </a:cubicBezTo>
                <a:cubicBezTo>
                  <a:pt x="3422" y="75"/>
                  <a:pt x="3424" y="78"/>
                  <a:pt x="3427" y="79"/>
                </a:cubicBezTo>
                <a:cubicBezTo>
                  <a:pt x="3456" y="88"/>
                  <a:pt x="3467" y="116"/>
                  <a:pt x="3489" y="133"/>
                </a:cubicBezTo>
                <a:cubicBezTo>
                  <a:pt x="3495" y="150"/>
                  <a:pt x="3508" y="163"/>
                  <a:pt x="3518" y="178"/>
                </a:cubicBezTo>
                <a:cubicBezTo>
                  <a:pt x="3523" y="185"/>
                  <a:pt x="3525" y="193"/>
                  <a:pt x="3524" y="202"/>
                </a:cubicBezTo>
                <a:cubicBezTo>
                  <a:pt x="3522" y="217"/>
                  <a:pt x="3512" y="229"/>
                  <a:pt x="3498" y="230"/>
                </a:cubicBezTo>
                <a:cubicBezTo>
                  <a:pt x="3424" y="231"/>
                  <a:pt x="3353" y="255"/>
                  <a:pt x="3281" y="269"/>
                </a:cubicBezTo>
                <a:cubicBezTo>
                  <a:pt x="3275" y="270"/>
                  <a:pt x="3269" y="270"/>
                  <a:pt x="3262" y="272"/>
                </a:cubicBezTo>
                <a:cubicBezTo>
                  <a:pt x="3251" y="275"/>
                  <a:pt x="3242" y="271"/>
                  <a:pt x="3233" y="264"/>
                </a:cubicBezTo>
                <a:cubicBezTo>
                  <a:pt x="3206" y="243"/>
                  <a:pt x="3206" y="244"/>
                  <a:pt x="3217" y="211"/>
                </a:cubicBezTo>
                <a:cubicBezTo>
                  <a:pt x="3220" y="203"/>
                  <a:pt x="3223" y="195"/>
                  <a:pt x="3225" y="187"/>
                </a:cubicBezTo>
                <a:cubicBezTo>
                  <a:pt x="3228" y="176"/>
                  <a:pt x="3226" y="171"/>
                  <a:pt x="3214" y="169"/>
                </a:cubicBezTo>
                <a:cubicBezTo>
                  <a:pt x="3163" y="160"/>
                  <a:pt x="3113" y="146"/>
                  <a:pt x="3059" y="147"/>
                </a:cubicBezTo>
                <a:cubicBezTo>
                  <a:pt x="3031" y="148"/>
                  <a:pt x="3002" y="142"/>
                  <a:pt x="2974" y="140"/>
                </a:cubicBezTo>
                <a:cubicBezTo>
                  <a:pt x="2936" y="137"/>
                  <a:pt x="2899" y="135"/>
                  <a:pt x="2855" y="13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1" name="Group 100"/>
          <p:cNvGrpSpPr/>
          <p:nvPr userDrawn="1"/>
        </p:nvGrpSpPr>
        <p:grpSpPr>
          <a:xfrm>
            <a:off x="4314512" y="2368870"/>
            <a:ext cx="658249" cy="653272"/>
            <a:chOff x="2928938" y="2682875"/>
            <a:chExt cx="922338" cy="900113"/>
          </a:xfrm>
          <a:solidFill>
            <a:schemeClr val="bg2"/>
          </a:solidFill>
        </p:grpSpPr>
        <p:sp>
          <p:nvSpPr>
            <p:cNvPr id="102" name="Freeform 51"/>
            <p:cNvSpPr>
              <a:spLocks noEditPoints="1"/>
            </p:cNvSpPr>
            <p:nvPr/>
          </p:nvSpPr>
          <p:spPr bwMode="auto">
            <a:xfrm>
              <a:off x="2928938" y="2682875"/>
              <a:ext cx="922338" cy="900113"/>
            </a:xfrm>
            <a:custGeom>
              <a:avLst/>
              <a:gdLst>
                <a:gd name="T0" fmla="*/ 79 w 965"/>
                <a:gd name="T1" fmla="*/ 759 h 943"/>
                <a:gd name="T2" fmla="*/ 64 w 965"/>
                <a:gd name="T3" fmla="*/ 831 h 943"/>
                <a:gd name="T4" fmla="*/ 124 w 965"/>
                <a:gd name="T5" fmla="*/ 830 h 943"/>
                <a:gd name="T6" fmla="*/ 608 w 965"/>
                <a:gd name="T7" fmla="*/ 728 h 943"/>
                <a:gd name="T8" fmla="*/ 541 w 965"/>
                <a:gd name="T9" fmla="*/ 687 h 943"/>
                <a:gd name="T10" fmla="*/ 616 w 965"/>
                <a:gd name="T11" fmla="*/ 790 h 943"/>
                <a:gd name="T12" fmla="*/ 815 w 965"/>
                <a:gd name="T13" fmla="*/ 711 h 943"/>
                <a:gd name="T14" fmla="*/ 697 w 965"/>
                <a:gd name="T15" fmla="*/ 757 h 943"/>
                <a:gd name="T16" fmla="*/ 703 w 965"/>
                <a:gd name="T17" fmla="*/ 784 h 943"/>
                <a:gd name="T18" fmla="*/ 832 w 965"/>
                <a:gd name="T19" fmla="*/ 735 h 943"/>
                <a:gd name="T20" fmla="*/ 280 w 965"/>
                <a:gd name="T21" fmla="*/ 644 h 943"/>
                <a:gd name="T22" fmla="*/ 216 w 965"/>
                <a:gd name="T23" fmla="*/ 661 h 943"/>
                <a:gd name="T24" fmla="*/ 122 w 965"/>
                <a:gd name="T25" fmla="*/ 713 h 943"/>
                <a:gd name="T26" fmla="*/ 283 w 965"/>
                <a:gd name="T27" fmla="*/ 685 h 943"/>
                <a:gd name="T28" fmla="*/ 187 w 965"/>
                <a:gd name="T29" fmla="*/ 822 h 943"/>
                <a:gd name="T30" fmla="*/ 203 w 965"/>
                <a:gd name="T31" fmla="*/ 845 h 943"/>
                <a:gd name="T32" fmla="*/ 338 w 965"/>
                <a:gd name="T33" fmla="*/ 790 h 943"/>
                <a:gd name="T34" fmla="*/ 251 w 965"/>
                <a:gd name="T35" fmla="*/ 777 h 943"/>
                <a:gd name="T36" fmla="*/ 187 w 965"/>
                <a:gd name="T37" fmla="*/ 822 h 943"/>
                <a:gd name="T38" fmla="*/ 679 w 965"/>
                <a:gd name="T39" fmla="*/ 686 h 943"/>
                <a:gd name="T40" fmla="*/ 751 w 965"/>
                <a:gd name="T41" fmla="*/ 613 h 943"/>
                <a:gd name="T42" fmla="*/ 580 w 965"/>
                <a:gd name="T43" fmla="*/ 598 h 943"/>
                <a:gd name="T44" fmla="*/ 654 w 965"/>
                <a:gd name="T45" fmla="*/ 683 h 943"/>
                <a:gd name="T46" fmla="*/ 442 w 965"/>
                <a:gd name="T47" fmla="*/ 170 h 943"/>
                <a:gd name="T48" fmla="*/ 310 w 965"/>
                <a:gd name="T49" fmla="*/ 284 h 943"/>
                <a:gd name="T50" fmla="*/ 186 w 965"/>
                <a:gd name="T51" fmla="*/ 447 h 943"/>
                <a:gd name="T52" fmla="*/ 187 w 965"/>
                <a:gd name="T53" fmla="*/ 544 h 943"/>
                <a:gd name="T54" fmla="*/ 261 w 965"/>
                <a:gd name="T55" fmla="*/ 583 h 943"/>
                <a:gd name="T56" fmla="*/ 406 w 965"/>
                <a:gd name="T57" fmla="*/ 648 h 943"/>
                <a:gd name="T58" fmla="*/ 483 w 965"/>
                <a:gd name="T59" fmla="*/ 581 h 943"/>
                <a:gd name="T60" fmla="*/ 655 w 965"/>
                <a:gd name="T61" fmla="*/ 487 h 943"/>
                <a:gd name="T62" fmla="*/ 803 w 965"/>
                <a:gd name="T63" fmla="*/ 551 h 943"/>
                <a:gd name="T64" fmla="*/ 889 w 965"/>
                <a:gd name="T65" fmla="*/ 447 h 943"/>
                <a:gd name="T66" fmla="*/ 717 w 965"/>
                <a:gd name="T67" fmla="*/ 236 h 943"/>
                <a:gd name="T68" fmla="*/ 602 w 965"/>
                <a:gd name="T69" fmla="*/ 112 h 943"/>
                <a:gd name="T70" fmla="*/ 593 w 965"/>
                <a:gd name="T71" fmla="*/ 79 h 943"/>
                <a:gd name="T72" fmla="*/ 459 w 965"/>
                <a:gd name="T73" fmla="*/ 142 h 943"/>
                <a:gd name="T74" fmla="*/ 484 w 965"/>
                <a:gd name="T75" fmla="*/ 219 h 943"/>
                <a:gd name="T76" fmla="*/ 849 w 965"/>
                <a:gd name="T77" fmla="*/ 598 h 943"/>
                <a:gd name="T78" fmla="*/ 879 w 965"/>
                <a:gd name="T79" fmla="*/ 639 h 943"/>
                <a:gd name="T80" fmla="*/ 891 w 965"/>
                <a:gd name="T81" fmla="*/ 791 h 943"/>
                <a:gd name="T82" fmla="*/ 721 w 965"/>
                <a:gd name="T83" fmla="*/ 861 h 943"/>
                <a:gd name="T84" fmla="*/ 660 w 965"/>
                <a:gd name="T85" fmla="*/ 898 h 943"/>
                <a:gd name="T86" fmla="*/ 524 w 965"/>
                <a:gd name="T87" fmla="*/ 798 h 943"/>
                <a:gd name="T88" fmla="*/ 406 w 965"/>
                <a:gd name="T89" fmla="*/ 717 h 943"/>
                <a:gd name="T90" fmla="*/ 403 w 965"/>
                <a:gd name="T91" fmla="*/ 832 h 943"/>
                <a:gd name="T92" fmla="*/ 208 w 965"/>
                <a:gd name="T93" fmla="*/ 917 h 943"/>
                <a:gd name="T94" fmla="*/ 37 w 965"/>
                <a:gd name="T95" fmla="*/ 889 h 943"/>
                <a:gd name="T96" fmla="*/ 12 w 965"/>
                <a:gd name="T97" fmla="*/ 786 h 943"/>
                <a:gd name="T98" fmla="*/ 24 w 965"/>
                <a:gd name="T99" fmla="*/ 671 h 943"/>
                <a:gd name="T100" fmla="*/ 152 w 965"/>
                <a:gd name="T101" fmla="*/ 622 h 943"/>
                <a:gd name="T102" fmla="*/ 164 w 965"/>
                <a:gd name="T103" fmla="*/ 591 h 943"/>
                <a:gd name="T104" fmla="*/ 238 w 965"/>
                <a:gd name="T105" fmla="*/ 324 h 943"/>
                <a:gd name="T106" fmla="*/ 335 w 965"/>
                <a:gd name="T107" fmla="*/ 177 h 943"/>
                <a:gd name="T108" fmla="*/ 489 w 965"/>
                <a:gd name="T109" fmla="*/ 33 h 943"/>
                <a:gd name="T110" fmla="*/ 651 w 965"/>
                <a:gd name="T111" fmla="*/ 61 h 943"/>
                <a:gd name="T112" fmla="*/ 715 w 965"/>
                <a:gd name="T113" fmla="*/ 163 h 943"/>
                <a:gd name="T114" fmla="*/ 957 w 965"/>
                <a:gd name="T115" fmla="*/ 439 h 943"/>
                <a:gd name="T116" fmla="*/ 849 w 965"/>
                <a:gd name="T117" fmla="*/ 598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5" h="943">
                  <a:moveTo>
                    <a:pt x="124" y="830"/>
                  </a:moveTo>
                  <a:lnTo>
                    <a:pt x="124" y="830"/>
                  </a:lnTo>
                  <a:cubicBezTo>
                    <a:pt x="125" y="796"/>
                    <a:pt x="107" y="774"/>
                    <a:pt x="79" y="759"/>
                  </a:cubicBezTo>
                  <a:cubicBezTo>
                    <a:pt x="74" y="757"/>
                    <a:pt x="68" y="761"/>
                    <a:pt x="68" y="766"/>
                  </a:cubicBezTo>
                  <a:cubicBezTo>
                    <a:pt x="67" y="784"/>
                    <a:pt x="66" y="802"/>
                    <a:pt x="61" y="820"/>
                  </a:cubicBezTo>
                  <a:cubicBezTo>
                    <a:pt x="60" y="824"/>
                    <a:pt x="61" y="829"/>
                    <a:pt x="64" y="831"/>
                  </a:cubicBezTo>
                  <a:cubicBezTo>
                    <a:pt x="80" y="841"/>
                    <a:pt x="96" y="849"/>
                    <a:pt x="113" y="853"/>
                  </a:cubicBezTo>
                  <a:cubicBezTo>
                    <a:pt x="115" y="853"/>
                    <a:pt x="120" y="851"/>
                    <a:pt x="120" y="848"/>
                  </a:cubicBezTo>
                  <a:cubicBezTo>
                    <a:pt x="122" y="842"/>
                    <a:pt x="123" y="836"/>
                    <a:pt x="124" y="830"/>
                  </a:cubicBezTo>
                  <a:close/>
                  <a:moveTo>
                    <a:pt x="626" y="764"/>
                  </a:moveTo>
                  <a:lnTo>
                    <a:pt x="626" y="764"/>
                  </a:lnTo>
                  <a:cubicBezTo>
                    <a:pt x="632" y="748"/>
                    <a:pt x="623" y="737"/>
                    <a:pt x="608" y="728"/>
                  </a:cubicBezTo>
                  <a:cubicBezTo>
                    <a:pt x="594" y="719"/>
                    <a:pt x="582" y="706"/>
                    <a:pt x="569" y="695"/>
                  </a:cubicBezTo>
                  <a:cubicBezTo>
                    <a:pt x="564" y="691"/>
                    <a:pt x="559" y="687"/>
                    <a:pt x="554" y="683"/>
                  </a:cubicBezTo>
                  <a:cubicBezTo>
                    <a:pt x="550" y="680"/>
                    <a:pt x="544" y="682"/>
                    <a:pt x="541" y="687"/>
                  </a:cubicBezTo>
                  <a:cubicBezTo>
                    <a:pt x="539" y="692"/>
                    <a:pt x="538" y="697"/>
                    <a:pt x="536" y="702"/>
                  </a:cubicBezTo>
                  <a:cubicBezTo>
                    <a:pt x="529" y="724"/>
                    <a:pt x="530" y="730"/>
                    <a:pt x="548" y="743"/>
                  </a:cubicBezTo>
                  <a:cubicBezTo>
                    <a:pt x="570" y="760"/>
                    <a:pt x="593" y="775"/>
                    <a:pt x="616" y="790"/>
                  </a:cubicBezTo>
                  <a:cubicBezTo>
                    <a:pt x="619" y="793"/>
                    <a:pt x="625" y="790"/>
                    <a:pt x="625" y="786"/>
                  </a:cubicBezTo>
                  <a:cubicBezTo>
                    <a:pt x="626" y="779"/>
                    <a:pt x="626" y="773"/>
                    <a:pt x="626" y="764"/>
                  </a:cubicBezTo>
                  <a:close/>
                  <a:moveTo>
                    <a:pt x="815" y="711"/>
                  </a:moveTo>
                  <a:lnTo>
                    <a:pt x="815" y="711"/>
                  </a:lnTo>
                  <a:cubicBezTo>
                    <a:pt x="812" y="711"/>
                    <a:pt x="807" y="712"/>
                    <a:pt x="802" y="713"/>
                  </a:cubicBezTo>
                  <a:cubicBezTo>
                    <a:pt x="763" y="718"/>
                    <a:pt x="731" y="741"/>
                    <a:pt x="697" y="757"/>
                  </a:cubicBezTo>
                  <a:cubicBezTo>
                    <a:pt x="695" y="759"/>
                    <a:pt x="692" y="761"/>
                    <a:pt x="691" y="764"/>
                  </a:cubicBezTo>
                  <a:cubicBezTo>
                    <a:pt x="688" y="769"/>
                    <a:pt x="687" y="774"/>
                    <a:pt x="689" y="779"/>
                  </a:cubicBezTo>
                  <a:cubicBezTo>
                    <a:pt x="692" y="785"/>
                    <a:pt x="697" y="785"/>
                    <a:pt x="703" y="784"/>
                  </a:cubicBezTo>
                  <a:cubicBezTo>
                    <a:pt x="725" y="779"/>
                    <a:pt x="748" y="775"/>
                    <a:pt x="771" y="769"/>
                  </a:cubicBezTo>
                  <a:cubicBezTo>
                    <a:pt x="787" y="765"/>
                    <a:pt x="803" y="759"/>
                    <a:pt x="819" y="754"/>
                  </a:cubicBezTo>
                  <a:cubicBezTo>
                    <a:pt x="830" y="750"/>
                    <a:pt x="833" y="745"/>
                    <a:pt x="832" y="735"/>
                  </a:cubicBezTo>
                  <a:cubicBezTo>
                    <a:pt x="832" y="729"/>
                    <a:pt x="831" y="724"/>
                    <a:pt x="829" y="719"/>
                  </a:cubicBezTo>
                  <a:cubicBezTo>
                    <a:pt x="828" y="713"/>
                    <a:pt x="823" y="711"/>
                    <a:pt x="815" y="711"/>
                  </a:cubicBezTo>
                  <a:close/>
                  <a:moveTo>
                    <a:pt x="280" y="644"/>
                  </a:moveTo>
                  <a:lnTo>
                    <a:pt x="280" y="644"/>
                  </a:lnTo>
                  <a:cubicBezTo>
                    <a:pt x="268" y="656"/>
                    <a:pt x="256" y="666"/>
                    <a:pt x="238" y="657"/>
                  </a:cubicBezTo>
                  <a:cubicBezTo>
                    <a:pt x="230" y="653"/>
                    <a:pt x="223" y="658"/>
                    <a:pt x="216" y="661"/>
                  </a:cubicBezTo>
                  <a:cubicBezTo>
                    <a:pt x="191" y="673"/>
                    <a:pt x="165" y="682"/>
                    <a:pt x="139" y="690"/>
                  </a:cubicBezTo>
                  <a:cubicBezTo>
                    <a:pt x="134" y="692"/>
                    <a:pt x="129" y="694"/>
                    <a:pt x="124" y="696"/>
                  </a:cubicBezTo>
                  <a:cubicBezTo>
                    <a:pt x="115" y="700"/>
                    <a:pt x="115" y="706"/>
                    <a:pt x="122" y="713"/>
                  </a:cubicBezTo>
                  <a:cubicBezTo>
                    <a:pt x="127" y="717"/>
                    <a:pt x="132" y="721"/>
                    <a:pt x="137" y="726"/>
                  </a:cubicBezTo>
                  <a:cubicBezTo>
                    <a:pt x="146" y="735"/>
                    <a:pt x="156" y="736"/>
                    <a:pt x="168" y="731"/>
                  </a:cubicBezTo>
                  <a:cubicBezTo>
                    <a:pt x="207" y="716"/>
                    <a:pt x="245" y="701"/>
                    <a:pt x="283" y="685"/>
                  </a:cubicBezTo>
                  <a:cubicBezTo>
                    <a:pt x="314" y="673"/>
                    <a:pt x="313" y="672"/>
                    <a:pt x="288" y="649"/>
                  </a:cubicBezTo>
                  <a:cubicBezTo>
                    <a:pt x="287" y="647"/>
                    <a:pt x="285" y="647"/>
                    <a:pt x="280" y="644"/>
                  </a:cubicBezTo>
                  <a:close/>
                  <a:moveTo>
                    <a:pt x="187" y="822"/>
                  </a:moveTo>
                  <a:lnTo>
                    <a:pt x="187" y="822"/>
                  </a:lnTo>
                  <a:cubicBezTo>
                    <a:pt x="187" y="828"/>
                    <a:pt x="187" y="832"/>
                    <a:pt x="187" y="835"/>
                  </a:cubicBezTo>
                  <a:cubicBezTo>
                    <a:pt x="188" y="844"/>
                    <a:pt x="194" y="847"/>
                    <a:pt x="203" y="845"/>
                  </a:cubicBezTo>
                  <a:cubicBezTo>
                    <a:pt x="205" y="845"/>
                    <a:pt x="207" y="844"/>
                    <a:pt x="209" y="844"/>
                  </a:cubicBezTo>
                  <a:cubicBezTo>
                    <a:pt x="249" y="835"/>
                    <a:pt x="286" y="815"/>
                    <a:pt x="327" y="807"/>
                  </a:cubicBezTo>
                  <a:cubicBezTo>
                    <a:pt x="335" y="805"/>
                    <a:pt x="338" y="799"/>
                    <a:pt x="338" y="790"/>
                  </a:cubicBezTo>
                  <a:cubicBezTo>
                    <a:pt x="337" y="781"/>
                    <a:pt x="335" y="771"/>
                    <a:pt x="334" y="762"/>
                  </a:cubicBezTo>
                  <a:cubicBezTo>
                    <a:pt x="332" y="751"/>
                    <a:pt x="327" y="747"/>
                    <a:pt x="316" y="751"/>
                  </a:cubicBezTo>
                  <a:cubicBezTo>
                    <a:pt x="294" y="760"/>
                    <a:pt x="273" y="769"/>
                    <a:pt x="251" y="777"/>
                  </a:cubicBezTo>
                  <a:cubicBezTo>
                    <a:pt x="236" y="783"/>
                    <a:pt x="221" y="788"/>
                    <a:pt x="206" y="793"/>
                  </a:cubicBezTo>
                  <a:cubicBezTo>
                    <a:pt x="194" y="796"/>
                    <a:pt x="189" y="804"/>
                    <a:pt x="188" y="816"/>
                  </a:cubicBezTo>
                  <a:cubicBezTo>
                    <a:pt x="188" y="819"/>
                    <a:pt x="187" y="822"/>
                    <a:pt x="187" y="822"/>
                  </a:cubicBezTo>
                  <a:close/>
                  <a:moveTo>
                    <a:pt x="670" y="688"/>
                  </a:moveTo>
                  <a:lnTo>
                    <a:pt x="670" y="688"/>
                  </a:lnTo>
                  <a:cubicBezTo>
                    <a:pt x="673" y="687"/>
                    <a:pt x="676" y="687"/>
                    <a:pt x="679" y="686"/>
                  </a:cubicBezTo>
                  <a:cubicBezTo>
                    <a:pt x="712" y="672"/>
                    <a:pt x="745" y="657"/>
                    <a:pt x="781" y="651"/>
                  </a:cubicBezTo>
                  <a:cubicBezTo>
                    <a:pt x="787" y="650"/>
                    <a:pt x="788" y="643"/>
                    <a:pt x="783" y="639"/>
                  </a:cubicBezTo>
                  <a:cubicBezTo>
                    <a:pt x="773" y="630"/>
                    <a:pt x="761" y="622"/>
                    <a:pt x="751" y="613"/>
                  </a:cubicBezTo>
                  <a:cubicBezTo>
                    <a:pt x="731" y="597"/>
                    <a:pt x="711" y="581"/>
                    <a:pt x="692" y="564"/>
                  </a:cubicBezTo>
                  <a:cubicBezTo>
                    <a:pt x="686" y="559"/>
                    <a:pt x="679" y="556"/>
                    <a:pt x="671" y="559"/>
                  </a:cubicBezTo>
                  <a:cubicBezTo>
                    <a:pt x="641" y="572"/>
                    <a:pt x="610" y="585"/>
                    <a:pt x="580" y="598"/>
                  </a:cubicBezTo>
                  <a:cubicBezTo>
                    <a:pt x="573" y="601"/>
                    <a:pt x="571" y="607"/>
                    <a:pt x="576" y="613"/>
                  </a:cubicBezTo>
                  <a:cubicBezTo>
                    <a:pt x="579" y="618"/>
                    <a:pt x="582" y="622"/>
                    <a:pt x="585" y="626"/>
                  </a:cubicBezTo>
                  <a:cubicBezTo>
                    <a:pt x="607" y="647"/>
                    <a:pt x="631" y="665"/>
                    <a:pt x="654" y="683"/>
                  </a:cubicBezTo>
                  <a:cubicBezTo>
                    <a:pt x="659" y="686"/>
                    <a:pt x="664" y="688"/>
                    <a:pt x="670" y="688"/>
                  </a:cubicBezTo>
                  <a:close/>
                  <a:moveTo>
                    <a:pt x="442" y="170"/>
                  </a:moveTo>
                  <a:lnTo>
                    <a:pt x="442" y="170"/>
                  </a:lnTo>
                  <a:cubicBezTo>
                    <a:pt x="416" y="187"/>
                    <a:pt x="395" y="201"/>
                    <a:pt x="374" y="215"/>
                  </a:cubicBezTo>
                  <a:cubicBezTo>
                    <a:pt x="362" y="223"/>
                    <a:pt x="350" y="230"/>
                    <a:pt x="339" y="237"/>
                  </a:cubicBezTo>
                  <a:cubicBezTo>
                    <a:pt x="321" y="248"/>
                    <a:pt x="310" y="262"/>
                    <a:pt x="310" y="284"/>
                  </a:cubicBezTo>
                  <a:cubicBezTo>
                    <a:pt x="310" y="312"/>
                    <a:pt x="296" y="334"/>
                    <a:pt x="276" y="353"/>
                  </a:cubicBezTo>
                  <a:cubicBezTo>
                    <a:pt x="271" y="359"/>
                    <a:pt x="265" y="363"/>
                    <a:pt x="259" y="368"/>
                  </a:cubicBezTo>
                  <a:cubicBezTo>
                    <a:pt x="230" y="390"/>
                    <a:pt x="206" y="417"/>
                    <a:pt x="186" y="447"/>
                  </a:cubicBezTo>
                  <a:cubicBezTo>
                    <a:pt x="176" y="463"/>
                    <a:pt x="167" y="479"/>
                    <a:pt x="178" y="498"/>
                  </a:cubicBezTo>
                  <a:cubicBezTo>
                    <a:pt x="183" y="506"/>
                    <a:pt x="181" y="514"/>
                    <a:pt x="179" y="523"/>
                  </a:cubicBezTo>
                  <a:cubicBezTo>
                    <a:pt x="176" y="532"/>
                    <a:pt x="179" y="539"/>
                    <a:pt x="187" y="544"/>
                  </a:cubicBezTo>
                  <a:cubicBezTo>
                    <a:pt x="204" y="556"/>
                    <a:pt x="220" y="567"/>
                    <a:pt x="234" y="582"/>
                  </a:cubicBezTo>
                  <a:cubicBezTo>
                    <a:pt x="238" y="587"/>
                    <a:pt x="243" y="588"/>
                    <a:pt x="248" y="587"/>
                  </a:cubicBezTo>
                  <a:cubicBezTo>
                    <a:pt x="252" y="585"/>
                    <a:pt x="257" y="585"/>
                    <a:pt x="261" y="583"/>
                  </a:cubicBezTo>
                  <a:cubicBezTo>
                    <a:pt x="288" y="572"/>
                    <a:pt x="308" y="581"/>
                    <a:pt x="325" y="603"/>
                  </a:cubicBezTo>
                  <a:cubicBezTo>
                    <a:pt x="342" y="625"/>
                    <a:pt x="363" y="642"/>
                    <a:pt x="393" y="645"/>
                  </a:cubicBezTo>
                  <a:cubicBezTo>
                    <a:pt x="397" y="645"/>
                    <a:pt x="401" y="647"/>
                    <a:pt x="406" y="648"/>
                  </a:cubicBezTo>
                  <a:cubicBezTo>
                    <a:pt x="424" y="652"/>
                    <a:pt x="444" y="653"/>
                    <a:pt x="463" y="651"/>
                  </a:cubicBezTo>
                  <a:cubicBezTo>
                    <a:pt x="481" y="649"/>
                    <a:pt x="483" y="646"/>
                    <a:pt x="483" y="629"/>
                  </a:cubicBezTo>
                  <a:cubicBezTo>
                    <a:pt x="483" y="613"/>
                    <a:pt x="483" y="597"/>
                    <a:pt x="483" y="581"/>
                  </a:cubicBezTo>
                  <a:cubicBezTo>
                    <a:pt x="483" y="566"/>
                    <a:pt x="492" y="555"/>
                    <a:pt x="505" y="548"/>
                  </a:cubicBezTo>
                  <a:cubicBezTo>
                    <a:pt x="511" y="545"/>
                    <a:pt x="518" y="543"/>
                    <a:pt x="525" y="539"/>
                  </a:cubicBezTo>
                  <a:cubicBezTo>
                    <a:pt x="567" y="518"/>
                    <a:pt x="613" y="507"/>
                    <a:pt x="655" y="487"/>
                  </a:cubicBezTo>
                  <a:cubicBezTo>
                    <a:pt x="674" y="478"/>
                    <a:pt x="693" y="478"/>
                    <a:pt x="710" y="498"/>
                  </a:cubicBezTo>
                  <a:cubicBezTo>
                    <a:pt x="728" y="519"/>
                    <a:pt x="749" y="537"/>
                    <a:pt x="773" y="551"/>
                  </a:cubicBezTo>
                  <a:cubicBezTo>
                    <a:pt x="784" y="557"/>
                    <a:pt x="792" y="557"/>
                    <a:pt x="803" y="551"/>
                  </a:cubicBezTo>
                  <a:cubicBezTo>
                    <a:pt x="820" y="540"/>
                    <a:pt x="838" y="530"/>
                    <a:pt x="855" y="521"/>
                  </a:cubicBezTo>
                  <a:cubicBezTo>
                    <a:pt x="877" y="509"/>
                    <a:pt x="888" y="492"/>
                    <a:pt x="891" y="469"/>
                  </a:cubicBezTo>
                  <a:cubicBezTo>
                    <a:pt x="893" y="461"/>
                    <a:pt x="893" y="454"/>
                    <a:pt x="889" y="447"/>
                  </a:cubicBezTo>
                  <a:cubicBezTo>
                    <a:pt x="875" y="414"/>
                    <a:pt x="861" y="381"/>
                    <a:pt x="846" y="348"/>
                  </a:cubicBezTo>
                  <a:cubicBezTo>
                    <a:pt x="842" y="339"/>
                    <a:pt x="837" y="331"/>
                    <a:pt x="831" y="323"/>
                  </a:cubicBezTo>
                  <a:cubicBezTo>
                    <a:pt x="800" y="285"/>
                    <a:pt x="767" y="250"/>
                    <a:pt x="717" y="236"/>
                  </a:cubicBezTo>
                  <a:cubicBezTo>
                    <a:pt x="689" y="228"/>
                    <a:pt x="667" y="212"/>
                    <a:pt x="650" y="189"/>
                  </a:cubicBezTo>
                  <a:cubicBezTo>
                    <a:pt x="643" y="179"/>
                    <a:pt x="635" y="173"/>
                    <a:pt x="624" y="166"/>
                  </a:cubicBezTo>
                  <a:cubicBezTo>
                    <a:pt x="596" y="149"/>
                    <a:pt x="590" y="134"/>
                    <a:pt x="602" y="112"/>
                  </a:cubicBezTo>
                  <a:cubicBezTo>
                    <a:pt x="603" y="110"/>
                    <a:pt x="604" y="108"/>
                    <a:pt x="605" y="106"/>
                  </a:cubicBezTo>
                  <a:cubicBezTo>
                    <a:pt x="609" y="101"/>
                    <a:pt x="608" y="96"/>
                    <a:pt x="604" y="91"/>
                  </a:cubicBezTo>
                  <a:cubicBezTo>
                    <a:pt x="601" y="87"/>
                    <a:pt x="597" y="83"/>
                    <a:pt x="593" y="79"/>
                  </a:cubicBezTo>
                  <a:cubicBezTo>
                    <a:pt x="572" y="56"/>
                    <a:pt x="557" y="54"/>
                    <a:pt x="529" y="69"/>
                  </a:cubicBezTo>
                  <a:cubicBezTo>
                    <a:pt x="523" y="73"/>
                    <a:pt x="516" y="77"/>
                    <a:pt x="511" y="82"/>
                  </a:cubicBezTo>
                  <a:cubicBezTo>
                    <a:pt x="492" y="101"/>
                    <a:pt x="474" y="120"/>
                    <a:pt x="459" y="142"/>
                  </a:cubicBezTo>
                  <a:cubicBezTo>
                    <a:pt x="451" y="154"/>
                    <a:pt x="451" y="160"/>
                    <a:pt x="464" y="163"/>
                  </a:cubicBezTo>
                  <a:cubicBezTo>
                    <a:pt x="480" y="168"/>
                    <a:pt x="489" y="178"/>
                    <a:pt x="494" y="194"/>
                  </a:cubicBezTo>
                  <a:cubicBezTo>
                    <a:pt x="496" y="204"/>
                    <a:pt x="493" y="213"/>
                    <a:pt x="484" y="219"/>
                  </a:cubicBezTo>
                  <a:cubicBezTo>
                    <a:pt x="478" y="223"/>
                    <a:pt x="469" y="222"/>
                    <a:pt x="461" y="216"/>
                  </a:cubicBezTo>
                  <a:cubicBezTo>
                    <a:pt x="447" y="206"/>
                    <a:pt x="441" y="192"/>
                    <a:pt x="442" y="170"/>
                  </a:cubicBezTo>
                  <a:close/>
                  <a:moveTo>
                    <a:pt x="849" y="598"/>
                  </a:moveTo>
                  <a:lnTo>
                    <a:pt x="849" y="598"/>
                  </a:lnTo>
                  <a:cubicBezTo>
                    <a:pt x="849" y="605"/>
                    <a:pt x="853" y="609"/>
                    <a:pt x="856" y="613"/>
                  </a:cubicBezTo>
                  <a:cubicBezTo>
                    <a:pt x="864" y="621"/>
                    <a:pt x="871" y="630"/>
                    <a:pt x="879" y="639"/>
                  </a:cubicBezTo>
                  <a:cubicBezTo>
                    <a:pt x="890" y="652"/>
                    <a:pt x="895" y="667"/>
                    <a:pt x="892" y="684"/>
                  </a:cubicBezTo>
                  <a:cubicBezTo>
                    <a:pt x="889" y="699"/>
                    <a:pt x="892" y="713"/>
                    <a:pt x="894" y="728"/>
                  </a:cubicBezTo>
                  <a:cubicBezTo>
                    <a:pt x="897" y="749"/>
                    <a:pt x="899" y="770"/>
                    <a:pt x="891" y="791"/>
                  </a:cubicBezTo>
                  <a:cubicBezTo>
                    <a:pt x="885" y="808"/>
                    <a:pt x="876" y="822"/>
                    <a:pt x="855" y="822"/>
                  </a:cubicBezTo>
                  <a:cubicBezTo>
                    <a:pt x="853" y="822"/>
                    <a:pt x="851" y="822"/>
                    <a:pt x="849" y="823"/>
                  </a:cubicBezTo>
                  <a:cubicBezTo>
                    <a:pt x="809" y="845"/>
                    <a:pt x="764" y="849"/>
                    <a:pt x="721" y="861"/>
                  </a:cubicBezTo>
                  <a:cubicBezTo>
                    <a:pt x="708" y="865"/>
                    <a:pt x="694" y="868"/>
                    <a:pt x="691" y="885"/>
                  </a:cubicBezTo>
                  <a:cubicBezTo>
                    <a:pt x="690" y="889"/>
                    <a:pt x="686" y="892"/>
                    <a:pt x="683" y="895"/>
                  </a:cubicBezTo>
                  <a:cubicBezTo>
                    <a:pt x="676" y="902"/>
                    <a:pt x="668" y="904"/>
                    <a:pt x="660" y="898"/>
                  </a:cubicBezTo>
                  <a:cubicBezTo>
                    <a:pt x="639" y="884"/>
                    <a:pt x="617" y="870"/>
                    <a:pt x="598" y="853"/>
                  </a:cubicBezTo>
                  <a:cubicBezTo>
                    <a:pt x="581" y="838"/>
                    <a:pt x="564" y="825"/>
                    <a:pt x="545" y="813"/>
                  </a:cubicBezTo>
                  <a:cubicBezTo>
                    <a:pt x="538" y="808"/>
                    <a:pt x="531" y="803"/>
                    <a:pt x="524" y="798"/>
                  </a:cubicBezTo>
                  <a:cubicBezTo>
                    <a:pt x="504" y="783"/>
                    <a:pt x="488" y="765"/>
                    <a:pt x="483" y="739"/>
                  </a:cubicBezTo>
                  <a:cubicBezTo>
                    <a:pt x="480" y="728"/>
                    <a:pt x="474" y="724"/>
                    <a:pt x="463" y="723"/>
                  </a:cubicBezTo>
                  <a:cubicBezTo>
                    <a:pt x="444" y="722"/>
                    <a:pt x="425" y="719"/>
                    <a:pt x="406" y="717"/>
                  </a:cubicBezTo>
                  <a:cubicBezTo>
                    <a:pt x="401" y="717"/>
                    <a:pt x="397" y="719"/>
                    <a:pt x="397" y="724"/>
                  </a:cubicBezTo>
                  <a:cubicBezTo>
                    <a:pt x="399" y="740"/>
                    <a:pt x="400" y="756"/>
                    <a:pt x="402" y="772"/>
                  </a:cubicBezTo>
                  <a:cubicBezTo>
                    <a:pt x="406" y="792"/>
                    <a:pt x="405" y="812"/>
                    <a:pt x="403" y="832"/>
                  </a:cubicBezTo>
                  <a:cubicBezTo>
                    <a:pt x="401" y="847"/>
                    <a:pt x="394" y="858"/>
                    <a:pt x="379" y="863"/>
                  </a:cubicBezTo>
                  <a:cubicBezTo>
                    <a:pt x="372" y="866"/>
                    <a:pt x="365" y="869"/>
                    <a:pt x="358" y="871"/>
                  </a:cubicBezTo>
                  <a:cubicBezTo>
                    <a:pt x="307" y="882"/>
                    <a:pt x="258" y="901"/>
                    <a:pt x="208" y="917"/>
                  </a:cubicBezTo>
                  <a:cubicBezTo>
                    <a:pt x="196" y="921"/>
                    <a:pt x="185" y="928"/>
                    <a:pt x="174" y="934"/>
                  </a:cubicBezTo>
                  <a:cubicBezTo>
                    <a:pt x="161" y="942"/>
                    <a:pt x="148" y="943"/>
                    <a:pt x="135" y="936"/>
                  </a:cubicBezTo>
                  <a:cubicBezTo>
                    <a:pt x="102" y="921"/>
                    <a:pt x="69" y="905"/>
                    <a:pt x="37" y="889"/>
                  </a:cubicBezTo>
                  <a:cubicBezTo>
                    <a:pt x="28" y="884"/>
                    <a:pt x="19" y="877"/>
                    <a:pt x="15" y="867"/>
                  </a:cubicBezTo>
                  <a:cubicBezTo>
                    <a:pt x="12" y="861"/>
                    <a:pt x="9" y="855"/>
                    <a:pt x="12" y="849"/>
                  </a:cubicBezTo>
                  <a:cubicBezTo>
                    <a:pt x="21" y="828"/>
                    <a:pt x="16" y="807"/>
                    <a:pt x="12" y="786"/>
                  </a:cubicBezTo>
                  <a:cubicBezTo>
                    <a:pt x="7" y="762"/>
                    <a:pt x="3" y="738"/>
                    <a:pt x="1" y="714"/>
                  </a:cubicBezTo>
                  <a:cubicBezTo>
                    <a:pt x="0" y="703"/>
                    <a:pt x="2" y="692"/>
                    <a:pt x="7" y="683"/>
                  </a:cubicBezTo>
                  <a:cubicBezTo>
                    <a:pt x="10" y="676"/>
                    <a:pt x="15" y="670"/>
                    <a:pt x="24" y="671"/>
                  </a:cubicBezTo>
                  <a:cubicBezTo>
                    <a:pt x="33" y="672"/>
                    <a:pt x="40" y="668"/>
                    <a:pt x="46" y="661"/>
                  </a:cubicBezTo>
                  <a:cubicBezTo>
                    <a:pt x="57" y="648"/>
                    <a:pt x="71" y="642"/>
                    <a:pt x="87" y="638"/>
                  </a:cubicBezTo>
                  <a:cubicBezTo>
                    <a:pt x="108" y="633"/>
                    <a:pt x="130" y="628"/>
                    <a:pt x="152" y="622"/>
                  </a:cubicBezTo>
                  <a:cubicBezTo>
                    <a:pt x="161" y="620"/>
                    <a:pt x="170" y="618"/>
                    <a:pt x="180" y="615"/>
                  </a:cubicBezTo>
                  <a:cubicBezTo>
                    <a:pt x="184" y="614"/>
                    <a:pt x="185" y="607"/>
                    <a:pt x="182" y="605"/>
                  </a:cubicBezTo>
                  <a:cubicBezTo>
                    <a:pt x="176" y="600"/>
                    <a:pt x="170" y="596"/>
                    <a:pt x="164" y="591"/>
                  </a:cubicBezTo>
                  <a:cubicBezTo>
                    <a:pt x="136" y="571"/>
                    <a:pt x="124" y="544"/>
                    <a:pt x="128" y="508"/>
                  </a:cubicBezTo>
                  <a:cubicBezTo>
                    <a:pt x="135" y="463"/>
                    <a:pt x="147" y="421"/>
                    <a:pt x="179" y="387"/>
                  </a:cubicBezTo>
                  <a:cubicBezTo>
                    <a:pt x="199" y="366"/>
                    <a:pt x="215" y="342"/>
                    <a:pt x="238" y="324"/>
                  </a:cubicBezTo>
                  <a:cubicBezTo>
                    <a:pt x="259" y="307"/>
                    <a:pt x="270" y="285"/>
                    <a:pt x="270" y="257"/>
                  </a:cubicBezTo>
                  <a:cubicBezTo>
                    <a:pt x="269" y="234"/>
                    <a:pt x="281" y="216"/>
                    <a:pt x="298" y="202"/>
                  </a:cubicBezTo>
                  <a:cubicBezTo>
                    <a:pt x="309" y="193"/>
                    <a:pt x="322" y="185"/>
                    <a:pt x="335" y="177"/>
                  </a:cubicBezTo>
                  <a:cubicBezTo>
                    <a:pt x="348" y="169"/>
                    <a:pt x="361" y="162"/>
                    <a:pt x="374" y="155"/>
                  </a:cubicBezTo>
                  <a:cubicBezTo>
                    <a:pt x="394" y="144"/>
                    <a:pt x="410" y="130"/>
                    <a:pt x="424" y="111"/>
                  </a:cubicBezTo>
                  <a:cubicBezTo>
                    <a:pt x="443" y="83"/>
                    <a:pt x="466" y="58"/>
                    <a:pt x="489" y="33"/>
                  </a:cubicBezTo>
                  <a:cubicBezTo>
                    <a:pt x="515" y="5"/>
                    <a:pt x="548" y="0"/>
                    <a:pt x="583" y="1"/>
                  </a:cubicBezTo>
                  <a:cubicBezTo>
                    <a:pt x="593" y="1"/>
                    <a:pt x="601" y="7"/>
                    <a:pt x="608" y="14"/>
                  </a:cubicBezTo>
                  <a:cubicBezTo>
                    <a:pt x="622" y="30"/>
                    <a:pt x="637" y="46"/>
                    <a:pt x="651" y="61"/>
                  </a:cubicBezTo>
                  <a:cubicBezTo>
                    <a:pt x="658" y="70"/>
                    <a:pt x="663" y="79"/>
                    <a:pt x="665" y="90"/>
                  </a:cubicBezTo>
                  <a:cubicBezTo>
                    <a:pt x="669" y="104"/>
                    <a:pt x="676" y="117"/>
                    <a:pt x="682" y="131"/>
                  </a:cubicBezTo>
                  <a:cubicBezTo>
                    <a:pt x="688" y="147"/>
                    <a:pt x="700" y="157"/>
                    <a:pt x="715" y="163"/>
                  </a:cubicBezTo>
                  <a:cubicBezTo>
                    <a:pt x="719" y="164"/>
                    <a:pt x="721" y="165"/>
                    <a:pt x="724" y="166"/>
                  </a:cubicBezTo>
                  <a:cubicBezTo>
                    <a:pt x="805" y="192"/>
                    <a:pt x="858" y="248"/>
                    <a:pt x="897" y="319"/>
                  </a:cubicBezTo>
                  <a:cubicBezTo>
                    <a:pt x="919" y="357"/>
                    <a:pt x="937" y="399"/>
                    <a:pt x="957" y="439"/>
                  </a:cubicBezTo>
                  <a:cubicBezTo>
                    <a:pt x="964" y="453"/>
                    <a:pt x="965" y="466"/>
                    <a:pt x="962" y="482"/>
                  </a:cubicBezTo>
                  <a:cubicBezTo>
                    <a:pt x="953" y="535"/>
                    <a:pt x="929" y="576"/>
                    <a:pt x="872" y="590"/>
                  </a:cubicBezTo>
                  <a:cubicBezTo>
                    <a:pt x="864" y="592"/>
                    <a:pt x="857" y="596"/>
                    <a:pt x="849" y="5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52"/>
            <p:cNvSpPr>
              <a:spLocks/>
            </p:cNvSpPr>
            <p:nvPr/>
          </p:nvSpPr>
          <p:spPr bwMode="auto">
            <a:xfrm>
              <a:off x="3457575" y="2867025"/>
              <a:ext cx="53975" cy="65088"/>
            </a:xfrm>
            <a:custGeom>
              <a:avLst/>
              <a:gdLst>
                <a:gd name="T0" fmla="*/ 1 w 57"/>
                <a:gd name="T1" fmla="*/ 26 h 68"/>
                <a:gd name="T2" fmla="*/ 1 w 57"/>
                <a:gd name="T3" fmla="*/ 26 h 68"/>
                <a:gd name="T4" fmla="*/ 3 w 57"/>
                <a:gd name="T5" fmla="*/ 20 h 68"/>
                <a:gd name="T6" fmla="*/ 14 w 57"/>
                <a:gd name="T7" fmla="*/ 2 h 68"/>
                <a:gd name="T8" fmla="*/ 40 w 57"/>
                <a:gd name="T9" fmla="*/ 11 h 68"/>
                <a:gd name="T10" fmla="*/ 53 w 57"/>
                <a:gd name="T11" fmla="*/ 32 h 68"/>
                <a:gd name="T12" fmla="*/ 43 w 57"/>
                <a:gd name="T13" fmla="*/ 63 h 68"/>
                <a:gd name="T14" fmla="*/ 28 w 57"/>
                <a:gd name="T15" fmla="*/ 66 h 68"/>
                <a:gd name="T16" fmla="*/ 1 w 57"/>
                <a:gd name="T17"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8">
                  <a:moveTo>
                    <a:pt x="1" y="26"/>
                  </a:moveTo>
                  <a:lnTo>
                    <a:pt x="1" y="26"/>
                  </a:lnTo>
                  <a:cubicBezTo>
                    <a:pt x="2" y="24"/>
                    <a:pt x="2" y="22"/>
                    <a:pt x="3" y="20"/>
                  </a:cubicBezTo>
                  <a:cubicBezTo>
                    <a:pt x="6" y="14"/>
                    <a:pt x="5" y="5"/>
                    <a:pt x="14" y="2"/>
                  </a:cubicBezTo>
                  <a:cubicBezTo>
                    <a:pt x="24" y="0"/>
                    <a:pt x="33" y="3"/>
                    <a:pt x="40" y="11"/>
                  </a:cubicBezTo>
                  <a:cubicBezTo>
                    <a:pt x="45" y="17"/>
                    <a:pt x="49" y="25"/>
                    <a:pt x="53" y="32"/>
                  </a:cubicBezTo>
                  <a:cubicBezTo>
                    <a:pt x="57" y="43"/>
                    <a:pt x="53" y="56"/>
                    <a:pt x="43" y="63"/>
                  </a:cubicBezTo>
                  <a:cubicBezTo>
                    <a:pt x="39" y="66"/>
                    <a:pt x="34" y="68"/>
                    <a:pt x="28" y="66"/>
                  </a:cubicBezTo>
                  <a:cubicBezTo>
                    <a:pt x="14" y="61"/>
                    <a:pt x="0" y="41"/>
                    <a:pt x="1" y="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53"/>
            <p:cNvSpPr>
              <a:spLocks/>
            </p:cNvSpPr>
            <p:nvPr/>
          </p:nvSpPr>
          <p:spPr bwMode="auto">
            <a:xfrm>
              <a:off x="3662363" y="3092450"/>
              <a:ext cx="55563" cy="60325"/>
            </a:xfrm>
            <a:custGeom>
              <a:avLst/>
              <a:gdLst>
                <a:gd name="T0" fmla="*/ 58 w 58"/>
                <a:gd name="T1" fmla="*/ 35 h 63"/>
                <a:gd name="T2" fmla="*/ 58 w 58"/>
                <a:gd name="T3" fmla="*/ 35 h 63"/>
                <a:gd name="T4" fmla="*/ 42 w 58"/>
                <a:gd name="T5" fmla="*/ 61 h 63"/>
                <a:gd name="T6" fmla="*/ 33 w 58"/>
                <a:gd name="T7" fmla="*/ 63 h 63"/>
                <a:gd name="T8" fmla="*/ 5 w 58"/>
                <a:gd name="T9" fmla="*/ 40 h 63"/>
                <a:gd name="T10" fmla="*/ 8 w 58"/>
                <a:gd name="T11" fmla="*/ 12 h 63"/>
                <a:gd name="T12" fmla="*/ 15 w 58"/>
                <a:gd name="T13" fmla="*/ 7 h 63"/>
                <a:gd name="T14" fmla="*/ 58 w 58"/>
                <a:gd name="T15" fmla="*/ 35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3">
                  <a:moveTo>
                    <a:pt x="58" y="35"/>
                  </a:moveTo>
                  <a:lnTo>
                    <a:pt x="58" y="35"/>
                  </a:lnTo>
                  <a:cubicBezTo>
                    <a:pt x="55" y="45"/>
                    <a:pt x="52" y="55"/>
                    <a:pt x="42" y="61"/>
                  </a:cubicBezTo>
                  <a:cubicBezTo>
                    <a:pt x="40" y="62"/>
                    <a:pt x="36" y="63"/>
                    <a:pt x="33" y="63"/>
                  </a:cubicBezTo>
                  <a:cubicBezTo>
                    <a:pt x="19" y="61"/>
                    <a:pt x="11" y="51"/>
                    <a:pt x="5" y="40"/>
                  </a:cubicBezTo>
                  <a:cubicBezTo>
                    <a:pt x="0" y="31"/>
                    <a:pt x="3" y="21"/>
                    <a:pt x="8" y="12"/>
                  </a:cubicBezTo>
                  <a:cubicBezTo>
                    <a:pt x="9" y="10"/>
                    <a:pt x="12" y="8"/>
                    <a:pt x="15" y="7"/>
                  </a:cubicBezTo>
                  <a:cubicBezTo>
                    <a:pt x="32" y="0"/>
                    <a:pt x="57" y="17"/>
                    <a:pt x="5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54"/>
            <p:cNvSpPr>
              <a:spLocks/>
            </p:cNvSpPr>
            <p:nvPr/>
          </p:nvSpPr>
          <p:spPr bwMode="auto">
            <a:xfrm>
              <a:off x="3351213" y="2981325"/>
              <a:ext cx="52388" cy="58738"/>
            </a:xfrm>
            <a:custGeom>
              <a:avLst/>
              <a:gdLst>
                <a:gd name="T0" fmla="*/ 55 w 55"/>
                <a:gd name="T1" fmla="*/ 38 h 62"/>
                <a:gd name="T2" fmla="*/ 55 w 55"/>
                <a:gd name="T3" fmla="*/ 38 h 62"/>
                <a:gd name="T4" fmla="*/ 43 w 55"/>
                <a:gd name="T5" fmla="*/ 58 h 62"/>
                <a:gd name="T6" fmla="*/ 25 w 55"/>
                <a:gd name="T7" fmla="*/ 57 h 62"/>
                <a:gd name="T8" fmla="*/ 5 w 55"/>
                <a:gd name="T9" fmla="*/ 15 h 62"/>
                <a:gd name="T10" fmla="*/ 26 w 55"/>
                <a:gd name="T11" fmla="*/ 3 h 62"/>
                <a:gd name="T12" fmla="*/ 55 w 55"/>
                <a:gd name="T13" fmla="*/ 38 h 62"/>
              </a:gdLst>
              <a:ahLst/>
              <a:cxnLst>
                <a:cxn ang="0">
                  <a:pos x="T0" y="T1"/>
                </a:cxn>
                <a:cxn ang="0">
                  <a:pos x="T2" y="T3"/>
                </a:cxn>
                <a:cxn ang="0">
                  <a:pos x="T4" y="T5"/>
                </a:cxn>
                <a:cxn ang="0">
                  <a:pos x="T6" y="T7"/>
                </a:cxn>
                <a:cxn ang="0">
                  <a:pos x="T8" y="T9"/>
                </a:cxn>
                <a:cxn ang="0">
                  <a:pos x="T10" y="T11"/>
                </a:cxn>
                <a:cxn ang="0">
                  <a:pos x="T12" y="T13"/>
                </a:cxn>
              </a:cxnLst>
              <a:rect l="0" t="0" r="r" b="b"/>
              <a:pathLst>
                <a:path w="55" h="62">
                  <a:moveTo>
                    <a:pt x="55" y="38"/>
                  </a:moveTo>
                  <a:lnTo>
                    <a:pt x="55" y="38"/>
                  </a:lnTo>
                  <a:cubicBezTo>
                    <a:pt x="54" y="46"/>
                    <a:pt x="51" y="54"/>
                    <a:pt x="43" y="58"/>
                  </a:cubicBezTo>
                  <a:cubicBezTo>
                    <a:pt x="37" y="62"/>
                    <a:pt x="31" y="60"/>
                    <a:pt x="25" y="57"/>
                  </a:cubicBezTo>
                  <a:cubicBezTo>
                    <a:pt x="7" y="46"/>
                    <a:pt x="0" y="32"/>
                    <a:pt x="5" y="15"/>
                  </a:cubicBezTo>
                  <a:cubicBezTo>
                    <a:pt x="8" y="5"/>
                    <a:pt x="16" y="0"/>
                    <a:pt x="26" y="3"/>
                  </a:cubicBezTo>
                  <a:cubicBezTo>
                    <a:pt x="41" y="6"/>
                    <a:pt x="54" y="22"/>
                    <a:pt x="55" y="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55"/>
            <p:cNvSpPr>
              <a:spLocks/>
            </p:cNvSpPr>
            <p:nvPr/>
          </p:nvSpPr>
          <p:spPr bwMode="auto">
            <a:xfrm>
              <a:off x="3529013" y="3003550"/>
              <a:ext cx="44450" cy="52388"/>
            </a:xfrm>
            <a:custGeom>
              <a:avLst/>
              <a:gdLst>
                <a:gd name="T0" fmla="*/ 47 w 47"/>
                <a:gd name="T1" fmla="*/ 35 h 56"/>
                <a:gd name="T2" fmla="*/ 47 w 47"/>
                <a:gd name="T3" fmla="*/ 35 h 56"/>
                <a:gd name="T4" fmla="*/ 37 w 47"/>
                <a:gd name="T5" fmla="*/ 54 h 56"/>
                <a:gd name="T6" fmla="*/ 22 w 47"/>
                <a:gd name="T7" fmla="*/ 51 h 56"/>
                <a:gd name="T8" fmla="*/ 5 w 47"/>
                <a:gd name="T9" fmla="*/ 11 h 56"/>
                <a:gd name="T10" fmla="*/ 23 w 47"/>
                <a:gd name="T11" fmla="*/ 3 h 56"/>
                <a:gd name="T12" fmla="*/ 47 w 47"/>
                <a:gd name="T13" fmla="*/ 35 h 56"/>
              </a:gdLst>
              <a:ahLst/>
              <a:cxnLst>
                <a:cxn ang="0">
                  <a:pos x="T0" y="T1"/>
                </a:cxn>
                <a:cxn ang="0">
                  <a:pos x="T2" y="T3"/>
                </a:cxn>
                <a:cxn ang="0">
                  <a:pos x="T4" y="T5"/>
                </a:cxn>
                <a:cxn ang="0">
                  <a:pos x="T6" y="T7"/>
                </a:cxn>
                <a:cxn ang="0">
                  <a:pos x="T8" y="T9"/>
                </a:cxn>
                <a:cxn ang="0">
                  <a:pos x="T10" y="T11"/>
                </a:cxn>
                <a:cxn ang="0">
                  <a:pos x="T12" y="T13"/>
                </a:cxn>
              </a:cxnLst>
              <a:rect l="0" t="0" r="r" b="b"/>
              <a:pathLst>
                <a:path w="47" h="56">
                  <a:moveTo>
                    <a:pt x="47" y="35"/>
                  </a:moveTo>
                  <a:lnTo>
                    <a:pt x="47" y="35"/>
                  </a:lnTo>
                  <a:cubicBezTo>
                    <a:pt x="47" y="46"/>
                    <a:pt x="43" y="51"/>
                    <a:pt x="37" y="54"/>
                  </a:cubicBezTo>
                  <a:cubicBezTo>
                    <a:pt x="32" y="56"/>
                    <a:pt x="27" y="55"/>
                    <a:pt x="22" y="51"/>
                  </a:cubicBezTo>
                  <a:cubicBezTo>
                    <a:pt x="5" y="39"/>
                    <a:pt x="0" y="27"/>
                    <a:pt x="5" y="11"/>
                  </a:cubicBezTo>
                  <a:cubicBezTo>
                    <a:pt x="8" y="3"/>
                    <a:pt x="15" y="0"/>
                    <a:pt x="23" y="3"/>
                  </a:cubicBezTo>
                  <a:cubicBezTo>
                    <a:pt x="38" y="8"/>
                    <a:pt x="46" y="21"/>
                    <a:pt x="47"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56"/>
            <p:cNvSpPr>
              <a:spLocks/>
            </p:cNvSpPr>
            <p:nvPr/>
          </p:nvSpPr>
          <p:spPr bwMode="auto">
            <a:xfrm>
              <a:off x="3679825" y="3001963"/>
              <a:ext cx="42863" cy="53975"/>
            </a:xfrm>
            <a:custGeom>
              <a:avLst/>
              <a:gdLst>
                <a:gd name="T0" fmla="*/ 1 w 46"/>
                <a:gd name="T1" fmla="*/ 22 h 57"/>
                <a:gd name="T2" fmla="*/ 1 w 46"/>
                <a:gd name="T3" fmla="*/ 22 h 57"/>
                <a:gd name="T4" fmla="*/ 24 w 46"/>
                <a:gd name="T5" fmla="*/ 4 h 57"/>
                <a:gd name="T6" fmla="*/ 45 w 46"/>
                <a:gd name="T7" fmla="*/ 32 h 57"/>
                <a:gd name="T8" fmla="*/ 41 w 46"/>
                <a:gd name="T9" fmla="*/ 44 h 57"/>
                <a:gd name="T10" fmla="*/ 20 w 46"/>
                <a:gd name="T11" fmla="*/ 55 h 57"/>
                <a:gd name="T12" fmla="*/ 4 w 46"/>
                <a:gd name="T13" fmla="*/ 36 h 57"/>
                <a:gd name="T14" fmla="*/ 1 w 46"/>
                <a:gd name="T15" fmla="*/ 22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7">
                  <a:moveTo>
                    <a:pt x="1" y="22"/>
                  </a:moveTo>
                  <a:lnTo>
                    <a:pt x="1" y="22"/>
                  </a:lnTo>
                  <a:cubicBezTo>
                    <a:pt x="0" y="7"/>
                    <a:pt x="10" y="0"/>
                    <a:pt x="24" y="4"/>
                  </a:cubicBezTo>
                  <a:cubicBezTo>
                    <a:pt x="38" y="8"/>
                    <a:pt x="43" y="19"/>
                    <a:pt x="45" y="32"/>
                  </a:cubicBezTo>
                  <a:cubicBezTo>
                    <a:pt x="46" y="37"/>
                    <a:pt x="44" y="41"/>
                    <a:pt x="41" y="44"/>
                  </a:cubicBezTo>
                  <a:cubicBezTo>
                    <a:pt x="36" y="50"/>
                    <a:pt x="29" y="57"/>
                    <a:pt x="20" y="55"/>
                  </a:cubicBezTo>
                  <a:cubicBezTo>
                    <a:pt x="11" y="53"/>
                    <a:pt x="6" y="45"/>
                    <a:pt x="4" y="36"/>
                  </a:cubicBezTo>
                  <a:cubicBezTo>
                    <a:pt x="3" y="31"/>
                    <a:pt x="2" y="26"/>
                    <a:pt x="1" y="2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57"/>
            <p:cNvSpPr>
              <a:spLocks/>
            </p:cNvSpPr>
            <p:nvPr/>
          </p:nvSpPr>
          <p:spPr bwMode="auto">
            <a:xfrm>
              <a:off x="3132138" y="3136900"/>
              <a:ext cx="46038" cy="52388"/>
            </a:xfrm>
            <a:custGeom>
              <a:avLst/>
              <a:gdLst>
                <a:gd name="T0" fmla="*/ 49 w 49"/>
                <a:gd name="T1" fmla="*/ 37 h 56"/>
                <a:gd name="T2" fmla="*/ 49 w 49"/>
                <a:gd name="T3" fmla="*/ 37 h 56"/>
                <a:gd name="T4" fmla="*/ 39 w 49"/>
                <a:gd name="T5" fmla="*/ 52 h 56"/>
                <a:gd name="T6" fmla="*/ 24 w 49"/>
                <a:gd name="T7" fmla="*/ 52 h 56"/>
                <a:gd name="T8" fmla="*/ 1 w 49"/>
                <a:gd name="T9" fmla="*/ 20 h 56"/>
                <a:gd name="T10" fmla="*/ 21 w 49"/>
                <a:gd name="T11" fmla="*/ 3 h 56"/>
                <a:gd name="T12" fmla="*/ 49 w 49"/>
                <a:gd name="T13" fmla="*/ 37 h 56"/>
              </a:gdLst>
              <a:ahLst/>
              <a:cxnLst>
                <a:cxn ang="0">
                  <a:pos x="T0" y="T1"/>
                </a:cxn>
                <a:cxn ang="0">
                  <a:pos x="T2" y="T3"/>
                </a:cxn>
                <a:cxn ang="0">
                  <a:pos x="T4" y="T5"/>
                </a:cxn>
                <a:cxn ang="0">
                  <a:pos x="T6" y="T7"/>
                </a:cxn>
                <a:cxn ang="0">
                  <a:pos x="T8" y="T9"/>
                </a:cxn>
                <a:cxn ang="0">
                  <a:pos x="T10" y="T11"/>
                </a:cxn>
                <a:cxn ang="0">
                  <a:pos x="T12" y="T13"/>
                </a:cxn>
              </a:cxnLst>
              <a:rect l="0" t="0" r="r" b="b"/>
              <a:pathLst>
                <a:path w="49" h="56">
                  <a:moveTo>
                    <a:pt x="49" y="37"/>
                  </a:moveTo>
                  <a:lnTo>
                    <a:pt x="49" y="37"/>
                  </a:lnTo>
                  <a:cubicBezTo>
                    <a:pt x="48" y="44"/>
                    <a:pt x="45" y="49"/>
                    <a:pt x="39" y="52"/>
                  </a:cubicBezTo>
                  <a:cubicBezTo>
                    <a:pt x="34" y="54"/>
                    <a:pt x="29" y="56"/>
                    <a:pt x="24" y="52"/>
                  </a:cubicBezTo>
                  <a:cubicBezTo>
                    <a:pt x="13" y="44"/>
                    <a:pt x="2" y="36"/>
                    <a:pt x="1" y="20"/>
                  </a:cubicBezTo>
                  <a:cubicBezTo>
                    <a:pt x="0" y="8"/>
                    <a:pt x="8" y="0"/>
                    <a:pt x="21" y="3"/>
                  </a:cubicBezTo>
                  <a:cubicBezTo>
                    <a:pt x="38" y="7"/>
                    <a:pt x="48" y="20"/>
                    <a:pt x="49" y="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58"/>
            <p:cNvSpPr>
              <a:spLocks/>
            </p:cNvSpPr>
            <p:nvPr/>
          </p:nvSpPr>
          <p:spPr bwMode="auto">
            <a:xfrm>
              <a:off x="3541713" y="2947988"/>
              <a:ext cx="42863" cy="55563"/>
            </a:xfrm>
            <a:custGeom>
              <a:avLst/>
              <a:gdLst>
                <a:gd name="T0" fmla="*/ 45 w 45"/>
                <a:gd name="T1" fmla="*/ 41 h 57"/>
                <a:gd name="T2" fmla="*/ 45 w 45"/>
                <a:gd name="T3" fmla="*/ 41 h 57"/>
                <a:gd name="T4" fmla="*/ 27 w 45"/>
                <a:gd name="T5" fmla="*/ 54 h 57"/>
                <a:gd name="T6" fmla="*/ 2 w 45"/>
                <a:gd name="T7" fmla="*/ 15 h 57"/>
                <a:gd name="T8" fmla="*/ 20 w 45"/>
                <a:gd name="T9" fmla="*/ 4 h 57"/>
                <a:gd name="T10" fmla="*/ 45 w 45"/>
                <a:gd name="T11" fmla="*/ 41 h 57"/>
              </a:gdLst>
              <a:ahLst/>
              <a:cxnLst>
                <a:cxn ang="0">
                  <a:pos x="T0" y="T1"/>
                </a:cxn>
                <a:cxn ang="0">
                  <a:pos x="T2" y="T3"/>
                </a:cxn>
                <a:cxn ang="0">
                  <a:pos x="T4" y="T5"/>
                </a:cxn>
                <a:cxn ang="0">
                  <a:pos x="T6" y="T7"/>
                </a:cxn>
                <a:cxn ang="0">
                  <a:pos x="T8" y="T9"/>
                </a:cxn>
                <a:cxn ang="0">
                  <a:pos x="T10" y="T11"/>
                </a:cxn>
              </a:cxnLst>
              <a:rect l="0" t="0" r="r" b="b"/>
              <a:pathLst>
                <a:path w="45" h="57">
                  <a:moveTo>
                    <a:pt x="45" y="41"/>
                  </a:moveTo>
                  <a:lnTo>
                    <a:pt x="45" y="41"/>
                  </a:lnTo>
                  <a:cubicBezTo>
                    <a:pt x="45" y="49"/>
                    <a:pt x="34" y="57"/>
                    <a:pt x="27" y="54"/>
                  </a:cubicBezTo>
                  <a:cubicBezTo>
                    <a:pt x="12" y="48"/>
                    <a:pt x="0" y="30"/>
                    <a:pt x="2" y="15"/>
                  </a:cubicBezTo>
                  <a:cubicBezTo>
                    <a:pt x="4" y="5"/>
                    <a:pt x="11" y="0"/>
                    <a:pt x="20" y="4"/>
                  </a:cubicBezTo>
                  <a:cubicBezTo>
                    <a:pt x="33" y="9"/>
                    <a:pt x="45" y="28"/>
                    <a:pt x="45"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59"/>
            <p:cNvSpPr>
              <a:spLocks/>
            </p:cNvSpPr>
            <p:nvPr/>
          </p:nvSpPr>
          <p:spPr bwMode="auto">
            <a:xfrm>
              <a:off x="3444875" y="3084513"/>
              <a:ext cx="36513" cy="46038"/>
            </a:xfrm>
            <a:custGeom>
              <a:avLst/>
              <a:gdLst>
                <a:gd name="T0" fmla="*/ 39 w 39"/>
                <a:gd name="T1" fmla="*/ 30 h 49"/>
                <a:gd name="T2" fmla="*/ 39 w 39"/>
                <a:gd name="T3" fmla="*/ 30 h 49"/>
                <a:gd name="T4" fmla="*/ 30 w 39"/>
                <a:gd name="T5" fmla="*/ 46 h 49"/>
                <a:gd name="T6" fmla="*/ 16 w 39"/>
                <a:gd name="T7" fmla="*/ 42 h 49"/>
                <a:gd name="T8" fmla="*/ 2 w 39"/>
                <a:gd name="T9" fmla="*/ 13 h 49"/>
                <a:gd name="T10" fmla="*/ 18 w 39"/>
                <a:gd name="T11" fmla="*/ 2 h 49"/>
                <a:gd name="T12" fmla="*/ 39 w 39"/>
                <a:gd name="T13" fmla="*/ 30 h 49"/>
              </a:gdLst>
              <a:ahLst/>
              <a:cxnLst>
                <a:cxn ang="0">
                  <a:pos x="T0" y="T1"/>
                </a:cxn>
                <a:cxn ang="0">
                  <a:pos x="T2" y="T3"/>
                </a:cxn>
                <a:cxn ang="0">
                  <a:pos x="T4" y="T5"/>
                </a:cxn>
                <a:cxn ang="0">
                  <a:pos x="T6" y="T7"/>
                </a:cxn>
                <a:cxn ang="0">
                  <a:pos x="T8" y="T9"/>
                </a:cxn>
                <a:cxn ang="0">
                  <a:pos x="T10" y="T11"/>
                </a:cxn>
                <a:cxn ang="0">
                  <a:pos x="T12" y="T13"/>
                </a:cxn>
              </a:cxnLst>
              <a:rect l="0" t="0" r="r" b="b"/>
              <a:pathLst>
                <a:path w="39" h="49">
                  <a:moveTo>
                    <a:pt x="39" y="30"/>
                  </a:moveTo>
                  <a:lnTo>
                    <a:pt x="39" y="30"/>
                  </a:lnTo>
                  <a:cubicBezTo>
                    <a:pt x="39" y="38"/>
                    <a:pt x="35" y="42"/>
                    <a:pt x="30" y="46"/>
                  </a:cubicBezTo>
                  <a:cubicBezTo>
                    <a:pt x="24" y="49"/>
                    <a:pt x="20" y="46"/>
                    <a:pt x="16" y="42"/>
                  </a:cubicBezTo>
                  <a:cubicBezTo>
                    <a:pt x="8" y="34"/>
                    <a:pt x="0" y="26"/>
                    <a:pt x="2" y="13"/>
                  </a:cubicBezTo>
                  <a:cubicBezTo>
                    <a:pt x="3" y="5"/>
                    <a:pt x="11" y="0"/>
                    <a:pt x="18" y="2"/>
                  </a:cubicBezTo>
                  <a:cubicBezTo>
                    <a:pt x="32" y="7"/>
                    <a:pt x="37" y="18"/>
                    <a:pt x="39"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60"/>
            <p:cNvSpPr>
              <a:spLocks/>
            </p:cNvSpPr>
            <p:nvPr/>
          </p:nvSpPr>
          <p:spPr bwMode="auto">
            <a:xfrm>
              <a:off x="3557588" y="3094038"/>
              <a:ext cx="39688" cy="42863"/>
            </a:xfrm>
            <a:custGeom>
              <a:avLst/>
              <a:gdLst>
                <a:gd name="T0" fmla="*/ 10 w 41"/>
                <a:gd name="T1" fmla="*/ 0 h 45"/>
                <a:gd name="T2" fmla="*/ 10 w 41"/>
                <a:gd name="T3" fmla="*/ 0 h 45"/>
                <a:gd name="T4" fmla="*/ 40 w 41"/>
                <a:gd name="T5" fmla="*/ 24 h 45"/>
                <a:gd name="T6" fmla="*/ 30 w 41"/>
                <a:gd name="T7" fmla="*/ 42 h 45"/>
                <a:gd name="T8" fmla="*/ 19 w 41"/>
                <a:gd name="T9" fmla="*/ 41 h 45"/>
                <a:gd name="T10" fmla="*/ 3 w 41"/>
                <a:gd name="T11" fmla="*/ 14 h 45"/>
                <a:gd name="T12" fmla="*/ 10 w 41"/>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41" h="45">
                  <a:moveTo>
                    <a:pt x="10" y="0"/>
                  </a:moveTo>
                  <a:lnTo>
                    <a:pt x="10" y="0"/>
                  </a:lnTo>
                  <a:cubicBezTo>
                    <a:pt x="23" y="1"/>
                    <a:pt x="38" y="12"/>
                    <a:pt x="40" y="24"/>
                  </a:cubicBezTo>
                  <a:cubicBezTo>
                    <a:pt x="41" y="32"/>
                    <a:pt x="37" y="38"/>
                    <a:pt x="30" y="42"/>
                  </a:cubicBezTo>
                  <a:cubicBezTo>
                    <a:pt x="26" y="45"/>
                    <a:pt x="22" y="45"/>
                    <a:pt x="19" y="41"/>
                  </a:cubicBezTo>
                  <a:cubicBezTo>
                    <a:pt x="13" y="32"/>
                    <a:pt x="8" y="24"/>
                    <a:pt x="3" y="14"/>
                  </a:cubicBezTo>
                  <a:cubicBezTo>
                    <a:pt x="0" y="9"/>
                    <a:pt x="5"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61"/>
            <p:cNvSpPr>
              <a:spLocks/>
            </p:cNvSpPr>
            <p:nvPr/>
          </p:nvSpPr>
          <p:spPr bwMode="auto">
            <a:xfrm>
              <a:off x="3449638" y="2998788"/>
              <a:ext cx="28575" cy="33338"/>
            </a:xfrm>
            <a:custGeom>
              <a:avLst/>
              <a:gdLst>
                <a:gd name="T0" fmla="*/ 3 w 30"/>
                <a:gd name="T1" fmla="*/ 0 h 35"/>
                <a:gd name="T2" fmla="*/ 3 w 30"/>
                <a:gd name="T3" fmla="*/ 0 h 35"/>
                <a:gd name="T4" fmla="*/ 7 w 30"/>
                <a:gd name="T5" fmla="*/ 0 h 35"/>
                <a:gd name="T6" fmla="*/ 29 w 30"/>
                <a:gd name="T7" fmla="*/ 26 h 35"/>
                <a:gd name="T8" fmla="*/ 22 w 30"/>
                <a:gd name="T9" fmla="*/ 35 h 35"/>
                <a:gd name="T10" fmla="*/ 14 w 30"/>
                <a:gd name="T11" fmla="*/ 32 h 35"/>
                <a:gd name="T12" fmla="*/ 1 w 30"/>
                <a:gd name="T13" fmla="*/ 8 h 35"/>
                <a:gd name="T14" fmla="*/ 3 w 30"/>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5">
                  <a:moveTo>
                    <a:pt x="3" y="0"/>
                  </a:moveTo>
                  <a:lnTo>
                    <a:pt x="3" y="0"/>
                  </a:lnTo>
                  <a:cubicBezTo>
                    <a:pt x="5" y="0"/>
                    <a:pt x="6" y="0"/>
                    <a:pt x="7" y="0"/>
                  </a:cubicBezTo>
                  <a:cubicBezTo>
                    <a:pt x="21" y="5"/>
                    <a:pt x="30" y="14"/>
                    <a:pt x="29" y="26"/>
                  </a:cubicBezTo>
                  <a:cubicBezTo>
                    <a:pt x="29" y="30"/>
                    <a:pt x="27" y="35"/>
                    <a:pt x="22" y="35"/>
                  </a:cubicBezTo>
                  <a:cubicBezTo>
                    <a:pt x="19" y="35"/>
                    <a:pt x="16" y="34"/>
                    <a:pt x="14" y="32"/>
                  </a:cubicBezTo>
                  <a:cubicBezTo>
                    <a:pt x="8" y="25"/>
                    <a:pt x="3" y="17"/>
                    <a:pt x="1" y="8"/>
                  </a:cubicBezTo>
                  <a:cubicBezTo>
                    <a:pt x="0" y="6"/>
                    <a:pt x="3" y="3"/>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62"/>
            <p:cNvSpPr>
              <a:spLocks/>
            </p:cNvSpPr>
            <p:nvPr/>
          </p:nvSpPr>
          <p:spPr bwMode="auto">
            <a:xfrm>
              <a:off x="3667125" y="2967038"/>
              <a:ext cx="22225" cy="28575"/>
            </a:xfrm>
            <a:custGeom>
              <a:avLst/>
              <a:gdLst>
                <a:gd name="T0" fmla="*/ 3 w 24"/>
                <a:gd name="T1" fmla="*/ 0 h 31"/>
                <a:gd name="T2" fmla="*/ 3 w 24"/>
                <a:gd name="T3" fmla="*/ 0 h 31"/>
                <a:gd name="T4" fmla="*/ 6 w 24"/>
                <a:gd name="T5" fmla="*/ 0 h 31"/>
                <a:gd name="T6" fmla="*/ 22 w 24"/>
                <a:gd name="T7" fmla="*/ 27 h 31"/>
                <a:gd name="T8" fmla="*/ 18 w 24"/>
                <a:gd name="T9" fmla="*/ 31 h 31"/>
                <a:gd name="T10" fmla="*/ 13 w 24"/>
                <a:gd name="T11" fmla="*/ 30 h 31"/>
                <a:gd name="T12" fmla="*/ 0 w 24"/>
                <a:gd name="T13" fmla="*/ 5 h 31"/>
                <a:gd name="T14" fmla="*/ 3 w 24"/>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1">
                  <a:moveTo>
                    <a:pt x="3" y="0"/>
                  </a:moveTo>
                  <a:lnTo>
                    <a:pt x="3" y="0"/>
                  </a:lnTo>
                  <a:cubicBezTo>
                    <a:pt x="4" y="0"/>
                    <a:pt x="5" y="0"/>
                    <a:pt x="6" y="0"/>
                  </a:cubicBezTo>
                  <a:cubicBezTo>
                    <a:pt x="18" y="5"/>
                    <a:pt x="24" y="16"/>
                    <a:pt x="22" y="27"/>
                  </a:cubicBezTo>
                  <a:cubicBezTo>
                    <a:pt x="22" y="28"/>
                    <a:pt x="20" y="30"/>
                    <a:pt x="18" y="31"/>
                  </a:cubicBezTo>
                  <a:cubicBezTo>
                    <a:pt x="17" y="31"/>
                    <a:pt x="14" y="31"/>
                    <a:pt x="13" y="30"/>
                  </a:cubicBezTo>
                  <a:cubicBezTo>
                    <a:pt x="6" y="23"/>
                    <a:pt x="1" y="15"/>
                    <a:pt x="0" y="5"/>
                  </a:cubicBezTo>
                  <a:cubicBezTo>
                    <a:pt x="0" y="4"/>
                    <a:pt x="2" y="2"/>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4" name="Freeform 10"/>
          <p:cNvSpPr>
            <a:spLocks noEditPoints="1"/>
          </p:cNvSpPr>
          <p:nvPr userDrawn="1"/>
        </p:nvSpPr>
        <p:spPr bwMode="auto">
          <a:xfrm>
            <a:off x="3862183" y="2988767"/>
            <a:ext cx="634959" cy="475359"/>
          </a:xfrm>
          <a:custGeom>
            <a:avLst/>
            <a:gdLst>
              <a:gd name="T0" fmla="*/ 858 w 972"/>
              <a:gd name="T1" fmla="*/ 300 h 699"/>
              <a:gd name="T2" fmla="*/ 826 w 972"/>
              <a:gd name="T3" fmla="*/ 282 h 699"/>
              <a:gd name="T4" fmla="*/ 796 w 972"/>
              <a:gd name="T5" fmla="*/ 348 h 699"/>
              <a:gd name="T6" fmla="*/ 805 w 972"/>
              <a:gd name="T7" fmla="*/ 356 h 699"/>
              <a:gd name="T8" fmla="*/ 858 w 972"/>
              <a:gd name="T9" fmla="*/ 300 h 699"/>
              <a:gd name="T10" fmla="*/ 733 w 972"/>
              <a:gd name="T11" fmla="*/ 133 h 699"/>
              <a:gd name="T12" fmla="*/ 650 w 972"/>
              <a:gd name="T13" fmla="*/ 78 h 699"/>
              <a:gd name="T14" fmla="*/ 380 w 972"/>
              <a:gd name="T15" fmla="*/ 77 h 699"/>
              <a:gd name="T16" fmla="*/ 176 w 972"/>
              <a:gd name="T17" fmla="*/ 126 h 699"/>
              <a:gd name="T18" fmla="*/ 180 w 972"/>
              <a:gd name="T19" fmla="*/ 171 h 699"/>
              <a:gd name="T20" fmla="*/ 287 w 972"/>
              <a:gd name="T21" fmla="*/ 146 h 699"/>
              <a:gd name="T22" fmla="*/ 631 w 972"/>
              <a:gd name="T23" fmla="*/ 110 h 699"/>
              <a:gd name="T24" fmla="*/ 717 w 972"/>
              <a:gd name="T25" fmla="*/ 147 h 699"/>
              <a:gd name="T26" fmla="*/ 763 w 972"/>
              <a:gd name="T27" fmla="*/ 437 h 699"/>
              <a:gd name="T28" fmla="*/ 732 w 972"/>
              <a:gd name="T29" fmla="*/ 495 h 699"/>
              <a:gd name="T30" fmla="*/ 667 w 972"/>
              <a:gd name="T31" fmla="*/ 543 h 699"/>
              <a:gd name="T32" fmla="*/ 352 w 972"/>
              <a:gd name="T33" fmla="*/ 553 h 699"/>
              <a:gd name="T34" fmla="*/ 278 w 972"/>
              <a:gd name="T35" fmla="*/ 551 h 699"/>
              <a:gd name="T36" fmla="*/ 179 w 972"/>
              <a:gd name="T37" fmla="*/ 450 h 699"/>
              <a:gd name="T38" fmla="*/ 151 w 972"/>
              <a:gd name="T39" fmla="*/ 421 h 699"/>
              <a:gd name="T40" fmla="*/ 90 w 972"/>
              <a:gd name="T41" fmla="*/ 468 h 699"/>
              <a:gd name="T42" fmla="*/ 97 w 972"/>
              <a:gd name="T43" fmla="*/ 520 h 699"/>
              <a:gd name="T44" fmla="*/ 273 w 972"/>
              <a:gd name="T45" fmla="*/ 578 h 699"/>
              <a:gd name="T46" fmla="*/ 591 w 972"/>
              <a:gd name="T47" fmla="*/ 620 h 699"/>
              <a:gd name="T48" fmla="*/ 859 w 972"/>
              <a:gd name="T49" fmla="*/ 569 h 699"/>
              <a:gd name="T50" fmla="*/ 873 w 972"/>
              <a:gd name="T51" fmla="*/ 493 h 699"/>
              <a:gd name="T52" fmla="*/ 763 w 972"/>
              <a:gd name="T53" fmla="*/ 437 h 699"/>
              <a:gd name="T54" fmla="*/ 175 w 972"/>
              <a:gd name="T55" fmla="*/ 245 h 699"/>
              <a:gd name="T56" fmla="*/ 212 w 972"/>
              <a:gd name="T57" fmla="*/ 363 h 699"/>
              <a:gd name="T58" fmla="*/ 307 w 972"/>
              <a:gd name="T59" fmla="*/ 473 h 699"/>
              <a:gd name="T60" fmla="*/ 462 w 972"/>
              <a:gd name="T61" fmla="*/ 496 h 699"/>
              <a:gd name="T62" fmla="*/ 640 w 972"/>
              <a:gd name="T63" fmla="*/ 467 h 699"/>
              <a:gd name="T64" fmla="*/ 678 w 972"/>
              <a:gd name="T65" fmla="*/ 425 h 699"/>
              <a:gd name="T66" fmla="*/ 751 w 972"/>
              <a:gd name="T67" fmla="*/ 242 h 699"/>
              <a:gd name="T68" fmla="*/ 751 w 972"/>
              <a:gd name="T69" fmla="*/ 208 h 699"/>
              <a:gd name="T70" fmla="*/ 569 w 972"/>
              <a:gd name="T71" fmla="*/ 253 h 699"/>
              <a:gd name="T72" fmla="*/ 261 w 972"/>
              <a:gd name="T73" fmla="*/ 270 h 699"/>
              <a:gd name="T74" fmla="*/ 873 w 972"/>
              <a:gd name="T75" fmla="*/ 408 h 699"/>
              <a:gd name="T76" fmla="*/ 906 w 972"/>
              <a:gd name="T77" fmla="*/ 433 h 699"/>
              <a:gd name="T78" fmla="*/ 953 w 972"/>
              <a:gd name="T79" fmla="*/ 588 h 699"/>
              <a:gd name="T80" fmla="*/ 788 w 972"/>
              <a:gd name="T81" fmla="*/ 673 h 699"/>
              <a:gd name="T82" fmla="*/ 400 w 972"/>
              <a:gd name="T83" fmla="*/ 687 h 699"/>
              <a:gd name="T84" fmla="*/ 144 w 972"/>
              <a:gd name="T85" fmla="*/ 619 h 699"/>
              <a:gd name="T86" fmla="*/ 17 w 972"/>
              <a:gd name="T87" fmla="*/ 451 h 699"/>
              <a:gd name="T88" fmla="*/ 50 w 972"/>
              <a:gd name="T89" fmla="*/ 399 h 699"/>
              <a:gd name="T90" fmla="*/ 127 w 972"/>
              <a:gd name="T91" fmla="*/ 328 h 699"/>
              <a:gd name="T92" fmla="*/ 96 w 972"/>
              <a:gd name="T93" fmla="*/ 154 h 699"/>
              <a:gd name="T94" fmla="*/ 161 w 972"/>
              <a:gd name="T95" fmla="*/ 65 h 699"/>
              <a:gd name="T96" fmla="*/ 395 w 972"/>
              <a:gd name="T97" fmla="*/ 14 h 699"/>
              <a:gd name="T98" fmla="*/ 688 w 972"/>
              <a:gd name="T99" fmla="*/ 29 h 699"/>
              <a:gd name="T100" fmla="*/ 813 w 972"/>
              <a:gd name="T101" fmla="*/ 151 h 699"/>
              <a:gd name="T102" fmla="*/ 844 w 972"/>
              <a:gd name="T103" fmla="*/ 213 h 699"/>
              <a:gd name="T104" fmla="*/ 913 w 972"/>
              <a:gd name="T105" fmla="*/ 358 h 699"/>
              <a:gd name="T106" fmla="*/ 873 w 972"/>
              <a:gd name="T107" fmla="*/ 40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699">
                <a:moveTo>
                  <a:pt x="858" y="300"/>
                </a:moveTo>
                <a:lnTo>
                  <a:pt x="858" y="300"/>
                </a:lnTo>
                <a:cubicBezTo>
                  <a:pt x="856" y="296"/>
                  <a:pt x="855" y="293"/>
                  <a:pt x="853" y="291"/>
                </a:cubicBezTo>
                <a:cubicBezTo>
                  <a:pt x="845" y="286"/>
                  <a:pt x="836" y="283"/>
                  <a:pt x="826" y="282"/>
                </a:cubicBezTo>
                <a:cubicBezTo>
                  <a:pt x="820" y="281"/>
                  <a:pt x="816" y="284"/>
                  <a:pt x="814" y="290"/>
                </a:cubicBezTo>
                <a:cubicBezTo>
                  <a:pt x="808" y="309"/>
                  <a:pt x="801" y="328"/>
                  <a:pt x="796" y="348"/>
                </a:cubicBezTo>
                <a:cubicBezTo>
                  <a:pt x="795" y="350"/>
                  <a:pt x="797" y="354"/>
                  <a:pt x="799" y="356"/>
                </a:cubicBezTo>
                <a:cubicBezTo>
                  <a:pt x="799" y="357"/>
                  <a:pt x="803" y="356"/>
                  <a:pt x="805" y="356"/>
                </a:cubicBezTo>
                <a:cubicBezTo>
                  <a:pt x="825" y="348"/>
                  <a:pt x="839" y="332"/>
                  <a:pt x="851" y="314"/>
                </a:cubicBezTo>
                <a:cubicBezTo>
                  <a:pt x="853" y="309"/>
                  <a:pt x="855" y="305"/>
                  <a:pt x="858" y="300"/>
                </a:cubicBezTo>
                <a:close/>
                <a:moveTo>
                  <a:pt x="733" y="133"/>
                </a:moveTo>
                <a:lnTo>
                  <a:pt x="733" y="133"/>
                </a:lnTo>
                <a:cubicBezTo>
                  <a:pt x="733" y="125"/>
                  <a:pt x="727" y="121"/>
                  <a:pt x="723" y="117"/>
                </a:cubicBezTo>
                <a:cubicBezTo>
                  <a:pt x="701" y="99"/>
                  <a:pt x="677" y="86"/>
                  <a:pt x="650" y="78"/>
                </a:cubicBezTo>
                <a:cubicBezTo>
                  <a:pt x="600" y="64"/>
                  <a:pt x="549" y="59"/>
                  <a:pt x="498" y="63"/>
                </a:cubicBezTo>
                <a:cubicBezTo>
                  <a:pt x="458" y="65"/>
                  <a:pt x="419" y="70"/>
                  <a:pt x="380" y="77"/>
                </a:cubicBezTo>
                <a:cubicBezTo>
                  <a:pt x="328" y="85"/>
                  <a:pt x="275" y="94"/>
                  <a:pt x="224" y="108"/>
                </a:cubicBezTo>
                <a:cubicBezTo>
                  <a:pt x="207" y="112"/>
                  <a:pt x="191" y="118"/>
                  <a:pt x="176" y="126"/>
                </a:cubicBezTo>
                <a:cubicBezTo>
                  <a:pt x="171" y="129"/>
                  <a:pt x="167" y="133"/>
                  <a:pt x="168" y="139"/>
                </a:cubicBezTo>
                <a:cubicBezTo>
                  <a:pt x="169" y="150"/>
                  <a:pt x="172" y="162"/>
                  <a:pt x="180" y="171"/>
                </a:cubicBezTo>
                <a:cubicBezTo>
                  <a:pt x="187" y="178"/>
                  <a:pt x="194" y="181"/>
                  <a:pt x="203" y="175"/>
                </a:cubicBezTo>
                <a:cubicBezTo>
                  <a:pt x="229" y="159"/>
                  <a:pt x="257" y="151"/>
                  <a:pt x="287" y="146"/>
                </a:cubicBezTo>
                <a:cubicBezTo>
                  <a:pt x="343" y="135"/>
                  <a:pt x="400" y="124"/>
                  <a:pt x="456" y="114"/>
                </a:cubicBezTo>
                <a:cubicBezTo>
                  <a:pt x="514" y="103"/>
                  <a:pt x="573" y="101"/>
                  <a:pt x="631" y="110"/>
                </a:cubicBezTo>
                <a:cubicBezTo>
                  <a:pt x="655" y="114"/>
                  <a:pt x="676" y="123"/>
                  <a:pt x="691" y="143"/>
                </a:cubicBezTo>
                <a:cubicBezTo>
                  <a:pt x="699" y="154"/>
                  <a:pt x="704" y="157"/>
                  <a:pt x="717" y="147"/>
                </a:cubicBezTo>
                <a:cubicBezTo>
                  <a:pt x="723" y="143"/>
                  <a:pt x="728" y="138"/>
                  <a:pt x="733" y="133"/>
                </a:cubicBezTo>
                <a:close/>
                <a:moveTo>
                  <a:pt x="763" y="437"/>
                </a:moveTo>
                <a:lnTo>
                  <a:pt x="763" y="437"/>
                </a:lnTo>
                <a:cubicBezTo>
                  <a:pt x="751" y="457"/>
                  <a:pt x="734" y="472"/>
                  <a:pt x="732" y="495"/>
                </a:cubicBezTo>
                <a:cubicBezTo>
                  <a:pt x="731" y="503"/>
                  <a:pt x="725" y="508"/>
                  <a:pt x="719" y="513"/>
                </a:cubicBezTo>
                <a:cubicBezTo>
                  <a:pt x="704" y="526"/>
                  <a:pt x="686" y="536"/>
                  <a:pt x="667" y="543"/>
                </a:cubicBezTo>
                <a:cubicBezTo>
                  <a:pt x="613" y="564"/>
                  <a:pt x="555" y="570"/>
                  <a:pt x="498" y="571"/>
                </a:cubicBezTo>
                <a:cubicBezTo>
                  <a:pt x="449" y="572"/>
                  <a:pt x="400" y="566"/>
                  <a:pt x="352" y="553"/>
                </a:cubicBezTo>
                <a:cubicBezTo>
                  <a:pt x="336" y="548"/>
                  <a:pt x="319" y="544"/>
                  <a:pt x="303" y="552"/>
                </a:cubicBezTo>
                <a:cubicBezTo>
                  <a:pt x="295" y="556"/>
                  <a:pt x="286" y="554"/>
                  <a:pt x="278" y="551"/>
                </a:cubicBezTo>
                <a:cubicBezTo>
                  <a:pt x="266" y="547"/>
                  <a:pt x="257" y="540"/>
                  <a:pt x="247" y="533"/>
                </a:cubicBezTo>
                <a:cubicBezTo>
                  <a:pt x="219" y="510"/>
                  <a:pt x="196" y="483"/>
                  <a:pt x="179" y="450"/>
                </a:cubicBezTo>
                <a:cubicBezTo>
                  <a:pt x="174" y="442"/>
                  <a:pt x="170" y="433"/>
                  <a:pt x="165" y="425"/>
                </a:cubicBezTo>
                <a:cubicBezTo>
                  <a:pt x="162" y="420"/>
                  <a:pt x="157" y="417"/>
                  <a:pt x="151" y="421"/>
                </a:cubicBezTo>
                <a:cubicBezTo>
                  <a:pt x="134" y="431"/>
                  <a:pt x="117" y="442"/>
                  <a:pt x="100" y="453"/>
                </a:cubicBezTo>
                <a:cubicBezTo>
                  <a:pt x="94" y="456"/>
                  <a:pt x="91" y="462"/>
                  <a:pt x="90" y="468"/>
                </a:cubicBezTo>
                <a:cubicBezTo>
                  <a:pt x="88" y="476"/>
                  <a:pt x="86" y="483"/>
                  <a:pt x="84" y="490"/>
                </a:cubicBezTo>
                <a:cubicBezTo>
                  <a:pt x="81" y="503"/>
                  <a:pt x="86" y="513"/>
                  <a:pt x="97" y="520"/>
                </a:cubicBezTo>
                <a:cubicBezTo>
                  <a:pt x="107" y="526"/>
                  <a:pt x="118" y="531"/>
                  <a:pt x="129" y="534"/>
                </a:cubicBezTo>
                <a:cubicBezTo>
                  <a:pt x="177" y="549"/>
                  <a:pt x="225" y="564"/>
                  <a:pt x="273" y="578"/>
                </a:cubicBezTo>
                <a:cubicBezTo>
                  <a:pt x="311" y="589"/>
                  <a:pt x="349" y="600"/>
                  <a:pt x="387" y="608"/>
                </a:cubicBezTo>
                <a:cubicBezTo>
                  <a:pt x="454" y="621"/>
                  <a:pt x="523" y="622"/>
                  <a:pt x="591" y="620"/>
                </a:cubicBezTo>
                <a:cubicBezTo>
                  <a:pt x="661" y="617"/>
                  <a:pt x="731" y="604"/>
                  <a:pt x="800" y="591"/>
                </a:cubicBezTo>
                <a:cubicBezTo>
                  <a:pt x="821" y="587"/>
                  <a:pt x="841" y="580"/>
                  <a:pt x="859" y="569"/>
                </a:cubicBezTo>
                <a:cubicBezTo>
                  <a:pt x="868" y="565"/>
                  <a:pt x="876" y="559"/>
                  <a:pt x="882" y="551"/>
                </a:cubicBezTo>
                <a:cubicBezTo>
                  <a:pt x="899" y="524"/>
                  <a:pt x="903" y="514"/>
                  <a:pt x="873" y="493"/>
                </a:cubicBezTo>
                <a:cubicBezTo>
                  <a:pt x="870" y="491"/>
                  <a:pt x="866" y="489"/>
                  <a:pt x="862" y="486"/>
                </a:cubicBezTo>
                <a:cubicBezTo>
                  <a:pt x="833" y="465"/>
                  <a:pt x="798" y="453"/>
                  <a:pt x="763" y="437"/>
                </a:cubicBezTo>
                <a:close/>
                <a:moveTo>
                  <a:pt x="175" y="245"/>
                </a:moveTo>
                <a:lnTo>
                  <a:pt x="175" y="245"/>
                </a:lnTo>
                <a:cubicBezTo>
                  <a:pt x="169" y="259"/>
                  <a:pt x="175" y="270"/>
                  <a:pt x="180" y="280"/>
                </a:cubicBezTo>
                <a:cubicBezTo>
                  <a:pt x="193" y="307"/>
                  <a:pt x="202" y="335"/>
                  <a:pt x="212" y="363"/>
                </a:cubicBezTo>
                <a:cubicBezTo>
                  <a:pt x="222" y="388"/>
                  <a:pt x="234" y="412"/>
                  <a:pt x="248" y="434"/>
                </a:cubicBezTo>
                <a:cubicBezTo>
                  <a:pt x="262" y="456"/>
                  <a:pt x="279" y="472"/>
                  <a:pt x="307" y="473"/>
                </a:cubicBezTo>
                <a:cubicBezTo>
                  <a:pt x="315" y="473"/>
                  <a:pt x="324" y="476"/>
                  <a:pt x="332" y="478"/>
                </a:cubicBezTo>
                <a:cubicBezTo>
                  <a:pt x="375" y="487"/>
                  <a:pt x="418" y="496"/>
                  <a:pt x="462" y="496"/>
                </a:cubicBezTo>
                <a:cubicBezTo>
                  <a:pt x="484" y="496"/>
                  <a:pt x="506" y="494"/>
                  <a:pt x="528" y="493"/>
                </a:cubicBezTo>
                <a:cubicBezTo>
                  <a:pt x="567" y="492"/>
                  <a:pt x="604" y="480"/>
                  <a:pt x="640" y="467"/>
                </a:cubicBezTo>
                <a:cubicBezTo>
                  <a:pt x="646" y="464"/>
                  <a:pt x="652" y="462"/>
                  <a:pt x="654" y="455"/>
                </a:cubicBezTo>
                <a:cubicBezTo>
                  <a:pt x="659" y="443"/>
                  <a:pt x="670" y="435"/>
                  <a:pt x="678" y="425"/>
                </a:cubicBezTo>
                <a:cubicBezTo>
                  <a:pt x="687" y="414"/>
                  <a:pt x="695" y="404"/>
                  <a:pt x="700" y="390"/>
                </a:cubicBezTo>
                <a:cubicBezTo>
                  <a:pt x="721" y="342"/>
                  <a:pt x="736" y="292"/>
                  <a:pt x="751" y="242"/>
                </a:cubicBezTo>
                <a:cubicBezTo>
                  <a:pt x="753" y="236"/>
                  <a:pt x="754" y="230"/>
                  <a:pt x="755" y="224"/>
                </a:cubicBezTo>
                <a:cubicBezTo>
                  <a:pt x="756" y="218"/>
                  <a:pt x="756" y="213"/>
                  <a:pt x="751" y="208"/>
                </a:cubicBezTo>
                <a:cubicBezTo>
                  <a:pt x="748" y="209"/>
                  <a:pt x="744" y="210"/>
                  <a:pt x="740" y="211"/>
                </a:cubicBezTo>
                <a:cubicBezTo>
                  <a:pt x="684" y="228"/>
                  <a:pt x="627" y="243"/>
                  <a:pt x="569" y="253"/>
                </a:cubicBezTo>
                <a:cubicBezTo>
                  <a:pt x="491" y="267"/>
                  <a:pt x="414" y="279"/>
                  <a:pt x="334" y="278"/>
                </a:cubicBezTo>
                <a:cubicBezTo>
                  <a:pt x="310" y="277"/>
                  <a:pt x="285" y="277"/>
                  <a:pt x="261" y="270"/>
                </a:cubicBezTo>
                <a:cubicBezTo>
                  <a:pt x="233" y="262"/>
                  <a:pt x="203" y="257"/>
                  <a:pt x="175" y="245"/>
                </a:cubicBezTo>
                <a:close/>
                <a:moveTo>
                  <a:pt x="873" y="408"/>
                </a:moveTo>
                <a:lnTo>
                  <a:pt x="873" y="408"/>
                </a:lnTo>
                <a:cubicBezTo>
                  <a:pt x="881" y="419"/>
                  <a:pt x="894" y="425"/>
                  <a:pt x="906" y="433"/>
                </a:cubicBezTo>
                <a:cubicBezTo>
                  <a:pt x="938" y="454"/>
                  <a:pt x="955" y="486"/>
                  <a:pt x="965" y="521"/>
                </a:cubicBezTo>
                <a:cubicBezTo>
                  <a:pt x="972" y="544"/>
                  <a:pt x="968" y="568"/>
                  <a:pt x="953" y="588"/>
                </a:cubicBezTo>
                <a:cubicBezTo>
                  <a:pt x="938" y="611"/>
                  <a:pt x="920" y="629"/>
                  <a:pt x="895" y="641"/>
                </a:cubicBezTo>
                <a:cubicBezTo>
                  <a:pt x="861" y="657"/>
                  <a:pt x="825" y="668"/>
                  <a:pt x="788" y="673"/>
                </a:cubicBezTo>
                <a:cubicBezTo>
                  <a:pt x="726" y="683"/>
                  <a:pt x="664" y="695"/>
                  <a:pt x="601" y="697"/>
                </a:cubicBezTo>
                <a:cubicBezTo>
                  <a:pt x="534" y="699"/>
                  <a:pt x="467" y="696"/>
                  <a:pt x="400" y="687"/>
                </a:cubicBezTo>
                <a:cubicBezTo>
                  <a:pt x="366" y="682"/>
                  <a:pt x="333" y="673"/>
                  <a:pt x="300" y="664"/>
                </a:cubicBezTo>
                <a:cubicBezTo>
                  <a:pt x="248" y="650"/>
                  <a:pt x="196" y="634"/>
                  <a:pt x="144" y="619"/>
                </a:cubicBezTo>
                <a:cubicBezTo>
                  <a:pt x="121" y="613"/>
                  <a:pt x="99" y="605"/>
                  <a:pt x="79" y="593"/>
                </a:cubicBezTo>
                <a:cubicBezTo>
                  <a:pt x="22" y="563"/>
                  <a:pt x="0" y="508"/>
                  <a:pt x="17" y="451"/>
                </a:cubicBezTo>
                <a:cubicBezTo>
                  <a:pt x="18" y="448"/>
                  <a:pt x="20" y="445"/>
                  <a:pt x="20" y="441"/>
                </a:cubicBezTo>
                <a:cubicBezTo>
                  <a:pt x="22" y="421"/>
                  <a:pt x="33" y="408"/>
                  <a:pt x="50" y="399"/>
                </a:cubicBezTo>
                <a:cubicBezTo>
                  <a:pt x="72" y="384"/>
                  <a:pt x="95" y="370"/>
                  <a:pt x="118" y="356"/>
                </a:cubicBezTo>
                <a:cubicBezTo>
                  <a:pt x="133" y="347"/>
                  <a:pt x="134" y="345"/>
                  <a:pt x="127" y="328"/>
                </a:cubicBezTo>
                <a:cubicBezTo>
                  <a:pt x="116" y="302"/>
                  <a:pt x="107" y="275"/>
                  <a:pt x="102" y="246"/>
                </a:cubicBezTo>
                <a:cubicBezTo>
                  <a:pt x="96" y="215"/>
                  <a:pt x="100" y="184"/>
                  <a:pt x="96" y="154"/>
                </a:cubicBezTo>
                <a:cubicBezTo>
                  <a:pt x="96" y="152"/>
                  <a:pt x="96" y="149"/>
                  <a:pt x="97" y="147"/>
                </a:cubicBezTo>
                <a:cubicBezTo>
                  <a:pt x="110" y="113"/>
                  <a:pt x="124" y="80"/>
                  <a:pt x="161" y="65"/>
                </a:cubicBezTo>
                <a:cubicBezTo>
                  <a:pt x="174" y="60"/>
                  <a:pt x="187" y="55"/>
                  <a:pt x="201" y="52"/>
                </a:cubicBezTo>
                <a:cubicBezTo>
                  <a:pt x="265" y="34"/>
                  <a:pt x="330" y="24"/>
                  <a:pt x="395" y="14"/>
                </a:cubicBezTo>
                <a:cubicBezTo>
                  <a:pt x="444" y="6"/>
                  <a:pt x="492" y="2"/>
                  <a:pt x="542" y="1"/>
                </a:cubicBezTo>
                <a:cubicBezTo>
                  <a:pt x="593" y="0"/>
                  <a:pt x="642" y="10"/>
                  <a:pt x="688" y="29"/>
                </a:cubicBezTo>
                <a:cubicBezTo>
                  <a:pt x="733" y="48"/>
                  <a:pt x="772" y="75"/>
                  <a:pt x="801" y="116"/>
                </a:cubicBezTo>
                <a:cubicBezTo>
                  <a:pt x="808" y="127"/>
                  <a:pt x="814" y="137"/>
                  <a:pt x="813" y="151"/>
                </a:cubicBezTo>
                <a:cubicBezTo>
                  <a:pt x="811" y="170"/>
                  <a:pt x="824" y="185"/>
                  <a:pt x="829" y="202"/>
                </a:cubicBezTo>
                <a:cubicBezTo>
                  <a:pt x="831" y="208"/>
                  <a:pt x="838" y="210"/>
                  <a:pt x="844" y="213"/>
                </a:cubicBezTo>
                <a:cubicBezTo>
                  <a:pt x="860" y="221"/>
                  <a:pt x="877" y="228"/>
                  <a:pt x="891" y="239"/>
                </a:cubicBezTo>
                <a:cubicBezTo>
                  <a:pt x="936" y="273"/>
                  <a:pt x="945" y="304"/>
                  <a:pt x="913" y="358"/>
                </a:cubicBezTo>
                <a:cubicBezTo>
                  <a:pt x="906" y="369"/>
                  <a:pt x="897" y="378"/>
                  <a:pt x="889" y="388"/>
                </a:cubicBezTo>
                <a:cubicBezTo>
                  <a:pt x="884" y="394"/>
                  <a:pt x="876" y="399"/>
                  <a:pt x="873" y="40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5" name="Group 114"/>
          <p:cNvGrpSpPr/>
          <p:nvPr userDrawn="1"/>
        </p:nvGrpSpPr>
        <p:grpSpPr>
          <a:xfrm>
            <a:off x="3210720" y="2296741"/>
            <a:ext cx="1286422" cy="602927"/>
            <a:chOff x="2897188" y="-6350"/>
            <a:chExt cx="1906588" cy="860425"/>
          </a:xfrm>
          <a:solidFill>
            <a:schemeClr val="bg2"/>
          </a:solidFill>
        </p:grpSpPr>
        <p:sp>
          <p:nvSpPr>
            <p:cNvPr id="116" name="Freeform 48"/>
            <p:cNvSpPr>
              <a:spLocks noEditPoints="1"/>
            </p:cNvSpPr>
            <p:nvPr/>
          </p:nvSpPr>
          <p:spPr bwMode="auto">
            <a:xfrm>
              <a:off x="2897188" y="-6350"/>
              <a:ext cx="1906588" cy="860425"/>
            </a:xfrm>
            <a:custGeom>
              <a:avLst/>
              <a:gdLst>
                <a:gd name="T0" fmla="*/ 95 w 1997"/>
                <a:gd name="T1" fmla="*/ 152 h 902"/>
                <a:gd name="T2" fmla="*/ 1091 w 1997"/>
                <a:gd name="T3" fmla="*/ 429 h 902"/>
                <a:gd name="T4" fmla="*/ 1031 w 1997"/>
                <a:gd name="T5" fmla="*/ 474 h 902"/>
                <a:gd name="T6" fmla="*/ 973 w 1997"/>
                <a:gd name="T7" fmla="*/ 381 h 902"/>
                <a:gd name="T8" fmla="*/ 760 w 1997"/>
                <a:gd name="T9" fmla="*/ 465 h 902"/>
                <a:gd name="T10" fmla="*/ 993 w 1997"/>
                <a:gd name="T11" fmla="*/ 302 h 902"/>
                <a:gd name="T12" fmla="*/ 890 w 1997"/>
                <a:gd name="T13" fmla="*/ 215 h 902"/>
                <a:gd name="T14" fmla="*/ 750 w 1997"/>
                <a:gd name="T15" fmla="*/ 280 h 902"/>
                <a:gd name="T16" fmla="*/ 716 w 1997"/>
                <a:gd name="T17" fmla="*/ 543 h 902"/>
                <a:gd name="T18" fmla="*/ 941 w 1997"/>
                <a:gd name="T19" fmla="*/ 651 h 902"/>
                <a:gd name="T20" fmla="*/ 1428 w 1997"/>
                <a:gd name="T21" fmla="*/ 382 h 902"/>
                <a:gd name="T22" fmla="*/ 1497 w 1997"/>
                <a:gd name="T23" fmla="*/ 269 h 902"/>
                <a:gd name="T24" fmla="*/ 1099 w 1997"/>
                <a:gd name="T25" fmla="*/ 398 h 902"/>
                <a:gd name="T26" fmla="*/ 1150 w 1997"/>
                <a:gd name="T27" fmla="*/ 643 h 902"/>
                <a:gd name="T28" fmla="*/ 1294 w 1997"/>
                <a:gd name="T29" fmla="*/ 712 h 902"/>
                <a:gd name="T30" fmla="*/ 1089 w 1997"/>
                <a:gd name="T31" fmla="*/ 683 h 902"/>
                <a:gd name="T32" fmla="*/ 788 w 1997"/>
                <a:gd name="T33" fmla="*/ 716 h 902"/>
                <a:gd name="T34" fmla="*/ 633 w 1997"/>
                <a:gd name="T35" fmla="*/ 529 h 902"/>
                <a:gd name="T36" fmla="*/ 656 w 1997"/>
                <a:gd name="T37" fmla="*/ 286 h 902"/>
                <a:gd name="T38" fmla="*/ 695 w 1997"/>
                <a:gd name="T39" fmla="*/ 237 h 902"/>
                <a:gd name="T40" fmla="*/ 557 w 1997"/>
                <a:gd name="T41" fmla="*/ 212 h 902"/>
                <a:gd name="T42" fmla="*/ 373 w 1997"/>
                <a:gd name="T43" fmla="*/ 201 h 902"/>
                <a:gd name="T44" fmla="*/ 267 w 1997"/>
                <a:gd name="T45" fmla="*/ 279 h 902"/>
                <a:gd name="T46" fmla="*/ 361 w 1997"/>
                <a:gd name="T47" fmla="*/ 469 h 902"/>
                <a:gd name="T48" fmla="*/ 537 w 1997"/>
                <a:gd name="T49" fmla="*/ 636 h 902"/>
                <a:gd name="T50" fmla="*/ 728 w 1997"/>
                <a:gd name="T51" fmla="*/ 744 h 902"/>
                <a:gd name="T52" fmla="*/ 931 w 1997"/>
                <a:gd name="T53" fmla="*/ 824 h 902"/>
                <a:gd name="T54" fmla="*/ 1178 w 1997"/>
                <a:gd name="T55" fmla="*/ 811 h 902"/>
                <a:gd name="T56" fmla="*/ 1468 w 1997"/>
                <a:gd name="T57" fmla="*/ 763 h 902"/>
                <a:gd name="T58" fmla="*/ 1456 w 1997"/>
                <a:gd name="T59" fmla="*/ 676 h 902"/>
                <a:gd name="T60" fmla="*/ 1294 w 1997"/>
                <a:gd name="T61" fmla="*/ 550 h 902"/>
                <a:gd name="T62" fmla="*/ 1287 w 1997"/>
                <a:gd name="T63" fmla="*/ 902 h 902"/>
                <a:gd name="T64" fmla="*/ 1084 w 1997"/>
                <a:gd name="T65" fmla="*/ 890 h 902"/>
                <a:gd name="T66" fmla="*/ 716 w 1997"/>
                <a:gd name="T67" fmla="*/ 811 h 902"/>
                <a:gd name="T68" fmla="*/ 478 w 1997"/>
                <a:gd name="T69" fmla="*/ 676 h 902"/>
                <a:gd name="T70" fmla="*/ 308 w 1997"/>
                <a:gd name="T71" fmla="*/ 498 h 902"/>
                <a:gd name="T72" fmla="*/ 216 w 1997"/>
                <a:gd name="T73" fmla="*/ 304 h 902"/>
                <a:gd name="T74" fmla="*/ 86 w 1997"/>
                <a:gd name="T75" fmla="*/ 210 h 902"/>
                <a:gd name="T76" fmla="*/ 68 w 1997"/>
                <a:gd name="T77" fmla="*/ 76 h 902"/>
                <a:gd name="T78" fmla="*/ 132 w 1997"/>
                <a:gd name="T79" fmla="*/ 93 h 902"/>
                <a:gd name="T80" fmla="*/ 312 w 1997"/>
                <a:gd name="T81" fmla="*/ 150 h 902"/>
                <a:gd name="T82" fmla="*/ 474 w 1997"/>
                <a:gd name="T83" fmla="*/ 155 h 902"/>
                <a:gd name="T84" fmla="*/ 798 w 1997"/>
                <a:gd name="T85" fmla="*/ 182 h 902"/>
                <a:gd name="T86" fmla="*/ 1038 w 1997"/>
                <a:gd name="T87" fmla="*/ 196 h 902"/>
                <a:gd name="T88" fmla="*/ 1234 w 1997"/>
                <a:gd name="T89" fmla="*/ 288 h 902"/>
                <a:gd name="T90" fmla="*/ 1553 w 1997"/>
                <a:gd name="T91" fmla="*/ 184 h 902"/>
                <a:gd name="T92" fmla="*/ 1878 w 1997"/>
                <a:gd name="T93" fmla="*/ 29 h 902"/>
                <a:gd name="T94" fmla="*/ 1983 w 1997"/>
                <a:gd name="T95" fmla="*/ 101 h 902"/>
                <a:gd name="T96" fmla="*/ 1719 w 1997"/>
                <a:gd name="T97" fmla="*/ 239 h 902"/>
                <a:gd name="T98" fmla="*/ 1532 w 1997"/>
                <a:gd name="T99" fmla="*/ 389 h 902"/>
                <a:gd name="T100" fmla="*/ 1442 w 1997"/>
                <a:gd name="T101" fmla="*/ 561 h 902"/>
                <a:gd name="T102" fmla="*/ 1588 w 1997"/>
                <a:gd name="T103" fmla="*/ 664 h 902"/>
                <a:gd name="T104" fmla="*/ 1520 w 1997"/>
                <a:gd name="T105" fmla="*/ 831 h 902"/>
                <a:gd name="T106" fmla="*/ 1287 w 1997"/>
                <a:gd name="T107" fmla="*/ 90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97" h="902">
                  <a:moveTo>
                    <a:pt x="78" y="133"/>
                  </a:moveTo>
                  <a:lnTo>
                    <a:pt x="78" y="133"/>
                  </a:lnTo>
                  <a:cubicBezTo>
                    <a:pt x="80" y="141"/>
                    <a:pt x="84" y="147"/>
                    <a:pt x="92" y="152"/>
                  </a:cubicBezTo>
                  <a:cubicBezTo>
                    <a:pt x="92" y="153"/>
                    <a:pt x="94" y="153"/>
                    <a:pt x="95" y="152"/>
                  </a:cubicBezTo>
                  <a:cubicBezTo>
                    <a:pt x="96" y="152"/>
                    <a:pt x="97" y="151"/>
                    <a:pt x="97" y="150"/>
                  </a:cubicBezTo>
                  <a:cubicBezTo>
                    <a:pt x="98" y="143"/>
                    <a:pt x="90" y="132"/>
                    <a:pt x="82" y="130"/>
                  </a:cubicBezTo>
                  <a:cubicBezTo>
                    <a:pt x="81" y="130"/>
                    <a:pt x="80" y="132"/>
                    <a:pt x="78" y="133"/>
                  </a:cubicBezTo>
                  <a:close/>
                  <a:moveTo>
                    <a:pt x="1091" y="429"/>
                  </a:moveTo>
                  <a:lnTo>
                    <a:pt x="1091" y="429"/>
                  </a:lnTo>
                  <a:cubicBezTo>
                    <a:pt x="1093" y="442"/>
                    <a:pt x="1088" y="459"/>
                    <a:pt x="1084" y="475"/>
                  </a:cubicBezTo>
                  <a:cubicBezTo>
                    <a:pt x="1081" y="489"/>
                    <a:pt x="1067" y="499"/>
                    <a:pt x="1053" y="498"/>
                  </a:cubicBezTo>
                  <a:cubicBezTo>
                    <a:pt x="1044" y="497"/>
                    <a:pt x="1033" y="486"/>
                    <a:pt x="1031" y="474"/>
                  </a:cubicBezTo>
                  <a:cubicBezTo>
                    <a:pt x="1029" y="466"/>
                    <a:pt x="1029" y="459"/>
                    <a:pt x="1029" y="451"/>
                  </a:cubicBezTo>
                  <a:cubicBezTo>
                    <a:pt x="1027" y="425"/>
                    <a:pt x="1025" y="398"/>
                    <a:pt x="1023" y="372"/>
                  </a:cubicBezTo>
                  <a:cubicBezTo>
                    <a:pt x="1022" y="361"/>
                    <a:pt x="1019" y="358"/>
                    <a:pt x="1009" y="361"/>
                  </a:cubicBezTo>
                  <a:cubicBezTo>
                    <a:pt x="995" y="364"/>
                    <a:pt x="984" y="371"/>
                    <a:pt x="973" y="381"/>
                  </a:cubicBezTo>
                  <a:cubicBezTo>
                    <a:pt x="948" y="407"/>
                    <a:pt x="918" y="428"/>
                    <a:pt x="886" y="445"/>
                  </a:cubicBezTo>
                  <a:cubicBezTo>
                    <a:pt x="859" y="460"/>
                    <a:pt x="830" y="470"/>
                    <a:pt x="802" y="483"/>
                  </a:cubicBezTo>
                  <a:cubicBezTo>
                    <a:pt x="793" y="487"/>
                    <a:pt x="783" y="488"/>
                    <a:pt x="774" y="488"/>
                  </a:cubicBezTo>
                  <a:cubicBezTo>
                    <a:pt x="762" y="488"/>
                    <a:pt x="756" y="477"/>
                    <a:pt x="760" y="465"/>
                  </a:cubicBezTo>
                  <a:cubicBezTo>
                    <a:pt x="763" y="456"/>
                    <a:pt x="769" y="452"/>
                    <a:pt x="777" y="448"/>
                  </a:cubicBezTo>
                  <a:cubicBezTo>
                    <a:pt x="804" y="437"/>
                    <a:pt x="830" y="425"/>
                    <a:pt x="856" y="414"/>
                  </a:cubicBezTo>
                  <a:cubicBezTo>
                    <a:pt x="901" y="397"/>
                    <a:pt x="936" y="365"/>
                    <a:pt x="967" y="330"/>
                  </a:cubicBezTo>
                  <a:cubicBezTo>
                    <a:pt x="976" y="321"/>
                    <a:pt x="982" y="310"/>
                    <a:pt x="993" y="302"/>
                  </a:cubicBezTo>
                  <a:cubicBezTo>
                    <a:pt x="1002" y="295"/>
                    <a:pt x="1006" y="285"/>
                    <a:pt x="1004" y="274"/>
                  </a:cubicBezTo>
                  <a:cubicBezTo>
                    <a:pt x="1002" y="258"/>
                    <a:pt x="998" y="242"/>
                    <a:pt x="994" y="227"/>
                  </a:cubicBezTo>
                  <a:cubicBezTo>
                    <a:pt x="992" y="218"/>
                    <a:pt x="986" y="212"/>
                    <a:pt x="976" y="211"/>
                  </a:cubicBezTo>
                  <a:cubicBezTo>
                    <a:pt x="947" y="209"/>
                    <a:pt x="919" y="214"/>
                    <a:pt x="890" y="215"/>
                  </a:cubicBezTo>
                  <a:cubicBezTo>
                    <a:pt x="888" y="216"/>
                    <a:pt x="886" y="217"/>
                    <a:pt x="884" y="218"/>
                  </a:cubicBezTo>
                  <a:cubicBezTo>
                    <a:pt x="862" y="230"/>
                    <a:pt x="835" y="231"/>
                    <a:pt x="815" y="248"/>
                  </a:cubicBezTo>
                  <a:cubicBezTo>
                    <a:pt x="810" y="252"/>
                    <a:pt x="803" y="252"/>
                    <a:pt x="796" y="254"/>
                  </a:cubicBezTo>
                  <a:cubicBezTo>
                    <a:pt x="778" y="257"/>
                    <a:pt x="763" y="266"/>
                    <a:pt x="750" y="280"/>
                  </a:cubicBezTo>
                  <a:cubicBezTo>
                    <a:pt x="733" y="297"/>
                    <a:pt x="714" y="313"/>
                    <a:pt x="696" y="330"/>
                  </a:cubicBezTo>
                  <a:cubicBezTo>
                    <a:pt x="676" y="349"/>
                    <a:pt x="663" y="373"/>
                    <a:pt x="669" y="404"/>
                  </a:cubicBezTo>
                  <a:cubicBezTo>
                    <a:pt x="676" y="438"/>
                    <a:pt x="683" y="471"/>
                    <a:pt x="699" y="501"/>
                  </a:cubicBezTo>
                  <a:cubicBezTo>
                    <a:pt x="706" y="515"/>
                    <a:pt x="712" y="528"/>
                    <a:pt x="716" y="543"/>
                  </a:cubicBezTo>
                  <a:cubicBezTo>
                    <a:pt x="723" y="566"/>
                    <a:pt x="740" y="585"/>
                    <a:pt x="745" y="610"/>
                  </a:cubicBezTo>
                  <a:cubicBezTo>
                    <a:pt x="746" y="615"/>
                    <a:pt x="752" y="620"/>
                    <a:pt x="757" y="624"/>
                  </a:cubicBezTo>
                  <a:cubicBezTo>
                    <a:pt x="785" y="647"/>
                    <a:pt x="816" y="663"/>
                    <a:pt x="853" y="664"/>
                  </a:cubicBezTo>
                  <a:cubicBezTo>
                    <a:pt x="882" y="664"/>
                    <a:pt x="912" y="662"/>
                    <a:pt x="941" y="651"/>
                  </a:cubicBezTo>
                  <a:cubicBezTo>
                    <a:pt x="972" y="638"/>
                    <a:pt x="1004" y="626"/>
                    <a:pt x="1036" y="614"/>
                  </a:cubicBezTo>
                  <a:cubicBezTo>
                    <a:pt x="1061" y="605"/>
                    <a:pt x="1085" y="593"/>
                    <a:pt x="1108" y="580"/>
                  </a:cubicBezTo>
                  <a:cubicBezTo>
                    <a:pt x="1162" y="547"/>
                    <a:pt x="1217" y="516"/>
                    <a:pt x="1269" y="481"/>
                  </a:cubicBezTo>
                  <a:cubicBezTo>
                    <a:pt x="1320" y="445"/>
                    <a:pt x="1381" y="425"/>
                    <a:pt x="1428" y="382"/>
                  </a:cubicBezTo>
                  <a:cubicBezTo>
                    <a:pt x="1435" y="375"/>
                    <a:pt x="1445" y="372"/>
                    <a:pt x="1453" y="367"/>
                  </a:cubicBezTo>
                  <a:cubicBezTo>
                    <a:pt x="1466" y="358"/>
                    <a:pt x="1480" y="350"/>
                    <a:pt x="1493" y="341"/>
                  </a:cubicBezTo>
                  <a:cubicBezTo>
                    <a:pt x="1517" y="322"/>
                    <a:pt x="1521" y="308"/>
                    <a:pt x="1513" y="279"/>
                  </a:cubicBezTo>
                  <a:cubicBezTo>
                    <a:pt x="1510" y="270"/>
                    <a:pt x="1506" y="267"/>
                    <a:pt x="1497" y="269"/>
                  </a:cubicBezTo>
                  <a:cubicBezTo>
                    <a:pt x="1460" y="279"/>
                    <a:pt x="1421" y="287"/>
                    <a:pt x="1386" y="301"/>
                  </a:cubicBezTo>
                  <a:cubicBezTo>
                    <a:pt x="1327" y="326"/>
                    <a:pt x="1264" y="339"/>
                    <a:pt x="1206" y="366"/>
                  </a:cubicBezTo>
                  <a:cubicBezTo>
                    <a:pt x="1194" y="371"/>
                    <a:pt x="1182" y="373"/>
                    <a:pt x="1169" y="376"/>
                  </a:cubicBezTo>
                  <a:cubicBezTo>
                    <a:pt x="1146" y="384"/>
                    <a:pt x="1122" y="391"/>
                    <a:pt x="1099" y="398"/>
                  </a:cubicBezTo>
                  <a:cubicBezTo>
                    <a:pt x="1092" y="400"/>
                    <a:pt x="1089" y="405"/>
                    <a:pt x="1089" y="412"/>
                  </a:cubicBezTo>
                  <a:cubicBezTo>
                    <a:pt x="1089" y="416"/>
                    <a:pt x="1090" y="421"/>
                    <a:pt x="1091" y="429"/>
                  </a:cubicBezTo>
                  <a:close/>
                  <a:moveTo>
                    <a:pt x="1150" y="643"/>
                  </a:moveTo>
                  <a:lnTo>
                    <a:pt x="1150" y="643"/>
                  </a:lnTo>
                  <a:cubicBezTo>
                    <a:pt x="1152" y="645"/>
                    <a:pt x="1154" y="647"/>
                    <a:pt x="1157" y="648"/>
                  </a:cubicBezTo>
                  <a:cubicBezTo>
                    <a:pt x="1187" y="659"/>
                    <a:pt x="1217" y="670"/>
                    <a:pt x="1247" y="680"/>
                  </a:cubicBezTo>
                  <a:cubicBezTo>
                    <a:pt x="1260" y="684"/>
                    <a:pt x="1273" y="689"/>
                    <a:pt x="1285" y="696"/>
                  </a:cubicBezTo>
                  <a:cubicBezTo>
                    <a:pt x="1291" y="699"/>
                    <a:pt x="1294" y="705"/>
                    <a:pt x="1294" y="712"/>
                  </a:cubicBezTo>
                  <a:cubicBezTo>
                    <a:pt x="1294" y="720"/>
                    <a:pt x="1289" y="724"/>
                    <a:pt x="1282" y="726"/>
                  </a:cubicBezTo>
                  <a:cubicBezTo>
                    <a:pt x="1265" y="732"/>
                    <a:pt x="1248" y="735"/>
                    <a:pt x="1229" y="733"/>
                  </a:cubicBezTo>
                  <a:cubicBezTo>
                    <a:pt x="1190" y="728"/>
                    <a:pt x="1155" y="714"/>
                    <a:pt x="1120" y="699"/>
                  </a:cubicBezTo>
                  <a:cubicBezTo>
                    <a:pt x="1109" y="695"/>
                    <a:pt x="1097" y="692"/>
                    <a:pt x="1089" y="683"/>
                  </a:cubicBezTo>
                  <a:cubicBezTo>
                    <a:pt x="1080" y="673"/>
                    <a:pt x="1070" y="675"/>
                    <a:pt x="1060" y="679"/>
                  </a:cubicBezTo>
                  <a:cubicBezTo>
                    <a:pt x="1045" y="685"/>
                    <a:pt x="1030" y="692"/>
                    <a:pt x="1015" y="698"/>
                  </a:cubicBezTo>
                  <a:cubicBezTo>
                    <a:pt x="981" y="711"/>
                    <a:pt x="946" y="724"/>
                    <a:pt x="909" y="732"/>
                  </a:cubicBezTo>
                  <a:cubicBezTo>
                    <a:pt x="867" y="740"/>
                    <a:pt x="827" y="735"/>
                    <a:pt x="788" y="716"/>
                  </a:cubicBezTo>
                  <a:cubicBezTo>
                    <a:pt x="741" y="695"/>
                    <a:pt x="703" y="663"/>
                    <a:pt x="668" y="628"/>
                  </a:cubicBezTo>
                  <a:cubicBezTo>
                    <a:pt x="661" y="621"/>
                    <a:pt x="658" y="614"/>
                    <a:pt x="660" y="605"/>
                  </a:cubicBezTo>
                  <a:cubicBezTo>
                    <a:pt x="663" y="597"/>
                    <a:pt x="662" y="590"/>
                    <a:pt x="656" y="584"/>
                  </a:cubicBezTo>
                  <a:cubicBezTo>
                    <a:pt x="642" y="569"/>
                    <a:pt x="636" y="550"/>
                    <a:pt x="633" y="529"/>
                  </a:cubicBezTo>
                  <a:cubicBezTo>
                    <a:pt x="630" y="511"/>
                    <a:pt x="626" y="492"/>
                    <a:pt x="619" y="474"/>
                  </a:cubicBezTo>
                  <a:cubicBezTo>
                    <a:pt x="596" y="404"/>
                    <a:pt x="599" y="423"/>
                    <a:pt x="611" y="356"/>
                  </a:cubicBezTo>
                  <a:cubicBezTo>
                    <a:pt x="612" y="353"/>
                    <a:pt x="612" y="349"/>
                    <a:pt x="613" y="346"/>
                  </a:cubicBezTo>
                  <a:cubicBezTo>
                    <a:pt x="620" y="321"/>
                    <a:pt x="631" y="298"/>
                    <a:pt x="656" y="286"/>
                  </a:cubicBezTo>
                  <a:cubicBezTo>
                    <a:pt x="660" y="284"/>
                    <a:pt x="663" y="282"/>
                    <a:pt x="667" y="279"/>
                  </a:cubicBezTo>
                  <a:cubicBezTo>
                    <a:pt x="680" y="272"/>
                    <a:pt x="691" y="261"/>
                    <a:pt x="701" y="251"/>
                  </a:cubicBezTo>
                  <a:cubicBezTo>
                    <a:pt x="703" y="249"/>
                    <a:pt x="706" y="246"/>
                    <a:pt x="705" y="243"/>
                  </a:cubicBezTo>
                  <a:cubicBezTo>
                    <a:pt x="705" y="238"/>
                    <a:pt x="700" y="238"/>
                    <a:pt x="695" y="237"/>
                  </a:cubicBezTo>
                  <a:cubicBezTo>
                    <a:pt x="691" y="237"/>
                    <a:pt x="687" y="237"/>
                    <a:pt x="683" y="237"/>
                  </a:cubicBezTo>
                  <a:cubicBezTo>
                    <a:pt x="652" y="236"/>
                    <a:pt x="620" y="235"/>
                    <a:pt x="597" y="210"/>
                  </a:cubicBezTo>
                  <a:cubicBezTo>
                    <a:pt x="593" y="206"/>
                    <a:pt x="587" y="205"/>
                    <a:pt x="582" y="206"/>
                  </a:cubicBezTo>
                  <a:cubicBezTo>
                    <a:pt x="573" y="208"/>
                    <a:pt x="565" y="209"/>
                    <a:pt x="557" y="212"/>
                  </a:cubicBezTo>
                  <a:cubicBezTo>
                    <a:pt x="519" y="224"/>
                    <a:pt x="480" y="230"/>
                    <a:pt x="442" y="239"/>
                  </a:cubicBezTo>
                  <a:cubicBezTo>
                    <a:pt x="419" y="244"/>
                    <a:pt x="402" y="239"/>
                    <a:pt x="390" y="218"/>
                  </a:cubicBezTo>
                  <a:cubicBezTo>
                    <a:pt x="388" y="215"/>
                    <a:pt x="386" y="211"/>
                    <a:pt x="383" y="208"/>
                  </a:cubicBezTo>
                  <a:cubicBezTo>
                    <a:pt x="380" y="205"/>
                    <a:pt x="376" y="202"/>
                    <a:pt x="373" y="201"/>
                  </a:cubicBezTo>
                  <a:cubicBezTo>
                    <a:pt x="356" y="197"/>
                    <a:pt x="339" y="195"/>
                    <a:pt x="322" y="202"/>
                  </a:cubicBezTo>
                  <a:cubicBezTo>
                    <a:pt x="296" y="213"/>
                    <a:pt x="273" y="231"/>
                    <a:pt x="247" y="244"/>
                  </a:cubicBezTo>
                  <a:cubicBezTo>
                    <a:pt x="243" y="247"/>
                    <a:pt x="243" y="252"/>
                    <a:pt x="246" y="255"/>
                  </a:cubicBezTo>
                  <a:cubicBezTo>
                    <a:pt x="253" y="264"/>
                    <a:pt x="260" y="271"/>
                    <a:pt x="267" y="279"/>
                  </a:cubicBezTo>
                  <a:cubicBezTo>
                    <a:pt x="272" y="285"/>
                    <a:pt x="275" y="295"/>
                    <a:pt x="270" y="300"/>
                  </a:cubicBezTo>
                  <a:cubicBezTo>
                    <a:pt x="257" y="312"/>
                    <a:pt x="264" y="323"/>
                    <a:pt x="270" y="334"/>
                  </a:cubicBezTo>
                  <a:cubicBezTo>
                    <a:pt x="279" y="354"/>
                    <a:pt x="290" y="372"/>
                    <a:pt x="302" y="389"/>
                  </a:cubicBezTo>
                  <a:cubicBezTo>
                    <a:pt x="322" y="416"/>
                    <a:pt x="342" y="442"/>
                    <a:pt x="361" y="469"/>
                  </a:cubicBezTo>
                  <a:cubicBezTo>
                    <a:pt x="368" y="479"/>
                    <a:pt x="377" y="487"/>
                    <a:pt x="387" y="492"/>
                  </a:cubicBezTo>
                  <a:cubicBezTo>
                    <a:pt x="417" y="509"/>
                    <a:pt x="445" y="529"/>
                    <a:pt x="477" y="541"/>
                  </a:cubicBezTo>
                  <a:cubicBezTo>
                    <a:pt x="488" y="545"/>
                    <a:pt x="497" y="553"/>
                    <a:pt x="505" y="561"/>
                  </a:cubicBezTo>
                  <a:cubicBezTo>
                    <a:pt x="524" y="582"/>
                    <a:pt x="538" y="606"/>
                    <a:pt x="537" y="636"/>
                  </a:cubicBezTo>
                  <a:cubicBezTo>
                    <a:pt x="537" y="660"/>
                    <a:pt x="549" y="676"/>
                    <a:pt x="572" y="684"/>
                  </a:cubicBezTo>
                  <a:cubicBezTo>
                    <a:pt x="580" y="686"/>
                    <a:pt x="588" y="689"/>
                    <a:pt x="596" y="692"/>
                  </a:cubicBezTo>
                  <a:cubicBezTo>
                    <a:pt x="620" y="699"/>
                    <a:pt x="643" y="705"/>
                    <a:pt x="667" y="712"/>
                  </a:cubicBezTo>
                  <a:cubicBezTo>
                    <a:pt x="689" y="718"/>
                    <a:pt x="712" y="724"/>
                    <a:pt x="728" y="744"/>
                  </a:cubicBezTo>
                  <a:cubicBezTo>
                    <a:pt x="732" y="749"/>
                    <a:pt x="738" y="752"/>
                    <a:pt x="743" y="755"/>
                  </a:cubicBezTo>
                  <a:cubicBezTo>
                    <a:pt x="768" y="769"/>
                    <a:pt x="793" y="784"/>
                    <a:pt x="819" y="797"/>
                  </a:cubicBezTo>
                  <a:cubicBezTo>
                    <a:pt x="833" y="805"/>
                    <a:pt x="847" y="812"/>
                    <a:pt x="862" y="817"/>
                  </a:cubicBezTo>
                  <a:cubicBezTo>
                    <a:pt x="885" y="825"/>
                    <a:pt x="908" y="830"/>
                    <a:pt x="931" y="824"/>
                  </a:cubicBezTo>
                  <a:cubicBezTo>
                    <a:pt x="954" y="818"/>
                    <a:pt x="975" y="820"/>
                    <a:pt x="997" y="825"/>
                  </a:cubicBezTo>
                  <a:cubicBezTo>
                    <a:pt x="1027" y="830"/>
                    <a:pt x="1057" y="831"/>
                    <a:pt x="1085" y="816"/>
                  </a:cubicBezTo>
                  <a:cubicBezTo>
                    <a:pt x="1093" y="812"/>
                    <a:pt x="1103" y="810"/>
                    <a:pt x="1112" y="807"/>
                  </a:cubicBezTo>
                  <a:cubicBezTo>
                    <a:pt x="1134" y="800"/>
                    <a:pt x="1156" y="801"/>
                    <a:pt x="1178" y="811"/>
                  </a:cubicBezTo>
                  <a:cubicBezTo>
                    <a:pt x="1191" y="817"/>
                    <a:pt x="1205" y="821"/>
                    <a:pt x="1220" y="826"/>
                  </a:cubicBezTo>
                  <a:cubicBezTo>
                    <a:pt x="1257" y="839"/>
                    <a:pt x="1292" y="837"/>
                    <a:pt x="1328" y="819"/>
                  </a:cubicBezTo>
                  <a:cubicBezTo>
                    <a:pt x="1345" y="810"/>
                    <a:pt x="1363" y="801"/>
                    <a:pt x="1382" y="800"/>
                  </a:cubicBezTo>
                  <a:cubicBezTo>
                    <a:pt x="1416" y="798"/>
                    <a:pt x="1440" y="777"/>
                    <a:pt x="1468" y="763"/>
                  </a:cubicBezTo>
                  <a:cubicBezTo>
                    <a:pt x="1474" y="759"/>
                    <a:pt x="1479" y="752"/>
                    <a:pt x="1476" y="744"/>
                  </a:cubicBezTo>
                  <a:cubicBezTo>
                    <a:pt x="1473" y="732"/>
                    <a:pt x="1478" y="723"/>
                    <a:pt x="1481" y="713"/>
                  </a:cubicBezTo>
                  <a:cubicBezTo>
                    <a:pt x="1486" y="699"/>
                    <a:pt x="1486" y="698"/>
                    <a:pt x="1474" y="689"/>
                  </a:cubicBezTo>
                  <a:cubicBezTo>
                    <a:pt x="1468" y="684"/>
                    <a:pt x="1462" y="680"/>
                    <a:pt x="1456" y="676"/>
                  </a:cubicBezTo>
                  <a:cubicBezTo>
                    <a:pt x="1446" y="669"/>
                    <a:pt x="1437" y="660"/>
                    <a:pt x="1434" y="649"/>
                  </a:cubicBezTo>
                  <a:cubicBezTo>
                    <a:pt x="1429" y="624"/>
                    <a:pt x="1410" y="612"/>
                    <a:pt x="1391" y="600"/>
                  </a:cubicBezTo>
                  <a:cubicBezTo>
                    <a:pt x="1368" y="584"/>
                    <a:pt x="1343" y="568"/>
                    <a:pt x="1320" y="551"/>
                  </a:cubicBezTo>
                  <a:cubicBezTo>
                    <a:pt x="1311" y="544"/>
                    <a:pt x="1304" y="544"/>
                    <a:pt x="1294" y="550"/>
                  </a:cubicBezTo>
                  <a:cubicBezTo>
                    <a:pt x="1249" y="578"/>
                    <a:pt x="1203" y="605"/>
                    <a:pt x="1158" y="633"/>
                  </a:cubicBezTo>
                  <a:cubicBezTo>
                    <a:pt x="1154" y="635"/>
                    <a:pt x="1151" y="638"/>
                    <a:pt x="1150" y="643"/>
                  </a:cubicBezTo>
                  <a:close/>
                  <a:moveTo>
                    <a:pt x="1287" y="902"/>
                  </a:moveTo>
                  <a:lnTo>
                    <a:pt x="1287" y="902"/>
                  </a:lnTo>
                  <a:cubicBezTo>
                    <a:pt x="1284" y="902"/>
                    <a:pt x="1281" y="902"/>
                    <a:pt x="1278" y="901"/>
                  </a:cubicBezTo>
                  <a:cubicBezTo>
                    <a:pt x="1236" y="889"/>
                    <a:pt x="1192" y="887"/>
                    <a:pt x="1152" y="867"/>
                  </a:cubicBezTo>
                  <a:cubicBezTo>
                    <a:pt x="1138" y="861"/>
                    <a:pt x="1127" y="862"/>
                    <a:pt x="1117" y="874"/>
                  </a:cubicBezTo>
                  <a:cubicBezTo>
                    <a:pt x="1109" y="885"/>
                    <a:pt x="1098" y="888"/>
                    <a:pt x="1084" y="890"/>
                  </a:cubicBezTo>
                  <a:cubicBezTo>
                    <a:pt x="1049" y="895"/>
                    <a:pt x="1015" y="898"/>
                    <a:pt x="980" y="890"/>
                  </a:cubicBezTo>
                  <a:cubicBezTo>
                    <a:pt x="975" y="889"/>
                    <a:pt x="969" y="890"/>
                    <a:pt x="964" y="890"/>
                  </a:cubicBezTo>
                  <a:cubicBezTo>
                    <a:pt x="897" y="897"/>
                    <a:pt x="837" y="878"/>
                    <a:pt x="780" y="846"/>
                  </a:cubicBezTo>
                  <a:cubicBezTo>
                    <a:pt x="759" y="834"/>
                    <a:pt x="739" y="820"/>
                    <a:pt x="716" y="811"/>
                  </a:cubicBezTo>
                  <a:cubicBezTo>
                    <a:pt x="705" y="808"/>
                    <a:pt x="697" y="801"/>
                    <a:pt x="690" y="793"/>
                  </a:cubicBezTo>
                  <a:cubicBezTo>
                    <a:pt x="682" y="785"/>
                    <a:pt x="672" y="782"/>
                    <a:pt x="661" y="780"/>
                  </a:cubicBezTo>
                  <a:cubicBezTo>
                    <a:pt x="621" y="774"/>
                    <a:pt x="583" y="762"/>
                    <a:pt x="544" y="749"/>
                  </a:cubicBezTo>
                  <a:cubicBezTo>
                    <a:pt x="509" y="737"/>
                    <a:pt x="491" y="709"/>
                    <a:pt x="478" y="676"/>
                  </a:cubicBezTo>
                  <a:cubicBezTo>
                    <a:pt x="473" y="663"/>
                    <a:pt x="470" y="649"/>
                    <a:pt x="470" y="636"/>
                  </a:cubicBezTo>
                  <a:cubicBezTo>
                    <a:pt x="470" y="620"/>
                    <a:pt x="463" y="611"/>
                    <a:pt x="450" y="606"/>
                  </a:cubicBezTo>
                  <a:cubicBezTo>
                    <a:pt x="424" y="596"/>
                    <a:pt x="401" y="581"/>
                    <a:pt x="377" y="567"/>
                  </a:cubicBezTo>
                  <a:cubicBezTo>
                    <a:pt x="348" y="551"/>
                    <a:pt x="324" y="529"/>
                    <a:pt x="308" y="498"/>
                  </a:cubicBezTo>
                  <a:cubicBezTo>
                    <a:pt x="300" y="483"/>
                    <a:pt x="288" y="470"/>
                    <a:pt x="278" y="457"/>
                  </a:cubicBezTo>
                  <a:cubicBezTo>
                    <a:pt x="266" y="440"/>
                    <a:pt x="252" y="423"/>
                    <a:pt x="241" y="405"/>
                  </a:cubicBezTo>
                  <a:cubicBezTo>
                    <a:pt x="231" y="390"/>
                    <a:pt x="223" y="374"/>
                    <a:pt x="216" y="357"/>
                  </a:cubicBezTo>
                  <a:cubicBezTo>
                    <a:pt x="210" y="339"/>
                    <a:pt x="206" y="322"/>
                    <a:pt x="216" y="304"/>
                  </a:cubicBezTo>
                  <a:cubicBezTo>
                    <a:pt x="219" y="298"/>
                    <a:pt x="217" y="292"/>
                    <a:pt x="210" y="288"/>
                  </a:cubicBezTo>
                  <a:cubicBezTo>
                    <a:pt x="199" y="282"/>
                    <a:pt x="188" y="275"/>
                    <a:pt x="176" y="271"/>
                  </a:cubicBezTo>
                  <a:cubicBezTo>
                    <a:pt x="148" y="261"/>
                    <a:pt x="121" y="249"/>
                    <a:pt x="105" y="221"/>
                  </a:cubicBezTo>
                  <a:cubicBezTo>
                    <a:pt x="101" y="214"/>
                    <a:pt x="93" y="211"/>
                    <a:pt x="86" y="210"/>
                  </a:cubicBezTo>
                  <a:cubicBezTo>
                    <a:pt x="67" y="207"/>
                    <a:pt x="55" y="194"/>
                    <a:pt x="47" y="180"/>
                  </a:cubicBezTo>
                  <a:cubicBezTo>
                    <a:pt x="38" y="165"/>
                    <a:pt x="27" y="152"/>
                    <a:pt x="16" y="139"/>
                  </a:cubicBezTo>
                  <a:cubicBezTo>
                    <a:pt x="0" y="121"/>
                    <a:pt x="2" y="107"/>
                    <a:pt x="22" y="96"/>
                  </a:cubicBezTo>
                  <a:cubicBezTo>
                    <a:pt x="37" y="89"/>
                    <a:pt x="50" y="76"/>
                    <a:pt x="68" y="76"/>
                  </a:cubicBezTo>
                  <a:cubicBezTo>
                    <a:pt x="73" y="76"/>
                    <a:pt x="76" y="73"/>
                    <a:pt x="78" y="69"/>
                  </a:cubicBezTo>
                  <a:cubicBezTo>
                    <a:pt x="83" y="59"/>
                    <a:pt x="90" y="55"/>
                    <a:pt x="101" y="56"/>
                  </a:cubicBezTo>
                  <a:cubicBezTo>
                    <a:pt x="114" y="59"/>
                    <a:pt x="123" y="65"/>
                    <a:pt x="127" y="78"/>
                  </a:cubicBezTo>
                  <a:cubicBezTo>
                    <a:pt x="129" y="83"/>
                    <a:pt x="131" y="87"/>
                    <a:pt x="132" y="93"/>
                  </a:cubicBezTo>
                  <a:cubicBezTo>
                    <a:pt x="134" y="109"/>
                    <a:pt x="144" y="120"/>
                    <a:pt x="156" y="129"/>
                  </a:cubicBezTo>
                  <a:cubicBezTo>
                    <a:pt x="178" y="146"/>
                    <a:pt x="201" y="161"/>
                    <a:pt x="228" y="171"/>
                  </a:cubicBezTo>
                  <a:cubicBezTo>
                    <a:pt x="236" y="174"/>
                    <a:pt x="244" y="174"/>
                    <a:pt x="252" y="171"/>
                  </a:cubicBezTo>
                  <a:cubicBezTo>
                    <a:pt x="272" y="164"/>
                    <a:pt x="293" y="158"/>
                    <a:pt x="312" y="150"/>
                  </a:cubicBezTo>
                  <a:cubicBezTo>
                    <a:pt x="326" y="144"/>
                    <a:pt x="341" y="142"/>
                    <a:pt x="356" y="142"/>
                  </a:cubicBezTo>
                  <a:cubicBezTo>
                    <a:pt x="372" y="143"/>
                    <a:pt x="388" y="143"/>
                    <a:pt x="404" y="144"/>
                  </a:cubicBezTo>
                  <a:cubicBezTo>
                    <a:pt x="413" y="144"/>
                    <a:pt x="423" y="145"/>
                    <a:pt x="431" y="151"/>
                  </a:cubicBezTo>
                  <a:cubicBezTo>
                    <a:pt x="445" y="160"/>
                    <a:pt x="459" y="159"/>
                    <a:pt x="474" y="155"/>
                  </a:cubicBezTo>
                  <a:cubicBezTo>
                    <a:pt x="503" y="148"/>
                    <a:pt x="533" y="143"/>
                    <a:pt x="561" y="135"/>
                  </a:cubicBezTo>
                  <a:cubicBezTo>
                    <a:pt x="587" y="127"/>
                    <a:pt x="611" y="132"/>
                    <a:pt x="630" y="149"/>
                  </a:cubicBezTo>
                  <a:cubicBezTo>
                    <a:pt x="646" y="164"/>
                    <a:pt x="664" y="169"/>
                    <a:pt x="683" y="165"/>
                  </a:cubicBezTo>
                  <a:cubicBezTo>
                    <a:pt x="724" y="157"/>
                    <a:pt x="761" y="167"/>
                    <a:pt x="798" y="182"/>
                  </a:cubicBezTo>
                  <a:cubicBezTo>
                    <a:pt x="814" y="190"/>
                    <a:pt x="828" y="189"/>
                    <a:pt x="843" y="183"/>
                  </a:cubicBezTo>
                  <a:cubicBezTo>
                    <a:pt x="869" y="172"/>
                    <a:pt x="895" y="163"/>
                    <a:pt x="923" y="161"/>
                  </a:cubicBezTo>
                  <a:cubicBezTo>
                    <a:pt x="948" y="158"/>
                    <a:pt x="974" y="159"/>
                    <a:pt x="999" y="163"/>
                  </a:cubicBezTo>
                  <a:cubicBezTo>
                    <a:pt x="1018" y="166"/>
                    <a:pt x="1032" y="176"/>
                    <a:pt x="1038" y="196"/>
                  </a:cubicBezTo>
                  <a:cubicBezTo>
                    <a:pt x="1045" y="217"/>
                    <a:pt x="1056" y="237"/>
                    <a:pt x="1062" y="258"/>
                  </a:cubicBezTo>
                  <a:cubicBezTo>
                    <a:pt x="1070" y="282"/>
                    <a:pt x="1074" y="306"/>
                    <a:pt x="1080" y="329"/>
                  </a:cubicBezTo>
                  <a:cubicBezTo>
                    <a:pt x="1083" y="340"/>
                    <a:pt x="1086" y="342"/>
                    <a:pt x="1096" y="338"/>
                  </a:cubicBezTo>
                  <a:cubicBezTo>
                    <a:pt x="1142" y="321"/>
                    <a:pt x="1189" y="308"/>
                    <a:pt x="1234" y="288"/>
                  </a:cubicBezTo>
                  <a:cubicBezTo>
                    <a:pt x="1299" y="260"/>
                    <a:pt x="1365" y="237"/>
                    <a:pt x="1432" y="216"/>
                  </a:cubicBezTo>
                  <a:cubicBezTo>
                    <a:pt x="1453" y="210"/>
                    <a:pt x="1473" y="203"/>
                    <a:pt x="1493" y="197"/>
                  </a:cubicBezTo>
                  <a:cubicBezTo>
                    <a:pt x="1500" y="195"/>
                    <a:pt x="1509" y="191"/>
                    <a:pt x="1515" y="193"/>
                  </a:cubicBezTo>
                  <a:cubicBezTo>
                    <a:pt x="1530" y="198"/>
                    <a:pt x="1541" y="191"/>
                    <a:pt x="1553" y="184"/>
                  </a:cubicBezTo>
                  <a:cubicBezTo>
                    <a:pt x="1587" y="165"/>
                    <a:pt x="1623" y="151"/>
                    <a:pt x="1658" y="137"/>
                  </a:cubicBezTo>
                  <a:cubicBezTo>
                    <a:pt x="1702" y="119"/>
                    <a:pt x="1744" y="100"/>
                    <a:pt x="1786" y="79"/>
                  </a:cubicBezTo>
                  <a:cubicBezTo>
                    <a:pt x="1809" y="68"/>
                    <a:pt x="1833" y="59"/>
                    <a:pt x="1857" y="50"/>
                  </a:cubicBezTo>
                  <a:cubicBezTo>
                    <a:pt x="1868" y="46"/>
                    <a:pt x="1876" y="41"/>
                    <a:pt x="1878" y="29"/>
                  </a:cubicBezTo>
                  <a:cubicBezTo>
                    <a:pt x="1880" y="22"/>
                    <a:pt x="1885" y="15"/>
                    <a:pt x="1890" y="10"/>
                  </a:cubicBezTo>
                  <a:cubicBezTo>
                    <a:pt x="1898" y="1"/>
                    <a:pt x="1911" y="0"/>
                    <a:pt x="1922" y="7"/>
                  </a:cubicBezTo>
                  <a:cubicBezTo>
                    <a:pt x="1933" y="14"/>
                    <a:pt x="1943" y="21"/>
                    <a:pt x="1949" y="35"/>
                  </a:cubicBezTo>
                  <a:cubicBezTo>
                    <a:pt x="1959" y="58"/>
                    <a:pt x="1968" y="81"/>
                    <a:pt x="1983" y="101"/>
                  </a:cubicBezTo>
                  <a:cubicBezTo>
                    <a:pt x="1986" y="105"/>
                    <a:pt x="1988" y="110"/>
                    <a:pt x="1989" y="115"/>
                  </a:cubicBezTo>
                  <a:cubicBezTo>
                    <a:pt x="1997" y="142"/>
                    <a:pt x="1975" y="167"/>
                    <a:pt x="1951" y="155"/>
                  </a:cubicBezTo>
                  <a:cubicBezTo>
                    <a:pt x="1927" y="144"/>
                    <a:pt x="1910" y="154"/>
                    <a:pt x="1891" y="161"/>
                  </a:cubicBezTo>
                  <a:cubicBezTo>
                    <a:pt x="1832" y="183"/>
                    <a:pt x="1776" y="213"/>
                    <a:pt x="1719" y="239"/>
                  </a:cubicBezTo>
                  <a:cubicBezTo>
                    <a:pt x="1687" y="254"/>
                    <a:pt x="1658" y="274"/>
                    <a:pt x="1628" y="292"/>
                  </a:cubicBezTo>
                  <a:cubicBezTo>
                    <a:pt x="1623" y="294"/>
                    <a:pt x="1619" y="299"/>
                    <a:pt x="1614" y="300"/>
                  </a:cubicBezTo>
                  <a:cubicBezTo>
                    <a:pt x="1589" y="304"/>
                    <a:pt x="1577" y="320"/>
                    <a:pt x="1570" y="343"/>
                  </a:cubicBezTo>
                  <a:cubicBezTo>
                    <a:pt x="1564" y="363"/>
                    <a:pt x="1549" y="377"/>
                    <a:pt x="1532" y="389"/>
                  </a:cubicBezTo>
                  <a:cubicBezTo>
                    <a:pt x="1499" y="412"/>
                    <a:pt x="1466" y="436"/>
                    <a:pt x="1431" y="456"/>
                  </a:cubicBezTo>
                  <a:cubicBezTo>
                    <a:pt x="1411" y="468"/>
                    <a:pt x="1392" y="482"/>
                    <a:pt x="1373" y="496"/>
                  </a:cubicBezTo>
                  <a:cubicBezTo>
                    <a:pt x="1365" y="502"/>
                    <a:pt x="1365" y="508"/>
                    <a:pt x="1374" y="514"/>
                  </a:cubicBezTo>
                  <a:cubicBezTo>
                    <a:pt x="1396" y="530"/>
                    <a:pt x="1418" y="547"/>
                    <a:pt x="1442" y="561"/>
                  </a:cubicBezTo>
                  <a:cubicBezTo>
                    <a:pt x="1463" y="574"/>
                    <a:pt x="1479" y="591"/>
                    <a:pt x="1488" y="613"/>
                  </a:cubicBezTo>
                  <a:cubicBezTo>
                    <a:pt x="1497" y="635"/>
                    <a:pt x="1513" y="646"/>
                    <a:pt x="1536" y="650"/>
                  </a:cubicBezTo>
                  <a:cubicBezTo>
                    <a:pt x="1544" y="651"/>
                    <a:pt x="1553" y="653"/>
                    <a:pt x="1561" y="655"/>
                  </a:cubicBezTo>
                  <a:cubicBezTo>
                    <a:pt x="1570" y="658"/>
                    <a:pt x="1579" y="660"/>
                    <a:pt x="1588" y="664"/>
                  </a:cubicBezTo>
                  <a:cubicBezTo>
                    <a:pt x="1618" y="678"/>
                    <a:pt x="1624" y="711"/>
                    <a:pt x="1600" y="734"/>
                  </a:cubicBezTo>
                  <a:cubicBezTo>
                    <a:pt x="1596" y="739"/>
                    <a:pt x="1590" y="743"/>
                    <a:pt x="1588" y="749"/>
                  </a:cubicBezTo>
                  <a:cubicBezTo>
                    <a:pt x="1581" y="769"/>
                    <a:pt x="1566" y="782"/>
                    <a:pt x="1551" y="796"/>
                  </a:cubicBezTo>
                  <a:cubicBezTo>
                    <a:pt x="1540" y="807"/>
                    <a:pt x="1529" y="817"/>
                    <a:pt x="1520" y="831"/>
                  </a:cubicBezTo>
                  <a:cubicBezTo>
                    <a:pt x="1508" y="850"/>
                    <a:pt x="1488" y="862"/>
                    <a:pt x="1464" y="865"/>
                  </a:cubicBezTo>
                  <a:cubicBezTo>
                    <a:pt x="1454" y="866"/>
                    <a:pt x="1443" y="868"/>
                    <a:pt x="1433" y="868"/>
                  </a:cubicBezTo>
                  <a:cubicBezTo>
                    <a:pt x="1405" y="869"/>
                    <a:pt x="1378" y="877"/>
                    <a:pt x="1352" y="886"/>
                  </a:cubicBezTo>
                  <a:cubicBezTo>
                    <a:pt x="1331" y="894"/>
                    <a:pt x="1310" y="902"/>
                    <a:pt x="1287" y="90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49"/>
            <p:cNvSpPr>
              <a:spLocks/>
            </p:cNvSpPr>
            <p:nvPr/>
          </p:nvSpPr>
          <p:spPr bwMode="auto">
            <a:xfrm>
              <a:off x="3230563" y="255588"/>
              <a:ext cx="234950" cy="157163"/>
            </a:xfrm>
            <a:custGeom>
              <a:avLst/>
              <a:gdLst>
                <a:gd name="T0" fmla="*/ 24 w 246"/>
                <a:gd name="T1" fmla="*/ 1 h 165"/>
                <a:gd name="T2" fmla="*/ 24 w 246"/>
                <a:gd name="T3" fmla="*/ 1 h 165"/>
                <a:gd name="T4" fmla="*/ 54 w 246"/>
                <a:gd name="T5" fmla="*/ 13 h 165"/>
                <a:gd name="T6" fmla="*/ 87 w 246"/>
                <a:gd name="T7" fmla="*/ 32 h 165"/>
                <a:gd name="T8" fmla="*/ 196 w 246"/>
                <a:gd name="T9" fmla="*/ 92 h 165"/>
                <a:gd name="T10" fmla="*/ 237 w 246"/>
                <a:gd name="T11" fmla="*/ 140 h 165"/>
                <a:gd name="T12" fmla="*/ 221 w 246"/>
                <a:gd name="T13" fmla="*/ 164 h 165"/>
                <a:gd name="T14" fmla="*/ 199 w 246"/>
                <a:gd name="T15" fmla="*/ 158 h 165"/>
                <a:gd name="T16" fmla="*/ 172 w 246"/>
                <a:gd name="T17" fmla="*/ 142 h 165"/>
                <a:gd name="T18" fmla="*/ 102 w 246"/>
                <a:gd name="T19" fmla="*/ 103 h 165"/>
                <a:gd name="T20" fmla="*/ 32 w 246"/>
                <a:gd name="T21" fmla="*/ 66 h 165"/>
                <a:gd name="T22" fmla="*/ 3 w 246"/>
                <a:gd name="T23" fmla="*/ 23 h 165"/>
                <a:gd name="T24" fmla="*/ 24 w 246"/>
                <a:gd name="T25"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65">
                  <a:moveTo>
                    <a:pt x="24" y="1"/>
                  </a:moveTo>
                  <a:lnTo>
                    <a:pt x="24" y="1"/>
                  </a:lnTo>
                  <a:cubicBezTo>
                    <a:pt x="34" y="2"/>
                    <a:pt x="45" y="6"/>
                    <a:pt x="54" y="13"/>
                  </a:cubicBezTo>
                  <a:cubicBezTo>
                    <a:pt x="64" y="22"/>
                    <a:pt x="76" y="27"/>
                    <a:pt x="87" y="32"/>
                  </a:cubicBezTo>
                  <a:cubicBezTo>
                    <a:pt x="125" y="50"/>
                    <a:pt x="162" y="68"/>
                    <a:pt x="196" y="92"/>
                  </a:cubicBezTo>
                  <a:cubicBezTo>
                    <a:pt x="214" y="105"/>
                    <a:pt x="226" y="122"/>
                    <a:pt x="237" y="140"/>
                  </a:cubicBezTo>
                  <a:cubicBezTo>
                    <a:pt x="246" y="153"/>
                    <a:pt x="236" y="165"/>
                    <a:pt x="221" y="164"/>
                  </a:cubicBezTo>
                  <a:cubicBezTo>
                    <a:pt x="213" y="164"/>
                    <a:pt x="206" y="162"/>
                    <a:pt x="199" y="158"/>
                  </a:cubicBezTo>
                  <a:cubicBezTo>
                    <a:pt x="190" y="153"/>
                    <a:pt x="181" y="148"/>
                    <a:pt x="172" y="142"/>
                  </a:cubicBezTo>
                  <a:cubicBezTo>
                    <a:pt x="150" y="126"/>
                    <a:pt x="127" y="114"/>
                    <a:pt x="102" y="103"/>
                  </a:cubicBezTo>
                  <a:cubicBezTo>
                    <a:pt x="78" y="93"/>
                    <a:pt x="56" y="78"/>
                    <a:pt x="32" y="66"/>
                  </a:cubicBezTo>
                  <a:cubicBezTo>
                    <a:pt x="15" y="57"/>
                    <a:pt x="7" y="41"/>
                    <a:pt x="3" y="23"/>
                  </a:cubicBezTo>
                  <a:cubicBezTo>
                    <a:pt x="0" y="9"/>
                    <a:pt x="8" y="0"/>
                    <a:pt x="24"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50"/>
            <p:cNvSpPr>
              <a:spLocks/>
            </p:cNvSpPr>
            <p:nvPr/>
          </p:nvSpPr>
          <p:spPr bwMode="auto">
            <a:xfrm>
              <a:off x="3571875" y="231775"/>
              <a:ext cx="225425" cy="158750"/>
            </a:xfrm>
            <a:custGeom>
              <a:avLst/>
              <a:gdLst>
                <a:gd name="T0" fmla="*/ 193 w 237"/>
                <a:gd name="T1" fmla="*/ 0 h 167"/>
                <a:gd name="T2" fmla="*/ 193 w 237"/>
                <a:gd name="T3" fmla="*/ 0 h 167"/>
                <a:gd name="T4" fmla="*/ 212 w 237"/>
                <a:gd name="T5" fmla="*/ 3 h 167"/>
                <a:gd name="T6" fmla="*/ 233 w 237"/>
                <a:gd name="T7" fmla="*/ 36 h 167"/>
                <a:gd name="T8" fmla="*/ 196 w 237"/>
                <a:gd name="T9" fmla="*/ 95 h 167"/>
                <a:gd name="T10" fmla="*/ 166 w 237"/>
                <a:gd name="T11" fmla="*/ 124 h 167"/>
                <a:gd name="T12" fmla="*/ 68 w 237"/>
                <a:gd name="T13" fmla="*/ 166 h 167"/>
                <a:gd name="T14" fmla="*/ 37 w 237"/>
                <a:gd name="T15" fmla="*/ 154 h 167"/>
                <a:gd name="T16" fmla="*/ 18 w 237"/>
                <a:gd name="T17" fmla="*/ 141 h 167"/>
                <a:gd name="T18" fmla="*/ 10 w 237"/>
                <a:gd name="T19" fmla="*/ 96 h 167"/>
                <a:gd name="T20" fmla="*/ 30 w 237"/>
                <a:gd name="T21" fmla="*/ 76 h 167"/>
                <a:gd name="T22" fmla="*/ 117 w 237"/>
                <a:gd name="T23" fmla="*/ 23 h 167"/>
                <a:gd name="T24" fmla="*/ 193 w 237"/>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167">
                  <a:moveTo>
                    <a:pt x="193" y="0"/>
                  </a:moveTo>
                  <a:lnTo>
                    <a:pt x="193" y="0"/>
                  </a:lnTo>
                  <a:cubicBezTo>
                    <a:pt x="199" y="1"/>
                    <a:pt x="206" y="1"/>
                    <a:pt x="212" y="3"/>
                  </a:cubicBezTo>
                  <a:cubicBezTo>
                    <a:pt x="228" y="6"/>
                    <a:pt x="237" y="21"/>
                    <a:pt x="233" y="36"/>
                  </a:cubicBezTo>
                  <a:cubicBezTo>
                    <a:pt x="227" y="60"/>
                    <a:pt x="213" y="79"/>
                    <a:pt x="196" y="95"/>
                  </a:cubicBezTo>
                  <a:cubicBezTo>
                    <a:pt x="186" y="105"/>
                    <a:pt x="176" y="115"/>
                    <a:pt x="166" y="124"/>
                  </a:cubicBezTo>
                  <a:cubicBezTo>
                    <a:pt x="138" y="149"/>
                    <a:pt x="105" y="162"/>
                    <a:pt x="68" y="166"/>
                  </a:cubicBezTo>
                  <a:cubicBezTo>
                    <a:pt x="56" y="167"/>
                    <a:pt x="44" y="165"/>
                    <a:pt x="37" y="154"/>
                  </a:cubicBezTo>
                  <a:cubicBezTo>
                    <a:pt x="32" y="147"/>
                    <a:pt x="24" y="146"/>
                    <a:pt x="18" y="141"/>
                  </a:cubicBezTo>
                  <a:cubicBezTo>
                    <a:pt x="3" y="130"/>
                    <a:pt x="0" y="113"/>
                    <a:pt x="10" y="96"/>
                  </a:cubicBezTo>
                  <a:cubicBezTo>
                    <a:pt x="15" y="88"/>
                    <a:pt x="21" y="81"/>
                    <a:pt x="30" y="76"/>
                  </a:cubicBezTo>
                  <a:cubicBezTo>
                    <a:pt x="60" y="60"/>
                    <a:pt x="89" y="42"/>
                    <a:pt x="117" y="23"/>
                  </a:cubicBezTo>
                  <a:cubicBezTo>
                    <a:pt x="140" y="8"/>
                    <a:pt x="167" y="5"/>
                    <a:pt x="19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9"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grpSp>
        <p:nvGrpSpPr>
          <p:cNvPr id="2" name="Group 1"/>
          <p:cNvGrpSpPr/>
          <p:nvPr userDrawn="1"/>
        </p:nvGrpSpPr>
        <p:grpSpPr>
          <a:xfrm>
            <a:off x="5896637" y="5198385"/>
            <a:ext cx="2350408" cy="1556021"/>
            <a:chOff x="6007701" y="5199768"/>
            <a:chExt cx="2068928" cy="1374103"/>
          </a:xfrm>
        </p:grpSpPr>
        <p:grpSp>
          <p:nvGrpSpPr>
            <p:cNvPr id="90" name="Group 89"/>
            <p:cNvGrpSpPr/>
            <p:nvPr userDrawn="1"/>
          </p:nvGrpSpPr>
          <p:grpSpPr>
            <a:xfrm>
              <a:off x="6305453" y="5199768"/>
              <a:ext cx="679456" cy="676695"/>
              <a:chOff x="7923213" y="3670300"/>
              <a:chExt cx="1171575" cy="1166813"/>
            </a:xfrm>
            <a:solidFill>
              <a:schemeClr val="accent2"/>
            </a:solidFill>
          </p:grpSpPr>
          <p:sp>
            <p:nvSpPr>
              <p:cNvPr id="91" name="Freeform 11"/>
              <p:cNvSpPr>
                <a:spLocks noEditPoints="1"/>
              </p:cNvSpPr>
              <p:nvPr/>
            </p:nvSpPr>
            <p:spPr bwMode="auto">
              <a:xfrm>
                <a:off x="8723313" y="3670300"/>
                <a:ext cx="371475" cy="700088"/>
              </a:xfrm>
              <a:custGeom>
                <a:avLst/>
                <a:gdLst>
                  <a:gd name="T0" fmla="*/ 314 w 388"/>
                  <a:gd name="T1" fmla="*/ 335 h 735"/>
                  <a:gd name="T2" fmla="*/ 294 w 388"/>
                  <a:gd name="T3" fmla="*/ 312 h 735"/>
                  <a:gd name="T4" fmla="*/ 288 w 388"/>
                  <a:gd name="T5" fmla="*/ 334 h 735"/>
                  <a:gd name="T6" fmla="*/ 295 w 388"/>
                  <a:gd name="T7" fmla="*/ 401 h 735"/>
                  <a:gd name="T8" fmla="*/ 314 w 388"/>
                  <a:gd name="T9" fmla="*/ 335 h 735"/>
                  <a:gd name="T10" fmla="*/ 191 w 388"/>
                  <a:gd name="T11" fmla="*/ 656 h 735"/>
                  <a:gd name="T12" fmla="*/ 250 w 388"/>
                  <a:gd name="T13" fmla="*/ 575 h 735"/>
                  <a:gd name="T14" fmla="*/ 159 w 388"/>
                  <a:gd name="T15" fmla="*/ 578 h 735"/>
                  <a:gd name="T16" fmla="*/ 109 w 388"/>
                  <a:gd name="T17" fmla="*/ 496 h 735"/>
                  <a:gd name="T18" fmla="*/ 103 w 388"/>
                  <a:gd name="T19" fmla="*/ 373 h 735"/>
                  <a:gd name="T20" fmla="*/ 99 w 388"/>
                  <a:gd name="T21" fmla="*/ 369 h 735"/>
                  <a:gd name="T22" fmla="*/ 89 w 388"/>
                  <a:gd name="T23" fmla="*/ 428 h 735"/>
                  <a:gd name="T24" fmla="*/ 91 w 388"/>
                  <a:gd name="T25" fmla="*/ 520 h 735"/>
                  <a:gd name="T26" fmla="*/ 191 w 388"/>
                  <a:gd name="T27" fmla="*/ 656 h 735"/>
                  <a:gd name="T28" fmla="*/ 192 w 388"/>
                  <a:gd name="T29" fmla="*/ 2 h 735"/>
                  <a:gd name="T30" fmla="*/ 241 w 388"/>
                  <a:gd name="T31" fmla="*/ 118 h 735"/>
                  <a:gd name="T32" fmla="*/ 199 w 388"/>
                  <a:gd name="T33" fmla="*/ 206 h 735"/>
                  <a:gd name="T34" fmla="*/ 253 w 388"/>
                  <a:gd name="T35" fmla="*/ 227 h 735"/>
                  <a:gd name="T36" fmla="*/ 356 w 388"/>
                  <a:gd name="T37" fmla="*/ 274 h 735"/>
                  <a:gd name="T38" fmla="*/ 383 w 388"/>
                  <a:gd name="T39" fmla="*/ 375 h 735"/>
                  <a:gd name="T40" fmla="*/ 342 w 388"/>
                  <a:gd name="T41" fmla="*/ 592 h 735"/>
                  <a:gd name="T42" fmla="*/ 269 w 388"/>
                  <a:gd name="T43" fmla="*/ 683 h 735"/>
                  <a:gd name="T44" fmla="*/ 173 w 388"/>
                  <a:gd name="T45" fmla="*/ 710 h 735"/>
                  <a:gd name="T46" fmla="*/ 131 w 388"/>
                  <a:gd name="T47" fmla="*/ 686 h 735"/>
                  <a:gd name="T48" fmla="*/ 23 w 388"/>
                  <a:gd name="T49" fmla="*/ 541 h 735"/>
                  <a:gd name="T50" fmla="*/ 16 w 388"/>
                  <a:gd name="T51" fmla="*/ 474 h 735"/>
                  <a:gd name="T52" fmla="*/ 7 w 388"/>
                  <a:gd name="T53" fmla="*/ 344 h 735"/>
                  <a:gd name="T54" fmla="*/ 31 w 388"/>
                  <a:gd name="T55" fmla="*/ 284 h 735"/>
                  <a:gd name="T56" fmla="*/ 103 w 388"/>
                  <a:gd name="T57" fmla="*/ 250 h 735"/>
                  <a:gd name="T58" fmla="*/ 132 w 388"/>
                  <a:gd name="T59" fmla="*/ 213 h 735"/>
                  <a:gd name="T60" fmla="*/ 109 w 388"/>
                  <a:gd name="T61" fmla="*/ 84 h 735"/>
                  <a:gd name="T62" fmla="*/ 140 w 388"/>
                  <a:gd name="T63" fmla="*/ 1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8" h="735">
                    <a:moveTo>
                      <a:pt x="314" y="335"/>
                    </a:moveTo>
                    <a:lnTo>
                      <a:pt x="314" y="335"/>
                    </a:lnTo>
                    <a:cubicBezTo>
                      <a:pt x="314" y="340"/>
                      <a:pt x="314" y="339"/>
                      <a:pt x="314" y="338"/>
                    </a:cubicBezTo>
                    <a:cubicBezTo>
                      <a:pt x="315" y="323"/>
                      <a:pt x="304" y="318"/>
                      <a:pt x="294" y="312"/>
                    </a:cubicBezTo>
                    <a:cubicBezTo>
                      <a:pt x="291" y="311"/>
                      <a:pt x="287" y="310"/>
                      <a:pt x="286" y="313"/>
                    </a:cubicBezTo>
                    <a:cubicBezTo>
                      <a:pt x="282" y="320"/>
                      <a:pt x="287" y="327"/>
                      <a:pt x="288" y="334"/>
                    </a:cubicBezTo>
                    <a:cubicBezTo>
                      <a:pt x="289" y="354"/>
                      <a:pt x="290" y="374"/>
                      <a:pt x="291" y="394"/>
                    </a:cubicBezTo>
                    <a:cubicBezTo>
                      <a:pt x="291" y="397"/>
                      <a:pt x="291" y="401"/>
                      <a:pt x="295" y="401"/>
                    </a:cubicBezTo>
                    <a:cubicBezTo>
                      <a:pt x="298" y="402"/>
                      <a:pt x="301" y="400"/>
                      <a:pt x="302" y="396"/>
                    </a:cubicBezTo>
                    <a:cubicBezTo>
                      <a:pt x="309" y="379"/>
                      <a:pt x="312" y="360"/>
                      <a:pt x="314" y="335"/>
                    </a:cubicBezTo>
                    <a:close/>
                    <a:moveTo>
                      <a:pt x="191" y="656"/>
                    </a:moveTo>
                    <a:lnTo>
                      <a:pt x="191" y="656"/>
                    </a:lnTo>
                    <a:cubicBezTo>
                      <a:pt x="209" y="642"/>
                      <a:pt x="221" y="623"/>
                      <a:pt x="234" y="607"/>
                    </a:cubicBezTo>
                    <a:cubicBezTo>
                      <a:pt x="241" y="598"/>
                      <a:pt x="253" y="590"/>
                      <a:pt x="250" y="575"/>
                    </a:cubicBezTo>
                    <a:cubicBezTo>
                      <a:pt x="239" y="569"/>
                      <a:pt x="227" y="574"/>
                      <a:pt x="216" y="576"/>
                    </a:cubicBezTo>
                    <a:cubicBezTo>
                      <a:pt x="197" y="579"/>
                      <a:pt x="178" y="582"/>
                      <a:pt x="159" y="578"/>
                    </a:cubicBezTo>
                    <a:cubicBezTo>
                      <a:pt x="127" y="573"/>
                      <a:pt x="108" y="550"/>
                      <a:pt x="109" y="518"/>
                    </a:cubicBezTo>
                    <a:cubicBezTo>
                      <a:pt x="109" y="511"/>
                      <a:pt x="111" y="503"/>
                      <a:pt x="109" y="496"/>
                    </a:cubicBezTo>
                    <a:cubicBezTo>
                      <a:pt x="105" y="481"/>
                      <a:pt x="106" y="466"/>
                      <a:pt x="108" y="452"/>
                    </a:cubicBezTo>
                    <a:cubicBezTo>
                      <a:pt x="112" y="425"/>
                      <a:pt x="107" y="399"/>
                      <a:pt x="103" y="373"/>
                    </a:cubicBezTo>
                    <a:cubicBezTo>
                      <a:pt x="103" y="372"/>
                      <a:pt x="102" y="371"/>
                      <a:pt x="101" y="370"/>
                    </a:cubicBezTo>
                    <a:cubicBezTo>
                      <a:pt x="100" y="370"/>
                      <a:pt x="99" y="369"/>
                      <a:pt x="99" y="369"/>
                    </a:cubicBezTo>
                    <a:cubicBezTo>
                      <a:pt x="96" y="368"/>
                      <a:pt x="94" y="369"/>
                      <a:pt x="94" y="371"/>
                    </a:cubicBezTo>
                    <a:cubicBezTo>
                      <a:pt x="89" y="390"/>
                      <a:pt x="93" y="410"/>
                      <a:pt x="89" y="428"/>
                    </a:cubicBezTo>
                    <a:cubicBezTo>
                      <a:pt x="83" y="457"/>
                      <a:pt x="94" y="486"/>
                      <a:pt x="90" y="514"/>
                    </a:cubicBezTo>
                    <a:cubicBezTo>
                      <a:pt x="90" y="516"/>
                      <a:pt x="90" y="519"/>
                      <a:pt x="91" y="520"/>
                    </a:cubicBezTo>
                    <a:cubicBezTo>
                      <a:pt x="103" y="542"/>
                      <a:pt x="110" y="566"/>
                      <a:pt x="126" y="585"/>
                    </a:cubicBezTo>
                    <a:cubicBezTo>
                      <a:pt x="147" y="609"/>
                      <a:pt x="169" y="632"/>
                      <a:pt x="191" y="656"/>
                    </a:cubicBezTo>
                    <a:close/>
                    <a:moveTo>
                      <a:pt x="192" y="2"/>
                    </a:moveTo>
                    <a:lnTo>
                      <a:pt x="192" y="2"/>
                    </a:lnTo>
                    <a:cubicBezTo>
                      <a:pt x="213" y="0"/>
                      <a:pt x="226" y="9"/>
                      <a:pt x="235" y="26"/>
                    </a:cubicBezTo>
                    <a:cubicBezTo>
                      <a:pt x="252" y="56"/>
                      <a:pt x="253" y="87"/>
                      <a:pt x="241" y="118"/>
                    </a:cubicBezTo>
                    <a:cubicBezTo>
                      <a:pt x="233" y="140"/>
                      <a:pt x="224" y="162"/>
                      <a:pt x="208" y="179"/>
                    </a:cubicBezTo>
                    <a:cubicBezTo>
                      <a:pt x="201" y="187"/>
                      <a:pt x="199" y="196"/>
                      <a:pt x="199" y="206"/>
                    </a:cubicBezTo>
                    <a:cubicBezTo>
                      <a:pt x="200" y="216"/>
                      <a:pt x="202" y="219"/>
                      <a:pt x="212" y="222"/>
                    </a:cubicBezTo>
                    <a:cubicBezTo>
                      <a:pt x="225" y="226"/>
                      <a:pt x="239" y="227"/>
                      <a:pt x="253" y="227"/>
                    </a:cubicBezTo>
                    <a:cubicBezTo>
                      <a:pt x="273" y="226"/>
                      <a:pt x="291" y="234"/>
                      <a:pt x="306" y="245"/>
                    </a:cubicBezTo>
                    <a:cubicBezTo>
                      <a:pt x="322" y="256"/>
                      <a:pt x="338" y="267"/>
                      <a:pt x="356" y="274"/>
                    </a:cubicBezTo>
                    <a:cubicBezTo>
                      <a:pt x="367" y="279"/>
                      <a:pt x="374" y="288"/>
                      <a:pt x="378" y="300"/>
                    </a:cubicBezTo>
                    <a:cubicBezTo>
                      <a:pt x="386" y="325"/>
                      <a:pt x="388" y="350"/>
                      <a:pt x="383" y="375"/>
                    </a:cubicBezTo>
                    <a:cubicBezTo>
                      <a:pt x="375" y="416"/>
                      <a:pt x="370" y="457"/>
                      <a:pt x="364" y="499"/>
                    </a:cubicBezTo>
                    <a:cubicBezTo>
                      <a:pt x="360" y="530"/>
                      <a:pt x="350" y="560"/>
                      <a:pt x="342" y="592"/>
                    </a:cubicBezTo>
                    <a:cubicBezTo>
                      <a:pt x="340" y="600"/>
                      <a:pt x="335" y="607"/>
                      <a:pt x="330" y="613"/>
                    </a:cubicBezTo>
                    <a:cubicBezTo>
                      <a:pt x="309" y="636"/>
                      <a:pt x="289" y="659"/>
                      <a:pt x="269" y="683"/>
                    </a:cubicBezTo>
                    <a:cubicBezTo>
                      <a:pt x="256" y="699"/>
                      <a:pt x="238" y="710"/>
                      <a:pt x="222" y="722"/>
                    </a:cubicBezTo>
                    <a:cubicBezTo>
                      <a:pt x="205" y="735"/>
                      <a:pt x="187" y="730"/>
                      <a:pt x="173" y="710"/>
                    </a:cubicBezTo>
                    <a:cubicBezTo>
                      <a:pt x="169" y="704"/>
                      <a:pt x="165" y="698"/>
                      <a:pt x="156" y="699"/>
                    </a:cubicBezTo>
                    <a:cubicBezTo>
                      <a:pt x="146" y="699"/>
                      <a:pt x="138" y="692"/>
                      <a:pt x="131" y="686"/>
                    </a:cubicBezTo>
                    <a:cubicBezTo>
                      <a:pt x="97" y="653"/>
                      <a:pt x="62" y="619"/>
                      <a:pt x="43" y="573"/>
                    </a:cubicBezTo>
                    <a:cubicBezTo>
                      <a:pt x="38" y="562"/>
                      <a:pt x="32" y="551"/>
                      <a:pt x="23" y="541"/>
                    </a:cubicBezTo>
                    <a:cubicBezTo>
                      <a:pt x="11" y="526"/>
                      <a:pt x="8" y="509"/>
                      <a:pt x="13" y="490"/>
                    </a:cubicBezTo>
                    <a:cubicBezTo>
                      <a:pt x="14" y="485"/>
                      <a:pt x="16" y="479"/>
                      <a:pt x="16" y="474"/>
                    </a:cubicBezTo>
                    <a:cubicBezTo>
                      <a:pt x="11" y="447"/>
                      <a:pt x="16" y="419"/>
                      <a:pt x="15" y="391"/>
                    </a:cubicBezTo>
                    <a:cubicBezTo>
                      <a:pt x="14" y="375"/>
                      <a:pt x="14" y="360"/>
                      <a:pt x="7" y="344"/>
                    </a:cubicBezTo>
                    <a:cubicBezTo>
                      <a:pt x="0" y="330"/>
                      <a:pt x="3" y="316"/>
                      <a:pt x="14" y="303"/>
                    </a:cubicBezTo>
                    <a:cubicBezTo>
                      <a:pt x="20" y="297"/>
                      <a:pt x="25" y="290"/>
                      <a:pt x="31" y="284"/>
                    </a:cubicBezTo>
                    <a:cubicBezTo>
                      <a:pt x="39" y="276"/>
                      <a:pt x="49" y="274"/>
                      <a:pt x="60" y="273"/>
                    </a:cubicBezTo>
                    <a:cubicBezTo>
                      <a:pt x="78" y="272"/>
                      <a:pt x="93" y="267"/>
                      <a:pt x="103" y="250"/>
                    </a:cubicBezTo>
                    <a:cubicBezTo>
                      <a:pt x="107" y="243"/>
                      <a:pt x="115" y="238"/>
                      <a:pt x="122" y="234"/>
                    </a:cubicBezTo>
                    <a:cubicBezTo>
                      <a:pt x="132" y="229"/>
                      <a:pt x="133" y="222"/>
                      <a:pt x="132" y="213"/>
                    </a:cubicBezTo>
                    <a:cubicBezTo>
                      <a:pt x="129" y="192"/>
                      <a:pt x="129" y="172"/>
                      <a:pt x="116" y="152"/>
                    </a:cubicBezTo>
                    <a:cubicBezTo>
                      <a:pt x="102" y="132"/>
                      <a:pt x="105" y="108"/>
                      <a:pt x="109" y="84"/>
                    </a:cubicBezTo>
                    <a:cubicBezTo>
                      <a:pt x="110" y="76"/>
                      <a:pt x="115" y="67"/>
                      <a:pt x="114" y="59"/>
                    </a:cubicBezTo>
                    <a:cubicBezTo>
                      <a:pt x="113" y="39"/>
                      <a:pt x="125" y="28"/>
                      <a:pt x="140" y="19"/>
                    </a:cubicBezTo>
                    <a:cubicBezTo>
                      <a:pt x="157" y="9"/>
                      <a:pt x="173" y="0"/>
                      <a:pt x="19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noEditPoints="1"/>
              </p:cNvSpPr>
              <p:nvPr/>
            </p:nvSpPr>
            <p:spPr bwMode="auto">
              <a:xfrm>
                <a:off x="7923213" y="3709988"/>
                <a:ext cx="358775" cy="715963"/>
              </a:xfrm>
              <a:custGeom>
                <a:avLst/>
                <a:gdLst>
                  <a:gd name="T0" fmla="*/ 102 w 375"/>
                  <a:gd name="T1" fmla="*/ 494 h 750"/>
                  <a:gd name="T2" fmla="*/ 90 w 375"/>
                  <a:gd name="T3" fmla="*/ 428 h 750"/>
                  <a:gd name="T4" fmla="*/ 72 w 375"/>
                  <a:gd name="T5" fmla="*/ 401 h 750"/>
                  <a:gd name="T6" fmla="*/ 76 w 375"/>
                  <a:gd name="T7" fmla="*/ 456 h 750"/>
                  <a:gd name="T8" fmla="*/ 135 w 375"/>
                  <a:gd name="T9" fmla="*/ 584 h 750"/>
                  <a:gd name="T10" fmla="*/ 170 w 375"/>
                  <a:gd name="T11" fmla="*/ 642 h 750"/>
                  <a:gd name="T12" fmla="*/ 220 w 375"/>
                  <a:gd name="T13" fmla="*/ 588 h 750"/>
                  <a:gd name="T14" fmla="*/ 196 w 375"/>
                  <a:gd name="T15" fmla="*/ 583 h 750"/>
                  <a:gd name="T16" fmla="*/ 302 w 375"/>
                  <a:gd name="T17" fmla="*/ 435 h 750"/>
                  <a:gd name="T18" fmla="*/ 302 w 375"/>
                  <a:gd name="T19" fmla="*/ 435 h 750"/>
                  <a:gd name="T20" fmla="*/ 285 w 375"/>
                  <a:gd name="T21" fmla="*/ 363 h 750"/>
                  <a:gd name="T22" fmla="*/ 276 w 375"/>
                  <a:gd name="T23" fmla="*/ 361 h 750"/>
                  <a:gd name="T24" fmla="*/ 260 w 375"/>
                  <a:gd name="T25" fmla="*/ 513 h 750"/>
                  <a:gd name="T26" fmla="*/ 270 w 375"/>
                  <a:gd name="T27" fmla="*/ 518 h 750"/>
                  <a:gd name="T28" fmla="*/ 302 w 375"/>
                  <a:gd name="T29" fmla="*/ 435 h 750"/>
                  <a:gd name="T30" fmla="*/ 268 w 375"/>
                  <a:gd name="T31" fmla="*/ 108 h 750"/>
                  <a:gd name="T32" fmla="*/ 225 w 375"/>
                  <a:gd name="T33" fmla="*/ 241 h 750"/>
                  <a:gd name="T34" fmla="*/ 298 w 375"/>
                  <a:gd name="T35" fmla="*/ 284 h 750"/>
                  <a:gd name="T36" fmla="*/ 362 w 375"/>
                  <a:gd name="T37" fmla="*/ 373 h 750"/>
                  <a:gd name="T38" fmla="*/ 368 w 375"/>
                  <a:gd name="T39" fmla="*/ 470 h 750"/>
                  <a:gd name="T40" fmla="*/ 244 w 375"/>
                  <a:gd name="T41" fmla="*/ 692 h 750"/>
                  <a:gd name="T42" fmla="*/ 154 w 375"/>
                  <a:gd name="T43" fmla="*/ 737 h 750"/>
                  <a:gd name="T44" fmla="*/ 71 w 375"/>
                  <a:gd name="T45" fmla="*/ 609 h 750"/>
                  <a:gd name="T46" fmla="*/ 5 w 375"/>
                  <a:gd name="T47" fmla="*/ 450 h 750"/>
                  <a:gd name="T48" fmla="*/ 16 w 375"/>
                  <a:gd name="T49" fmla="*/ 363 h 750"/>
                  <a:gd name="T50" fmla="*/ 64 w 375"/>
                  <a:gd name="T51" fmla="*/ 287 h 750"/>
                  <a:gd name="T52" fmla="*/ 144 w 375"/>
                  <a:gd name="T53" fmla="*/ 243 h 750"/>
                  <a:gd name="T54" fmla="*/ 146 w 375"/>
                  <a:gd name="T55" fmla="*/ 222 h 750"/>
                  <a:gd name="T56" fmla="*/ 91 w 375"/>
                  <a:gd name="T57" fmla="*/ 59 h 750"/>
                  <a:gd name="T58" fmla="*/ 152 w 375"/>
                  <a:gd name="T59" fmla="*/ 2 h 750"/>
                  <a:gd name="T60" fmla="*/ 225 w 375"/>
                  <a:gd name="T61" fmla="*/ 36 h 750"/>
                  <a:gd name="T62" fmla="*/ 268 w 375"/>
                  <a:gd name="T63" fmla="*/ 10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750">
                    <a:moveTo>
                      <a:pt x="102" y="494"/>
                    </a:moveTo>
                    <a:lnTo>
                      <a:pt x="102" y="494"/>
                    </a:lnTo>
                    <a:cubicBezTo>
                      <a:pt x="103" y="490"/>
                      <a:pt x="105" y="488"/>
                      <a:pt x="104" y="486"/>
                    </a:cubicBezTo>
                    <a:cubicBezTo>
                      <a:pt x="99" y="467"/>
                      <a:pt x="92" y="449"/>
                      <a:pt x="90" y="428"/>
                    </a:cubicBezTo>
                    <a:cubicBezTo>
                      <a:pt x="90" y="422"/>
                      <a:pt x="85" y="415"/>
                      <a:pt x="81" y="408"/>
                    </a:cubicBezTo>
                    <a:cubicBezTo>
                      <a:pt x="80" y="405"/>
                      <a:pt x="78" y="400"/>
                      <a:pt x="72" y="401"/>
                    </a:cubicBezTo>
                    <a:cubicBezTo>
                      <a:pt x="66" y="403"/>
                      <a:pt x="66" y="409"/>
                      <a:pt x="66" y="414"/>
                    </a:cubicBezTo>
                    <a:cubicBezTo>
                      <a:pt x="65" y="429"/>
                      <a:pt x="70" y="443"/>
                      <a:pt x="76" y="456"/>
                    </a:cubicBezTo>
                    <a:cubicBezTo>
                      <a:pt x="82" y="470"/>
                      <a:pt x="88" y="484"/>
                      <a:pt x="102" y="494"/>
                    </a:cubicBezTo>
                    <a:close/>
                    <a:moveTo>
                      <a:pt x="135" y="584"/>
                    </a:moveTo>
                    <a:lnTo>
                      <a:pt x="135" y="584"/>
                    </a:lnTo>
                    <a:cubicBezTo>
                      <a:pt x="143" y="610"/>
                      <a:pt x="155" y="627"/>
                      <a:pt x="170" y="642"/>
                    </a:cubicBezTo>
                    <a:cubicBezTo>
                      <a:pt x="174" y="646"/>
                      <a:pt x="180" y="648"/>
                      <a:pt x="184" y="644"/>
                    </a:cubicBezTo>
                    <a:cubicBezTo>
                      <a:pt x="200" y="628"/>
                      <a:pt x="211" y="608"/>
                      <a:pt x="220" y="588"/>
                    </a:cubicBezTo>
                    <a:cubicBezTo>
                      <a:pt x="221" y="585"/>
                      <a:pt x="218" y="582"/>
                      <a:pt x="215" y="582"/>
                    </a:cubicBezTo>
                    <a:cubicBezTo>
                      <a:pt x="209" y="582"/>
                      <a:pt x="202" y="582"/>
                      <a:pt x="196" y="583"/>
                    </a:cubicBezTo>
                    <a:cubicBezTo>
                      <a:pt x="177" y="586"/>
                      <a:pt x="159" y="590"/>
                      <a:pt x="135" y="584"/>
                    </a:cubicBezTo>
                    <a:close/>
                    <a:moveTo>
                      <a:pt x="302" y="435"/>
                    </a:moveTo>
                    <a:lnTo>
                      <a:pt x="302" y="435"/>
                    </a:lnTo>
                    <a:lnTo>
                      <a:pt x="302" y="435"/>
                    </a:lnTo>
                    <a:cubicBezTo>
                      <a:pt x="302" y="432"/>
                      <a:pt x="301" y="429"/>
                      <a:pt x="302" y="426"/>
                    </a:cubicBezTo>
                    <a:cubicBezTo>
                      <a:pt x="307" y="402"/>
                      <a:pt x="297" y="382"/>
                      <a:pt x="285" y="363"/>
                    </a:cubicBezTo>
                    <a:cubicBezTo>
                      <a:pt x="284" y="361"/>
                      <a:pt x="283" y="359"/>
                      <a:pt x="281" y="358"/>
                    </a:cubicBezTo>
                    <a:cubicBezTo>
                      <a:pt x="279" y="358"/>
                      <a:pt x="276" y="359"/>
                      <a:pt x="276" y="361"/>
                    </a:cubicBezTo>
                    <a:cubicBezTo>
                      <a:pt x="275" y="363"/>
                      <a:pt x="275" y="367"/>
                      <a:pt x="275" y="370"/>
                    </a:cubicBezTo>
                    <a:cubicBezTo>
                      <a:pt x="278" y="419"/>
                      <a:pt x="285" y="468"/>
                      <a:pt x="260" y="513"/>
                    </a:cubicBezTo>
                    <a:cubicBezTo>
                      <a:pt x="259" y="514"/>
                      <a:pt x="260" y="518"/>
                      <a:pt x="262" y="519"/>
                    </a:cubicBezTo>
                    <a:cubicBezTo>
                      <a:pt x="264" y="521"/>
                      <a:pt x="267" y="520"/>
                      <a:pt x="270" y="518"/>
                    </a:cubicBezTo>
                    <a:cubicBezTo>
                      <a:pt x="291" y="496"/>
                      <a:pt x="307" y="471"/>
                      <a:pt x="302" y="439"/>
                    </a:cubicBezTo>
                    <a:cubicBezTo>
                      <a:pt x="302" y="437"/>
                      <a:pt x="302" y="436"/>
                      <a:pt x="302" y="435"/>
                    </a:cubicBezTo>
                    <a:close/>
                    <a:moveTo>
                      <a:pt x="268" y="108"/>
                    </a:moveTo>
                    <a:lnTo>
                      <a:pt x="268" y="108"/>
                    </a:lnTo>
                    <a:cubicBezTo>
                      <a:pt x="268" y="135"/>
                      <a:pt x="261" y="155"/>
                      <a:pt x="245" y="168"/>
                    </a:cubicBezTo>
                    <a:cubicBezTo>
                      <a:pt x="220" y="188"/>
                      <a:pt x="224" y="215"/>
                      <a:pt x="225" y="241"/>
                    </a:cubicBezTo>
                    <a:cubicBezTo>
                      <a:pt x="226" y="247"/>
                      <a:pt x="231" y="250"/>
                      <a:pt x="236" y="252"/>
                    </a:cubicBezTo>
                    <a:cubicBezTo>
                      <a:pt x="258" y="260"/>
                      <a:pt x="278" y="272"/>
                      <a:pt x="298" y="284"/>
                    </a:cubicBezTo>
                    <a:cubicBezTo>
                      <a:pt x="322" y="298"/>
                      <a:pt x="340" y="317"/>
                      <a:pt x="349" y="344"/>
                    </a:cubicBezTo>
                    <a:cubicBezTo>
                      <a:pt x="352" y="354"/>
                      <a:pt x="357" y="363"/>
                      <a:pt x="362" y="373"/>
                    </a:cubicBezTo>
                    <a:cubicBezTo>
                      <a:pt x="371" y="393"/>
                      <a:pt x="375" y="413"/>
                      <a:pt x="370" y="435"/>
                    </a:cubicBezTo>
                    <a:cubicBezTo>
                      <a:pt x="367" y="446"/>
                      <a:pt x="367" y="458"/>
                      <a:pt x="368" y="470"/>
                    </a:cubicBezTo>
                    <a:cubicBezTo>
                      <a:pt x="371" y="501"/>
                      <a:pt x="356" y="526"/>
                      <a:pt x="338" y="548"/>
                    </a:cubicBezTo>
                    <a:cubicBezTo>
                      <a:pt x="302" y="593"/>
                      <a:pt x="270" y="641"/>
                      <a:pt x="244" y="692"/>
                    </a:cubicBezTo>
                    <a:cubicBezTo>
                      <a:pt x="229" y="720"/>
                      <a:pt x="205" y="734"/>
                      <a:pt x="179" y="746"/>
                    </a:cubicBezTo>
                    <a:cubicBezTo>
                      <a:pt x="169" y="750"/>
                      <a:pt x="159" y="745"/>
                      <a:pt x="154" y="737"/>
                    </a:cubicBezTo>
                    <a:cubicBezTo>
                      <a:pt x="139" y="712"/>
                      <a:pt x="118" y="692"/>
                      <a:pt x="102" y="668"/>
                    </a:cubicBezTo>
                    <a:cubicBezTo>
                      <a:pt x="90" y="649"/>
                      <a:pt x="79" y="630"/>
                      <a:pt x="71" y="609"/>
                    </a:cubicBezTo>
                    <a:cubicBezTo>
                      <a:pt x="58" y="577"/>
                      <a:pt x="44" y="546"/>
                      <a:pt x="29" y="516"/>
                    </a:cubicBezTo>
                    <a:cubicBezTo>
                      <a:pt x="19" y="495"/>
                      <a:pt x="12" y="472"/>
                      <a:pt x="5" y="450"/>
                    </a:cubicBezTo>
                    <a:cubicBezTo>
                      <a:pt x="0" y="432"/>
                      <a:pt x="0" y="414"/>
                      <a:pt x="8" y="397"/>
                    </a:cubicBezTo>
                    <a:cubicBezTo>
                      <a:pt x="12" y="386"/>
                      <a:pt x="15" y="374"/>
                      <a:pt x="16" y="363"/>
                    </a:cubicBezTo>
                    <a:cubicBezTo>
                      <a:pt x="18" y="334"/>
                      <a:pt x="35" y="314"/>
                      <a:pt x="54" y="295"/>
                    </a:cubicBezTo>
                    <a:cubicBezTo>
                      <a:pt x="56" y="292"/>
                      <a:pt x="62" y="291"/>
                      <a:pt x="64" y="287"/>
                    </a:cubicBezTo>
                    <a:cubicBezTo>
                      <a:pt x="73" y="270"/>
                      <a:pt x="88" y="265"/>
                      <a:pt x="106" y="265"/>
                    </a:cubicBezTo>
                    <a:cubicBezTo>
                      <a:pt x="122" y="265"/>
                      <a:pt x="132" y="251"/>
                      <a:pt x="144" y="243"/>
                    </a:cubicBezTo>
                    <a:cubicBezTo>
                      <a:pt x="148" y="241"/>
                      <a:pt x="149" y="236"/>
                      <a:pt x="148" y="232"/>
                    </a:cubicBezTo>
                    <a:cubicBezTo>
                      <a:pt x="148" y="228"/>
                      <a:pt x="147" y="225"/>
                      <a:pt x="146" y="222"/>
                    </a:cubicBezTo>
                    <a:cubicBezTo>
                      <a:pt x="128" y="195"/>
                      <a:pt x="125" y="162"/>
                      <a:pt x="107" y="136"/>
                    </a:cubicBezTo>
                    <a:cubicBezTo>
                      <a:pt x="91" y="113"/>
                      <a:pt x="88" y="86"/>
                      <a:pt x="91" y="59"/>
                    </a:cubicBezTo>
                    <a:cubicBezTo>
                      <a:pt x="94" y="30"/>
                      <a:pt x="111" y="13"/>
                      <a:pt x="137" y="3"/>
                    </a:cubicBezTo>
                    <a:cubicBezTo>
                      <a:pt x="142" y="1"/>
                      <a:pt x="147" y="0"/>
                      <a:pt x="152" y="2"/>
                    </a:cubicBezTo>
                    <a:cubicBezTo>
                      <a:pt x="155" y="3"/>
                      <a:pt x="158" y="6"/>
                      <a:pt x="161" y="5"/>
                    </a:cubicBezTo>
                    <a:cubicBezTo>
                      <a:pt x="190" y="0"/>
                      <a:pt x="206" y="21"/>
                      <a:pt x="225" y="36"/>
                    </a:cubicBezTo>
                    <a:cubicBezTo>
                      <a:pt x="244" y="52"/>
                      <a:pt x="259" y="71"/>
                      <a:pt x="267" y="95"/>
                    </a:cubicBezTo>
                    <a:cubicBezTo>
                      <a:pt x="268" y="101"/>
                      <a:pt x="268" y="108"/>
                      <a:pt x="268"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noEditPoints="1"/>
              </p:cNvSpPr>
              <p:nvPr/>
            </p:nvSpPr>
            <p:spPr bwMode="auto">
              <a:xfrm>
                <a:off x="8340725" y="3676650"/>
                <a:ext cx="357188" cy="692150"/>
              </a:xfrm>
              <a:custGeom>
                <a:avLst/>
                <a:gdLst>
                  <a:gd name="T0" fmla="*/ 295 w 374"/>
                  <a:gd name="T1" fmla="*/ 388 h 726"/>
                  <a:gd name="T2" fmla="*/ 286 w 374"/>
                  <a:gd name="T3" fmla="*/ 374 h 726"/>
                  <a:gd name="T4" fmla="*/ 281 w 374"/>
                  <a:gd name="T5" fmla="*/ 394 h 726"/>
                  <a:gd name="T6" fmla="*/ 263 w 374"/>
                  <a:gd name="T7" fmla="*/ 479 h 726"/>
                  <a:gd name="T8" fmla="*/ 272 w 374"/>
                  <a:gd name="T9" fmla="*/ 483 h 726"/>
                  <a:gd name="T10" fmla="*/ 105 w 374"/>
                  <a:gd name="T11" fmla="*/ 478 h 726"/>
                  <a:gd name="T12" fmla="*/ 87 w 374"/>
                  <a:gd name="T13" fmla="*/ 369 h 726"/>
                  <a:gd name="T14" fmla="*/ 80 w 374"/>
                  <a:gd name="T15" fmla="*/ 356 h 726"/>
                  <a:gd name="T16" fmla="*/ 70 w 374"/>
                  <a:gd name="T17" fmla="*/ 377 h 726"/>
                  <a:gd name="T18" fmla="*/ 196 w 374"/>
                  <a:gd name="T19" fmla="*/ 576 h 726"/>
                  <a:gd name="T20" fmla="*/ 196 w 374"/>
                  <a:gd name="T21" fmla="*/ 575 h 726"/>
                  <a:gd name="T22" fmla="*/ 153 w 374"/>
                  <a:gd name="T23" fmla="*/ 589 h 726"/>
                  <a:gd name="T24" fmla="*/ 201 w 374"/>
                  <a:gd name="T25" fmla="*/ 648 h 726"/>
                  <a:gd name="T26" fmla="*/ 241 w 374"/>
                  <a:gd name="T27" fmla="*/ 581 h 726"/>
                  <a:gd name="T28" fmla="*/ 196 w 374"/>
                  <a:gd name="T29" fmla="*/ 576 h 726"/>
                  <a:gd name="T30" fmla="*/ 156 w 374"/>
                  <a:gd name="T31" fmla="*/ 243 h 726"/>
                  <a:gd name="T32" fmla="*/ 136 w 374"/>
                  <a:gd name="T33" fmla="*/ 165 h 726"/>
                  <a:gd name="T34" fmla="*/ 125 w 374"/>
                  <a:gd name="T35" fmla="*/ 36 h 726"/>
                  <a:gd name="T36" fmla="*/ 187 w 374"/>
                  <a:gd name="T37" fmla="*/ 3 h 726"/>
                  <a:gd name="T38" fmla="*/ 260 w 374"/>
                  <a:gd name="T39" fmla="*/ 87 h 726"/>
                  <a:gd name="T40" fmla="*/ 232 w 374"/>
                  <a:gd name="T41" fmla="*/ 199 h 726"/>
                  <a:gd name="T42" fmla="*/ 208 w 374"/>
                  <a:gd name="T43" fmla="*/ 251 h 726"/>
                  <a:gd name="T44" fmla="*/ 338 w 374"/>
                  <a:gd name="T45" fmla="*/ 323 h 726"/>
                  <a:gd name="T46" fmla="*/ 370 w 374"/>
                  <a:gd name="T47" fmla="*/ 395 h 726"/>
                  <a:gd name="T48" fmla="*/ 329 w 374"/>
                  <a:gd name="T49" fmla="*/ 536 h 726"/>
                  <a:gd name="T50" fmla="*/ 280 w 374"/>
                  <a:gd name="T51" fmla="*/ 668 h 726"/>
                  <a:gd name="T52" fmla="*/ 167 w 374"/>
                  <a:gd name="T53" fmla="*/ 709 h 726"/>
                  <a:gd name="T54" fmla="*/ 76 w 374"/>
                  <a:gd name="T55" fmla="*/ 587 h 726"/>
                  <a:gd name="T56" fmla="*/ 22 w 374"/>
                  <a:gd name="T57" fmla="*/ 471 h 726"/>
                  <a:gd name="T58" fmla="*/ 6 w 374"/>
                  <a:gd name="T59" fmla="*/ 384 h 726"/>
                  <a:gd name="T60" fmla="*/ 12 w 374"/>
                  <a:gd name="T61" fmla="*/ 334 h 726"/>
                  <a:gd name="T62" fmla="*/ 75 w 374"/>
                  <a:gd name="T63" fmla="*/ 283 h 726"/>
                  <a:gd name="T64" fmla="*/ 156 w 374"/>
                  <a:gd name="T65" fmla="*/ 24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726">
                    <a:moveTo>
                      <a:pt x="295" y="388"/>
                    </a:moveTo>
                    <a:lnTo>
                      <a:pt x="295" y="388"/>
                    </a:lnTo>
                    <a:cubicBezTo>
                      <a:pt x="294" y="384"/>
                      <a:pt x="293" y="380"/>
                      <a:pt x="292" y="376"/>
                    </a:cubicBezTo>
                    <a:cubicBezTo>
                      <a:pt x="291" y="375"/>
                      <a:pt x="288" y="374"/>
                      <a:pt x="286" y="374"/>
                    </a:cubicBezTo>
                    <a:cubicBezTo>
                      <a:pt x="286" y="374"/>
                      <a:pt x="284" y="375"/>
                      <a:pt x="284" y="375"/>
                    </a:cubicBezTo>
                    <a:cubicBezTo>
                      <a:pt x="283" y="381"/>
                      <a:pt x="282" y="387"/>
                      <a:pt x="281" y="394"/>
                    </a:cubicBezTo>
                    <a:cubicBezTo>
                      <a:pt x="280" y="420"/>
                      <a:pt x="277" y="446"/>
                      <a:pt x="265" y="470"/>
                    </a:cubicBezTo>
                    <a:cubicBezTo>
                      <a:pt x="264" y="473"/>
                      <a:pt x="263" y="476"/>
                      <a:pt x="263" y="479"/>
                    </a:cubicBezTo>
                    <a:cubicBezTo>
                      <a:pt x="263" y="482"/>
                      <a:pt x="264" y="485"/>
                      <a:pt x="265" y="488"/>
                    </a:cubicBezTo>
                    <a:cubicBezTo>
                      <a:pt x="267" y="486"/>
                      <a:pt x="271" y="485"/>
                      <a:pt x="272" y="483"/>
                    </a:cubicBezTo>
                    <a:cubicBezTo>
                      <a:pt x="283" y="452"/>
                      <a:pt x="290" y="421"/>
                      <a:pt x="295" y="388"/>
                    </a:cubicBezTo>
                    <a:close/>
                    <a:moveTo>
                      <a:pt x="105" y="478"/>
                    </a:moveTo>
                    <a:lnTo>
                      <a:pt x="105" y="478"/>
                    </a:lnTo>
                    <a:cubicBezTo>
                      <a:pt x="99" y="442"/>
                      <a:pt x="93" y="405"/>
                      <a:pt x="87" y="369"/>
                    </a:cubicBezTo>
                    <a:cubicBezTo>
                      <a:pt x="87" y="366"/>
                      <a:pt x="86" y="363"/>
                      <a:pt x="85" y="360"/>
                    </a:cubicBezTo>
                    <a:cubicBezTo>
                      <a:pt x="84" y="358"/>
                      <a:pt x="82" y="356"/>
                      <a:pt x="80" y="356"/>
                    </a:cubicBezTo>
                    <a:cubicBezTo>
                      <a:pt x="78" y="356"/>
                      <a:pt x="76" y="358"/>
                      <a:pt x="75" y="359"/>
                    </a:cubicBezTo>
                    <a:cubicBezTo>
                      <a:pt x="69" y="364"/>
                      <a:pt x="68" y="370"/>
                      <a:pt x="70" y="377"/>
                    </a:cubicBezTo>
                    <a:cubicBezTo>
                      <a:pt x="76" y="412"/>
                      <a:pt x="83" y="447"/>
                      <a:pt x="105" y="478"/>
                    </a:cubicBezTo>
                    <a:close/>
                    <a:moveTo>
                      <a:pt x="196" y="576"/>
                    </a:moveTo>
                    <a:lnTo>
                      <a:pt x="196" y="576"/>
                    </a:lnTo>
                    <a:lnTo>
                      <a:pt x="196" y="575"/>
                    </a:lnTo>
                    <a:cubicBezTo>
                      <a:pt x="184" y="575"/>
                      <a:pt x="173" y="575"/>
                      <a:pt x="161" y="576"/>
                    </a:cubicBezTo>
                    <a:cubicBezTo>
                      <a:pt x="153" y="576"/>
                      <a:pt x="149" y="582"/>
                      <a:pt x="153" y="589"/>
                    </a:cubicBezTo>
                    <a:cubicBezTo>
                      <a:pt x="162" y="606"/>
                      <a:pt x="173" y="623"/>
                      <a:pt x="180" y="642"/>
                    </a:cubicBezTo>
                    <a:cubicBezTo>
                      <a:pt x="183" y="651"/>
                      <a:pt x="194" y="653"/>
                      <a:pt x="201" y="648"/>
                    </a:cubicBezTo>
                    <a:cubicBezTo>
                      <a:pt x="210" y="642"/>
                      <a:pt x="220" y="637"/>
                      <a:pt x="226" y="628"/>
                    </a:cubicBezTo>
                    <a:cubicBezTo>
                      <a:pt x="234" y="614"/>
                      <a:pt x="242" y="599"/>
                      <a:pt x="241" y="581"/>
                    </a:cubicBezTo>
                    <a:cubicBezTo>
                      <a:pt x="231" y="571"/>
                      <a:pt x="217" y="577"/>
                      <a:pt x="205" y="576"/>
                    </a:cubicBezTo>
                    <a:cubicBezTo>
                      <a:pt x="202" y="576"/>
                      <a:pt x="199" y="576"/>
                      <a:pt x="196" y="576"/>
                    </a:cubicBezTo>
                    <a:close/>
                    <a:moveTo>
                      <a:pt x="156" y="243"/>
                    </a:moveTo>
                    <a:lnTo>
                      <a:pt x="156" y="243"/>
                    </a:lnTo>
                    <a:cubicBezTo>
                      <a:pt x="152" y="219"/>
                      <a:pt x="139" y="199"/>
                      <a:pt x="141" y="176"/>
                    </a:cubicBezTo>
                    <a:cubicBezTo>
                      <a:pt x="141" y="172"/>
                      <a:pt x="138" y="168"/>
                      <a:pt x="136" y="165"/>
                    </a:cubicBezTo>
                    <a:cubicBezTo>
                      <a:pt x="117" y="142"/>
                      <a:pt x="114" y="114"/>
                      <a:pt x="110" y="87"/>
                    </a:cubicBezTo>
                    <a:cubicBezTo>
                      <a:pt x="107" y="68"/>
                      <a:pt x="116" y="52"/>
                      <a:pt x="125" y="36"/>
                    </a:cubicBezTo>
                    <a:cubicBezTo>
                      <a:pt x="129" y="28"/>
                      <a:pt x="131" y="18"/>
                      <a:pt x="141" y="14"/>
                    </a:cubicBezTo>
                    <a:cubicBezTo>
                      <a:pt x="156" y="8"/>
                      <a:pt x="171" y="0"/>
                      <a:pt x="187" y="3"/>
                    </a:cubicBezTo>
                    <a:cubicBezTo>
                      <a:pt x="195" y="4"/>
                      <a:pt x="202" y="6"/>
                      <a:pt x="207" y="12"/>
                    </a:cubicBezTo>
                    <a:cubicBezTo>
                      <a:pt x="227" y="35"/>
                      <a:pt x="247" y="59"/>
                      <a:pt x="260" y="87"/>
                    </a:cubicBezTo>
                    <a:cubicBezTo>
                      <a:pt x="276" y="122"/>
                      <a:pt x="271" y="153"/>
                      <a:pt x="248" y="183"/>
                    </a:cubicBezTo>
                    <a:cubicBezTo>
                      <a:pt x="243" y="189"/>
                      <a:pt x="238" y="195"/>
                      <a:pt x="232" y="199"/>
                    </a:cubicBezTo>
                    <a:cubicBezTo>
                      <a:pt x="220" y="207"/>
                      <a:pt x="214" y="219"/>
                      <a:pt x="211" y="233"/>
                    </a:cubicBezTo>
                    <a:cubicBezTo>
                      <a:pt x="210" y="239"/>
                      <a:pt x="203" y="245"/>
                      <a:pt x="208" y="251"/>
                    </a:cubicBezTo>
                    <a:cubicBezTo>
                      <a:pt x="214" y="258"/>
                      <a:pt x="220" y="265"/>
                      <a:pt x="231" y="266"/>
                    </a:cubicBezTo>
                    <a:cubicBezTo>
                      <a:pt x="269" y="271"/>
                      <a:pt x="314" y="295"/>
                      <a:pt x="338" y="323"/>
                    </a:cubicBezTo>
                    <a:cubicBezTo>
                      <a:pt x="343" y="329"/>
                      <a:pt x="348" y="335"/>
                      <a:pt x="353" y="340"/>
                    </a:cubicBezTo>
                    <a:cubicBezTo>
                      <a:pt x="370" y="355"/>
                      <a:pt x="374" y="374"/>
                      <a:pt x="370" y="395"/>
                    </a:cubicBezTo>
                    <a:cubicBezTo>
                      <a:pt x="365" y="420"/>
                      <a:pt x="359" y="445"/>
                      <a:pt x="352" y="469"/>
                    </a:cubicBezTo>
                    <a:cubicBezTo>
                      <a:pt x="346" y="492"/>
                      <a:pt x="338" y="514"/>
                      <a:pt x="329" y="536"/>
                    </a:cubicBezTo>
                    <a:cubicBezTo>
                      <a:pt x="321" y="557"/>
                      <a:pt x="314" y="580"/>
                      <a:pt x="310" y="603"/>
                    </a:cubicBezTo>
                    <a:cubicBezTo>
                      <a:pt x="306" y="628"/>
                      <a:pt x="300" y="651"/>
                      <a:pt x="280" y="668"/>
                    </a:cubicBezTo>
                    <a:cubicBezTo>
                      <a:pt x="269" y="696"/>
                      <a:pt x="244" y="706"/>
                      <a:pt x="220" y="717"/>
                    </a:cubicBezTo>
                    <a:cubicBezTo>
                      <a:pt x="200" y="726"/>
                      <a:pt x="183" y="724"/>
                      <a:pt x="167" y="709"/>
                    </a:cubicBezTo>
                    <a:cubicBezTo>
                      <a:pt x="155" y="699"/>
                      <a:pt x="145" y="686"/>
                      <a:pt x="134" y="674"/>
                    </a:cubicBezTo>
                    <a:cubicBezTo>
                      <a:pt x="111" y="648"/>
                      <a:pt x="96" y="616"/>
                      <a:pt x="76" y="587"/>
                    </a:cubicBezTo>
                    <a:cubicBezTo>
                      <a:pt x="73" y="582"/>
                      <a:pt x="70" y="576"/>
                      <a:pt x="67" y="570"/>
                    </a:cubicBezTo>
                    <a:cubicBezTo>
                      <a:pt x="52" y="537"/>
                      <a:pt x="37" y="504"/>
                      <a:pt x="22" y="471"/>
                    </a:cubicBezTo>
                    <a:cubicBezTo>
                      <a:pt x="17" y="460"/>
                      <a:pt x="12" y="448"/>
                      <a:pt x="13" y="435"/>
                    </a:cubicBezTo>
                    <a:cubicBezTo>
                      <a:pt x="15" y="417"/>
                      <a:pt x="10" y="401"/>
                      <a:pt x="6" y="384"/>
                    </a:cubicBezTo>
                    <a:cubicBezTo>
                      <a:pt x="4" y="376"/>
                      <a:pt x="3" y="367"/>
                      <a:pt x="2" y="359"/>
                    </a:cubicBezTo>
                    <a:cubicBezTo>
                      <a:pt x="0" y="349"/>
                      <a:pt x="4" y="341"/>
                      <a:pt x="12" y="334"/>
                    </a:cubicBezTo>
                    <a:cubicBezTo>
                      <a:pt x="24" y="325"/>
                      <a:pt x="33" y="313"/>
                      <a:pt x="43" y="302"/>
                    </a:cubicBezTo>
                    <a:cubicBezTo>
                      <a:pt x="52" y="293"/>
                      <a:pt x="62" y="285"/>
                      <a:pt x="75" y="283"/>
                    </a:cubicBezTo>
                    <a:cubicBezTo>
                      <a:pt x="98" y="279"/>
                      <a:pt x="118" y="271"/>
                      <a:pt x="135" y="254"/>
                    </a:cubicBezTo>
                    <a:cubicBezTo>
                      <a:pt x="140" y="249"/>
                      <a:pt x="147" y="247"/>
                      <a:pt x="156"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8364538" y="4346575"/>
                <a:ext cx="149225" cy="450850"/>
              </a:xfrm>
              <a:custGeom>
                <a:avLst/>
                <a:gdLst>
                  <a:gd name="T0" fmla="*/ 144 w 156"/>
                  <a:gd name="T1" fmla="*/ 109 h 473"/>
                  <a:gd name="T2" fmla="*/ 144 w 156"/>
                  <a:gd name="T3" fmla="*/ 109 h 473"/>
                  <a:gd name="T4" fmla="*/ 137 w 156"/>
                  <a:gd name="T5" fmla="*/ 148 h 473"/>
                  <a:gd name="T6" fmla="*/ 126 w 156"/>
                  <a:gd name="T7" fmla="*/ 198 h 473"/>
                  <a:gd name="T8" fmla="*/ 125 w 156"/>
                  <a:gd name="T9" fmla="*/ 267 h 473"/>
                  <a:gd name="T10" fmla="*/ 147 w 156"/>
                  <a:gd name="T11" fmla="*/ 356 h 473"/>
                  <a:gd name="T12" fmla="*/ 141 w 156"/>
                  <a:gd name="T13" fmla="*/ 428 h 473"/>
                  <a:gd name="T14" fmla="*/ 120 w 156"/>
                  <a:gd name="T15" fmla="*/ 446 h 473"/>
                  <a:gd name="T16" fmla="*/ 66 w 156"/>
                  <a:gd name="T17" fmla="*/ 466 h 473"/>
                  <a:gd name="T18" fmla="*/ 23 w 156"/>
                  <a:gd name="T19" fmla="*/ 440 h 473"/>
                  <a:gd name="T20" fmla="*/ 34 w 156"/>
                  <a:gd name="T21" fmla="*/ 415 h 473"/>
                  <a:gd name="T22" fmla="*/ 61 w 156"/>
                  <a:gd name="T23" fmla="*/ 399 h 473"/>
                  <a:gd name="T24" fmla="*/ 67 w 156"/>
                  <a:gd name="T25" fmla="*/ 384 h 473"/>
                  <a:gd name="T26" fmla="*/ 33 w 156"/>
                  <a:gd name="T27" fmla="*/ 275 h 473"/>
                  <a:gd name="T28" fmla="*/ 21 w 156"/>
                  <a:gd name="T29" fmla="*/ 242 h 473"/>
                  <a:gd name="T30" fmla="*/ 15 w 156"/>
                  <a:gd name="T31" fmla="*/ 160 h 473"/>
                  <a:gd name="T32" fmla="*/ 20 w 156"/>
                  <a:gd name="T33" fmla="*/ 129 h 473"/>
                  <a:gd name="T34" fmla="*/ 28 w 156"/>
                  <a:gd name="T35" fmla="*/ 89 h 473"/>
                  <a:gd name="T36" fmla="*/ 51 w 156"/>
                  <a:gd name="T37" fmla="*/ 26 h 473"/>
                  <a:gd name="T38" fmla="*/ 67 w 156"/>
                  <a:gd name="T39" fmla="*/ 5 h 473"/>
                  <a:gd name="T40" fmla="*/ 100 w 156"/>
                  <a:gd name="T41" fmla="*/ 9 h 473"/>
                  <a:gd name="T42" fmla="*/ 105 w 156"/>
                  <a:gd name="T43" fmla="*/ 13 h 473"/>
                  <a:gd name="T44" fmla="*/ 144 w 156"/>
                  <a:gd name="T45" fmla="*/ 1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473">
                    <a:moveTo>
                      <a:pt x="144" y="109"/>
                    </a:moveTo>
                    <a:lnTo>
                      <a:pt x="144" y="109"/>
                    </a:lnTo>
                    <a:cubicBezTo>
                      <a:pt x="143" y="119"/>
                      <a:pt x="140" y="133"/>
                      <a:pt x="137" y="148"/>
                    </a:cubicBezTo>
                    <a:cubicBezTo>
                      <a:pt x="134" y="164"/>
                      <a:pt x="130" y="181"/>
                      <a:pt x="126" y="198"/>
                    </a:cubicBezTo>
                    <a:cubicBezTo>
                      <a:pt x="121" y="221"/>
                      <a:pt x="120" y="243"/>
                      <a:pt x="125" y="267"/>
                    </a:cubicBezTo>
                    <a:cubicBezTo>
                      <a:pt x="132" y="297"/>
                      <a:pt x="137" y="327"/>
                      <a:pt x="147" y="356"/>
                    </a:cubicBezTo>
                    <a:cubicBezTo>
                      <a:pt x="156" y="380"/>
                      <a:pt x="151" y="404"/>
                      <a:pt x="141" y="428"/>
                    </a:cubicBezTo>
                    <a:cubicBezTo>
                      <a:pt x="137" y="437"/>
                      <a:pt x="129" y="443"/>
                      <a:pt x="120" y="446"/>
                    </a:cubicBezTo>
                    <a:cubicBezTo>
                      <a:pt x="102" y="453"/>
                      <a:pt x="84" y="460"/>
                      <a:pt x="66" y="466"/>
                    </a:cubicBezTo>
                    <a:cubicBezTo>
                      <a:pt x="48" y="473"/>
                      <a:pt x="26" y="460"/>
                      <a:pt x="23" y="440"/>
                    </a:cubicBezTo>
                    <a:cubicBezTo>
                      <a:pt x="21" y="430"/>
                      <a:pt x="26" y="422"/>
                      <a:pt x="34" y="415"/>
                    </a:cubicBezTo>
                    <a:cubicBezTo>
                      <a:pt x="42" y="408"/>
                      <a:pt x="51" y="403"/>
                      <a:pt x="61" y="399"/>
                    </a:cubicBezTo>
                    <a:cubicBezTo>
                      <a:pt x="69" y="396"/>
                      <a:pt x="71" y="390"/>
                      <a:pt x="67" y="384"/>
                    </a:cubicBezTo>
                    <a:cubicBezTo>
                      <a:pt x="45" y="351"/>
                      <a:pt x="42" y="312"/>
                      <a:pt x="33" y="275"/>
                    </a:cubicBezTo>
                    <a:cubicBezTo>
                      <a:pt x="30" y="264"/>
                      <a:pt x="28" y="252"/>
                      <a:pt x="21" y="242"/>
                    </a:cubicBezTo>
                    <a:cubicBezTo>
                      <a:pt x="5" y="216"/>
                      <a:pt x="0" y="189"/>
                      <a:pt x="15" y="160"/>
                    </a:cubicBezTo>
                    <a:cubicBezTo>
                      <a:pt x="19" y="151"/>
                      <a:pt x="22" y="141"/>
                      <a:pt x="20" y="129"/>
                    </a:cubicBezTo>
                    <a:cubicBezTo>
                      <a:pt x="18" y="115"/>
                      <a:pt x="23" y="102"/>
                      <a:pt x="28" y="89"/>
                    </a:cubicBezTo>
                    <a:cubicBezTo>
                      <a:pt x="37" y="69"/>
                      <a:pt x="46" y="49"/>
                      <a:pt x="51" y="26"/>
                    </a:cubicBezTo>
                    <a:cubicBezTo>
                      <a:pt x="53" y="16"/>
                      <a:pt x="56" y="9"/>
                      <a:pt x="67" y="5"/>
                    </a:cubicBezTo>
                    <a:cubicBezTo>
                      <a:pt x="78" y="2"/>
                      <a:pt x="90" y="0"/>
                      <a:pt x="100" y="9"/>
                    </a:cubicBezTo>
                    <a:cubicBezTo>
                      <a:pt x="102" y="10"/>
                      <a:pt x="104" y="11"/>
                      <a:pt x="105" y="13"/>
                    </a:cubicBezTo>
                    <a:cubicBezTo>
                      <a:pt x="126" y="40"/>
                      <a:pt x="146" y="67"/>
                      <a:pt x="144" y="1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8567738" y="4343400"/>
                <a:ext cx="144463" cy="446088"/>
              </a:xfrm>
              <a:custGeom>
                <a:avLst/>
                <a:gdLst>
                  <a:gd name="T0" fmla="*/ 58 w 151"/>
                  <a:gd name="T1" fmla="*/ 230 h 467"/>
                  <a:gd name="T2" fmla="*/ 58 w 151"/>
                  <a:gd name="T3" fmla="*/ 230 h 467"/>
                  <a:gd name="T4" fmla="*/ 48 w 151"/>
                  <a:gd name="T5" fmla="*/ 192 h 467"/>
                  <a:gd name="T6" fmla="*/ 13 w 151"/>
                  <a:gd name="T7" fmla="*/ 113 h 467"/>
                  <a:gd name="T8" fmla="*/ 9 w 151"/>
                  <a:gd name="T9" fmla="*/ 101 h 467"/>
                  <a:gd name="T10" fmla="*/ 32 w 151"/>
                  <a:gd name="T11" fmla="*/ 29 h 467"/>
                  <a:gd name="T12" fmla="*/ 54 w 151"/>
                  <a:gd name="T13" fmla="*/ 12 h 467"/>
                  <a:gd name="T14" fmla="*/ 110 w 151"/>
                  <a:gd name="T15" fmla="*/ 22 h 467"/>
                  <a:gd name="T16" fmla="*/ 114 w 151"/>
                  <a:gd name="T17" fmla="*/ 30 h 467"/>
                  <a:gd name="T18" fmla="*/ 128 w 151"/>
                  <a:gd name="T19" fmla="*/ 85 h 467"/>
                  <a:gd name="T20" fmla="*/ 133 w 151"/>
                  <a:gd name="T21" fmla="*/ 139 h 467"/>
                  <a:gd name="T22" fmla="*/ 144 w 151"/>
                  <a:gd name="T23" fmla="*/ 199 h 467"/>
                  <a:gd name="T24" fmla="*/ 146 w 151"/>
                  <a:gd name="T25" fmla="*/ 259 h 467"/>
                  <a:gd name="T26" fmla="*/ 123 w 151"/>
                  <a:gd name="T27" fmla="*/ 348 h 467"/>
                  <a:gd name="T28" fmla="*/ 115 w 151"/>
                  <a:gd name="T29" fmla="*/ 376 h 467"/>
                  <a:gd name="T30" fmla="*/ 118 w 151"/>
                  <a:gd name="T31" fmla="*/ 423 h 467"/>
                  <a:gd name="T32" fmla="*/ 111 w 151"/>
                  <a:gd name="T33" fmla="*/ 455 h 467"/>
                  <a:gd name="T34" fmla="*/ 59 w 151"/>
                  <a:gd name="T35" fmla="*/ 459 h 467"/>
                  <a:gd name="T36" fmla="*/ 32 w 151"/>
                  <a:gd name="T37" fmla="*/ 441 h 467"/>
                  <a:gd name="T38" fmla="*/ 23 w 151"/>
                  <a:gd name="T39" fmla="*/ 402 h 467"/>
                  <a:gd name="T40" fmla="*/ 46 w 151"/>
                  <a:gd name="T41" fmla="*/ 294 h 467"/>
                  <a:gd name="T42" fmla="*/ 58 w 151"/>
                  <a:gd name="T43" fmla="*/ 2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467">
                    <a:moveTo>
                      <a:pt x="58" y="230"/>
                    </a:moveTo>
                    <a:lnTo>
                      <a:pt x="58" y="230"/>
                    </a:lnTo>
                    <a:cubicBezTo>
                      <a:pt x="59" y="217"/>
                      <a:pt x="54" y="204"/>
                      <a:pt x="48" y="192"/>
                    </a:cubicBezTo>
                    <a:cubicBezTo>
                      <a:pt x="36" y="166"/>
                      <a:pt x="25" y="139"/>
                      <a:pt x="13" y="113"/>
                    </a:cubicBezTo>
                    <a:cubicBezTo>
                      <a:pt x="11" y="109"/>
                      <a:pt x="10" y="105"/>
                      <a:pt x="9" y="101"/>
                    </a:cubicBezTo>
                    <a:cubicBezTo>
                      <a:pt x="0" y="72"/>
                      <a:pt x="2" y="47"/>
                      <a:pt x="32" y="29"/>
                    </a:cubicBezTo>
                    <a:cubicBezTo>
                      <a:pt x="40" y="24"/>
                      <a:pt x="46" y="16"/>
                      <a:pt x="54" y="12"/>
                    </a:cubicBezTo>
                    <a:cubicBezTo>
                      <a:pt x="80" y="0"/>
                      <a:pt x="98" y="2"/>
                      <a:pt x="110" y="22"/>
                    </a:cubicBezTo>
                    <a:cubicBezTo>
                      <a:pt x="112" y="24"/>
                      <a:pt x="115" y="28"/>
                      <a:pt x="114" y="30"/>
                    </a:cubicBezTo>
                    <a:cubicBezTo>
                      <a:pt x="110" y="51"/>
                      <a:pt x="126" y="66"/>
                      <a:pt x="128" y="85"/>
                    </a:cubicBezTo>
                    <a:cubicBezTo>
                      <a:pt x="129" y="103"/>
                      <a:pt x="131" y="121"/>
                      <a:pt x="133" y="139"/>
                    </a:cubicBezTo>
                    <a:cubicBezTo>
                      <a:pt x="136" y="159"/>
                      <a:pt x="138" y="179"/>
                      <a:pt x="144" y="199"/>
                    </a:cubicBezTo>
                    <a:cubicBezTo>
                      <a:pt x="151" y="218"/>
                      <a:pt x="151" y="238"/>
                      <a:pt x="146" y="259"/>
                    </a:cubicBezTo>
                    <a:cubicBezTo>
                      <a:pt x="138" y="288"/>
                      <a:pt x="131" y="318"/>
                      <a:pt x="123" y="348"/>
                    </a:cubicBezTo>
                    <a:cubicBezTo>
                      <a:pt x="121" y="357"/>
                      <a:pt x="118" y="367"/>
                      <a:pt x="115" y="376"/>
                    </a:cubicBezTo>
                    <a:cubicBezTo>
                      <a:pt x="107" y="392"/>
                      <a:pt x="106" y="407"/>
                      <a:pt x="118" y="423"/>
                    </a:cubicBezTo>
                    <a:cubicBezTo>
                      <a:pt x="128" y="435"/>
                      <a:pt x="124" y="447"/>
                      <a:pt x="111" y="455"/>
                    </a:cubicBezTo>
                    <a:cubicBezTo>
                      <a:pt x="94" y="465"/>
                      <a:pt x="76" y="467"/>
                      <a:pt x="59" y="459"/>
                    </a:cubicBezTo>
                    <a:cubicBezTo>
                      <a:pt x="49" y="454"/>
                      <a:pt x="40" y="448"/>
                      <a:pt x="32" y="441"/>
                    </a:cubicBezTo>
                    <a:cubicBezTo>
                      <a:pt x="22" y="431"/>
                      <a:pt x="21" y="415"/>
                      <a:pt x="23" y="402"/>
                    </a:cubicBezTo>
                    <a:cubicBezTo>
                      <a:pt x="29" y="366"/>
                      <a:pt x="32" y="328"/>
                      <a:pt x="46" y="294"/>
                    </a:cubicBezTo>
                    <a:cubicBezTo>
                      <a:pt x="55" y="274"/>
                      <a:pt x="58" y="253"/>
                      <a:pt x="58"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8926513" y="4346575"/>
                <a:ext cx="155575" cy="427038"/>
              </a:xfrm>
              <a:custGeom>
                <a:avLst/>
                <a:gdLst>
                  <a:gd name="T0" fmla="*/ 101 w 162"/>
                  <a:gd name="T1" fmla="*/ 442 h 448"/>
                  <a:gd name="T2" fmla="*/ 101 w 162"/>
                  <a:gd name="T3" fmla="*/ 442 h 448"/>
                  <a:gd name="T4" fmla="*/ 60 w 162"/>
                  <a:gd name="T5" fmla="*/ 447 h 448"/>
                  <a:gd name="T6" fmla="*/ 8 w 162"/>
                  <a:gd name="T7" fmla="*/ 422 h 448"/>
                  <a:gd name="T8" fmla="*/ 6 w 162"/>
                  <a:gd name="T9" fmla="*/ 383 h 448"/>
                  <a:gd name="T10" fmla="*/ 45 w 162"/>
                  <a:gd name="T11" fmla="*/ 255 h 448"/>
                  <a:gd name="T12" fmla="*/ 43 w 162"/>
                  <a:gd name="T13" fmla="*/ 233 h 448"/>
                  <a:gd name="T14" fmla="*/ 32 w 162"/>
                  <a:gd name="T15" fmla="*/ 177 h 448"/>
                  <a:gd name="T16" fmla="*/ 14 w 162"/>
                  <a:gd name="T17" fmla="*/ 113 h 448"/>
                  <a:gd name="T18" fmla="*/ 2 w 162"/>
                  <a:gd name="T19" fmla="*/ 63 h 448"/>
                  <a:gd name="T20" fmla="*/ 11 w 162"/>
                  <a:gd name="T21" fmla="*/ 45 h 448"/>
                  <a:gd name="T22" fmla="*/ 32 w 162"/>
                  <a:gd name="T23" fmla="*/ 22 h 448"/>
                  <a:gd name="T24" fmla="*/ 43 w 162"/>
                  <a:gd name="T25" fmla="*/ 12 h 448"/>
                  <a:gd name="T26" fmla="*/ 76 w 162"/>
                  <a:gd name="T27" fmla="*/ 1 h 448"/>
                  <a:gd name="T28" fmla="*/ 109 w 162"/>
                  <a:gd name="T29" fmla="*/ 20 h 448"/>
                  <a:gd name="T30" fmla="*/ 113 w 162"/>
                  <a:gd name="T31" fmla="*/ 48 h 448"/>
                  <a:gd name="T32" fmla="*/ 116 w 162"/>
                  <a:gd name="T33" fmla="*/ 108 h 448"/>
                  <a:gd name="T34" fmla="*/ 118 w 162"/>
                  <a:gd name="T35" fmla="*/ 171 h 448"/>
                  <a:gd name="T36" fmla="*/ 123 w 162"/>
                  <a:gd name="T37" fmla="*/ 222 h 448"/>
                  <a:gd name="T38" fmla="*/ 123 w 162"/>
                  <a:gd name="T39" fmla="*/ 250 h 448"/>
                  <a:gd name="T40" fmla="*/ 100 w 162"/>
                  <a:gd name="T41" fmla="*/ 362 h 448"/>
                  <a:gd name="T42" fmla="*/ 111 w 162"/>
                  <a:gd name="T43" fmla="*/ 380 h 448"/>
                  <a:gd name="T44" fmla="*/ 140 w 162"/>
                  <a:gd name="T45" fmla="*/ 393 h 448"/>
                  <a:gd name="T46" fmla="*/ 156 w 162"/>
                  <a:gd name="T47" fmla="*/ 412 h 448"/>
                  <a:gd name="T48" fmla="*/ 148 w 162"/>
                  <a:gd name="T49" fmla="*/ 439 h 448"/>
                  <a:gd name="T50" fmla="*/ 124 w 162"/>
                  <a:gd name="T51" fmla="*/ 445 h 448"/>
                  <a:gd name="T52" fmla="*/ 101 w 162"/>
                  <a:gd name="T53"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448">
                    <a:moveTo>
                      <a:pt x="101" y="442"/>
                    </a:moveTo>
                    <a:lnTo>
                      <a:pt x="101" y="442"/>
                    </a:lnTo>
                    <a:cubicBezTo>
                      <a:pt x="90" y="443"/>
                      <a:pt x="75" y="446"/>
                      <a:pt x="60" y="447"/>
                    </a:cubicBezTo>
                    <a:cubicBezTo>
                      <a:pt x="38" y="448"/>
                      <a:pt x="21" y="440"/>
                      <a:pt x="8" y="422"/>
                    </a:cubicBezTo>
                    <a:cubicBezTo>
                      <a:pt x="0" y="410"/>
                      <a:pt x="0" y="397"/>
                      <a:pt x="6" y="383"/>
                    </a:cubicBezTo>
                    <a:cubicBezTo>
                      <a:pt x="23" y="342"/>
                      <a:pt x="35" y="299"/>
                      <a:pt x="45" y="255"/>
                    </a:cubicBezTo>
                    <a:cubicBezTo>
                      <a:pt x="47" y="248"/>
                      <a:pt x="45" y="241"/>
                      <a:pt x="43" y="233"/>
                    </a:cubicBezTo>
                    <a:cubicBezTo>
                      <a:pt x="39" y="215"/>
                      <a:pt x="36" y="196"/>
                      <a:pt x="32" y="177"/>
                    </a:cubicBezTo>
                    <a:cubicBezTo>
                      <a:pt x="28" y="155"/>
                      <a:pt x="24" y="133"/>
                      <a:pt x="14" y="113"/>
                    </a:cubicBezTo>
                    <a:cubicBezTo>
                      <a:pt x="7" y="97"/>
                      <a:pt x="3" y="81"/>
                      <a:pt x="2" y="63"/>
                    </a:cubicBezTo>
                    <a:cubicBezTo>
                      <a:pt x="1" y="55"/>
                      <a:pt x="3" y="48"/>
                      <a:pt x="11" y="45"/>
                    </a:cubicBezTo>
                    <a:cubicBezTo>
                      <a:pt x="21" y="40"/>
                      <a:pt x="28" y="33"/>
                      <a:pt x="32" y="22"/>
                    </a:cubicBezTo>
                    <a:cubicBezTo>
                      <a:pt x="33" y="17"/>
                      <a:pt x="38" y="14"/>
                      <a:pt x="43" y="12"/>
                    </a:cubicBezTo>
                    <a:cubicBezTo>
                      <a:pt x="54" y="6"/>
                      <a:pt x="64" y="2"/>
                      <a:pt x="76" y="1"/>
                    </a:cubicBezTo>
                    <a:cubicBezTo>
                      <a:pt x="93" y="0"/>
                      <a:pt x="103" y="5"/>
                      <a:pt x="109" y="20"/>
                    </a:cubicBezTo>
                    <a:cubicBezTo>
                      <a:pt x="113" y="29"/>
                      <a:pt x="114" y="39"/>
                      <a:pt x="113" y="48"/>
                    </a:cubicBezTo>
                    <a:cubicBezTo>
                      <a:pt x="108" y="68"/>
                      <a:pt x="113" y="88"/>
                      <a:pt x="116" y="108"/>
                    </a:cubicBezTo>
                    <a:cubicBezTo>
                      <a:pt x="120" y="129"/>
                      <a:pt x="121" y="150"/>
                      <a:pt x="118" y="171"/>
                    </a:cubicBezTo>
                    <a:cubicBezTo>
                      <a:pt x="117" y="188"/>
                      <a:pt x="120" y="205"/>
                      <a:pt x="123" y="222"/>
                    </a:cubicBezTo>
                    <a:cubicBezTo>
                      <a:pt x="125" y="232"/>
                      <a:pt x="125" y="240"/>
                      <a:pt x="123" y="250"/>
                    </a:cubicBezTo>
                    <a:cubicBezTo>
                      <a:pt x="118" y="288"/>
                      <a:pt x="108" y="325"/>
                      <a:pt x="100" y="362"/>
                    </a:cubicBezTo>
                    <a:cubicBezTo>
                      <a:pt x="97" y="375"/>
                      <a:pt x="98" y="377"/>
                      <a:pt x="111" y="380"/>
                    </a:cubicBezTo>
                    <a:cubicBezTo>
                      <a:pt x="121" y="383"/>
                      <a:pt x="130" y="388"/>
                      <a:pt x="140" y="393"/>
                    </a:cubicBezTo>
                    <a:cubicBezTo>
                      <a:pt x="148" y="398"/>
                      <a:pt x="153" y="404"/>
                      <a:pt x="156" y="412"/>
                    </a:cubicBezTo>
                    <a:cubicBezTo>
                      <a:pt x="162" y="423"/>
                      <a:pt x="159" y="433"/>
                      <a:pt x="148" y="439"/>
                    </a:cubicBezTo>
                    <a:cubicBezTo>
                      <a:pt x="140" y="443"/>
                      <a:pt x="133" y="446"/>
                      <a:pt x="124" y="445"/>
                    </a:cubicBezTo>
                    <a:cubicBezTo>
                      <a:pt x="117" y="444"/>
                      <a:pt x="111" y="443"/>
                      <a:pt x="101" y="4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7929563" y="4392613"/>
                <a:ext cx="131763" cy="444500"/>
              </a:xfrm>
              <a:custGeom>
                <a:avLst/>
                <a:gdLst>
                  <a:gd name="T0" fmla="*/ 124 w 137"/>
                  <a:gd name="T1" fmla="*/ 120 h 467"/>
                  <a:gd name="T2" fmla="*/ 124 w 137"/>
                  <a:gd name="T3" fmla="*/ 120 h 467"/>
                  <a:gd name="T4" fmla="*/ 115 w 137"/>
                  <a:gd name="T5" fmla="*/ 231 h 467"/>
                  <a:gd name="T6" fmla="*/ 114 w 137"/>
                  <a:gd name="T7" fmla="*/ 237 h 467"/>
                  <a:gd name="T8" fmla="*/ 117 w 137"/>
                  <a:gd name="T9" fmla="*/ 298 h 467"/>
                  <a:gd name="T10" fmla="*/ 135 w 137"/>
                  <a:gd name="T11" fmla="*/ 405 h 467"/>
                  <a:gd name="T12" fmla="*/ 99 w 137"/>
                  <a:gd name="T13" fmla="*/ 440 h 467"/>
                  <a:gd name="T14" fmla="*/ 71 w 137"/>
                  <a:gd name="T15" fmla="*/ 447 h 467"/>
                  <a:gd name="T16" fmla="*/ 37 w 137"/>
                  <a:gd name="T17" fmla="*/ 464 h 467"/>
                  <a:gd name="T18" fmla="*/ 16 w 137"/>
                  <a:gd name="T19" fmla="*/ 460 h 467"/>
                  <a:gd name="T20" fmla="*/ 1 w 137"/>
                  <a:gd name="T21" fmla="*/ 420 h 467"/>
                  <a:gd name="T22" fmla="*/ 12 w 137"/>
                  <a:gd name="T23" fmla="*/ 406 h 467"/>
                  <a:gd name="T24" fmla="*/ 56 w 137"/>
                  <a:gd name="T25" fmla="*/ 386 h 467"/>
                  <a:gd name="T26" fmla="*/ 62 w 137"/>
                  <a:gd name="T27" fmla="*/ 371 h 467"/>
                  <a:gd name="T28" fmla="*/ 47 w 137"/>
                  <a:gd name="T29" fmla="*/ 319 h 467"/>
                  <a:gd name="T30" fmla="*/ 33 w 137"/>
                  <a:gd name="T31" fmla="*/ 260 h 467"/>
                  <a:gd name="T32" fmla="*/ 27 w 137"/>
                  <a:gd name="T33" fmla="*/ 235 h 467"/>
                  <a:gd name="T34" fmla="*/ 18 w 137"/>
                  <a:gd name="T35" fmla="*/ 129 h 467"/>
                  <a:gd name="T36" fmla="*/ 22 w 137"/>
                  <a:gd name="T37" fmla="*/ 62 h 467"/>
                  <a:gd name="T38" fmla="*/ 25 w 137"/>
                  <a:gd name="T39" fmla="*/ 31 h 467"/>
                  <a:gd name="T40" fmla="*/ 50 w 137"/>
                  <a:gd name="T41" fmla="*/ 4 h 467"/>
                  <a:gd name="T42" fmla="*/ 79 w 137"/>
                  <a:gd name="T43" fmla="*/ 10 h 467"/>
                  <a:gd name="T44" fmla="*/ 91 w 137"/>
                  <a:gd name="T45" fmla="*/ 20 h 467"/>
                  <a:gd name="T46" fmla="*/ 126 w 137"/>
                  <a:gd name="T47" fmla="*/ 88 h 467"/>
                  <a:gd name="T48" fmla="*/ 126 w 137"/>
                  <a:gd name="T49" fmla="*/ 120 h 467"/>
                  <a:gd name="T50" fmla="*/ 124 w 137"/>
                  <a:gd name="T51" fmla="*/ 12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467">
                    <a:moveTo>
                      <a:pt x="124" y="120"/>
                    </a:moveTo>
                    <a:lnTo>
                      <a:pt x="124" y="120"/>
                    </a:lnTo>
                    <a:cubicBezTo>
                      <a:pt x="121" y="157"/>
                      <a:pt x="118" y="194"/>
                      <a:pt x="115" y="231"/>
                    </a:cubicBezTo>
                    <a:cubicBezTo>
                      <a:pt x="114" y="233"/>
                      <a:pt x="115" y="236"/>
                      <a:pt x="114" y="237"/>
                    </a:cubicBezTo>
                    <a:cubicBezTo>
                      <a:pt x="101" y="258"/>
                      <a:pt x="112" y="278"/>
                      <a:pt x="117" y="298"/>
                    </a:cubicBezTo>
                    <a:cubicBezTo>
                      <a:pt x="126" y="333"/>
                      <a:pt x="137" y="368"/>
                      <a:pt x="135" y="405"/>
                    </a:cubicBezTo>
                    <a:cubicBezTo>
                      <a:pt x="133" y="433"/>
                      <a:pt x="127" y="440"/>
                      <a:pt x="99" y="440"/>
                    </a:cubicBezTo>
                    <a:cubicBezTo>
                      <a:pt x="89" y="441"/>
                      <a:pt x="80" y="443"/>
                      <a:pt x="71" y="447"/>
                    </a:cubicBezTo>
                    <a:cubicBezTo>
                      <a:pt x="60" y="453"/>
                      <a:pt x="48" y="458"/>
                      <a:pt x="37" y="464"/>
                    </a:cubicBezTo>
                    <a:cubicBezTo>
                      <a:pt x="29" y="467"/>
                      <a:pt x="21" y="466"/>
                      <a:pt x="16" y="460"/>
                    </a:cubicBezTo>
                    <a:cubicBezTo>
                      <a:pt x="6" y="449"/>
                      <a:pt x="2" y="435"/>
                      <a:pt x="1" y="420"/>
                    </a:cubicBezTo>
                    <a:cubicBezTo>
                      <a:pt x="0" y="413"/>
                      <a:pt x="6" y="408"/>
                      <a:pt x="12" y="406"/>
                    </a:cubicBezTo>
                    <a:cubicBezTo>
                      <a:pt x="27" y="399"/>
                      <a:pt x="41" y="393"/>
                      <a:pt x="56" y="386"/>
                    </a:cubicBezTo>
                    <a:cubicBezTo>
                      <a:pt x="63" y="383"/>
                      <a:pt x="65" y="378"/>
                      <a:pt x="62" y="371"/>
                    </a:cubicBezTo>
                    <a:cubicBezTo>
                      <a:pt x="57" y="353"/>
                      <a:pt x="53" y="336"/>
                      <a:pt x="47" y="319"/>
                    </a:cubicBezTo>
                    <a:cubicBezTo>
                      <a:pt x="41" y="299"/>
                      <a:pt x="35" y="280"/>
                      <a:pt x="33" y="260"/>
                    </a:cubicBezTo>
                    <a:cubicBezTo>
                      <a:pt x="33" y="252"/>
                      <a:pt x="31" y="243"/>
                      <a:pt x="27" y="235"/>
                    </a:cubicBezTo>
                    <a:cubicBezTo>
                      <a:pt x="11" y="201"/>
                      <a:pt x="13" y="165"/>
                      <a:pt x="18" y="129"/>
                    </a:cubicBezTo>
                    <a:cubicBezTo>
                      <a:pt x="21" y="107"/>
                      <a:pt x="24" y="85"/>
                      <a:pt x="22" y="62"/>
                    </a:cubicBezTo>
                    <a:cubicBezTo>
                      <a:pt x="21" y="52"/>
                      <a:pt x="22" y="41"/>
                      <a:pt x="25" y="31"/>
                    </a:cubicBezTo>
                    <a:cubicBezTo>
                      <a:pt x="29" y="18"/>
                      <a:pt x="36" y="8"/>
                      <a:pt x="50" y="4"/>
                    </a:cubicBezTo>
                    <a:cubicBezTo>
                      <a:pt x="61" y="0"/>
                      <a:pt x="71" y="1"/>
                      <a:pt x="79" y="10"/>
                    </a:cubicBezTo>
                    <a:cubicBezTo>
                      <a:pt x="83" y="13"/>
                      <a:pt x="86" y="18"/>
                      <a:pt x="91" y="20"/>
                    </a:cubicBezTo>
                    <a:cubicBezTo>
                      <a:pt x="117" y="36"/>
                      <a:pt x="125" y="60"/>
                      <a:pt x="126" y="88"/>
                    </a:cubicBezTo>
                    <a:cubicBezTo>
                      <a:pt x="126" y="98"/>
                      <a:pt x="126" y="109"/>
                      <a:pt x="126" y="120"/>
                    </a:cubicBezTo>
                    <a:lnTo>
                      <a:pt x="124"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8131175" y="4387850"/>
                <a:ext cx="138113" cy="442913"/>
              </a:xfrm>
              <a:custGeom>
                <a:avLst/>
                <a:gdLst>
                  <a:gd name="T0" fmla="*/ 100 w 146"/>
                  <a:gd name="T1" fmla="*/ 460 h 464"/>
                  <a:gd name="T2" fmla="*/ 100 w 146"/>
                  <a:gd name="T3" fmla="*/ 460 h 464"/>
                  <a:gd name="T4" fmla="*/ 46 w 146"/>
                  <a:gd name="T5" fmla="*/ 463 h 464"/>
                  <a:gd name="T6" fmla="*/ 36 w 146"/>
                  <a:gd name="T7" fmla="*/ 462 h 464"/>
                  <a:gd name="T8" fmla="*/ 5 w 146"/>
                  <a:gd name="T9" fmla="*/ 415 h 464"/>
                  <a:gd name="T10" fmla="*/ 15 w 146"/>
                  <a:gd name="T11" fmla="*/ 355 h 464"/>
                  <a:gd name="T12" fmla="*/ 29 w 146"/>
                  <a:gd name="T13" fmla="*/ 276 h 464"/>
                  <a:gd name="T14" fmla="*/ 30 w 146"/>
                  <a:gd name="T15" fmla="*/ 273 h 464"/>
                  <a:gd name="T16" fmla="*/ 25 w 146"/>
                  <a:gd name="T17" fmla="*/ 180 h 464"/>
                  <a:gd name="T18" fmla="*/ 7 w 146"/>
                  <a:gd name="T19" fmla="*/ 109 h 464"/>
                  <a:gd name="T20" fmla="*/ 2 w 146"/>
                  <a:gd name="T21" fmla="*/ 59 h 464"/>
                  <a:gd name="T22" fmla="*/ 22 w 146"/>
                  <a:gd name="T23" fmla="*/ 21 h 464"/>
                  <a:gd name="T24" fmla="*/ 32 w 146"/>
                  <a:gd name="T25" fmla="*/ 13 h 464"/>
                  <a:gd name="T26" fmla="*/ 76 w 146"/>
                  <a:gd name="T27" fmla="*/ 9 h 464"/>
                  <a:gd name="T28" fmla="*/ 84 w 146"/>
                  <a:gd name="T29" fmla="*/ 19 h 464"/>
                  <a:gd name="T30" fmla="*/ 109 w 146"/>
                  <a:gd name="T31" fmla="*/ 121 h 464"/>
                  <a:gd name="T32" fmla="*/ 110 w 146"/>
                  <a:gd name="T33" fmla="*/ 137 h 464"/>
                  <a:gd name="T34" fmla="*/ 114 w 146"/>
                  <a:gd name="T35" fmla="*/ 183 h 464"/>
                  <a:gd name="T36" fmla="*/ 118 w 146"/>
                  <a:gd name="T37" fmla="*/ 242 h 464"/>
                  <a:gd name="T38" fmla="*/ 107 w 146"/>
                  <a:gd name="T39" fmla="*/ 288 h 464"/>
                  <a:gd name="T40" fmla="*/ 88 w 146"/>
                  <a:gd name="T41" fmla="*/ 372 h 464"/>
                  <a:gd name="T42" fmla="*/ 98 w 146"/>
                  <a:gd name="T43" fmla="*/ 390 h 464"/>
                  <a:gd name="T44" fmla="*/ 113 w 146"/>
                  <a:gd name="T45" fmla="*/ 396 h 464"/>
                  <a:gd name="T46" fmla="*/ 121 w 146"/>
                  <a:gd name="T47" fmla="*/ 400 h 464"/>
                  <a:gd name="T48" fmla="*/ 142 w 146"/>
                  <a:gd name="T49" fmla="*/ 440 h 464"/>
                  <a:gd name="T50" fmla="*/ 100 w 146"/>
                  <a:gd name="T51" fmla="*/ 46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464">
                    <a:moveTo>
                      <a:pt x="100" y="460"/>
                    </a:moveTo>
                    <a:lnTo>
                      <a:pt x="100" y="460"/>
                    </a:lnTo>
                    <a:cubicBezTo>
                      <a:pt x="83" y="455"/>
                      <a:pt x="64" y="454"/>
                      <a:pt x="46" y="463"/>
                    </a:cubicBezTo>
                    <a:cubicBezTo>
                      <a:pt x="43" y="464"/>
                      <a:pt x="39" y="463"/>
                      <a:pt x="36" y="462"/>
                    </a:cubicBezTo>
                    <a:cubicBezTo>
                      <a:pt x="20" y="457"/>
                      <a:pt x="2" y="433"/>
                      <a:pt x="5" y="415"/>
                    </a:cubicBezTo>
                    <a:cubicBezTo>
                      <a:pt x="9" y="395"/>
                      <a:pt x="9" y="374"/>
                      <a:pt x="15" y="355"/>
                    </a:cubicBezTo>
                    <a:cubicBezTo>
                      <a:pt x="22" y="329"/>
                      <a:pt x="27" y="303"/>
                      <a:pt x="29" y="276"/>
                    </a:cubicBezTo>
                    <a:cubicBezTo>
                      <a:pt x="29" y="275"/>
                      <a:pt x="29" y="274"/>
                      <a:pt x="30" y="273"/>
                    </a:cubicBezTo>
                    <a:cubicBezTo>
                      <a:pt x="45" y="241"/>
                      <a:pt x="32" y="211"/>
                      <a:pt x="25" y="180"/>
                    </a:cubicBezTo>
                    <a:cubicBezTo>
                      <a:pt x="20" y="156"/>
                      <a:pt x="13" y="133"/>
                      <a:pt x="7" y="109"/>
                    </a:cubicBezTo>
                    <a:cubicBezTo>
                      <a:pt x="2" y="93"/>
                      <a:pt x="0" y="76"/>
                      <a:pt x="2" y="59"/>
                    </a:cubicBezTo>
                    <a:cubicBezTo>
                      <a:pt x="4" y="43"/>
                      <a:pt x="10" y="30"/>
                      <a:pt x="22" y="21"/>
                    </a:cubicBezTo>
                    <a:cubicBezTo>
                      <a:pt x="26" y="18"/>
                      <a:pt x="29" y="15"/>
                      <a:pt x="32" y="13"/>
                    </a:cubicBezTo>
                    <a:cubicBezTo>
                      <a:pt x="46" y="2"/>
                      <a:pt x="61" y="0"/>
                      <a:pt x="76" y="9"/>
                    </a:cubicBezTo>
                    <a:cubicBezTo>
                      <a:pt x="80" y="11"/>
                      <a:pt x="83" y="15"/>
                      <a:pt x="84" y="19"/>
                    </a:cubicBezTo>
                    <a:cubicBezTo>
                      <a:pt x="91" y="53"/>
                      <a:pt x="105" y="86"/>
                      <a:pt x="109" y="121"/>
                    </a:cubicBezTo>
                    <a:cubicBezTo>
                      <a:pt x="110" y="126"/>
                      <a:pt x="112" y="132"/>
                      <a:pt x="110" y="137"/>
                    </a:cubicBezTo>
                    <a:cubicBezTo>
                      <a:pt x="103" y="153"/>
                      <a:pt x="109" y="168"/>
                      <a:pt x="114" y="183"/>
                    </a:cubicBezTo>
                    <a:cubicBezTo>
                      <a:pt x="120" y="202"/>
                      <a:pt x="124" y="221"/>
                      <a:pt x="118" y="242"/>
                    </a:cubicBezTo>
                    <a:cubicBezTo>
                      <a:pt x="113" y="257"/>
                      <a:pt x="111" y="273"/>
                      <a:pt x="107" y="288"/>
                    </a:cubicBezTo>
                    <a:cubicBezTo>
                      <a:pt x="100" y="316"/>
                      <a:pt x="94" y="344"/>
                      <a:pt x="88" y="372"/>
                    </a:cubicBezTo>
                    <a:cubicBezTo>
                      <a:pt x="86" y="380"/>
                      <a:pt x="90" y="387"/>
                      <a:pt x="98" y="390"/>
                    </a:cubicBezTo>
                    <a:cubicBezTo>
                      <a:pt x="103" y="391"/>
                      <a:pt x="108" y="394"/>
                      <a:pt x="113" y="396"/>
                    </a:cubicBezTo>
                    <a:cubicBezTo>
                      <a:pt x="116" y="397"/>
                      <a:pt x="119" y="398"/>
                      <a:pt x="121" y="400"/>
                    </a:cubicBezTo>
                    <a:cubicBezTo>
                      <a:pt x="136" y="409"/>
                      <a:pt x="146" y="429"/>
                      <a:pt x="142" y="440"/>
                    </a:cubicBezTo>
                    <a:cubicBezTo>
                      <a:pt x="138" y="452"/>
                      <a:pt x="120" y="461"/>
                      <a:pt x="100" y="4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8743950" y="4343400"/>
                <a:ext cx="122238" cy="423863"/>
              </a:xfrm>
              <a:custGeom>
                <a:avLst/>
                <a:gdLst>
                  <a:gd name="T0" fmla="*/ 127 w 128"/>
                  <a:gd name="T1" fmla="*/ 398 h 444"/>
                  <a:gd name="T2" fmla="*/ 127 w 128"/>
                  <a:gd name="T3" fmla="*/ 398 h 444"/>
                  <a:gd name="T4" fmla="*/ 101 w 128"/>
                  <a:gd name="T5" fmla="*/ 434 h 444"/>
                  <a:gd name="T6" fmla="*/ 64 w 128"/>
                  <a:gd name="T7" fmla="*/ 442 h 444"/>
                  <a:gd name="T8" fmla="*/ 30 w 128"/>
                  <a:gd name="T9" fmla="*/ 430 h 444"/>
                  <a:gd name="T10" fmla="*/ 40 w 128"/>
                  <a:gd name="T11" fmla="*/ 388 h 444"/>
                  <a:gd name="T12" fmla="*/ 50 w 128"/>
                  <a:gd name="T13" fmla="*/ 363 h 444"/>
                  <a:gd name="T14" fmla="*/ 6 w 128"/>
                  <a:gd name="T15" fmla="*/ 217 h 444"/>
                  <a:gd name="T16" fmla="*/ 1 w 128"/>
                  <a:gd name="T17" fmla="*/ 195 h 444"/>
                  <a:gd name="T18" fmla="*/ 1 w 128"/>
                  <a:gd name="T19" fmla="*/ 118 h 444"/>
                  <a:gd name="T20" fmla="*/ 6 w 128"/>
                  <a:gd name="T21" fmla="*/ 90 h 444"/>
                  <a:gd name="T22" fmla="*/ 26 w 128"/>
                  <a:gd name="T23" fmla="*/ 26 h 444"/>
                  <a:gd name="T24" fmla="*/ 45 w 128"/>
                  <a:gd name="T25" fmla="*/ 6 h 444"/>
                  <a:gd name="T26" fmla="*/ 78 w 128"/>
                  <a:gd name="T27" fmla="*/ 9 h 444"/>
                  <a:gd name="T28" fmla="*/ 89 w 128"/>
                  <a:gd name="T29" fmla="*/ 20 h 444"/>
                  <a:gd name="T30" fmla="*/ 111 w 128"/>
                  <a:gd name="T31" fmla="*/ 80 h 444"/>
                  <a:gd name="T32" fmla="*/ 103 w 128"/>
                  <a:gd name="T33" fmla="*/ 111 h 444"/>
                  <a:gd name="T34" fmla="*/ 80 w 128"/>
                  <a:gd name="T35" fmla="*/ 187 h 444"/>
                  <a:gd name="T36" fmla="*/ 81 w 128"/>
                  <a:gd name="T37" fmla="*/ 216 h 444"/>
                  <a:gd name="T38" fmla="*/ 94 w 128"/>
                  <a:gd name="T39" fmla="*/ 265 h 444"/>
                  <a:gd name="T40" fmla="*/ 101 w 128"/>
                  <a:gd name="T41" fmla="*/ 286 h 444"/>
                  <a:gd name="T42" fmla="*/ 124 w 128"/>
                  <a:gd name="T43" fmla="*/ 382 h 444"/>
                  <a:gd name="T44" fmla="*/ 127 w 128"/>
                  <a:gd name="T45" fmla="*/ 39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444">
                    <a:moveTo>
                      <a:pt x="127" y="398"/>
                    </a:moveTo>
                    <a:lnTo>
                      <a:pt x="127" y="398"/>
                    </a:lnTo>
                    <a:cubicBezTo>
                      <a:pt x="128" y="421"/>
                      <a:pt x="120" y="432"/>
                      <a:pt x="101" y="434"/>
                    </a:cubicBezTo>
                    <a:cubicBezTo>
                      <a:pt x="88" y="435"/>
                      <a:pt x="76" y="440"/>
                      <a:pt x="64" y="442"/>
                    </a:cubicBezTo>
                    <a:cubicBezTo>
                      <a:pt x="50" y="444"/>
                      <a:pt x="38" y="443"/>
                      <a:pt x="30" y="430"/>
                    </a:cubicBezTo>
                    <a:cubicBezTo>
                      <a:pt x="18" y="411"/>
                      <a:pt x="21" y="401"/>
                      <a:pt x="40" y="388"/>
                    </a:cubicBezTo>
                    <a:cubicBezTo>
                      <a:pt x="54" y="379"/>
                      <a:pt x="55" y="378"/>
                      <a:pt x="50" y="363"/>
                    </a:cubicBezTo>
                    <a:cubicBezTo>
                      <a:pt x="34" y="314"/>
                      <a:pt x="29" y="263"/>
                      <a:pt x="6" y="217"/>
                    </a:cubicBezTo>
                    <a:cubicBezTo>
                      <a:pt x="2" y="210"/>
                      <a:pt x="0" y="203"/>
                      <a:pt x="1" y="195"/>
                    </a:cubicBezTo>
                    <a:cubicBezTo>
                      <a:pt x="1" y="169"/>
                      <a:pt x="1" y="144"/>
                      <a:pt x="1" y="118"/>
                    </a:cubicBezTo>
                    <a:cubicBezTo>
                      <a:pt x="2" y="109"/>
                      <a:pt x="3" y="99"/>
                      <a:pt x="6" y="90"/>
                    </a:cubicBezTo>
                    <a:cubicBezTo>
                      <a:pt x="12" y="69"/>
                      <a:pt x="19" y="47"/>
                      <a:pt x="26" y="26"/>
                    </a:cubicBezTo>
                    <a:cubicBezTo>
                      <a:pt x="29" y="17"/>
                      <a:pt x="36" y="10"/>
                      <a:pt x="45" y="6"/>
                    </a:cubicBezTo>
                    <a:cubicBezTo>
                      <a:pt x="57" y="0"/>
                      <a:pt x="68" y="1"/>
                      <a:pt x="78" y="9"/>
                    </a:cubicBezTo>
                    <a:cubicBezTo>
                      <a:pt x="82" y="12"/>
                      <a:pt x="85" y="17"/>
                      <a:pt x="89" y="20"/>
                    </a:cubicBezTo>
                    <a:cubicBezTo>
                      <a:pt x="113" y="34"/>
                      <a:pt x="118" y="55"/>
                      <a:pt x="111" y="80"/>
                    </a:cubicBezTo>
                    <a:cubicBezTo>
                      <a:pt x="108" y="90"/>
                      <a:pt x="108" y="101"/>
                      <a:pt x="103" y="111"/>
                    </a:cubicBezTo>
                    <a:cubicBezTo>
                      <a:pt x="90" y="135"/>
                      <a:pt x="88" y="162"/>
                      <a:pt x="80" y="187"/>
                    </a:cubicBezTo>
                    <a:cubicBezTo>
                      <a:pt x="77" y="197"/>
                      <a:pt x="78" y="206"/>
                      <a:pt x="81" y="216"/>
                    </a:cubicBezTo>
                    <a:cubicBezTo>
                      <a:pt x="85" y="232"/>
                      <a:pt x="90" y="249"/>
                      <a:pt x="94" y="265"/>
                    </a:cubicBezTo>
                    <a:cubicBezTo>
                      <a:pt x="96" y="272"/>
                      <a:pt x="99" y="279"/>
                      <a:pt x="101" y="286"/>
                    </a:cubicBezTo>
                    <a:cubicBezTo>
                      <a:pt x="109" y="318"/>
                      <a:pt x="117" y="350"/>
                      <a:pt x="124" y="382"/>
                    </a:cubicBezTo>
                    <a:cubicBezTo>
                      <a:pt x="126" y="388"/>
                      <a:pt x="127" y="395"/>
                      <a:pt x="127" y="3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0" name="Group 119"/>
            <p:cNvGrpSpPr/>
            <p:nvPr userDrawn="1"/>
          </p:nvGrpSpPr>
          <p:grpSpPr>
            <a:xfrm>
              <a:off x="7015938" y="5200809"/>
              <a:ext cx="679456" cy="676695"/>
              <a:chOff x="7923213" y="3670300"/>
              <a:chExt cx="1171575" cy="1166813"/>
            </a:xfrm>
            <a:solidFill>
              <a:schemeClr val="accent2"/>
            </a:solidFill>
          </p:grpSpPr>
          <p:sp>
            <p:nvSpPr>
              <p:cNvPr id="121" name="Freeform 11"/>
              <p:cNvSpPr>
                <a:spLocks noEditPoints="1"/>
              </p:cNvSpPr>
              <p:nvPr/>
            </p:nvSpPr>
            <p:spPr bwMode="auto">
              <a:xfrm>
                <a:off x="8723313" y="3670300"/>
                <a:ext cx="371475" cy="700088"/>
              </a:xfrm>
              <a:custGeom>
                <a:avLst/>
                <a:gdLst>
                  <a:gd name="T0" fmla="*/ 314 w 388"/>
                  <a:gd name="T1" fmla="*/ 335 h 735"/>
                  <a:gd name="T2" fmla="*/ 294 w 388"/>
                  <a:gd name="T3" fmla="*/ 312 h 735"/>
                  <a:gd name="T4" fmla="*/ 288 w 388"/>
                  <a:gd name="T5" fmla="*/ 334 h 735"/>
                  <a:gd name="T6" fmla="*/ 295 w 388"/>
                  <a:gd name="T7" fmla="*/ 401 h 735"/>
                  <a:gd name="T8" fmla="*/ 314 w 388"/>
                  <a:gd name="T9" fmla="*/ 335 h 735"/>
                  <a:gd name="T10" fmla="*/ 191 w 388"/>
                  <a:gd name="T11" fmla="*/ 656 h 735"/>
                  <a:gd name="T12" fmla="*/ 250 w 388"/>
                  <a:gd name="T13" fmla="*/ 575 h 735"/>
                  <a:gd name="T14" fmla="*/ 159 w 388"/>
                  <a:gd name="T15" fmla="*/ 578 h 735"/>
                  <a:gd name="T16" fmla="*/ 109 w 388"/>
                  <a:gd name="T17" fmla="*/ 496 h 735"/>
                  <a:gd name="T18" fmla="*/ 103 w 388"/>
                  <a:gd name="T19" fmla="*/ 373 h 735"/>
                  <a:gd name="T20" fmla="*/ 99 w 388"/>
                  <a:gd name="T21" fmla="*/ 369 h 735"/>
                  <a:gd name="T22" fmla="*/ 89 w 388"/>
                  <a:gd name="T23" fmla="*/ 428 h 735"/>
                  <a:gd name="T24" fmla="*/ 91 w 388"/>
                  <a:gd name="T25" fmla="*/ 520 h 735"/>
                  <a:gd name="T26" fmla="*/ 191 w 388"/>
                  <a:gd name="T27" fmla="*/ 656 h 735"/>
                  <a:gd name="T28" fmla="*/ 192 w 388"/>
                  <a:gd name="T29" fmla="*/ 2 h 735"/>
                  <a:gd name="T30" fmla="*/ 241 w 388"/>
                  <a:gd name="T31" fmla="*/ 118 h 735"/>
                  <a:gd name="T32" fmla="*/ 199 w 388"/>
                  <a:gd name="T33" fmla="*/ 206 h 735"/>
                  <a:gd name="T34" fmla="*/ 253 w 388"/>
                  <a:gd name="T35" fmla="*/ 227 h 735"/>
                  <a:gd name="T36" fmla="*/ 356 w 388"/>
                  <a:gd name="T37" fmla="*/ 274 h 735"/>
                  <a:gd name="T38" fmla="*/ 383 w 388"/>
                  <a:gd name="T39" fmla="*/ 375 h 735"/>
                  <a:gd name="T40" fmla="*/ 342 w 388"/>
                  <a:gd name="T41" fmla="*/ 592 h 735"/>
                  <a:gd name="T42" fmla="*/ 269 w 388"/>
                  <a:gd name="T43" fmla="*/ 683 h 735"/>
                  <a:gd name="T44" fmla="*/ 173 w 388"/>
                  <a:gd name="T45" fmla="*/ 710 h 735"/>
                  <a:gd name="T46" fmla="*/ 131 w 388"/>
                  <a:gd name="T47" fmla="*/ 686 h 735"/>
                  <a:gd name="T48" fmla="*/ 23 w 388"/>
                  <a:gd name="T49" fmla="*/ 541 h 735"/>
                  <a:gd name="T50" fmla="*/ 16 w 388"/>
                  <a:gd name="T51" fmla="*/ 474 h 735"/>
                  <a:gd name="T52" fmla="*/ 7 w 388"/>
                  <a:gd name="T53" fmla="*/ 344 h 735"/>
                  <a:gd name="T54" fmla="*/ 31 w 388"/>
                  <a:gd name="T55" fmla="*/ 284 h 735"/>
                  <a:gd name="T56" fmla="*/ 103 w 388"/>
                  <a:gd name="T57" fmla="*/ 250 h 735"/>
                  <a:gd name="T58" fmla="*/ 132 w 388"/>
                  <a:gd name="T59" fmla="*/ 213 h 735"/>
                  <a:gd name="T60" fmla="*/ 109 w 388"/>
                  <a:gd name="T61" fmla="*/ 84 h 735"/>
                  <a:gd name="T62" fmla="*/ 140 w 388"/>
                  <a:gd name="T63" fmla="*/ 1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8" h="735">
                    <a:moveTo>
                      <a:pt x="314" y="335"/>
                    </a:moveTo>
                    <a:lnTo>
                      <a:pt x="314" y="335"/>
                    </a:lnTo>
                    <a:cubicBezTo>
                      <a:pt x="314" y="340"/>
                      <a:pt x="314" y="339"/>
                      <a:pt x="314" y="338"/>
                    </a:cubicBezTo>
                    <a:cubicBezTo>
                      <a:pt x="315" y="323"/>
                      <a:pt x="304" y="318"/>
                      <a:pt x="294" y="312"/>
                    </a:cubicBezTo>
                    <a:cubicBezTo>
                      <a:pt x="291" y="311"/>
                      <a:pt x="287" y="310"/>
                      <a:pt x="286" y="313"/>
                    </a:cubicBezTo>
                    <a:cubicBezTo>
                      <a:pt x="282" y="320"/>
                      <a:pt x="287" y="327"/>
                      <a:pt x="288" y="334"/>
                    </a:cubicBezTo>
                    <a:cubicBezTo>
                      <a:pt x="289" y="354"/>
                      <a:pt x="290" y="374"/>
                      <a:pt x="291" y="394"/>
                    </a:cubicBezTo>
                    <a:cubicBezTo>
                      <a:pt x="291" y="397"/>
                      <a:pt x="291" y="401"/>
                      <a:pt x="295" y="401"/>
                    </a:cubicBezTo>
                    <a:cubicBezTo>
                      <a:pt x="298" y="402"/>
                      <a:pt x="301" y="400"/>
                      <a:pt x="302" y="396"/>
                    </a:cubicBezTo>
                    <a:cubicBezTo>
                      <a:pt x="309" y="379"/>
                      <a:pt x="312" y="360"/>
                      <a:pt x="314" y="335"/>
                    </a:cubicBezTo>
                    <a:close/>
                    <a:moveTo>
                      <a:pt x="191" y="656"/>
                    </a:moveTo>
                    <a:lnTo>
                      <a:pt x="191" y="656"/>
                    </a:lnTo>
                    <a:cubicBezTo>
                      <a:pt x="209" y="642"/>
                      <a:pt x="221" y="623"/>
                      <a:pt x="234" y="607"/>
                    </a:cubicBezTo>
                    <a:cubicBezTo>
                      <a:pt x="241" y="598"/>
                      <a:pt x="253" y="590"/>
                      <a:pt x="250" y="575"/>
                    </a:cubicBezTo>
                    <a:cubicBezTo>
                      <a:pt x="239" y="569"/>
                      <a:pt x="227" y="574"/>
                      <a:pt x="216" y="576"/>
                    </a:cubicBezTo>
                    <a:cubicBezTo>
                      <a:pt x="197" y="579"/>
                      <a:pt x="178" y="582"/>
                      <a:pt x="159" y="578"/>
                    </a:cubicBezTo>
                    <a:cubicBezTo>
                      <a:pt x="127" y="573"/>
                      <a:pt x="108" y="550"/>
                      <a:pt x="109" y="518"/>
                    </a:cubicBezTo>
                    <a:cubicBezTo>
                      <a:pt x="109" y="511"/>
                      <a:pt x="111" y="503"/>
                      <a:pt x="109" y="496"/>
                    </a:cubicBezTo>
                    <a:cubicBezTo>
                      <a:pt x="105" y="481"/>
                      <a:pt x="106" y="466"/>
                      <a:pt x="108" y="452"/>
                    </a:cubicBezTo>
                    <a:cubicBezTo>
                      <a:pt x="112" y="425"/>
                      <a:pt x="107" y="399"/>
                      <a:pt x="103" y="373"/>
                    </a:cubicBezTo>
                    <a:cubicBezTo>
                      <a:pt x="103" y="372"/>
                      <a:pt x="102" y="371"/>
                      <a:pt x="101" y="370"/>
                    </a:cubicBezTo>
                    <a:cubicBezTo>
                      <a:pt x="100" y="370"/>
                      <a:pt x="99" y="369"/>
                      <a:pt x="99" y="369"/>
                    </a:cubicBezTo>
                    <a:cubicBezTo>
                      <a:pt x="96" y="368"/>
                      <a:pt x="94" y="369"/>
                      <a:pt x="94" y="371"/>
                    </a:cubicBezTo>
                    <a:cubicBezTo>
                      <a:pt x="89" y="390"/>
                      <a:pt x="93" y="410"/>
                      <a:pt x="89" y="428"/>
                    </a:cubicBezTo>
                    <a:cubicBezTo>
                      <a:pt x="83" y="457"/>
                      <a:pt x="94" y="486"/>
                      <a:pt x="90" y="514"/>
                    </a:cubicBezTo>
                    <a:cubicBezTo>
                      <a:pt x="90" y="516"/>
                      <a:pt x="90" y="519"/>
                      <a:pt x="91" y="520"/>
                    </a:cubicBezTo>
                    <a:cubicBezTo>
                      <a:pt x="103" y="542"/>
                      <a:pt x="110" y="566"/>
                      <a:pt x="126" y="585"/>
                    </a:cubicBezTo>
                    <a:cubicBezTo>
                      <a:pt x="147" y="609"/>
                      <a:pt x="169" y="632"/>
                      <a:pt x="191" y="656"/>
                    </a:cubicBezTo>
                    <a:close/>
                    <a:moveTo>
                      <a:pt x="192" y="2"/>
                    </a:moveTo>
                    <a:lnTo>
                      <a:pt x="192" y="2"/>
                    </a:lnTo>
                    <a:cubicBezTo>
                      <a:pt x="213" y="0"/>
                      <a:pt x="226" y="9"/>
                      <a:pt x="235" y="26"/>
                    </a:cubicBezTo>
                    <a:cubicBezTo>
                      <a:pt x="252" y="56"/>
                      <a:pt x="253" y="87"/>
                      <a:pt x="241" y="118"/>
                    </a:cubicBezTo>
                    <a:cubicBezTo>
                      <a:pt x="233" y="140"/>
                      <a:pt x="224" y="162"/>
                      <a:pt x="208" y="179"/>
                    </a:cubicBezTo>
                    <a:cubicBezTo>
                      <a:pt x="201" y="187"/>
                      <a:pt x="199" y="196"/>
                      <a:pt x="199" y="206"/>
                    </a:cubicBezTo>
                    <a:cubicBezTo>
                      <a:pt x="200" y="216"/>
                      <a:pt x="202" y="219"/>
                      <a:pt x="212" y="222"/>
                    </a:cubicBezTo>
                    <a:cubicBezTo>
                      <a:pt x="225" y="226"/>
                      <a:pt x="239" y="227"/>
                      <a:pt x="253" y="227"/>
                    </a:cubicBezTo>
                    <a:cubicBezTo>
                      <a:pt x="273" y="226"/>
                      <a:pt x="291" y="234"/>
                      <a:pt x="306" y="245"/>
                    </a:cubicBezTo>
                    <a:cubicBezTo>
                      <a:pt x="322" y="256"/>
                      <a:pt x="338" y="267"/>
                      <a:pt x="356" y="274"/>
                    </a:cubicBezTo>
                    <a:cubicBezTo>
                      <a:pt x="367" y="279"/>
                      <a:pt x="374" y="288"/>
                      <a:pt x="378" y="300"/>
                    </a:cubicBezTo>
                    <a:cubicBezTo>
                      <a:pt x="386" y="325"/>
                      <a:pt x="388" y="350"/>
                      <a:pt x="383" y="375"/>
                    </a:cubicBezTo>
                    <a:cubicBezTo>
                      <a:pt x="375" y="416"/>
                      <a:pt x="370" y="457"/>
                      <a:pt x="364" y="499"/>
                    </a:cubicBezTo>
                    <a:cubicBezTo>
                      <a:pt x="360" y="530"/>
                      <a:pt x="350" y="560"/>
                      <a:pt x="342" y="592"/>
                    </a:cubicBezTo>
                    <a:cubicBezTo>
                      <a:pt x="340" y="600"/>
                      <a:pt x="335" y="607"/>
                      <a:pt x="330" y="613"/>
                    </a:cubicBezTo>
                    <a:cubicBezTo>
                      <a:pt x="309" y="636"/>
                      <a:pt x="289" y="659"/>
                      <a:pt x="269" y="683"/>
                    </a:cubicBezTo>
                    <a:cubicBezTo>
                      <a:pt x="256" y="699"/>
                      <a:pt x="238" y="710"/>
                      <a:pt x="222" y="722"/>
                    </a:cubicBezTo>
                    <a:cubicBezTo>
                      <a:pt x="205" y="735"/>
                      <a:pt x="187" y="730"/>
                      <a:pt x="173" y="710"/>
                    </a:cubicBezTo>
                    <a:cubicBezTo>
                      <a:pt x="169" y="704"/>
                      <a:pt x="165" y="698"/>
                      <a:pt x="156" y="699"/>
                    </a:cubicBezTo>
                    <a:cubicBezTo>
                      <a:pt x="146" y="699"/>
                      <a:pt x="138" y="692"/>
                      <a:pt x="131" y="686"/>
                    </a:cubicBezTo>
                    <a:cubicBezTo>
                      <a:pt x="97" y="653"/>
                      <a:pt x="62" y="619"/>
                      <a:pt x="43" y="573"/>
                    </a:cubicBezTo>
                    <a:cubicBezTo>
                      <a:pt x="38" y="562"/>
                      <a:pt x="32" y="551"/>
                      <a:pt x="23" y="541"/>
                    </a:cubicBezTo>
                    <a:cubicBezTo>
                      <a:pt x="11" y="526"/>
                      <a:pt x="8" y="509"/>
                      <a:pt x="13" y="490"/>
                    </a:cubicBezTo>
                    <a:cubicBezTo>
                      <a:pt x="14" y="485"/>
                      <a:pt x="16" y="479"/>
                      <a:pt x="16" y="474"/>
                    </a:cubicBezTo>
                    <a:cubicBezTo>
                      <a:pt x="11" y="447"/>
                      <a:pt x="16" y="419"/>
                      <a:pt x="15" y="391"/>
                    </a:cubicBezTo>
                    <a:cubicBezTo>
                      <a:pt x="14" y="375"/>
                      <a:pt x="14" y="360"/>
                      <a:pt x="7" y="344"/>
                    </a:cubicBezTo>
                    <a:cubicBezTo>
                      <a:pt x="0" y="330"/>
                      <a:pt x="3" y="316"/>
                      <a:pt x="14" y="303"/>
                    </a:cubicBezTo>
                    <a:cubicBezTo>
                      <a:pt x="20" y="297"/>
                      <a:pt x="25" y="290"/>
                      <a:pt x="31" y="284"/>
                    </a:cubicBezTo>
                    <a:cubicBezTo>
                      <a:pt x="39" y="276"/>
                      <a:pt x="49" y="274"/>
                      <a:pt x="60" y="273"/>
                    </a:cubicBezTo>
                    <a:cubicBezTo>
                      <a:pt x="78" y="272"/>
                      <a:pt x="93" y="267"/>
                      <a:pt x="103" y="250"/>
                    </a:cubicBezTo>
                    <a:cubicBezTo>
                      <a:pt x="107" y="243"/>
                      <a:pt x="115" y="238"/>
                      <a:pt x="122" y="234"/>
                    </a:cubicBezTo>
                    <a:cubicBezTo>
                      <a:pt x="132" y="229"/>
                      <a:pt x="133" y="222"/>
                      <a:pt x="132" y="213"/>
                    </a:cubicBezTo>
                    <a:cubicBezTo>
                      <a:pt x="129" y="192"/>
                      <a:pt x="129" y="172"/>
                      <a:pt x="116" y="152"/>
                    </a:cubicBezTo>
                    <a:cubicBezTo>
                      <a:pt x="102" y="132"/>
                      <a:pt x="105" y="108"/>
                      <a:pt x="109" y="84"/>
                    </a:cubicBezTo>
                    <a:cubicBezTo>
                      <a:pt x="110" y="76"/>
                      <a:pt x="115" y="67"/>
                      <a:pt x="114" y="59"/>
                    </a:cubicBezTo>
                    <a:cubicBezTo>
                      <a:pt x="113" y="39"/>
                      <a:pt x="125" y="28"/>
                      <a:pt x="140" y="19"/>
                    </a:cubicBezTo>
                    <a:cubicBezTo>
                      <a:pt x="157" y="9"/>
                      <a:pt x="173" y="0"/>
                      <a:pt x="19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2"/>
              <p:cNvSpPr>
                <a:spLocks noEditPoints="1"/>
              </p:cNvSpPr>
              <p:nvPr/>
            </p:nvSpPr>
            <p:spPr bwMode="auto">
              <a:xfrm>
                <a:off x="7923213" y="3709988"/>
                <a:ext cx="358775" cy="715963"/>
              </a:xfrm>
              <a:custGeom>
                <a:avLst/>
                <a:gdLst>
                  <a:gd name="T0" fmla="*/ 102 w 375"/>
                  <a:gd name="T1" fmla="*/ 494 h 750"/>
                  <a:gd name="T2" fmla="*/ 90 w 375"/>
                  <a:gd name="T3" fmla="*/ 428 h 750"/>
                  <a:gd name="T4" fmla="*/ 72 w 375"/>
                  <a:gd name="T5" fmla="*/ 401 h 750"/>
                  <a:gd name="T6" fmla="*/ 76 w 375"/>
                  <a:gd name="T7" fmla="*/ 456 h 750"/>
                  <a:gd name="T8" fmla="*/ 135 w 375"/>
                  <a:gd name="T9" fmla="*/ 584 h 750"/>
                  <a:gd name="T10" fmla="*/ 170 w 375"/>
                  <a:gd name="T11" fmla="*/ 642 h 750"/>
                  <a:gd name="T12" fmla="*/ 220 w 375"/>
                  <a:gd name="T13" fmla="*/ 588 h 750"/>
                  <a:gd name="T14" fmla="*/ 196 w 375"/>
                  <a:gd name="T15" fmla="*/ 583 h 750"/>
                  <a:gd name="T16" fmla="*/ 302 w 375"/>
                  <a:gd name="T17" fmla="*/ 435 h 750"/>
                  <a:gd name="T18" fmla="*/ 302 w 375"/>
                  <a:gd name="T19" fmla="*/ 435 h 750"/>
                  <a:gd name="T20" fmla="*/ 285 w 375"/>
                  <a:gd name="T21" fmla="*/ 363 h 750"/>
                  <a:gd name="T22" fmla="*/ 276 w 375"/>
                  <a:gd name="T23" fmla="*/ 361 h 750"/>
                  <a:gd name="T24" fmla="*/ 260 w 375"/>
                  <a:gd name="T25" fmla="*/ 513 h 750"/>
                  <a:gd name="T26" fmla="*/ 270 w 375"/>
                  <a:gd name="T27" fmla="*/ 518 h 750"/>
                  <a:gd name="T28" fmla="*/ 302 w 375"/>
                  <a:gd name="T29" fmla="*/ 435 h 750"/>
                  <a:gd name="T30" fmla="*/ 268 w 375"/>
                  <a:gd name="T31" fmla="*/ 108 h 750"/>
                  <a:gd name="T32" fmla="*/ 225 w 375"/>
                  <a:gd name="T33" fmla="*/ 241 h 750"/>
                  <a:gd name="T34" fmla="*/ 298 w 375"/>
                  <a:gd name="T35" fmla="*/ 284 h 750"/>
                  <a:gd name="T36" fmla="*/ 362 w 375"/>
                  <a:gd name="T37" fmla="*/ 373 h 750"/>
                  <a:gd name="T38" fmla="*/ 368 w 375"/>
                  <a:gd name="T39" fmla="*/ 470 h 750"/>
                  <a:gd name="T40" fmla="*/ 244 w 375"/>
                  <a:gd name="T41" fmla="*/ 692 h 750"/>
                  <a:gd name="T42" fmla="*/ 154 w 375"/>
                  <a:gd name="T43" fmla="*/ 737 h 750"/>
                  <a:gd name="T44" fmla="*/ 71 w 375"/>
                  <a:gd name="T45" fmla="*/ 609 h 750"/>
                  <a:gd name="T46" fmla="*/ 5 w 375"/>
                  <a:gd name="T47" fmla="*/ 450 h 750"/>
                  <a:gd name="T48" fmla="*/ 16 w 375"/>
                  <a:gd name="T49" fmla="*/ 363 h 750"/>
                  <a:gd name="T50" fmla="*/ 64 w 375"/>
                  <a:gd name="T51" fmla="*/ 287 h 750"/>
                  <a:gd name="T52" fmla="*/ 144 w 375"/>
                  <a:gd name="T53" fmla="*/ 243 h 750"/>
                  <a:gd name="T54" fmla="*/ 146 w 375"/>
                  <a:gd name="T55" fmla="*/ 222 h 750"/>
                  <a:gd name="T56" fmla="*/ 91 w 375"/>
                  <a:gd name="T57" fmla="*/ 59 h 750"/>
                  <a:gd name="T58" fmla="*/ 152 w 375"/>
                  <a:gd name="T59" fmla="*/ 2 h 750"/>
                  <a:gd name="T60" fmla="*/ 225 w 375"/>
                  <a:gd name="T61" fmla="*/ 36 h 750"/>
                  <a:gd name="T62" fmla="*/ 268 w 375"/>
                  <a:gd name="T63" fmla="*/ 10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750">
                    <a:moveTo>
                      <a:pt x="102" y="494"/>
                    </a:moveTo>
                    <a:lnTo>
                      <a:pt x="102" y="494"/>
                    </a:lnTo>
                    <a:cubicBezTo>
                      <a:pt x="103" y="490"/>
                      <a:pt x="105" y="488"/>
                      <a:pt x="104" y="486"/>
                    </a:cubicBezTo>
                    <a:cubicBezTo>
                      <a:pt x="99" y="467"/>
                      <a:pt x="92" y="449"/>
                      <a:pt x="90" y="428"/>
                    </a:cubicBezTo>
                    <a:cubicBezTo>
                      <a:pt x="90" y="422"/>
                      <a:pt x="85" y="415"/>
                      <a:pt x="81" y="408"/>
                    </a:cubicBezTo>
                    <a:cubicBezTo>
                      <a:pt x="80" y="405"/>
                      <a:pt x="78" y="400"/>
                      <a:pt x="72" y="401"/>
                    </a:cubicBezTo>
                    <a:cubicBezTo>
                      <a:pt x="66" y="403"/>
                      <a:pt x="66" y="409"/>
                      <a:pt x="66" y="414"/>
                    </a:cubicBezTo>
                    <a:cubicBezTo>
                      <a:pt x="65" y="429"/>
                      <a:pt x="70" y="443"/>
                      <a:pt x="76" y="456"/>
                    </a:cubicBezTo>
                    <a:cubicBezTo>
                      <a:pt x="82" y="470"/>
                      <a:pt x="88" y="484"/>
                      <a:pt x="102" y="494"/>
                    </a:cubicBezTo>
                    <a:close/>
                    <a:moveTo>
                      <a:pt x="135" y="584"/>
                    </a:moveTo>
                    <a:lnTo>
                      <a:pt x="135" y="584"/>
                    </a:lnTo>
                    <a:cubicBezTo>
                      <a:pt x="143" y="610"/>
                      <a:pt x="155" y="627"/>
                      <a:pt x="170" y="642"/>
                    </a:cubicBezTo>
                    <a:cubicBezTo>
                      <a:pt x="174" y="646"/>
                      <a:pt x="180" y="648"/>
                      <a:pt x="184" y="644"/>
                    </a:cubicBezTo>
                    <a:cubicBezTo>
                      <a:pt x="200" y="628"/>
                      <a:pt x="211" y="608"/>
                      <a:pt x="220" y="588"/>
                    </a:cubicBezTo>
                    <a:cubicBezTo>
                      <a:pt x="221" y="585"/>
                      <a:pt x="218" y="582"/>
                      <a:pt x="215" y="582"/>
                    </a:cubicBezTo>
                    <a:cubicBezTo>
                      <a:pt x="209" y="582"/>
                      <a:pt x="202" y="582"/>
                      <a:pt x="196" y="583"/>
                    </a:cubicBezTo>
                    <a:cubicBezTo>
                      <a:pt x="177" y="586"/>
                      <a:pt x="159" y="590"/>
                      <a:pt x="135" y="584"/>
                    </a:cubicBezTo>
                    <a:close/>
                    <a:moveTo>
                      <a:pt x="302" y="435"/>
                    </a:moveTo>
                    <a:lnTo>
                      <a:pt x="302" y="435"/>
                    </a:lnTo>
                    <a:lnTo>
                      <a:pt x="302" y="435"/>
                    </a:lnTo>
                    <a:cubicBezTo>
                      <a:pt x="302" y="432"/>
                      <a:pt x="301" y="429"/>
                      <a:pt x="302" y="426"/>
                    </a:cubicBezTo>
                    <a:cubicBezTo>
                      <a:pt x="307" y="402"/>
                      <a:pt x="297" y="382"/>
                      <a:pt x="285" y="363"/>
                    </a:cubicBezTo>
                    <a:cubicBezTo>
                      <a:pt x="284" y="361"/>
                      <a:pt x="283" y="359"/>
                      <a:pt x="281" y="358"/>
                    </a:cubicBezTo>
                    <a:cubicBezTo>
                      <a:pt x="279" y="358"/>
                      <a:pt x="276" y="359"/>
                      <a:pt x="276" y="361"/>
                    </a:cubicBezTo>
                    <a:cubicBezTo>
                      <a:pt x="275" y="363"/>
                      <a:pt x="275" y="367"/>
                      <a:pt x="275" y="370"/>
                    </a:cubicBezTo>
                    <a:cubicBezTo>
                      <a:pt x="278" y="419"/>
                      <a:pt x="285" y="468"/>
                      <a:pt x="260" y="513"/>
                    </a:cubicBezTo>
                    <a:cubicBezTo>
                      <a:pt x="259" y="514"/>
                      <a:pt x="260" y="518"/>
                      <a:pt x="262" y="519"/>
                    </a:cubicBezTo>
                    <a:cubicBezTo>
                      <a:pt x="264" y="521"/>
                      <a:pt x="267" y="520"/>
                      <a:pt x="270" y="518"/>
                    </a:cubicBezTo>
                    <a:cubicBezTo>
                      <a:pt x="291" y="496"/>
                      <a:pt x="307" y="471"/>
                      <a:pt x="302" y="439"/>
                    </a:cubicBezTo>
                    <a:cubicBezTo>
                      <a:pt x="302" y="437"/>
                      <a:pt x="302" y="436"/>
                      <a:pt x="302" y="435"/>
                    </a:cubicBezTo>
                    <a:close/>
                    <a:moveTo>
                      <a:pt x="268" y="108"/>
                    </a:moveTo>
                    <a:lnTo>
                      <a:pt x="268" y="108"/>
                    </a:lnTo>
                    <a:cubicBezTo>
                      <a:pt x="268" y="135"/>
                      <a:pt x="261" y="155"/>
                      <a:pt x="245" y="168"/>
                    </a:cubicBezTo>
                    <a:cubicBezTo>
                      <a:pt x="220" y="188"/>
                      <a:pt x="224" y="215"/>
                      <a:pt x="225" y="241"/>
                    </a:cubicBezTo>
                    <a:cubicBezTo>
                      <a:pt x="226" y="247"/>
                      <a:pt x="231" y="250"/>
                      <a:pt x="236" y="252"/>
                    </a:cubicBezTo>
                    <a:cubicBezTo>
                      <a:pt x="258" y="260"/>
                      <a:pt x="278" y="272"/>
                      <a:pt x="298" y="284"/>
                    </a:cubicBezTo>
                    <a:cubicBezTo>
                      <a:pt x="322" y="298"/>
                      <a:pt x="340" y="317"/>
                      <a:pt x="349" y="344"/>
                    </a:cubicBezTo>
                    <a:cubicBezTo>
                      <a:pt x="352" y="354"/>
                      <a:pt x="357" y="363"/>
                      <a:pt x="362" y="373"/>
                    </a:cubicBezTo>
                    <a:cubicBezTo>
                      <a:pt x="371" y="393"/>
                      <a:pt x="375" y="413"/>
                      <a:pt x="370" y="435"/>
                    </a:cubicBezTo>
                    <a:cubicBezTo>
                      <a:pt x="367" y="446"/>
                      <a:pt x="367" y="458"/>
                      <a:pt x="368" y="470"/>
                    </a:cubicBezTo>
                    <a:cubicBezTo>
                      <a:pt x="371" y="501"/>
                      <a:pt x="356" y="526"/>
                      <a:pt x="338" y="548"/>
                    </a:cubicBezTo>
                    <a:cubicBezTo>
                      <a:pt x="302" y="593"/>
                      <a:pt x="270" y="641"/>
                      <a:pt x="244" y="692"/>
                    </a:cubicBezTo>
                    <a:cubicBezTo>
                      <a:pt x="229" y="720"/>
                      <a:pt x="205" y="734"/>
                      <a:pt x="179" y="746"/>
                    </a:cubicBezTo>
                    <a:cubicBezTo>
                      <a:pt x="169" y="750"/>
                      <a:pt x="159" y="745"/>
                      <a:pt x="154" y="737"/>
                    </a:cubicBezTo>
                    <a:cubicBezTo>
                      <a:pt x="139" y="712"/>
                      <a:pt x="118" y="692"/>
                      <a:pt x="102" y="668"/>
                    </a:cubicBezTo>
                    <a:cubicBezTo>
                      <a:pt x="90" y="649"/>
                      <a:pt x="79" y="630"/>
                      <a:pt x="71" y="609"/>
                    </a:cubicBezTo>
                    <a:cubicBezTo>
                      <a:pt x="58" y="577"/>
                      <a:pt x="44" y="546"/>
                      <a:pt x="29" y="516"/>
                    </a:cubicBezTo>
                    <a:cubicBezTo>
                      <a:pt x="19" y="495"/>
                      <a:pt x="12" y="472"/>
                      <a:pt x="5" y="450"/>
                    </a:cubicBezTo>
                    <a:cubicBezTo>
                      <a:pt x="0" y="432"/>
                      <a:pt x="0" y="414"/>
                      <a:pt x="8" y="397"/>
                    </a:cubicBezTo>
                    <a:cubicBezTo>
                      <a:pt x="12" y="386"/>
                      <a:pt x="15" y="374"/>
                      <a:pt x="16" y="363"/>
                    </a:cubicBezTo>
                    <a:cubicBezTo>
                      <a:pt x="18" y="334"/>
                      <a:pt x="35" y="314"/>
                      <a:pt x="54" y="295"/>
                    </a:cubicBezTo>
                    <a:cubicBezTo>
                      <a:pt x="56" y="292"/>
                      <a:pt x="62" y="291"/>
                      <a:pt x="64" y="287"/>
                    </a:cubicBezTo>
                    <a:cubicBezTo>
                      <a:pt x="73" y="270"/>
                      <a:pt x="88" y="265"/>
                      <a:pt x="106" y="265"/>
                    </a:cubicBezTo>
                    <a:cubicBezTo>
                      <a:pt x="122" y="265"/>
                      <a:pt x="132" y="251"/>
                      <a:pt x="144" y="243"/>
                    </a:cubicBezTo>
                    <a:cubicBezTo>
                      <a:pt x="148" y="241"/>
                      <a:pt x="149" y="236"/>
                      <a:pt x="148" y="232"/>
                    </a:cubicBezTo>
                    <a:cubicBezTo>
                      <a:pt x="148" y="228"/>
                      <a:pt x="147" y="225"/>
                      <a:pt x="146" y="222"/>
                    </a:cubicBezTo>
                    <a:cubicBezTo>
                      <a:pt x="128" y="195"/>
                      <a:pt x="125" y="162"/>
                      <a:pt x="107" y="136"/>
                    </a:cubicBezTo>
                    <a:cubicBezTo>
                      <a:pt x="91" y="113"/>
                      <a:pt x="88" y="86"/>
                      <a:pt x="91" y="59"/>
                    </a:cubicBezTo>
                    <a:cubicBezTo>
                      <a:pt x="94" y="30"/>
                      <a:pt x="111" y="13"/>
                      <a:pt x="137" y="3"/>
                    </a:cubicBezTo>
                    <a:cubicBezTo>
                      <a:pt x="142" y="1"/>
                      <a:pt x="147" y="0"/>
                      <a:pt x="152" y="2"/>
                    </a:cubicBezTo>
                    <a:cubicBezTo>
                      <a:pt x="155" y="3"/>
                      <a:pt x="158" y="6"/>
                      <a:pt x="161" y="5"/>
                    </a:cubicBezTo>
                    <a:cubicBezTo>
                      <a:pt x="190" y="0"/>
                      <a:pt x="206" y="21"/>
                      <a:pt x="225" y="36"/>
                    </a:cubicBezTo>
                    <a:cubicBezTo>
                      <a:pt x="244" y="52"/>
                      <a:pt x="259" y="71"/>
                      <a:pt x="267" y="95"/>
                    </a:cubicBezTo>
                    <a:cubicBezTo>
                      <a:pt x="268" y="101"/>
                      <a:pt x="268" y="108"/>
                      <a:pt x="268"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3"/>
              <p:cNvSpPr>
                <a:spLocks noEditPoints="1"/>
              </p:cNvSpPr>
              <p:nvPr/>
            </p:nvSpPr>
            <p:spPr bwMode="auto">
              <a:xfrm>
                <a:off x="8340725" y="3676650"/>
                <a:ext cx="357188" cy="692150"/>
              </a:xfrm>
              <a:custGeom>
                <a:avLst/>
                <a:gdLst>
                  <a:gd name="T0" fmla="*/ 295 w 374"/>
                  <a:gd name="T1" fmla="*/ 388 h 726"/>
                  <a:gd name="T2" fmla="*/ 286 w 374"/>
                  <a:gd name="T3" fmla="*/ 374 h 726"/>
                  <a:gd name="T4" fmla="*/ 281 w 374"/>
                  <a:gd name="T5" fmla="*/ 394 h 726"/>
                  <a:gd name="T6" fmla="*/ 263 w 374"/>
                  <a:gd name="T7" fmla="*/ 479 h 726"/>
                  <a:gd name="T8" fmla="*/ 272 w 374"/>
                  <a:gd name="T9" fmla="*/ 483 h 726"/>
                  <a:gd name="T10" fmla="*/ 105 w 374"/>
                  <a:gd name="T11" fmla="*/ 478 h 726"/>
                  <a:gd name="T12" fmla="*/ 87 w 374"/>
                  <a:gd name="T13" fmla="*/ 369 h 726"/>
                  <a:gd name="T14" fmla="*/ 80 w 374"/>
                  <a:gd name="T15" fmla="*/ 356 h 726"/>
                  <a:gd name="T16" fmla="*/ 70 w 374"/>
                  <a:gd name="T17" fmla="*/ 377 h 726"/>
                  <a:gd name="T18" fmla="*/ 196 w 374"/>
                  <a:gd name="T19" fmla="*/ 576 h 726"/>
                  <a:gd name="T20" fmla="*/ 196 w 374"/>
                  <a:gd name="T21" fmla="*/ 575 h 726"/>
                  <a:gd name="T22" fmla="*/ 153 w 374"/>
                  <a:gd name="T23" fmla="*/ 589 h 726"/>
                  <a:gd name="T24" fmla="*/ 201 w 374"/>
                  <a:gd name="T25" fmla="*/ 648 h 726"/>
                  <a:gd name="T26" fmla="*/ 241 w 374"/>
                  <a:gd name="T27" fmla="*/ 581 h 726"/>
                  <a:gd name="T28" fmla="*/ 196 w 374"/>
                  <a:gd name="T29" fmla="*/ 576 h 726"/>
                  <a:gd name="T30" fmla="*/ 156 w 374"/>
                  <a:gd name="T31" fmla="*/ 243 h 726"/>
                  <a:gd name="T32" fmla="*/ 136 w 374"/>
                  <a:gd name="T33" fmla="*/ 165 h 726"/>
                  <a:gd name="T34" fmla="*/ 125 w 374"/>
                  <a:gd name="T35" fmla="*/ 36 h 726"/>
                  <a:gd name="T36" fmla="*/ 187 w 374"/>
                  <a:gd name="T37" fmla="*/ 3 h 726"/>
                  <a:gd name="T38" fmla="*/ 260 w 374"/>
                  <a:gd name="T39" fmla="*/ 87 h 726"/>
                  <a:gd name="T40" fmla="*/ 232 w 374"/>
                  <a:gd name="T41" fmla="*/ 199 h 726"/>
                  <a:gd name="T42" fmla="*/ 208 w 374"/>
                  <a:gd name="T43" fmla="*/ 251 h 726"/>
                  <a:gd name="T44" fmla="*/ 338 w 374"/>
                  <a:gd name="T45" fmla="*/ 323 h 726"/>
                  <a:gd name="T46" fmla="*/ 370 w 374"/>
                  <a:gd name="T47" fmla="*/ 395 h 726"/>
                  <a:gd name="T48" fmla="*/ 329 w 374"/>
                  <a:gd name="T49" fmla="*/ 536 h 726"/>
                  <a:gd name="T50" fmla="*/ 280 w 374"/>
                  <a:gd name="T51" fmla="*/ 668 h 726"/>
                  <a:gd name="T52" fmla="*/ 167 w 374"/>
                  <a:gd name="T53" fmla="*/ 709 h 726"/>
                  <a:gd name="T54" fmla="*/ 76 w 374"/>
                  <a:gd name="T55" fmla="*/ 587 h 726"/>
                  <a:gd name="T56" fmla="*/ 22 w 374"/>
                  <a:gd name="T57" fmla="*/ 471 h 726"/>
                  <a:gd name="T58" fmla="*/ 6 w 374"/>
                  <a:gd name="T59" fmla="*/ 384 h 726"/>
                  <a:gd name="T60" fmla="*/ 12 w 374"/>
                  <a:gd name="T61" fmla="*/ 334 h 726"/>
                  <a:gd name="T62" fmla="*/ 75 w 374"/>
                  <a:gd name="T63" fmla="*/ 283 h 726"/>
                  <a:gd name="T64" fmla="*/ 156 w 374"/>
                  <a:gd name="T65" fmla="*/ 24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726">
                    <a:moveTo>
                      <a:pt x="295" y="388"/>
                    </a:moveTo>
                    <a:lnTo>
                      <a:pt x="295" y="388"/>
                    </a:lnTo>
                    <a:cubicBezTo>
                      <a:pt x="294" y="384"/>
                      <a:pt x="293" y="380"/>
                      <a:pt x="292" y="376"/>
                    </a:cubicBezTo>
                    <a:cubicBezTo>
                      <a:pt x="291" y="375"/>
                      <a:pt x="288" y="374"/>
                      <a:pt x="286" y="374"/>
                    </a:cubicBezTo>
                    <a:cubicBezTo>
                      <a:pt x="286" y="374"/>
                      <a:pt x="284" y="375"/>
                      <a:pt x="284" y="375"/>
                    </a:cubicBezTo>
                    <a:cubicBezTo>
                      <a:pt x="283" y="381"/>
                      <a:pt x="282" y="387"/>
                      <a:pt x="281" y="394"/>
                    </a:cubicBezTo>
                    <a:cubicBezTo>
                      <a:pt x="280" y="420"/>
                      <a:pt x="277" y="446"/>
                      <a:pt x="265" y="470"/>
                    </a:cubicBezTo>
                    <a:cubicBezTo>
                      <a:pt x="264" y="473"/>
                      <a:pt x="263" y="476"/>
                      <a:pt x="263" y="479"/>
                    </a:cubicBezTo>
                    <a:cubicBezTo>
                      <a:pt x="263" y="482"/>
                      <a:pt x="264" y="485"/>
                      <a:pt x="265" y="488"/>
                    </a:cubicBezTo>
                    <a:cubicBezTo>
                      <a:pt x="267" y="486"/>
                      <a:pt x="271" y="485"/>
                      <a:pt x="272" y="483"/>
                    </a:cubicBezTo>
                    <a:cubicBezTo>
                      <a:pt x="283" y="452"/>
                      <a:pt x="290" y="421"/>
                      <a:pt x="295" y="388"/>
                    </a:cubicBezTo>
                    <a:close/>
                    <a:moveTo>
                      <a:pt x="105" y="478"/>
                    </a:moveTo>
                    <a:lnTo>
                      <a:pt x="105" y="478"/>
                    </a:lnTo>
                    <a:cubicBezTo>
                      <a:pt x="99" y="442"/>
                      <a:pt x="93" y="405"/>
                      <a:pt x="87" y="369"/>
                    </a:cubicBezTo>
                    <a:cubicBezTo>
                      <a:pt x="87" y="366"/>
                      <a:pt x="86" y="363"/>
                      <a:pt x="85" y="360"/>
                    </a:cubicBezTo>
                    <a:cubicBezTo>
                      <a:pt x="84" y="358"/>
                      <a:pt x="82" y="356"/>
                      <a:pt x="80" y="356"/>
                    </a:cubicBezTo>
                    <a:cubicBezTo>
                      <a:pt x="78" y="356"/>
                      <a:pt x="76" y="358"/>
                      <a:pt x="75" y="359"/>
                    </a:cubicBezTo>
                    <a:cubicBezTo>
                      <a:pt x="69" y="364"/>
                      <a:pt x="68" y="370"/>
                      <a:pt x="70" y="377"/>
                    </a:cubicBezTo>
                    <a:cubicBezTo>
                      <a:pt x="76" y="412"/>
                      <a:pt x="83" y="447"/>
                      <a:pt x="105" y="478"/>
                    </a:cubicBezTo>
                    <a:close/>
                    <a:moveTo>
                      <a:pt x="196" y="576"/>
                    </a:moveTo>
                    <a:lnTo>
                      <a:pt x="196" y="576"/>
                    </a:lnTo>
                    <a:lnTo>
                      <a:pt x="196" y="575"/>
                    </a:lnTo>
                    <a:cubicBezTo>
                      <a:pt x="184" y="575"/>
                      <a:pt x="173" y="575"/>
                      <a:pt x="161" y="576"/>
                    </a:cubicBezTo>
                    <a:cubicBezTo>
                      <a:pt x="153" y="576"/>
                      <a:pt x="149" y="582"/>
                      <a:pt x="153" y="589"/>
                    </a:cubicBezTo>
                    <a:cubicBezTo>
                      <a:pt x="162" y="606"/>
                      <a:pt x="173" y="623"/>
                      <a:pt x="180" y="642"/>
                    </a:cubicBezTo>
                    <a:cubicBezTo>
                      <a:pt x="183" y="651"/>
                      <a:pt x="194" y="653"/>
                      <a:pt x="201" y="648"/>
                    </a:cubicBezTo>
                    <a:cubicBezTo>
                      <a:pt x="210" y="642"/>
                      <a:pt x="220" y="637"/>
                      <a:pt x="226" y="628"/>
                    </a:cubicBezTo>
                    <a:cubicBezTo>
                      <a:pt x="234" y="614"/>
                      <a:pt x="242" y="599"/>
                      <a:pt x="241" y="581"/>
                    </a:cubicBezTo>
                    <a:cubicBezTo>
                      <a:pt x="231" y="571"/>
                      <a:pt x="217" y="577"/>
                      <a:pt x="205" y="576"/>
                    </a:cubicBezTo>
                    <a:cubicBezTo>
                      <a:pt x="202" y="576"/>
                      <a:pt x="199" y="576"/>
                      <a:pt x="196" y="576"/>
                    </a:cubicBezTo>
                    <a:close/>
                    <a:moveTo>
                      <a:pt x="156" y="243"/>
                    </a:moveTo>
                    <a:lnTo>
                      <a:pt x="156" y="243"/>
                    </a:lnTo>
                    <a:cubicBezTo>
                      <a:pt x="152" y="219"/>
                      <a:pt x="139" y="199"/>
                      <a:pt x="141" y="176"/>
                    </a:cubicBezTo>
                    <a:cubicBezTo>
                      <a:pt x="141" y="172"/>
                      <a:pt x="138" y="168"/>
                      <a:pt x="136" y="165"/>
                    </a:cubicBezTo>
                    <a:cubicBezTo>
                      <a:pt x="117" y="142"/>
                      <a:pt x="114" y="114"/>
                      <a:pt x="110" y="87"/>
                    </a:cubicBezTo>
                    <a:cubicBezTo>
                      <a:pt x="107" y="68"/>
                      <a:pt x="116" y="52"/>
                      <a:pt x="125" y="36"/>
                    </a:cubicBezTo>
                    <a:cubicBezTo>
                      <a:pt x="129" y="28"/>
                      <a:pt x="131" y="18"/>
                      <a:pt x="141" y="14"/>
                    </a:cubicBezTo>
                    <a:cubicBezTo>
                      <a:pt x="156" y="8"/>
                      <a:pt x="171" y="0"/>
                      <a:pt x="187" y="3"/>
                    </a:cubicBezTo>
                    <a:cubicBezTo>
                      <a:pt x="195" y="4"/>
                      <a:pt x="202" y="6"/>
                      <a:pt x="207" y="12"/>
                    </a:cubicBezTo>
                    <a:cubicBezTo>
                      <a:pt x="227" y="35"/>
                      <a:pt x="247" y="59"/>
                      <a:pt x="260" y="87"/>
                    </a:cubicBezTo>
                    <a:cubicBezTo>
                      <a:pt x="276" y="122"/>
                      <a:pt x="271" y="153"/>
                      <a:pt x="248" y="183"/>
                    </a:cubicBezTo>
                    <a:cubicBezTo>
                      <a:pt x="243" y="189"/>
                      <a:pt x="238" y="195"/>
                      <a:pt x="232" y="199"/>
                    </a:cubicBezTo>
                    <a:cubicBezTo>
                      <a:pt x="220" y="207"/>
                      <a:pt x="214" y="219"/>
                      <a:pt x="211" y="233"/>
                    </a:cubicBezTo>
                    <a:cubicBezTo>
                      <a:pt x="210" y="239"/>
                      <a:pt x="203" y="245"/>
                      <a:pt x="208" y="251"/>
                    </a:cubicBezTo>
                    <a:cubicBezTo>
                      <a:pt x="214" y="258"/>
                      <a:pt x="220" y="265"/>
                      <a:pt x="231" y="266"/>
                    </a:cubicBezTo>
                    <a:cubicBezTo>
                      <a:pt x="269" y="271"/>
                      <a:pt x="314" y="295"/>
                      <a:pt x="338" y="323"/>
                    </a:cubicBezTo>
                    <a:cubicBezTo>
                      <a:pt x="343" y="329"/>
                      <a:pt x="348" y="335"/>
                      <a:pt x="353" y="340"/>
                    </a:cubicBezTo>
                    <a:cubicBezTo>
                      <a:pt x="370" y="355"/>
                      <a:pt x="374" y="374"/>
                      <a:pt x="370" y="395"/>
                    </a:cubicBezTo>
                    <a:cubicBezTo>
                      <a:pt x="365" y="420"/>
                      <a:pt x="359" y="445"/>
                      <a:pt x="352" y="469"/>
                    </a:cubicBezTo>
                    <a:cubicBezTo>
                      <a:pt x="346" y="492"/>
                      <a:pt x="338" y="514"/>
                      <a:pt x="329" y="536"/>
                    </a:cubicBezTo>
                    <a:cubicBezTo>
                      <a:pt x="321" y="557"/>
                      <a:pt x="314" y="580"/>
                      <a:pt x="310" y="603"/>
                    </a:cubicBezTo>
                    <a:cubicBezTo>
                      <a:pt x="306" y="628"/>
                      <a:pt x="300" y="651"/>
                      <a:pt x="280" y="668"/>
                    </a:cubicBezTo>
                    <a:cubicBezTo>
                      <a:pt x="269" y="696"/>
                      <a:pt x="244" y="706"/>
                      <a:pt x="220" y="717"/>
                    </a:cubicBezTo>
                    <a:cubicBezTo>
                      <a:pt x="200" y="726"/>
                      <a:pt x="183" y="724"/>
                      <a:pt x="167" y="709"/>
                    </a:cubicBezTo>
                    <a:cubicBezTo>
                      <a:pt x="155" y="699"/>
                      <a:pt x="145" y="686"/>
                      <a:pt x="134" y="674"/>
                    </a:cubicBezTo>
                    <a:cubicBezTo>
                      <a:pt x="111" y="648"/>
                      <a:pt x="96" y="616"/>
                      <a:pt x="76" y="587"/>
                    </a:cubicBezTo>
                    <a:cubicBezTo>
                      <a:pt x="73" y="582"/>
                      <a:pt x="70" y="576"/>
                      <a:pt x="67" y="570"/>
                    </a:cubicBezTo>
                    <a:cubicBezTo>
                      <a:pt x="52" y="537"/>
                      <a:pt x="37" y="504"/>
                      <a:pt x="22" y="471"/>
                    </a:cubicBezTo>
                    <a:cubicBezTo>
                      <a:pt x="17" y="460"/>
                      <a:pt x="12" y="448"/>
                      <a:pt x="13" y="435"/>
                    </a:cubicBezTo>
                    <a:cubicBezTo>
                      <a:pt x="15" y="417"/>
                      <a:pt x="10" y="401"/>
                      <a:pt x="6" y="384"/>
                    </a:cubicBezTo>
                    <a:cubicBezTo>
                      <a:pt x="4" y="376"/>
                      <a:pt x="3" y="367"/>
                      <a:pt x="2" y="359"/>
                    </a:cubicBezTo>
                    <a:cubicBezTo>
                      <a:pt x="0" y="349"/>
                      <a:pt x="4" y="341"/>
                      <a:pt x="12" y="334"/>
                    </a:cubicBezTo>
                    <a:cubicBezTo>
                      <a:pt x="24" y="325"/>
                      <a:pt x="33" y="313"/>
                      <a:pt x="43" y="302"/>
                    </a:cubicBezTo>
                    <a:cubicBezTo>
                      <a:pt x="52" y="293"/>
                      <a:pt x="62" y="285"/>
                      <a:pt x="75" y="283"/>
                    </a:cubicBezTo>
                    <a:cubicBezTo>
                      <a:pt x="98" y="279"/>
                      <a:pt x="118" y="271"/>
                      <a:pt x="135" y="254"/>
                    </a:cubicBezTo>
                    <a:cubicBezTo>
                      <a:pt x="140" y="249"/>
                      <a:pt x="147" y="247"/>
                      <a:pt x="156"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4"/>
              <p:cNvSpPr>
                <a:spLocks/>
              </p:cNvSpPr>
              <p:nvPr/>
            </p:nvSpPr>
            <p:spPr bwMode="auto">
              <a:xfrm>
                <a:off x="8364538" y="4346575"/>
                <a:ext cx="149225" cy="450850"/>
              </a:xfrm>
              <a:custGeom>
                <a:avLst/>
                <a:gdLst>
                  <a:gd name="T0" fmla="*/ 144 w 156"/>
                  <a:gd name="T1" fmla="*/ 109 h 473"/>
                  <a:gd name="T2" fmla="*/ 144 w 156"/>
                  <a:gd name="T3" fmla="*/ 109 h 473"/>
                  <a:gd name="T4" fmla="*/ 137 w 156"/>
                  <a:gd name="T5" fmla="*/ 148 h 473"/>
                  <a:gd name="T6" fmla="*/ 126 w 156"/>
                  <a:gd name="T7" fmla="*/ 198 h 473"/>
                  <a:gd name="T8" fmla="*/ 125 w 156"/>
                  <a:gd name="T9" fmla="*/ 267 h 473"/>
                  <a:gd name="T10" fmla="*/ 147 w 156"/>
                  <a:gd name="T11" fmla="*/ 356 h 473"/>
                  <a:gd name="T12" fmla="*/ 141 w 156"/>
                  <a:gd name="T13" fmla="*/ 428 h 473"/>
                  <a:gd name="T14" fmla="*/ 120 w 156"/>
                  <a:gd name="T15" fmla="*/ 446 h 473"/>
                  <a:gd name="T16" fmla="*/ 66 w 156"/>
                  <a:gd name="T17" fmla="*/ 466 h 473"/>
                  <a:gd name="T18" fmla="*/ 23 w 156"/>
                  <a:gd name="T19" fmla="*/ 440 h 473"/>
                  <a:gd name="T20" fmla="*/ 34 w 156"/>
                  <a:gd name="T21" fmla="*/ 415 h 473"/>
                  <a:gd name="T22" fmla="*/ 61 w 156"/>
                  <a:gd name="T23" fmla="*/ 399 h 473"/>
                  <a:gd name="T24" fmla="*/ 67 w 156"/>
                  <a:gd name="T25" fmla="*/ 384 h 473"/>
                  <a:gd name="T26" fmla="*/ 33 w 156"/>
                  <a:gd name="T27" fmla="*/ 275 h 473"/>
                  <a:gd name="T28" fmla="*/ 21 w 156"/>
                  <a:gd name="T29" fmla="*/ 242 h 473"/>
                  <a:gd name="T30" fmla="*/ 15 w 156"/>
                  <a:gd name="T31" fmla="*/ 160 h 473"/>
                  <a:gd name="T32" fmla="*/ 20 w 156"/>
                  <a:gd name="T33" fmla="*/ 129 h 473"/>
                  <a:gd name="T34" fmla="*/ 28 w 156"/>
                  <a:gd name="T35" fmla="*/ 89 h 473"/>
                  <a:gd name="T36" fmla="*/ 51 w 156"/>
                  <a:gd name="T37" fmla="*/ 26 h 473"/>
                  <a:gd name="T38" fmla="*/ 67 w 156"/>
                  <a:gd name="T39" fmla="*/ 5 h 473"/>
                  <a:gd name="T40" fmla="*/ 100 w 156"/>
                  <a:gd name="T41" fmla="*/ 9 h 473"/>
                  <a:gd name="T42" fmla="*/ 105 w 156"/>
                  <a:gd name="T43" fmla="*/ 13 h 473"/>
                  <a:gd name="T44" fmla="*/ 144 w 156"/>
                  <a:gd name="T45" fmla="*/ 1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473">
                    <a:moveTo>
                      <a:pt x="144" y="109"/>
                    </a:moveTo>
                    <a:lnTo>
                      <a:pt x="144" y="109"/>
                    </a:lnTo>
                    <a:cubicBezTo>
                      <a:pt x="143" y="119"/>
                      <a:pt x="140" y="133"/>
                      <a:pt x="137" y="148"/>
                    </a:cubicBezTo>
                    <a:cubicBezTo>
                      <a:pt x="134" y="164"/>
                      <a:pt x="130" y="181"/>
                      <a:pt x="126" y="198"/>
                    </a:cubicBezTo>
                    <a:cubicBezTo>
                      <a:pt x="121" y="221"/>
                      <a:pt x="120" y="243"/>
                      <a:pt x="125" y="267"/>
                    </a:cubicBezTo>
                    <a:cubicBezTo>
                      <a:pt x="132" y="297"/>
                      <a:pt x="137" y="327"/>
                      <a:pt x="147" y="356"/>
                    </a:cubicBezTo>
                    <a:cubicBezTo>
                      <a:pt x="156" y="380"/>
                      <a:pt x="151" y="404"/>
                      <a:pt x="141" y="428"/>
                    </a:cubicBezTo>
                    <a:cubicBezTo>
                      <a:pt x="137" y="437"/>
                      <a:pt x="129" y="443"/>
                      <a:pt x="120" y="446"/>
                    </a:cubicBezTo>
                    <a:cubicBezTo>
                      <a:pt x="102" y="453"/>
                      <a:pt x="84" y="460"/>
                      <a:pt x="66" y="466"/>
                    </a:cubicBezTo>
                    <a:cubicBezTo>
                      <a:pt x="48" y="473"/>
                      <a:pt x="26" y="460"/>
                      <a:pt x="23" y="440"/>
                    </a:cubicBezTo>
                    <a:cubicBezTo>
                      <a:pt x="21" y="430"/>
                      <a:pt x="26" y="422"/>
                      <a:pt x="34" y="415"/>
                    </a:cubicBezTo>
                    <a:cubicBezTo>
                      <a:pt x="42" y="408"/>
                      <a:pt x="51" y="403"/>
                      <a:pt x="61" y="399"/>
                    </a:cubicBezTo>
                    <a:cubicBezTo>
                      <a:pt x="69" y="396"/>
                      <a:pt x="71" y="390"/>
                      <a:pt x="67" y="384"/>
                    </a:cubicBezTo>
                    <a:cubicBezTo>
                      <a:pt x="45" y="351"/>
                      <a:pt x="42" y="312"/>
                      <a:pt x="33" y="275"/>
                    </a:cubicBezTo>
                    <a:cubicBezTo>
                      <a:pt x="30" y="264"/>
                      <a:pt x="28" y="252"/>
                      <a:pt x="21" y="242"/>
                    </a:cubicBezTo>
                    <a:cubicBezTo>
                      <a:pt x="5" y="216"/>
                      <a:pt x="0" y="189"/>
                      <a:pt x="15" y="160"/>
                    </a:cubicBezTo>
                    <a:cubicBezTo>
                      <a:pt x="19" y="151"/>
                      <a:pt x="22" y="141"/>
                      <a:pt x="20" y="129"/>
                    </a:cubicBezTo>
                    <a:cubicBezTo>
                      <a:pt x="18" y="115"/>
                      <a:pt x="23" y="102"/>
                      <a:pt x="28" y="89"/>
                    </a:cubicBezTo>
                    <a:cubicBezTo>
                      <a:pt x="37" y="69"/>
                      <a:pt x="46" y="49"/>
                      <a:pt x="51" y="26"/>
                    </a:cubicBezTo>
                    <a:cubicBezTo>
                      <a:pt x="53" y="16"/>
                      <a:pt x="56" y="9"/>
                      <a:pt x="67" y="5"/>
                    </a:cubicBezTo>
                    <a:cubicBezTo>
                      <a:pt x="78" y="2"/>
                      <a:pt x="90" y="0"/>
                      <a:pt x="100" y="9"/>
                    </a:cubicBezTo>
                    <a:cubicBezTo>
                      <a:pt x="102" y="10"/>
                      <a:pt x="104" y="11"/>
                      <a:pt x="105" y="13"/>
                    </a:cubicBezTo>
                    <a:cubicBezTo>
                      <a:pt x="126" y="40"/>
                      <a:pt x="146" y="67"/>
                      <a:pt x="144" y="1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5"/>
              <p:cNvSpPr>
                <a:spLocks/>
              </p:cNvSpPr>
              <p:nvPr/>
            </p:nvSpPr>
            <p:spPr bwMode="auto">
              <a:xfrm>
                <a:off x="8567738" y="4343400"/>
                <a:ext cx="144463" cy="446088"/>
              </a:xfrm>
              <a:custGeom>
                <a:avLst/>
                <a:gdLst>
                  <a:gd name="T0" fmla="*/ 58 w 151"/>
                  <a:gd name="T1" fmla="*/ 230 h 467"/>
                  <a:gd name="T2" fmla="*/ 58 w 151"/>
                  <a:gd name="T3" fmla="*/ 230 h 467"/>
                  <a:gd name="T4" fmla="*/ 48 w 151"/>
                  <a:gd name="T5" fmla="*/ 192 h 467"/>
                  <a:gd name="T6" fmla="*/ 13 w 151"/>
                  <a:gd name="T7" fmla="*/ 113 h 467"/>
                  <a:gd name="T8" fmla="*/ 9 w 151"/>
                  <a:gd name="T9" fmla="*/ 101 h 467"/>
                  <a:gd name="T10" fmla="*/ 32 w 151"/>
                  <a:gd name="T11" fmla="*/ 29 h 467"/>
                  <a:gd name="T12" fmla="*/ 54 w 151"/>
                  <a:gd name="T13" fmla="*/ 12 h 467"/>
                  <a:gd name="T14" fmla="*/ 110 w 151"/>
                  <a:gd name="T15" fmla="*/ 22 h 467"/>
                  <a:gd name="T16" fmla="*/ 114 w 151"/>
                  <a:gd name="T17" fmla="*/ 30 h 467"/>
                  <a:gd name="T18" fmla="*/ 128 w 151"/>
                  <a:gd name="T19" fmla="*/ 85 h 467"/>
                  <a:gd name="T20" fmla="*/ 133 w 151"/>
                  <a:gd name="T21" fmla="*/ 139 h 467"/>
                  <a:gd name="T22" fmla="*/ 144 w 151"/>
                  <a:gd name="T23" fmla="*/ 199 h 467"/>
                  <a:gd name="T24" fmla="*/ 146 w 151"/>
                  <a:gd name="T25" fmla="*/ 259 h 467"/>
                  <a:gd name="T26" fmla="*/ 123 w 151"/>
                  <a:gd name="T27" fmla="*/ 348 h 467"/>
                  <a:gd name="T28" fmla="*/ 115 w 151"/>
                  <a:gd name="T29" fmla="*/ 376 h 467"/>
                  <a:gd name="T30" fmla="*/ 118 w 151"/>
                  <a:gd name="T31" fmla="*/ 423 h 467"/>
                  <a:gd name="T32" fmla="*/ 111 w 151"/>
                  <a:gd name="T33" fmla="*/ 455 h 467"/>
                  <a:gd name="T34" fmla="*/ 59 w 151"/>
                  <a:gd name="T35" fmla="*/ 459 h 467"/>
                  <a:gd name="T36" fmla="*/ 32 w 151"/>
                  <a:gd name="T37" fmla="*/ 441 h 467"/>
                  <a:gd name="T38" fmla="*/ 23 w 151"/>
                  <a:gd name="T39" fmla="*/ 402 h 467"/>
                  <a:gd name="T40" fmla="*/ 46 w 151"/>
                  <a:gd name="T41" fmla="*/ 294 h 467"/>
                  <a:gd name="T42" fmla="*/ 58 w 151"/>
                  <a:gd name="T43" fmla="*/ 2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467">
                    <a:moveTo>
                      <a:pt x="58" y="230"/>
                    </a:moveTo>
                    <a:lnTo>
                      <a:pt x="58" y="230"/>
                    </a:lnTo>
                    <a:cubicBezTo>
                      <a:pt x="59" y="217"/>
                      <a:pt x="54" y="204"/>
                      <a:pt x="48" y="192"/>
                    </a:cubicBezTo>
                    <a:cubicBezTo>
                      <a:pt x="36" y="166"/>
                      <a:pt x="25" y="139"/>
                      <a:pt x="13" y="113"/>
                    </a:cubicBezTo>
                    <a:cubicBezTo>
                      <a:pt x="11" y="109"/>
                      <a:pt x="10" y="105"/>
                      <a:pt x="9" y="101"/>
                    </a:cubicBezTo>
                    <a:cubicBezTo>
                      <a:pt x="0" y="72"/>
                      <a:pt x="2" y="47"/>
                      <a:pt x="32" y="29"/>
                    </a:cubicBezTo>
                    <a:cubicBezTo>
                      <a:pt x="40" y="24"/>
                      <a:pt x="46" y="16"/>
                      <a:pt x="54" y="12"/>
                    </a:cubicBezTo>
                    <a:cubicBezTo>
                      <a:pt x="80" y="0"/>
                      <a:pt x="98" y="2"/>
                      <a:pt x="110" y="22"/>
                    </a:cubicBezTo>
                    <a:cubicBezTo>
                      <a:pt x="112" y="24"/>
                      <a:pt x="115" y="28"/>
                      <a:pt x="114" y="30"/>
                    </a:cubicBezTo>
                    <a:cubicBezTo>
                      <a:pt x="110" y="51"/>
                      <a:pt x="126" y="66"/>
                      <a:pt x="128" y="85"/>
                    </a:cubicBezTo>
                    <a:cubicBezTo>
                      <a:pt x="129" y="103"/>
                      <a:pt x="131" y="121"/>
                      <a:pt x="133" y="139"/>
                    </a:cubicBezTo>
                    <a:cubicBezTo>
                      <a:pt x="136" y="159"/>
                      <a:pt x="138" y="179"/>
                      <a:pt x="144" y="199"/>
                    </a:cubicBezTo>
                    <a:cubicBezTo>
                      <a:pt x="151" y="218"/>
                      <a:pt x="151" y="238"/>
                      <a:pt x="146" y="259"/>
                    </a:cubicBezTo>
                    <a:cubicBezTo>
                      <a:pt x="138" y="288"/>
                      <a:pt x="131" y="318"/>
                      <a:pt x="123" y="348"/>
                    </a:cubicBezTo>
                    <a:cubicBezTo>
                      <a:pt x="121" y="357"/>
                      <a:pt x="118" y="367"/>
                      <a:pt x="115" y="376"/>
                    </a:cubicBezTo>
                    <a:cubicBezTo>
                      <a:pt x="107" y="392"/>
                      <a:pt x="106" y="407"/>
                      <a:pt x="118" y="423"/>
                    </a:cubicBezTo>
                    <a:cubicBezTo>
                      <a:pt x="128" y="435"/>
                      <a:pt x="124" y="447"/>
                      <a:pt x="111" y="455"/>
                    </a:cubicBezTo>
                    <a:cubicBezTo>
                      <a:pt x="94" y="465"/>
                      <a:pt x="76" y="467"/>
                      <a:pt x="59" y="459"/>
                    </a:cubicBezTo>
                    <a:cubicBezTo>
                      <a:pt x="49" y="454"/>
                      <a:pt x="40" y="448"/>
                      <a:pt x="32" y="441"/>
                    </a:cubicBezTo>
                    <a:cubicBezTo>
                      <a:pt x="22" y="431"/>
                      <a:pt x="21" y="415"/>
                      <a:pt x="23" y="402"/>
                    </a:cubicBezTo>
                    <a:cubicBezTo>
                      <a:pt x="29" y="366"/>
                      <a:pt x="32" y="328"/>
                      <a:pt x="46" y="294"/>
                    </a:cubicBezTo>
                    <a:cubicBezTo>
                      <a:pt x="55" y="274"/>
                      <a:pt x="58" y="253"/>
                      <a:pt x="58"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6"/>
              <p:cNvSpPr>
                <a:spLocks/>
              </p:cNvSpPr>
              <p:nvPr/>
            </p:nvSpPr>
            <p:spPr bwMode="auto">
              <a:xfrm>
                <a:off x="8926513" y="4346575"/>
                <a:ext cx="155575" cy="427038"/>
              </a:xfrm>
              <a:custGeom>
                <a:avLst/>
                <a:gdLst>
                  <a:gd name="T0" fmla="*/ 101 w 162"/>
                  <a:gd name="T1" fmla="*/ 442 h 448"/>
                  <a:gd name="T2" fmla="*/ 101 w 162"/>
                  <a:gd name="T3" fmla="*/ 442 h 448"/>
                  <a:gd name="T4" fmla="*/ 60 w 162"/>
                  <a:gd name="T5" fmla="*/ 447 h 448"/>
                  <a:gd name="T6" fmla="*/ 8 w 162"/>
                  <a:gd name="T7" fmla="*/ 422 h 448"/>
                  <a:gd name="T8" fmla="*/ 6 w 162"/>
                  <a:gd name="T9" fmla="*/ 383 h 448"/>
                  <a:gd name="T10" fmla="*/ 45 w 162"/>
                  <a:gd name="T11" fmla="*/ 255 h 448"/>
                  <a:gd name="T12" fmla="*/ 43 w 162"/>
                  <a:gd name="T13" fmla="*/ 233 h 448"/>
                  <a:gd name="T14" fmla="*/ 32 w 162"/>
                  <a:gd name="T15" fmla="*/ 177 h 448"/>
                  <a:gd name="T16" fmla="*/ 14 w 162"/>
                  <a:gd name="T17" fmla="*/ 113 h 448"/>
                  <a:gd name="T18" fmla="*/ 2 w 162"/>
                  <a:gd name="T19" fmla="*/ 63 h 448"/>
                  <a:gd name="T20" fmla="*/ 11 w 162"/>
                  <a:gd name="T21" fmla="*/ 45 h 448"/>
                  <a:gd name="T22" fmla="*/ 32 w 162"/>
                  <a:gd name="T23" fmla="*/ 22 h 448"/>
                  <a:gd name="T24" fmla="*/ 43 w 162"/>
                  <a:gd name="T25" fmla="*/ 12 h 448"/>
                  <a:gd name="T26" fmla="*/ 76 w 162"/>
                  <a:gd name="T27" fmla="*/ 1 h 448"/>
                  <a:gd name="T28" fmla="*/ 109 w 162"/>
                  <a:gd name="T29" fmla="*/ 20 h 448"/>
                  <a:gd name="T30" fmla="*/ 113 w 162"/>
                  <a:gd name="T31" fmla="*/ 48 h 448"/>
                  <a:gd name="T32" fmla="*/ 116 w 162"/>
                  <a:gd name="T33" fmla="*/ 108 h 448"/>
                  <a:gd name="T34" fmla="*/ 118 w 162"/>
                  <a:gd name="T35" fmla="*/ 171 h 448"/>
                  <a:gd name="T36" fmla="*/ 123 w 162"/>
                  <a:gd name="T37" fmla="*/ 222 h 448"/>
                  <a:gd name="T38" fmla="*/ 123 w 162"/>
                  <a:gd name="T39" fmla="*/ 250 h 448"/>
                  <a:gd name="T40" fmla="*/ 100 w 162"/>
                  <a:gd name="T41" fmla="*/ 362 h 448"/>
                  <a:gd name="T42" fmla="*/ 111 w 162"/>
                  <a:gd name="T43" fmla="*/ 380 h 448"/>
                  <a:gd name="T44" fmla="*/ 140 w 162"/>
                  <a:gd name="T45" fmla="*/ 393 h 448"/>
                  <a:gd name="T46" fmla="*/ 156 w 162"/>
                  <a:gd name="T47" fmla="*/ 412 h 448"/>
                  <a:gd name="T48" fmla="*/ 148 w 162"/>
                  <a:gd name="T49" fmla="*/ 439 h 448"/>
                  <a:gd name="T50" fmla="*/ 124 w 162"/>
                  <a:gd name="T51" fmla="*/ 445 h 448"/>
                  <a:gd name="T52" fmla="*/ 101 w 162"/>
                  <a:gd name="T53"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448">
                    <a:moveTo>
                      <a:pt x="101" y="442"/>
                    </a:moveTo>
                    <a:lnTo>
                      <a:pt x="101" y="442"/>
                    </a:lnTo>
                    <a:cubicBezTo>
                      <a:pt x="90" y="443"/>
                      <a:pt x="75" y="446"/>
                      <a:pt x="60" y="447"/>
                    </a:cubicBezTo>
                    <a:cubicBezTo>
                      <a:pt x="38" y="448"/>
                      <a:pt x="21" y="440"/>
                      <a:pt x="8" y="422"/>
                    </a:cubicBezTo>
                    <a:cubicBezTo>
                      <a:pt x="0" y="410"/>
                      <a:pt x="0" y="397"/>
                      <a:pt x="6" y="383"/>
                    </a:cubicBezTo>
                    <a:cubicBezTo>
                      <a:pt x="23" y="342"/>
                      <a:pt x="35" y="299"/>
                      <a:pt x="45" y="255"/>
                    </a:cubicBezTo>
                    <a:cubicBezTo>
                      <a:pt x="47" y="248"/>
                      <a:pt x="45" y="241"/>
                      <a:pt x="43" y="233"/>
                    </a:cubicBezTo>
                    <a:cubicBezTo>
                      <a:pt x="39" y="215"/>
                      <a:pt x="36" y="196"/>
                      <a:pt x="32" y="177"/>
                    </a:cubicBezTo>
                    <a:cubicBezTo>
                      <a:pt x="28" y="155"/>
                      <a:pt x="24" y="133"/>
                      <a:pt x="14" y="113"/>
                    </a:cubicBezTo>
                    <a:cubicBezTo>
                      <a:pt x="7" y="97"/>
                      <a:pt x="3" y="81"/>
                      <a:pt x="2" y="63"/>
                    </a:cubicBezTo>
                    <a:cubicBezTo>
                      <a:pt x="1" y="55"/>
                      <a:pt x="3" y="48"/>
                      <a:pt x="11" y="45"/>
                    </a:cubicBezTo>
                    <a:cubicBezTo>
                      <a:pt x="21" y="40"/>
                      <a:pt x="28" y="33"/>
                      <a:pt x="32" y="22"/>
                    </a:cubicBezTo>
                    <a:cubicBezTo>
                      <a:pt x="33" y="17"/>
                      <a:pt x="38" y="14"/>
                      <a:pt x="43" y="12"/>
                    </a:cubicBezTo>
                    <a:cubicBezTo>
                      <a:pt x="54" y="6"/>
                      <a:pt x="64" y="2"/>
                      <a:pt x="76" y="1"/>
                    </a:cubicBezTo>
                    <a:cubicBezTo>
                      <a:pt x="93" y="0"/>
                      <a:pt x="103" y="5"/>
                      <a:pt x="109" y="20"/>
                    </a:cubicBezTo>
                    <a:cubicBezTo>
                      <a:pt x="113" y="29"/>
                      <a:pt x="114" y="39"/>
                      <a:pt x="113" y="48"/>
                    </a:cubicBezTo>
                    <a:cubicBezTo>
                      <a:pt x="108" y="68"/>
                      <a:pt x="113" y="88"/>
                      <a:pt x="116" y="108"/>
                    </a:cubicBezTo>
                    <a:cubicBezTo>
                      <a:pt x="120" y="129"/>
                      <a:pt x="121" y="150"/>
                      <a:pt x="118" y="171"/>
                    </a:cubicBezTo>
                    <a:cubicBezTo>
                      <a:pt x="117" y="188"/>
                      <a:pt x="120" y="205"/>
                      <a:pt x="123" y="222"/>
                    </a:cubicBezTo>
                    <a:cubicBezTo>
                      <a:pt x="125" y="232"/>
                      <a:pt x="125" y="240"/>
                      <a:pt x="123" y="250"/>
                    </a:cubicBezTo>
                    <a:cubicBezTo>
                      <a:pt x="118" y="288"/>
                      <a:pt x="108" y="325"/>
                      <a:pt x="100" y="362"/>
                    </a:cubicBezTo>
                    <a:cubicBezTo>
                      <a:pt x="97" y="375"/>
                      <a:pt x="98" y="377"/>
                      <a:pt x="111" y="380"/>
                    </a:cubicBezTo>
                    <a:cubicBezTo>
                      <a:pt x="121" y="383"/>
                      <a:pt x="130" y="388"/>
                      <a:pt x="140" y="393"/>
                    </a:cubicBezTo>
                    <a:cubicBezTo>
                      <a:pt x="148" y="398"/>
                      <a:pt x="153" y="404"/>
                      <a:pt x="156" y="412"/>
                    </a:cubicBezTo>
                    <a:cubicBezTo>
                      <a:pt x="162" y="423"/>
                      <a:pt x="159" y="433"/>
                      <a:pt x="148" y="439"/>
                    </a:cubicBezTo>
                    <a:cubicBezTo>
                      <a:pt x="140" y="443"/>
                      <a:pt x="133" y="446"/>
                      <a:pt x="124" y="445"/>
                    </a:cubicBezTo>
                    <a:cubicBezTo>
                      <a:pt x="117" y="444"/>
                      <a:pt x="111" y="443"/>
                      <a:pt x="101" y="4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7"/>
              <p:cNvSpPr>
                <a:spLocks/>
              </p:cNvSpPr>
              <p:nvPr/>
            </p:nvSpPr>
            <p:spPr bwMode="auto">
              <a:xfrm>
                <a:off x="7929563" y="4392613"/>
                <a:ext cx="131763" cy="444500"/>
              </a:xfrm>
              <a:custGeom>
                <a:avLst/>
                <a:gdLst>
                  <a:gd name="T0" fmla="*/ 124 w 137"/>
                  <a:gd name="T1" fmla="*/ 120 h 467"/>
                  <a:gd name="T2" fmla="*/ 124 w 137"/>
                  <a:gd name="T3" fmla="*/ 120 h 467"/>
                  <a:gd name="T4" fmla="*/ 115 w 137"/>
                  <a:gd name="T5" fmla="*/ 231 h 467"/>
                  <a:gd name="T6" fmla="*/ 114 w 137"/>
                  <a:gd name="T7" fmla="*/ 237 h 467"/>
                  <a:gd name="T8" fmla="*/ 117 w 137"/>
                  <a:gd name="T9" fmla="*/ 298 h 467"/>
                  <a:gd name="T10" fmla="*/ 135 w 137"/>
                  <a:gd name="T11" fmla="*/ 405 h 467"/>
                  <a:gd name="T12" fmla="*/ 99 w 137"/>
                  <a:gd name="T13" fmla="*/ 440 h 467"/>
                  <a:gd name="T14" fmla="*/ 71 w 137"/>
                  <a:gd name="T15" fmla="*/ 447 h 467"/>
                  <a:gd name="T16" fmla="*/ 37 w 137"/>
                  <a:gd name="T17" fmla="*/ 464 h 467"/>
                  <a:gd name="T18" fmla="*/ 16 w 137"/>
                  <a:gd name="T19" fmla="*/ 460 h 467"/>
                  <a:gd name="T20" fmla="*/ 1 w 137"/>
                  <a:gd name="T21" fmla="*/ 420 h 467"/>
                  <a:gd name="T22" fmla="*/ 12 w 137"/>
                  <a:gd name="T23" fmla="*/ 406 h 467"/>
                  <a:gd name="T24" fmla="*/ 56 w 137"/>
                  <a:gd name="T25" fmla="*/ 386 h 467"/>
                  <a:gd name="T26" fmla="*/ 62 w 137"/>
                  <a:gd name="T27" fmla="*/ 371 h 467"/>
                  <a:gd name="T28" fmla="*/ 47 w 137"/>
                  <a:gd name="T29" fmla="*/ 319 h 467"/>
                  <a:gd name="T30" fmla="*/ 33 w 137"/>
                  <a:gd name="T31" fmla="*/ 260 h 467"/>
                  <a:gd name="T32" fmla="*/ 27 w 137"/>
                  <a:gd name="T33" fmla="*/ 235 h 467"/>
                  <a:gd name="T34" fmla="*/ 18 w 137"/>
                  <a:gd name="T35" fmla="*/ 129 h 467"/>
                  <a:gd name="T36" fmla="*/ 22 w 137"/>
                  <a:gd name="T37" fmla="*/ 62 h 467"/>
                  <a:gd name="T38" fmla="*/ 25 w 137"/>
                  <a:gd name="T39" fmla="*/ 31 h 467"/>
                  <a:gd name="T40" fmla="*/ 50 w 137"/>
                  <a:gd name="T41" fmla="*/ 4 h 467"/>
                  <a:gd name="T42" fmla="*/ 79 w 137"/>
                  <a:gd name="T43" fmla="*/ 10 h 467"/>
                  <a:gd name="T44" fmla="*/ 91 w 137"/>
                  <a:gd name="T45" fmla="*/ 20 h 467"/>
                  <a:gd name="T46" fmla="*/ 126 w 137"/>
                  <a:gd name="T47" fmla="*/ 88 h 467"/>
                  <a:gd name="T48" fmla="*/ 126 w 137"/>
                  <a:gd name="T49" fmla="*/ 120 h 467"/>
                  <a:gd name="T50" fmla="*/ 124 w 137"/>
                  <a:gd name="T51" fmla="*/ 12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467">
                    <a:moveTo>
                      <a:pt x="124" y="120"/>
                    </a:moveTo>
                    <a:lnTo>
                      <a:pt x="124" y="120"/>
                    </a:lnTo>
                    <a:cubicBezTo>
                      <a:pt x="121" y="157"/>
                      <a:pt x="118" y="194"/>
                      <a:pt x="115" y="231"/>
                    </a:cubicBezTo>
                    <a:cubicBezTo>
                      <a:pt x="114" y="233"/>
                      <a:pt x="115" y="236"/>
                      <a:pt x="114" y="237"/>
                    </a:cubicBezTo>
                    <a:cubicBezTo>
                      <a:pt x="101" y="258"/>
                      <a:pt x="112" y="278"/>
                      <a:pt x="117" y="298"/>
                    </a:cubicBezTo>
                    <a:cubicBezTo>
                      <a:pt x="126" y="333"/>
                      <a:pt x="137" y="368"/>
                      <a:pt x="135" y="405"/>
                    </a:cubicBezTo>
                    <a:cubicBezTo>
                      <a:pt x="133" y="433"/>
                      <a:pt x="127" y="440"/>
                      <a:pt x="99" y="440"/>
                    </a:cubicBezTo>
                    <a:cubicBezTo>
                      <a:pt x="89" y="441"/>
                      <a:pt x="80" y="443"/>
                      <a:pt x="71" y="447"/>
                    </a:cubicBezTo>
                    <a:cubicBezTo>
                      <a:pt x="60" y="453"/>
                      <a:pt x="48" y="458"/>
                      <a:pt x="37" y="464"/>
                    </a:cubicBezTo>
                    <a:cubicBezTo>
                      <a:pt x="29" y="467"/>
                      <a:pt x="21" y="466"/>
                      <a:pt x="16" y="460"/>
                    </a:cubicBezTo>
                    <a:cubicBezTo>
                      <a:pt x="6" y="449"/>
                      <a:pt x="2" y="435"/>
                      <a:pt x="1" y="420"/>
                    </a:cubicBezTo>
                    <a:cubicBezTo>
                      <a:pt x="0" y="413"/>
                      <a:pt x="6" y="408"/>
                      <a:pt x="12" y="406"/>
                    </a:cubicBezTo>
                    <a:cubicBezTo>
                      <a:pt x="27" y="399"/>
                      <a:pt x="41" y="393"/>
                      <a:pt x="56" y="386"/>
                    </a:cubicBezTo>
                    <a:cubicBezTo>
                      <a:pt x="63" y="383"/>
                      <a:pt x="65" y="378"/>
                      <a:pt x="62" y="371"/>
                    </a:cubicBezTo>
                    <a:cubicBezTo>
                      <a:pt x="57" y="353"/>
                      <a:pt x="53" y="336"/>
                      <a:pt x="47" y="319"/>
                    </a:cubicBezTo>
                    <a:cubicBezTo>
                      <a:pt x="41" y="299"/>
                      <a:pt x="35" y="280"/>
                      <a:pt x="33" y="260"/>
                    </a:cubicBezTo>
                    <a:cubicBezTo>
                      <a:pt x="33" y="252"/>
                      <a:pt x="31" y="243"/>
                      <a:pt x="27" y="235"/>
                    </a:cubicBezTo>
                    <a:cubicBezTo>
                      <a:pt x="11" y="201"/>
                      <a:pt x="13" y="165"/>
                      <a:pt x="18" y="129"/>
                    </a:cubicBezTo>
                    <a:cubicBezTo>
                      <a:pt x="21" y="107"/>
                      <a:pt x="24" y="85"/>
                      <a:pt x="22" y="62"/>
                    </a:cubicBezTo>
                    <a:cubicBezTo>
                      <a:pt x="21" y="52"/>
                      <a:pt x="22" y="41"/>
                      <a:pt x="25" y="31"/>
                    </a:cubicBezTo>
                    <a:cubicBezTo>
                      <a:pt x="29" y="18"/>
                      <a:pt x="36" y="8"/>
                      <a:pt x="50" y="4"/>
                    </a:cubicBezTo>
                    <a:cubicBezTo>
                      <a:pt x="61" y="0"/>
                      <a:pt x="71" y="1"/>
                      <a:pt x="79" y="10"/>
                    </a:cubicBezTo>
                    <a:cubicBezTo>
                      <a:pt x="83" y="13"/>
                      <a:pt x="86" y="18"/>
                      <a:pt x="91" y="20"/>
                    </a:cubicBezTo>
                    <a:cubicBezTo>
                      <a:pt x="117" y="36"/>
                      <a:pt x="125" y="60"/>
                      <a:pt x="126" y="88"/>
                    </a:cubicBezTo>
                    <a:cubicBezTo>
                      <a:pt x="126" y="98"/>
                      <a:pt x="126" y="109"/>
                      <a:pt x="126" y="120"/>
                    </a:cubicBezTo>
                    <a:lnTo>
                      <a:pt x="124"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8"/>
              <p:cNvSpPr>
                <a:spLocks/>
              </p:cNvSpPr>
              <p:nvPr/>
            </p:nvSpPr>
            <p:spPr bwMode="auto">
              <a:xfrm>
                <a:off x="8131175" y="4387850"/>
                <a:ext cx="138113" cy="442913"/>
              </a:xfrm>
              <a:custGeom>
                <a:avLst/>
                <a:gdLst>
                  <a:gd name="T0" fmla="*/ 100 w 146"/>
                  <a:gd name="T1" fmla="*/ 460 h 464"/>
                  <a:gd name="T2" fmla="*/ 100 w 146"/>
                  <a:gd name="T3" fmla="*/ 460 h 464"/>
                  <a:gd name="T4" fmla="*/ 46 w 146"/>
                  <a:gd name="T5" fmla="*/ 463 h 464"/>
                  <a:gd name="T6" fmla="*/ 36 w 146"/>
                  <a:gd name="T7" fmla="*/ 462 h 464"/>
                  <a:gd name="T8" fmla="*/ 5 w 146"/>
                  <a:gd name="T9" fmla="*/ 415 h 464"/>
                  <a:gd name="T10" fmla="*/ 15 w 146"/>
                  <a:gd name="T11" fmla="*/ 355 h 464"/>
                  <a:gd name="T12" fmla="*/ 29 w 146"/>
                  <a:gd name="T13" fmla="*/ 276 h 464"/>
                  <a:gd name="T14" fmla="*/ 30 w 146"/>
                  <a:gd name="T15" fmla="*/ 273 h 464"/>
                  <a:gd name="T16" fmla="*/ 25 w 146"/>
                  <a:gd name="T17" fmla="*/ 180 h 464"/>
                  <a:gd name="T18" fmla="*/ 7 w 146"/>
                  <a:gd name="T19" fmla="*/ 109 h 464"/>
                  <a:gd name="T20" fmla="*/ 2 w 146"/>
                  <a:gd name="T21" fmla="*/ 59 h 464"/>
                  <a:gd name="T22" fmla="*/ 22 w 146"/>
                  <a:gd name="T23" fmla="*/ 21 h 464"/>
                  <a:gd name="T24" fmla="*/ 32 w 146"/>
                  <a:gd name="T25" fmla="*/ 13 h 464"/>
                  <a:gd name="T26" fmla="*/ 76 w 146"/>
                  <a:gd name="T27" fmla="*/ 9 h 464"/>
                  <a:gd name="T28" fmla="*/ 84 w 146"/>
                  <a:gd name="T29" fmla="*/ 19 h 464"/>
                  <a:gd name="T30" fmla="*/ 109 w 146"/>
                  <a:gd name="T31" fmla="*/ 121 h 464"/>
                  <a:gd name="T32" fmla="*/ 110 w 146"/>
                  <a:gd name="T33" fmla="*/ 137 h 464"/>
                  <a:gd name="T34" fmla="*/ 114 w 146"/>
                  <a:gd name="T35" fmla="*/ 183 h 464"/>
                  <a:gd name="T36" fmla="*/ 118 w 146"/>
                  <a:gd name="T37" fmla="*/ 242 h 464"/>
                  <a:gd name="T38" fmla="*/ 107 w 146"/>
                  <a:gd name="T39" fmla="*/ 288 h 464"/>
                  <a:gd name="T40" fmla="*/ 88 w 146"/>
                  <a:gd name="T41" fmla="*/ 372 h 464"/>
                  <a:gd name="T42" fmla="*/ 98 w 146"/>
                  <a:gd name="T43" fmla="*/ 390 h 464"/>
                  <a:gd name="T44" fmla="*/ 113 w 146"/>
                  <a:gd name="T45" fmla="*/ 396 h 464"/>
                  <a:gd name="T46" fmla="*/ 121 w 146"/>
                  <a:gd name="T47" fmla="*/ 400 h 464"/>
                  <a:gd name="T48" fmla="*/ 142 w 146"/>
                  <a:gd name="T49" fmla="*/ 440 h 464"/>
                  <a:gd name="T50" fmla="*/ 100 w 146"/>
                  <a:gd name="T51" fmla="*/ 46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464">
                    <a:moveTo>
                      <a:pt x="100" y="460"/>
                    </a:moveTo>
                    <a:lnTo>
                      <a:pt x="100" y="460"/>
                    </a:lnTo>
                    <a:cubicBezTo>
                      <a:pt x="83" y="455"/>
                      <a:pt x="64" y="454"/>
                      <a:pt x="46" y="463"/>
                    </a:cubicBezTo>
                    <a:cubicBezTo>
                      <a:pt x="43" y="464"/>
                      <a:pt x="39" y="463"/>
                      <a:pt x="36" y="462"/>
                    </a:cubicBezTo>
                    <a:cubicBezTo>
                      <a:pt x="20" y="457"/>
                      <a:pt x="2" y="433"/>
                      <a:pt x="5" y="415"/>
                    </a:cubicBezTo>
                    <a:cubicBezTo>
                      <a:pt x="9" y="395"/>
                      <a:pt x="9" y="374"/>
                      <a:pt x="15" y="355"/>
                    </a:cubicBezTo>
                    <a:cubicBezTo>
                      <a:pt x="22" y="329"/>
                      <a:pt x="27" y="303"/>
                      <a:pt x="29" y="276"/>
                    </a:cubicBezTo>
                    <a:cubicBezTo>
                      <a:pt x="29" y="275"/>
                      <a:pt x="29" y="274"/>
                      <a:pt x="30" y="273"/>
                    </a:cubicBezTo>
                    <a:cubicBezTo>
                      <a:pt x="45" y="241"/>
                      <a:pt x="32" y="211"/>
                      <a:pt x="25" y="180"/>
                    </a:cubicBezTo>
                    <a:cubicBezTo>
                      <a:pt x="20" y="156"/>
                      <a:pt x="13" y="133"/>
                      <a:pt x="7" y="109"/>
                    </a:cubicBezTo>
                    <a:cubicBezTo>
                      <a:pt x="2" y="93"/>
                      <a:pt x="0" y="76"/>
                      <a:pt x="2" y="59"/>
                    </a:cubicBezTo>
                    <a:cubicBezTo>
                      <a:pt x="4" y="43"/>
                      <a:pt x="10" y="30"/>
                      <a:pt x="22" y="21"/>
                    </a:cubicBezTo>
                    <a:cubicBezTo>
                      <a:pt x="26" y="18"/>
                      <a:pt x="29" y="15"/>
                      <a:pt x="32" y="13"/>
                    </a:cubicBezTo>
                    <a:cubicBezTo>
                      <a:pt x="46" y="2"/>
                      <a:pt x="61" y="0"/>
                      <a:pt x="76" y="9"/>
                    </a:cubicBezTo>
                    <a:cubicBezTo>
                      <a:pt x="80" y="11"/>
                      <a:pt x="83" y="15"/>
                      <a:pt x="84" y="19"/>
                    </a:cubicBezTo>
                    <a:cubicBezTo>
                      <a:pt x="91" y="53"/>
                      <a:pt x="105" y="86"/>
                      <a:pt x="109" y="121"/>
                    </a:cubicBezTo>
                    <a:cubicBezTo>
                      <a:pt x="110" y="126"/>
                      <a:pt x="112" y="132"/>
                      <a:pt x="110" y="137"/>
                    </a:cubicBezTo>
                    <a:cubicBezTo>
                      <a:pt x="103" y="153"/>
                      <a:pt x="109" y="168"/>
                      <a:pt x="114" y="183"/>
                    </a:cubicBezTo>
                    <a:cubicBezTo>
                      <a:pt x="120" y="202"/>
                      <a:pt x="124" y="221"/>
                      <a:pt x="118" y="242"/>
                    </a:cubicBezTo>
                    <a:cubicBezTo>
                      <a:pt x="113" y="257"/>
                      <a:pt x="111" y="273"/>
                      <a:pt x="107" y="288"/>
                    </a:cubicBezTo>
                    <a:cubicBezTo>
                      <a:pt x="100" y="316"/>
                      <a:pt x="94" y="344"/>
                      <a:pt x="88" y="372"/>
                    </a:cubicBezTo>
                    <a:cubicBezTo>
                      <a:pt x="86" y="380"/>
                      <a:pt x="90" y="387"/>
                      <a:pt x="98" y="390"/>
                    </a:cubicBezTo>
                    <a:cubicBezTo>
                      <a:pt x="103" y="391"/>
                      <a:pt x="108" y="394"/>
                      <a:pt x="113" y="396"/>
                    </a:cubicBezTo>
                    <a:cubicBezTo>
                      <a:pt x="116" y="397"/>
                      <a:pt x="119" y="398"/>
                      <a:pt x="121" y="400"/>
                    </a:cubicBezTo>
                    <a:cubicBezTo>
                      <a:pt x="136" y="409"/>
                      <a:pt x="146" y="429"/>
                      <a:pt x="142" y="440"/>
                    </a:cubicBezTo>
                    <a:cubicBezTo>
                      <a:pt x="138" y="452"/>
                      <a:pt x="120" y="461"/>
                      <a:pt x="100" y="4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9"/>
              <p:cNvSpPr>
                <a:spLocks/>
              </p:cNvSpPr>
              <p:nvPr/>
            </p:nvSpPr>
            <p:spPr bwMode="auto">
              <a:xfrm>
                <a:off x="8743950" y="4343400"/>
                <a:ext cx="122238" cy="423863"/>
              </a:xfrm>
              <a:custGeom>
                <a:avLst/>
                <a:gdLst>
                  <a:gd name="T0" fmla="*/ 127 w 128"/>
                  <a:gd name="T1" fmla="*/ 398 h 444"/>
                  <a:gd name="T2" fmla="*/ 127 w 128"/>
                  <a:gd name="T3" fmla="*/ 398 h 444"/>
                  <a:gd name="T4" fmla="*/ 101 w 128"/>
                  <a:gd name="T5" fmla="*/ 434 h 444"/>
                  <a:gd name="T6" fmla="*/ 64 w 128"/>
                  <a:gd name="T7" fmla="*/ 442 h 444"/>
                  <a:gd name="T8" fmla="*/ 30 w 128"/>
                  <a:gd name="T9" fmla="*/ 430 h 444"/>
                  <a:gd name="T10" fmla="*/ 40 w 128"/>
                  <a:gd name="T11" fmla="*/ 388 h 444"/>
                  <a:gd name="T12" fmla="*/ 50 w 128"/>
                  <a:gd name="T13" fmla="*/ 363 h 444"/>
                  <a:gd name="T14" fmla="*/ 6 w 128"/>
                  <a:gd name="T15" fmla="*/ 217 h 444"/>
                  <a:gd name="T16" fmla="*/ 1 w 128"/>
                  <a:gd name="T17" fmla="*/ 195 h 444"/>
                  <a:gd name="T18" fmla="*/ 1 w 128"/>
                  <a:gd name="T19" fmla="*/ 118 h 444"/>
                  <a:gd name="T20" fmla="*/ 6 w 128"/>
                  <a:gd name="T21" fmla="*/ 90 h 444"/>
                  <a:gd name="T22" fmla="*/ 26 w 128"/>
                  <a:gd name="T23" fmla="*/ 26 h 444"/>
                  <a:gd name="T24" fmla="*/ 45 w 128"/>
                  <a:gd name="T25" fmla="*/ 6 h 444"/>
                  <a:gd name="T26" fmla="*/ 78 w 128"/>
                  <a:gd name="T27" fmla="*/ 9 h 444"/>
                  <a:gd name="T28" fmla="*/ 89 w 128"/>
                  <a:gd name="T29" fmla="*/ 20 h 444"/>
                  <a:gd name="T30" fmla="*/ 111 w 128"/>
                  <a:gd name="T31" fmla="*/ 80 h 444"/>
                  <a:gd name="T32" fmla="*/ 103 w 128"/>
                  <a:gd name="T33" fmla="*/ 111 h 444"/>
                  <a:gd name="T34" fmla="*/ 80 w 128"/>
                  <a:gd name="T35" fmla="*/ 187 h 444"/>
                  <a:gd name="T36" fmla="*/ 81 w 128"/>
                  <a:gd name="T37" fmla="*/ 216 h 444"/>
                  <a:gd name="T38" fmla="*/ 94 w 128"/>
                  <a:gd name="T39" fmla="*/ 265 h 444"/>
                  <a:gd name="T40" fmla="*/ 101 w 128"/>
                  <a:gd name="T41" fmla="*/ 286 h 444"/>
                  <a:gd name="T42" fmla="*/ 124 w 128"/>
                  <a:gd name="T43" fmla="*/ 382 h 444"/>
                  <a:gd name="T44" fmla="*/ 127 w 128"/>
                  <a:gd name="T45" fmla="*/ 39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444">
                    <a:moveTo>
                      <a:pt x="127" y="398"/>
                    </a:moveTo>
                    <a:lnTo>
                      <a:pt x="127" y="398"/>
                    </a:lnTo>
                    <a:cubicBezTo>
                      <a:pt x="128" y="421"/>
                      <a:pt x="120" y="432"/>
                      <a:pt x="101" y="434"/>
                    </a:cubicBezTo>
                    <a:cubicBezTo>
                      <a:pt x="88" y="435"/>
                      <a:pt x="76" y="440"/>
                      <a:pt x="64" y="442"/>
                    </a:cubicBezTo>
                    <a:cubicBezTo>
                      <a:pt x="50" y="444"/>
                      <a:pt x="38" y="443"/>
                      <a:pt x="30" y="430"/>
                    </a:cubicBezTo>
                    <a:cubicBezTo>
                      <a:pt x="18" y="411"/>
                      <a:pt x="21" y="401"/>
                      <a:pt x="40" y="388"/>
                    </a:cubicBezTo>
                    <a:cubicBezTo>
                      <a:pt x="54" y="379"/>
                      <a:pt x="55" y="378"/>
                      <a:pt x="50" y="363"/>
                    </a:cubicBezTo>
                    <a:cubicBezTo>
                      <a:pt x="34" y="314"/>
                      <a:pt x="29" y="263"/>
                      <a:pt x="6" y="217"/>
                    </a:cubicBezTo>
                    <a:cubicBezTo>
                      <a:pt x="2" y="210"/>
                      <a:pt x="0" y="203"/>
                      <a:pt x="1" y="195"/>
                    </a:cubicBezTo>
                    <a:cubicBezTo>
                      <a:pt x="1" y="169"/>
                      <a:pt x="1" y="144"/>
                      <a:pt x="1" y="118"/>
                    </a:cubicBezTo>
                    <a:cubicBezTo>
                      <a:pt x="2" y="109"/>
                      <a:pt x="3" y="99"/>
                      <a:pt x="6" y="90"/>
                    </a:cubicBezTo>
                    <a:cubicBezTo>
                      <a:pt x="12" y="69"/>
                      <a:pt x="19" y="47"/>
                      <a:pt x="26" y="26"/>
                    </a:cubicBezTo>
                    <a:cubicBezTo>
                      <a:pt x="29" y="17"/>
                      <a:pt x="36" y="10"/>
                      <a:pt x="45" y="6"/>
                    </a:cubicBezTo>
                    <a:cubicBezTo>
                      <a:pt x="57" y="0"/>
                      <a:pt x="68" y="1"/>
                      <a:pt x="78" y="9"/>
                    </a:cubicBezTo>
                    <a:cubicBezTo>
                      <a:pt x="82" y="12"/>
                      <a:pt x="85" y="17"/>
                      <a:pt x="89" y="20"/>
                    </a:cubicBezTo>
                    <a:cubicBezTo>
                      <a:pt x="113" y="34"/>
                      <a:pt x="118" y="55"/>
                      <a:pt x="111" y="80"/>
                    </a:cubicBezTo>
                    <a:cubicBezTo>
                      <a:pt x="108" y="90"/>
                      <a:pt x="108" y="101"/>
                      <a:pt x="103" y="111"/>
                    </a:cubicBezTo>
                    <a:cubicBezTo>
                      <a:pt x="90" y="135"/>
                      <a:pt x="88" y="162"/>
                      <a:pt x="80" y="187"/>
                    </a:cubicBezTo>
                    <a:cubicBezTo>
                      <a:pt x="77" y="197"/>
                      <a:pt x="78" y="206"/>
                      <a:pt x="81" y="216"/>
                    </a:cubicBezTo>
                    <a:cubicBezTo>
                      <a:pt x="85" y="232"/>
                      <a:pt x="90" y="249"/>
                      <a:pt x="94" y="265"/>
                    </a:cubicBezTo>
                    <a:cubicBezTo>
                      <a:pt x="96" y="272"/>
                      <a:pt x="99" y="279"/>
                      <a:pt x="101" y="286"/>
                    </a:cubicBezTo>
                    <a:cubicBezTo>
                      <a:pt x="109" y="318"/>
                      <a:pt x="117" y="350"/>
                      <a:pt x="124" y="382"/>
                    </a:cubicBezTo>
                    <a:cubicBezTo>
                      <a:pt x="126" y="388"/>
                      <a:pt x="127" y="395"/>
                      <a:pt x="127" y="3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0" name="Group 129"/>
            <p:cNvGrpSpPr/>
            <p:nvPr userDrawn="1"/>
          </p:nvGrpSpPr>
          <p:grpSpPr>
            <a:xfrm>
              <a:off x="6007701" y="5897176"/>
              <a:ext cx="679456" cy="676695"/>
              <a:chOff x="7923213" y="3670300"/>
              <a:chExt cx="1171575" cy="1166813"/>
            </a:xfrm>
            <a:solidFill>
              <a:schemeClr val="accent2"/>
            </a:solidFill>
          </p:grpSpPr>
          <p:sp>
            <p:nvSpPr>
              <p:cNvPr id="131" name="Freeform 11"/>
              <p:cNvSpPr>
                <a:spLocks noEditPoints="1"/>
              </p:cNvSpPr>
              <p:nvPr/>
            </p:nvSpPr>
            <p:spPr bwMode="auto">
              <a:xfrm>
                <a:off x="8723313" y="3670300"/>
                <a:ext cx="371475" cy="700088"/>
              </a:xfrm>
              <a:custGeom>
                <a:avLst/>
                <a:gdLst>
                  <a:gd name="T0" fmla="*/ 314 w 388"/>
                  <a:gd name="T1" fmla="*/ 335 h 735"/>
                  <a:gd name="T2" fmla="*/ 294 w 388"/>
                  <a:gd name="T3" fmla="*/ 312 h 735"/>
                  <a:gd name="T4" fmla="*/ 288 w 388"/>
                  <a:gd name="T5" fmla="*/ 334 h 735"/>
                  <a:gd name="T6" fmla="*/ 295 w 388"/>
                  <a:gd name="T7" fmla="*/ 401 h 735"/>
                  <a:gd name="T8" fmla="*/ 314 w 388"/>
                  <a:gd name="T9" fmla="*/ 335 h 735"/>
                  <a:gd name="T10" fmla="*/ 191 w 388"/>
                  <a:gd name="T11" fmla="*/ 656 h 735"/>
                  <a:gd name="T12" fmla="*/ 250 w 388"/>
                  <a:gd name="T13" fmla="*/ 575 h 735"/>
                  <a:gd name="T14" fmla="*/ 159 w 388"/>
                  <a:gd name="T15" fmla="*/ 578 h 735"/>
                  <a:gd name="T16" fmla="*/ 109 w 388"/>
                  <a:gd name="T17" fmla="*/ 496 h 735"/>
                  <a:gd name="T18" fmla="*/ 103 w 388"/>
                  <a:gd name="T19" fmla="*/ 373 h 735"/>
                  <a:gd name="T20" fmla="*/ 99 w 388"/>
                  <a:gd name="T21" fmla="*/ 369 h 735"/>
                  <a:gd name="T22" fmla="*/ 89 w 388"/>
                  <a:gd name="T23" fmla="*/ 428 h 735"/>
                  <a:gd name="T24" fmla="*/ 91 w 388"/>
                  <a:gd name="T25" fmla="*/ 520 h 735"/>
                  <a:gd name="T26" fmla="*/ 191 w 388"/>
                  <a:gd name="T27" fmla="*/ 656 h 735"/>
                  <a:gd name="T28" fmla="*/ 192 w 388"/>
                  <a:gd name="T29" fmla="*/ 2 h 735"/>
                  <a:gd name="T30" fmla="*/ 241 w 388"/>
                  <a:gd name="T31" fmla="*/ 118 h 735"/>
                  <a:gd name="T32" fmla="*/ 199 w 388"/>
                  <a:gd name="T33" fmla="*/ 206 h 735"/>
                  <a:gd name="T34" fmla="*/ 253 w 388"/>
                  <a:gd name="T35" fmla="*/ 227 h 735"/>
                  <a:gd name="T36" fmla="*/ 356 w 388"/>
                  <a:gd name="T37" fmla="*/ 274 h 735"/>
                  <a:gd name="T38" fmla="*/ 383 w 388"/>
                  <a:gd name="T39" fmla="*/ 375 h 735"/>
                  <a:gd name="T40" fmla="*/ 342 w 388"/>
                  <a:gd name="T41" fmla="*/ 592 h 735"/>
                  <a:gd name="T42" fmla="*/ 269 w 388"/>
                  <a:gd name="T43" fmla="*/ 683 h 735"/>
                  <a:gd name="T44" fmla="*/ 173 w 388"/>
                  <a:gd name="T45" fmla="*/ 710 h 735"/>
                  <a:gd name="T46" fmla="*/ 131 w 388"/>
                  <a:gd name="T47" fmla="*/ 686 h 735"/>
                  <a:gd name="T48" fmla="*/ 23 w 388"/>
                  <a:gd name="T49" fmla="*/ 541 h 735"/>
                  <a:gd name="T50" fmla="*/ 16 w 388"/>
                  <a:gd name="T51" fmla="*/ 474 h 735"/>
                  <a:gd name="T52" fmla="*/ 7 w 388"/>
                  <a:gd name="T53" fmla="*/ 344 h 735"/>
                  <a:gd name="T54" fmla="*/ 31 w 388"/>
                  <a:gd name="T55" fmla="*/ 284 h 735"/>
                  <a:gd name="T56" fmla="*/ 103 w 388"/>
                  <a:gd name="T57" fmla="*/ 250 h 735"/>
                  <a:gd name="T58" fmla="*/ 132 w 388"/>
                  <a:gd name="T59" fmla="*/ 213 h 735"/>
                  <a:gd name="T60" fmla="*/ 109 w 388"/>
                  <a:gd name="T61" fmla="*/ 84 h 735"/>
                  <a:gd name="T62" fmla="*/ 140 w 388"/>
                  <a:gd name="T63" fmla="*/ 1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8" h="735">
                    <a:moveTo>
                      <a:pt x="314" y="335"/>
                    </a:moveTo>
                    <a:lnTo>
                      <a:pt x="314" y="335"/>
                    </a:lnTo>
                    <a:cubicBezTo>
                      <a:pt x="314" y="340"/>
                      <a:pt x="314" y="339"/>
                      <a:pt x="314" y="338"/>
                    </a:cubicBezTo>
                    <a:cubicBezTo>
                      <a:pt x="315" y="323"/>
                      <a:pt x="304" y="318"/>
                      <a:pt x="294" y="312"/>
                    </a:cubicBezTo>
                    <a:cubicBezTo>
                      <a:pt x="291" y="311"/>
                      <a:pt x="287" y="310"/>
                      <a:pt x="286" y="313"/>
                    </a:cubicBezTo>
                    <a:cubicBezTo>
                      <a:pt x="282" y="320"/>
                      <a:pt x="287" y="327"/>
                      <a:pt x="288" y="334"/>
                    </a:cubicBezTo>
                    <a:cubicBezTo>
                      <a:pt x="289" y="354"/>
                      <a:pt x="290" y="374"/>
                      <a:pt x="291" y="394"/>
                    </a:cubicBezTo>
                    <a:cubicBezTo>
                      <a:pt x="291" y="397"/>
                      <a:pt x="291" y="401"/>
                      <a:pt x="295" y="401"/>
                    </a:cubicBezTo>
                    <a:cubicBezTo>
                      <a:pt x="298" y="402"/>
                      <a:pt x="301" y="400"/>
                      <a:pt x="302" y="396"/>
                    </a:cubicBezTo>
                    <a:cubicBezTo>
                      <a:pt x="309" y="379"/>
                      <a:pt x="312" y="360"/>
                      <a:pt x="314" y="335"/>
                    </a:cubicBezTo>
                    <a:close/>
                    <a:moveTo>
                      <a:pt x="191" y="656"/>
                    </a:moveTo>
                    <a:lnTo>
                      <a:pt x="191" y="656"/>
                    </a:lnTo>
                    <a:cubicBezTo>
                      <a:pt x="209" y="642"/>
                      <a:pt x="221" y="623"/>
                      <a:pt x="234" y="607"/>
                    </a:cubicBezTo>
                    <a:cubicBezTo>
                      <a:pt x="241" y="598"/>
                      <a:pt x="253" y="590"/>
                      <a:pt x="250" y="575"/>
                    </a:cubicBezTo>
                    <a:cubicBezTo>
                      <a:pt x="239" y="569"/>
                      <a:pt x="227" y="574"/>
                      <a:pt x="216" y="576"/>
                    </a:cubicBezTo>
                    <a:cubicBezTo>
                      <a:pt x="197" y="579"/>
                      <a:pt x="178" y="582"/>
                      <a:pt x="159" y="578"/>
                    </a:cubicBezTo>
                    <a:cubicBezTo>
                      <a:pt x="127" y="573"/>
                      <a:pt x="108" y="550"/>
                      <a:pt x="109" y="518"/>
                    </a:cubicBezTo>
                    <a:cubicBezTo>
                      <a:pt x="109" y="511"/>
                      <a:pt x="111" y="503"/>
                      <a:pt x="109" y="496"/>
                    </a:cubicBezTo>
                    <a:cubicBezTo>
                      <a:pt x="105" y="481"/>
                      <a:pt x="106" y="466"/>
                      <a:pt x="108" y="452"/>
                    </a:cubicBezTo>
                    <a:cubicBezTo>
                      <a:pt x="112" y="425"/>
                      <a:pt x="107" y="399"/>
                      <a:pt x="103" y="373"/>
                    </a:cubicBezTo>
                    <a:cubicBezTo>
                      <a:pt x="103" y="372"/>
                      <a:pt x="102" y="371"/>
                      <a:pt x="101" y="370"/>
                    </a:cubicBezTo>
                    <a:cubicBezTo>
                      <a:pt x="100" y="370"/>
                      <a:pt x="99" y="369"/>
                      <a:pt x="99" y="369"/>
                    </a:cubicBezTo>
                    <a:cubicBezTo>
                      <a:pt x="96" y="368"/>
                      <a:pt x="94" y="369"/>
                      <a:pt x="94" y="371"/>
                    </a:cubicBezTo>
                    <a:cubicBezTo>
                      <a:pt x="89" y="390"/>
                      <a:pt x="93" y="410"/>
                      <a:pt x="89" y="428"/>
                    </a:cubicBezTo>
                    <a:cubicBezTo>
                      <a:pt x="83" y="457"/>
                      <a:pt x="94" y="486"/>
                      <a:pt x="90" y="514"/>
                    </a:cubicBezTo>
                    <a:cubicBezTo>
                      <a:pt x="90" y="516"/>
                      <a:pt x="90" y="519"/>
                      <a:pt x="91" y="520"/>
                    </a:cubicBezTo>
                    <a:cubicBezTo>
                      <a:pt x="103" y="542"/>
                      <a:pt x="110" y="566"/>
                      <a:pt x="126" y="585"/>
                    </a:cubicBezTo>
                    <a:cubicBezTo>
                      <a:pt x="147" y="609"/>
                      <a:pt x="169" y="632"/>
                      <a:pt x="191" y="656"/>
                    </a:cubicBezTo>
                    <a:close/>
                    <a:moveTo>
                      <a:pt x="192" y="2"/>
                    </a:moveTo>
                    <a:lnTo>
                      <a:pt x="192" y="2"/>
                    </a:lnTo>
                    <a:cubicBezTo>
                      <a:pt x="213" y="0"/>
                      <a:pt x="226" y="9"/>
                      <a:pt x="235" y="26"/>
                    </a:cubicBezTo>
                    <a:cubicBezTo>
                      <a:pt x="252" y="56"/>
                      <a:pt x="253" y="87"/>
                      <a:pt x="241" y="118"/>
                    </a:cubicBezTo>
                    <a:cubicBezTo>
                      <a:pt x="233" y="140"/>
                      <a:pt x="224" y="162"/>
                      <a:pt x="208" y="179"/>
                    </a:cubicBezTo>
                    <a:cubicBezTo>
                      <a:pt x="201" y="187"/>
                      <a:pt x="199" y="196"/>
                      <a:pt x="199" y="206"/>
                    </a:cubicBezTo>
                    <a:cubicBezTo>
                      <a:pt x="200" y="216"/>
                      <a:pt x="202" y="219"/>
                      <a:pt x="212" y="222"/>
                    </a:cubicBezTo>
                    <a:cubicBezTo>
                      <a:pt x="225" y="226"/>
                      <a:pt x="239" y="227"/>
                      <a:pt x="253" y="227"/>
                    </a:cubicBezTo>
                    <a:cubicBezTo>
                      <a:pt x="273" y="226"/>
                      <a:pt x="291" y="234"/>
                      <a:pt x="306" y="245"/>
                    </a:cubicBezTo>
                    <a:cubicBezTo>
                      <a:pt x="322" y="256"/>
                      <a:pt x="338" y="267"/>
                      <a:pt x="356" y="274"/>
                    </a:cubicBezTo>
                    <a:cubicBezTo>
                      <a:pt x="367" y="279"/>
                      <a:pt x="374" y="288"/>
                      <a:pt x="378" y="300"/>
                    </a:cubicBezTo>
                    <a:cubicBezTo>
                      <a:pt x="386" y="325"/>
                      <a:pt x="388" y="350"/>
                      <a:pt x="383" y="375"/>
                    </a:cubicBezTo>
                    <a:cubicBezTo>
                      <a:pt x="375" y="416"/>
                      <a:pt x="370" y="457"/>
                      <a:pt x="364" y="499"/>
                    </a:cubicBezTo>
                    <a:cubicBezTo>
                      <a:pt x="360" y="530"/>
                      <a:pt x="350" y="560"/>
                      <a:pt x="342" y="592"/>
                    </a:cubicBezTo>
                    <a:cubicBezTo>
                      <a:pt x="340" y="600"/>
                      <a:pt x="335" y="607"/>
                      <a:pt x="330" y="613"/>
                    </a:cubicBezTo>
                    <a:cubicBezTo>
                      <a:pt x="309" y="636"/>
                      <a:pt x="289" y="659"/>
                      <a:pt x="269" y="683"/>
                    </a:cubicBezTo>
                    <a:cubicBezTo>
                      <a:pt x="256" y="699"/>
                      <a:pt x="238" y="710"/>
                      <a:pt x="222" y="722"/>
                    </a:cubicBezTo>
                    <a:cubicBezTo>
                      <a:pt x="205" y="735"/>
                      <a:pt x="187" y="730"/>
                      <a:pt x="173" y="710"/>
                    </a:cubicBezTo>
                    <a:cubicBezTo>
                      <a:pt x="169" y="704"/>
                      <a:pt x="165" y="698"/>
                      <a:pt x="156" y="699"/>
                    </a:cubicBezTo>
                    <a:cubicBezTo>
                      <a:pt x="146" y="699"/>
                      <a:pt x="138" y="692"/>
                      <a:pt x="131" y="686"/>
                    </a:cubicBezTo>
                    <a:cubicBezTo>
                      <a:pt x="97" y="653"/>
                      <a:pt x="62" y="619"/>
                      <a:pt x="43" y="573"/>
                    </a:cubicBezTo>
                    <a:cubicBezTo>
                      <a:pt x="38" y="562"/>
                      <a:pt x="32" y="551"/>
                      <a:pt x="23" y="541"/>
                    </a:cubicBezTo>
                    <a:cubicBezTo>
                      <a:pt x="11" y="526"/>
                      <a:pt x="8" y="509"/>
                      <a:pt x="13" y="490"/>
                    </a:cubicBezTo>
                    <a:cubicBezTo>
                      <a:pt x="14" y="485"/>
                      <a:pt x="16" y="479"/>
                      <a:pt x="16" y="474"/>
                    </a:cubicBezTo>
                    <a:cubicBezTo>
                      <a:pt x="11" y="447"/>
                      <a:pt x="16" y="419"/>
                      <a:pt x="15" y="391"/>
                    </a:cubicBezTo>
                    <a:cubicBezTo>
                      <a:pt x="14" y="375"/>
                      <a:pt x="14" y="360"/>
                      <a:pt x="7" y="344"/>
                    </a:cubicBezTo>
                    <a:cubicBezTo>
                      <a:pt x="0" y="330"/>
                      <a:pt x="3" y="316"/>
                      <a:pt x="14" y="303"/>
                    </a:cubicBezTo>
                    <a:cubicBezTo>
                      <a:pt x="20" y="297"/>
                      <a:pt x="25" y="290"/>
                      <a:pt x="31" y="284"/>
                    </a:cubicBezTo>
                    <a:cubicBezTo>
                      <a:pt x="39" y="276"/>
                      <a:pt x="49" y="274"/>
                      <a:pt x="60" y="273"/>
                    </a:cubicBezTo>
                    <a:cubicBezTo>
                      <a:pt x="78" y="272"/>
                      <a:pt x="93" y="267"/>
                      <a:pt x="103" y="250"/>
                    </a:cubicBezTo>
                    <a:cubicBezTo>
                      <a:pt x="107" y="243"/>
                      <a:pt x="115" y="238"/>
                      <a:pt x="122" y="234"/>
                    </a:cubicBezTo>
                    <a:cubicBezTo>
                      <a:pt x="132" y="229"/>
                      <a:pt x="133" y="222"/>
                      <a:pt x="132" y="213"/>
                    </a:cubicBezTo>
                    <a:cubicBezTo>
                      <a:pt x="129" y="192"/>
                      <a:pt x="129" y="172"/>
                      <a:pt x="116" y="152"/>
                    </a:cubicBezTo>
                    <a:cubicBezTo>
                      <a:pt x="102" y="132"/>
                      <a:pt x="105" y="108"/>
                      <a:pt x="109" y="84"/>
                    </a:cubicBezTo>
                    <a:cubicBezTo>
                      <a:pt x="110" y="76"/>
                      <a:pt x="115" y="67"/>
                      <a:pt x="114" y="59"/>
                    </a:cubicBezTo>
                    <a:cubicBezTo>
                      <a:pt x="113" y="39"/>
                      <a:pt x="125" y="28"/>
                      <a:pt x="140" y="19"/>
                    </a:cubicBezTo>
                    <a:cubicBezTo>
                      <a:pt x="157" y="9"/>
                      <a:pt x="173" y="0"/>
                      <a:pt x="19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2"/>
              <p:cNvSpPr>
                <a:spLocks noEditPoints="1"/>
              </p:cNvSpPr>
              <p:nvPr/>
            </p:nvSpPr>
            <p:spPr bwMode="auto">
              <a:xfrm>
                <a:off x="7923213" y="3709988"/>
                <a:ext cx="358775" cy="715963"/>
              </a:xfrm>
              <a:custGeom>
                <a:avLst/>
                <a:gdLst>
                  <a:gd name="T0" fmla="*/ 102 w 375"/>
                  <a:gd name="T1" fmla="*/ 494 h 750"/>
                  <a:gd name="T2" fmla="*/ 90 w 375"/>
                  <a:gd name="T3" fmla="*/ 428 h 750"/>
                  <a:gd name="T4" fmla="*/ 72 w 375"/>
                  <a:gd name="T5" fmla="*/ 401 h 750"/>
                  <a:gd name="T6" fmla="*/ 76 w 375"/>
                  <a:gd name="T7" fmla="*/ 456 h 750"/>
                  <a:gd name="T8" fmla="*/ 135 w 375"/>
                  <a:gd name="T9" fmla="*/ 584 h 750"/>
                  <a:gd name="T10" fmla="*/ 170 w 375"/>
                  <a:gd name="T11" fmla="*/ 642 h 750"/>
                  <a:gd name="T12" fmla="*/ 220 w 375"/>
                  <a:gd name="T13" fmla="*/ 588 h 750"/>
                  <a:gd name="T14" fmla="*/ 196 w 375"/>
                  <a:gd name="T15" fmla="*/ 583 h 750"/>
                  <a:gd name="T16" fmla="*/ 302 w 375"/>
                  <a:gd name="T17" fmla="*/ 435 h 750"/>
                  <a:gd name="T18" fmla="*/ 302 w 375"/>
                  <a:gd name="T19" fmla="*/ 435 h 750"/>
                  <a:gd name="T20" fmla="*/ 285 w 375"/>
                  <a:gd name="T21" fmla="*/ 363 h 750"/>
                  <a:gd name="T22" fmla="*/ 276 w 375"/>
                  <a:gd name="T23" fmla="*/ 361 h 750"/>
                  <a:gd name="T24" fmla="*/ 260 w 375"/>
                  <a:gd name="T25" fmla="*/ 513 h 750"/>
                  <a:gd name="T26" fmla="*/ 270 w 375"/>
                  <a:gd name="T27" fmla="*/ 518 h 750"/>
                  <a:gd name="T28" fmla="*/ 302 w 375"/>
                  <a:gd name="T29" fmla="*/ 435 h 750"/>
                  <a:gd name="T30" fmla="*/ 268 w 375"/>
                  <a:gd name="T31" fmla="*/ 108 h 750"/>
                  <a:gd name="T32" fmla="*/ 225 w 375"/>
                  <a:gd name="T33" fmla="*/ 241 h 750"/>
                  <a:gd name="T34" fmla="*/ 298 w 375"/>
                  <a:gd name="T35" fmla="*/ 284 h 750"/>
                  <a:gd name="T36" fmla="*/ 362 w 375"/>
                  <a:gd name="T37" fmla="*/ 373 h 750"/>
                  <a:gd name="T38" fmla="*/ 368 w 375"/>
                  <a:gd name="T39" fmla="*/ 470 h 750"/>
                  <a:gd name="T40" fmla="*/ 244 w 375"/>
                  <a:gd name="T41" fmla="*/ 692 h 750"/>
                  <a:gd name="T42" fmla="*/ 154 w 375"/>
                  <a:gd name="T43" fmla="*/ 737 h 750"/>
                  <a:gd name="T44" fmla="*/ 71 w 375"/>
                  <a:gd name="T45" fmla="*/ 609 h 750"/>
                  <a:gd name="T46" fmla="*/ 5 w 375"/>
                  <a:gd name="T47" fmla="*/ 450 h 750"/>
                  <a:gd name="T48" fmla="*/ 16 w 375"/>
                  <a:gd name="T49" fmla="*/ 363 h 750"/>
                  <a:gd name="T50" fmla="*/ 64 w 375"/>
                  <a:gd name="T51" fmla="*/ 287 h 750"/>
                  <a:gd name="T52" fmla="*/ 144 w 375"/>
                  <a:gd name="T53" fmla="*/ 243 h 750"/>
                  <a:gd name="T54" fmla="*/ 146 w 375"/>
                  <a:gd name="T55" fmla="*/ 222 h 750"/>
                  <a:gd name="T56" fmla="*/ 91 w 375"/>
                  <a:gd name="T57" fmla="*/ 59 h 750"/>
                  <a:gd name="T58" fmla="*/ 152 w 375"/>
                  <a:gd name="T59" fmla="*/ 2 h 750"/>
                  <a:gd name="T60" fmla="*/ 225 w 375"/>
                  <a:gd name="T61" fmla="*/ 36 h 750"/>
                  <a:gd name="T62" fmla="*/ 268 w 375"/>
                  <a:gd name="T63" fmla="*/ 10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750">
                    <a:moveTo>
                      <a:pt x="102" y="494"/>
                    </a:moveTo>
                    <a:lnTo>
                      <a:pt x="102" y="494"/>
                    </a:lnTo>
                    <a:cubicBezTo>
                      <a:pt x="103" y="490"/>
                      <a:pt x="105" y="488"/>
                      <a:pt x="104" y="486"/>
                    </a:cubicBezTo>
                    <a:cubicBezTo>
                      <a:pt x="99" y="467"/>
                      <a:pt x="92" y="449"/>
                      <a:pt x="90" y="428"/>
                    </a:cubicBezTo>
                    <a:cubicBezTo>
                      <a:pt x="90" y="422"/>
                      <a:pt x="85" y="415"/>
                      <a:pt x="81" y="408"/>
                    </a:cubicBezTo>
                    <a:cubicBezTo>
                      <a:pt x="80" y="405"/>
                      <a:pt x="78" y="400"/>
                      <a:pt x="72" y="401"/>
                    </a:cubicBezTo>
                    <a:cubicBezTo>
                      <a:pt x="66" y="403"/>
                      <a:pt x="66" y="409"/>
                      <a:pt x="66" y="414"/>
                    </a:cubicBezTo>
                    <a:cubicBezTo>
                      <a:pt x="65" y="429"/>
                      <a:pt x="70" y="443"/>
                      <a:pt x="76" y="456"/>
                    </a:cubicBezTo>
                    <a:cubicBezTo>
                      <a:pt x="82" y="470"/>
                      <a:pt x="88" y="484"/>
                      <a:pt x="102" y="494"/>
                    </a:cubicBezTo>
                    <a:close/>
                    <a:moveTo>
                      <a:pt x="135" y="584"/>
                    </a:moveTo>
                    <a:lnTo>
                      <a:pt x="135" y="584"/>
                    </a:lnTo>
                    <a:cubicBezTo>
                      <a:pt x="143" y="610"/>
                      <a:pt x="155" y="627"/>
                      <a:pt x="170" y="642"/>
                    </a:cubicBezTo>
                    <a:cubicBezTo>
                      <a:pt x="174" y="646"/>
                      <a:pt x="180" y="648"/>
                      <a:pt x="184" y="644"/>
                    </a:cubicBezTo>
                    <a:cubicBezTo>
                      <a:pt x="200" y="628"/>
                      <a:pt x="211" y="608"/>
                      <a:pt x="220" y="588"/>
                    </a:cubicBezTo>
                    <a:cubicBezTo>
                      <a:pt x="221" y="585"/>
                      <a:pt x="218" y="582"/>
                      <a:pt x="215" y="582"/>
                    </a:cubicBezTo>
                    <a:cubicBezTo>
                      <a:pt x="209" y="582"/>
                      <a:pt x="202" y="582"/>
                      <a:pt x="196" y="583"/>
                    </a:cubicBezTo>
                    <a:cubicBezTo>
                      <a:pt x="177" y="586"/>
                      <a:pt x="159" y="590"/>
                      <a:pt x="135" y="584"/>
                    </a:cubicBezTo>
                    <a:close/>
                    <a:moveTo>
                      <a:pt x="302" y="435"/>
                    </a:moveTo>
                    <a:lnTo>
                      <a:pt x="302" y="435"/>
                    </a:lnTo>
                    <a:lnTo>
                      <a:pt x="302" y="435"/>
                    </a:lnTo>
                    <a:cubicBezTo>
                      <a:pt x="302" y="432"/>
                      <a:pt x="301" y="429"/>
                      <a:pt x="302" y="426"/>
                    </a:cubicBezTo>
                    <a:cubicBezTo>
                      <a:pt x="307" y="402"/>
                      <a:pt x="297" y="382"/>
                      <a:pt x="285" y="363"/>
                    </a:cubicBezTo>
                    <a:cubicBezTo>
                      <a:pt x="284" y="361"/>
                      <a:pt x="283" y="359"/>
                      <a:pt x="281" y="358"/>
                    </a:cubicBezTo>
                    <a:cubicBezTo>
                      <a:pt x="279" y="358"/>
                      <a:pt x="276" y="359"/>
                      <a:pt x="276" y="361"/>
                    </a:cubicBezTo>
                    <a:cubicBezTo>
                      <a:pt x="275" y="363"/>
                      <a:pt x="275" y="367"/>
                      <a:pt x="275" y="370"/>
                    </a:cubicBezTo>
                    <a:cubicBezTo>
                      <a:pt x="278" y="419"/>
                      <a:pt x="285" y="468"/>
                      <a:pt x="260" y="513"/>
                    </a:cubicBezTo>
                    <a:cubicBezTo>
                      <a:pt x="259" y="514"/>
                      <a:pt x="260" y="518"/>
                      <a:pt x="262" y="519"/>
                    </a:cubicBezTo>
                    <a:cubicBezTo>
                      <a:pt x="264" y="521"/>
                      <a:pt x="267" y="520"/>
                      <a:pt x="270" y="518"/>
                    </a:cubicBezTo>
                    <a:cubicBezTo>
                      <a:pt x="291" y="496"/>
                      <a:pt x="307" y="471"/>
                      <a:pt x="302" y="439"/>
                    </a:cubicBezTo>
                    <a:cubicBezTo>
                      <a:pt x="302" y="437"/>
                      <a:pt x="302" y="436"/>
                      <a:pt x="302" y="435"/>
                    </a:cubicBezTo>
                    <a:close/>
                    <a:moveTo>
                      <a:pt x="268" y="108"/>
                    </a:moveTo>
                    <a:lnTo>
                      <a:pt x="268" y="108"/>
                    </a:lnTo>
                    <a:cubicBezTo>
                      <a:pt x="268" y="135"/>
                      <a:pt x="261" y="155"/>
                      <a:pt x="245" y="168"/>
                    </a:cubicBezTo>
                    <a:cubicBezTo>
                      <a:pt x="220" y="188"/>
                      <a:pt x="224" y="215"/>
                      <a:pt x="225" y="241"/>
                    </a:cubicBezTo>
                    <a:cubicBezTo>
                      <a:pt x="226" y="247"/>
                      <a:pt x="231" y="250"/>
                      <a:pt x="236" y="252"/>
                    </a:cubicBezTo>
                    <a:cubicBezTo>
                      <a:pt x="258" y="260"/>
                      <a:pt x="278" y="272"/>
                      <a:pt x="298" y="284"/>
                    </a:cubicBezTo>
                    <a:cubicBezTo>
                      <a:pt x="322" y="298"/>
                      <a:pt x="340" y="317"/>
                      <a:pt x="349" y="344"/>
                    </a:cubicBezTo>
                    <a:cubicBezTo>
                      <a:pt x="352" y="354"/>
                      <a:pt x="357" y="363"/>
                      <a:pt x="362" y="373"/>
                    </a:cubicBezTo>
                    <a:cubicBezTo>
                      <a:pt x="371" y="393"/>
                      <a:pt x="375" y="413"/>
                      <a:pt x="370" y="435"/>
                    </a:cubicBezTo>
                    <a:cubicBezTo>
                      <a:pt x="367" y="446"/>
                      <a:pt x="367" y="458"/>
                      <a:pt x="368" y="470"/>
                    </a:cubicBezTo>
                    <a:cubicBezTo>
                      <a:pt x="371" y="501"/>
                      <a:pt x="356" y="526"/>
                      <a:pt x="338" y="548"/>
                    </a:cubicBezTo>
                    <a:cubicBezTo>
                      <a:pt x="302" y="593"/>
                      <a:pt x="270" y="641"/>
                      <a:pt x="244" y="692"/>
                    </a:cubicBezTo>
                    <a:cubicBezTo>
                      <a:pt x="229" y="720"/>
                      <a:pt x="205" y="734"/>
                      <a:pt x="179" y="746"/>
                    </a:cubicBezTo>
                    <a:cubicBezTo>
                      <a:pt x="169" y="750"/>
                      <a:pt x="159" y="745"/>
                      <a:pt x="154" y="737"/>
                    </a:cubicBezTo>
                    <a:cubicBezTo>
                      <a:pt x="139" y="712"/>
                      <a:pt x="118" y="692"/>
                      <a:pt x="102" y="668"/>
                    </a:cubicBezTo>
                    <a:cubicBezTo>
                      <a:pt x="90" y="649"/>
                      <a:pt x="79" y="630"/>
                      <a:pt x="71" y="609"/>
                    </a:cubicBezTo>
                    <a:cubicBezTo>
                      <a:pt x="58" y="577"/>
                      <a:pt x="44" y="546"/>
                      <a:pt x="29" y="516"/>
                    </a:cubicBezTo>
                    <a:cubicBezTo>
                      <a:pt x="19" y="495"/>
                      <a:pt x="12" y="472"/>
                      <a:pt x="5" y="450"/>
                    </a:cubicBezTo>
                    <a:cubicBezTo>
                      <a:pt x="0" y="432"/>
                      <a:pt x="0" y="414"/>
                      <a:pt x="8" y="397"/>
                    </a:cubicBezTo>
                    <a:cubicBezTo>
                      <a:pt x="12" y="386"/>
                      <a:pt x="15" y="374"/>
                      <a:pt x="16" y="363"/>
                    </a:cubicBezTo>
                    <a:cubicBezTo>
                      <a:pt x="18" y="334"/>
                      <a:pt x="35" y="314"/>
                      <a:pt x="54" y="295"/>
                    </a:cubicBezTo>
                    <a:cubicBezTo>
                      <a:pt x="56" y="292"/>
                      <a:pt x="62" y="291"/>
                      <a:pt x="64" y="287"/>
                    </a:cubicBezTo>
                    <a:cubicBezTo>
                      <a:pt x="73" y="270"/>
                      <a:pt x="88" y="265"/>
                      <a:pt x="106" y="265"/>
                    </a:cubicBezTo>
                    <a:cubicBezTo>
                      <a:pt x="122" y="265"/>
                      <a:pt x="132" y="251"/>
                      <a:pt x="144" y="243"/>
                    </a:cubicBezTo>
                    <a:cubicBezTo>
                      <a:pt x="148" y="241"/>
                      <a:pt x="149" y="236"/>
                      <a:pt x="148" y="232"/>
                    </a:cubicBezTo>
                    <a:cubicBezTo>
                      <a:pt x="148" y="228"/>
                      <a:pt x="147" y="225"/>
                      <a:pt x="146" y="222"/>
                    </a:cubicBezTo>
                    <a:cubicBezTo>
                      <a:pt x="128" y="195"/>
                      <a:pt x="125" y="162"/>
                      <a:pt x="107" y="136"/>
                    </a:cubicBezTo>
                    <a:cubicBezTo>
                      <a:pt x="91" y="113"/>
                      <a:pt x="88" y="86"/>
                      <a:pt x="91" y="59"/>
                    </a:cubicBezTo>
                    <a:cubicBezTo>
                      <a:pt x="94" y="30"/>
                      <a:pt x="111" y="13"/>
                      <a:pt x="137" y="3"/>
                    </a:cubicBezTo>
                    <a:cubicBezTo>
                      <a:pt x="142" y="1"/>
                      <a:pt x="147" y="0"/>
                      <a:pt x="152" y="2"/>
                    </a:cubicBezTo>
                    <a:cubicBezTo>
                      <a:pt x="155" y="3"/>
                      <a:pt x="158" y="6"/>
                      <a:pt x="161" y="5"/>
                    </a:cubicBezTo>
                    <a:cubicBezTo>
                      <a:pt x="190" y="0"/>
                      <a:pt x="206" y="21"/>
                      <a:pt x="225" y="36"/>
                    </a:cubicBezTo>
                    <a:cubicBezTo>
                      <a:pt x="244" y="52"/>
                      <a:pt x="259" y="71"/>
                      <a:pt x="267" y="95"/>
                    </a:cubicBezTo>
                    <a:cubicBezTo>
                      <a:pt x="268" y="101"/>
                      <a:pt x="268" y="108"/>
                      <a:pt x="268"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3"/>
              <p:cNvSpPr>
                <a:spLocks noEditPoints="1"/>
              </p:cNvSpPr>
              <p:nvPr/>
            </p:nvSpPr>
            <p:spPr bwMode="auto">
              <a:xfrm>
                <a:off x="8340725" y="3676650"/>
                <a:ext cx="357188" cy="692150"/>
              </a:xfrm>
              <a:custGeom>
                <a:avLst/>
                <a:gdLst>
                  <a:gd name="T0" fmla="*/ 295 w 374"/>
                  <a:gd name="T1" fmla="*/ 388 h 726"/>
                  <a:gd name="T2" fmla="*/ 286 w 374"/>
                  <a:gd name="T3" fmla="*/ 374 h 726"/>
                  <a:gd name="T4" fmla="*/ 281 w 374"/>
                  <a:gd name="T5" fmla="*/ 394 h 726"/>
                  <a:gd name="T6" fmla="*/ 263 w 374"/>
                  <a:gd name="T7" fmla="*/ 479 h 726"/>
                  <a:gd name="T8" fmla="*/ 272 w 374"/>
                  <a:gd name="T9" fmla="*/ 483 h 726"/>
                  <a:gd name="T10" fmla="*/ 105 w 374"/>
                  <a:gd name="T11" fmla="*/ 478 h 726"/>
                  <a:gd name="T12" fmla="*/ 87 w 374"/>
                  <a:gd name="T13" fmla="*/ 369 h 726"/>
                  <a:gd name="T14" fmla="*/ 80 w 374"/>
                  <a:gd name="T15" fmla="*/ 356 h 726"/>
                  <a:gd name="T16" fmla="*/ 70 w 374"/>
                  <a:gd name="T17" fmla="*/ 377 h 726"/>
                  <a:gd name="T18" fmla="*/ 196 w 374"/>
                  <a:gd name="T19" fmla="*/ 576 h 726"/>
                  <a:gd name="T20" fmla="*/ 196 w 374"/>
                  <a:gd name="T21" fmla="*/ 575 h 726"/>
                  <a:gd name="T22" fmla="*/ 153 w 374"/>
                  <a:gd name="T23" fmla="*/ 589 h 726"/>
                  <a:gd name="T24" fmla="*/ 201 w 374"/>
                  <a:gd name="T25" fmla="*/ 648 h 726"/>
                  <a:gd name="T26" fmla="*/ 241 w 374"/>
                  <a:gd name="T27" fmla="*/ 581 h 726"/>
                  <a:gd name="T28" fmla="*/ 196 w 374"/>
                  <a:gd name="T29" fmla="*/ 576 h 726"/>
                  <a:gd name="T30" fmla="*/ 156 w 374"/>
                  <a:gd name="T31" fmla="*/ 243 h 726"/>
                  <a:gd name="T32" fmla="*/ 136 w 374"/>
                  <a:gd name="T33" fmla="*/ 165 h 726"/>
                  <a:gd name="T34" fmla="*/ 125 w 374"/>
                  <a:gd name="T35" fmla="*/ 36 h 726"/>
                  <a:gd name="T36" fmla="*/ 187 w 374"/>
                  <a:gd name="T37" fmla="*/ 3 h 726"/>
                  <a:gd name="T38" fmla="*/ 260 w 374"/>
                  <a:gd name="T39" fmla="*/ 87 h 726"/>
                  <a:gd name="T40" fmla="*/ 232 w 374"/>
                  <a:gd name="T41" fmla="*/ 199 h 726"/>
                  <a:gd name="T42" fmla="*/ 208 w 374"/>
                  <a:gd name="T43" fmla="*/ 251 h 726"/>
                  <a:gd name="T44" fmla="*/ 338 w 374"/>
                  <a:gd name="T45" fmla="*/ 323 h 726"/>
                  <a:gd name="T46" fmla="*/ 370 w 374"/>
                  <a:gd name="T47" fmla="*/ 395 h 726"/>
                  <a:gd name="T48" fmla="*/ 329 w 374"/>
                  <a:gd name="T49" fmla="*/ 536 h 726"/>
                  <a:gd name="T50" fmla="*/ 280 w 374"/>
                  <a:gd name="T51" fmla="*/ 668 h 726"/>
                  <a:gd name="T52" fmla="*/ 167 w 374"/>
                  <a:gd name="T53" fmla="*/ 709 h 726"/>
                  <a:gd name="T54" fmla="*/ 76 w 374"/>
                  <a:gd name="T55" fmla="*/ 587 h 726"/>
                  <a:gd name="T56" fmla="*/ 22 w 374"/>
                  <a:gd name="T57" fmla="*/ 471 h 726"/>
                  <a:gd name="T58" fmla="*/ 6 w 374"/>
                  <a:gd name="T59" fmla="*/ 384 h 726"/>
                  <a:gd name="T60" fmla="*/ 12 w 374"/>
                  <a:gd name="T61" fmla="*/ 334 h 726"/>
                  <a:gd name="T62" fmla="*/ 75 w 374"/>
                  <a:gd name="T63" fmla="*/ 283 h 726"/>
                  <a:gd name="T64" fmla="*/ 156 w 374"/>
                  <a:gd name="T65" fmla="*/ 24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726">
                    <a:moveTo>
                      <a:pt x="295" y="388"/>
                    </a:moveTo>
                    <a:lnTo>
                      <a:pt x="295" y="388"/>
                    </a:lnTo>
                    <a:cubicBezTo>
                      <a:pt x="294" y="384"/>
                      <a:pt x="293" y="380"/>
                      <a:pt x="292" y="376"/>
                    </a:cubicBezTo>
                    <a:cubicBezTo>
                      <a:pt x="291" y="375"/>
                      <a:pt x="288" y="374"/>
                      <a:pt x="286" y="374"/>
                    </a:cubicBezTo>
                    <a:cubicBezTo>
                      <a:pt x="286" y="374"/>
                      <a:pt x="284" y="375"/>
                      <a:pt x="284" y="375"/>
                    </a:cubicBezTo>
                    <a:cubicBezTo>
                      <a:pt x="283" y="381"/>
                      <a:pt x="282" y="387"/>
                      <a:pt x="281" y="394"/>
                    </a:cubicBezTo>
                    <a:cubicBezTo>
                      <a:pt x="280" y="420"/>
                      <a:pt x="277" y="446"/>
                      <a:pt x="265" y="470"/>
                    </a:cubicBezTo>
                    <a:cubicBezTo>
                      <a:pt x="264" y="473"/>
                      <a:pt x="263" y="476"/>
                      <a:pt x="263" y="479"/>
                    </a:cubicBezTo>
                    <a:cubicBezTo>
                      <a:pt x="263" y="482"/>
                      <a:pt x="264" y="485"/>
                      <a:pt x="265" y="488"/>
                    </a:cubicBezTo>
                    <a:cubicBezTo>
                      <a:pt x="267" y="486"/>
                      <a:pt x="271" y="485"/>
                      <a:pt x="272" y="483"/>
                    </a:cubicBezTo>
                    <a:cubicBezTo>
                      <a:pt x="283" y="452"/>
                      <a:pt x="290" y="421"/>
                      <a:pt x="295" y="388"/>
                    </a:cubicBezTo>
                    <a:close/>
                    <a:moveTo>
                      <a:pt x="105" y="478"/>
                    </a:moveTo>
                    <a:lnTo>
                      <a:pt x="105" y="478"/>
                    </a:lnTo>
                    <a:cubicBezTo>
                      <a:pt x="99" y="442"/>
                      <a:pt x="93" y="405"/>
                      <a:pt x="87" y="369"/>
                    </a:cubicBezTo>
                    <a:cubicBezTo>
                      <a:pt x="87" y="366"/>
                      <a:pt x="86" y="363"/>
                      <a:pt x="85" y="360"/>
                    </a:cubicBezTo>
                    <a:cubicBezTo>
                      <a:pt x="84" y="358"/>
                      <a:pt x="82" y="356"/>
                      <a:pt x="80" y="356"/>
                    </a:cubicBezTo>
                    <a:cubicBezTo>
                      <a:pt x="78" y="356"/>
                      <a:pt x="76" y="358"/>
                      <a:pt x="75" y="359"/>
                    </a:cubicBezTo>
                    <a:cubicBezTo>
                      <a:pt x="69" y="364"/>
                      <a:pt x="68" y="370"/>
                      <a:pt x="70" y="377"/>
                    </a:cubicBezTo>
                    <a:cubicBezTo>
                      <a:pt x="76" y="412"/>
                      <a:pt x="83" y="447"/>
                      <a:pt x="105" y="478"/>
                    </a:cubicBezTo>
                    <a:close/>
                    <a:moveTo>
                      <a:pt x="196" y="576"/>
                    </a:moveTo>
                    <a:lnTo>
                      <a:pt x="196" y="576"/>
                    </a:lnTo>
                    <a:lnTo>
                      <a:pt x="196" y="575"/>
                    </a:lnTo>
                    <a:cubicBezTo>
                      <a:pt x="184" y="575"/>
                      <a:pt x="173" y="575"/>
                      <a:pt x="161" y="576"/>
                    </a:cubicBezTo>
                    <a:cubicBezTo>
                      <a:pt x="153" y="576"/>
                      <a:pt x="149" y="582"/>
                      <a:pt x="153" y="589"/>
                    </a:cubicBezTo>
                    <a:cubicBezTo>
                      <a:pt x="162" y="606"/>
                      <a:pt x="173" y="623"/>
                      <a:pt x="180" y="642"/>
                    </a:cubicBezTo>
                    <a:cubicBezTo>
                      <a:pt x="183" y="651"/>
                      <a:pt x="194" y="653"/>
                      <a:pt x="201" y="648"/>
                    </a:cubicBezTo>
                    <a:cubicBezTo>
                      <a:pt x="210" y="642"/>
                      <a:pt x="220" y="637"/>
                      <a:pt x="226" y="628"/>
                    </a:cubicBezTo>
                    <a:cubicBezTo>
                      <a:pt x="234" y="614"/>
                      <a:pt x="242" y="599"/>
                      <a:pt x="241" y="581"/>
                    </a:cubicBezTo>
                    <a:cubicBezTo>
                      <a:pt x="231" y="571"/>
                      <a:pt x="217" y="577"/>
                      <a:pt x="205" y="576"/>
                    </a:cubicBezTo>
                    <a:cubicBezTo>
                      <a:pt x="202" y="576"/>
                      <a:pt x="199" y="576"/>
                      <a:pt x="196" y="576"/>
                    </a:cubicBezTo>
                    <a:close/>
                    <a:moveTo>
                      <a:pt x="156" y="243"/>
                    </a:moveTo>
                    <a:lnTo>
                      <a:pt x="156" y="243"/>
                    </a:lnTo>
                    <a:cubicBezTo>
                      <a:pt x="152" y="219"/>
                      <a:pt x="139" y="199"/>
                      <a:pt x="141" y="176"/>
                    </a:cubicBezTo>
                    <a:cubicBezTo>
                      <a:pt x="141" y="172"/>
                      <a:pt x="138" y="168"/>
                      <a:pt x="136" y="165"/>
                    </a:cubicBezTo>
                    <a:cubicBezTo>
                      <a:pt x="117" y="142"/>
                      <a:pt x="114" y="114"/>
                      <a:pt x="110" y="87"/>
                    </a:cubicBezTo>
                    <a:cubicBezTo>
                      <a:pt x="107" y="68"/>
                      <a:pt x="116" y="52"/>
                      <a:pt x="125" y="36"/>
                    </a:cubicBezTo>
                    <a:cubicBezTo>
                      <a:pt x="129" y="28"/>
                      <a:pt x="131" y="18"/>
                      <a:pt x="141" y="14"/>
                    </a:cubicBezTo>
                    <a:cubicBezTo>
                      <a:pt x="156" y="8"/>
                      <a:pt x="171" y="0"/>
                      <a:pt x="187" y="3"/>
                    </a:cubicBezTo>
                    <a:cubicBezTo>
                      <a:pt x="195" y="4"/>
                      <a:pt x="202" y="6"/>
                      <a:pt x="207" y="12"/>
                    </a:cubicBezTo>
                    <a:cubicBezTo>
                      <a:pt x="227" y="35"/>
                      <a:pt x="247" y="59"/>
                      <a:pt x="260" y="87"/>
                    </a:cubicBezTo>
                    <a:cubicBezTo>
                      <a:pt x="276" y="122"/>
                      <a:pt x="271" y="153"/>
                      <a:pt x="248" y="183"/>
                    </a:cubicBezTo>
                    <a:cubicBezTo>
                      <a:pt x="243" y="189"/>
                      <a:pt x="238" y="195"/>
                      <a:pt x="232" y="199"/>
                    </a:cubicBezTo>
                    <a:cubicBezTo>
                      <a:pt x="220" y="207"/>
                      <a:pt x="214" y="219"/>
                      <a:pt x="211" y="233"/>
                    </a:cubicBezTo>
                    <a:cubicBezTo>
                      <a:pt x="210" y="239"/>
                      <a:pt x="203" y="245"/>
                      <a:pt x="208" y="251"/>
                    </a:cubicBezTo>
                    <a:cubicBezTo>
                      <a:pt x="214" y="258"/>
                      <a:pt x="220" y="265"/>
                      <a:pt x="231" y="266"/>
                    </a:cubicBezTo>
                    <a:cubicBezTo>
                      <a:pt x="269" y="271"/>
                      <a:pt x="314" y="295"/>
                      <a:pt x="338" y="323"/>
                    </a:cubicBezTo>
                    <a:cubicBezTo>
                      <a:pt x="343" y="329"/>
                      <a:pt x="348" y="335"/>
                      <a:pt x="353" y="340"/>
                    </a:cubicBezTo>
                    <a:cubicBezTo>
                      <a:pt x="370" y="355"/>
                      <a:pt x="374" y="374"/>
                      <a:pt x="370" y="395"/>
                    </a:cubicBezTo>
                    <a:cubicBezTo>
                      <a:pt x="365" y="420"/>
                      <a:pt x="359" y="445"/>
                      <a:pt x="352" y="469"/>
                    </a:cubicBezTo>
                    <a:cubicBezTo>
                      <a:pt x="346" y="492"/>
                      <a:pt x="338" y="514"/>
                      <a:pt x="329" y="536"/>
                    </a:cubicBezTo>
                    <a:cubicBezTo>
                      <a:pt x="321" y="557"/>
                      <a:pt x="314" y="580"/>
                      <a:pt x="310" y="603"/>
                    </a:cubicBezTo>
                    <a:cubicBezTo>
                      <a:pt x="306" y="628"/>
                      <a:pt x="300" y="651"/>
                      <a:pt x="280" y="668"/>
                    </a:cubicBezTo>
                    <a:cubicBezTo>
                      <a:pt x="269" y="696"/>
                      <a:pt x="244" y="706"/>
                      <a:pt x="220" y="717"/>
                    </a:cubicBezTo>
                    <a:cubicBezTo>
                      <a:pt x="200" y="726"/>
                      <a:pt x="183" y="724"/>
                      <a:pt x="167" y="709"/>
                    </a:cubicBezTo>
                    <a:cubicBezTo>
                      <a:pt x="155" y="699"/>
                      <a:pt x="145" y="686"/>
                      <a:pt x="134" y="674"/>
                    </a:cubicBezTo>
                    <a:cubicBezTo>
                      <a:pt x="111" y="648"/>
                      <a:pt x="96" y="616"/>
                      <a:pt x="76" y="587"/>
                    </a:cubicBezTo>
                    <a:cubicBezTo>
                      <a:pt x="73" y="582"/>
                      <a:pt x="70" y="576"/>
                      <a:pt x="67" y="570"/>
                    </a:cubicBezTo>
                    <a:cubicBezTo>
                      <a:pt x="52" y="537"/>
                      <a:pt x="37" y="504"/>
                      <a:pt x="22" y="471"/>
                    </a:cubicBezTo>
                    <a:cubicBezTo>
                      <a:pt x="17" y="460"/>
                      <a:pt x="12" y="448"/>
                      <a:pt x="13" y="435"/>
                    </a:cubicBezTo>
                    <a:cubicBezTo>
                      <a:pt x="15" y="417"/>
                      <a:pt x="10" y="401"/>
                      <a:pt x="6" y="384"/>
                    </a:cubicBezTo>
                    <a:cubicBezTo>
                      <a:pt x="4" y="376"/>
                      <a:pt x="3" y="367"/>
                      <a:pt x="2" y="359"/>
                    </a:cubicBezTo>
                    <a:cubicBezTo>
                      <a:pt x="0" y="349"/>
                      <a:pt x="4" y="341"/>
                      <a:pt x="12" y="334"/>
                    </a:cubicBezTo>
                    <a:cubicBezTo>
                      <a:pt x="24" y="325"/>
                      <a:pt x="33" y="313"/>
                      <a:pt x="43" y="302"/>
                    </a:cubicBezTo>
                    <a:cubicBezTo>
                      <a:pt x="52" y="293"/>
                      <a:pt x="62" y="285"/>
                      <a:pt x="75" y="283"/>
                    </a:cubicBezTo>
                    <a:cubicBezTo>
                      <a:pt x="98" y="279"/>
                      <a:pt x="118" y="271"/>
                      <a:pt x="135" y="254"/>
                    </a:cubicBezTo>
                    <a:cubicBezTo>
                      <a:pt x="140" y="249"/>
                      <a:pt x="147" y="247"/>
                      <a:pt x="156"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4"/>
              <p:cNvSpPr>
                <a:spLocks/>
              </p:cNvSpPr>
              <p:nvPr/>
            </p:nvSpPr>
            <p:spPr bwMode="auto">
              <a:xfrm>
                <a:off x="8364538" y="4346575"/>
                <a:ext cx="149225" cy="450850"/>
              </a:xfrm>
              <a:custGeom>
                <a:avLst/>
                <a:gdLst>
                  <a:gd name="T0" fmla="*/ 144 w 156"/>
                  <a:gd name="T1" fmla="*/ 109 h 473"/>
                  <a:gd name="T2" fmla="*/ 144 w 156"/>
                  <a:gd name="T3" fmla="*/ 109 h 473"/>
                  <a:gd name="T4" fmla="*/ 137 w 156"/>
                  <a:gd name="T5" fmla="*/ 148 h 473"/>
                  <a:gd name="T6" fmla="*/ 126 w 156"/>
                  <a:gd name="T7" fmla="*/ 198 h 473"/>
                  <a:gd name="T8" fmla="*/ 125 w 156"/>
                  <a:gd name="T9" fmla="*/ 267 h 473"/>
                  <a:gd name="T10" fmla="*/ 147 w 156"/>
                  <a:gd name="T11" fmla="*/ 356 h 473"/>
                  <a:gd name="T12" fmla="*/ 141 w 156"/>
                  <a:gd name="T13" fmla="*/ 428 h 473"/>
                  <a:gd name="T14" fmla="*/ 120 w 156"/>
                  <a:gd name="T15" fmla="*/ 446 h 473"/>
                  <a:gd name="T16" fmla="*/ 66 w 156"/>
                  <a:gd name="T17" fmla="*/ 466 h 473"/>
                  <a:gd name="T18" fmla="*/ 23 w 156"/>
                  <a:gd name="T19" fmla="*/ 440 h 473"/>
                  <a:gd name="T20" fmla="*/ 34 w 156"/>
                  <a:gd name="T21" fmla="*/ 415 h 473"/>
                  <a:gd name="T22" fmla="*/ 61 w 156"/>
                  <a:gd name="T23" fmla="*/ 399 h 473"/>
                  <a:gd name="T24" fmla="*/ 67 w 156"/>
                  <a:gd name="T25" fmla="*/ 384 h 473"/>
                  <a:gd name="T26" fmla="*/ 33 w 156"/>
                  <a:gd name="T27" fmla="*/ 275 h 473"/>
                  <a:gd name="T28" fmla="*/ 21 w 156"/>
                  <a:gd name="T29" fmla="*/ 242 h 473"/>
                  <a:gd name="T30" fmla="*/ 15 w 156"/>
                  <a:gd name="T31" fmla="*/ 160 h 473"/>
                  <a:gd name="T32" fmla="*/ 20 w 156"/>
                  <a:gd name="T33" fmla="*/ 129 h 473"/>
                  <a:gd name="T34" fmla="*/ 28 w 156"/>
                  <a:gd name="T35" fmla="*/ 89 h 473"/>
                  <a:gd name="T36" fmla="*/ 51 w 156"/>
                  <a:gd name="T37" fmla="*/ 26 h 473"/>
                  <a:gd name="T38" fmla="*/ 67 w 156"/>
                  <a:gd name="T39" fmla="*/ 5 h 473"/>
                  <a:gd name="T40" fmla="*/ 100 w 156"/>
                  <a:gd name="T41" fmla="*/ 9 h 473"/>
                  <a:gd name="T42" fmla="*/ 105 w 156"/>
                  <a:gd name="T43" fmla="*/ 13 h 473"/>
                  <a:gd name="T44" fmla="*/ 144 w 156"/>
                  <a:gd name="T45" fmla="*/ 1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473">
                    <a:moveTo>
                      <a:pt x="144" y="109"/>
                    </a:moveTo>
                    <a:lnTo>
                      <a:pt x="144" y="109"/>
                    </a:lnTo>
                    <a:cubicBezTo>
                      <a:pt x="143" y="119"/>
                      <a:pt x="140" y="133"/>
                      <a:pt x="137" y="148"/>
                    </a:cubicBezTo>
                    <a:cubicBezTo>
                      <a:pt x="134" y="164"/>
                      <a:pt x="130" y="181"/>
                      <a:pt x="126" y="198"/>
                    </a:cubicBezTo>
                    <a:cubicBezTo>
                      <a:pt x="121" y="221"/>
                      <a:pt x="120" y="243"/>
                      <a:pt x="125" y="267"/>
                    </a:cubicBezTo>
                    <a:cubicBezTo>
                      <a:pt x="132" y="297"/>
                      <a:pt x="137" y="327"/>
                      <a:pt x="147" y="356"/>
                    </a:cubicBezTo>
                    <a:cubicBezTo>
                      <a:pt x="156" y="380"/>
                      <a:pt x="151" y="404"/>
                      <a:pt x="141" y="428"/>
                    </a:cubicBezTo>
                    <a:cubicBezTo>
                      <a:pt x="137" y="437"/>
                      <a:pt x="129" y="443"/>
                      <a:pt x="120" y="446"/>
                    </a:cubicBezTo>
                    <a:cubicBezTo>
                      <a:pt x="102" y="453"/>
                      <a:pt x="84" y="460"/>
                      <a:pt x="66" y="466"/>
                    </a:cubicBezTo>
                    <a:cubicBezTo>
                      <a:pt x="48" y="473"/>
                      <a:pt x="26" y="460"/>
                      <a:pt x="23" y="440"/>
                    </a:cubicBezTo>
                    <a:cubicBezTo>
                      <a:pt x="21" y="430"/>
                      <a:pt x="26" y="422"/>
                      <a:pt x="34" y="415"/>
                    </a:cubicBezTo>
                    <a:cubicBezTo>
                      <a:pt x="42" y="408"/>
                      <a:pt x="51" y="403"/>
                      <a:pt x="61" y="399"/>
                    </a:cubicBezTo>
                    <a:cubicBezTo>
                      <a:pt x="69" y="396"/>
                      <a:pt x="71" y="390"/>
                      <a:pt x="67" y="384"/>
                    </a:cubicBezTo>
                    <a:cubicBezTo>
                      <a:pt x="45" y="351"/>
                      <a:pt x="42" y="312"/>
                      <a:pt x="33" y="275"/>
                    </a:cubicBezTo>
                    <a:cubicBezTo>
                      <a:pt x="30" y="264"/>
                      <a:pt x="28" y="252"/>
                      <a:pt x="21" y="242"/>
                    </a:cubicBezTo>
                    <a:cubicBezTo>
                      <a:pt x="5" y="216"/>
                      <a:pt x="0" y="189"/>
                      <a:pt x="15" y="160"/>
                    </a:cubicBezTo>
                    <a:cubicBezTo>
                      <a:pt x="19" y="151"/>
                      <a:pt x="22" y="141"/>
                      <a:pt x="20" y="129"/>
                    </a:cubicBezTo>
                    <a:cubicBezTo>
                      <a:pt x="18" y="115"/>
                      <a:pt x="23" y="102"/>
                      <a:pt x="28" y="89"/>
                    </a:cubicBezTo>
                    <a:cubicBezTo>
                      <a:pt x="37" y="69"/>
                      <a:pt x="46" y="49"/>
                      <a:pt x="51" y="26"/>
                    </a:cubicBezTo>
                    <a:cubicBezTo>
                      <a:pt x="53" y="16"/>
                      <a:pt x="56" y="9"/>
                      <a:pt x="67" y="5"/>
                    </a:cubicBezTo>
                    <a:cubicBezTo>
                      <a:pt x="78" y="2"/>
                      <a:pt x="90" y="0"/>
                      <a:pt x="100" y="9"/>
                    </a:cubicBezTo>
                    <a:cubicBezTo>
                      <a:pt x="102" y="10"/>
                      <a:pt x="104" y="11"/>
                      <a:pt x="105" y="13"/>
                    </a:cubicBezTo>
                    <a:cubicBezTo>
                      <a:pt x="126" y="40"/>
                      <a:pt x="146" y="67"/>
                      <a:pt x="144" y="1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5"/>
              <p:cNvSpPr>
                <a:spLocks/>
              </p:cNvSpPr>
              <p:nvPr/>
            </p:nvSpPr>
            <p:spPr bwMode="auto">
              <a:xfrm>
                <a:off x="8567738" y="4343400"/>
                <a:ext cx="144463" cy="446088"/>
              </a:xfrm>
              <a:custGeom>
                <a:avLst/>
                <a:gdLst>
                  <a:gd name="T0" fmla="*/ 58 w 151"/>
                  <a:gd name="T1" fmla="*/ 230 h 467"/>
                  <a:gd name="T2" fmla="*/ 58 w 151"/>
                  <a:gd name="T3" fmla="*/ 230 h 467"/>
                  <a:gd name="T4" fmla="*/ 48 w 151"/>
                  <a:gd name="T5" fmla="*/ 192 h 467"/>
                  <a:gd name="T6" fmla="*/ 13 w 151"/>
                  <a:gd name="T7" fmla="*/ 113 h 467"/>
                  <a:gd name="T8" fmla="*/ 9 w 151"/>
                  <a:gd name="T9" fmla="*/ 101 h 467"/>
                  <a:gd name="T10" fmla="*/ 32 w 151"/>
                  <a:gd name="T11" fmla="*/ 29 h 467"/>
                  <a:gd name="T12" fmla="*/ 54 w 151"/>
                  <a:gd name="T13" fmla="*/ 12 h 467"/>
                  <a:gd name="T14" fmla="*/ 110 w 151"/>
                  <a:gd name="T15" fmla="*/ 22 h 467"/>
                  <a:gd name="T16" fmla="*/ 114 w 151"/>
                  <a:gd name="T17" fmla="*/ 30 h 467"/>
                  <a:gd name="T18" fmla="*/ 128 w 151"/>
                  <a:gd name="T19" fmla="*/ 85 h 467"/>
                  <a:gd name="T20" fmla="*/ 133 w 151"/>
                  <a:gd name="T21" fmla="*/ 139 h 467"/>
                  <a:gd name="T22" fmla="*/ 144 w 151"/>
                  <a:gd name="T23" fmla="*/ 199 h 467"/>
                  <a:gd name="T24" fmla="*/ 146 w 151"/>
                  <a:gd name="T25" fmla="*/ 259 h 467"/>
                  <a:gd name="T26" fmla="*/ 123 w 151"/>
                  <a:gd name="T27" fmla="*/ 348 h 467"/>
                  <a:gd name="T28" fmla="*/ 115 w 151"/>
                  <a:gd name="T29" fmla="*/ 376 h 467"/>
                  <a:gd name="T30" fmla="*/ 118 w 151"/>
                  <a:gd name="T31" fmla="*/ 423 h 467"/>
                  <a:gd name="T32" fmla="*/ 111 w 151"/>
                  <a:gd name="T33" fmla="*/ 455 h 467"/>
                  <a:gd name="T34" fmla="*/ 59 w 151"/>
                  <a:gd name="T35" fmla="*/ 459 h 467"/>
                  <a:gd name="T36" fmla="*/ 32 w 151"/>
                  <a:gd name="T37" fmla="*/ 441 h 467"/>
                  <a:gd name="T38" fmla="*/ 23 w 151"/>
                  <a:gd name="T39" fmla="*/ 402 h 467"/>
                  <a:gd name="T40" fmla="*/ 46 w 151"/>
                  <a:gd name="T41" fmla="*/ 294 h 467"/>
                  <a:gd name="T42" fmla="*/ 58 w 151"/>
                  <a:gd name="T43" fmla="*/ 2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467">
                    <a:moveTo>
                      <a:pt x="58" y="230"/>
                    </a:moveTo>
                    <a:lnTo>
                      <a:pt x="58" y="230"/>
                    </a:lnTo>
                    <a:cubicBezTo>
                      <a:pt x="59" y="217"/>
                      <a:pt x="54" y="204"/>
                      <a:pt x="48" y="192"/>
                    </a:cubicBezTo>
                    <a:cubicBezTo>
                      <a:pt x="36" y="166"/>
                      <a:pt x="25" y="139"/>
                      <a:pt x="13" y="113"/>
                    </a:cubicBezTo>
                    <a:cubicBezTo>
                      <a:pt x="11" y="109"/>
                      <a:pt x="10" y="105"/>
                      <a:pt x="9" y="101"/>
                    </a:cubicBezTo>
                    <a:cubicBezTo>
                      <a:pt x="0" y="72"/>
                      <a:pt x="2" y="47"/>
                      <a:pt x="32" y="29"/>
                    </a:cubicBezTo>
                    <a:cubicBezTo>
                      <a:pt x="40" y="24"/>
                      <a:pt x="46" y="16"/>
                      <a:pt x="54" y="12"/>
                    </a:cubicBezTo>
                    <a:cubicBezTo>
                      <a:pt x="80" y="0"/>
                      <a:pt x="98" y="2"/>
                      <a:pt x="110" y="22"/>
                    </a:cubicBezTo>
                    <a:cubicBezTo>
                      <a:pt x="112" y="24"/>
                      <a:pt x="115" y="28"/>
                      <a:pt x="114" y="30"/>
                    </a:cubicBezTo>
                    <a:cubicBezTo>
                      <a:pt x="110" y="51"/>
                      <a:pt x="126" y="66"/>
                      <a:pt x="128" y="85"/>
                    </a:cubicBezTo>
                    <a:cubicBezTo>
                      <a:pt x="129" y="103"/>
                      <a:pt x="131" y="121"/>
                      <a:pt x="133" y="139"/>
                    </a:cubicBezTo>
                    <a:cubicBezTo>
                      <a:pt x="136" y="159"/>
                      <a:pt x="138" y="179"/>
                      <a:pt x="144" y="199"/>
                    </a:cubicBezTo>
                    <a:cubicBezTo>
                      <a:pt x="151" y="218"/>
                      <a:pt x="151" y="238"/>
                      <a:pt x="146" y="259"/>
                    </a:cubicBezTo>
                    <a:cubicBezTo>
                      <a:pt x="138" y="288"/>
                      <a:pt x="131" y="318"/>
                      <a:pt x="123" y="348"/>
                    </a:cubicBezTo>
                    <a:cubicBezTo>
                      <a:pt x="121" y="357"/>
                      <a:pt x="118" y="367"/>
                      <a:pt x="115" y="376"/>
                    </a:cubicBezTo>
                    <a:cubicBezTo>
                      <a:pt x="107" y="392"/>
                      <a:pt x="106" y="407"/>
                      <a:pt x="118" y="423"/>
                    </a:cubicBezTo>
                    <a:cubicBezTo>
                      <a:pt x="128" y="435"/>
                      <a:pt x="124" y="447"/>
                      <a:pt x="111" y="455"/>
                    </a:cubicBezTo>
                    <a:cubicBezTo>
                      <a:pt x="94" y="465"/>
                      <a:pt x="76" y="467"/>
                      <a:pt x="59" y="459"/>
                    </a:cubicBezTo>
                    <a:cubicBezTo>
                      <a:pt x="49" y="454"/>
                      <a:pt x="40" y="448"/>
                      <a:pt x="32" y="441"/>
                    </a:cubicBezTo>
                    <a:cubicBezTo>
                      <a:pt x="22" y="431"/>
                      <a:pt x="21" y="415"/>
                      <a:pt x="23" y="402"/>
                    </a:cubicBezTo>
                    <a:cubicBezTo>
                      <a:pt x="29" y="366"/>
                      <a:pt x="32" y="328"/>
                      <a:pt x="46" y="294"/>
                    </a:cubicBezTo>
                    <a:cubicBezTo>
                      <a:pt x="55" y="274"/>
                      <a:pt x="58" y="253"/>
                      <a:pt x="58"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6"/>
              <p:cNvSpPr>
                <a:spLocks/>
              </p:cNvSpPr>
              <p:nvPr/>
            </p:nvSpPr>
            <p:spPr bwMode="auto">
              <a:xfrm>
                <a:off x="8926513" y="4346575"/>
                <a:ext cx="155575" cy="427038"/>
              </a:xfrm>
              <a:custGeom>
                <a:avLst/>
                <a:gdLst>
                  <a:gd name="T0" fmla="*/ 101 w 162"/>
                  <a:gd name="T1" fmla="*/ 442 h 448"/>
                  <a:gd name="T2" fmla="*/ 101 w 162"/>
                  <a:gd name="T3" fmla="*/ 442 h 448"/>
                  <a:gd name="T4" fmla="*/ 60 w 162"/>
                  <a:gd name="T5" fmla="*/ 447 h 448"/>
                  <a:gd name="T6" fmla="*/ 8 w 162"/>
                  <a:gd name="T7" fmla="*/ 422 h 448"/>
                  <a:gd name="T8" fmla="*/ 6 w 162"/>
                  <a:gd name="T9" fmla="*/ 383 h 448"/>
                  <a:gd name="T10" fmla="*/ 45 w 162"/>
                  <a:gd name="T11" fmla="*/ 255 h 448"/>
                  <a:gd name="T12" fmla="*/ 43 w 162"/>
                  <a:gd name="T13" fmla="*/ 233 h 448"/>
                  <a:gd name="T14" fmla="*/ 32 w 162"/>
                  <a:gd name="T15" fmla="*/ 177 h 448"/>
                  <a:gd name="T16" fmla="*/ 14 w 162"/>
                  <a:gd name="T17" fmla="*/ 113 h 448"/>
                  <a:gd name="T18" fmla="*/ 2 w 162"/>
                  <a:gd name="T19" fmla="*/ 63 h 448"/>
                  <a:gd name="T20" fmla="*/ 11 w 162"/>
                  <a:gd name="T21" fmla="*/ 45 h 448"/>
                  <a:gd name="T22" fmla="*/ 32 w 162"/>
                  <a:gd name="T23" fmla="*/ 22 h 448"/>
                  <a:gd name="T24" fmla="*/ 43 w 162"/>
                  <a:gd name="T25" fmla="*/ 12 h 448"/>
                  <a:gd name="T26" fmla="*/ 76 w 162"/>
                  <a:gd name="T27" fmla="*/ 1 h 448"/>
                  <a:gd name="T28" fmla="*/ 109 w 162"/>
                  <a:gd name="T29" fmla="*/ 20 h 448"/>
                  <a:gd name="T30" fmla="*/ 113 w 162"/>
                  <a:gd name="T31" fmla="*/ 48 h 448"/>
                  <a:gd name="T32" fmla="*/ 116 w 162"/>
                  <a:gd name="T33" fmla="*/ 108 h 448"/>
                  <a:gd name="T34" fmla="*/ 118 w 162"/>
                  <a:gd name="T35" fmla="*/ 171 h 448"/>
                  <a:gd name="T36" fmla="*/ 123 w 162"/>
                  <a:gd name="T37" fmla="*/ 222 h 448"/>
                  <a:gd name="T38" fmla="*/ 123 w 162"/>
                  <a:gd name="T39" fmla="*/ 250 h 448"/>
                  <a:gd name="T40" fmla="*/ 100 w 162"/>
                  <a:gd name="T41" fmla="*/ 362 h 448"/>
                  <a:gd name="T42" fmla="*/ 111 w 162"/>
                  <a:gd name="T43" fmla="*/ 380 h 448"/>
                  <a:gd name="T44" fmla="*/ 140 w 162"/>
                  <a:gd name="T45" fmla="*/ 393 h 448"/>
                  <a:gd name="T46" fmla="*/ 156 w 162"/>
                  <a:gd name="T47" fmla="*/ 412 h 448"/>
                  <a:gd name="T48" fmla="*/ 148 w 162"/>
                  <a:gd name="T49" fmla="*/ 439 h 448"/>
                  <a:gd name="T50" fmla="*/ 124 w 162"/>
                  <a:gd name="T51" fmla="*/ 445 h 448"/>
                  <a:gd name="T52" fmla="*/ 101 w 162"/>
                  <a:gd name="T53"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448">
                    <a:moveTo>
                      <a:pt x="101" y="442"/>
                    </a:moveTo>
                    <a:lnTo>
                      <a:pt x="101" y="442"/>
                    </a:lnTo>
                    <a:cubicBezTo>
                      <a:pt x="90" y="443"/>
                      <a:pt x="75" y="446"/>
                      <a:pt x="60" y="447"/>
                    </a:cubicBezTo>
                    <a:cubicBezTo>
                      <a:pt x="38" y="448"/>
                      <a:pt x="21" y="440"/>
                      <a:pt x="8" y="422"/>
                    </a:cubicBezTo>
                    <a:cubicBezTo>
                      <a:pt x="0" y="410"/>
                      <a:pt x="0" y="397"/>
                      <a:pt x="6" y="383"/>
                    </a:cubicBezTo>
                    <a:cubicBezTo>
                      <a:pt x="23" y="342"/>
                      <a:pt x="35" y="299"/>
                      <a:pt x="45" y="255"/>
                    </a:cubicBezTo>
                    <a:cubicBezTo>
                      <a:pt x="47" y="248"/>
                      <a:pt x="45" y="241"/>
                      <a:pt x="43" y="233"/>
                    </a:cubicBezTo>
                    <a:cubicBezTo>
                      <a:pt x="39" y="215"/>
                      <a:pt x="36" y="196"/>
                      <a:pt x="32" y="177"/>
                    </a:cubicBezTo>
                    <a:cubicBezTo>
                      <a:pt x="28" y="155"/>
                      <a:pt x="24" y="133"/>
                      <a:pt x="14" y="113"/>
                    </a:cubicBezTo>
                    <a:cubicBezTo>
                      <a:pt x="7" y="97"/>
                      <a:pt x="3" y="81"/>
                      <a:pt x="2" y="63"/>
                    </a:cubicBezTo>
                    <a:cubicBezTo>
                      <a:pt x="1" y="55"/>
                      <a:pt x="3" y="48"/>
                      <a:pt x="11" y="45"/>
                    </a:cubicBezTo>
                    <a:cubicBezTo>
                      <a:pt x="21" y="40"/>
                      <a:pt x="28" y="33"/>
                      <a:pt x="32" y="22"/>
                    </a:cubicBezTo>
                    <a:cubicBezTo>
                      <a:pt x="33" y="17"/>
                      <a:pt x="38" y="14"/>
                      <a:pt x="43" y="12"/>
                    </a:cubicBezTo>
                    <a:cubicBezTo>
                      <a:pt x="54" y="6"/>
                      <a:pt x="64" y="2"/>
                      <a:pt x="76" y="1"/>
                    </a:cubicBezTo>
                    <a:cubicBezTo>
                      <a:pt x="93" y="0"/>
                      <a:pt x="103" y="5"/>
                      <a:pt x="109" y="20"/>
                    </a:cubicBezTo>
                    <a:cubicBezTo>
                      <a:pt x="113" y="29"/>
                      <a:pt x="114" y="39"/>
                      <a:pt x="113" y="48"/>
                    </a:cubicBezTo>
                    <a:cubicBezTo>
                      <a:pt x="108" y="68"/>
                      <a:pt x="113" y="88"/>
                      <a:pt x="116" y="108"/>
                    </a:cubicBezTo>
                    <a:cubicBezTo>
                      <a:pt x="120" y="129"/>
                      <a:pt x="121" y="150"/>
                      <a:pt x="118" y="171"/>
                    </a:cubicBezTo>
                    <a:cubicBezTo>
                      <a:pt x="117" y="188"/>
                      <a:pt x="120" y="205"/>
                      <a:pt x="123" y="222"/>
                    </a:cubicBezTo>
                    <a:cubicBezTo>
                      <a:pt x="125" y="232"/>
                      <a:pt x="125" y="240"/>
                      <a:pt x="123" y="250"/>
                    </a:cubicBezTo>
                    <a:cubicBezTo>
                      <a:pt x="118" y="288"/>
                      <a:pt x="108" y="325"/>
                      <a:pt x="100" y="362"/>
                    </a:cubicBezTo>
                    <a:cubicBezTo>
                      <a:pt x="97" y="375"/>
                      <a:pt x="98" y="377"/>
                      <a:pt x="111" y="380"/>
                    </a:cubicBezTo>
                    <a:cubicBezTo>
                      <a:pt x="121" y="383"/>
                      <a:pt x="130" y="388"/>
                      <a:pt x="140" y="393"/>
                    </a:cubicBezTo>
                    <a:cubicBezTo>
                      <a:pt x="148" y="398"/>
                      <a:pt x="153" y="404"/>
                      <a:pt x="156" y="412"/>
                    </a:cubicBezTo>
                    <a:cubicBezTo>
                      <a:pt x="162" y="423"/>
                      <a:pt x="159" y="433"/>
                      <a:pt x="148" y="439"/>
                    </a:cubicBezTo>
                    <a:cubicBezTo>
                      <a:pt x="140" y="443"/>
                      <a:pt x="133" y="446"/>
                      <a:pt x="124" y="445"/>
                    </a:cubicBezTo>
                    <a:cubicBezTo>
                      <a:pt x="117" y="444"/>
                      <a:pt x="111" y="443"/>
                      <a:pt x="101" y="4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7"/>
              <p:cNvSpPr>
                <a:spLocks/>
              </p:cNvSpPr>
              <p:nvPr/>
            </p:nvSpPr>
            <p:spPr bwMode="auto">
              <a:xfrm>
                <a:off x="7929563" y="4392613"/>
                <a:ext cx="131763" cy="444500"/>
              </a:xfrm>
              <a:custGeom>
                <a:avLst/>
                <a:gdLst>
                  <a:gd name="T0" fmla="*/ 124 w 137"/>
                  <a:gd name="T1" fmla="*/ 120 h 467"/>
                  <a:gd name="T2" fmla="*/ 124 w 137"/>
                  <a:gd name="T3" fmla="*/ 120 h 467"/>
                  <a:gd name="T4" fmla="*/ 115 w 137"/>
                  <a:gd name="T5" fmla="*/ 231 h 467"/>
                  <a:gd name="T6" fmla="*/ 114 w 137"/>
                  <a:gd name="T7" fmla="*/ 237 h 467"/>
                  <a:gd name="T8" fmla="*/ 117 w 137"/>
                  <a:gd name="T9" fmla="*/ 298 h 467"/>
                  <a:gd name="T10" fmla="*/ 135 w 137"/>
                  <a:gd name="T11" fmla="*/ 405 h 467"/>
                  <a:gd name="T12" fmla="*/ 99 w 137"/>
                  <a:gd name="T13" fmla="*/ 440 h 467"/>
                  <a:gd name="T14" fmla="*/ 71 w 137"/>
                  <a:gd name="T15" fmla="*/ 447 h 467"/>
                  <a:gd name="T16" fmla="*/ 37 w 137"/>
                  <a:gd name="T17" fmla="*/ 464 h 467"/>
                  <a:gd name="T18" fmla="*/ 16 w 137"/>
                  <a:gd name="T19" fmla="*/ 460 h 467"/>
                  <a:gd name="T20" fmla="*/ 1 w 137"/>
                  <a:gd name="T21" fmla="*/ 420 h 467"/>
                  <a:gd name="T22" fmla="*/ 12 w 137"/>
                  <a:gd name="T23" fmla="*/ 406 h 467"/>
                  <a:gd name="T24" fmla="*/ 56 w 137"/>
                  <a:gd name="T25" fmla="*/ 386 h 467"/>
                  <a:gd name="T26" fmla="*/ 62 w 137"/>
                  <a:gd name="T27" fmla="*/ 371 h 467"/>
                  <a:gd name="T28" fmla="*/ 47 w 137"/>
                  <a:gd name="T29" fmla="*/ 319 h 467"/>
                  <a:gd name="T30" fmla="*/ 33 w 137"/>
                  <a:gd name="T31" fmla="*/ 260 h 467"/>
                  <a:gd name="T32" fmla="*/ 27 w 137"/>
                  <a:gd name="T33" fmla="*/ 235 h 467"/>
                  <a:gd name="T34" fmla="*/ 18 w 137"/>
                  <a:gd name="T35" fmla="*/ 129 h 467"/>
                  <a:gd name="T36" fmla="*/ 22 w 137"/>
                  <a:gd name="T37" fmla="*/ 62 h 467"/>
                  <a:gd name="T38" fmla="*/ 25 w 137"/>
                  <a:gd name="T39" fmla="*/ 31 h 467"/>
                  <a:gd name="T40" fmla="*/ 50 w 137"/>
                  <a:gd name="T41" fmla="*/ 4 h 467"/>
                  <a:gd name="T42" fmla="*/ 79 w 137"/>
                  <a:gd name="T43" fmla="*/ 10 h 467"/>
                  <a:gd name="T44" fmla="*/ 91 w 137"/>
                  <a:gd name="T45" fmla="*/ 20 h 467"/>
                  <a:gd name="T46" fmla="*/ 126 w 137"/>
                  <a:gd name="T47" fmla="*/ 88 h 467"/>
                  <a:gd name="T48" fmla="*/ 126 w 137"/>
                  <a:gd name="T49" fmla="*/ 120 h 467"/>
                  <a:gd name="T50" fmla="*/ 124 w 137"/>
                  <a:gd name="T51" fmla="*/ 12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467">
                    <a:moveTo>
                      <a:pt x="124" y="120"/>
                    </a:moveTo>
                    <a:lnTo>
                      <a:pt x="124" y="120"/>
                    </a:lnTo>
                    <a:cubicBezTo>
                      <a:pt x="121" y="157"/>
                      <a:pt x="118" y="194"/>
                      <a:pt x="115" y="231"/>
                    </a:cubicBezTo>
                    <a:cubicBezTo>
                      <a:pt x="114" y="233"/>
                      <a:pt x="115" y="236"/>
                      <a:pt x="114" y="237"/>
                    </a:cubicBezTo>
                    <a:cubicBezTo>
                      <a:pt x="101" y="258"/>
                      <a:pt x="112" y="278"/>
                      <a:pt x="117" y="298"/>
                    </a:cubicBezTo>
                    <a:cubicBezTo>
                      <a:pt x="126" y="333"/>
                      <a:pt x="137" y="368"/>
                      <a:pt x="135" y="405"/>
                    </a:cubicBezTo>
                    <a:cubicBezTo>
                      <a:pt x="133" y="433"/>
                      <a:pt x="127" y="440"/>
                      <a:pt x="99" y="440"/>
                    </a:cubicBezTo>
                    <a:cubicBezTo>
                      <a:pt x="89" y="441"/>
                      <a:pt x="80" y="443"/>
                      <a:pt x="71" y="447"/>
                    </a:cubicBezTo>
                    <a:cubicBezTo>
                      <a:pt x="60" y="453"/>
                      <a:pt x="48" y="458"/>
                      <a:pt x="37" y="464"/>
                    </a:cubicBezTo>
                    <a:cubicBezTo>
                      <a:pt x="29" y="467"/>
                      <a:pt x="21" y="466"/>
                      <a:pt x="16" y="460"/>
                    </a:cubicBezTo>
                    <a:cubicBezTo>
                      <a:pt x="6" y="449"/>
                      <a:pt x="2" y="435"/>
                      <a:pt x="1" y="420"/>
                    </a:cubicBezTo>
                    <a:cubicBezTo>
                      <a:pt x="0" y="413"/>
                      <a:pt x="6" y="408"/>
                      <a:pt x="12" y="406"/>
                    </a:cubicBezTo>
                    <a:cubicBezTo>
                      <a:pt x="27" y="399"/>
                      <a:pt x="41" y="393"/>
                      <a:pt x="56" y="386"/>
                    </a:cubicBezTo>
                    <a:cubicBezTo>
                      <a:pt x="63" y="383"/>
                      <a:pt x="65" y="378"/>
                      <a:pt x="62" y="371"/>
                    </a:cubicBezTo>
                    <a:cubicBezTo>
                      <a:pt x="57" y="353"/>
                      <a:pt x="53" y="336"/>
                      <a:pt x="47" y="319"/>
                    </a:cubicBezTo>
                    <a:cubicBezTo>
                      <a:pt x="41" y="299"/>
                      <a:pt x="35" y="280"/>
                      <a:pt x="33" y="260"/>
                    </a:cubicBezTo>
                    <a:cubicBezTo>
                      <a:pt x="33" y="252"/>
                      <a:pt x="31" y="243"/>
                      <a:pt x="27" y="235"/>
                    </a:cubicBezTo>
                    <a:cubicBezTo>
                      <a:pt x="11" y="201"/>
                      <a:pt x="13" y="165"/>
                      <a:pt x="18" y="129"/>
                    </a:cubicBezTo>
                    <a:cubicBezTo>
                      <a:pt x="21" y="107"/>
                      <a:pt x="24" y="85"/>
                      <a:pt x="22" y="62"/>
                    </a:cubicBezTo>
                    <a:cubicBezTo>
                      <a:pt x="21" y="52"/>
                      <a:pt x="22" y="41"/>
                      <a:pt x="25" y="31"/>
                    </a:cubicBezTo>
                    <a:cubicBezTo>
                      <a:pt x="29" y="18"/>
                      <a:pt x="36" y="8"/>
                      <a:pt x="50" y="4"/>
                    </a:cubicBezTo>
                    <a:cubicBezTo>
                      <a:pt x="61" y="0"/>
                      <a:pt x="71" y="1"/>
                      <a:pt x="79" y="10"/>
                    </a:cubicBezTo>
                    <a:cubicBezTo>
                      <a:pt x="83" y="13"/>
                      <a:pt x="86" y="18"/>
                      <a:pt x="91" y="20"/>
                    </a:cubicBezTo>
                    <a:cubicBezTo>
                      <a:pt x="117" y="36"/>
                      <a:pt x="125" y="60"/>
                      <a:pt x="126" y="88"/>
                    </a:cubicBezTo>
                    <a:cubicBezTo>
                      <a:pt x="126" y="98"/>
                      <a:pt x="126" y="109"/>
                      <a:pt x="126" y="120"/>
                    </a:cubicBezTo>
                    <a:lnTo>
                      <a:pt x="124"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8"/>
              <p:cNvSpPr>
                <a:spLocks/>
              </p:cNvSpPr>
              <p:nvPr/>
            </p:nvSpPr>
            <p:spPr bwMode="auto">
              <a:xfrm>
                <a:off x="8131175" y="4387850"/>
                <a:ext cx="138113" cy="442913"/>
              </a:xfrm>
              <a:custGeom>
                <a:avLst/>
                <a:gdLst>
                  <a:gd name="T0" fmla="*/ 100 w 146"/>
                  <a:gd name="T1" fmla="*/ 460 h 464"/>
                  <a:gd name="T2" fmla="*/ 100 w 146"/>
                  <a:gd name="T3" fmla="*/ 460 h 464"/>
                  <a:gd name="T4" fmla="*/ 46 w 146"/>
                  <a:gd name="T5" fmla="*/ 463 h 464"/>
                  <a:gd name="T6" fmla="*/ 36 w 146"/>
                  <a:gd name="T7" fmla="*/ 462 h 464"/>
                  <a:gd name="T8" fmla="*/ 5 w 146"/>
                  <a:gd name="T9" fmla="*/ 415 h 464"/>
                  <a:gd name="T10" fmla="*/ 15 w 146"/>
                  <a:gd name="T11" fmla="*/ 355 h 464"/>
                  <a:gd name="T12" fmla="*/ 29 w 146"/>
                  <a:gd name="T13" fmla="*/ 276 h 464"/>
                  <a:gd name="T14" fmla="*/ 30 w 146"/>
                  <a:gd name="T15" fmla="*/ 273 h 464"/>
                  <a:gd name="T16" fmla="*/ 25 w 146"/>
                  <a:gd name="T17" fmla="*/ 180 h 464"/>
                  <a:gd name="T18" fmla="*/ 7 w 146"/>
                  <a:gd name="T19" fmla="*/ 109 h 464"/>
                  <a:gd name="T20" fmla="*/ 2 w 146"/>
                  <a:gd name="T21" fmla="*/ 59 h 464"/>
                  <a:gd name="T22" fmla="*/ 22 w 146"/>
                  <a:gd name="T23" fmla="*/ 21 h 464"/>
                  <a:gd name="T24" fmla="*/ 32 w 146"/>
                  <a:gd name="T25" fmla="*/ 13 h 464"/>
                  <a:gd name="T26" fmla="*/ 76 w 146"/>
                  <a:gd name="T27" fmla="*/ 9 h 464"/>
                  <a:gd name="T28" fmla="*/ 84 w 146"/>
                  <a:gd name="T29" fmla="*/ 19 h 464"/>
                  <a:gd name="T30" fmla="*/ 109 w 146"/>
                  <a:gd name="T31" fmla="*/ 121 h 464"/>
                  <a:gd name="T32" fmla="*/ 110 w 146"/>
                  <a:gd name="T33" fmla="*/ 137 h 464"/>
                  <a:gd name="T34" fmla="*/ 114 w 146"/>
                  <a:gd name="T35" fmla="*/ 183 h 464"/>
                  <a:gd name="T36" fmla="*/ 118 w 146"/>
                  <a:gd name="T37" fmla="*/ 242 h 464"/>
                  <a:gd name="T38" fmla="*/ 107 w 146"/>
                  <a:gd name="T39" fmla="*/ 288 h 464"/>
                  <a:gd name="T40" fmla="*/ 88 w 146"/>
                  <a:gd name="T41" fmla="*/ 372 h 464"/>
                  <a:gd name="T42" fmla="*/ 98 w 146"/>
                  <a:gd name="T43" fmla="*/ 390 h 464"/>
                  <a:gd name="T44" fmla="*/ 113 w 146"/>
                  <a:gd name="T45" fmla="*/ 396 h 464"/>
                  <a:gd name="T46" fmla="*/ 121 w 146"/>
                  <a:gd name="T47" fmla="*/ 400 h 464"/>
                  <a:gd name="T48" fmla="*/ 142 w 146"/>
                  <a:gd name="T49" fmla="*/ 440 h 464"/>
                  <a:gd name="T50" fmla="*/ 100 w 146"/>
                  <a:gd name="T51" fmla="*/ 46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464">
                    <a:moveTo>
                      <a:pt x="100" y="460"/>
                    </a:moveTo>
                    <a:lnTo>
                      <a:pt x="100" y="460"/>
                    </a:lnTo>
                    <a:cubicBezTo>
                      <a:pt x="83" y="455"/>
                      <a:pt x="64" y="454"/>
                      <a:pt x="46" y="463"/>
                    </a:cubicBezTo>
                    <a:cubicBezTo>
                      <a:pt x="43" y="464"/>
                      <a:pt x="39" y="463"/>
                      <a:pt x="36" y="462"/>
                    </a:cubicBezTo>
                    <a:cubicBezTo>
                      <a:pt x="20" y="457"/>
                      <a:pt x="2" y="433"/>
                      <a:pt x="5" y="415"/>
                    </a:cubicBezTo>
                    <a:cubicBezTo>
                      <a:pt x="9" y="395"/>
                      <a:pt x="9" y="374"/>
                      <a:pt x="15" y="355"/>
                    </a:cubicBezTo>
                    <a:cubicBezTo>
                      <a:pt x="22" y="329"/>
                      <a:pt x="27" y="303"/>
                      <a:pt x="29" y="276"/>
                    </a:cubicBezTo>
                    <a:cubicBezTo>
                      <a:pt x="29" y="275"/>
                      <a:pt x="29" y="274"/>
                      <a:pt x="30" y="273"/>
                    </a:cubicBezTo>
                    <a:cubicBezTo>
                      <a:pt x="45" y="241"/>
                      <a:pt x="32" y="211"/>
                      <a:pt x="25" y="180"/>
                    </a:cubicBezTo>
                    <a:cubicBezTo>
                      <a:pt x="20" y="156"/>
                      <a:pt x="13" y="133"/>
                      <a:pt x="7" y="109"/>
                    </a:cubicBezTo>
                    <a:cubicBezTo>
                      <a:pt x="2" y="93"/>
                      <a:pt x="0" y="76"/>
                      <a:pt x="2" y="59"/>
                    </a:cubicBezTo>
                    <a:cubicBezTo>
                      <a:pt x="4" y="43"/>
                      <a:pt x="10" y="30"/>
                      <a:pt x="22" y="21"/>
                    </a:cubicBezTo>
                    <a:cubicBezTo>
                      <a:pt x="26" y="18"/>
                      <a:pt x="29" y="15"/>
                      <a:pt x="32" y="13"/>
                    </a:cubicBezTo>
                    <a:cubicBezTo>
                      <a:pt x="46" y="2"/>
                      <a:pt x="61" y="0"/>
                      <a:pt x="76" y="9"/>
                    </a:cubicBezTo>
                    <a:cubicBezTo>
                      <a:pt x="80" y="11"/>
                      <a:pt x="83" y="15"/>
                      <a:pt x="84" y="19"/>
                    </a:cubicBezTo>
                    <a:cubicBezTo>
                      <a:pt x="91" y="53"/>
                      <a:pt x="105" y="86"/>
                      <a:pt x="109" y="121"/>
                    </a:cubicBezTo>
                    <a:cubicBezTo>
                      <a:pt x="110" y="126"/>
                      <a:pt x="112" y="132"/>
                      <a:pt x="110" y="137"/>
                    </a:cubicBezTo>
                    <a:cubicBezTo>
                      <a:pt x="103" y="153"/>
                      <a:pt x="109" y="168"/>
                      <a:pt x="114" y="183"/>
                    </a:cubicBezTo>
                    <a:cubicBezTo>
                      <a:pt x="120" y="202"/>
                      <a:pt x="124" y="221"/>
                      <a:pt x="118" y="242"/>
                    </a:cubicBezTo>
                    <a:cubicBezTo>
                      <a:pt x="113" y="257"/>
                      <a:pt x="111" y="273"/>
                      <a:pt x="107" y="288"/>
                    </a:cubicBezTo>
                    <a:cubicBezTo>
                      <a:pt x="100" y="316"/>
                      <a:pt x="94" y="344"/>
                      <a:pt x="88" y="372"/>
                    </a:cubicBezTo>
                    <a:cubicBezTo>
                      <a:pt x="86" y="380"/>
                      <a:pt x="90" y="387"/>
                      <a:pt x="98" y="390"/>
                    </a:cubicBezTo>
                    <a:cubicBezTo>
                      <a:pt x="103" y="391"/>
                      <a:pt x="108" y="394"/>
                      <a:pt x="113" y="396"/>
                    </a:cubicBezTo>
                    <a:cubicBezTo>
                      <a:pt x="116" y="397"/>
                      <a:pt x="119" y="398"/>
                      <a:pt x="121" y="400"/>
                    </a:cubicBezTo>
                    <a:cubicBezTo>
                      <a:pt x="136" y="409"/>
                      <a:pt x="146" y="429"/>
                      <a:pt x="142" y="440"/>
                    </a:cubicBezTo>
                    <a:cubicBezTo>
                      <a:pt x="138" y="452"/>
                      <a:pt x="120" y="461"/>
                      <a:pt x="100" y="4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9"/>
              <p:cNvSpPr>
                <a:spLocks/>
              </p:cNvSpPr>
              <p:nvPr/>
            </p:nvSpPr>
            <p:spPr bwMode="auto">
              <a:xfrm>
                <a:off x="8743950" y="4343400"/>
                <a:ext cx="122238" cy="423863"/>
              </a:xfrm>
              <a:custGeom>
                <a:avLst/>
                <a:gdLst>
                  <a:gd name="T0" fmla="*/ 127 w 128"/>
                  <a:gd name="T1" fmla="*/ 398 h 444"/>
                  <a:gd name="T2" fmla="*/ 127 w 128"/>
                  <a:gd name="T3" fmla="*/ 398 h 444"/>
                  <a:gd name="T4" fmla="*/ 101 w 128"/>
                  <a:gd name="T5" fmla="*/ 434 h 444"/>
                  <a:gd name="T6" fmla="*/ 64 w 128"/>
                  <a:gd name="T7" fmla="*/ 442 h 444"/>
                  <a:gd name="T8" fmla="*/ 30 w 128"/>
                  <a:gd name="T9" fmla="*/ 430 h 444"/>
                  <a:gd name="T10" fmla="*/ 40 w 128"/>
                  <a:gd name="T11" fmla="*/ 388 h 444"/>
                  <a:gd name="T12" fmla="*/ 50 w 128"/>
                  <a:gd name="T13" fmla="*/ 363 h 444"/>
                  <a:gd name="T14" fmla="*/ 6 w 128"/>
                  <a:gd name="T15" fmla="*/ 217 h 444"/>
                  <a:gd name="T16" fmla="*/ 1 w 128"/>
                  <a:gd name="T17" fmla="*/ 195 h 444"/>
                  <a:gd name="T18" fmla="*/ 1 w 128"/>
                  <a:gd name="T19" fmla="*/ 118 h 444"/>
                  <a:gd name="T20" fmla="*/ 6 w 128"/>
                  <a:gd name="T21" fmla="*/ 90 h 444"/>
                  <a:gd name="T22" fmla="*/ 26 w 128"/>
                  <a:gd name="T23" fmla="*/ 26 h 444"/>
                  <a:gd name="T24" fmla="*/ 45 w 128"/>
                  <a:gd name="T25" fmla="*/ 6 h 444"/>
                  <a:gd name="T26" fmla="*/ 78 w 128"/>
                  <a:gd name="T27" fmla="*/ 9 h 444"/>
                  <a:gd name="T28" fmla="*/ 89 w 128"/>
                  <a:gd name="T29" fmla="*/ 20 h 444"/>
                  <a:gd name="T30" fmla="*/ 111 w 128"/>
                  <a:gd name="T31" fmla="*/ 80 h 444"/>
                  <a:gd name="T32" fmla="*/ 103 w 128"/>
                  <a:gd name="T33" fmla="*/ 111 h 444"/>
                  <a:gd name="T34" fmla="*/ 80 w 128"/>
                  <a:gd name="T35" fmla="*/ 187 h 444"/>
                  <a:gd name="T36" fmla="*/ 81 w 128"/>
                  <a:gd name="T37" fmla="*/ 216 h 444"/>
                  <a:gd name="T38" fmla="*/ 94 w 128"/>
                  <a:gd name="T39" fmla="*/ 265 h 444"/>
                  <a:gd name="T40" fmla="*/ 101 w 128"/>
                  <a:gd name="T41" fmla="*/ 286 h 444"/>
                  <a:gd name="T42" fmla="*/ 124 w 128"/>
                  <a:gd name="T43" fmla="*/ 382 h 444"/>
                  <a:gd name="T44" fmla="*/ 127 w 128"/>
                  <a:gd name="T45" fmla="*/ 39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444">
                    <a:moveTo>
                      <a:pt x="127" y="398"/>
                    </a:moveTo>
                    <a:lnTo>
                      <a:pt x="127" y="398"/>
                    </a:lnTo>
                    <a:cubicBezTo>
                      <a:pt x="128" y="421"/>
                      <a:pt x="120" y="432"/>
                      <a:pt x="101" y="434"/>
                    </a:cubicBezTo>
                    <a:cubicBezTo>
                      <a:pt x="88" y="435"/>
                      <a:pt x="76" y="440"/>
                      <a:pt x="64" y="442"/>
                    </a:cubicBezTo>
                    <a:cubicBezTo>
                      <a:pt x="50" y="444"/>
                      <a:pt x="38" y="443"/>
                      <a:pt x="30" y="430"/>
                    </a:cubicBezTo>
                    <a:cubicBezTo>
                      <a:pt x="18" y="411"/>
                      <a:pt x="21" y="401"/>
                      <a:pt x="40" y="388"/>
                    </a:cubicBezTo>
                    <a:cubicBezTo>
                      <a:pt x="54" y="379"/>
                      <a:pt x="55" y="378"/>
                      <a:pt x="50" y="363"/>
                    </a:cubicBezTo>
                    <a:cubicBezTo>
                      <a:pt x="34" y="314"/>
                      <a:pt x="29" y="263"/>
                      <a:pt x="6" y="217"/>
                    </a:cubicBezTo>
                    <a:cubicBezTo>
                      <a:pt x="2" y="210"/>
                      <a:pt x="0" y="203"/>
                      <a:pt x="1" y="195"/>
                    </a:cubicBezTo>
                    <a:cubicBezTo>
                      <a:pt x="1" y="169"/>
                      <a:pt x="1" y="144"/>
                      <a:pt x="1" y="118"/>
                    </a:cubicBezTo>
                    <a:cubicBezTo>
                      <a:pt x="2" y="109"/>
                      <a:pt x="3" y="99"/>
                      <a:pt x="6" y="90"/>
                    </a:cubicBezTo>
                    <a:cubicBezTo>
                      <a:pt x="12" y="69"/>
                      <a:pt x="19" y="47"/>
                      <a:pt x="26" y="26"/>
                    </a:cubicBezTo>
                    <a:cubicBezTo>
                      <a:pt x="29" y="17"/>
                      <a:pt x="36" y="10"/>
                      <a:pt x="45" y="6"/>
                    </a:cubicBezTo>
                    <a:cubicBezTo>
                      <a:pt x="57" y="0"/>
                      <a:pt x="68" y="1"/>
                      <a:pt x="78" y="9"/>
                    </a:cubicBezTo>
                    <a:cubicBezTo>
                      <a:pt x="82" y="12"/>
                      <a:pt x="85" y="17"/>
                      <a:pt x="89" y="20"/>
                    </a:cubicBezTo>
                    <a:cubicBezTo>
                      <a:pt x="113" y="34"/>
                      <a:pt x="118" y="55"/>
                      <a:pt x="111" y="80"/>
                    </a:cubicBezTo>
                    <a:cubicBezTo>
                      <a:pt x="108" y="90"/>
                      <a:pt x="108" y="101"/>
                      <a:pt x="103" y="111"/>
                    </a:cubicBezTo>
                    <a:cubicBezTo>
                      <a:pt x="90" y="135"/>
                      <a:pt x="88" y="162"/>
                      <a:pt x="80" y="187"/>
                    </a:cubicBezTo>
                    <a:cubicBezTo>
                      <a:pt x="77" y="197"/>
                      <a:pt x="78" y="206"/>
                      <a:pt x="81" y="216"/>
                    </a:cubicBezTo>
                    <a:cubicBezTo>
                      <a:pt x="85" y="232"/>
                      <a:pt x="90" y="249"/>
                      <a:pt x="94" y="265"/>
                    </a:cubicBezTo>
                    <a:cubicBezTo>
                      <a:pt x="96" y="272"/>
                      <a:pt x="99" y="279"/>
                      <a:pt x="101" y="286"/>
                    </a:cubicBezTo>
                    <a:cubicBezTo>
                      <a:pt x="109" y="318"/>
                      <a:pt x="117" y="350"/>
                      <a:pt x="124" y="382"/>
                    </a:cubicBezTo>
                    <a:cubicBezTo>
                      <a:pt x="126" y="388"/>
                      <a:pt x="127" y="395"/>
                      <a:pt x="127" y="3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0" name="Group 139"/>
            <p:cNvGrpSpPr/>
            <p:nvPr userDrawn="1"/>
          </p:nvGrpSpPr>
          <p:grpSpPr>
            <a:xfrm>
              <a:off x="6698673" y="5881185"/>
              <a:ext cx="679456" cy="676695"/>
              <a:chOff x="7923213" y="3670300"/>
              <a:chExt cx="1171575" cy="1166813"/>
            </a:xfrm>
            <a:solidFill>
              <a:schemeClr val="accent2"/>
            </a:solidFill>
          </p:grpSpPr>
          <p:sp>
            <p:nvSpPr>
              <p:cNvPr id="141" name="Freeform 11"/>
              <p:cNvSpPr>
                <a:spLocks noEditPoints="1"/>
              </p:cNvSpPr>
              <p:nvPr/>
            </p:nvSpPr>
            <p:spPr bwMode="auto">
              <a:xfrm>
                <a:off x="8723313" y="3670300"/>
                <a:ext cx="371475" cy="700088"/>
              </a:xfrm>
              <a:custGeom>
                <a:avLst/>
                <a:gdLst>
                  <a:gd name="T0" fmla="*/ 314 w 388"/>
                  <a:gd name="T1" fmla="*/ 335 h 735"/>
                  <a:gd name="T2" fmla="*/ 294 w 388"/>
                  <a:gd name="T3" fmla="*/ 312 h 735"/>
                  <a:gd name="T4" fmla="*/ 288 w 388"/>
                  <a:gd name="T5" fmla="*/ 334 h 735"/>
                  <a:gd name="T6" fmla="*/ 295 w 388"/>
                  <a:gd name="T7" fmla="*/ 401 h 735"/>
                  <a:gd name="T8" fmla="*/ 314 w 388"/>
                  <a:gd name="T9" fmla="*/ 335 h 735"/>
                  <a:gd name="T10" fmla="*/ 191 w 388"/>
                  <a:gd name="T11" fmla="*/ 656 h 735"/>
                  <a:gd name="T12" fmla="*/ 250 w 388"/>
                  <a:gd name="T13" fmla="*/ 575 h 735"/>
                  <a:gd name="T14" fmla="*/ 159 w 388"/>
                  <a:gd name="T15" fmla="*/ 578 h 735"/>
                  <a:gd name="T16" fmla="*/ 109 w 388"/>
                  <a:gd name="T17" fmla="*/ 496 h 735"/>
                  <a:gd name="T18" fmla="*/ 103 w 388"/>
                  <a:gd name="T19" fmla="*/ 373 h 735"/>
                  <a:gd name="T20" fmla="*/ 99 w 388"/>
                  <a:gd name="T21" fmla="*/ 369 h 735"/>
                  <a:gd name="T22" fmla="*/ 89 w 388"/>
                  <a:gd name="T23" fmla="*/ 428 h 735"/>
                  <a:gd name="T24" fmla="*/ 91 w 388"/>
                  <a:gd name="T25" fmla="*/ 520 h 735"/>
                  <a:gd name="T26" fmla="*/ 191 w 388"/>
                  <a:gd name="T27" fmla="*/ 656 h 735"/>
                  <a:gd name="T28" fmla="*/ 192 w 388"/>
                  <a:gd name="T29" fmla="*/ 2 h 735"/>
                  <a:gd name="T30" fmla="*/ 241 w 388"/>
                  <a:gd name="T31" fmla="*/ 118 h 735"/>
                  <a:gd name="T32" fmla="*/ 199 w 388"/>
                  <a:gd name="T33" fmla="*/ 206 h 735"/>
                  <a:gd name="T34" fmla="*/ 253 w 388"/>
                  <a:gd name="T35" fmla="*/ 227 h 735"/>
                  <a:gd name="T36" fmla="*/ 356 w 388"/>
                  <a:gd name="T37" fmla="*/ 274 h 735"/>
                  <a:gd name="T38" fmla="*/ 383 w 388"/>
                  <a:gd name="T39" fmla="*/ 375 h 735"/>
                  <a:gd name="T40" fmla="*/ 342 w 388"/>
                  <a:gd name="T41" fmla="*/ 592 h 735"/>
                  <a:gd name="T42" fmla="*/ 269 w 388"/>
                  <a:gd name="T43" fmla="*/ 683 h 735"/>
                  <a:gd name="T44" fmla="*/ 173 w 388"/>
                  <a:gd name="T45" fmla="*/ 710 h 735"/>
                  <a:gd name="T46" fmla="*/ 131 w 388"/>
                  <a:gd name="T47" fmla="*/ 686 h 735"/>
                  <a:gd name="T48" fmla="*/ 23 w 388"/>
                  <a:gd name="T49" fmla="*/ 541 h 735"/>
                  <a:gd name="T50" fmla="*/ 16 w 388"/>
                  <a:gd name="T51" fmla="*/ 474 h 735"/>
                  <a:gd name="T52" fmla="*/ 7 w 388"/>
                  <a:gd name="T53" fmla="*/ 344 h 735"/>
                  <a:gd name="T54" fmla="*/ 31 w 388"/>
                  <a:gd name="T55" fmla="*/ 284 h 735"/>
                  <a:gd name="T56" fmla="*/ 103 w 388"/>
                  <a:gd name="T57" fmla="*/ 250 h 735"/>
                  <a:gd name="T58" fmla="*/ 132 w 388"/>
                  <a:gd name="T59" fmla="*/ 213 h 735"/>
                  <a:gd name="T60" fmla="*/ 109 w 388"/>
                  <a:gd name="T61" fmla="*/ 84 h 735"/>
                  <a:gd name="T62" fmla="*/ 140 w 388"/>
                  <a:gd name="T63" fmla="*/ 1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8" h="735">
                    <a:moveTo>
                      <a:pt x="314" y="335"/>
                    </a:moveTo>
                    <a:lnTo>
                      <a:pt x="314" y="335"/>
                    </a:lnTo>
                    <a:cubicBezTo>
                      <a:pt x="314" y="340"/>
                      <a:pt x="314" y="339"/>
                      <a:pt x="314" y="338"/>
                    </a:cubicBezTo>
                    <a:cubicBezTo>
                      <a:pt x="315" y="323"/>
                      <a:pt x="304" y="318"/>
                      <a:pt x="294" y="312"/>
                    </a:cubicBezTo>
                    <a:cubicBezTo>
                      <a:pt x="291" y="311"/>
                      <a:pt x="287" y="310"/>
                      <a:pt x="286" y="313"/>
                    </a:cubicBezTo>
                    <a:cubicBezTo>
                      <a:pt x="282" y="320"/>
                      <a:pt x="287" y="327"/>
                      <a:pt x="288" y="334"/>
                    </a:cubicBezTo>
                    <a:cubicBezTo>
                      <a:pt x="289" y="354"/>
                      <a:pt x="290" y="374"/>
                      <a:pt x="291" y="394"/>
                    </a:cubicBezTo>
                    <a:cubicBezTo>
                      <a:pt x="291" y="397"/>
                      <a:pt x="291" y="401"/>
                      <a:pt x="295" y="401"/>
                    </a:cubicBezTo>
                    <a:cubicBezTo>
                      <a:pt x="298" y="402"/>
                      <a:pt x="301" y="400"/>
                      <a:pt x="302" y="396"/>
                    </a:cubicBezTo>
                    <a:cubicBezTo>
                      <a:pt x="309" y="379"/>
                      <a:pt x="312" y="360"/>
                      <a:pt x="314" y="335"/>
                    </a:cubicBezTo>
                    <a:close/>
                    <a:moveTo>
                      <a:pt x="191" y="656"/>
                    </a:moveTo>
                    <a:lnTo>
                      <a:pt x="191" y="656"/>
                    </a:lnTo>
                    <a:cubicBezTo>
                      <a:pt x="209" y="642"/>
                      <a:pt x="221" y="623"/>
                      <a:pt x="234" y="607"/>
                    </a:cubicBezTo>
                    <a:cubicBezTo>
                      <a:pt x="241" y="598"/>
                      <a:pt x="253" y="590"/>
                      <a:pt x="250" y="575"/>
                    </a:cubicBezTo>
                    <a:cubicBezTo>
                      <a:pt x="239" y="569"/>
                      <a:pt x="227" y="574"/>
                      <a:pt x="216" y="576"/>
                    </a:cubicBezTo>
                    <a:cubicBezTo>
                      <a:pt x="197" y="579"/>
                      <a:pt x="178" y="582"/>
                      <a:pt x="159" y="578"/>
                    </a:cubicBezTo>
                    <a:cubicBezTo>
                      <a:pt x="127" y="573"/>
                      <a:pt x="108" y="550"/>
                      <a:pt x="109" y="518"/>
                    </a:cubicBezTo>
                    <a:cubicBezTo>
                      <a:pt x="109" y="511"/>
                      <a:pt x="111" y="503"/>
                      <a:pt x="109" y="496"/>
                    </a:cubicBezTo>
                    <a:cubicBezTo>
                      <a:pt x="105" y="481"/>
                      <a:pt x="106" y="466"/>
                      <a:pt x="108" y="452"/>
                    </a:cubicBezTo>
                    <a:cubicBezTo>
                      <a:pt x="112" y="425"/>
                      <a:pt x="107" y="399"/>
                      <a:pt x="103" y="373"/>
                    </a:cubicBezTo>
                    <a:cubicBezTo>
                      <a:pt x="103" y="372"/>
                      <a:pt x="102" y="371"/>
                      <a:pt x="101" y="370"/>
                    </a:cubicBezTo>
                    <a:cubicBezTo>
                      <a:pt x="100" y="370"/>
                      <a:pt x="99" y="369"/>
                      <a:pt x="99" y="369"/>
                    </a:cubicBezTo>
                    <a:cubicBezTo>
                      <a:pt x="96" y="368"/>
                      <a:pt x="94" y="369"/>
                      <a:pt x="94" y="371"/>
                    </a:cubicBezTo>
                    <a:cubicBezTo>
                      <a:pt x="89" y="390"/>
                      <a:pt x="93" y="410"/>
                      <a:pt x="89" y="428"/>
                    </a:cubicBezTo>
                    <a:cubicBezTo>
                      <a:pt x="83" y="457"/>
                      <a:pt x="94" y="486"/>
                      <a:pt x="90" y="514"/>
                    </a:cubicBezTo>
                    <a:cubicBezTo>
                      <a:pt x="90" y="516"/>
                      <a:pt x="90" y="519"/>
                      <a:pt x="91" y="520"/>
                    </a:cubicBezTo>
                    <a:cubicBezTo>
                      <a:pt x="103" y="542"/>
                      <a:pt x="110" y="566"/>
                      <a:pt x="126" y="585"/>
                    </a:cubicBezTo>
                    <a:cubicBezTo>
                      <a:pt x="147" y="609"/>
                      <a:pt x="169" y="632"/>
                      <a:pt x="191" y="656"/>
                    </a:cubicBezTo>
                    <a:close/>
                    <a:moveTo>
                      <a:pt x="192" y="2"/>
                    </a:moveTo>
                    <a:lnTo>
                      <a:pt x="192" y="2"/>
                    </a:lnTo>
                    <a:cubicBezTo>
                      <a:pt x="213" y="0"/>
                      <a:pt x="226" y="9"/>
                      <a:pt x="235" y="26"/>
                    </a:cubicBezTo>
                    <a:cubicBezTo>
                      <a:pt x="252" y="56"/>
                      <a:pt x="253" y="87"/>
                      <a:pt x="241" y="118"/>
                    </a:cubicBezTo>
                    <a:cubicBezTo>
                      <a:pt x="233" y="140"/>
                      <a:pt x="224" y="162"/>
                      <a:pt x="208" y="179"/>
                    </a:cubicBezTo>
                    <a:cubicBezTo>
                      <a:pt x="201" y="187"/>
                      <a:pt x="199" y="196"/>
                      <a:pt x="199" y="206"/>
                    </a:cubicBezTo>
                    <a:cubicBezTo>
                      <a:pt x="200" y="216"/>
                      <a:pt x="202" y="219"/>
                      <a:pt x="212" y="222"/>
                    </a:cubicBezTo>
                    <a:cubicBezTo>
                      <a:pt x="225" y="226"/>
                      <a:pt x="239" y="227"/>
                      <a:pt x="253" y="227"/>
                    </a:cubicBezTo>
                    <a:cubicBezTo>
                      <a:pt x="273" y="226"/>
                      <a:pt x="291" y="234"/>
                      <a:pt x="306" y="245"/>
                    </a:cubicBezTo>
                    <a:cubicBezTo>
                      <a:pt x="322" y="256"/>
                      <a:pt x="338" y="267"/>
                      <a:pt x="356" y="274"/>
                    </a:cubicBezTo>
                    <a:cubicBezTo>
                      <a:pt x="367" y="279"/>
                      <a:pt x="374" y="288"/>
                      <a:pt x="378" y="300"/>
                    </a:cubicBezTo>
                    <a:cubicBezTo>
                      <a:pt x="386" y="325"/>
                      <a:pt x="388" y="350"/>
                      <a:pt x="383" y="375"/>
                    </a:cubicBezTo>
                    <a:cubicBezTo>
                      <a:pt x="375" y="416"/>
                      <a:pt x="370" y="457"/>
                      <a:pt x="364" y="499"/>
                    </a:cubicBezTo>
                    <a:cubicBezTo>
                      <a:pt x="360" y="530"/>
                      <a:pt x="350" y="560"/>
                      <a:pt x="342" y="592"/>
                    </a:cubicBezTo>
                    <a:cubicBezTo>
                      <a:pt x="340" y="600"/>
                      <a:pt x="335" y="607"/>
                      <a:pt x="330" y="613"/>
                    </a:cubicBezTo>
                    <a:cubicBezTo>
                      <a:pt x="309" y="636"/>
                      <a:pt x="289" y="659"/>
                      <a:pt x="269" y="683"/>
                    </a:cubicBezTo>
                    <a:cubicBezTo>
                      <a:pt x="256" y="699"/>
                      <a:pt x="238" y="710"/>
                      <a:pt x="222" y="722"/>
                    </a:cubicBezTo>
                    <a:cubicBezTo>
                      <a:pt x="205" y="735"/>
                      <a:pt x="187" y="730"/>
                      <a:pt x="173" y="710"/>
                    </a:cubicBezTo>
                    <a:cubicBezTo>
                      <a:pt x="169" y="704"/>
                      <a:pt x="165" y="698"/>
                      <a:pt x="156" y="699"/>
                    </a:cubicBezTo>
                    <a:cubicBezTo>
                      <a:pt x="146" y="699"/>
                      <a:pt x="138" y="692"/>
                      <a:pt x="131" y="686"/>
                    </a:cubicBezTo>
                    <a:cubicBezTo>
                      <a:pt x="97" y="653"/>
                      <a:pt x="62" y="619"/>
                      <a:pt x="43" y="573"/>
                    </a:cubicBezTo>
                    <a:cubicBezTo>
                      <a:pt x="38" y="562"/>
                      <a:pt x="32" y="551"/>
                      <a:pt x="23" y="541"/>
                    </a:cubicBezTo>
                    <a:cubicBezTo>
                      <a:pt x="11" y="526"/>
                      <a:pt x="8" y="509"/>
                      <a:pt x="13" y="490"/>
                    </a:cubicBezTo>
                    <a:cubicBezTo>
                      <a:pt x="14" y="485"/>
                      <a:pt x="16" y="479"/>
                      <a:pt x="16" y="474"/>
                    </a:cubicBezTo>
                    <a:cubicBezTo>
                      <a:pt x="11" y="447"/>
                      <a:pt x="16" y="419"/>
                      <a:pt x="15" y="391"/>
                    </a:cubicBezTo>
                    <a:cubicBezTo>
                      <a:pt x="14" y="375"/>
                      <a:pt x="14" y="360"/>
                      <a:pt x="7" y="344"/>
                    </a:cubicBezTo>
                    <a:cubicBezTo>
                      <a:pt x="0" y="330"/>
                      <a:pt x="3" y="316"/>
                      <a:pt x="14" y="303"/>
                    </a:cubicBezTo>
                    <a:cubicBezTo>
                      <a:pt x="20" y="297"/>
                      <a:pt x="25" y="290"/>
                      <a:pt x="31" y="284"/>
                    </a:cubicBezTo>
                    <a:cubicBezTo>
                      <a:pt x="39" y="276"/>
                      <a:pt x="49" y="274"/>
                      <a:pt x="60" y="273"/>
                    </a:cubicBezTo>
                    <a:cubicBezTo>
                      <a:pt x="78" y="272"/>
                      <a:pt x="93" y="267"/>
                      <a:pt x="103" y="250"/>
                    </a:cubicBezTo>
                    <a:cubicBezTo>
                      <a:pt x="107" y="243"/>
                      <a:pt x="115" y="238"/>
                      <a:pt x="122" y="234"/>
                    </a:cubicBezTo>
                    <a:cubicBezTo>
                      <a:pt x="132" y="229"/>
                      <a:pt x="133" y="222"/>
                      <a:pt x="132" y="213"/>
                    </a:cubicBezTo>
                    <a:cubicBezTo>
                      <a:pt x="129" y="192"/>
                      <a:pt x="129" y="172"/>
                      <a:pt x="116" y="152"/>
                    </a:cubicBezTo>
                    <a:cubicBezTo>
                      <a:pt x="102" y="132"/>
                      <a:pt x="105" y="108"/>
                      <a:pt x="109" y="84"/>
                    </a:cubicBezTo>
                    <a:cubicBezTo>
                      <a:pt x="110" y="76"/>
                      <a:pt x="115" y="67"/>
                      <a:pt x="114" y="59"/>
                    </a:cubicBezTo>
                    <a:cubicBezTo>
                      <a:pt x="113" y="39"/>
                      <a:pt x="125" y="28"/>
                      <a:pt x="140" y="19"/>
                    </a:cubicBezTo>
                    <a:cubicBezTo>
                      <a:pt x="157" y="9"/>
                      <a:pt x="173" y="0"/>
                      <a:pt x="19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2"/>
              <p:cNvSpPr>
                <a:spLocks noEditPoints="1"/>
              </p:cNvSpPr>
              <p:nvPr/>
            </p:nvSpPr>
            <p:spPr bwMode="auto">
              <a:xfrm>
                <a:off x="7923213" y="3709988"/>
                <a:ext cx="358775" cy="715963"/>
              </a:xfrm>
              <a:custGeom>
                <a:avLst/>
                <a:gdLst>
                  <a:gd name="T0" fmla="*/ 102 w 375"/>
                  <a:gd name="T1" fmla="*/ 494 h 750"/>
                  <a:gd name="T2" fmla="*/ 90 w 375"/>
                  <a:gd name="T3" fmla="*/ 428 h 750"/>
                  <a:gd name="T4" fmla="*/ 72 w 375"/>
                  <a:gd name="T5" fmla="*/ 401 h 750"/>
                  <a:gd name="T6" fmla="*/ 76 w 375"/>
                  <a:gd name="T7" fmla="*/ 456 h 750"/>
                  <a:gd name="T8" fmla="*/ 135 w 375"/>
                  <a:gd name="T9" fmla="*/ 584 h 750"/>
                  <a:gd name="T10" fmla="*/ 170 w 375"/>
                  <a:gd name="T11" fmla="*/ 642 h 750"/>
                  <a:gd name="T12" fmla="*/ 220 w 375"/>
                  <a:gd name="T13" fmla="*/ 588 h 750"/>
                  <a:gd name="T14" fmla="*/ 196 w 375"/>
                  <a:gd name="T15" fmla="*/ 583 h 750"/>
                  <a:gd name="T16" fmla="*/ 302 w 375"/>
                  <a:gd name="T17" fmla="*/ 435 h 750"/>
                  <a:gd name="T18" fmla="*/ 302 w 375"/>
                  <a:gd name="T19" fmla="*/ 435 h 750"/>
                  <a:gd name="T20" fmla="*/ 285 w 375"/>
                  <a:gd name="T21" fmla="*/ 363 h 750"/>
                  <a:gd name="T22" fmla="*/ 276 w 375"/>
                  <a:gd name="T23" fmla="*/ 361 h 750"/>
                  <a:gd name="T24" fmla="*/ 260 w 375"/>
                  <a:gd name="T25" fmla="*/ 513 h 750"/>
                  <a:gd name="T26" fmla="*/ 270 w 375"/>
                  <a:gd name="T27" fmla="*/ 518 h 750"/>
                  <a:gd name="T28" fmla="*/ 302 w 375"/>
                  <a:gd name="T29" fmla="*/ 435 h 750"/>
                  <a:gd name="T30" fmla="*/ 268 w 375"/>
                  <a:gd name="T31" fmla="*/ 108 h 750"/>
                  <a:gd name="T32" fmla="*/ 225 w 375"/>
                  <a:gd name="T33" fmla="*/ 241 h 750"/>
                  <a:gd name="T34" fmla="*/ 298 w 375"/>
                  <a:gd name="T35" fmla="*/ 284 h 750"/>
                  <a:gd name="T36" fmla="*/ 362 w 375"/>
                  <a:gd name="T37" fmla="*/ 373 h 750"/>
                  <a:gd name="T38" fmla="*/ 368 w 375"/>
                  <a:gd name="T39" fmla="*/ 470 h 750"/>
                  <a:gd name="T40" fmla="*/ 244 w 375"/>
                  <a:gd name="T41" fmla="*/ 692 h 750"/>
                  <a:gd name="T42" fmla="*/ 154 w 375"/>
                  <a:gd name="T43" fmla="*/ 737 h 750"/>
                  <a:gd name="T44" fmla="*/ 71 w 375"/>
                  <a:gd name="T45" fmla="*/ 609 h 750"/>
                  <a:gd name="T46" fmla="*/ 5 w 375"/>
                  <a:gd name="T47" fmla="*/ 450 h 750"/>
                  <a:gd name="T48" fmla="*/ 16 w 375"/>
                  <a:gd name="T49" fmla="*/ 363 h 750"/>
                  <a:gd name="T50" fmla="*/ 64 w 375"/>
                  <a:gd name="T51" fmla="*/ 287 h 750"/>
                  <a:gd name="T52" fmla="*/ 144 w 375"/>
                  <a:gd name="T53" fmla="*/ 243 h 750"/>
                  <a:gd name="T54" fmla="*/ 146 w 375"/>
                  <a:gd name="T55" fmla="*/ 222 h 750"/>
                  <a:gd name="T56" fmla="*/ 91 w 375"/>
                  <a:gd name="T57" fmla="*/ 59 h 750"/>
                  <a:gd name="T58" fmla="*/ 152 w 375"/>
                  <a:gd name="T59" fmla="*/ 2 h 750"/>
                  <a:gd name="T60" fmla="*/ 225 w 375"/>
                  <a:gd name="T61" fmla="*/ 36 h 750"/>
                  <a:gd name="T62" fmla="*/ 268 w 375"/>
                  <a:gd name="T63" fmla="*/ 10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750">
                    <a:moveTo>
                      <a:pt x="102" y="494"/>
                    </a:moveTo>
                    <a:lnTo>
                      <a:pt x="102" y="494"/>
                    </a:lnTo>
                    <a:cubicBezTo>
                      <a:pt x="103" y="490"/>
                      <a:pt x="105" y="488"/>
                      <a:pt x="104" y="486"/>
                    </a:cubicBezTo>
                    <a:cubicBezTo>
                      <a:pt x="99" y="467"/>
                      <a:pt x="92" y="449"/>
                      <a:pt x="90" y="428"/>
                    </a:cubicBezTo>
                    <a:cubicBezTo>
                      <a:pt x="90" y="422"/>
                      <a:pt x="85" y="415"/>
                      <a:pt x="81" y="408"/>
                    </a:cubicBezTo>
                    <a:cubicBezTo>
                      <a:pt x="80" y="405"/>
                      <a:pt x="78" y="400"/>
                      <a:pt x="72" y="401"/>
                    </a:cubicBezTo>
                    <a:cubicBezTo>
                      <a:pt x="66" y="403"/>
                      <a:pt x="66" y="409"/>
                      <a:pt x="66" y="414"/>
                    </a:cubicBezTo>
                    <a:cubicBezTo>
                      <a:pt x="65" y="429"/>
                      <a:pt x="70" y="443"/>
                      <a:pt x="76" y="456"/>
                    </a:cubicBezTo>
                    <a:cubicBezTo>
                      <a:pt x="82" y="470"/>
                      <a:pt x="88" y="484"/>
                      <a:pt x="102" y="494"/>
                    </a:cubicBezTo>
                    <a:close/>
                    <a:moveTo>
                      <a:pt x="135" y="584"/>
                    </a:moveTo>
                    <a:lnTo>
                      <a:pt x="135" y="584"/>
                    </a:lnTo>
                    <a:cubicBezTo>
                      <a:pt x="143" y="610"/>
                      <a:pt x="155" y="627"/>
                      <a:pt x="170" y="642"/>
                    </a:cubicBezTo>
                    <a:cubicBezTo>
                      <a:pt x="174" y="646"/>
                      <a:pt x="180" y="648"/>
                      <a:pt x="184" y="644"/>
                    </a:cubicBezTo>
                    <a:cubicBezTo>
                      <a:pt x="200" y="628"/>
                      <a:pt x="211" y="608"/>
                      <a:pt x="220" y="588"/>
                    </a:cubicBezTo>
                    <a:cubicBezTo>
                      <a:pt x="221" y="585"/>
                      <a:pt x="218" y="582"/>
                      <a:pt x="215" y="582"/>
                    </a:cubicBezTo>
                    <a:cubicBezTo>
                      <a:pt x="209" y="582"/>
                      <a:pt x="202" y="582"/>
                      <a:pt x="196" y="583"/>
                    </a:cubicBezTo>
                    <a:cubicBezTo>
                      <a:pt x="177" y="586"/>
                      <a:pt x="159" y="590"/>
                      <a:pt x="135" y="584"/>
                    </a:cubicBezTo>
                    <a:close/>
                    <a:moveTo>
                      <a:pt x="302" y="435"/>
                    </a:moveTo>
                    <a:lnTo>
                      <a:pt x="302" y="435"/>
                    </a:lnTo>
                    <a:lnTo>
                      <a:pt x="302" y="435"/>
                    </a:lnTo>
                    <a:cubicBezTo>
                      <a:pt x="302" y="432"/>
                      <a:pt x="301" y="429"/>
                      <a:pt x="302" y="426"/>
                    </a:cubicBezTo>
                    <a:cubicBezTo>
                      <a:pt x="307" y="402"/>
                      <a:pt x="297" y="382"/>
                      <a:pt x="285" y="363"/>
                    </a:cubicBezTo>
                    <a:cubicBezTo>
                      <a:pt x="284" y="361"/>
                      <a:pt x="283" y="359"/>
                      <a:pt x="281" y="358"/>
                    </a:cubicBezTo>
                    <a:cubicBezTo>
                      <a:pt x="279" y="358"/>
                      <a:pt x="276" y="359"/>
                      <a:pt x="276" y="361"/>
                    </a:cubicBezTo>
                    <a:cubicBezTo>
                      <a:pt x="275" y="363"/>
                      <a:pt x="275" y="367"/>
                      <a:pt x="275" y="370"/>
                    </a:cubicBezTo>
                    <a:cubicBezTo>
                      <a:pt x="278" y="419"/>
                      <a:pt x="285" y="468"/>
                      <a:pt x="260" y="513"/>
                    </a:cubicBezTo>
                    <a:cubicBezTo>
                      <a:pt x="259" y="514"/>
                      <a:pt x="260" y="518"/>
                      <a:pt x="262" y="519"/>
                    </a:cubicBezTo>
                    <a:cubicBezTo>
                      <a:pt x="264" y="521"/>
                      <a:pt x="267" y="520"/>
                      <a:pt x="270" y="518"/>
                    </a:cubicBezTo>
                    <a:cubicBezTo>
                      <a:pt x="291" y="496"/>
                      <a:pt x="307" y="471"/>
                      <a:pt x="302" y="439"/>
                    </a:cubicBezTo>
                    <a:cubicBezTo>
                      <a:pt x="302" y="437"/>
                      <a:pt x="302" y="436"/>
                      <a:pt x="302" y="435"/>
                    </a:cubicBezTo>
                    <a:close/>
                    <a:moveTo>
                      <a:pt x="268" y="108"/>
                    </a:moveTo>
                    <a:lnTo>
                      <a:pt x="268" y="108"/>
                    </a:lnTo>
                    <a:cubicBezTo>
                      <a:pt x="268" y="135"/>
                      <a:pt x="261" y="155"/>
                      <a:pt x="245" y="168"/>
                    </a:cubicBezTo>
                    <a:cubicBezTo>
                      <a:pt x="220" y="188"/>
                      <a:pt x="224" y="215"/>
                      <a:pt x="225" y="241"/>
                    </a:cubicBezTo>
                    <a:cubicBezTo>
                      <a:pt x="226" y="247"/>
                      <a:pt x="231" y="250"/>
                      <a:pt x="236" y="252"/>
                    </a:cubicBezTo>
                    <a:cubicBezTo>
                      <a:pt x="258" y="260"/>
                      <a:pt x="278" y="272"/>
                      <a:pt x="298" y="284"/>
                    </a:cubicBezTo>
                    <a:cubicBezTo>
                      <a:pt x="322" y="298"/>
                      <a:pt x="340" y="317"/>
                      <a:pt x="349" y="344"/>
                    </a:cubicBezTo>
                    <a:cubicBezTo>
                      <a:pt x="352" y="354"/>
                      <a:pt x="357" y="363"/>
                      <a:pt x="362" y="373"/>
                    </a:cubicBezTo>
                    <a:cubicBezTo>
                      <a:pt x="371" y="393"/>
                      <a:pt x="375" y="413"/>
                      <a:pt x="370" y="435"/>
                    </a:cubicBezTo>
                    <a:cubicBezTo>
                      <a:pt x="367" y="446"/>
                      <a:pt x="367" y="458"/>
                      <a:pt x="368" y="470"/>
                    </a:cubicBezTo>
                    <a:cubicBezTo>
                      <a:pt x="371" y="501"/>
                      <a:pt x="356" y="526"/>
                      <a:pt x="338" y="548"/>
                    </a:cubicBezTo>
                    <a:cubicBezTo>
                      <a:pt x="302" y="593"/>
                      <a:pt x="270" y="641"/>
                      <a:pt x="244" y="692"/>
                    </a:cubicBezTo>
                    <a:cubicBezTo>
                      <a:pt x="229" y="720"/>
                      <a:pt x="205" y="734"/>
                      <a:pt x="179" y="746"/>
                    </a:cubicBezTo>
                    <a:cubicBezTo>
                      <a:pt x="169" y="750"/>
                      <a:pt x="159" y="745"/>
                      <a:pt x="154" y="737"/>
                    </a:cubicBezTo>
                    <a:cubicBezTo>
                      <a:pt x="139" y="712"/>
                      <a:pt x="118" y="692"/>
                      <a:pt x="102" y="668"/>
                    </a:cubicBezTo>
                    <a:cubicBezTo>
                      <a:pt x="90" y="649"/>
                      <a:pt x="79" y="630"/>
                      <a:pt x="71" y="609"/>
                    </a:cubicBezTo>
                    <a:cubicBezTo>
                      <a:pt x="58" y="577"/>
                      <a:pt x="44" y="546"/>
                      <a:pt x="29" y="516"/>
                    </a:cubicBezTo>
                    <a:cubicBezTo>
                      <a:pt x="19" y="495"/>
                      <a:pt x="12" y="472"/>
                      <a:pt x="5" y="450"/>
                    </a:cubicBezTo>
                    <a:cubicBezTo>
                      <a:pt x="0" y="432"/>
                      <a:pt x="0" y="414"/>
                      <a:pt x="8" y="397"/>
                    </a:cubicBezTo>
                    <a:cubicBezTo>
                      <a:pt x="12" y="386"/>
                      <a:pt x="15" y="374"/>
                      <a:pt x="16" y="363"/>
                    </a:cubicBezTo>
                    <a:cubicBezTo>
                      <a:pt x="18" y="334"/>
                      <a:pt x="35" y="314"/>
                      <a:pt x="54" y="295"/>
                    </a:cubicBezTo>
                    <a:cubicBezTo>
                      <a:pt x="56" y="292"/>
                      <a:pt x="62" y="291"/>
                      <a:pt x="64" y="287"/>
                    </a:cubicBezTo>
                    <a:cubicBezTo>
                      <a:pt x="73" y="270"/>
                      <a:pt x="88" y="265"/>
                      <a:pt x="106" y="265"/>
                    </a:cubicBezTo>
                    <a:cubicBezTo>
                      <a:pt x="122" y="265"/>
                      <a:pt x="132" y="251"/>
                      <a:pt x="144" y="243"/>
                    </a:cubicBezTo>
                    <a:cubicBezTo>
                      <a:pt x="148" y="241"/>
                      <a:pt x="149" y="236"/>
                      <a:pt x="148" y="232"/>
                    </a:cubicBezTo>
                    <a:cubicBezTo>
                      <a:pt x="148" y="228"/>
                      <a:pt x="147" y="225"/>
                      <a:pt x="146" y="222"/>
                    </a:cubicBezTo>
                    <a:cubicBezTo>
                      <a:pt x="128" y="195"/>
                      <a:pt x="125" y="162"/>
                      <a:pt x="107" y="136"/>
                    </a:cubicBezTo>
                    <a:cubicBezTo>
                      <a:pt x="91" y="113"/>
                      <a:pt x="88" y="86"/>
                      <a:pt x="91" y="59"/>
                    </a:cubicBezTo>
                    <a:cubicBezTo>
                      <a:pt x="94" y="30"/>
                      <a:pt x="111" y="13"/>
                      <a:pt x="137" y="3"/>
                    </a:cubicBezTo>
                    <a:cubicBezTo>
                      <a:pt x="142" y="1"/>
                      <a:pt x="147" y="0"/>
                      <a:pt x="152" y="2"/>
                    </a:cubicBezTo>
                    <a:cubicBezTo>
                      <a:pt x="155" y="3"/>
                      <a:pt x="158" y="6"/>
                      <a:pt x="161" y="5"/>
                    </a:cubicBezTo>
                    <a:cubicBezTo>
                      <a:pt x="190" y="0"/>
                      <a:pt x="206" y="21"/>
                      <a:pt x="225" y="36"/>
                    </a:cubicBezTo>
                    <a:cubicBezTo>
                      <a:pt x="244" y="52"/>
                      <a:pt x="259" y="71"/>
                      <a:pt x="267" y="95"/>
                    </a:cubicBezTo>
                    <a:cubicBezTo>
                      <a:pt x="268" y="101"/>
                      <a:pt x="268" y="108"/>
                      <a:pt x="268"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3"/>
              <p:cNvSpPr>
                <a:spLocks noEditPoints="1"/>
              </p:cNvSpPr>
              <p:nvPr/>
            </p:nvSpPr>
            <p:spPr bwMode="auto">
              <a:xfrm>
                <a:off x="8340725" y="3676650"/>
                <a:ext cx="357188" cy="692150"/>
              </a:xfrm>
              <a:custGeom>
                <a:avLst/>
                <a:gdLst>
                  <a:gd name="T0" fmla="*/ 295 w 374"/>
                  <a:gd name="T1" fmla="*/ 388 h 726"/>
                  <a:gd name="T2" fmla="*/ 286 w 374"/>
                  <a:gd name="T3" fmla="*/ 374 h 726"/>
                  <a:gd name="T4" fmla="*/ 281 w 374"/>
                  <a:gd name="T5" fmla="*/ 394 h 726"/>
                  <a:gd name="T6" fmla="*/ 263 w 374"/>
                  <a:gd name="T7" fmla="*/ 479 h 726"/>
                  <a:gd name="T8" fmla="*/ 272 w 374"/>
                  <a:gd name="T9" fmla="*/ 483 h 726"/>
                  <a:gd name="T10" fmla="*/ 105 w 374"/>
                  <a:gd name="T11" fmla="*/ 478 h 726"/>
                  <a:gd name="T12" fmla="*/ 87 w 374"/>
                  <a:gd name="T13" fmla="*/ 369 h 726"/>
                  <a:gd name="T14" fmla="*/ 80 w 374"/>
                  <a:gd name="T15" fmla="*/ 356 h 726"/>
                  <a:gd name="T16" fmla="*/ 70 w 374"/>
                  <a:gd name="T17" fmla="*/ 377 h 726"/>
                  <a:gd name="T18" fmla="*/ 196 w 374"/>
                  <a:gd name="T19" fmla="*/ 576 h 726"/>
                  <a:gd name="T20" fmla="*/ 196 w 374"/>
                  <a:gd name="T21" fmla="*/ 575 h 726"/>
                  <a:gd name="T22" fmla="*/ 153 w 374"/>
                  <a:gd name="T23" fmla="*/ 589 h 726"/>
                  <a:gd name="T24" fmla="*/ 201 w 374"/>
                  <a:gd name="T25" fmla="*/ 648 h 726"/>
                  <a:gd name="T26" fmla="*/ 241 w 374"/>
                  <a:gd name="T27" fmla="*/ 581 h 726"/>
                  <a:gd name="T28" fmla="*/ 196 w 374"/>
                  <a:gd name="T29" fmla="*/ 576 h 726"/>
                  <a:gd name="T30" fmla="*/ 156 w 374"/>
                  <a:gd name="T31" fmla="*/ 243 h 726"/>
                  <a:gd name="T32" fmla="*/ 136 w 374"/>
                  <a:gd name="T33" fmla="*/ 165 h 726"/>
                  <a:gd name="T34" fmla="*/ 125 w 374"/>
                  <a:gd name="T35" fmla="*/ 36 h 726"/>
                  <a:gd name="T36" fmla="*/ 187 w 374"/>
                  <a:gd name="T37" fmla="*/ 3 h 726"/>
                  <a:gd name="T38" fmla="*/ 260 w 374"/>
                  <a:gd name="T39" fmla="*/ 87 h 726"/>
                  <a:gd name="T40" fmla="*/ 232 w 374"/>
                  <a:gd name="T41" fmla="*/ 199 h 726"/>
                  <a:gd name="T42" fmla="*/ 208 w 374"/>
                  <a:gd name="T43" fmla="*/ 251 h 726"/>
                  <a:gd name="T44" fmla="*/ 338 w 374"/>
                  <a:gd name="T45" fmla="*/ 323 h 726"/>
                  <a:gd name="T46" fmla="*/ 370 w 374"/>
                  <a:gd name="T47" fmla="*/ 395 h 726"/>
                  <a:gd name="T48" fmla="*/ 329 w 374"/>
                  <a:gd name="T49" fmla="*/ 536 h 726"/>
                  <a:gd name="T50" fmla="*/ 280 w 374"/>
                  <a:gd name="T51" fmla="*/ 668 h 726"/>
                  <a:gd name="T52" fmla="*/ 167 w 374"/>
                  <a:gd name="T53" fmla="*/ 709 h 726"/>
                  <a:gd name="T54" fmla="*/ 76 w 374"/>
                  <a:gd name="T55" fmla="*/ 587 h 726"/>
                  <a:gd name="T56" fmla="*/ 22 w 374"/>
                  <a:gd name="T57" fmla="*/ 471 h 726"/>
                  <a:gd name="T58" fmla="*/ 6 w 374"/>
                  <a:gd name="T59" fmla="*/ 384 h 726"/>
                  <a:gd name="T60" fmla="*/ 12 w 374"/>
                  <a:gd name="T61" fmla="*/ 334 h 726"/>
                  <a:gd name="T62" fmla="*/ 75 w 374"/>
                  <a:gd name="T63" fmla="*/ 283 h 726"/>
                  <a:gd name="T64" fmla="*/ 156 w 374"/>
                  <a:gd name="T65" fmla="*/ 24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726">
                    <a:moveTo>
                      <a:pt x="295" y="388"/>
                    </a:moveTo>
                    <a:lnTo>
                      <a:pt x="295" y="388"/>
                    </a:lnTo>
                    <a:cubicBezTo>
                      <a:pt x="294" y="384"/>
                      <a:pt x="293" y="380"/>
                      <a:pt x="292" y="376"/>
                    </a:cubicBezTo>
                    <a:cubicBezTo>
                      <a:pt x="291" y="375"/>
                      <a:pt x="288" y="374"/>
                      <a:pt x="286" y="374"/>
                    </a:cubicBezTo>
                    <a:cubicBezTo>
                      <a:pt x="286" y="374"/>
                      <a:pt x="284" y="375"/>
                      <a:pt x="284" y="375"/>
                    </a:cubicBezTo>
                    <a:cubicBezTo>
                      <a:pt x="283" y="381"/>
                      <a:pt x="282" y="387"/>
                      <a:pt x="281" y="394"/>
                    </a:cubicBezTo>
                    <a:cubicBezTo>
                      <a:pt x="280" y="420"/>
                      <a:pt x="277" y="446"/>
                      <a:pt x="265" y="470"/>
                    </a:cubicBezTo>
                    <a:cubicBezTo>
                      <a:pt x="264" y="473"/>
                      <a:pt x="263" y="476"/>
                      <a:pt x="263" y="479"/>
                    </a:cubicBezTo>
                    <a:cubicBezTo>
                      <a:pt x="263" y="482"/>
                      <a:pt x="264" y="485"/>
                      <a:pt x="265" y="488"/>
                    </a:cubicBezTo>
                    <a:cubicBezTo>
                      <a:pt x="267" y="486"/>
                      <a:pt x="271" y="485"/>
                      <a:pt x="272" y="483"/>
                    </a:cubicBezTo>
                    <a:cubicBezTo>
                      <a:pt x="283" y="452"/>
                      <a:pt x="290" y="421"/>
                      <a:pt x="295" y="388"/>
                    </a:cubicBezTo>
                    <a:close/>
                    <a:moveTo>
                      <a:pt x="105" y="478"/>
                    </a:moveTo>
                    <a:lnTo>
                      <a:pt x="105" y="478"/>
                    </a:lnTo>
                    <a:cubicBezTo>
                      <a:pt x="99" y="442"/>
                      <a:pt x="93" y="405"/>
                      <a:pt x="87" y="369"/>
                    </a:cubicBezTo>
                    <a:cubicBezTo>
                      <a:pt x="87" y="366"/>
                      <a:pt x="86" y="363"/>
                      <a:pt x="85" y="360"/>
                    </a:cubicBezTo>
                    <a:cubicBezTo>
                      <a:pt x="84" y="358"/>
                      <a:pt x="82" y="356"/>
                      <a:pt x="80" y="356"/>
                    </a:cubicBezTo>
                    <a:cubicBezTo>
                      <a:pt x="78" y="356"/>
                      <a:pt x="76" y="358"/>
                      <a:pt x="75" y="359"/>
                    </a:cubicBezTo>
                    <a:cubicBezTo>
                      <a:pt x="69" y="364"/>
                      <a:pt x="68" y="370"/>
                      <a:pt x="70" y="377"/>
                    </a:cubicBezTo>
                    <a:cubicBezTo>
                      <a:pt x="76" y="412"/>
                      <a:pt x="83" y="447"/>
                      <a:pt x="105" y="478"/>
                    </a:cubicBezTo>
                    <a:close/>
                    <a:moveTo>
                      <a:pt x="196" y="576"/>
                    </a:moveTo>
                    <a:lnTo>
                      <a:pt x="196" y="576"/>
                    </a:lnTo>
                    <a:lnTo>
                      <a:pt x="196" y="575"/>
                    </a:lnTo>
                    <a:cubicBezTo>
                      <a:pt x="184" y="575"/>
                      <a:pt x="173" y="575"/>
                      <a:pt x="161" y="576"/>
                    </a:cubicBezTo>
                    <a:cubicBezTo>
                      <a:pt x="153" y="576"/>
                      <a:pt x="149" y="582"/>
                      <a:pt x="153" y="589"/>
                    </a:cubicBezTo>
                    <a:cubicBezTo>
                      <a:pt x="162" y="606"/>
                      <a:pt x="173" y="623"/>
                      <a:pt x="180" y="642"/>
                    </a:cubicBezTo>
                    <a:cubicBezTo>
                      <a:pt x="183" y="651"/>
                      <a:pt x="194" y="653"/>
                      <a:pt x="201" y="648"/>
                    </a:cubicBezTo>
                    <a:cubicBezTo>
                      <a:pt x="210" y="642"/>
                      <a:pt x="220" y="637"/>
                      <a:pt x="226" y="628"/>
                    </a:cubicBezTo>
                    <a:cubicBezTo>
                      <a:pt x="234" y="614"/>
                      <a:pt x="242" y="599"/>
                      <a:pt x="241" y="581"/>
                    </a:cubicBezTo>
                    <a:cubicBezTo>
                      <a:pt x="231" y="571"/>
                      <a:pt x="217" y="577"/>
                      <a:pt x="205" y="576"/>
                    </a:cubicBezTo>
                    <a:cubicBezTo>
                      <a:pt x="202" y="576"/>
                      <a:pt x="199" y="576"/>
                      <a:pt x="196" y="576"/>
                    </a:cubicBezTo>
                    <a:close/>
                    <a:moveTo>
                      <a:pt x="156" y="243"/>
                    </a:moveTo>
                    <a:lnTo>
                      <a:pt x="156" y="243"/>
                    </a:lnTo>
                    <a:cubicBezTo>
                      <a:pt x="152" y="219"/>
                      <a:pt x="139" y="199"/>
                      <a:pt x="141" y="176"/>
                    </a:cubicBezTo>
                    <a:cubicBezTo>
                      <a:pt x="141" y="172"/>
                      <a:pt x="138" y="168"/>
                      <a:pt x="136" y="165"/>
                    </a:cubicBezTo>
                    <a:cubicBezTo>
                      <a:pt x="117" y="142"/>
                      <a:pt x="114" y="114"/>
                      <a:pt x="110" y="87"/>
                    </a:cubicBezTo>
                    <a:cubicBezTo>
                      <a:pt x="107" y="68"/>
                      <a:pt x="116" y="52"/>
                      <a:pt x="125" y="36"/>
                    </a:cubicBezTo>
                    <a:cubicBezTo>
                      <a:pt x="129" y="28"/>
                      <a:pt x="131" y="18"/>
                      <a:pt x="141" y="14"/>
                    </a:cubicBezTo>
                    <a:cubicBezTo>
                      <a:pt x="156" y="8"/>
                      <a:pt x="171" y="0"/>
                      <a:pt x="187" y="3"/>
                    </a:cubicBezTo>
                    <a:cubicBezTo>
                      <a:pt x="195" y="4"/>
                      <a:pt x="202" y="6"/>
                      <a:pt x="207" y="12"/>
                    </a:cubicBezTo>
                    <a:cubicBezTo>
                      <a:pt x="227" y="35"/>
                      <a:pt x="247" y="59"/>
                      <a:pt x="260" y="87"/>
                    </a:cubicBezTo>
                    <a:cubicBezTo>
                      <a:pt x="276" y="122"/>
                      <a:pt x="271" y="153"/>
                      <a:pt x="248" y="183"/>
                    </a:cubicBezTo>
                    <a:cubicBezTo>
                      <a:pt x="243" y="189"/>
                      <a:pt x="238" y="195"/>
                      <a:pt x="232" y="199"/>
                    </a:cubicBezTo>
                    <a:cubicBezTo>
                      <a:pt x="220" y="207"/>
                      <a:pt x="214" y="219"/>
                      <a:pt x="211" y="233"/>
                    </a:cubicBezTo>
                    <a:cubicBezTo>
                      <a:pt x="210" y="239"/>
                      <a:pt x="203" y="245"/>
                      <a:pt x="208" y="251"/>
                    </a:cubicBezTo>
                    <a:cubicBezTo>
                      <a:pt x="214" y="258"/>
                      <a:pt x="220" y="265"/>
                      <a:pt x="231" y="266"/>
                    </a:cubicBezTo>
                    <a:cubicBezTo>
                      <a:pt x="269" y="271"/>
                      <a:pt x="314" y="295"/>
                      <a:pt x="338" y="323"/>
                    </a:cubicBezTo>
                    <a:cubicBezTo>
                      <a:pt x="343" y="329"/>
                      <a:pt x="348" y="335"/>
                      <a:pt x="353" y="340"/>
                    </a:cubicBezTo>
                    <a:cubicBezTo>
                      <a:pt x="370" y="355"/>
                      <a:pt x="374" y="374"/>
                      <a:pt x="370" y="395"/>
                    </a:cubicBezTo>
                    <a:cubicBezTo>
                      <a:pt x="365" y="420"/>
                      <a:pt x="359" y="445"/>
                      <a:pt x="352" y="469"/>
                    </a:cubicBezTo>
                    <a:cubicBezTo>
                      <a:pt x="346" y="492"/>
                      <a:pt x="338" y="514"/>
                      <a:pt x="329" y="536"/>
                    </a:cubicBezTo>
                    <a:cubicBezTo>
                      <a:pt x="321" y="557"/>
                      <a:pt x="314" y="580"/>
                      <a:pt x="310" y="603"/>
                    </a:cubicBezTo>
                    <a:cubicBezTo>
                      <a:pt x="306" y="628"/>
                      <a:pt x="300" y="651"/>
                      <a:pt x="280" y="668"/>
                    </a:cubicBezTo>
                    <a:cubicBezTo>
                      <a:pt x="269" y="696"/>
                      <a:pt x="244" y="706"/>
                      <a:pt x="220" y="717"/>
                    </a:cubicBezTo>
                    <a:cubicBezTo>
                      <a:pt x="200" y="726"/>
                      <a:pt x="183" y="724"/>
                      <a:pt x="167" y="709"/>
                    </a:cubicBezTo>
                    <a:cubicBezTo>
                      <a:pt x="155" y="699"/>
                      <a:pt x="145" y="686"/>
                      <a:pt x="134" y="674"/>
                    </a:cubicBezTo>
                    <a:cubicBezTo>
                      <a:pt x="111" y="648"/>
                      <a:pt x="96" y="616"/>
                      <a:pt x="76" y="587"/>
                    </a:cubicBezTo>
                    <a:cubicBezTo>
                      <a:pt x="73" y="582"/>
                      <a:pt x="70" y="576"/>
                      <a:pt x="67" y="570"/>
                    </a:cubicBezTo>
                    <a:cubicBezTo>
                      <a:pt x="52" y="537"/>
                      <a:pt x="37" y="504"/>
                      <a:pt x="22" y="471"/>
                    </a:cubicBezTo>
                    <a:cubicBezTo>
                      <a:pt x="17" y="460"/>
                      <a:pt x="12" y="448"/>
                      <a:pt x="13" y="435"/>
                    </a:cubicBezTo>
                    <a:cubicBezTo>
                      <a:pt x="15" y="417"/>
                      <a:pt x="10" y="401"/>
                      <a:pt x="6" y="384"/>
                    </a:cubicBezTo>
                    <a:cubicBezTo>
                      <a:pt x="4" y="376"/>
                      <a:pt x="3" y="367"/>
                      <a:pt x="2" y="359"/>
                    </a:cubicBezTo>
                    <a:cubicBezTo>
                      <a:pt x="0" y="349"/>
                      <a:pt x="4" y="341"/>
                      <a:pt x="12" y="334"/>
                    </a:cubicBezTo>
                    <a:cubicBezTo>
                      <a:pt x="24" y="325"/>
                      <a:pt x="33" y="313"/>
                      <a:pt x="43" y="302"/>
                    </a:cubicBezTo>
                    <a:cubicBezTo>
                      <a:pt x="52" y="293"/>
                      <a:pt x="62" y="285"/>
                      <a:pt x="75" y="283"/>
                    </a:cubicBezTo>
                    <a:cubicBezTo>
                      <a:pt x="98" y="279"/>
                      <a:pt x="118" y="271"/>
                      <a:pt x="135" y="254"/>
                    </a:cubicBezTo>
                    <a:cubicBezTo>
                      <a:pt x="140" y="249"/>
                      <a:pt x="147" y="247"/>
                      <a:pt x="156"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
              <p:cNvSpPr>
                <a:spLocks/>
              </p:cNvSpPr>
              <p:nvPr/>
            </p:nvSpPr>
            <p:spPr bwMode="auto">
              <a:xfrm>
                <a:off x="8364538" y="4346575"/>
                <a:ext cx="149225" cy="450850"/>
              </a:xfrm>
              <a:custGeom>
                <a:avLst/>
                <a:gdLst>
                  <a:gd name="T0" fmla="*/ 144 w 156"/>
                  <a:gd name="T1" fmla="*/ 109 h 473"/>
                  <a:gd name="T2" fmla="*/ 144 w 156"/>
                  <a:gd name="T3" fmla="*/ 109 h 473"/>
                  <a:gd name="T4" fmla="*/ 137 w 156"/>
                  <a:gd name="T5" fmla="*/ 148 h 473"/>
                  <a:gd name="T6" fmla="*/ 126 w 156"/>
                  <a:gd name="T7" fmla="*/ 198 h 473"/>
                  <a:gd name="T8" fmla="*/ 125 w 156"/>
                  <a:gd name="T9" fmla="*/ 267 h 473"/>
                  <a:gd name="T10" fmla="*/ 147 w 156"/>
                  <a:gd name="T11" fmla="*/ 356 h 473"/>
                  <a:gd name="T12" fmla="*/ 141 w 156"/>
                  <a:gd name="T13" fmla="*/ 428 h 473"/>
                  <a:gd name="T14" fmla="*/ 120 w 156"/>
                  <a:gd name="T15" fmla="*/ 446 h 473"/>
                  <a:gd name="T16" fmla="*/ 66 w 156"/>
                  <a:gd name="T17" fmla="*/ 466 h 473"/>
                  <a:gd name="T18" fmla="*/ 23 w 156"/>
                  <a:gd name="T19" fmla="*/ 440 h 473"/>
                  <a:gd name="T20" fmla="*/ 34 w 156"/>
                  <a:gd name="T21" fmla="*/ 415 h 473"/>
                  <a:gd name="T22" fmla="*/ 61 w 156"/>
                  <a:gd name="T23" fmla="*/ 399 h 473"/>
                  <a:gd name="T24" fmla="*/ 67 w 156"/>
                  <a:gd name="T25" fmla="*/ 384 h 473"/>
                  <a:gd name="T26" fmla="*/ 33 w 156"/>
                  <a:gd name="T27" fmla="*/ 275 h 473"/>
                  <a:gd name="T28" fmla="*/ 21 w 156"/>
                  <a:gd name="T29" fmla="*/ 242 h 473"/>
                  <a:gd name="T30" fmla="*/ 15 w 156"/>
                  <a:gd name="T31" fmla="*/ 160 h 473"/>
                  <a:gd name="T32" fmla="*/ 20 w 156"/>
                  <a:gd name="T33" fmla="*/ 129 h 473"/>
                  <a:gd name="T34" fmla="*/ 28 w 156"/>
                  <a:gd name="T35" fmla="*/ 89 h 473"/>
                  <a:gd name="T36" fmla="*/ 51 w 156"/>
                  <a:gd name="T37" fmla="*/ 26 h 473"/>
                  <a:gd name="T38" fmla="*/ 67 w 156"/>
                  <a:gd name="T39" fmla="*/ 5 h 473"/>
                  <a:gd name="T40" fmla="*/ 100 w 156"/>
                  <a:gd name="T41" fmla="*/ 9 h 473"/>
                  <a:gd name="T42" fmla="*/ 105 w 156"/>
                  <a:gd name="T43" fmla="*/ 13 h 473"/>
                  <a:gd name="T44" fmla="*/ 144 w 156"/>
                  <a:gd name="T45" fmla="*/ 1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473">
                    <a:moveTo>
                      <a:pt x="144" y="109"/>
                    </a:moveTo>
                    <a:lnTo>
                      <a:pt x="144" y="109"/>
                    </a:lnTo>
                    <a:cubicBezTo>
                      <a:pt x="143" y="119"/>
                      <a:pt x="140" y="133"/>
                      <a:pt x="137" y="148"/>
                    </a:cubicBezTo>
                    <a:cubicBezTo>
                      <a:pt x="134" y="164"/>
                      <a:pt x="130" y="181"/>
                      <a:pt x="126" y="198"/>
                    </a:cubicBezTo>
                    <a:cubicBezTo>
                      <a:pt x="121" y="221"/>
                      <a:pt x="120" y="243"/>
                      <a:pt x="125" y="267"/>
                    </a:cubicBezTo>
                    <a:cubicBezTo>
                      <a:pt x="132" y="297"/>
                      <a:pt x="137" y="327"/>
                      <a:pt x="147" y="356"/>
                    </a:cubicBezTo>
                    <a:cubicBezTo>
                      <a:pt x="156" y="380"/>
                      <a:pt x="151" y="404"/>
                      <a:pt x="141" y="428"/>
                    </a:cubicBezTo>
                    <a:cubicBezTo>
                      <a:pt x="137" y="437"/>
                      <a:pt x="129" y="443"/>
                      <a:pt x="120" y="446"/>
                    </a:cubicBezTo>
                    <a:cubicBezTo>
                      <a:pt x="102" y="453"/>
                      <a:pt x="84" y="460"/>
                      <a:pt x="66" y="466"/>
                    </a:cubicBezTo>
                    <a:cubicBezTo>
                      <a:pt x="48" y="473"/>
                      <a:pt x="26" y="460"/>
                      <a:pt x="23" y="440"/>
                    </a:cubicBezTo>
                    <a:cubicBezTo>
                      <a:pt x="21" y="430"/>
                      <a:pt x="26" y="422"/>
                      <a:pt x="34" y="415"/>
                    </a:cubicBezTo>
                    <a:cubicBezTo>
                      <a:pt x="42" y="408"/>
                      <a:pt x="51" y="403"/>
                      <a:pt x="61" y="399"/>
                    </a:cubicBezTo>
                    <a:cubicBezTo>
                      <a:pt x="69" y="396"/>
                      <a:pt x="71" y="390"/>
                      <a:pt x="67" y="384"/>
                    </a:cubicBezTo>
                    <a:cubicBezTo>
                      <a:pt x="45" y="351"/>
                      <a:pt x="42" y="312"/>
                      <a:pt x="33" y="275"/>
                    </a:cubicBezTo>
                    <a:cubicBezTo>
                      <a:pt x="30" y="264"/>
                      <a:pt x="28" y="252"/>
                      <a:pt x="21" y="242"/>
                    </a:cubicBezTo>
                    <a:cubicBezTo>
                      <a:pt x="5" y="216"/>
                      <a:pt x="0" y="189"/>
                      <a:pt x="15" y="160"/>
                    </a:cubicBezTo>
                    <a:cubicBezTo>
                      <a:pt x="19" y="151"/>
                      <a:pt x="22" y="141"/>
                      <a:pt x="20" y="129"/>
                    </a:cubicBezTo>
                    <a:cubicBezTo>
                      <a:pt x="18" y="115"/>
                      <a:pt x="23" y="102"/>
                      <a:pt x="28" y="89"/>
                    </a:cubicBezTo>
                    <a:cubicBezTo>
                      <a:pt x="37" y="69"/>
                      <a:pt x="46" y="49"/>
                      <a:pt x="51" y="26"/>
                    </a:cubicBezTo>
                    <a:cubicBezTo>
                      <a:pt x="53" y="16"/>
                      <a:pt x="56" y="9"/>
                      <a:pt x="67" y="5"/>
                    </a:cubicBezTo>
                    <a:cubicBezTo>
                      <a:pt x="78" y="2"/>
                      <a:pt x="90" y="0"/>
                      <a:pt x="100" y="9"/>
                    </a:cubicBezTo>
                    <a:cubicBezTo>
                      <a:pt x="102" y="10"/>
                      <a:pt x="104" y="11"/>
                      <a:pt x="105" y="13"/>
                    </a:cubicBezTo>
                    <a:cubicBezTo>
                      <a:pt x="126" y="40"/>
                      <a:pt x="146" y="67"/>
                      <a:pt x="144" y="1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5"/>
              <p:cNvSpPr>
                <a:spLocks/>
              </p:cNvSpPr>
              <p:nvPr/>
            </p:nvSpPr>
            <p:spPr bwMode="auto">
              <a:xfrm>
                <a:off x="8567738" y="4343400"/>
                <a:ext cx="144463" cy="446088"/>
              </a:xfrm>
              <a:custGeom>
                <a:avLst/>
                <a:gdLst>
                  <a:gd name="T0" fmla="*/ 58 w 151"/>
                  <a:gd name="T1" fmla="*/ 230 h 467"/>
                  <a:gd name="T2" fmla="*/ 58 w 151"/>
                  <a:gd name="T3" fmla="*/ 230 h 467"/>
                  <a:gd name="T4" fmla="*/ 48 w 151"/>
                  <a:gd name="T5" fmla="*/ 192 h 467"/>
                  <a:gd name="T6" fmla="*/ 13 w 151"/>
                  <a:gd name="T7" fmla="*/ 113 h 467"/>
                  <a:gd name="T8" fmla="*/ 9 w 151"/>
                  <a:gd name="T9" fmla="*/ 101 h 467"/>
                  <a:gd name="T10" fmla="*/ 32 w 151"/>
                  <a:gd name="T11" fmla="*/ 29 h 467"/>
                  <a:gd name="T12" fmla="*/ 54 w 151"/>
                  <a:gd name="T13" fmla="*/ 12 h 467"/>
                  <a:gd name="T14" fmla="*/ 110 w 151"/>
                  <a:gd name="T15" fmla="*/ 22 h 467"/>
                  <a:gd name="T16" fmla="*/ 114 w 151"/>
                  <a:gd name="T17" fmla="*/ 30 h 467"/>
                  <a:gd name="T18" fmla="*/ 128 w 151"/>
                  <a:gd name="T19" fmla="*/ 85 h 467"/>
                  <a:gd name="T20" fmla="*/ 133 w 151"/>
                  <a:gd name="T21" fmla="*/ 139 h 467"/>
                  <a:gd name="T22" fmla="*/ 144 w 151"/>
                  <a:gd name="T23" fmla="*/ 199 h 467"/>
                  <a:gd name="T24" fmla="*/ 146 w 151"/>
                  <a:gd name="T25" fmla="*/ 259 h 467"/>
                  <a:gd name="T26" fmla="*/ 123 w 151"/>
                  <a:gd name="T27" fmla="*/ 348 h 467"/>
                  <a:gd name="T28" fmla="*/ 115 w 151"/>
                  <a:gd name="T29" fmla="*/ 376 h 467"/>
                  <a:gd name="T30" fmla="*/ 118 w 151"/>
                  <a:gd name="T31" fmla="*/ 423 h 467"/>
                  <a:gd name="T32" fmla="*/ 111 w 151"/>
                  <a:gd name="T33" fmla="*/ 455 h 467"/>
                  <a:gd name="T34" fmla="*/ 59 w 151"/>
                  <a:gd name="T35" fmla="*/ 459 h 467"/>
                  <a:gd name="T36" fmla="*/ 32 w 151"/>
                  <a:gd name="T37" fmla="*/ 441 h 467"/>
                  <a:gd name="T38" fmla="*/ 23 w 151"/>
                  <a:gd name="T39" fmla="*/ 402 h 467"/>
                  <a:gd name="T40" fmla="*/ 46 w 151"/>
                  <a:gd name="T41" fmla="*/ 294 h 467"/>
                  <a:gd name="T42" fmla="*/ 58 w 151"/>
                  <a:gd name="T43" fmla="*/ 2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467">
                    <a:moveTo>
                      <a:pt x="58" y="230"/>
                    </a:moveTo>
                    <a:lnTo>
                      <a:pt x="58" y="230"/>
                    </a:lnTo>
                    <a:cubicBezTo>
                      <a:pt x="59" y="217"/>
                      <a:pt x="54" y="204"/>
                      <a:pt x="48" y="192"/>
                    </a:cubicBezTo>
                    <a:cubicBezTo>
                      <a:pt x="36" y="166"/>
                      <a:pt x="25" y="139"/>
                      <a:pt x="13" y="113"/>
                    </a:cubicBezTo>
                    <a:cubicBezTo>
                      <a:pt x="11" y="109"/>
                      <a:pt x="10" y="105"/>
                      <a:pt x="9" y="101"/>
                    </a:cubicBezTo>
                    <a:cubicBezTo>
                      <a:pt x="0" y="72"/>
                      <a:pt x="2" y="47"/>
                      <a:pt x="32" y="29"/>
                    </a:cubicBezTo>
                    <a:cubicBezTo>
                      <a:pt x="40" y="24"/>
                      <a:pt x="46" y="16"/>
                      <a:pt x="54" y="12"/>
                    </a:cubicBezTo>
                    <a:cubicBezTo>
                      <a:pt x="80" y="0"/>
                      <a:pt x="98" y="2"/>
                      <a:pt x="110" y="22"/>
                    </a:cubicBezTo>
                    <a:cubicBezTo>
                      <a:pt x="112" y="24"/>
                      <a:pt x="115" y="28"/>
                      <a:pt x="114" y="30"/>
                    </a:cubicBezTo>
                    <a:cubicBezTo>
                      <a:pt x="110" y="51"/>
                      <a:pt x="126" y="66"/>
                      <a:pt x="128" y="85"/>
                    </a:cubicBezTo>
                    <a:cubicBezTo>
                      <a:pt x="129" y="103"/>
                      <a:pt x="131" y="121"/>
                      <a:pt x="133" y="139"/>
                    </a:cubicBezTo>
                    <a:cubicBezTo>
                      <a:pt x="136" y="159"/>
                      <a:pt x="138" y="179"/>
                      <a:pt x="144" y="199"/>
                    </a:cubicBezTo>
                    <a:cubicBezTo>
                      <a:pt x="151" y="218"/>
                      <a:pt x="151" y="238"/>
                      <a:pt x="146" y="259"/>
                    </a:cubicBezTo>
                    <a:cubicBezTo>
                      <a:pt x="138" y="288"/>
                      <a:pt x="131" y="318"/>
                      <a:pt x="123" y="348"/>
                    </a:cubicBezTo>
                    <a:cubicBezTo>
                      <a:pt x="121" y="357"/>
                      <a:pt x="118" y="367"/>
                      <a:pt x="115" y="376"/>
                    </a:cubicBezTo>
                    <a:cubicBezTo>
                      <a:pt x="107" y="392"/>
                      <a:pt x="106" y="407"/>
                      <a:pt x="118" y="423"/>
                    </a:cubicBezTo>
                    <a:cubicBezTo>
                      <a:pt x="128" y="435"/>
                      <a:pt x="124" y="447"/>
                      <a:pt x="111" y="455"/>
                    </a:cubicBezTo>
                    <a:cubicBezTo>
                      <a:pt x="94" y="465"/>
                      <a:pt x="76" y="467"/>
                      <a:pt x="59" y="459"/>
                    </a:cubicBezTo>
                    <a:cubicBezTo>
                      <a:pt x="49" y="454"/>
                      <a:pt x="40" y="448"/>
                      <a:pt x="32" y="441"/>
                    </a:cubicBezTo>
                    <a:cubicBezTo>
                      <a:pt x="22" y="431"/>
                      <a:pt x="21" y="415"/>
                      <a:pt x="23" y="402"/>
                    </a:cubicBezTo>
                    <a:cubicBezTo>
                      <a:pt x="29" y="366"/>
                      <a:pt x="32" y="328"/>
                      <a:pt x="46" y="294"/>
                    </a:cubicBezTo>
                    <a:cubicBezTo>
                      <a:pt x="55" y="274"/>
                      <a:pt x="58" y="253"/>
                      <a:pt x="58"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6"/>
              <p:cNvSpPr>
                <a:spLocks/>
              </p:cNvSpPr>
              <p:nvPr/>
            </p:nvSpPr>
            <p:spPr bwMode="auto">
              <a:xfrm>
                <a:off x="8926513" y="4346575"/>
                <a:ext cx="155575" cy="427038"/>
              </a:xfrm>
              <a:custGeom>
                <a:avLst/>
                <a:gdLst>
                  <a:gd name="T0" fmla="*/ 101 w 162"/>
                  <a:gd name="T1" fmla="*/ 442 h 448"/>
                  <a:gd name="T2" fmla="*/ 101 w 162"/>
                  <a:gd name="T3" fmla="*/ 442 h 448"/>
                  <a:gd name="T4" fmla="*/ 60 w 162"/>
                  <a:gd name="T5" fmla="*/ 447 h 448"/>
                  <a:gd name="T6" fmla="*/ 8 w 162"/>
                  <a:gd name="T7" fmla="*/ 422 h 448"/>
                  <a:gd name="T8" fmla="*/ 6 w 162"/>
                  <a:gd name="T9" fmla="*/ 383 h 448"/>
                  <a:gd name="T10" fmla="*/ 45 w 162"/>
                  <a:gd name="T11" fmla="*/ 255 h 448"/>
                  <a:gd name="T12" fmla="*/ 43 w 162"/>
                  <a:gd name="T13" fmla="*/ 233 h 448"/>
                  <a:gd name="T14" fmla="*/ 32 w 162"/>
                  <a:gd name="T15" fmla="*/ 177 h 448"/>
                  <a:gd name="T16" fmla="*/ 14 w 162"/>
                  <a:gd name="T17" fmla="*/ 113 h 448"/>
                  <a:gd name="T18" fmla="*/ 2 w 162"/>
                  <a:gd name="T19" fmla="*/ 63 h 448"/>
                  <a:gd name="T20" fmla="*/ 11 w 162"/>
                  <a:gd name="T21" fmla="*/ 45 h 448"/>
                  <a:gd name="T22" fmla="*/ 32 w 162"/>
                  <a:gd name="T23" fmla="*/ 22 h 448"/>
                  <a:gd name="T24" fmla="*/ 43 w 162"/>
                  <a:gd name="T25" fmla="*/ 12 h 448"/>
                  <a:gd name="T26" fmla="*/ 76 w 162"/>
                  <a:gd name="T27" fmla="*/ 1 h 448"/>
                  <a:gd name="T28" fmla="*/ 109 w 162"/>
                  <a:gd name="T29" fmla="*/ 20 h 448"/>
                  <a:gd name="T30" fmla="*/ 113 w 162"/>
                  <a:gd name="T31" fmla="*/ 48 h 448"/>
                  <a:gd name="T32" fmla="*/ 116 w 162"/>
                  <a:gd name="T33" fmla="*/ 108 h 448"/>
                  <a:gd name="T34" fmla="*/ 118 w 162"/>
                  <a:gd name="T35" fmla="*/ 171 h 448"/>
                  <a:gd name="T36" fmla="*/ 123 w 162"/>
                  <a:gd name="T37" fmla="*/ 222 h 448"/>
                  <a:gd name="T38" fmla="*/ 123 w 162"/>
                  <a:gd name="T39" fmla="*/ 250 h 448"/>
                  <a:gd name="T40" fmla="*/ 100 w 162"/>
                  <a:gd name="T41" fmla="*/ 362 h 448"/>
                  <a:gd name="T42" fmla="*/ 111 w 162"/>
                  <a:gd name="T43" fmla="*/ 380 h 448"/>
                  <a:gd name="T44" fmla="*/ 140 w 162"/>
                  <a:gd name="T45" fmla="*/ 393 h 448"/>
                  <a:gd name="T46" fmla="*/ 156 w 162"/>
                  <a:gd name="T47" fmla="*/ 412 h 448"/>
                  <a:gd name="T48" fmla="*/ 148 w 162"/>
                  <a:gd name="T49" fmla="*/ 439 h 448"/>
                  <a:gd name="T50" fmla="*/ 124 w 162"/>
                  <a:gd name="T51" fmla="*/ 445 h 448"/>
                  <a:gd name="T52" fmla="*/ 101 w 162"/>
                  <a:gd name="T53"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448">
                    <a:moveTo>
                      <a:pt x="101" y="442"/>
                    </a:moveTo>
                    <a:lnTo>
                      <a:pt x="101" y="442"/>
                    </a:lnTo>
                    <a:cubicBezTo>
                      <a:pt x="90" y="443"/>
                      <a:pt x="75" y="446"/>
                      <a:pt x="60" y="447"/>
                    </a:cubicBezTo>
                    <a:cubicBezTo>
                      <a:pt x="38" y="448"/>
                      <a:pt x="21" y="440"/>
                      <a:pt x="8" y="422"/>
                    </a:cubicBezTo>
                    <a:cubicBezTo>
                      <a:pt x="0" y="410"/>
                      <a:pt x="0" y="397"/>
                      <a:pt x="6" y="383"/>
                    </a:cubicBezTo>
                    <a:cubicBezTo>
                      <a:pt x="23" y="342"/>
                      <a:pt x="35" y="299"/>
                      <a:pt x="45" y="255"/>
                    </a:cubicBezTo>
                    <a:cubicBezTo>
                      <a:pt x="47" y="248"/>
                      <a:pt x="45" y="241"/>
                      <a:pt x="43" y="233"/>
                    </a:cubicBezTo>
                    <a:cubicBezTo>
                      <a:pt x="39" y="215"/>
                      <a:pt x="36" y="196"/>
                      <a:pt x="32" y="177"/>
                    </a:cubicBezTo>
                    <a:cubicBezTo>
                      <a:pt x="28" y="155"/>
                      <a:pt x="24" y="133"/>
                      <a:pt x="14" y="113"/>
                    </a:cubicBezTo>
                    <a:cubicBezTo>
                      <a:pt x="7" y="97"/>
                      <a:pt x="3" y="81"/>
                      <a:pt x="2" y="63"/>
                    </a:cubicBezTo>
                    <a:cubicBezTo>
                      <a:pt x="1" y="55"/>
                      <a:pt x="3" y="48"/>
                      <a:pt x="11" y="45"/>
                    </a:cubicBezTo>
                    <a:cubicBezTo>
                      <a:pt x="21" y="40"/>
                      <a:pt x="28" y="33"/>
                      <a:pt x="32" y="22"/>
                    </a:cubicBezTo>
                    <a:cubicBezTo>
                      <a:pt x="33" y="17"/>
                      <a:pt x="38" y="14"/>
                      <a:pt x="43" y="12"/>
                    </a:cubicBezTo>
                    <a:cubicBezTo>
                      <a:pt x="54" y="6"/>
                      <a:pt x="64" y="2"/>
                      <a:pt x="76" y="1"/>
                    </a:cubicBezTo>
                    <a:cubicBezTo>
                      <a:pt x="93" y="0"/>
                      <a:pt x="103" y="5"/>
                      <a:pt x="109" y="20"/>
                    </a:cubicBezTo>
                    <a:cubicBezTo>
                      <a:pt x="113" y="29"/>
                      <a:pt x="114" y="39"/>
                      <a:pt x="113" y="48"/>
                    </a:cubicBezTo>
                    <a:cubicBezTo>
                      <a:pt x="108" y="68"/>
                      <a:pt x="113" y="88"/>
                      <a:pt x="116" y="108"/>
                    </a:cubicBezTo>
                    <a:cubicBezTo>
                      <a:pt x="120" y="129"/>
                      <a:pt x="121" y="150"/>
                      <a:pt x="118" y="171"/>
                    </a:cubicBezTo>
                    <a:cubicBezTo>
                      <a:pt x="117" y="188"/>
                      <a:pt x="120" y="205"/>
                      <a:pt x="123" y="222"/>
                    </a:cubicBezTo>
                    <a:cubicBezTo>
                      <a:pt x="125" y="232"/>
                      <a:pt x="125" y="240"/>
                      <a:pt x="123" y="250"/>
                    </a:cubicBezTo>
                    <a:cubicBezTo>
                      <a:pt x="118" y="288"/>
                      <a:pt x="108" y="325"/>
                      <a:pt x="100" y="362"/>
                    </a:cubicBezTo>
                    <a:cubicBezTo>
                      <a:pt x="97" y="375"/>
                      <a:pt x="98" y="377"/>
                      <a:pt x="111" y="380"/>
                    </a:cubicBezTo>
                    <a:cubicBezTo>
                      <a:pt x="121" y="383"/>
                      <a:pt x="130" y="388"/>
                      <a:pt x="140" y="393"/>
                    </a:cubicBezTo>
                    <a:cubicBezTo>
                      <a:pt x="148" y="398"/>
                      <a:pt x="153" y="404"/>
                      <a:pt x="156" y="412"/>
                    </a:cubicBezTo>
                    <a:cubicBezTo>
                      <a:pt x="162" y="423"/>
                      <a:pt x="159" y="433"/>
                      <a:pt x="148" y="439"/>
                    </a:cubicBezTo>
                    <a:cubicBezTo>
                      <a:pt x="140" y="443"/>
                      <a:pt x="133" y="446"/>
                      <a:pt x="124" y="445"/>
                    </a:cubicBezTo>
                    <a:cubicBezTo>
                      <a:pt x="117" y="444"/>
                      <a:pt x="111" y="443"/>
                      <a:pt x="101" y="4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7"/>
              <p:cNvSpPr>
                <a:spLocks/>
              </p:cNvSpPr>
              <p:nvPr/>
            </p:nvSpPr>
            <p:spPr bwMode="auto">
              <a:xfrm>
                <a:off x="7929563" y="4392613"/>
                <a:ext cx="131763" cy="444500"/>
              </a:xfrm>
              <a:custGeom>
                <a:avLst/>
                <a:gdLst>
                  <a:gd name="T0" fmla="*/ 124 w 137"/>
                  <a:gd name="T1" fmla="*/ 120 h 467"/>
                  <a:gd name="T2" fmla="*/ 124 w 137"/>
                  <a:gd name="T3" fmla="*/ 120 h 467"/>
                  <a:gd name="T4" fmla="*/ 115 w 137"/>
                  <a:gd name="T5" fmla="*/ 231 h 467"/>
                  <a:gd name="T6" fmla="*/ 114 w 137"/>
                  <a:gd name="T7" fmla="*/ 237 h 467"/>
                  <a:gd name="T8" fmla="*/ 117 w 137"/>
                  <a:gd name="T9" fmla="*/ 298 h 467"/>
                  <a:gd name="T10" fmla="*/ 135 w 137"/>
                  <a:gd name="T11" fmla="*/ 405 h 467"/>
                  <a:gd name="T12" fmla="*/ 99 w 137"/>
                  <a:gd name="T13" fmla="*/ 440 h 467"/>
                  <a:gd name="T14" fmla="*/ 71 w 137"/>
                  <a:gd name="T15" fmla="*/ 447 h 467"/>
                  <a:gd name="T16" fmla="*/ 37 w 137"/>
                  <a:gd name="T17" fmla="*/ 464 h 467"/>
                  <a:gd name="T18" fmla="*/ 16 w 137"/>
                  <a:gd name="T19" fmla="*/ 460 h 467"/>
                  <a:gd name="T20" fmla="*/ 1 w 137"/>
                  <a:gd name="T21" fmla="*/ 420 h 467"/>
                  <a:gd name="T22" fmla="*/ 12 w 137"/>
                  <a:gd name="T23" fmla="*/ 406 h 467"/>
                  <a:gd name="T24" fmla="*/ 56 w 137"/>
                  <a:gd name="T25" fmla="*/ 386 h 467"/>
                  <a:gd name="T26" fmla="*/ 62 w 137"/>
                  <a:gd name="T27" fmla="*/ 371 h 467"/>
                  <a:gd name="T28" fmla="*/ 47 w 137"/>
                  <a:gd name="T29" fmla="*/ 319 h 467"/>
                  <a:gd name="T30" fmla="*/ 33 w 137"/>
                  <a:gd name="T31" fmla="*/ 260 h 467"/>
                  <a:gd name="T32" fmla="*/ 27 w 137"/>
                  <a:gd name="T33" fmla="*/ 235 h 467"/>
                  <a:gd name="T34" fmla="*/ 18 w 137"/>
                  <a:gd name="T35" fmla="*/ 129 h 467"/>
                  <a:gd name="T36" fmla="*/ 22 w 137"/>
                  <a:gd name="T37" fmla="*/ 62 h 467"/>
                  <a:gd name="T38" fmla="*/ 25 w 137"/>
                  <a:gd name="T39" fmla="*/ 31 h 467"/>
                  <a:gd name="T40" fmla="*/ 50 w 137"/>
                  <a:gd name="T41" fmla="*/ 4 h 467"/>
                  <a:gd name="T42" fmla="*/ 79 w 137"/>
                  <a:gd name="T43" fmla="*/ 10 h 467"/>
                  <a:gd name="T44" fmla="*/ 91 w 137"/>
                  <a:gd name="T45" fmla="*/ 20 h 467"/>
                  <a:gd name="T46" fmla="*/ 126 w 137"/>
                  <a:gd name="T47" fmla="*/ 88 h 467"/>
                  <a:gd name="T48" fmla="*/ 126 w 137"/>
                  <a:gd name="T49" fmla="*/ 120 h 467"/>
                  <a:gd name="T50" fmla="*/ 124 w 137"/>
                  <a:gd name="T51" fmla="*/ 12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467">
                    <a:moveTo>
                      <a:pt x="124" y="120"/>
                    </a:moveTo>
                    <a:lnTo>
                      <a:pt x="124" y="120"/>
                    </a:lnTo>
                    <a:cubicBezTo>
                      <a:pt x="121" y="157"/>
                      <a:pt x="118" y="194"/>
                      <a:pt x="115" y="231"/>
                    </a:cubicBezTo>
                    <a:cubicBezTo>
                      <a:pt x="114" y="233"/>
                      <a:pt x="115" y="236"/>
                      <a:pt x="114" y="237"/>
                    </a:cubicBezTo>
                    <a:cubicBezTo>
                      <a:pt x="101" y="258"/>
                      <a:pt x="112" y="278"/>
                      <a:pt x="117" y="298"/>
                    </a:cubicBezTo>
                    <a:cubicBezTo>
                      <a:pt x="126" y="333"/>
                      <a:pt x="137" y="368"/>
                      <a:pt x="135" y="405"/>
                    </a:cubicBezTo>
                    <a:cubicBezTo>
                      <a:pt x="133" y="433"/>
                      <a:pt x="127" y="440"/>
                      <a:pt x="99" y="440"/>
                    </a:cubicBezTo>
                    <a:cubicBezTo>
                      <a:pt x="89" y="441"/>
                      <a:pt x="80" y="443"/>
                      <a:pt x="71" y="447"/>
                    </a:cubicBezTo>
                    <a:cubicBezTo>
                      <a:pt x="60" y="453"/>
                      <a:pt x="48" y="458"/>
                      <a:pt x="37" y="464"/>
                    </a:cubicBezTo>
                    <a:cubicBezTo>
                      <a:pt x="29" y="467"/>
                      <a:pt x="21" y="466"/>
                      <a:pt x="16" y="460"/>
                    </a:cubicBezTo>
                    <a:cubicBezTo>
                      <a:pt x="6" y="449"/>
                      <a:pt x="2" y="435"/>
                      <a:pt x="1" y="420"/>
                    </a:cubicBezTo>
                    <a:cubicBezTo>
                      <a:pt x="0" y="413"/>
                      <a:pt x="6" y="408"/>
                      <a:pt x="12" y="406"/>
                    </a:cubicBezTo>
                    <a:cubicBezTo>
                      <a:pt x="27" y="399"/>
                      <a:pt x="41" y="393"/>
                      <a:pt x="56" y="386"/>
                    </a:cubicBezTo>
                    <a:cubicBezTo>
                      <a:pt x="63" y="383"/>
                      <a:pt x="65" y="378"/>
                      <a:pt x="62" y="371"/>
                    </a:cubicBezTo>
                    <a:cubicBezTo>
                      <a:pt x="57" y="353"/>
                      <a:pt x="53" y="336"/>
                      <a:pt x="47" y="319"/>
                    </a:cubicBezTo>
                    <a:cubicBezTo>
                      <a:pt x="41" y="299"/>
                      <a:pt x="35" y="280"/>
                      <a:pt x="33" y="260"/>
                    </a:cubicBezTo>
                    <a:cubicBezTo>
                      <a:pt x="33" y="252"/>
                      <a:pt x="31" y="243"/>
                      <a:pt x="27" y="235"/>
                    </a:cubicBezTo>
                    <a:cubicBezTo>
                      <a:pt x="11" y="201"/>
                      <a:pt x="13" y="165"/>
                      <a:pt x="18" y="129"/>
                    </a:cubicBezTo>
                    <a:cubicBezTo>
                      <a:pt x="21" y="107"/>
                      <a:pt x="24" y="85"/>
                      <a:pt x="22" y="62"/>
                    </a:cubicBezTo>
                    <a:cubicBezTo>
                      <a:pt x="21" y="52"/>
                      <a:pt x="22" y="41"/>
                      <a:pt x="25" y="31"/>
                    </a:cubicBezTo>
                    <a:cubicBezTo>
                      <a:pt x="29" y="18"/>
                      <a:pt x="36" y="8"/>
                      <a:pt x="50" y="4"/>
                    </a:cubicBezTo>
                    <a:cubicBezTo>
                      <a:pt x="61" y="0"/>
                      <a:pt x="71" y="1"/>
                      <a:pt x="79" y="10"/>
                    </a:cubicBezTo>
                    <a:cubicBezTo>
                      <a:pt x="83" y="13"/>
                      <a:pt x="86" y="18"/>
                      <a:pt x="91" y="20"/>
                    </a:cubicBezTo>
                    <a:cubicBezTo>
                      <a:pt x="117" y="36"/>
                      <a:pt x="125" y="60"/>
                      <a:pt x="126" y="88"/>
                    </a:cubicBezTo>
                    <a:cubicBezTo>
                      <a:pt x="126" y="98"/>
                      <a:pt x="126" y="109"/>
                      <a:pt x="126" y="120"/>
                    </a:cubicBezTo>
                    <a:lnTo>
                      <a:pt x="124"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8"/>
              <p:cNvSpPr>
                <a:spLocks/>
              </p:cNvSpPr>
              <p:nvPr/>
            </p:nvSpPr>
            <p:spPr bwMode="auto">
              <a:xfrm>
                <a:off x="8131175" y="4387850"/>
                <a:ext cx="138113" cy="442913"/>
              </a:xfrm>
              <a:custGeom>
                <a:avLst/>
                <a:gdLst>
                  <a:gd name="T0" fmla="*/ 100 w 146"/>
                  <a:gd name="T1" fmla="*/ 460 h 464"/>
                  <a:gd name="T2" fmla="*/ 100 w 146"/>
                  <a:gd name="T3" fmla="*/ 460 h 464"/>
                  <a:gd name="T4" fmla="*/ 46 w 146"/>
                  <a:gd name="T5" fmla="*/ 463 h 464"/>
                  <a:gd name="T6" fmla="*/ 36 w 146"/>
                  <a:gd name="T7" fmla="*/ 462 h 464"/>
                  <a:gd name="T8" fmla="*/ 5 w 146"/>
                  <a:gd name="T9" fmla="*/ 415 h 464"/>
                  <a:gd name="T10" fmla="*/ 15 w 146"/>
                  <a:gd name="T11" fmla="*/ 355 h 464"/>
                  <a:gd name="T12" fmla="*/ 29 w 146"/>
                  <a:gd name="T13" fmla="*/ 276 h 464"/>
                  <a:gd name="T14" fmla="*/ 30 w 146"/>
                  <a:gd name="T15" fmla="*/ 273 h 464"/>
                  <a:gd name="T16" fmla="*/ 25 w 146"/>
                  <a:gd name="T17" fmla="*/ 180 h 464"/>
                  <a:gd name="T18" fmla="*/ 7 w 146"/>
                  <a:gd name="T19" fmla="*/ 109 h 464"/>
                  <a:gd name="T20" fmla="*/ 2 w 146"/>
                  <a:gd name="T21" fmla="*/ 59 h 464"/>
                  <a:gd name="T22" fmla="*/ 22 w 146"/>
                  <a:gd name="T23" fmla="*/ 21 h 464"/>
                  <a:gd name="T24" fmla="*/ 32 w 146"/>
                  <a:gd name="T25" fmla="*/ 13 h 464"/>
                  <a:gd name="T26" fmla="*/ 76 w 146"/>
                  <a:gd name="T27" fmla="*/ 9 h 464"/>
                  <a:gd name="T28" fmla="*/ 84 w 146"/>
                  <a:gd name="T29" fmla="*/ 19 h 464"/>
                  <a:gd name="T30" fmla="*/ 109 w 146"/>
                  <a:gd name="T31" fmla="*/ 121 h 464"/>
                  <a:gd name="T32" fmla="*/ 110 w 146"/>
                  <a:gd name="T33" fmla="*/ 137 h 464"/>
                  <a:gd name="T34" fmla="*/ 114 w 146"/>
                  <a:gd name="T35" fmla="*/ 183 h 464"/>
                  <a:gd name="T36" fmla="*/ 118 w 146"/>
                  <a:gd name="T37" fmla="*/ 242 h 464"/>
                  <a:gd name="T38" fmla="*/ 107 w 146"/>
                  <a:gd name="T39" fmla="*/ 288 h 464"/>
                  <a:gd name="T40" fmla="*/ 88 w 146"/>
                  <a:gd name="T41" fmla="*/ 372 h 464"/>
                  <a:gd name="T42" fmla="*/ 98 w 146"/>
                  <a:gd name="T43" fmla="*/ 390 h 464"/>
                  <a:gd name="T44" fmla="*/ 113 w 146"/>
                  <a:gd name="T45" fmla="*/ 396 h 464"/>
                  <a:gd name="T46" fmla="*/ 121 w 146"/>
                  <a:gd name="T47" fmla="*/ 400 h 464"/>
                  <a:gd name="T48" fmla="*/ 142 w 146"/>
                  <a:gd name="T49" fmla="*/ 440 h 464"/>
                  <a:gd name="T50" fmla="*/ 100 w 146"/>
                  <a:gd name="T51" fmla="*/ 46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464">
                    <a:moveTo>
                      <a:pt x="100" y="460"/>
                    </a:moveTo>
                    <a:lnTo>
                      <a:pt x="100" y="460"/>
                    </a:lnTo>
                    <a:cubicBezTo>
                      <a:pt x="83" y="455"/>
                      <a:pt x="64" y="454"/>
                      <a:pt x="46" y="463"/>
                    </a:cubicBezTo>
                    <a:cubicBezTo>
                      <a:pt x="43" y="464"/>
                      <a:pt x="39" y="463"/>
                      <a:pt x="36" y="462"/>
                    </a:cubicBezTo>
                    <a:cubicBezTo>
                      <a:pt x="20" y="457"/>
                      <a:pt x="2" y="433"/>
                      <a:pt x="5" y="415"/>
                    </a:cubicBezTo>
                    <a:cubicBezTo>
                      <a:pt x="9" y="395"/>
                      <a:pt x="9" y="374"/>
                      <a:pt x="15" y="355"/>
                    </a:cubicBezTo>
                    <a:cubicBezTo>
                      <a:pt x="22" y="329"/>
                      <a:pt x="27" y="303"/>
                      <a:pt x="29" y="276"/>
                    </a:cubicBezTo>
                    <a:cubicBezTo>
                      <a:pt x="29" y="275"/>
                      <a:pt x="29" y="274"/>
                      <a:pt x="30" y="273"/>
                    </a:cubicBezTo>
                    <a:cubicBezTo>
                      <a:pt x="45" y="241"/>
                      <a:pt x="32" y="211"/>
                      <a:pt x="25" y="180"/>
                    </a:cubicBezTo>
                    <a:cubicBezTo>
                      <a:pt x="20" y="156"/>
                      <a:pt x="13" y="133"/>
                      <a:pt x="7" y="109"/>
                    </a:cubicBezTo>
                    <a:cubicBezTo>
                      <a:pt x="2" y="93"/>
                      <a:pt x="0" y="76"/>
                      <a:pt x="2" y="59"/>
                    </a:cubicBezTo>
                    <a:cubicBezTo>
                      <a:pt x="4" y="43"/>
                      <a:pt x="10" y="30"/>
                      <a:pt x="22" y="21"/>
                    </a:cubicBezTo>
                    <a:cubicBezTo>
                      <a:pt x="26" y="18"/>
                      <a:pt x="29" y="15"/>
                      <a:pt x="32" y="13"/>
                    </a:cubicBezTo>
                    <a:cubicBezTo>
                      <a:pt x="46" y="2"/>
                      <a:pt x="61" y="0"/>
                      <a:pt x="76" y="9"/>
                    </a:cubicBezTo>
                    <a:cubicBezTo>
                      <a:pt x="80" y="11"/>
                      <a:pt x="83" y="15"/>
                      <a:pt x="84" y="19"/>
                    </a:cubicBezTo>
                    <a:cubicBezTo>
                      <a:pt x="91" y="53"/>
                      <a:pt x="105" y="86"/>
                      <a:pt x="109" y="121"/>
                    </a:cubicBezTo>
                    <a:cubicBezTo>
                      <a:pt x="110" y="126"/>
                      <a:pt x="112" y="132"/>
                      <a:pt x="110" y="137"/>
                    </a:cubicBezTo>
                    <a:cubicBezTo>
                      <a:pt x="103" y="153"/>
                      <a:pt x="109" y="168"/>
                      <a:pt x="114" y="183"/>
                    </a:cubicBezTo>
                    <a:cubicBezTo>
                      <a:pt x="120" y="202"/>
                      <a:pt x="124" y="221"/>
                      <a:pt x="118" y="242"/>
                    </a:cubicBezTo>
                    <a:cubicBezTo>
                      <a:pt x="113" y="257"/>
                      <a:pt x="111" y="273"/>
                      <a:pt x="107" y="288"/>
                    </a:cubicBezTo>
                    <a:cubicBezTo>
                      <a:pt x="100" y="316"/>
                      <a:pt x="94" y="344"/>
                      <a:pt x="88" y="372"/>
                    </a:cubicBezTo>
                    <a:cubicBezTo>
                      <a:pt x="86" y="380"/>
                      <a:pt x="90" y="387"/>
                      <a:pt x="98" y="390"/>
                    </a:cubicBezTo>
                    <a:cubicBezTo>
                      <a:pt x="103" y="391"/>
                      <a:pt x="108" y="394"/>
                      <a:pt x="113" y="396"/>
                    </a:cubicBezTo>
                    <a:cubicBezTo>
                      <a:pt x="116" y="397"/>
                      <a:pt x="119" y="398"/>
                      <a:pt x="121" y="400"/>
                    </a:cubicBezTo>
                    <a:cubicBezTo>
                      <a:pt x="136" y="409"/>
                      <a:pt x="146" y="429"/>
                      <a:pt x="142" y="440"/>
                    </a:cubicBezTo>
                    <a:cubicBezTo>
                      <a:pt x="138" y="452"/>
                      <a:pt x="120" y="461"/>
                      <a:pt x="100" y="4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9"/>
              <p:cNvSpPr>
                <a:spLocks/>
              </p:cNvSpPr>
              <p:nvPr/>
            </p:nvSpPr>
            <p:spPr bwMode="auto">
              <a:xfrm>
                <a:off x="8743950" y="4343400"/>
                <a:ext cx="122238" cy="423863"/>
              </a:xfrm>
              <a:custGeom>
                <a:avLst/>
                <a:gdLst>
                  <a:gd name="T0" fmla="*/ 127 w 128"/>
                  <a:gd name="T1" fmla="*/ 398 h 444"/>
                  <a:gd name="T2" fmla="*/ 127 w 128"/>
                  <a:gd name="T3" fmla="*/ 398 h 444"/>
                  <a:gd name="T4" fmla="*/ 101 w 128"/>
                  <a:gd name="T5" fmla="*/ 434 h 444"/>
                  <a:gd name="T6" fmla="*/ 64 w 128"/>
                  <a:gd name="T7" fmla="*/ 442 h 444"/>
                  <a:gd name="T8" fmla="*/ 30 w 128"/>
                  <a:gd name="T9" fmla="*/ 430 h 444"/>
                  <a:gd name="T10" fmla="*/ 40 w 128"/>
                  <a:gd name="T11" fmla="*/ 388 h 444"/>
                  <a:gd name="T12" fmla="*/ 50 w 128"/>
                  <a:gd name="T13" fmla="*/ 363 h 444"/>
                  <a:gd name="T14" fmla="*/ 6 w 128"/>
                  <a:gd name="T15" fmla="*/ 217 h 444"/>
                  <a:gd name="T16" fmla="*/ 1 w 128"/>
                  <a:gd name="T17" fmla="*/ 195 h 444"/>
                  <a:gd name="T18" fmla="*/ 1 w 128"/>
                  <a:gd name="T19" fmla="*/ 118 h 444"/>
                  <a:gd name="T20" fmla="*/ 6 w 128"/>
                  <a:gd name="T21" fmla="*/ 90 h 444"/>
                  <a:gd name="T22" fmla="*/ 26 w 128"/>
                  <a:gd name="T23" fmla="*/ 26 h 444"/>
                  <a:gd name="T24" fmla="*/ 45 w 128"/>
                  <a:gd name="T25" fmla="*/ 6 h 444"/>
                  <a:gd name="T26" fmla="*/ 78 w 128"/>
                  <a:gd name="T27" fmla="*/ 9 h 444"/>
                  <a:gd name="T28" fmla="*/ 89 w 128"/>
                  <a:gd name="T29" fmla="*/ 20 h 444"/>
                  <a:gd name="T30" fmla="*/ 111 w 128"/>
                  <a:gd name="T31" fmla="*/ 80 h 444"/>
                  <a:gd name="T32" fmla="*/ 103 w 128"/>
                  <a:gd name="T33" fmla="*/ 111 h 444"/>
                  <a:gd name="T34" fmla="*/ 80 w 128"/>
                  <a:gd name="T35" fmla="*/ 187 h 444"/>
                  <a:gd name="T36" fmla="*/ 81 w 128"/>
                  <a:gd name="T37" fmla="*/ 216 h 444"/>
                  <a:gd name="T38" fmla="*/ 94 w 128"/>
                  <a:gd name="T39" fmla="*/ 265 h 444"/>
                  <a:gd name="T40" fmla="*/ 101 w 128"/>
                  <a:gd name="T41" fmla="*/ 286 h 444"/>
                  <a:gd name="T42" fmla="*/ 124 w 128"/>
                  <a:gd name="T43" fmla="*/ 382 h 444"/>
                  <a:gd name="T44" fmla="*/ 127 w 128"/>
                  <a:gd name="T45" fmla="*/ 39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444">
                    <a:moveTo>
                      <a:pt x="127" y="398"/>
                    </a:moveTo>
                    <a:lnTo>
                      <a:pt x="127" y="398"/>
                    </a:lnTo>
                    <a:cubicBezTo>
                      <a:pt x="128" y="421"/>
                      <a:pt x="120" y="432"/>
                      <a:pt x="101" y="434"/>
                    </a:cubicBezTo>
                    <a:cubicBezTo>
                      <a:pt x="88" y="435"/>
                      <a:pt x="76" y="440"/>
                      <a:pt x="64" y="442"/>
                    </a:cubicBezTo>
                    <a:cubicBezTo>
                      <a:pt x="50" y="444"/>
                      <a:pt x="38" y="443"/>
                      <a:pt x="30" y="430"/>
                    </a:cubicBezTo>
                    <a:cubicBezTo>
                      <a:pt x="18" y="411"/>
                      <a:pt x="21" y="401"/>
                      <a:pt x="40" y="388"/>
                    </a:cubicBezTo>
                    <a:cubicBezTo>
                      <a:pt x="54" y="379"/>
                      <a:pt x="55" y="378"/>
                      <a:pt x="50" y="363"/>
                    </a:cubicBezTo>
                    <a:cubicBezTo>
                      <a:pt x="34" y="314"/>
                      <a:pt x="29" y="263"/>
                      <a:pt x="6" y="217"/>
                    </a:cubicBezTo>
                    <a:cubicBezTo>
                      <a:pt x="2" y="210"/>
                      <a:pt x="0" y="203"/>
                      <a:pt x="1" y="195"/>
                    </a:cubicBezTo>
                    <a:cubicBezTo>
                      <a:pt x="1" y="169"/>
                      <a:pt x="1" y="144"/>
                      <a:pt x="1" y="118"/>
                    </a:cubicBezTo>
                    <a:cubicBezTo>
                      <a:pt x="2" y="109"/>
                      <a:pt x="3" y="99"/>
                      <a:pt x="6" y="90"/>
                    </a:cubicBezTo>
                    <a:cubicBezTo>
                      <a:pt x="12" y="69"/>
                      <a:pt x="19" y="47"/>
                      <a:pt x="26" y="26"/>
                    </a:cubicBezTo>
                    <a:cubicBezTo>
                      <a:pt x="29" y="17"/>
                      <a:pt x="36" y="10"/>
                      <a:pt x="45" y="6"/>
                    </a:cubicBezTo>
                    <a:cubicBezTo>
                      <a:pt x="57" y="0"/>
                      <a:pt x="68" y="1"/>
                      <a:pt x="78" y="9"/>
                    </a:cubicBezTo>
                    <a:cubicBezTo>
                      <a:pt x="82" y="12"/>
                      <a:pt x="85" y="17"/>
                      <a:pt x="89" y="20"/>
                    </a:cubicBezTo>
                    <a:cubicBezTo>
                      <a:pt x="113" y="34"/>
                      <a:pt x="118" y="55"/>
                      <a:pt x="111" y="80"/>
                    </a:cubicBezTo>
                    <a:cubicBezTo>
                      <a:pt x="108" y="90"/>
                      <a:pt x="108" y="101"/>
                      <a:pt x="103" y="111"/>
                    </a:cubicBezTo>
                    <a:cubicBezTo>
                      <a:pt x="90" y="135"/>
                      <a:pt x="88" y="162"/>
                      <a:pt x="80" y="187"/>
                    </a:cubicBezTo>
                    <a:cubicBezTo>
                      <a:pt x="77" y="197"/>
                      <a:pt x="78" y="206"/>
                      <a:pt x="81" y="216"/>
                    </a:cubicBezTo>
                    <a:cubicBezTo>
                      <a:pt x="85" y="232"/>
                      <a:pt x="90" y="249"/>
                      <a:pt x="94" y="265"/>
                    </a:cubicBezTo>
                    <a:cubicBezTo>
                      <a:pt x="96" y="272"/>
                      <a:pt x="99" y="279"/>
                      <a:pt x="101" y="286"/>
                    </a:cubicBezTo>
                    <a:cubicBezTo>
                      <a:pt x="109" y="318"/>
                      <a:pt x="117" y="350"/>
                      <a:pt x="124" y="382"/>
                    </a:cubicBezTo>
                    <a:cubicBezTo>
                      <a:pt x="126" y="388"/>
                      <a:pt x="127" y="395"/>
                      <a:pt x="127" y="3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0" name="Group 149"/>
            <p:cNvGrpSpPr/>
            <p:nvPr userDrawn="1"/>
          </p:nvGrpSpPr>
          <p:grpSpPr>
            <a:xfrm>
              <a:off x="7397173" y="5824035"/>
              <a:ext cx="679456" cy="676695"/>
              <a:chOff x="7923213" y="3670300"/>
              <a:chExt cx="1171575" cy="1166813"/>
            </a:xfrm>
            <a:solidFill>
              <a:schemeClr val="accent2"/>
            </a:solidFill>
          </p:grpSpPr>
          <p:sp>
            <p:nvSpPr>
              <p:cNvPr id="151" name="Freeform 11"/>
              <p:cNvSpPr>
                <a:spLocks noEditPoints="1"/>
              </p:cNvSpPr>
              <p:nvPr/>
            </p:nvSpPr>
            <p:spPr bwMode="auto">
              <a:xfrm>
                <a:off x="8723313" y="3670300"/>
                <a:ext cx="371475" cy="700088"/>
              </a:xfrm>
              <a:custGeom>
                <a:avLst/>
                <a:gdLst>
                  <a:gd name="T0" fmla="*/ 314 w 388"/>
                  <a:gd name="T1" fmla="*/ 335 h 735"/>
                  <a:gd name="T2" fmla="*/ 294 w 388"/>
                  <a:gd name="T3" fmla="*/ 312 h 735"/>
                  <a:gd name="T4" fmla="*/ 288 w 388"/>
                  <a:gd name="T5" fmla="*/ 334 h 735"/>
                  <a:gd name="T6" fmla="*/ 295 w 388"/>
                  <a:gd name="T7" fmla="*/ 401 h 735"/>
                  <a:gd name="T8" fmla="*/ 314 w 388"/>
                  <a:gd name="T9" fmla="*/ 335 h 735"/>
                  <a:gd name="T10" fmla="*/ 191 w 388"/>
                  <a:gd name="T11" fmla="*/ 656 h 735"/>
                  <a:gd name="T12" fmla="*/ 250 w 388"/>
                  <a:gd name="T13" fmla="*/ 575 h 735"/>
                  <a:gd name="T14" fmla="*/ 159 w 388"/>
                  <a:gd name="T15" fmla="*/ 578 h 735"/>
                  <a:gd name="T16" fmla="*/ 109 w 388"/>
                  <a:gd name="T17" fmla="*/ 496 h 735"/>
                  <a:gd name="T18" fmla="*/ 103 w 388"/>
                  <a:gd name="T19" fmla="*/ 373 h 735"/>
                  <a:gd name="T20" fmla="*/ 99 w 388"/>
                  <a:gd name="T21" fmla="*/ 369 h 735"/>
                  <a:gd name="T22" fmla="*/ 89 w 388"/>
                  <a:gd name="T23" fmla="*/ 428 h 735"/>
                  <a:gd name="T24" fmla="*/ 91 w 388"/>
                  <a:gd name="T25" fmla="*/ 520 h 735"/>
                  <a:gd name="T26" fmla="*/ 191 w 388"/>
                  <a:gd name="T27" fmla="*/ 656 h 735"/>
                  <a:gd name="T28" fmla="*/ 192 w 388"/>
                  <a:gd name="T29" fmla="*/ 2 h 735"/>
                  <a:gd name="T30" fmla="*/ 241 w 388"/>
                  <a:gd name="T31" fmla="*/ 118 h 735"/>
                  <a:gd name="T32" fmla="*/ 199 w 388"/>
                  <a:gd name="T33" fmla="*/ 206 h 735"/>
                  <a:gd name="T34" fmla="*/ 253 w 388"/>
                  <a:gd name="T35" fmla="*/ 227 h 735"/>
                  <a:gd name="T36" fmla="*/ 356 w 388"/>
                  <a:gd name="T37" fmla="*/ 274 h 735"/>
                  <a:gd name="T38" fmla="*/ 383 w 388"/>
                  <a:gd name="T39" fmla="*/ 375 h 735"/>
                  <a:gd name="T40" fmla="*/ 342 w 388"/>
                  <a:gd name="T41" fmla="*/ 592 h 735"/>
                  <a:gd name="T42" fmla="*/ 269 w 388"/>
                  <a:gd name="T43" fmla="*/ 683 h 735"/>
                  <a:gd name="T44" fmla="*/ 173 w 388"/>
                  <a:gd name="T45" fmla="*/ 710 h 735"/>
                  <a:gd name="T46" fmla="*/ 131 w 388"/>
                  <a:gd name="T47" fmla="*/ 686 h 735"/>
                  <a:gd name="T48" fmla="*/ 23 w 388"/>
                  <a:gd name="T49" fmla="*/ 541 h 735"/>
                  <a:gd name="T50" fmla="*/ 16 w 388"/>
                  <a:gd name="T51" fmla="*/ 474 h 735"/>
                  <a:gd name="T52" fmla="*/ 7 w 388"/>
                  <a:gd name="T53" fmla="*/ 344 h 735"/>
                  <a:gd name="T54" fmla="*/ 31 w 388"/>
                  <a:gd name="T55" fmla="*/ 284 h 735"/>
                  <a:gd name="T56" fmla="*/ 103 w 388"/>
                  <a:gd name="T57" fmla="*/ 250 h 735"/>
                  <a:gd name="T58" fmla="*/ 132 w 388"/>
                  <a:gd name="T59" fmla="*/ 213 h 735"/>
                  <a:gd name="T60" fmla="*/ 109 w 388"/>
                  <a:gd name="T61" fmla="*/ 84 h 735"/>
                  <a:gd name="T62" fmla="*/ 140 w 388"/>
                  <a:gd name="T63" fmla="*/ 1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8" h="735">
                    <a:moveTo>
                      <a:pt x="314" y="335"/>
                    </a:moveTo>
                    <a:lnTo>
                      <a:pt x="314" y="335"/>
                    </a:lnTo>
                    <a:cubicBezTo>
                      <a:pt x="314" y="340"/>
                      <a:pt x="314" y="339"/>
                      <a:pt x="314" y="338"/>
                    </a:cubicBezTo>
                    <a:cubicBezTo>
                      <a:pt x="315" y="323"/>
                      <a:pt x="304" y="318"/>
                      <a:pt x="294" y="312"/>
                    </a:cubicBezTo>
                    <a:cubicBezTo>
                      <a:pt x="291" y="311"/>
                      <a:pt x="287" y="310"/>
                      <a:pt x="286" y="313"/>
                    </a:cubicBezTo>
                    <a:cubicBezTo>
                      <a:pt x="282" y="320"/>
                      <a:pt x="287" y="327"/>
                      <a:pt x="288" y="334"/>
                    </a:cubicBezTo>
                    <a:cubicBezTo>
                      <a:pt x="289" y="354"/>
                      <a:pt x="290" y="374"/>
                      <a:pt x="291" y="394"/>
                    </a:cubicBezTo>
                    <a:cubicBezTo>
                      <a:pt x="291" y="397"/>
                      <a:pt x="291" y="401"/>
                      <a:pt x="295" y="401"/>
                    </a:cubicBezTo>
                    <a:cubicBezTo>
                      <a:pt x="298" y="402"/>
                      <a:pt x="301" y="400"/>
                      <a:pt x="302" y="396"/>
                    </a:cubicBezTo>
                    <a:cubicBezTo>
                      <a:pt x="309" y="379"/>
                      <a:pt x="312" y="360"/>
                      <a:pt x="314" y="335"/>
                    </a:cubicBezTo>
                    <a:close/>
                    <a:moveTo>
                      <a:pt x="191" y="656"/>
                    </a:moveTo>
                    <a:lnTo>
                      <a:pt x="191" y="656"/>
                    </a:lnTo>
                    <a:cubicBezTo>
                      <a:pt x="209" y="642"/>
                      <a:pt x="221" y="623"/>
                      <a:pt x="234" y="607"/>
                    </a:cubicBezTo>
                    <a:cubicBezTo>
                      <a:pt x="241" y="598"/>
                      <a:pt x="253" y="590"/>
                      <a:pt x="250" y="575"/>
                    </a:cubicBezTo>
                    <a:cubicBezTo>
                      <a:pt x="239" y="569"/>
                      <a:pt x="227" y="574"/>
                      <a:pt x="216" y="576"/>
                    </a:cubicBezTo>
                    <a:cubicBezTo>
                      <a:pt x="197" y="579"/>
                      <a:pt x="178" y="582"/>
                      <a:pt x="159" y="578"/>
                    </a:cubicBezTo>
                    <a:cubicBezTo>
                      <a:pt x="127" y="573"/>
                      <a:pt x="108" y="550"/>
                      <a:pt x="109" y="518"/>
                    </a:cubicBezTo>
                    <a:cubicBezTo>
                      <a:pt x="109" y="511"/>
                      <a:pt x="111" y="503"/>
                      <a:pt x="109" y="496"/>
                    </a:cubicBezTo>
                    <a:cubicBezTo>
                      <a:pt x="105" y="481"/>
                      <a:pt x="106" y="466"/>
                      <a:pt x="108" y="452"/>
                    </a:cubicBezTo>
                    <a:cubicBezTo>
                      <a:pt x="112" y="425"/>
                      <a:pt x="107" y="399"/>
                      <a:pt x="103" y="373"/>
                    </a:cubicBezTo>
                    <a:cubicBezTo>
                      <a:pt x="103" y="372"/>
                      <a:pt x="102" y="371"/>
                      <a:pt x="101" y="370"/>
                    </a:cubicBezTo>
                    <a:cubicBezTo>
                      <a:pt x="100" y="370"/>
                      <a:pt x="99" y="369"/>
                      <a:pt x="99" y="369"/>
                    </a:cubicBezTo>
                    <a:cubicBezTo>
                      <a:pt x="96" y="368"/>
                      <a:pt x="94" y="369"/>
                      <a:pt x="94" y="371"/>
                    </a:cubicBezTo>
                    <a:cubicBezTo>
                      <a:pt x="89" y="390"/>
                      <a:pt x="93" y="410"/>
                      <a:pt x="89" y="428"/>
                    </a:cubicBezTo>
                    <a:cubicBezTo>
                      <a:pt x="83" y="457"/>
                      <a:pt x="94" y="486"/>
                      <a:pt x="90" y="514"/>
                    </a:cubicBezTo>
                    <a:cubicBezTo>
                      <a:pt x="90" y="516"/>
                      <a:pt x="90" y="519"/>
                      <a:pt x="91" y="520"/>
                    </a:cubicBezTo>
                    <a:cubicBezTo>
                      <a:pt x="103" y="542"/>
                      <a:pt x="110" y="566"/>
                      <a:pt x="126" y="585"/>
                    </a:cubicBezTo>
                    <a:cubicBezTo>
                      <a:pt x="147" y="609"/>
                      <a:pt x="169" y="632"/>
                      <a:pt x="191" y="656"/>
                    </a:cubicBezTo>
                    <a:close/>
                    <a:moveTo>
                      <a:pt x="192" y="2"/>
                    </a:moveTo>
                    <a:lnTo>
                      <a:pt x="192" y="2"/>
                    </a:lnTo>
                    <a:cubicBezTo>
                      <a:pt x="213" y="0"/>
                      <a:pt x="226" y="9"/>
                      <a:pt x="235" y="26"/>
                    </a:cubicBezTo>
                    <a:cubicBezTo>
                      <a:pt x="252" y="56"/>
                      <a:pt x="253" y="87"/>
                      <a:pt x="241" y="118"/>
                    </a:cubicBezTo>
                    <a:cubicBezTo>
                      <a:pt x="233" y="140"/>
                      <a:pt x="224" y="162"/>
                      <a:pt x="208" y="179"/>
                    </a:cubicBezTo>
                    <a:cubicBezTo>
                      <a:pt x="201" y="187"/>
                      <a:pt x="199" y="196"/>
                      <a:pt x="199" y="206"/>
                    </a:cubicBezTo>
                    <a:cubicBezTo>
                      <a:pt x="200" y="216"/>
                      <a:pt x="202" y="219"/>
                      <a:pt x="212" y="222"/>
                    </a:cubicBezTo>
                    <a:cubicBezTo>
                      <a:pt x="225" y="226"/>
                      <a:pt x="239" y="227"/>
                      <a:pt x="253" y="227"/>
                    </a:cubicBezTo>
                    <a:cubicBezTo>
                      <a:pt x="273" y="226"/>
                      <a:pt x="291" y="234"/>
                      <a:pt x="306" y="245"/>
                    </a:cubicBezTo>
                    <a:cubicBezTo>
                      <a:pt x="322" y="256"/>
                      <a:pt x="338" y="267"/>
                      <a:pt x="356" y="274"/>
                    </a:cubicBezTo>
                    <a:cubicBezTo>
                      <a:pt x="367" y="279"/>
                      <a:pt x="374" y="288"/>
                      <a:pt x="378" y="300"/>
                    </a:cubicBezTo>
                    <a:cubicBezTo>
                      <a:pt x="386" y="325"/>
                      <a:pt x="388" y="350"/>
                      <a:pt x="383" y="375"/>
                    </a:cubicBezTo>
                    <a:cubicBezTo>
                      <a:pt x="375" y="416"/>
                      <a:pt x="370" y="457"/>
                      <a:pt x="364" y="499"/>
                    </a:cubicBezTo>
                    <a:cubicBezTo>
                      <a:pt x="360" y="530"/>
                      <a:pt x="350" y="560"/>
                      <a:pt x="342" y="592"/>
                    </a:cubicBezTo>
                    <a:cubicBezTo>
                      <a:pt x="340" y="600"/>
                      <a:pt x="335" y="607"/>
                      <a:pt x="330" y="613"/>
                    </a:cubicBezTo>
                    <a:cubicBezTo>
                      <a:pt x="309" y="636"/>
                      <a:pt x="289" y="659"/>
                      <a:pt x="269" y="683"/>
                    </a:cubicBezTo>
                    <a:cubicBezTo>
                      <a:pt x="256" y="699"/>
                      <a:pt x="238" y="710"/>
                      <a:pt x="222" y="722"/>
                    </a:cubicBezTo>
                    <a:cubicBezTo>
                      <a:pt x="205" y="735"/>
                      <a:pt x="187" y="730"/>
                      <a:pt x="173" y="710"/>
                    </a:cubicBezTo>
                    <a:cubicBezTo>
                      <a:pt x="169" y="704"/>
                      <a:pt x="165" y="698"/>
                      <a:pt x="156" y="699"/>
                    </a:cubicBezTo>
                    <a:cubicBezTo>
                      <a:pt x="146" y="699"/>
                      <a:pt x="138" y="692"/>
                      <a:pt x="131" y="686"/>
                    </a:cubicBezTo>
                    <a:cubicBezTo>
                      <a:pt x="97" y="653"/>
                      <a:pt x="62" y="619"/>
                      <a:pt x="43" y="573"/>
                    </a:cubicBezTo>
                    <a:cubicBezTo>
                      <a:pt x="38" y="562"/>
                      <a:pt x="32" y="551"/>
                      <a:pt x="23" y="541"/>
                    </a:cubicBezTo>
                    <a:cubicBezTo>
                      <a:pt x="11" y="526"/>
                      <a:pt x="8" y="509"/>
                      <a:pt x="13" y="490"/>
                    </a:cubicBezTo>
                    <a:cubicBezTo>
                      <a:pt x="14" y="485"/>
                      <a:pt x="16" y="479"/>
                      <a:pt x="16" y="474"/>
                    </a:cubicBezTo>
                    <a:cubicBezTo>
                      <a:pt x="11" y="447"/>
                      <a:pt x="16" y="419"/>
                      <a:pt x="15" y="391"/>
                    </a:cubicBezTo>
                    <a:cubicBezTo>
                      <a:pt x="14" y="375"/>
                      <a:pt x="14" y="360"/>
                      <a:pt x="7" y="344"/>
                    </a:cubicBezTo>
                    <a:cubicBezTo>
                      <a:pt x="0" y="330"/>
                      <a:pt x="3" y="316"/>
                      <a:pt x="14" y="303"/>
                    </a:cubicBezTo>
                    <a:cubicBezTo>
                      <a:pt x="20" y="297"/>
                      <a:pt x="25" y="290"/>
                      <a:pt x="31" y="284"/>
                    </a:cubicBezTo>
                    <a:cubicBezTo>
                      <a:pt x="39" y="276"/>
                      <a:pt x="49" y="274"/>
                      <a:pt x="60" y="273"/>
                    </a:cubicBezTo>
                    <a:cubicBezTo>
                      <a:pt x="78" y="272"/>
                      <a:pt x="93" y="267"/>
                      <a:pt x="103" y="250"/>
                    </a:cubicBezTo>
                    <a:cubicBezTo>
                      <a:pt x="107" y="243"/>
                      <a:pt x="115" y="238"/>
                      <a:pt x="122" y="234"/>
                    </a:cubicBezTo>
                    <a:cubicBezTo>
                      <a:pt x="132" y="229"/>
                      <a:pt x="133" y="222"/>
                      <a:pt x="132" y="213"/>
                    </a:cubicBezTo>
                    <a:cubicBezTo>
                      <a:pt x="129" y="192"/>
                      <a:pt x="129" y="172"/>
                      <a:pt x="116" y="152"/>
                    </a:cubicBezTo>
                    <a:cubicBezTo>
                      <a:pt x="102" y="132"/>
                      <a:pt x="105" y="108"/>
                      <a:pt x="109" y="84"/>
                    </a:cubicBezTo>
                    <a:cubicBezTo>
                      <a:pt x="110" y="76"/>
                      <a:pt x="115" y="67"/>
                      <a:pt x="114" y="59"/>
                    </a:cubicBezTo>
                    <a:cubicBezTo>
                      <a:pt x="113" y="39"/>
                      <a:pt x="125" y="28"/>
                      <a:pt x="140" y="19"/>
                    </a:cubicBezTo>
                    <a:cubicBezTo>
                      <a:pt x="157" y="9"/>
                      <a:pt x="173" y="0"/>
                      <a:pt x="19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2"/>
              <p:cNvSpPr>
                <a:spLocks noEditPoints="1"/>
              </p:cNvSpPr>
              <p:nvPr/>
            </p:nvSpPr>
            <p:spPr bwMode="auto">
              <a:xfrm>
                <a:off x="7923213" y="3709988"/>
                <a:ext cx="358775" cy="715963"/>
              </a:xfrm>
              <a:custGeom>
                <a:avLst/>
                <a:gdLst>
                  <a:gd name="T0" fmla="*/ 102 w 375"/>
                  <a:gd name="T1" fmla="*/ 494 h 750"/>
                  <a:gd name="T2" fmla="*/ 90 w 375"/>
                  <a:gd name="T3" fmla="*/ 428 h 750"/>
                  <a:gd name="T4" fmla="*/ 72 w 375"/>
                  <a:gd name="T5" fmla="*/ 401 h 750"/>
                  <a:gd name="T6" fmla="*/ 76 w 375"/>
                  <a:gd name="T7" fmla="*/ 456 h 750"/>
                  <a:gd name="T8" fmla="*/ 135 w 375"/>
                  <a:gd name="T9" fmla="*/ 584 h 750"/>
                  <a:gd name="T10" fmla="*/ 170 w 375"/>
                  <a:gd name="T11" fmla="*/ 642 h 750"/>
                  <a:gd name="T12" fmla="*/ 220 w 375"/>
                  <a:gd name="T13" fmla="*/ 588 h 750"/>
                  <a:gd name="T14" fmla="*/ 196 w 375"/>
                  <a:gd name="T15" fmla="*/ 583 h 750"/>
                  <a:gd name="T16" fmla="*/ 302 w 375"/>
                  <a:gd name="T17" fmla="*/ 435 h 750"/>
                  <a:gd name="T18" fmla="*/ 302 w 375"/>
                  <a:gd name="T19" fmla="*/ 435 h 750"/>
                  <a:gd name="T20" fmla="*/ 285 w 375"/>
                  <a:gd name="T21" fmla="*/ 363 h 750"/>
                  <a:gd name="T22" fmla="*/ 276 w 375"/>
                  <a:gd name="T23" fmla="*/ 361 h 750"/>
                  <a:gd name="T24" fmla="*/ 260 w 375"/>
                  <a:gd name="T25" fmla="*/ 513 h 750"/>
                  <a:gd name="T26" fmla="*/ 270 w 375"/>
                  <a:gd name="T27" fmla="*/ 518 h 750"/>
                  <a:gd name="T28" fmla="*/ 302 w 375"/>
                  <a:gd name="T29" fmla="*/ 435 h 750"/>
                  <a:gd name="T30" fmla="*/ 268 w 375"/>
                  <a:gd name="T31" fmla="*/ 108 h 750"/>
                  <a:gd name="T32" fmla="*/ 225 w 375"/>
                  <a:gd name="T33" fmla="*/ 241 h 750"/>
                  <a:gd name="T34" fmla="*/ 298 w 375"/>
                  <a:gd name="T35" fmla="*/ 284 h 750"/>
                  <a:gd name="T36" fmla="*/ 362 w 375"/>
                  <a:gd name="T37" fmla="*/ 373 h 750"/>
                  <a:gd name="T38" fmla="*/ 368 w 375"/>
                  <a:gd name="T39" fmla="*/ 470 h 750"/>
                  <a:gd name="T40" fmla="*/ 244 w 375"/>
                  <a:gd name="T41" fmla="*/ 692 h 750"/>
                  <a:gd name="T42" fmla="*/ 154 w 375"/>
                  <a:gd name="T43" fmla="*/ 737 h 750"/>
                  <a:gd name="T44" fmla="*/ 71 w 375"/>
                  <a:gd name="T45" fmla="*/ 609 h 750"/>
                  <a:gd name="T46" fmla="*/ 5 w 375"/>
                  <a:gd name="T47" fmla="*/ 450 h 750"/>
                  <a:gd name="T48" fmla="*/ 16 w 375"/>
                  <a:gd name="T49" fmla="*/ 363 h 750"/>
                  <a:gd name="T50" fmla="*/ 64 w 375"/>
                  <a:gd name="T51" fmla="*/ 287 h 750"/>
                  <a:gd name="T52" fmla="*/ 144 w 375"/>
                  <a:gd name="T53" fmla="*/ 243 h 750"/>
                  <a:gd name="T54" fmla="*/ 146 w 375"/>
                  <a:gd name="T55" fmla="*/ 222 h 750"/>
                  <a:gd name="T56" fmla="*/ 91 w 375"/>
                  <a:gd name="T57" fmla="*/ 59 h 750"/>
                  <a:gd name="T58" fmla="*/ 152 w 375"/>
                  <a:gd name="T59" fmla="*/ 2 h 750"/>
                  <a:gd name="T60" fmla="*/ 225 w 375"/>
                  <a:gd name="T61" fmla="*/ 36 h 750"/>
                  <a:gd name="T62" fmla="*/ 268 w 375"/>
                  <a:gd name="T63" fmla="*/ 10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750">
                    <a:moveTo>
                      <a:pt x="102" y="494"/>
                    </a:moveTo>
                    <a:lnTo>
                      <a:pt x="102" y="494"/>
                    </a:lnTo>
                    <a:cubicBezTo>
                      <a:pt x="103" y="490"/>
                      <a:pt x="105" y="488"/>
                      <a:pt x="104" y="486"/>
                    </a:cubicBezTo>
                    <a:cubicBezTo>
                      <a:pt x="99" y="467"/>
                      <a:pt x="92" y="449"/>
                      <a:pt x="90" y="428"/>
                    </a:cubicBezTo>
                    <a:cubicBezTo>
                      <a:pt x="90" y="422"/>
                      <a:pt x="85" y="415"/>
                      <a:pt x="81" y="408"/>
                    </a:cubicBezTo>
                    <a:cubicBezTo>
                      <a:pt x="80" y="405"/>
                      <a:pt x="78" y="400"/>
                      <a:pt x="72" y="401"/>
                    </a:cubicBezTo>
                    <a:cubicBezTo>
                      <a:pt x="66" y="403"/>
                      <a:pt x="66" y="409"/>
                      <a:pt x="66" y="414"/>
                    </a:cubicBezTo>
                    <a:cubicBezTo>
                      <a:pt x="65" y="429"/>
                      <a:pt x="70" y="443"/>
                      <a:pt x="76" y="456"/>
                    </a:cubicBezTo>
                    <a:cubicBezTo>
                      <a:pt x="82" y="470"/>
                      <a:pt x="88" y="484"/>
                      <a:pt x="102" y="494"/>
                    </a:cubicBezTo>
                    <a:close/>
                    <a:moveTo>
                      <a:pt x="135" y="584"/>
                    </a:moveTo>
                    <a:lnTo>
                      <a:pt x="135" y="584"/>
                    </a:lnTo>
                    <a:cubicBezTo>
                      <a:pt x="143" y="610"/>
                      <a:pt x="155" y="627"/>
                      <a:pt x="170" y="642"/>
                    </a:cubicBezTo>
                    <a:cubicBezTo>
                      <a:pt x="174" y="646"/>
                      <a:pt x="180" y="648"/>
                      <a:pt x="184" y="644"/>
                    </a:cubicBezTo>
                    <a:cubicBezTo>
                      <a:pt x="200" y="628"/>
                      <a:pt x="211" y="608"/>
                      <a:pt x="220" y="588"/>
                    </a:cubicBezTo>
                    <a:cubicBezTo>
                      <a:pt x="221" y="585"/>
                      <a:pt x="218" y="582"/>
                      <a:pt x="215" y="582"/>
                    </a:cubicBezTo>
                    <a:cubicBezTo>
                      <a:pt x="209" y="582"/>
                      <a:pt x="202" y="582"/>
                      <a:pt x="196" y="583"/>
                    </a:cubicBezTo>
                    <a:cubicBezTo>
                      <a:pt x="177" y="586"/>
                      <a:pt x="159" y="590"/>
                      <a:pt x="135" y="584"/>
                    </a:cubicBezTo>
                    <a:close/>
                    <a:moveTo>
                      <a:pt x="302" y="435"/>
                    </a:moveTo>
                    <a:lnTo>
                      <a:pt x="302" y="435"/>
                    </a:lnTo>
                    <a:lnTo>
                      <a:pt x="302" y="435"/>
                    </a:lnTo>
                    <a:cubicBezTo>
                      <a:pt x="302" y="432"/>
                      <a:pt x="301" y="429"/>
                      <a:pt x="302" y="426"/>
                    </a:cubicBezTo>
                    <a:cubicBezTo>
                      <a:pt x="307" y="402"/>
                      <a:pt x="297" y="382"/>
                      <a:pt x="285" y="363"/>
                    </a:cubicBezTo>
                    <a:cubicBezTo>
                      <a:pt x="284" y="361"/>
                      <a:pt x="283" y="359"/>
                      <a:pt x="281" y="358"/>
                    </a:cubicBezTo>
                    <a:cubicBezTo>
                      <a:pt x="279" y="358"/>
                      <a:pt x="276" y="359"/>
                      <a:pt x="276" y="361"/>
                    </a:cubicBezTo>
                    <a:cubicBezTo>
                      <a:pt x="275" y="363"/>
                      <a:pt x="275" y="367"/>
                      <a:pt x="275" y="370"/>
                    </a:cubicBezTo>
                    <a:cubicBezTo>
                      <a:pt x="278" y="419"/>
                      <a:pt x="285" y="468"/>
                      <a:pt x="260" y="513"/>
                    </a:cubicBezTo>
                    <a:cubicBezTo>
                      <a:pt x="259" y="514"/>
                      <a:pt x="260" y="518"/>
                      <a:pt x="262" y="519"/>
                    </a:cubicBezTo>
                    <a:cubicBezTo>
                      <a:pt x="264" y="521"/>
                      <a:pt x="267" y="520"/>
                      <a:pt x="270" y="518"/>
                    </a:cubicBezTo>
                    <a:cubicBezTo>
                      <a:pt x="291" y="496"/>
                      <a:pt x="307" y="471"/>
                      <a:pt x="302" y="439"/>
                    </a:cubicBezTo>
                    <a:cubicBezTo>
                      <a:pt x="302" y="437"/>
                      <a:pt x="302" y="436"/>
                      <a:pt x="302" y="435"/>
                    </a:cubicBezTo>
                    <a:close/>
                    <a:moveTo>
                      <a:pt x="268" y="108"/>
                    </a:moveTo>
                    <a:lnTo>
                      <a:pt x="268" y="108"/>
                    </a:lnTo>
                    <a:cubicBezTo>
                      <a:pt x="268" y="135"/>
                      <a:pt x="261" y="155"/>
                      <a:pt x="245" y="168"/>
                    </a:cubicBezTo>
                    <a:cubicBezTo>
                      <a:pt x="220" y="188"/>
                      <a:pt x="224" y="215"/>
                      <a:pt x="225" y="241"/>
                    </a:cubicBezTo>
                    <a:cubicBezTo>
                      <a:pt x="226" y="247"/>
                      <a:pt x="231" y="250"/>
                      <a:pt x="236" y="252"/>
                    </a:cubicBezTo>
                    <a:cubicBezTo>
                      <a:pt x="258" y="260"/>
                      <a:pt x="278" y="272"/>
                      <a:pt x="298" y="284"/>
                    </a:cubicBezTo>
                    <a:cubicBezTo>
                      <a:pt x="322" y="298"/>
                      <a:pt x="340" y="317"/>
                      <a:pt x="349" y="344"/>
                    </a:cubicBezTo>
                    <a:cubicBezTo>
                      <a:pt x="352" y="354"/>
                      <a:pt x="357" y="363"/>
                      <a:pt x="362" y="373"/>
                    </a:cubicBezTo>
                    <a:cubicBezTo>
                      <a:pt x="371" y="393"/>
                      <a:pt x="375" y="413"/>
                      <a:pt x="370" y="435"/>
                    </a:cubicBezTo>
                    <a:cubicBezTo>
                      <a:pt x="367" y="446"/>
                      <a:pt x="367" y="458"/>
                      <a:pt x="368" y="470"/>
                    </a:cubicBezTo>
                    <a:cubicBezTo>
                      <a:pt x="371" y="501"/>
                      <a:pt x="356" y="526"/>
                      <a:pt x="338" y="548"/>
                    </a:cubicBezTo>
                    <a:cubicBezTo>
                      <a:pt x="302" y="593"/>
                      <a:pt x="270" y="641"/>
                      <a:pt x="244" y="692"/>
                    </a:cubicBezTo>
                    <a:cubicBezTo>
                      <a:pt x="229" y="720"/>
                      <a:pt x="205" y="734"/>
                      <a:pt x="179" y="746"/>
                    </a:cubicBezTo>
                    <a:cubicBezTo>
                      <a:pt x="169" y="750"/>
                      <a:pt x="159" y="745"/>
                      <a:pt x="154" y="737"/>
                    </a:cubicBezTo>
                    <a:cubicBezTo>
                      <a:pt x="139" y="712"/>
                      <a:pt x="118" y="692"/>
                      <a:pt x="102" y="668"/>
                    </a:cubicBezTo>
                    <a:cubicBezTo>
                      <a:pt x="90" y="649"/>
                      <a:pt x="79" y="630"/>
                      <a:pt x="71" y="609"/>
                    </a:cubicBezTo>
                    <a:cubicBezTo>
                      <a:pt x="58" y="577"/>
                      <a:pt x="44" y="546"/>
                      <a:pt x="29" y="516"/>
                    </a:cubicBezTo>
                    <a:cubicBezTo>
                      <a:pt x="19" y="495"/>
                      <a:pt x="12" y="472"/>
                      <a:pt x="5" y="450"/>
                    </a:cubicBezTo>
                    <a:cubicBezTo>
                      <a:pt x="0" y="432"/>
                      <a:pt x="0" y="414"/>
                      <a:pt x="8" y="397"/>
                    </a:cubicBezTo>
                    <a:cubicBezTo>
                      <a:pt x="12" y="386"/>
                      <a:pt x="15" y="374"/>
                      <a:pt x="16" y="363"/>
                    </a:cubicBezTo>
                    <a:cubicBezTo>
                      <a:pt x="18" y="334"/>
                      <a:pt x="35" y="314"/>
                      <a:pt x="54" y="295"/>
                    </a:cubicBezTo>
                    <a:cubicBezTo>
                      <a:pt x="56" y="292"/>
                      <a:pt x="62" y="291"/>
                      <a:pt x="64" y="287"/>
                    </a:cubicBezTo>
                    <a:cubicBezTo>
                      <a:pt x="73" y="270"/>
                      <a:pt x="88" y="265"/>
                      <a:pt x="106" y="265"/>
                    </a:cubicBezTo>
                    <a:cubicBezTo>
                      <a:pt x="122" y="265"/>
                      <a:pt x="132" y="251"/>
                      <a:pt x="144" y="243"/>
                    </a:cubicBezTo>
                    <a:cubicBezTo>
                      <a:pt x="148" y="241"/>
                      <a:pt x="149" y="236"/>
                      <a:pt x="148" y="232"/>
                    </a:cubicBezTo>
                    <a:cubicBezTo>
                      <a:pt x="148" y="228"/>
                      <a:pt x="147" y="225"/>
                      <a:pt x="146" y="222"/>
                    </a:cubicBezTo>
                    <a:cubicBezTo>
                      <a:pt x="128" y="195"/>
                      <a:pt x="125" y="162"/>
                      <a:pt x="107" y="136"/>
                    </a:cubicBezTo>
                    <a:cubicBezTo>
                      <a:pt x="91" y="113"/>
                      <a:pt x="88" y="86"/>
                      <a:pt x="91" y="59"/>
                    </a:cubicBezTo>
                    <a:cubicBezTo>
                      <a:pt x="94" y="30"/>
                      <a:pt x="111" y="13"/>
                      <a:pt x="137" y="3"/>
                    </a:cubicBezTo>
                    <a:cubicBezTo>
                      <a:pt x="142" y="1"/>
                      <a:pt x="147" y="0"/>
                      <a:pt x="152" y="2"/>
                    </a:cubicBezTo>
                    <a:cubicBezTo>
                      <a:pt x="155" y="3"/>
                      <a:pt x="158" y="6"/>
                      <a:pt x="161" y="5"/>
                    </a:cubicBezTo>
                    <a:cubicBezTo>
                      <a:pt x="190" y="0"/>
                      <a:pt x="206" y="21"/>
                      <a:pt x="225" y="36"/>
                    </a:cubicBezTo>
                    <a:cubicBezTo>
                      <a:pt x="244" y="52"/>
                      <a:pt x="259" y="71"/>
                      <a:pt x="267" y="95"/>
                    </a:cubicBezTo>
                    <a:cubicBezTo>
                      <a:pt x="268" y="101"/>
                      <a:pt x="268" y="108"/>
                      <a:pt x="268"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3"/>
              <p:cNvSpPr>
                <a:spLocks noEditPoints="1"/>
              </p:cNvSpPr>
              <p:nvPr/>
            </p:nvSpPr>
            <p:spPr bwMode="auto">
              <a:xfrm>
                <a:off x="8340725" y="3676650"/>
                <a:ext cx="357188" cy="692150"/>
              </a:xfrm>
              <a:custGeom>
                <a:avLst/>
                <a:gdLst>
                  <a:gd name="T0" fmla="*/ 295 w 374"/>
                  <a:gd name="T1" fmla="*/ 388 h 726"/>
                  <a:gd name="T2" fmla="*/ 286 w 374"/>
                  <a:gd name="T3" fmla="*/ 374 h 726"/>
                  <a:gd name="T4" fmla="*/ 281 w 374"/>
                  <a:gd name="T5" fmla="*/ 394 h 726"/>
                  <a:gd name="T6" fmla="*/ 263 w 374"/>
                  <a:gd name="T7" fmla="*/ 479 h 726"/>
                  <a:gd name="T8" fmla="*/ 272 w 374"/>
                  <a:gd name="T9" fmla="*/ 483 h 726"/>
                  <a:gd name="T10" fmla="*/ 105 w 374"/>
                  <a:gd name="T11" fmla="*/ 478 h 726"/>
                  <a:gd name="T12" fmla="*/ 87 w 374"/>
                  <a:gd name="T13" fmla="*/ 369 h 726"/>
                  <a:gd name="T14" fmla="*/ 80 w 374"/>
                  <a:gd name="T15" fmla="*/ 356 h 726"/>
                  <a:gd name="T16" fmla="*/ 70 w 374"/>
                  <a:gd name="T17" fmla="*/ 377 h 726"/>
                  <a:gd name="T18" fmla="*/ 196 w 374"/>
                  <a:gd name="T19" fmla="*/ 576 h 726"/>
                  <a:gd name="T20" fmla="*/ 196 w 374"/>
                  <a:gd name="T21" fmla="*/ 575 h 726"/>
                  <a:gd name="T22" fmla="*/ 153 w 374"/>
                  <a:gd name="T23" fmla="*/ 589 h 726"/>
                  <a:gd name="T24" fmla="*/ 201 w 374"/>
                  <a:gd name="T25" fmla="*/ 648 h 726"/>
                  <a:gd name="T26" fmla="*/ 241 w 374"/>
                  <a:gd name="T27" fmla="*/ 581 h 726"/>
                  <a:gd name="T28" fmla="*/ 196 w 374"/>
                  <a:gd name="T29" fmla="*/ 576 h 726"/>
                  <a:gd name="T30" fmla="*/ 156 w 374"/>
                  <a:gd name="T31" fmla="*/ 243 h 726"/>
                  <a:gd name="T32" fmla="*/ 136 w 374"/>
                  <a:gd name="T33" fmla="*/ 165 h 726"/>
                  <a:gd name="T34" fmla="*/ 125 w 374"/>
                  <a:gd name="T35" fmla="*/ 36 h 726"/>
                  <a:gd name="T36" fmla="*/ 187 w 374"/>
                  <a:gd name="T37" fmla="*/ 3 h 726"/>
                  <a:gd name="T38" fmla="*/ 260 w 374"/>
                  <a:gd name="T39" fmla="*/ 87 h 726"/>
                  <a:gd name="T40" fmla="*/ 232 w 374"/>
                  <a:gd name="T41" fmla="*/ 199 h 726"/>
                  <a:gd name="T42" fmla="*/ 208 w 374"/>
                  <a:gd name="T43" fmla="*/ 251 h 726"/>
                  <a:gd name="T44" fmla="*/ 338 w 374"/>
                  <a:gd name="T45" fmla="*/ 323 h 726"/>
                  <a:gd name="T46" fmla="*/ 370 w 374"/>
                  <a:gd name="T47" fmla="*/ 395 h 726"/>
                  <a:gd name="T48" fmla="*/ 329 w 374"/>
                  <a:gd name="T49" fmla="*/ 536 h 726"/>
                  <a:gd name="T50" fmla="*/ 280 w 374"/>
                  <a:gd name="T51" fmla="*/ 668 h 726"/>
                  <a:gd name="T52" fmla="*/ 167 w 374"/>
                  <a:gd name="T53" fmla="*/ 709 h 726"/>
                  <a:gd name="T54" fmla="*/ 76 w 374"/>
                  <a:gd name="T55" fmla="*/ 587 h 726"/>
                  <a:gd name="T56" fmla="*/ 22 w 374"/>
                  <a:gd name="T57" fmla="*/ 471 h 726"/>
                  <a:gd name="T58" fmla="*/ 6 w 374"/>
                  <a:gd name="T59" fmla="*/ 384 h 726"/>
                  <a:gd name="T60" fmla="*/ 12 w 374"/>
                  <a:gd name="T61" fmla="*/ 334 h 726"/>
                  <a:gd name="T62" fmla="*/ 75 w 374"/>
                  <a:gd name="T63" fmla="*/ 283 h 726"/>
                  <a:gd name="T64" fmla="*/ 156 w 374"/>
                  <a:gd name="T65" fmla="*/ 24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726">
                    <a:moveTo>
                      <a:pt x="295" y="388"/>
                    </a:moveTo>
                    <a:lnTo>
                      <a:pt x="295" y="388"/>
                    </a:lnTo>
                    <a:cubicBezTo>
                      <a:pt x="294" y="384"/>
                      <a:pt x="293" y="380"/>
                      <a:pt x="292" y="376"/>
                    </a:cubicBezTo>
                    <a:cubicBezTo>
                      <a:pt x="291" y="375"/>
                      <a:pt x="288" y="374"/>
                      <a:pt x="286" y="374"/>
                    </a:cubicBezTo>
                    <a:cubicBezTo>
                      <a:pt x="286" y="374"/>
                      <a:pt x="284" y="375"/>
                      <a:pt x="284" y="375"/>
                    </a:cubicBezTo>
                    <a:cubicBezTo>
                      <a:pt x="283" y="381"/>
                      <a:pt x="282" y="387"/>
                      <a:pt x="281" y="394"/>
                    </a:cubicBezTo>
                    <a:cubicBezTo>
                      <a:pt x="280" y="420"/>
                      <a:pt x="277" y="446"/>
                      <a:pt x="265" y="470"/>
                    </a:cubicBezTo>
                    <a:cubicBezTo>
                      <a:pt x="264" y="473"/>
                      <a:pt x="263" y="476"/>
                      <a:pt x="263" y="479"/>
                    </a:cubicBezTo>
                    <a:cubicBezTo>
                      <a:pt x="263" y="482"/>
                      <a:pt x="264" y="485"/>
                      <a:pt x="265" y="488"/>
                    </a:cubicBezTo>
                    <a:cubicBezTo>
                      <a:pt x="267" y="486"/>
                      <a:pt x="271" y="485"/>
                      <a:pt x="272" y="483"/>
                    </a:cubicBezTo>
                    <a:cubicBezTo>
                      <a:pt x="283" y="452"/>
                      <a:pt x="290" y="421"/>
                      <a:pt x="295" y="388"/>
                    </a:cubicBezTo>
                    <a:close/>
                    <a:moveTo>
                      <a:pt x="105" y="478"/>
                    </a:moveTo>
                    <a:lnTo>
                      <a:pt x="105" y="478"/>
                    </a:lnTo>
                    <a:cubicBezTo>
                      <a:pt x="99" y="442"/>
                      <a:pt x="93" y="405"/>
                      <a:pt x="87" y="369"/>
                    </a:cubicBezTo>
                    <a:cubicBezTo>
                      <a:pt x="87" y="366"/>
                      <a:pt x="86" y="363"/>
                      <a:pt x="85" y="360"/>
                    </a:cubicBezTo>
                    <a:cubicBezTo>
                      <a:pt x="84" y="358"/>
                      <a:pt x="82" y="356"/>
                      <a:pt x="80" y="356"/>
                    </a:cubicBezTo>
                    <a:cubicBezTo>
                      <a:pt x="78" y="356"/>
                      <a:pt x="76" y="358"/>
                      <a:pt x="75" y="359"/>
                    </a:cubicBezTo>
                    <a:cubicBezTo>
                      <a:pt x="69" y="364"/>
                      <a:pt x="68" y="370"/>
                      <a:pt x="70" y="377"/>
                    </a:cubicBezTo>
                    <a:cubicBezTo>
                      <a:pt x="76" y="412"/>
                      <a:pt x="83" y="447"/>
                      <a:pt x="105" y="478"/>
                    </a:cubicBezTo>
                    <a:close/>
                    <a:moveTo>
                      <a:pt x="196" y="576"/>
                    </a:moveTo>
                    <a:lnTo>
                      <a:pt x="196" y="576"/>
                    </a:lnTo>
                    <a:lnTo>
                      <a:pt x="196" y="575"/>
                    </a:lnTo>
                    <a:cubicBezTo>
                      <a:pt x="184" y="575"/>
                      <a:pt x="173" y="575"/>
                      <a:pt x="161" y="576"/>
                    </a:cubicBezTo>
                    <a:cubicBezTo>
                      <a:pt x="153" y="576"/>
                      <a:pt x="149" y="582"/>
                      <a:pt x="153" y="589"/>
                    </a:cubicBezTo>
                    <a:cubicBezTo>
                      <a:pt x="162" y="606"/>
                      <a:pt x="173" y="623"/>
                      <a:pt x="180" y="642"/>
                    </a:cubicBezTo>
                    <a:cubicBezTo>
                      <a:pt x="183" y="651"/>
                      <a:pt x="194" y="653"/>
                      <a:pt x="201" y="648"/>
                    </a:cubicBezTo>
                    <a:cubicBezTo>
                      <a:pt x="210" y="642"/>
                      <a:pt x="220" y="637"/>
                      <a:pt x="226" y="628"/>
                    </a:cubicBezTo>
                    <a:cubicBezTo>
                      <a:pt x="234" y="614"/>
                      <a:pt x="242" y="599"/>
                      <a:pt x="241" y="581"/>
                    </a:cubicBezTo>
                    <a:cubicBezTo>
                      <a:pt x="231" y="571"/>
                      <a:pt x="217" y="577"/>
                      <a:pt x="205" y="576"/>
                    </a:cubicBezTo>
                    <a:cubicBezTo>
                      <a:pt x="202" y="576"/>
                      <a:pt x="199" y="576"/>
                      <a:pt x="196" y="576"/>
                    </a:cubicBezTo>
                    <a:close/>
                    <a:moveTo>
                      <a:pt x="156" y="243"/>
                    </a:moveTo>
                    <a:lnTo>
                      <a:pt x="156" y="243"/>
                    </a:lnTo>
                    <a:cubicBezTo>
                      <a:pt x="152" y="219"/>
                      <a:pt x="139" y="199"/>
                      <a:pt x="141" y="176"/>
                    </a:cubicBezTo>
                    <a:cubicBezTo>
                      <a:pt x="141" y="172"/>
                      <a:pt x="138" y="168"/>
                      <a:pt x="136" y="165"/>
                    </a:cubicBezTo>
                    <a:cubicBezTo>
                      <a:pt x="117" y="142"/>
                      <a:pt x="114" y="114"/>
                      <a:pt x="110" y="87"/>
                    </a:cubicBezTo>
                    <a:cubicBezTo>
                      <a:pt x="107" y="68"/>
                      <a:pt x="116" y="52"/>
                      <a:pt x="125" y="36"/>
                    </a:cubicBezTo>
                    <a:cubicBezTo>
                      <a:pt x="129" y="28"/>
                      <a:pt x="131" y="18"/>
                      <a:pt x="141" y="14"/>
                    </a:cubicBezTo>
                    <a:cubicBezTo>
                      <a:pt x="156" y="8"/>
                      <a:pt x="171" y="0"/>
                      <a:pt x="187" y="3"/>
                    </a:cubicBezTo>
                    <a:cubicBezTo>
                      <a:pt x="195" y="4"/>
                      <a:pt x="202" y="6"/>
                      <a:pt x="207" y="12"/>
                    </a:cubicBezTo>
                    <a:cubicBezTo>
                      <a:pt x="227" y="35"/>
                      <a:pt x="247" y="59"/>
                      <a:pt x="260" y="87"/>
                    </a:cubicBezTo>
                    <a:cubicBezTo>
                      <a:pt x="276" y="122"/>
                      <a:pt x="271" y="153"/>
                      <a:pt x="248" y="183"/>
                    </a:cubicBezTo>
                    <a:cubicBezTo>
                      <a:pt x="243" y="189"/>
                      <a:pt x="238" y="195"/>
                      <a:pt x="232" y="199"/>
                    </a:cubicBezTo>
                    <a:cubicBezTo>
                      <a:pt x="220" y="207"/>
                      <a:pt x="214" y="219"/>
                      <a:pt x="211" y="233"/>
                    </a:cubicBezTo>
                    <a:cubicBezTo>
                      <a:pt x="210" y="239"/>
                      <a:pt x="203" y="245"/>
                      <a:pt x="208" y="251"/>
                    </a:cubicBezTo>
                    <a:cubicBezTo>
                      <a:pt x="214" y="258"/>
                      <a:pt x="220" y="265"/>
                      <a:pt x="231" y="266"/>
                    </a:cubicBezTo>
                    <a:cubicBezTo>
                      <a:pt x="269" y="271"/>
                      <a:pt x="314" y="295"/>
                      <a:pt x="338" y="323"/>
                    </a:cubicBezTo>
                    <a:cubicBezTo>
                      <a:pt x="343" y="329"/>
                      <a:pt x="348" y="335"/>
                      <a:pt x="353" y="340"/>
                    </a:cubicBezTo>
                    <a:cubicBezTo>
                      <a:pt x="370" y="355"/>
                      <a:pt x="374" y="374"/>
                      <a:pt x="370" y="395"/>
                    </a:cubicBezTo>
                    <a:cubicBezTo>
                      <a:pt x="365" y="420"/>
                      <a:pt x="359" y="445"/>
                      <a:pt x="352" y="469"/>
                    </a:cubicBezTo>
                    <a:cubicBezTo>
                      <a:pt x="346" y="492"/>
                      <a:pt x="338" y="514"/>
                      <a:pt x="329" y="536"/>
                    </a:cubicBezTo>
                    <a:cubicBezTo>
                      <a:pt x="321" y="557"/>
                      <a:pt x="314" y="580"/>
                      <a:pt x="310" y="603"/>
                    </a:cubicBezTo>
                    <a:cubicBezTo>
                      <a:pt x="306" y="628"/>
                      <a:pt x="300" y="651"/>
                      <a:pt x="280" y="668"/>
                    </a:cubicBezTo>
                    <a:cubicBezTo>
                      <a:pt x="269" y="696"/>
                      <a:pt x="244" y="706"/>
                      <a:pt x="220" y="717"/>
                    </a:cubicBezTo>
                    <a:cubicBezTo>
                      <a:pt x="200" y="726"/>
                      <a:pt x="183" y="724"/>
                      <a:pt x="167" y="709"/>
                    </a:cubicBezTo>
                    <a:cubicBezTo>
                      <a:pt x="155" y="699"/>
                      <a:pt x="145" y="686"/>
                      <a:pt x="134" y="674"/>
                    </a:cubicBezTo>
                    <a:cubicBezTo>
                      <a:pt x="111" y="648"/>
                      <a:pt x="96" y="616"/>
                      <a:pt x="76" y="587"/>
                    </a:cubicBezTo>
                    <a:cubicBezTo>
                      <a:pt x="73" y="582"/>
                      <a:pt x="70" y="576"/>
                      <a:pt x="67" y="570"/>
                    </a:cubicBezTo>
                    <a:cubicBezTo>
                      <a:pt x="52" y="537"/>
                      <a:pt x="37" y="504"/>
                      <a:pt x="22" y="471"/>
                    </a:cubicBezTo>
                    <a:cubicBezTo>
                      <a:pt x="17" y="460"/>
                      <a:pt x="12" y="448"/>
                      <a:pt x="13" y="435"/>
                    </a:cubicBezTo>
                    <a:cubicBezTo>
                      <a:pt x="15" y="417"/>
                      <a:pt x="10" y="401"/>
                      <a:pt x="6" y="384"/>
                    </a:cubicBezTo>
                    <a:cubicBezTo>
                      <a:pt x="4" y="376"/>
                      <a:pt x="3" y="367"/>
                      <a:pt x="2" y="359"/>
                    </a:cubicBezTo>
                    <a:cubicBezTo>
                      <a:pt x="0" y="349"/>
                      <a:pt x="4" y="341"/>
                      <a:pt x="12" y="334"/>
                    </a:cubicBezTo>
                    <a:cubicBezTo>
                      <a:pt x="24" y="325"/>
                      <a:pt x="33" y="313"/>
                      <a:pt x="43" y="302"/>
                    </a:cubicBezTo>
                    <a:cubicBezTo>
                      <a:pt x="52" y="293"/>
                      <a:pt x="62" y="285"/>
                      <a:pt x="75" y="283"/>
                    </a:cubicBezTo>
                    <a:cubicBezTo>
                      <a:pt x="98" y="279"/>
                      <a:pt x="118" y="271"/>
                      <a:pt x="135" y="254"/>
                    </a:cubicBezTo>
                    <a:cubicBezTo>
                      <a:pt x="140" y="249"/>
                      <a:pt x="147" y="247"/>
                      <a:pt x="156"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4"/>
              <p:cNvSpPr>
                <a:spLocks/>
              </p:cNvSpPr>
              <p:nvPr/>
            </p:nvSpPr>
            <p:spPr bwMode="auto">
              <a:xfrm>
                <a:off x="8364538" y="4346575"/>
                <a:ext cx="149225" cy="450850"/>
              </a:xfrm>
              <a:custGeom>
                <a:avLst/>
                <a:gdLst>
                  <a:gd name="T0" fmla="*/ 144 w 156"/>
                  <a:gd name="T1" fmla="*/ 109 h 473"/>
                  <a:gd name="T2" fmla="*/ 144 w 156"/>
                  <a:gd name="T3" fmla="*/ 109 h 473"/>
                  <a:gd name="T4" fmla="*/ 137 w 156"/>
                  <a:gd name="T5" fmla="*/ 148 h 473"/>
                  <a:gd name="T6" fmla="*/ 126 w 156"/>
                  <a:gd name="T7" fmla="*/ 198 h 473"/>
                  <a:gd name="T8" fmla="*/ 125 w 156"/>
                  <a:gd name="T9" fmla="*/ 267 h 473"/>
                  <a:gd name="T10" fmla="*/ 147 w 156"/>
                  <a:gd name="T11" fmla="*/ 356 h 473"/>
                  <a:gd name="T12" fmla="*/ 141 w 156"/>
                  <a:gd name="T13" fmla="*/ 428 h 473"/>
                  <a:gd name="T14" fmla="*/ 120 w 156"/>
                  <a:gd name="T15" fmla="*/ 446 h 473"/>
                  <a:gd name="T16" fmla="*/ 66 w 156"/>
                  <a:gd name="T17" fmla="*/ 466 h 473"/>
                  <a:gd name="T18" fmla="*/ 23 w 156"/>
                  <a:gd name="T19" fmla="*/ 440 h 473"/>
                  <a:gd name="T20" fmla="*/ 34 w 156"/>
                  <a:gd name="T21" fmla="*/ 415 h 473"/>
                  <a:gd name="T22" fmla="*/ 61 w 156"/>
                  <a:gd name="T23" fmla="*/ 399 h 473"/>
                  <a:gd name="T24" fmla="*/ 67 w 156"/>
                  <a:gd name="T25" fmla="*/ 384 h 473"/>
                  <a:gd name="T26" fmla="*/ 33 w 156"/>
                  <a:gd name="T27" fmla="*/ 275 h 473"/>
                  <a:gd name="T28" fmla="*/ 21 w 156"/>
                  <a:gd name="T29" fmla="*/ 242 h 473"/>
                  <a:gd name="T30" fmla="*/ 15 w 156"/>
                  <a:gd name="T31" fmla="*/ 160 h 473"/>
                  <a:gd name="T32" fmla="*/ 20 w 156"/>
                  <a:gd name="T33" fmla="*/ 129 h 473"/>
                  <a:gd name="T34" fmla="*/ 28 w 156"/>
                  <a:gd name="T35" fmla="*/ 89 h 473"/>
                  <a:gd name="T36" fmla="*/ 51 w 156"/>
                  <a:gd name="T37" fmla="*/ 26 h 473"/>
                  <a:gd name="T38" fmla="*/ 67 w 156"/>
                  <a:gd name="T39" fmla="*/ 5 h 473"/>
                  <a:gd name="T40" fmla="*/ 100 w 156"/>
                  <a:gd name="T41" fmla="*/ 9 h 473"/>
                  <a:gd name="T42" fmla="*/ 105 w 156"/>
                  <a:gd name="T43" fmla="*/ 13 h 473"/>
                  <a:gd name="T44" fmla="*/ 144 w 156"/>
                  <a:gd name="T45" fmla="*/ 1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473">
                    <a:moveTo>
                      <a:pt x="144" y="109"/>
                    </a:moveTo>
                    <a:lnTo>
                      <a:pt x="144" y="109"/>
                    </a:lnTo>
                    <a:cubicBezTo>
                      <a:pt x="143" y="119"/>
                      <a:pt x="140" y="133"/>
                      <a:pt x="137" y="148"/>
                    </a:cubicBezTo>
                    <a:cubicBezTo>
                      <a:pt x="134" y="164"/>
                      <a:pt x="130" y="181"/>
                      <a:pt x="126" y="198"/>
                    </a:cubicBezTo>
                    <a:cubicBezTo>
                      <a:pt x="121" y="221"/>
                      <a:pt x="120" y="243"/>
                      <a:pt x="125" y="267"/>
                    </a:cubicBezTo>
                    <a:cubicBezTo>
                      <a:pt x="132" y="297"/>
                      <a:pt x="137" y="327"/>
                      <a:pt x="147" y="356"/>
                    </a:cubicBezTo>
                    <a:cubicBezTo>
                      <a:pt x="156" y="380"/>
                      <a:pt x="151" y="404"/>
                      <a:pt x="141" y="428"/>
                    </a:cubicBezTo>
                    <a:cubicBezTo>
                      <a:pt x="137" y="437"/>
                      <a:pt x="129" y="443"/>
                      <a:pt x="120" y="446"/>
                    </a:cubicBezTo>
                    <a:cubicBezTo>
                      <a:pt x="102" y="453"/>
                      <a:pt x="84" y="460"/>
                      <a:pt x="66" y="466"/>
                    </a:cubicBezTo>
                    <a:cubicBezTo>
                      <a:pt x="48" y="473"/>
                      <a:pt x="26" y="460"/>
                      <a:pt x="23" y="440"/>
                    </a:cubicBezTo>
                    <a:cubicBezTo>
                      <a:pt x="21" y="430"/>
                      <a:pt x="26" y="422"/>
                      <a:pt x="34" y="415"/>
                    </a:cubicBezTo>
                    <a:cubicBezTo>
                      <a:pt x="42" y="408"/>
                      <a:pt x="51" y="403"/>
                      <a:pt x="61" y="399"/>
                    </a:cubicBezTo>
                    <a:cubicBezTo>
                      <a:pt x="69" y="396"/>
                      <a:pt x="71" y="390"/>
                      <a:pt x="67" y="384"/>
                    </a:cubicBezTo>
                    <a:cubicBezTo>
                      <a:pt x="45" y="351"/>
                      <a:pt x="42" y="312"/>
                      <a:pt x="33" y="275"/>
                    </a:cubicBezTo>
                    <a:cubicBezTo>
                      <a:pt x="30" y="264"/>
                      <a:pt x="28" y="252"/>
                      <a:pt x="21" y="242"/>
                    </a:cubicBezTo>
                    <a:cubicBezTo>
                      <a:pt x="5" y="216"/>
                      <a:pt x="0" y="189"/>
                      <a:pt x="15" y="160"/>
                    </a:cubicBezTo>
                    <a:cubicBezTo>
                      <a:pt x="19" y="151"/>
                      <a:pt x="22" y="141"/>
                      <a:pt x="20" y="129"/>
                    </a:cubicBezTo>
                    <a:cubicBezTo>
                      <a:pt x="18" y="115"/>
                      <a:pt x="23" y="102"/>
                      <a:pt x="28" y="89"/>
                    </a:cubicBezTo>
                    <a:cubicBezTo>
                      <a:pt x="37" y="69"/>
                      <a:pt x="46" y="49"/>
                      <a:pt x="51" y="26"/>
                    </a:cubicBezTo>
                    <a:cubicBezTo>
                      <a:pt x="53" y="16"/>
                      <a:pt x="56" y="9"/>
                      <a:pt x="67" y="5"/>
                    </a:cubicBezTo>
                    <a:cubicBezTo>
                      <a:pt x="78" y="2"/>
                      <a:pt x="90" y="0"/>
                      <a:pt x="100" y="9"/>
                    </a:cubicBezTo>
                    <a:cubicBezTo>
                      <a:pt x="102" y="10"/>
                      <a:pt x="104" y="11"/>
                      <a:pt x="105" y="13"/>
                    </a:cubicBezTo>
                    <a:cubicBezTo>
                      <a:pt x="126" y="40"/>
                      <a:pt x="146" y="67"/>
                      <a:pt x="144" y="1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5"/>
              <p:cNvSpPr>
                <a:spLocks/>
              </p:cNvSpPr>
              <p:nvPr/>
            </p:nvSpPr>
            <p:spPr bwMode="auto">
              <a:xfrm>
                <a:off x="8567738" y="4343400"/>
                <a:ext cx="144463" cy="446088"/>
              </a:xfrm>
              <a:custGeom>
                <a:avLst/>
                <a:gdLst>
                  <a:gd name="T0" fmla="*/ 58 w 151"/>
                  <a:gd name="T1" fmla="*/ 230 h 467"/>
                  <a:gd name="T2" fmla="*/ 58 w 151"/>
                  <a:gd name="T3" fmla="*/ 230 h 467"/>
                  <a:gd name="T4" fmla="*/ 48 w 151"/>
                  <a:gd name="T5" fmla="*/ 192 h 467"/>
                  <a:gd name="T6" fmla="*/ 13 w 151"/>
                  <a:gd name="T7" fmla="*/ 113 h 467"/>
                  <a:gd name="T8" fmla="*/ 9 w 151"/>
                  <a:gd name="T9" fmla="*/ 101 h 467"/>
                  <a:gd name="T10" fmla="*/ 32 w 151"/>
                  <a:gd name="T11" fmla="*/ 29 h 467"/>
                  <a:gd name="T12" fmla="*/ 54 w 151"/>
                  <a:gd name="T13" fmla="*/ 12 h 467"/>
                  <a:gd name="T14" fmla="*/ 110 w 151"/>
                  <a:gd name="T15" fmla="*/ 22 h 467"/>
                  <a:gd name="T16" fmla="*/ 114 w 151"/>
                  <a:gd name="T17" fmla="*/ 30 h 467"/>
                  <a:gd name="T18" fmla="*/ 128 w 151"/>
                  <a:gd name="T19" fmla="*/ 85 h 467"/>
                  <a:gd name="T20" fmla="*/ 133 w 151"/>
                  <a:gd name="T21" fmla="*/ 139 h 467"/>
                  <a:gd name="T22" fmla="*/ 144 w 151"/>
                  <a:gd name="T23" fmla="*/ 199 h 467"/>
                  <a:gd name="T24" fmla="*/ 146 w 151"/>
                  <a:gd name="T25" fmla="*/ 259 h 467"/>
                  <a:gd name="T26" fmla="*/ 123 w 151"/>
                  <a:gd name="T27" fmla="*/ 348 h 467"/>
                  <a:gd name="T28" fmla="*/ 115 w 151"/>
                  <a:gd name="T29" fmla="*/ 376 h 467"/>
                  <a:gd name="T30" fmla="*/ 118 w 151"/>
                  <a:gd name="T31" fmla="*/ 423 h 467"/>
                  <a:gd name="T32" fmla="*/ 111 w 151"/>
                  <a:gd name="T33" fmla="*/ 455 h 467"/>
                  <a:gd name="T34" fmla="*/ 59 w 151"/>
                  <a:gd name="T35" fmla="*/ 459 h 467"/>
                  <a:gd name="T36" fmla="*/ 32 w 151"/>
                  <a:gd name="T37" fmla="*/ 441 h 467"/>
                  <a:gd name="T38" fmla="*/ 23 w 151"/>
                  <a:gd name="T39" fmla="*/ 402 h 467"/>
                  <a:gd name="T40" fmla="*/ 46 w 151"/>
                  <a:gd name="T41" fmla="*/ 294 h 467"/>
                  <a:gd name="T42" fmla="*/ 58 w 151"/>
                  <a:gd name="T43" fmla="*/ 2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467">
                    <a:moveTo>
                      <a:pt x="58" y="230"/>
                    </a:moveTo>
                    <a:lnTo>
                      <a:pt x="58" y="230"/>
                    </a:lnTo>
                    <a:cubicBezTo>
                      <a:pt x="59" y="217"/>
                      <a:pt x="54" y="204"/>
                      <a:pt x="48" y="192"/>
                    </a:cubicBezTo>
                    <a:cubicBezTo>
                      <a:pt x="36" y="166"/>
                      <a:pt x="25" y="139"/>
                      <a:pt x="13" y="113"/>
                    </a:cubicBezTo>
                    <a:cubicBezTo>
                      <a:pt x="11" y="109"/>
                      <a:pt x="10" y="105"/>
                      <a:pt x="9" y="101"/>
                    </a:cubicBezTo>
                    <a:cubicBezTo>
                      <a:pt x="0" y="72"/>
                      <a:pt x="2" y="47"/>
                      <a:pt x="32" y="29"/>
                    </a:cubicBezTo>
                    <a:cubicBezTo>
                      <a:pt x="40" y="24"/>
                      <a:pt x="46" y="16"/>
                      <a:pt x="54" y="12"/>
                    </a:cubicBezTo>
                    <a:cubicBezTo>
                      <a:pt x="80" y="0"/>
                      <a:pt x="98" y="2"/>
                      <a:pt x="110" y="22"/>
                    </a:cubicBezTo>
                    <a:cubicBezTo>
                      <a:pt x="112" y="24"/>
                      <a:pt x="115" y="28"/>
                      <a:pt x="114" y="30"/>
                    </a:cubicBezTo>
                    <a:cubicBezTo>
                      <a:pt x="110" y="51"/>
                      <a:pt x="126" y="66"/>
                      <a:pt x="128" y="85"/>
                    </a:cubicBezTo>
                    <a:cubicBezTo>
                      <a:pt x="129" y="103"/>
                      <a:pt x="131" y="121"/>
                      <a:pt x="133" y="139"/>
                    </a:cubicBezTo>
                    <a:cubicBezTo>
                      <a:pt x="136" y="159"/>
                      <a:pt x="138" y="179"/>
                      <a:pt x="144" y="199"/>
                    </a:cubicBezTo>
                    <a:cubicBezTo>
                      <a:pt x="151" y="218"/>
                      <a:pt x="151" y="238"/>
                      <a:pt x="146" y="259"/>
                    </a:cubicBezTo>
                    <a:cubicBezTo>
                      <a:pt x="138" y="288"/>
                      <a:pt x="131" y="318"/>
                      <a:pt x="123" y="348"/>
                    </a:cubicBezTo>
                    <a:cubicBezTo>
                      <a:pt x="121" y="357"/>
                      <a:pt x="118" y="367"/>
                      <a:pt x="115" y="376"/>
                    </a:cubicBezTo>
                    <a:cubicBezTo>
                      <a:pt x="107" y="392"/>
                      <a:pt x="106" y="407"/>
                      <a:pt x="118" y="423"/>
                    </a:cubicBezTo>
                    <a:cubicBezTo>
                      <a:pt x="128" y="435"/>
                      <a:pt x="124" y="447"/>
                      <a:pt x="111" y="455"/>
                    </a:cubicBezTo>
                    <a:cubicBezTo>
                      <a:pt x="94" y="465"/>
                      <a:pt x="76" y="467"/>
                      <a:pt x="59" y="459"/>
                    </a:cubicBezTo>
                    <a:cubicBezTo>
                      <a:pt x="49" y="454"/>
                      <a:pt x="40" y="448"/>
                      <a:pt x="32" y="441"/>
                    </a:cubicBezTo>
                    <a:cubicBezTo>
                      <a:pt x="22" y="431"/>
                      <a:pt x="21" y="415"/>
                      <a:pt x="23" y="402"/>
                    </a:cubicBezTo>
                    <a:cubicBezTo>
                      <a:pt x="29" y="366"/>
                      <a:pt x="32" y="328"/>
                      <a:pt x="46" y="294"/>
                    </a:cubicBezTo>
                    <a:cubicBezTo>
                      <a:pt x="55" y="274"/>
                      <a:pt x="58" y="253"/>
                      <a:pt x="58"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6"/>
              <p:cNvSpPr>
                <a:spLocks/>
              </p:cNvSpPr>
              <p:nvPr/>
            </p:nvSpPr>
            <p:spPr bwMode="auto">
              <a:xfrm>
                <a:off x="8926513" y="4346575"/>
                <a:ext cx="155575" cy="427038"/>
              </a:xfrm>
              <a:custGeom>
                <a:avLst/>
                <a:gdLst>
                  <a:gd name="T0" fmla="*/ 101 w 162"/>
                  <a:gd name="T1" fmla="*/ 442 h 448"/>
                  <a:gd name="T2" fmla="*/ 101 w 162"/>
                  <a:gd name="T3" fmla="*/ 442 h 448"/>
                  <a:gd name="T4" fmla="*/ 60 w 162"/>
                  <a:gd name="T5" fmla="*/ 447 h 448"/>
                  <a:gd name="T6" fmla="*/ 8 w 162"/>
                  <a:gd name="T7" fmla="*/ 422 h 448"/>
                  <a:gd name="T8" fmla="*/ 6 w 162"/>
                  <a:gd name="T9" fmla="*/ 383 h 448"/>
                  <a:gd name="T10" fmla="*/ 45 w 162"/>
                  <a:gd name="T11" fmla="*/ 255 h 448"/>
                  <a:gd name="T12" fmla="*/ 43 w 162"/>
                  <a:gd name="T13" fmla="*/ 233 h 448"/>
                  <a:gd name="T14" fmla="*/ 32 w 162"/>
                  <a:gd name="T15" fmla="*/ 177 h 448"/>
                  <a:gd name="T16" fmla="*/ 14 w 162"/>
                  <a:gd name="T17" fmla="*/ 113 h 448"/>
                  <a:gd name="T18" fmla="*/ 2 w 162"/>
                  <a:gd name="T19" fmla="*/ 63 h 448"/>
                  <a:gd name="T20" fmla="*/ 11 w 162"/>
                  <a:gd name="T21" fmla="*/ 45 h 448"/>
                  <a:gd name="T22" fmla="*/ 32 w 162"/>
                  <a:gd name="T23" fmla="*/ 22 h 448"/>
                  <a:gd name="T24" fmla="*/ 43 w 162"/>
                  <a:gd name="T25" fmla="*/ 12 h 448"/>
                  <a:gd name="T26" fmla="*/ 76 w 162"/>
                  <a:gd name="T27" fmla="*/ 1 h 448"/>
                  <a:gd name="T28" fmla="*/ 109 w 162"/>
                  <a:gd name="T29" fmla="*/ 20 h 448"/>
                  <a:gd name="T30" fmla="*/ 113 w 162"/>
                  <a:gd name="T31" fmla="*/ 48 h 448"/>
                  <a:gd name="T32" fmla="*/ 116 w 162"/>
                  <a:gd name="T33" fmla="*/ 108 h 448"/>
                  <a:gd name="T34" fmla="*/ 118 w 162"/>
                  <a:gd name="T35" fmla="*/ 171 h 448"/>
                  <a:gd name="T36" fmla="*/ 123 w 162"/>
                  <a:gd name="T37" fmla="*/ 222 h 448"/>
                  <a:gd name="T38" fmla="*/ 123 w 162"/>
                  <a:gd name="T39" fmla="*/ 250 h 448"/>
                  <a:gd name="T40" fmla="*/ 100 w 162"/>
                  <a:gd name="T41" fmla="*/ 362 h 448"/>
                  <a:gd name="T42" fmla="*/ 111 w 162"/>
                  <a:gd name="T43" fmla="*/ 380 h 448"/>
                  <a:gd name="T44" fmla="*/ 140 w 162"/>
                  <a:gd name="T45" fmla="*/ 393 h 448"/>
                  <a:gd name="T46" fmla="*/ 156 w 162"/>
                  <a:gd name="T47" fmla="*/ 412 h 448"/>
                  <a:gd name="T48" fmla="*/ 148 w 162"/>
                  <a:gd name="T49" fmla="*/ 439 h 448"/>
                  <a:gd name="T50" fmla="*/ 124 w 162"/>
                  <a:gd name="T51" fmla="*/ 445 h 448"/>
                  <a:gd name="T52" fmla="*/ 101 w 162"/>
                  <a:gd name="T53"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448">
                    <a:moveTo>
                      <a:pt x="101" y="442"/>
                    </a:moveTo>
                    <a:lnTo>
                      <a:pt x="101" y="442"/>
                    </a:lnTo>
                    <a:cubicBezTo>
                      <a:pt x="90" y="443"/>
                      <a:pt x="75" y="446"/>
                      <a:pt x="60" y="447"/>
                    </a:cubicBezTo>
                    <a:cubicBezTo>
                      <a:pt x="38" y="448"/>
                      <a:pt x="21" y="440"/>
                      <a:pt x="8" y="422"/>
                    </a:cubicBezTo>
                    <a:cubicBezTo>
                      <a:pt x="0" y="410"/>
                      <a:pt x="0" y="397"/>
                      <a:pt x="6" y="383"/>
                    </a:cubicBezTo>
                    <a:cubicBezTo>
                      <a:pt x="23" y="342"/>
                      <a:pt x="35" y="299"/>
                      <a:pt x="45" y="255"/>
                    </a:cubicBezTo>
                    <a:cubicBezTo>
                      <a:pt x="47" y="248"/>
                      <a:pt x="45" y="241"/>
                      <a:pt x="43" y="233"/>
                    </a:cubicBezTo>
                    <a:cubicBezTo>
                      <a:pt x="39" y="215"/>
                      <a:pt x="36" y="196"/>
                      <a:pt x="32" y="177"/>
                    </a:cubicBezTo>
                    <a:cubicBezTo>
                      <a:pt x="28" y="155"/>
                      <a:pt x="24" y="133"/>
                      <a:pt x="14" y="113"/>
                    </a:cubicBezTo>
                    <a:cubicBezTo>
                      <a:pt x="7" y="97"/>
                      <a:pt x="3" y="81"/>
                      <a:pt x="2" y="63"/>
                    </a:cubicBezTo>
                    <a:cubicBezTo>
                      <a:pt x="1" y="55"/>
                      <a:pt x="3" y="48"/>
                      <a:pt x="11" y="45"/>
                    </a:cubicBezTo>
                    <a:cubicBezTo>
                      <a:pt x="21" y="40"/>
                      <a:pt x="28" y="33"/>
                      <a:pt x="32" y="22"/>
                    </a:cubicBezTo>
                    <a:cubicBezTo>
                      <a:pt x="33" y="17"/>
                      <a:pt x="38" y="14"/>
                      <a:pt x="43" y="12"/>
                    </a:cubicBezTo>
                    <a:cubicBezTo>
                      <a:pt x="54" y="6"/>
                      <a:pt x="64" y="2"/>
                      <a:pt x="76" y="1"/>
                    </a:cubicBezTo>
                    <a:cubicBezTo>
                      <a:pt x="93" y="0"/>
                      <a:pt x="103" y="5"/>
                      <a:pt x="109" y="20"/>
                    </a:cubicBezTo>
                    <a:cubicBezTo>
                      <a:pt x="113" y="29"/>
                      <a:pt x="114" y="39"/>
                      <a:pt x="113" y="48"/>
                    </a:cubicBezTo>
                    <a:cubicBezTo>
                      <a:pt x="108" y="68"/>
                      <a:pt x="113" y="88"/>
                      <a:pt x="116" y="108"/>
                    </a:cubicBezTo>
                    <a:cubicBezTo>
                      <a:pt x="120" y="129"/>
                      <a:pt x="121" y="150"/>
                      <a:pt x="118" y="171"/>
                    </a:cubicBezTo>
                    <a:cubicBezTo>
                      <a:pt x="117" y="188"/>
                      <a:pt x="120" y="205"/>
                      <a:pt x="123" y="222"/>
                    </a:cubicBezTo>
                    <a:cubicBezTo>
                      <a:pt x="125" y="232"/>
                      <a:pt x="125" y="240"/>
                      <a:pt x="123" y="250"/>
                    </a:cubicBezTo>
                    <a:cubicBezTo>
                      <a:pt x="118" y="288"/>
                      <a:pt x="108" y="325"/>
                      <a:pt x="100" y="362"/>
                    </a:cubicBezTo>
                    <a:cubicBezTo>
                      <a:pt x="97" y="375"/>
                      <a:pt x="98" y="377"/>
                      <a:pt x="111" y="380"/>
                    </a:cubicBezTo>
                    <a:cubicBezTo>
                      <a:pt x="121" y="383"/>
                      <a:pt x="130" y="388"/>
                      <a:pt x="140" y="393"/>
                    </a:cubicBezTo>
                    <a:cubicBezTo>
                      <a:pt x="148" y="398"/>
                      <a:pt x="153" y="404"/>
                      <a:pt x="156" y="412"/>
                    </a:cubicBezTo>
                    <a:cubicBezTo>
                      <a:pt x="162" y="423"/>
                      <a:pt x="159" y="433"/>
                      <a:pt x="148" y="439"/>
                    </a:cubicBezTo>
                    <a:cubicBezTo>
                      <a:pt x="140" y="443"/>
                      <a:pt x="133" y="446"/>
                      <a:pt x="124" y="445"/>
                    </a:cubicBezTo>
                    <a:cubicBezTo>
                      <a:pt x="117" y="444"/>
                      <a:pt x="111" y="443"/>
                      <a:pt x="101" y="4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7"/>
              <p:cNvSpPr>
                <a:spLocks/>
              </p:cNvSpPr>
              <p:nvPr/>
            </p:nvSpPr>
            <p:spPr bwMode="auto">
              <a:xfrm>
                <a:off x="7929563" y="4392613"/>
                <a:ext cx="131763" cy="444500"/>
              </a:xfrm>
              <a:custGeom>
                <a:avLst/>
                <a:gdLst>
                  <a:gd name="T0" fmla="*/ 124 w 137"/>
                  <a:gd name="T1" fmla="*/ 120 h 467"/>
                  <a:gd name="T2" fmla="*/ 124 w 137"/>
                  <a:gd name="T3" fmla="*/ 120 h 467"/>
                  <a:gd name="T4" fmla="*/ 115 w 137"/>
                  <a:gd name="T5" fmla="*/ 231 h 467"/>
                  <a:gd name="T6" fmla="*/ 114 w 137"/>
                  <a:gd name="T7" fmla="*/ 237 h 467"/>
                  <a:gd name="T8" fmla="*/ 117 w 137"/>
                  <a:gd name="T9" fmla="*/ 298 h 467"/>
                  <a:gd name="T10" fmla="*/ 135 w 137"/>
                  <a:gd name="T11" fmla="*/ 405 h 467"/>
                  <a:gd name="T12" fmla="*/ 99 w 137"/>
                  <a:gd name="T13" fmla="*/ 440 h 467"/>
                  <a:gd name="T14" fmla="*/ 71 w 137"/>
                  <a:gd name="T15" fmla="*/ 447 h 467"/>
                  <a:gd name="T16" fmla="*/ 37 w 137"/>
                  <a:gd name="T17" fmla="*/ 464 h 467"/>
                  <a:gd name="T18" fmla="*/ 16 w 137"/>
                  <a:gd name="T19" fmla="*/ 460 h 467"/>
                  <a:gd name="T20" fmla="*/ 1 w 137"/>
                  <a:gd name="T21" fmla="*/ 420 h 467"/>
                  <a:gd name="T22" fmla="*/ 12 w 137"/>
                  <a:gd name="T23" fmla="*/ 406 h 467"/>
                  <a:gd name="T24" fmla="*/ 56 w 137"/>
                  <a:gd name="T25" fmla="*/ 386 h 467"/>
                  <a:gd name="T26" fmla="*/ 62 w 137"/>
                  <a:gd name="T27" fmla="*/ 371 h 467"/>
                  <a:gd name="T28" fmla="*/ 47 w 137"/>
                  <a:gd name="T29" fmla="*/ 319 h 467"/>
                  <a:gd name="T30" fmla="*/ 33 w 137"/>
                  <a:gd name="T31" fmla="*/ 260 h 467"/>
                  <a:gd name="T32" fmla="*/ 27 w 137"/>
                  <a:gd name="T33" fmla="*/ 235 h 467"/>
                  <a:gd name="T34" fmla="*/ 18 w 137"/>
                  <a:gd name="T35" fmla="*/ 129 h 467"/>
                  <a:gd name="T36" fmla="*/ 22 w 137"/>
                  <a:gd name="T37" fmla="*/ 62 h 467"/>
                  <a:gd name="T38" fmla="*/ 25 w 137"/>
                  <a:gd name="T39" fmla="*/ 31 h 467"/>
                  <a:gd name="T40" fmla="*/ 50 w 137"/>
                  <a:gd name="T41" fmla="*/ 4 h 467"/>
                  <a:gd name="T42" fmla="*/ 79 w 137"/>
                  <a:gd name="T43" fmla="*/ 10 h 467"/>
                  <a:gd name="T44" fmla="*/ 91 w 137"/>
                  <a:gd name="T45" fmla="*/ 20 h 467"/>
                  <a:gd name="T46" fmla="*/ 126 w 137"/>
                  <a:gd name="T47" fmla="*/ 88 h 467"/>
                  <a:gd name="T48" fmla="*/ 126 w 137"/>
                  <a:gd name="T49" fmla="*/ 120 h 467"/>
                  <a:gd name="T50" fmla="*/ 124 w 137"/>
                  <a:gd name="T51" fmla="*/ 12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467">
                    <a:moveTo>
                      <a:pt x="124" y="120"/>
                    </a:moveTo>
                    <a:lnTo>
                      <a:pt x="124" y="120"/>
                    </a:lnTo>
                    <a:cubicBezTo>
                      <a:pt x="121" y="157"/>
                      <a:pt x="118" y="194"/>
                      <a:pt x="115" y="231"/>
                    </a:cubicBezTo>
                    <a:cubicBezTo>
                      <a:pt x="114" y="233"/>
                      <a:pt x="115" y="236"/>
                      <a:pt x="114" y="237"/>
                    </a:cubicBezTo>
                    <a:cubicBezTo>
                      <a:pt x="101" y="258"/>
                      <a:pt x="112" y="278"/>
                      <a:pt x="117" y="298"/>
                    </a:cubicBezTo>
                    <a:cubicBezTo>
                      <a:pt x="126" y="333"/>
                      <a:pt x="137" y="368"/>
                      <a:pt x="135" y="405"/>
                    </a:cubicBezTo>
                    <a:cubicBezTo>
                      <a:pt x="133" y="433"/>
                      <a:pt x="127" y="440"/>
                      <a:pt x="99" y="440"/>
                    </a:cubicBezTo>
                    <a:cubicBezTo>
                      <a:pt x="89" y="441"/>
                      <a:pt x="80" y="443"/>
                      <a:pt x="71" y="447"/>
                    </a:cubicBezTo>
                    <a:cubicBezTo>
                      <a:pt x="60" y="453"/>
                      <a:pt x="48" y="458"/>
                      <a:pt x="37" y="464"/>
                    </a:cubicBezTo>
                    <a:cubicBezTo>
                      <a:pt x="29" y="467"/>
                      <a:pt x="21" y="466"/>
                      <a:pt x="16" y="460"/>
                    </a:cubicBezTo>
                    <a:cubicBezTo>
                      <a:pt x="6" y="449"/>
                      <a:pt x="2" y="435"/>
                      <a:pt x="1" y="420"/>
                    </a:cubicBezTo>
                    <a:cubicBezTo>
                      <a:pt x="0" y="413"/>
                      <a:pt x="6" y="408"/>
                      <a:pt x="12" y="406"/>
                    </a:cubicBezTo>
                    <a:cubicBezTo>
                      <a:pt x="27" y="399"/>
                      <a:pt x="41" y="393"/>
                      <a:pt x="56" y="386"/>
                    </a:cubicBezTo>
                    <a:cubicBezTo>
                      <a:pt x="63" y="383"/>
                      <a:pt x="65" y="378"/>
                      <a:pt x="62" y="371"/>
                    </a:cubicBezTo>
                    <a:cubicBezTo>
                      <a:pt x="57" y="353"/>
                      <a:pt x="53" y="336"/>
                      <a:pt x="47" y="319"/>
                    </a:cubicBezTo>
                    <a:cubicBezTo>
                      <a:pt x="41" y="299"/>
                      <a:pt x="35" y="280"/>
                      <a:pt x="33" y="260"/>
                    </a:cubicBezTo>
                    <a:cubicBezTo>
                      <a:pt x="33" y="252"/>
                      <a:pt x="31" y="243"/>
                      <a:pt x="27" y="235"/>
                    </a:cubicBezTo>
                    <a:cubicBezTo>
                      <a:pt x="11" y="201"/>
                      <a:pt x="13" y="165"/>
                      <a:pt x="18" y="129"/>
                    </a:cubicBezTo>
                    <a:cubicBezTo>
                      <a:pt x="21" y="107"/>
                      <a:pt x="24" y="85"/>
                      <a:pt x="22" y="62"/>
                    </a:cubicBezTo>
                    <a:cubicBezTo>
                      <a:pt x="21" y="52"/>
                      <a:pt x="22" y="41"/>
                      <a:pt x="25" y="31"/>
                    </a:cubicBezTo>
                    <a:cubicBezTo>
                      <a:pt x="29" y="18"/>
                      <a:pt x="36" y="8"/>
                      <a:pt x="50" y="4"/>
                    </a:cubicBezTo>
                    <a:cubicBezTo>
                      <a:pt x="61" y="0"/>
                      <a:pt x="71" y="1"/>
                      <a:pt x="79" y="10"/>
                    </a:cubicBezTo>
                    <a:cubicBezTo>
                      <a:pt x="83" y="13"/>
                      <a:pt x="86" y="18"/>
                      <a:pt x="91" y="20"/>
                    </a:cubicBezTo>
                    <a:cubicBezTo>
                      <a:pt x="117" y="36"/>
                      <a:pt x="125" y="60"/>
                      <a:pt x="126" y="88"/>
                    </a:cubicBezTo>
                    <a:cubicBezTo>
                      <a:pt x="126" y="98"/>
                      <a:pt x="126" y="109"/>
                      <a:pt x="126" y="120"/>
                    </a:cubicBezTo>
                    <a:lnTo>
                      <a:pt x="124"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8"/>
              <p:cNvSpPr>
                <a:spLocks/>
              </p:cNvSpPr>
              <p:nvPr/>
            </p:nvSpPr>
            <p:spPr bwMode="auto">
              <a:xfrm>
                <a:off x="8131175" y="4387850"/>
                <a:ext cx="138113" cy="442913"/>
              </a:xfrm>
              <a:custGeom>
                <a:avLst/>
                <a:gdLst>
                  <a:gd name="T0" fmla="*/ 100 w 146"/>
                  <a:gd name="T1" fmla="*/ 460 h 464"/>
                  <a:gd name="T2" fmla="*/ 100 w 146"/>
                  <a:gd name="T3" fmla="*/ 460 h 464"/>
                  <a:gd name="T4" fmla="*/ 46 w 146"/>
                  <a:gd name="T5" fmla="*/ 463 h 464"/>
                  <a:gd name="T6" fmla="*/ 36 w 146"/>
                  <a:gd name="T7" fmla="*/ 462 h 464"/>
                  <a:gd name="T8" fmla="*/ 5 w 146"/>
                  <a:gd name="T9" fmla="*/ 415 h 464"/>
                  <a:gd name="T10" fmla="*/ 15 w 146"/>
                  <a:gd name="T11" fmla="*/ 355 h 464"/>
                  <a:gd name="T12" fmla="*/ 29 w 146"/>
                  <a:gd name="T13" fmla="*/ 276 h 464"/>
                  <a:gd name="T14" fmla="*/ 30 w 146"/>
                  <a:gd name="T15" fmla="*/ 273 h 464"/>
                  <a:gd name="T16" fmla="*/ 25 w 146"/>
                  <a:gd name="T17" fmla="*/ 180 h 464"/>
                  <a:gd name="T18" fmla="*/ 7 w 146"/>
                  <a:gd name="T19" fmla="*/ 109 h 464"/>
                  <a:gd name="T20" fmla="*/ 2 w 146"/>
                  <a:gd name="T21" fmla="*/ 59 h 464"/>
                  <a:gd name="T22" fmla="*/ 22 w 146"/>
                  <a:gd name="T23" fmla="*/ 21 h 464"/>
                  <a:gd name="T24" fmla="*/ 32 w 146"/>
                  <a:gd name="T25" fmla="*/ 13 h 464"/>
                  <a:gd name="T26" fmla="*/ 76 w 146"/>
                  <a:gd name="T27" fmla="*/ 9 h 464"/>
                  <a:gd name="T28" fmla="*/ 84 w 146"/>
                  <a:gd name="T29" fmla="*/ 19 h 464"/>
                  <a:gd name="T30" fmla="*/ 109 w 146"/>
                  <a:gd name="T31" fmla="*/ 121 h 464"/>
                  <a:gd name="T32" fmla="*/ 110 w 146"/>
                  <a:gd name="T33" fmla="*/ 137 h 464"/>
                  <a:gd name="T34" fmla="*/ 114 w 146"/>
                  <a:gd name="T35" fmla="*/ 183 h 464"/>
                  <a:gd name="T36" fmla="*/ 118 w 146"/>
                  <a:gd name="T37" fmla="*/ 242 h 464"/>
                  <a:gd name="T38" fmla="*/ 107 w 146"/>
                  <a:gd name="T39" fmla="*/ 288 h 464"/>
                  <a:gd name="T40" fmla="*/ 88 w 146"/>
                  <a:gd name="T41" fmla="*/ 372 h 464"/>
                  <a:gd name="T42" fmla="*/ 98 w 146"/>
                  <a:gd name="T43" fmla="*/ 390 h 464"/>
                  <a:gd name="T44" fmla="*/ 113 w 146"/>
                  <a:gd name="T45" fmla="*/ 396 h 464"/>
                  <a:gd name="T46" fmla="*/ 121 w 146"/>
                  <a:gd name="T47" fmla="*/ 400 h 464"/>
                  <a:gd name="T48" fmla="*/ 142 w 146"/>
                  <a:gd name="T49" fmla="*/ 440 h 464"/>
                  <a:gd name="T50" fmla="*/ 100 w 146"/>
                  <a:gd name="T51" fmla="*/ 46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464">
                    <a:moveTo>
                      <a:pt x="100" y="460"/>
                    </a:moveTo>
                    <a:lnTo>
                      <a:pt x="100" y="460"/>
                    </a:lnTo>
                    <a:cubicBezTo>
                      <a:pt x="83" y="455"/>
                      <a:pt x="64" y="454"/>
                      <a:pt x="46" y="463"/>
                    </a:cubicBezTo>
                    <a:cubicBezTo>
                      <a:pt x="43" y="464"/>
                      <a:pt x="39" y="463"/>
                      <a:pt x="36" y="462"/>
                    </a:cubicBezTo>
                    <a:cubicBezTo>
                      <a:pt x="20" y="457"/>
                      <a:pt x="2" y="433"/>
                      <a:pt x="5" y="415"/>
                    </a:cubicBezTo>
                    <a:cubicBezTo>
                      <a:pt x="9" y="395"/>
                      <a:pt x="9" y="374"/>
                      <a:pt x="15" y="355"/>
                    </a:cubicBezTo>
                    <a:cubicBezTo>
                      <a:pt x="22" y="329"/>
                      <a:pt x="27" y="303"/>
                      <a:pt x="29" y="276"/>
                    </a:cubicBezTo>
                    <a:cubicBezTo>
                      <a:pt x="29" y="275"/>
                      <a:pt x="29" y="274"/>
                      <a:pt x="30" y="273"/>
                    </a:cubicBezTo>
                    <a:cubicBezTo>
                      <a:pt x="45" y="241"/>
                      <a:pt x="32" y="211"/>
                      <a:pt x="25" y="180"/>
                    </a:cubicBezTo>
                    <a:cubicBezTo>
                      <a:pt x="20" y="156"/>
                      <a:pt x="13" y="133"/>
                      <a:pt x="7" y="109"/>
                    </a:cubicBezTo>
                    <a:cubicBezTo>
                      <a:pt x="2" y="93"/>
                      <a:pt x="0" y="76"/>
                      <a:pt x="2" y="59"/>
                    </a:cubicBezTo>
                    <a:cubicBezTo>
                      <a:pt x="4" y="43"/>
                      <a:pt x="10" y="30"/>
                      <a:pt x="22" y="21"/>
                    </a:cubicBezTo>
                    <a:cubicBezTo>
                      <a:pt x="26" y="18"/>
                      <a:pt x="29" y="15"/>
                      <a:pt x="32" y="13"/>
                    </a:cubicBezTo>
                    <a:cubicBezTo>
                      <a:pt x="46" y="2"/>
                      <a:pt x="61" y="0"/>
                      <a:pt x="76" y="9"/>
                    </a:cubicBezTo>
                    <a:cubicBezTo>
                      <a:pt x="80" y="11"/>
                      <a:pt x="83" y="15"/>
                      <a:pt x="84" y="19"/>
                    </a:cubicBezTo>
                    <a:cubicBezTo>
                      <a:pt x="91" y="53"/>
                      <a:pt x="105" y="86"/>
                      <a:pt x="109" y="121"/>
                    </a:cubicBezTo>
                    <a:cubicBezTo>
                      <a:pt x="110" y="126"/>
                      <a:pt x="112" y="132"/>
                      <a:pt x="110" y="137"/>
                    </a:cubicBezTo>
                    <a:cubicBezTo>
                      <a:pt x="103" y="153"/>
                      <a:pt x="109" y="168"/>
                      <a:pt x="114" y="183"/>
                    </a:cubicBezTo>
                    <a:cubicBezTo>
                      <a:pt x="120" y="202"/>
                      <a:pt x="124" y="221"/>
                      <a:pt x="118" y="242"/>
                    </a:cubicBezTo>
                    <a:cubicBezTo>
                      <a:pt x="113" y="257"/>
                      <a:pt x="111" y="273"/>
                      <a:pt x="107" y="288"/>
                    </a:cubicBezTo>
                    <a:cubicBezTo>
                      <a:pt x="100" y="316"/>
                      <a:pt x="94" y="344"/>
                      <a:pt x="88" y="372"/>
                    </a:cubicBezTo>
                    <a:cubicBezTo>
                      <a:pt x="86" y="380"/>
                      <a:pt x="90" y="387"/>
                      <a:pt x="98" y="390"/>
                    </a:cubicBezTo>
                    <a:cubicBezTo>
                      <a:pt x="103" y="391"/>
                      <a:pt x="108" y="394"/>
                      <a:pt x="113" y="396"/>
                    </a:cubicBezTo>
                    <a:cubicBezTo>
                      <a:pt x="116" y="397"/>
                      <a:pt x="119" y="398"/>
                      <a:pt x="121" y="400"/>
                    </a:cubicBezTo>
                    <a:cubicBezTo>
                      <a:pt x="136" y="409"/>
                      <a:pt x="146" y="429"/>
                      <a:pt x="142" y="440"/>
                    </a:cubicBezTo>
                    <a:cubicBezTo>
                      <a:pt x="138" y="452"/>
                      <a:pt x="120" y="461"/>
                      <a:pt x="100" y="4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9"/>
              <p:cNvSpPr>
                <a:spLocks/>
              </p:cNvSpPr>
              <p:nvPr/>
            </p:nvSpPr>
            <p:spPr bwMode="auto">
              <a:xfrm>
                <a:off x="8743950" y="4343400"/>
                <a:ext cx="122238" cy="423863"/>
              </a:xfrm>
              <a:custGeom>
                <a:avLst/>
                <a:gdLst>
                  <a:gd name="T0" fmla="*/ 127 w 128"/>
                  <a:gd name="T1" fmla="*/ 398 h 444"/>
                  <a:gd name="T2" fmla="*/ 127 w 128"/>
                  <a:gd name="T3" fmla="*/ 398 h 444"/>
                  <a:gd name="T4" fmla="*/ 101 w 128"/>
                  <a:gd name="T5" fmla="*/ 434 h 444"/>
                  <a:gd name="T6" fmla="*/ 64 w 128"/>
                  <a:gd name="T7" fmla="*/ 442 h 444"/>
                  <a:gd name="T8" fmla="*/ 30 w 128"/>
                  <a:gd name="T9" fmla="*/ 430 h 444"/>
                  <a:gd name="T10" fmla="*/ 40 w 128"/>
                  <a:gd name="T11" fmla="*/ 388 h 444"/>
                  <a:gd name="T12" fmla="*/ 50 w 128"/>
                  <a:gd name="T13" fmla="*/ 363 h 444"/>
                  <a:gd name="T14" fmla="*/ 6 w 128"/>
                  <a:gd name="T15" fmla="*/ 217 h 444"/>
                  <a:gd name="T16" fmla="*/ 1 w 128"/>
                  <a:gd name="T17" fmla="*/ 195 h 444"/>
                  <a:gd name="T18" fmla="*/ 1 w 128"/>
                  <a:gd name="T19" fmla="*/ 118 h 444"/>
                  <a:gd name="T20" fmla="*/ 6 w 128"/>
                  <a:gd name="T21" fmla="*/ 90 h 444"/>
                  <a:gd name="T22" fmla="*/ 26 w 128"/>
                  <a:gd name="T23" fmla="*/ 26 h 444"/>
                  <a:gd name="T24" fmla="*/ 45 w 128"/>
                  <a:gd name="T25" fmla="*/ 6 h 444"/>
                  <a:gd name="T26" fmla="*/ 78 w 128"/>
                  <a:gd name="T27" fmla="*/ 9 h 444"/>
                  <a:gd name="T28" fmla="*/ 89 w 128"/>
                  <a:gd name="T29" fmla="*/ 20 h 444"/>
                  <a:gd name="T30" fmla="*/ 111 w 128"/>
                  <a:gd name="T31" fmla="*/ 80 h 444"/>
                  <a:gd name="T32" fmla="*/ 103 w 128"/>
                  <a:gd name="T33" fmla="*/ 111 h 444"/>
                  <a:gd name="T34" fmla="*/ 80 w 128"/>
                  <a:gd name="T35" fmla="*/ 187 h 444"/>
                  <a:gd name="T36" fmla="*/ 81 w 128"/>
                  <a:gd name="T37" fmla="*/ 216 h 444"/>
                  <a:gd name="T38" fmla="*/ 94 w 128"/>
                  <a:gd name="T39" fmla="*/ 265 h 444"/>
                  <a:gd name="T40" fmla="*/ 101 w 128"/>
                  <a:gd name="T41" fmla="*/ 286 h 444"/>
                  <a:gd name="T42" fmla="*/ 124 w 128"/>
                  <a:gd name="T43" fmla="*/ 382 h 444"/>
                  <a:gd name="T44" fmla="*/ 127 w 128"/>
                  <a:gd name="T45" fmla="*/ 39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444">
                    <a:moveTo>
                      <a:pt x="127" y="398"/>
                    </a:moveTo>
                    <a:lnTo>
                      <a:pt x="127" y="398"/>
                    </a:lnTo>
                    <a:cubicBezTo>
                      <a:pt x="128" y="421"/>
                      <a:pt x="120" y="432"/>
                      <a:pt x="101" y="434"/>
                    </a:cubicBezTo>
                    <a:cubicBezTo>
                      <a:pt x="88" y="435"/>
                      <a:pt x="76" y="440"/>
                      <a:pt x="64" y="442"/>
                    </a:cubicBezTo>
                    <a:cubicBezTo>
                      <a:pt x="50" y="444"/>
                      <a:pt x="38" y="443"/>
                      <a:pt x="30" y="430"/>
                    </a:cubicBezTo>
                    <a:cubicBezTo>
                      <a:pt x="18" y="411"/>
                      <a:pt x="21" y="401"/>
                      <a:pt x="40" y="388"/>
                    </a:cubicBezTo>
                    <a:cubicBezTo>
                      <a:pt x="54" y="379"/>
                      <a:pt x="55" y="378"/>
                      <a:pt x="50" y="363"/>
                    </a:cubicBezTo>
                    <a:cubicBezTo>
                      <a:pt x="34" y="314"/>
                      <a:pt x="29" y="263"/>
                      <a:pt x="6" y="217"/>
                    </a:cubicBezTo>
                    <a:cubicBezTo>
                      <a:pt x="2" y="210"/>
                      <a:pt x="0" y="203"/>
                      <a:pt x="1" y="195"/>
                    </a:cubicBezTo>
                    <a:cubicBezTo>
                      <a:pt x="1" y="169"/>
                      <a:pt x="1" y="144"/>
                      <a:pt x="1" y="118"/>
                    </a:cubicBezTo>
                    <a:cubicBezTo>
                      <a:pt x="2" y="109"/>
                      <a:pt x="3" y="99"/>
                      <a:pt x="6" y="90"/>
                    </a:cubicBezTo>
                    <a:cubicBezTo>
                      <a:pt x="12" y="69"/>
                      <a:pt x="19" y="47"/>
                      <a:pt x="26" y="26"/>
                    </a:cubicBezTo>
                    <a:cubicBezTo>
                      <a:pt x="29" y="17"/>
                      <a:pt x="36" y="10"/>
                      <a:pt x="45" y="6"/>
                    </a:cubicBezTo>
                    <a:cubicBezTo>
                      <a:pt x="57" y="0"/>
                      <a:pt x="68" y="1"/>
                      <a:pt x="78" y="9"/>
                    </a:cubicBezTo>
                    <a:cubicBezTo>
                      <a:pt x="82" y="12"/>
                      <a:pt x="85" y="17"/>
                      <a:pt x="89" y="20"/>
                    </a:cubicBezTo>
                    <a:cubicBezTo>
                      <a:pt x="113" y="34"/>
                      <a:pt x="118" y="55"/>
                      <a:pt x="111" y="80"/>
                    </a:cubicBezTo>
                    <a:cubicBezTo>
                      <a:pt x="108" y="90"/>
                      <a:pt x="108" y="101"/>
                      <a:pt x="103" y="111"/>
                    </a:cubicBezTo>
                    <a:cubicBezTo>
                      <a:pt x="90" y="135"/>
                      <a:pt x="88" y="162"/>
                      <a:pt x="80" y="187"/>
                    </a:cubicBezTo>
                    <a:cubicBezTo>
                      <a:pt x="77" y="197"/>
                      <a:pt x="78" y="206"/>
                      <a:pt x="81" y="216"/>
                    </a:cubicBezTo>
                    <a:cubicBezTo>
                      <a:pt x="85" y="232"/>
                      <a:pt x="90" y="249"/>
                      <a:pt x="94" y="265"/>
                    </a:cubicBezTo>
                    <a:cubicBezTo>
                      <a:pt x="96" y="272"/>
                      <a:pt x="99" y="279"/>
                      <a:pt x="101" y="286"/>
                    </a:cubicBezTo>
                    <a:cubicBezTo>
                      <a:pt x="109" y="318"/>
                      <a:pt x="117" y="350"/>
                      <a:pt x="124" y="382"/>
                    </a:cubicBezTo>
                    <a:cubicBezTo>
                      <a:pt x="126" y="388"/>
                      <a:pt x="127" y="395"/>
                      <a:pt x="127" y="3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65" name="Freeform 164"/>
          <p:cNvSpPr>
            <a:spLocks noEditPoints="1"/>
          </p:cNvSpPr>
          <p:nvPr userDrawn="1"/>
        </p:nvSpPr>
        <p:spPr bwMode="auto">
          <a:xfrm>
            <a:off x="8410038" y="2960747"/>
            <a:ext cx="392480" cy="917591"/>
          </a:xfrm>
          <a:custGeom>
            <a:avLst/>
            <a:gdLst>
              <a:gd name="T0" fmla="*/ 382 w 960"/>
              <a:gd name="T1" fmla="*/ 169 h 2249"/>
              <a:gd name="T2" fmla="*/ 555 w 960"/>
              <a:gd name="T3" fmla="*/ 128 h 2249"/>
              <a:gd name="T4" fmla="*/ 453 w 960"/>
              <a:gd name="T5" fmla="*/ 112 h 2249"/>
              <a:gd name="T6" fmla="*/ 321 w 960"/>
              <a:gd name="T7" fmla="*/ 154 h 2249"/>
              <a:gd name="T8" fmla="*/ 552 w 960"/>
              <a:gd name="T9" fmla="*/ 1083 h 2249"/>
              <a:gd name="T10" fmla="*/ 502 w 960"/>
              <a:gd name="T11" fmla="*/ 1116 h 2249"/>
              <a:gd name="T12" fmla="*/ 509 w 960"/>
              <a:gd name="T13" fmla="*/ 1329 h 2249"/>
              <a:gd name="T14" fmla="*/ 516 w 960"/>
              <a:gd name="T15" fmla="*/ 1464 h 2249"/>
              <a:gd name="T16" fmla="*/ 558 w 960"/>
              <a:gd name="T17" fmla="*/ 1640 h 2249"/>
              <a:gd name="T18" fmla="*/ 797 w 960"/>
              <a:gd name="T19" fmla="*/ 1615 h 2249"/>
              <a:gd name="T20" fmla="*/ 788 w 960"/>
              <a:gd name="T21" fmla="*/ 1308 h 2249"/>
              <a:gd name="T22" fmla="*/ 766 w 960"/>
              <a:gd name="T23" fmla="*/ 1055 h 2249"/>
              <a:gd name="T24" fmla="*/ 622 w 960"/>
              <a:gd name="T25" fmla="*/ 1083 h 2249"/>
              <a:gd name="T26" fmla="*/ 179 w 960"/>
              <a:gd name="T27" fmla="*/ 1936 h 2249"/>
              <a:gd name="T28" fmla="*/ 225 w 960"/>
              <a:gd name="T29" fmla="*/ 2038 h 2249"/>
              <a:gd name="T30" fmla="*/ 369 w 960"/>
              <a:gd name="T31" fmla="*/ 2075 h 2249"/>
              <a:gd name="T32" fmla="*/ 660 w 960"/>
              <a:gd name="T33" fmla="*/ 2073 h 2249"/>
              <a:gd name="T34" fmla="*/ 808 w 960"/>
              <a:gd name="T35" fmla="*/ 1943 h 2249"/>
              <a:gd name="T36" fmla="*/ 800 w 960"/>
              <a:gd name="T37" fmla="*/ 1813 h 2249"/>
              <a:gd name="T38" fmla="*/ 669 w 960"/>
              <a:gd name="T39" fmla="*/ 1811 h 2249"/>
              <a:gd name="T40" fmla="*/ 445 w 960"/>
              <a:gd name="T41" fmla="*/ 1780 h 2249"/>
              <a:gd name="T42" fmla="*/ 389 w 960"/>
              <a:gd name="T43" fmla="*/ 1548 h 2249"/>
              <a:gd name="T44" fmla="*/ 368 w 960"/>
              <a:gd name="T45" fmla="*/ 1304 h 2249"/>
              <a:gd name="T46" fmla="*/ 402 w 960"/>
              <a:gd name="T47" fmla="*/ 951 h 2249"/>
              <a:gd name="T48" fmla="*/ 606 w 960"/>
              <a:gd name="T49" fmla="*/ 935 h 2249"/>
              <a:gd name="T50" fmla="*/ 792 w 960"/>
              <a:gd name="T51" fmla="*/ 869 h 2249"/>
              <a:gd name="T52" fmla="*/ 782 w 960"/>
              <a:gd name="T53" fmla="*/ 656 h 2249"/>
              <a:gd name="T54" fmla="*/ 612 w 960"/>
              <a:gd name="T55" fmla="*/ 546 h 2249"/>
              <a:gd name="T56" fmla="*/ 569 w 960"/>
              <a:gd name="T57" fmla="*/ 489 h 2249"/>
              <a:gd name="T58" fmla="*/ 512 w 960"/>
              <a:gd name="T59" fmla="*/ 291 h 2249"/>
              <a:gd name="T60" fmla="*/ 384 w 960"/>
              <a:gd name="T61" fmla="*/ 413 h 2249"/>
              <a:gd name="T62" fmla="*/ 313 w 960"/>
              <a:gd name="T63" fmla="*/ 574 h 2249"/>
              <a:gd name="T64" fmla="*/ 152 w 960"/>
              <a:gd name="T65" fmla="*/ 701 h 2249"/>
              <a:gd name="T66" fmla="*/ 138 w 960"/>
              <a:gd name="T67" fmla="*/ 954 h 2249"/>
              <a:gd name="T68" fmla="*/ 140 w 960"/>
              <a:gd name="T69" fmla="*/ 1185 h 2249"/>
              <a:gd name="T70" fmla="*/ 150 w 960"/>
              <a:gd name="T71" fmla="*/ 1473 h 2249"/>
              <a:gd name="T72" fmla="*/ 163 w 960"/>
              <a:gd name="T73" fmla="*/ 1788 h 2249"/>
              <a:gd name="T74" fmla="*/ 693 w 960"/>
              <a:gd name="T75" fmla="*/ 120 h 2249"/>
              <a:gd name="T76" fmla="*/ 651 w 960"/>
              <a:gd name="T77" fmla="*/ 251 h 2249"/>
              <a:gd name="T78" fmla="*/ 693 w 960"/>
              <a:gd name="T79" fmla="*/ 417 h 2249"/>
              <a:gd name="T80" fmla="*/ 811 w 960"/>
              <a:gd name="T81" fmla="*/ 499 h 2249"/>
              <a:gd name="T82" fmla="*/ 920 w 960"/>
              <a:gd name="T83" fmla="*/ 646 h 2249"/>
              <a:gd name="T84" fmla="*/ 933 w 960"/>
              <a:gd name="T85" fmla="*/ 821 h 2249"/>
              <a:gd name="T86" fmla="*/ 924 w 960"/>
              <a:gd name="T87" fmla="*/ 1124 h 2249"/>
              <a:gd name="T88" fmla="*/ 936 w 960"/>
              <a:gd name="T89" fmla="*/ 1496 h 2249"/>
              <a:gd name="T90" fmla="*/ 947 w 960"/>
              <a:gd name="T91" fmla="*/ 1865 h 2249"/>
              <a:gd name="T92" fmla="*/ 912 w 960"/>
              <a:gd name="T93" fmla="*/ 2070 h 2249"/>
              <a:gd name="T94" fmla="*/ 782 w 960"/>
              <a:gd name="T95" fmla="*/ 2197 h 2249"/>
              <a:gd name="T96" fmla="*/ 679 w 960"/>
              <a:gd name="T97" fmla="*/ 2237 h 2249"/>
              <a:gd name="T98" fmla="*/ 435 w 960"/>
              <a:gd name="T99" fmla="*/ 2239 h 2249"/>
              <a:gd name="T100" fmla="*/ 240 w 960"/>
              <a:gd name="T101" fmla="*/ 2201 h 2249"/>
              <a:gd name="T102" fmla="*/ 96 w 960"/>
              <a:gd name="T103" fmla="*/ 2119 h 2249"/>
              <a:gd name="T104" fmla="*/ 33 w 960"/>
              <a:gd name="T105" fmla="*/ 1950 h 2249"/>
              <a:gd name="T106" fmla="*/ 8 w 960"/>
              <a:gd name="T107" fmla="*/ 1625 h 2249"/>
              <a:gd name="T108" fmla="*/ 3 w 960"/>
              <a:gd name="T109" fmla="*/ 1083 h 2249"/>
              <a:gd name="T110" fmla="*/ 22 w 960"/>
              <a:gd name="T111" fmla="*/ 708 h 2249"/>
              <a:gd name="T112" fmla="*/ 51 w 960"/>
              <a:gd name="T113" fmla="*/ 583 h 2249"/>
              <a:gd name="T114" fmla="*/ 206 w 960"/>
              <a:gd name="T115" fmla="*/ 460 h 2249"/>
              <a:gd name="T116" fmla="*/ 255 w 960"/>
              <a:gd name="T117" fmla="*/ 359 h 2249"/>
              <a:gd name="T118" fmla="*/ 192 w 960"/>
              <a:gd name="T119" fmla="*/ 244 h 2249"/>
              <a:gd name="T120" fmla="*/ 315 w 960"/>
              <a:gd name="T121" fmla="*/ 44 h 2249"/>
              <a:gd name="T122" fmla="*/ 571 w 960"/>
              <a:gd name="T123" fmla="*/ 5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0" h="2249">
                <a:moveTo>
                  <a:pt x="382" y="170"/>
                </a:moveTo>
                <a:lnTo>
                  <a:pt x="382" y="170"/>
                </a:lnTo>
                <a:cubicBezTo>
                  <a:pt x="382" y="170"/>
                  <a:pt x="382" y="169"/>
                  <a:pt x="382" y="169"/>
                </a:cubicBezTo>
                <a:cubicBezTo>
                  <a:pt x="390" y="169"/>
                  <a:pt x="398" y="169"/>
                  <a:pt x="407" y="169"/>
                </a:cubicBezTo>
                <a:cubicBezTo>
                  <a:pt x="440" y="167"/>
                  <a:pt x="472" y="159"/>
                  <a:pt x="503" y="150"/>
                </a:cubicBezTo>
                <a:cubicBezTo>
                  <a:pt x="521" y="144"/>
                  <a:pt x="539" y="139"/>
                  <a:pt x="555" y="128"/>
                </a:cubicBezTo>
                <a:cubicBezTo>
                  <a:pt x="561" y="125"/>
                  <a:pt x="567" y="119"/>
                  <a:pt x="565" y="111"/>
                </a:cubicBezTo>
                <a:cubicBezTo>
                  <a:pt x="563" y="104"/>
                  <a:pt x="556" y="104"/>
                  <a:pt x="550" y="103"/>
                </a:cubicBezTo>
                <a:cubicBezTo>
                  <a:pt x="517" y="95"/>
                  <a:pt x="485" y="105"/>
                  <a:pt x="453" y="112"/>
                </a:cubicBezTo>
                <a:cubicBezTo>
                  <a:pt x="420" y="119"/>
                  <a:pt x="389" y="131"/>
                  <a:pt x="354" y="126"/>
                </a:cubicBezTo>
                <a:cubicBezTo>
                  <a:pt x="348" y="126"/>
                  <a:pt x="341" y="127"/>
                  <a:pt x="337" y="133"/>
                </a:cubicBezTo>
                <a:cubicBezTo>
                  <a:pt x="332" y="140"/>
                  <a:pt x="327" y="147"/>
                  <a:pt x="321" y="154"/>
                </a:cubicBezTo>
                <a:cubicBezTo>
                  <a:pt x="315" y="162"/>
                  <a:pt x="317" y="166"/>
                  <a:pt x="327" y="167"/>
                </a:cubicBezTo>
                <a:cubicBezTo>
                  <a:pt x="345" y="168"/>
                  <a:pt x="363" y="169"/>
                  <a:pt x="382" y="170"/>
                </a:cubicBezTo>
                <a:close/>
                <a:moveTo>
                  <a:pt x="552" y="1083"/>
                </a:moveTo>
                <a:lnTo>
                  <a:pt x="552" y="1083"/>
                </a:lnTo>
                <a:cubicBezTo>
                  <a:pt x="546" y="1082"/>
                  <a:pt x="541" y="1082"/>
                  <a:pt x="535" y="1082"/>
                </a:cubicBezTo>
                <a:cubicBezTo>
                  <a:pt x="511" y="1080"/>
                  <a:pt x="498" y="1092"/>
                  <a:pt x="502" y="1116"/>
                </a:cubicBezTo>
                <a:cubicBezTo>
                  <a:pt x="505" y="1143"/>
                  <a:pt x="503" y="1171"/>
                  <a:pt x="505" y="1198"/>
                </a:cubicBezTo>
                <a:cubicBezTo>
                  <a:pt x="506" y="1230"/>
                  <a:pt x="505" y="1263"/>
                  <a:pt x="505" y="1295"/>
                </a:cubicBezTo>
                <a:cubicBezTo>
                  <a:pt x="506" y="1307"/>
                  <a:pt x="511" y="1318"/>
                  <a:pt x="509" y="1329"/>
                </a:cubicBezTo>
                <a:cubicBezTo>
                  <a:pt x="505" y="1359"/>
                  <a:pt x="506" y="1388"/>
                  <a:pt x="513" y="1418"/>
                </a:cubicBezTo>
                <a:cubicBezTo>
                  <a:pt x="514" y="1421"/>
                  <a:pt x="515" y="1425"/>
                  <a:pt x="514" y="1428"/>
                </a:cubicBezTo>
                <a:cubicBezTo>
                  <a:pt x="511" y="1440"/>
                  <a:pt x="514" y="1452"/>
                  <a:pt x="516" y="1464"/>
                </a:cubicBezTo>
                <a:cubicBezTo>
                  <a:pt x="521" y="1482"/>
                  <a:pt x="524" y="1501"/>
                  <a:pt x="528" y="1520"/>
                </a:cubicBezTo>
                <a:cubicBezTo>
                  <a:pt x="536" y="1554"/>
                  <a:pt x="531" y="1589"/>
                  <a:pt x="539" y="1622"/>
                </a:cubicBezTo>
                <a:cubicBezTo>
                  <a:pt x="542" y="1633"/>
                  <a:pt x="546" y="1638"/>
                  <a:pt x="558" y="1640"/>
                </a:cubicBezTo>
                <a:cubicBezTo>
                  <a:pt x="608" y="1650"/>
                  <a:pt x="658" y="1658"/>
                  <a:pt x="709" y="1649"/>
                </a:cubicBezTo>
                <a:cubicBezTo>
                  <a:pt x="733" y="1645"/>
                  <a:pt x="757" y="1647"/>
                  <a:pt x="781" y="1638"/>
                </a:cubicBezTo>
                <a:cubicBezTo>
                  <a:pt x="793" y="1634"/>
                  <a:pt x="798" y="1627"/>
                  <a:pt x="797" y="1615"/>
                </a:cubicBezTo>
                <a:cubicBezTo>
                  <a:pt x="796" y="1575"/>
                  <a:pt x="795" y="1535"/>
                  <a:pt x="793" y="1494"/>
                </a:cubicBezTo>
                <a:cubicBezTo>
                  <a:pt x="792" y="1468"/>
                  <a:pt x="787" y="1442"/>
                  <a:pt x="789" y="1416"/>
                </a:cubicBezTo>
                <a:cubicBezTo>
                  <a:pt x="792" y="1380"/>
                  <a:pt x="790" y="1344"/>
                  <a:pt x="788" y="1308"/>
                </a:cubicBezTo>
                <a:cubicBezTo>
                  <a:pt x="785" y="1253"/>
                  <a:pt x="781" y="1197"/>
                  <a:pt x="781" y="1142"/>
                </a:cubicBezTo>
                <a:cubicBezTo>
                  <a:pt x="781" y="1117"/>
                  <a:pt x="781" y="1092"/>
                  <a:pt x="782" y="1067"/>
                </a:cubicBezTo>
                <a:cubicBezTo>
                  <a:pt x="783" y="1054"/>
                  <a:pt x="776" y="1054"/>
                  <a:pt x="766" y="1055"/>
                </a:cubicBezTo>
                <a:cubicBezTo>
                  <a:pt x="745" y="1055"/>
                  <a:pt x="726" y="1067"/>
                  <a:pt x="704" y="1066"/>
                </a:cubicBezTo>
                <a:cubicBezTo>
                  <a:pt x="692" y="1065"/>
                  <a:pt x="681" y="1069"/>
                  <a:pt x="670" y="1073"/>
                </a:cubicBezTo>
                <a:cubicBezTo>
                  <a:pt x="655" y="1079"/>
                  <a:pt x="638" y="1084"/>
                  <a:pt x="622" y="1083"/>
                </a:cubicBezTo>
                <a:cubicBezTo>
                  <a:pt x="598" y="1081"/>
                  <a:pt x="575" y="1086"/>
                  <a:pt x="552" y="1083"/>
                </a:cubicBezTo>
                <a:close/>
                <a:moveTo>
                  <a:pt x="179" y="1936"/>
                </a:moveTo>
                <a:lnTo>
                  <a:pt x="179" y="1936"/>
                </a:lnTo>
                <a:cubicBezTo>
                  <a:pt x="178" y="1954"/>
                  <a:pt x="181" y="1972"/>
                  <a:pt x="183" y="1990"/>
                </a:cubicBezTo>
                <a:cubicBezTo>
                  <a:pt x="186" y="2009"/>
                  <a:pt x="192" y="2022"/>
                  <a:pt x="209" y="2030"/>
                </a:cubicBezTo>
                <a:cubicBezTo>
                  <a:pt x="215" y="2032"/>
                  <a:pt x="220" y="2035"/>
                  <a:pt x="225" y="2038"/>
                </a:cubicBezTo>
                <a:cubicBezTo>
                  <a:pt x="253" y="2050"/>
                  <a:pt x="283" y="2057"/>
                  <a:pt x="310" y="2071"/>
                </a:cubicBezTo>
                <a:cubicBezTo>
                  <a:pt x="316" y="2075"/>
                  <a:pt x="323" y="2079"/>
                  <a:pt x="331" y="2080"/>
                </a:cubicBezTo>
                <a:cubicBezTo>
                  <a:pt x="358" y="2080"/>
                  <a:pt x="345" y="2068"/>
                  <a:pt x="369" y="2075"/>
                </a:cubicBezTo>
                <a:cubicBezTo>
                  <a:pt x="420" y="2090"/>
                  <a:pt x="472" y="2091"/>
                  <a:pt x="524" y="2094"/>
                </a:cubicBezTo>
                <a:cubicBezTo>
                  <a:pt x="548" y="2096"/>
                  <a:pt x="570" y="2090"/>
                  <a:pt x="593" y="2089"/>
                </a:cubicBezTo>
                <a:cubicBezTo>
                  <a:pt x="616" y="2088"/>
                  <a:pt x="638" y="2082"/>
                  <a:pt x="660" y="2073"/>
                </a:cubicBezTo>
                <a:cubicBezTo>
                  <a:pt x="674" y="2066"/>
                  <a:pt x="688" y="2060"/>
                  <a:pt x="703" y="2054"/>
                </a:cubicBezTo>
                <a:cubicBezTo>
                  <a:pt x="728" y="2043"/>
                  <a:pt x="731" y="2049"/>
                  <a:pt x="750" y="2026"/>
                </a:cubicBezTo>
                <a:cubicBezTo>
                  <a:pt x="771" y="2000"/>
                  <a:pt x="788" y="1970"/>
                  <a:pt x="808" y="1943"/>
                </a:cubicBezTo>
                <a:cubicBezTo>
                  <a:pt x="811" y="1939"/>
                  <a:pt x="811" y="1933"/>
                  <a:pt x="810" y="1928"/>
                </a:cubicBezTo>
                <a:cubicBezTo>
                  <a:pt x="807" y="1918"/>
                  <a:pt x="804" y="1908"/>
                  <a:pt x="803" y="1897"/>
                </a:cubicBezTo>
                <a:cubicBezTo>
                  <a:pt x="800" y="1854"/>
                  <a:pt x="800" y="1857"/>
                  <a:pt x="800" y="1813"/>
                </a:cubicBezTo>
                <a:cubicBezTo>
                  <a:pt x="800" y="1801"/>
                  <a:pt x="796" y="1798"/>
                  <a:pt x="784" y="1800"/>
                </a:cubicBezTo>
                <a:cubicBezTo>
                  <a:pt x="777" y="1801"/>
                  <a:pt x="769" y="1802"/>
                  <a:pt x="761" y="1804"/>
                </a:cubicBezTo>
                <a:cubicBezTo>
                  <a:pt x="731" y="1809"/>
                  <a:pt x="700" y="1805"/>
                  <a:pt x="669" y="1811"/>
                </a:cubicBezTo>
                <a:cubicBezTo>
                  <a:pt x="653" y="1814"/>
                  <a:pt x="637" y="1818"/>
                  <a:pt x="620" y="1814"/>
                </a:cubicBezTo>
                <a:cubicBezTo>
                  <a:pt x="578" y="1802"/>
                  <a:pt x="535" y="1799"/>
                  <a:pt x="492" y="1797"/>
                </a:cubicBezTo>
                <a:cubicBezTo>
                  <a:pt x="475" y="1795"/>
                  <a:pt x="457" y="1791"/>
                  <a:pt x="445" y="1780"/>
                </a:cubicBezTo>
                <a:cubicBezTo>
                  <a:pt x="431" y="1767"/>
                  <a:pt x="419" y="1750"/>
                  <a:pt x="413" y="1730"/>
                </a:cubicBezTo>
                <a:cubicBezTo>
                  <a:pt x="407" y="1712"/>
                  <a:pt x="404" y="1694"/>
                  <a:pt x="402" y="1676"/>
                </a:cubicBezTo>
                <a:cubicBezTo>
                  <a:pt x="398" y="1633"/>
                  <a:pt x="389" y="1591"/>
                  <a:pt x="389" y="1548"/>
                </a:cubicBezTo>
                <a:cubicBezTo>
                  <a:pt x="389" y="1539"/>
                  <a:pt x="389" y="1530"/>
                  <a:pt x="386" y="1522"/>
                </a:cubicBezTo>
                <a:cubicBezTo>
                  <a:pt x="379" y="1494"/>
                  <a:pt x="374" y="1467"/>
                  <a:pt x="371" y="1438"/>
                </a:cubicBezTo>
                <a:cubicBezTo>
                  <a:pt x="367" y="1393"/>
                  <a:pt x="372" y="1348"/>
                  <a:pt x="368" y="1304"/>
                </a:cubicBezTo>
                <a:cubicBezTo>
                  <a:pt x="365" y="1273"/>
                  <a:pt x="371" y="1242"/>
                  <a:pt x="371" y="1211"/>
                </a:cubicBezTo>
                <a:cubicBezTo>
                  <a:pt x="369" y="1162"/>
                  <a:pt x="364" y="1113"/>
                  <a:pt x="370" y="1063"/>
                </a:cubicBezTo>
                <a:cubicBezTo>
                  <a:pt x="375" y="1024"/>
                  <a:pt x="379" y="985"/>
                  <a:pt x="402" y="951"/>
                </a:cubicBezTo>
                <a:cubicBezTo>
                  <a:pt x="415" y="931"/>
                  <a:pt x="445" y="914"/>
                  <a:pt x="462" y="921"/>
                </a:cubicBezTo>
                <a:cubicBezTo>
                  <a:pt x="476" y="927"/>
                  <a:pt x="492" y="929"/>
                  <a:pt x="507" y="932"/>
                </a:cubicBezTo>
                <a:cubicBezTo>
                  <a:pt x="540" y="939"/>
                  <a:pt x="573" y="935"/>
                  <a:pt x="606" y="935"/>
                </a:cubicBezTo>
                <a:cubicBezTo>
                  <a:pt x="613" y="935"/>
                  <a:pt x="619" y="934"/>
                  <a:pt x="626" y="932"/>
                </a:cubicBezTo>
                <a:cubicBezTo>
                  <a:pt x="671" y="919"/>
                  <a:pt x="716" y="911"/>
                  <a:pt x="762" y="902"/>
                </a:cubicBezTo>
                <a:cubicBezTo>
                  <a:pt x="782" y="898"/>
                  <a:pt x="791" y="889"/>
                  <a:pt x="792" y="869"/>
                </a:cubicBezTo>
                <a:cubicBezTo>
                  <a:pt x="793" y="853"/>
                  <a:pt x="791" y="836"/>
                  <a:pt x="794" y="820"/>
                </a:cubicBezTo>
                <a:cubicBezTo>
                  <a:pt x="801" y="773"/>
                  <a:pt x="794" y="727"/>
                  <a:pt x="792" y="680"/>
                </a:cubicBezTo>
                <a:cubicBezTo>
                  <a:pt x="791" y="671"/>
                  <a:pt x="789" y="662"/>
                  <a:pt x="782" y="656"/>
                </a:cubicBezTo>
                <a:cubicBezTo>
                  <a:pt x="749" y="630"/>
                  <a:pt x="739" y="612"/>
                  <a:pt x="700" y="595"/>
                </a:cubicBezTo>
                <a:cubicBezTo>
                  <a:pt x="688" y="590"/>
                  <a:pt x="675" y="589"/>
                  <a:pt x="665" y="580"/>
                </a:cubicBezTo>
                <a:cubicBezTo>
                  <a:pt x="648" y="568"/>
                  <a:pt x="630" y="556"/>
                  <a:pt x="612" y="546"/>
                </a:cubicBezTo>
                <a:cubicBezTo>
                  <a:pt x="607" y="543"/>
                  <a:pt x="603" y="540"/>
                  <a:pt x="601" y="536"/>
                </a:cubicBezTo>
                <a:cubicBezTo>
                  <a:pt x="593" y="522"/>
                  <a:pt x="578" y="513"/>
                  <a:pt x="575" y="496"/>
                </a:cubicBezTo>
                <a:cubicBezTo>
                  <a:pt x="575" y="493"/>
                  <a:pt x="571" y="491"/>
                  <a:pt x="569" y="489"/>
                </a:cubicBezTo>
                <a:cubicBezTo>
                  <a:pt x="531" y="464"/>
                  <a:pt x="524" y="426"/>
                  <a:pt x="525" y="385"/>
                </a:cubicBezTo>
                <a:cubicBezTo>
                  <a:pt x="526" y="356"/>
                  <a:pt x="523" y="327"/>
                  <a:pt x="522" y="299"/>
                </a:cubicBezTo>
                <a:cubicBezTo>
                  <a:pt x="521" y="292"/>
                  <a:pt x="519" y="290"/>
                  <a:pt x="512" y="291"/>
                </a:cubicBezTo>
                <a:cubicBezTo>
                  <a:pt x="474" y="298"/>
                  <a:pt x="436" y="301"/>
                  <a:pt x="398" y="301"/>
                </a:cubicBezTo>
                <a:cubicBezTo>
                  <a:pt x="385" y="301"/>
                  <a:pt x="381" y="306"/>
                  <a:pt x="382" y="319"/>
                </a:cubicBezTo>
                <a:cubicBezTo>
                  <a:pt x="385" y="350"/>
                  <a:pt x="390" y="382"/>
                  <a:pt x="384" y="413"/>
                </a:cubicBezTo>
                <a:cubicBezTo>
                  <a:pt x="381" y="428"/>
                  <a:pt x="387" y="447"/>
                  <a:pt x="377" y="459"/>
                </a:cubicBezTo>
                <a:cubicBezTo>
                  <a:pt x="363" y="475"/>
                  <a:pt x="355" y="493"/>
                  <a:pt x="346" y="512"/>
                </a:cubicBezTo>
                <a:cubicBezTo>
                  <a:pt x="330" y="546"/>
                  <a:pt x="341" y="551"/>
                  <a:pt x="313" y="574"/>
                </a:cubicBezTo>
                <a:cubicBezTo>
                  <a:pt x="295" y="588"/>
                  <a:pt x="276" y="603"/>
                  <a:pt x="253" y="610"/>
                </a:cubicBezTo>
                <a:cubicBezTo>
                  <a:pt x="218" y="620"/>
                  <a:pt x="188" y="636"/>
                  <a:pt x="170" y="670"/>
                </a:cubicBezTo>
                <a:cubicBezTo>
                  <a:pt x="164" y="680"/>
                  <a:pt x="154" y="688"/>
                  <a:pt x="152" y="701"/>
                </a:cubicBezTo>
                <a:cubicBezTo>
                  <a:pt x="148" y="727"/>
                  <a:pt x="146" y="755"/>
                  <a:pt x="145" y="782"/>
                </a:cubicBezTo>
                <a:cubicBezTo>
                  <a:pt x="144" y="811"/>
                  <a:pt x="138" y="839"/>
                  <a:pt x="138" y="868"/>
                </a:cubicBezTo>
                <a:cubicBezTo>
                  <a:pt x="138" y="896"/>
                  <a:pt x="136" y="925"/>
                  <a:pt x="138" y="954"/>
                </a:cubicBezTo>
                <a:cubicBezTo>
                  <a:pt x="141" y="991"/>
                  <a:pt x="141" y="1028"/>
                  <a:pt x="139" y="1066"/>
                </a:cubicBezTo>
                <a:cubicBezTo>
                  <a:pt x="138" y="1091"/>
                  <a:pt x="135" y="1117"/>
                  <a:pt x="138" y="1142"/>
                </a:cubicBezTo>
                <a:cubicBezTo>
                  <a:pt x="140" y="1157"/>
                  <a:pt x="141" y="1171"/>
                  <a:pt x="140" y="1185"/>
                </a:cubicBezTo>
                <a:cubicBezTo>
                  <a:pt x="137" y="1219"/>
                  <a:pt x="143" y="1253"/>
                  <a:pt x="142" y="1288"/>
                </a:cubicBezTo>
                <a:cubicBezTo>
                  <a:pt x="141" y="1311"/>
                  <a:pt x="145" y="1335"/>
                  <a:pt x="146" y="1359"/>
                </a:cubicBezTo>
                <a:cubicBezTo>
                  <a:pt x="148" y="1397"/>
                  <a:pt x="147" y="1435"/>
                  <a:pt x="150" y="1473"/>
                </a:cubicBezTo>
                <a:cubicBezTo>
                  <a:pt x="152" y="1516"/>
                  <a:pt x="156" y="1559"/>
                  <a:pt x="152" y="1602"/>
                </a:cubicBezTo>
                <a:cubicBezTo>
                  <a:pt x="150" y="1627"/>
                  <a:pt x="151" y="1652"/>
                  <a:pt x="153" y="1677"/>
                </a:cubicBezTo>
                <a:cubicBezTo>
                  <a:pt x="155" y="1714"/>
                  <a:pt x="162" y="1750"/>
                  <a:pt x="163" y="1788"/>
                </a:cubicBezTo>
                <a:cubicBezTo>
                  <a:pt x="163" y="1812"/>
                  <a:pt x="165" y="1837"/>
                  <a:pt x="170" y="1862"/>
                </a:cubicBezTo>
                <a:cubicBezTo>
                  <a:pt x="176" y="1894"/>
                  <a:pt x="179" y="1903"/>
                  <a:pt x="179" y="1936"/>
                </a:cubicBezTo>
                <a:close/>
                <a:moveTo>
                  <a:pt x="693" y="120"/>
                </a:moveTo>
                <a:lnTo>
                  <a:pt x="693" y="120"/>
                </a:lnTo>
                <a:cubicBezTo>
                  <a:pt x="693" y="147"/>
                  <a:pt x="686" y="190"/>
                  <a:pt x="657" y="226"/>
                </a:cubicBezTo>
                <a:cubicBezTo>
                  <a:pt x="652" y="233"/>
                  <a:pt x="651" y="241"/>
                  <a:pt x="651" y="251"/>
                </a:cubicBezTo>
                <a:cubicBezTo>
                  <a:pt x="650" y="285"/>
                  <a:pt x="659" y="318"/>
                  <a:pt x="658" y="352"/>
                </a:cubicBezTo>
                <a:cubicBezTo>
                  <a:pt x="657" y="360"/>
                  <a:pt x="661" y="366"/>
                  <a:pt x="667" y="372"/>
                </a:cubicBezTo>
                <a:cubicBezTo>
                  <a:pt x="680" y="384"/>
                  <a:pt x="692" y="398"/>
                  <a:pt x="693" y="417"/>
                </a:cubicBezTo>
                <a:cubicBezTo>
                  <a:pt x="693" y="427"/>
                  <a:pt x="698" y="433"/>
                  <a:pt x="706" y="438"/>
                </a:cubicBezTo>
                <a:cubicBezTo>
                  <a:pt x="723" y="448"/>
                  <a:pt x="719" y="449"/>
                  <a:pt x="738" y="457"/>
                </a:cubicBezTo>
                <a:cubicBezTo>
                  <a:pt x="763" y="467"/>
                  <a:pt x="790" y="479"/>
                  <a:pt x="811" y="499"/>
                </a:cubicBezTo>
                <a:cubicBezTo>
                  <a:pt x="829" y="517"/>
                  <a:pt x="852" y="531"/>
                  <a:pt x="874" y="543"/>
                </a:cubicBezTo>
                <a:cubicBezTo>
                  <a:pt x="892" y="552"/>
                  <a:pt x="901" y="568"/>
                  <a:pt x="907" y="585"/>
                </a:cubicBezTo>
                <a:cubicBezTo>
                  <a:pt x="912" y="605"/>
                  <a:pt x="915" y="626"/>
                  <a:pt x="920" y="646"/>
                </a:cubicBezTo>
                <a:cubicBezTo>
                  <a:pt x="927" y="671"/>
                  <a:pt x="927" y="696"/>
                  <a:pt x="931" y="721"/>
                </a:cubicBezTo>
                <a:cubicBezTo>
                  <a:pt x="935" y="750"/>
                  <a:pt x="939" y="780"/>
                  <a:pt x="933" y="809"/>
                </a:cubicBezTo>
                <a:cubicBezTo>
                  <a:pt x="933" y="813"/>
                  <a:pt x="933" y="817"/>
                  <a:pt x="933" y="821"/>
                </a:cubicBezTo>
                <a:cubicBezTo>
                  <a:pt x="935" y="865"/>
                  <a:pt x="931" y="908"/>
                  <a:pt x="928" y="951"/>
                </a:cubicBezTo>
                <a:cubicBezTo>
                  <a:pt x="926" y="1000"/>
                  <a:pt x="923" y="1048"/>
                  <a:pt x="926" y="1097"/>
                </a:cubicBezTo>
                <a:cubicBezTo>
                  <a:pt x="926" y="1106"/>
                  <a:pt x="925" y="1115"/>
                  <a:pt x="924" y="1124"/>
                </a:cubicBezTo>
                <a:cubicBezTo>
                  <a:pt x="919" y="1181"/>
                  <a:pt x="926" y="1237"/>
                  <a:pt x="931" y="1293"/>
                </a:cubicBezTo>
                <a:cubicBezTo>
                  <a:pt x="933" y="1312"/>
                  <a:pt x="930" y="1332"/>
                  <a:pt x="933" y="1352"/>
                </a:cubicBezTo>
                <a:cubicBezTo>
                  <a:pt x="939" y="1400"/>
                  <a:pt x="933" y="1448"/>
                  <a:pt x="936" y="1496"/>
                </a:cubicBezTo>
                <a:cubicBezTo>
                  <a:pt x="940" y="1549"/>
                  <a:pt x="941" y="1601"/>
                  <a:pt x="942" y="1654"/>
                </a:cubicBezTo>
                <a:cubicBezTo>
                  <a:pt x="943" y="1686"/>
                  <a:pt x="945" y="1717"/>
                  <a:pt x="945" y="1749"/>
                </a:cubicBezTo>
                <a:cubicBezTo>
                  <a:pt x="944" y="1787"/>
                  <a:pt x="946" y="1826"/>
                  <a:pt x="947" y="1865"/>
                </a:cubicBezTo>
                <a:cubicBezTo>
                  <a:pt x="948" y="1883"/>
                  <a:pt x="943" y="1858"/>
                  <a:pt x="948" y="1875"/>
                </a:cubicBezTo>
                <a:cubicBezTo>
                  <a:pt x="960" y="1915"/>
                  <a:pt x="950" y="1952"/>
                  <a:pt x="944" y="1991"/>
                </a:cubicBezTo>
                <a:cubicBezTo>
                  <a:pt x="939" y="2019"/>
                  <a:pt x="933" y="2047"/>
                  <a:pt x="912" y="2070"/>
                </a:cubicBezTo>
                <a:cubicBezTo>
                  <a:pt x="906" y="2076"/>
                  <a:pt x="902" y="2085"/>
                  <a:pt x="898" y="2093"/>
                </a:cubicBezTo>
                <a:cubicBezTo>
                  <a:pt x="882" y="2125"/>
                  <a:pt x="854" y="2145"/>
                  <a:pt x="827" y="2166"/>
                </a:cubicBezTo>
                <a:cubicBezTo>
                  <a:pt x="812" y="2178"/>
                  <a:pt x="797" y="2188"/>
                  <a:pt x="782" y="2197"/>
                </a:cubicBezTo>
                <a:cubicBezTo>
                  <a:pt x="765" y="2207"/>
                  <a:pt x="746" y="2214"/>
                  <a:pt x="728" y="2222"/>
                </a:cubicBezTo>
                <a:cubicBezTo>
                  <a:pt x="706" y="2231"/>
                  <a:pt x="706" y="2226"/>
                  <a:pt x="684" y="2235"/>
                </a:cubicBezTo>
                <a:cubicBezTo>
                  <a:pt x="682" y="2236"/>
                  <a:pt x="680" y="2237"/>
                  <a:pt x="679" y="2237"/>
                </a:cubicBezTo>
                <a:cubicBezTo>
                  <a:pt x="654" y="2231"/>
                  <a:pt x="632" y="2249"/>
                  <a:pt x="607" y="2243"/>
                </a:cubicBezTo>
                <a:cubicBezTo>
                  <a:pt x="598" y="2241"/>
                  <a:pt x="587" y="2247"/>
                  <a:pt x="576" y="2248"/>
                </a:cubicBezTo>
                <a:cubicBezTo>
                  <a:pt x="529" y="2248"/>
                  <a:pt x="482" y="2248"/>
                  <a:pt x="435" y="2239"/>
                </a:cubicBezTo>
                <a:cubicBezTo>
                  <a:pt x="413" y="2235"/>
                  <a:pt x="389" y="2239"/>
                  <a:pt x="367" y="2231"/>
                </a:cubicBezTo>
                <a:cubicBezTo>
                  <a:pt x="340" y="2221"/>
                  <a:pt x="349" y="2235"/>
                  <a:pt x="320" y="2228"/>
                </a:cubicBezTo>
                <a:cubicBezTo>
                  <a:pt x="292" y="2222"/>
                  <a:pt x="264" y="2216"/>
                  <a:pt x="240" y="2201"/>
                </a:cubicBezTo>
                <a:cubicBezTo>
                  <a:pt x="214" y="2184"/>
                  <a:pt x="184" y="2180"/>
                  <a:pt x="158" y="2167"/>
                </a:cubicBezTo>
                <a:cubicBezTo>
                  <a:pt x="143" y="2160"/>
                  <a:pt x="124" y="2152"/>
                  <a:pt x="113" y="2135"/>
                </a:cubicBezTo>
                <a:cubicBezTo>
                  <a:pt x="110" y="2129"/>
                  <a:pt x="102" y="2124"/>
                  <a:pt x="96" y="2119"/>
                </a:cubicBezTo>
                <a:cubicBezTo>
                  <a:pt x="79" y="2104"/>
                  <a:pt x="73" y="2084"/>
                  <a:pt x="65" y="2064"/>
                </a:cubicBezTo>
                <a:cubicBezTo>
                  <a:pt x="65" y="2061"/>
                  <a:pt x="64" y="2059"/>
                  <a:pt x="63" y="2057"/>
                </a:cubicBezTo>
                <a:cubicBezTo>
                  <a:pt x="37" y="2026"/>
                  <a:pt x="35" y="1987"/>
                  <a:pt x="33" y="1950"/>
                </a:cubicBezTo>
                <a:cubicBezTo>
                  <a:pt x="30" y="1900"/>
                  <a:pt x="26" y="1873"/>
                  <a:pt x="21" y="1824"/>
                </a:cubicBezTo>
                <a:cubicBezTo>
                  <a:pt x="18" y="1790"/>
                  <a:pt x="19" y="1757"/>
                  <a:pt x="15" y="1724"/>
                </a:cubicBezTo>
                <a:cubicBezTo>
                  <a:pt x="11" y="1691"/>
                  <a:pt x="9" y="1658"/>
                  <a:pt x="8" y="1625"/>
                </a:cubicBezTo>
                <a:cubicBezTo>
                  <a:pt x="7" y="1594"/>
                  <a:pt x="13" y="1563"/>
                  <a:pt x="13" y="1531"/>
                </a:cubicBezTo>
                <a:cubicBezTo>
                  <a:pt x="11" y="1462"/>
                  <a:pt x="7" y="1392"/>
                  <a:pt x="5" y="1322"/>
                </a:cubicBezTo>
                <a:cubicBezTo>
                  <a:pt x="3" y="1242"/>
                  <a:pt x="0" y="1162"/>
                  <a:pt x="3" y="1083"/>
                </a:cubicBezTo>
                <a:cubicBezTo>
                  <a:pt x="4" y="1051"/>
                  <a:pt x="10" y="1021"/>
                  <a:pt x="9" y="989"/>
                </a:cubicBezTo>
                <a:cubicBezTo>
                  <a:pt x="8" y="958"/>
                  <a:pt x="5" y="926"/>
                  <a:pt x="5" y="894"/>
                </a:cubicBezTo>
                <a:cubicBezTo>
                  <a:pt x="7" y="832"/>
                  <a:pt x="14" y="770"/>
                  <a:pt x="22" y="708"/>
                </a:cubicBezTo>
                <a:cubicBezTo>
                  <a:pt x="25" y="690"/>
                  <a:pt x="26" y="672"/>
                  <a:pt x="26" y="654"/>
                </a:cubicBezTo>
                <a:cubicBezTo>
                  <a:pt x="27" y="635"/>
                  <a:pt x="34" y="618"/>
                  <a:pt x="38" y="599"/>
                </a:cubicBezTo>
                <a:cubicBezTo>
                  <a:pt x="40" y="593"/>
                  <a:pt x="45" y="588"/>
                  <a:pt x="51" y="583"/>
                </a:cubicBezTo>
                <a:cubicBezTo>
                  <a:pt x="70" y="568"/>
                  <a:pt x="84" y="549"/>
                  <a:pt x="98" y="528"/>
                </a:cubicBezTo>
                <a:cubicBezTo>
                  <a:pt x="114" y="502"/>
                  <a:pt x="138" y="485"/>
                  <a:pt x="167" y="475"/>
                </a:cubicBezTo>
                <a:cubicBezTo>
                  <a:pt x="194" y="465"/>
                  <a:pt x="183" y="476"/>
                  <a:pt x="206" y="460"/>
                </a:cubicBezTo>
                <a:cubicBezTo>
                  <a:pt x="225" y="446"/>
                  <a:pt x="240" y="426"/>
                  <a:pt x="244" y="401"/>
                </a:cubicBezTo>
                <a:cubicBezTo>
                  <a:pt x="244" y="399"/>
                  <a:pt x="244" y="395"/>
                  <a:pt x="246" y="394"/>
                </a:cubicBezTo>
                <a:cubicBezTo>
                  <a:pt x="260" y="385"/>
                  <a:pt x="256" y="372"/>
                  <a:pt x="255" y="359"/>
                </a:cubicBezTo>
                <a:cubicBezTo>
                  <a:pt x="253" y="338"/>
                  <a:pt x="251" y="318"/>
                  <a:pt x="252" y="297"/>
                </a:cubicBezTo>
                <a:cubicBezTo>
                  <a:pt x="252" y="288"/>
                  <a:pt x="249" y="284"/>
                  <a:pt x="241" y="280"/>
                </a:cubicBezTo>
                <a:cubicBezTo>
                  <a:pt x="222" y="272"/>
                  <a:pt x="204" y="263"/>
                  <a:pt x="192" y="244"/>
                </a:cubicBezTo>
                <a:cubicBezTo>
                  <a:pt x="178" y="224"/>
                  <a:pt x="178" y="201"/>
                  <a:pt x="179" y="178"/>
                </a:cubicBezTo>
                <a:cubicBezTo>
                  <a:pt x="181" y="124"/>
                  <a:pt x="214" y="89"/>
                  <a:pt x="254" y="57"/>
                </a:cubicBezTo>
                <a:cubicBezTo>
                  <a:pt x="272" y="43"/>
                  <a:pt x="292" y="37"/>
                  <a:pt x="315" y="44"/>
                </a:cubicBezTo>
                <a:cubicBezTo>
                  <a:pt x="320" y="45"/>
                  <a:pt x="324" y="43"/>
                  <a:pt x="328" y="41"/>
                </a:cubicBezTo>
                <a:cubicBezTo>
                  <a:pt x="377" y="16"/>
                  <a:pt x="430" y="1"/>
                  <a:pt x="485" y="1"/>
                </a:cubicBezTo>
                <a:cubicBezTo>
                  <a:pt x="514" y="0"/>
                  <a:pt x="543" y="2"/>
                  <a:pt x="571" y="5"/>
                </a:cubicBezTo>
                <a:cubicBezTo>
                  <a:pt x="592" y="7"/>
                  <a:pt x="611" y="13"/>
                  <a:pt x="630" y="19"/>
                </a:cubicBezTo>
                <a:cubicBezTo>
                  <a:pt x="666" y="30"/>
                  <a:pt x="695" y="60"/>
                  <a:pt x="693" y="12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 name="Group 2"/>
          <p:cNvGrpSpPr/>
          <p:nvPr userDrawn="1"/>
        </p:nvGrpSpPr>
        <p:grpSpPr>
          <a:xfrm>
            <a:off x="6889353" y="2749211"/>
            <a:ext cx="1266587" cy="751808"/>
            <a:chOff x="7569885" y="3054117"/>
            <a:chExt cx="2890837" cy="1681163"/>
          </a:xfrm>
          <a:solidFill>
            <a:schemeClr val="accent5"/>
          </a:solidFill>
        </p:grpSpPr>
        <p:grpSp>
          <p:nvGrpSpPr>
            <p:cNvPr id="160" name="Group 159"/>
            <p:cNvGrpSpPr/>
            <p:nvPr userDrawn="1"/>
          </p:nvGrpSpPr>
          <p:grpSpPr>
            <a:xfrm>
              <a:off x="8841472" y="3935180"/>
              <a:ext cx="1619250" cy="800100"/>
              <a:chOff x="2192338" y="4576763"/>
              <a:chExt cx="1619250" cy="800100"/>
            </a:xfrm>
            <a:grpFill/>
          </p:grpSpPr>
          <p:sp>
            <p:nvSpPr>
              <p:cNvPr id="161" name="Freeform 160"/>
              <p:cNvSpPr>
                <a:spLocks noEditPoints="1"/>
              </p:cNvSpPr>
              <p:nvPr/>
            </p:nvSpPr>
            <p:spPr bwMode="auto">
              <a:xfrm>
                <a:off x="2192338" y="4576763"/>
                <a:ext cx="1052513" cy="790575"/>
              </a:xfrm>
              <a:custGeom>
                <a:avLst/>
                <a:gdLst>
                  <a:gd name="T0" fmla="*/ 436 w 1097"/>
                  <a:gd name="T1" fmla="*/ 157 h 826"/>
                  <a:gd name="T2" fmla="*/ 425 w 1097"/>
                  <a:gd name="T3" fmla="*/ 158 h 826"/>
                  <a:gd name="T4" fmla="*/ 195 w 1097"/>
                  <a:gd name="T5" fmla="*/ 195 h 826"/>
                  <a:gd name="T6" fmla="*/ 151 w 1097"/>
                  <a:gd name="T7" fmla="*/ 213 h 826"/>
                  <a:gd name="T8" fmla="*/ 172 w 1097"/>
                  <a:gd name="T9" fmla="*/ 234 h 826"/>
                  <a:gd name="T10" fmla="*/ 245 w 1097"/>
                  <a:gd name="T11" fmla="*/ 252 h 826"/>
                  <a:gd name="T12" fmla="*/ 371 w 1097"/>
                  <a:gd name="T13" fmla="*/ 221 h 826"/>
                  <a:gd name="T14" fmla="*/ 480 w 1097"/>
                  <a:gd name="T15" fmla="*/ 198 h 826"/>
                  <a:gd name="T16" fmla="*/ 543 w 1097"/>
                  <a:gd name="T17" fmla="*/ 179 h 826"/>
                  <a:gd name="T18" fmla="*/ 662 w 1097"/>
                  <a:gd name="T19" fmla="*/ 168 h 826"/>
                  <a:gd name="T20" fmla="*/ 732 w 1097"/>
                  <a:gd name="T21" fmla="*/ 187 h 826"/>
                  <a:gd name="T22" fmla="*/ 840 w 1097"/>
                  <a:gd name="T23" fmla="*/ 206 h 826"/>
                  <a:gd name="T24" fmla="*/ 888 w 1097"/>
                  <a:gd name="T25" fmla="*/ 175 h 826"/>
                  <a:gd name="T26" fmla="*/ 777 w 1097"/>
                  <a:gd name="T27" fmla="*/ 133 h 826"/>
                  <a:gd name="T28" fmla="*/ 442 w 1097"/>
                  <a:gd name="T29" fmla="*/ 157 h 826"/>
                  <a:gd name="T30" fmla="*/ 505 w 1097"/>
                  <a:gd name="T31" fmla="*/ 694 h 826"/>
                  <a:gd name="T32" fmla="*/ 576 w 1097"/>
                  <a:gd name="T33" fmla="*/ 690 h 826"/>
                  <a:gd name="T34" fmla="*/ 815 w 1097"/>
                  <a:gd name="T35" fmla="*/ 641 h 826"/>
                  <a:gd name="T36" fmla="*/ 925 w 1097"/>
                  <a:gd name="T37" fmla="*/ 528 h 826"/>
                  <a:gd name="T38" fmla="*/ 896 w 1097"/>
                  <a:gd name="T39" fmla="*/ 524 h 826"/>
                  <a:gd name="T40" fmla="*/ 762 w 1097"/>
                  <a:gd name="T41" fmla="*/ 486 h 826"/>
                  <a:gd name="T42" fmla="*/ 773 w 1097"/>
                  <a:gd name="T43" fmla="*/ 425 h 826"/>
                  <a:gd name="T44" fmla="*/ 901 w 1097"/>
                  <a:gd name="T45" fmla="*/ 376 h 826"/>
                  <a:gd name="T46" fmla="*/ 894 w 1097"/>
                  <a:gd name="T47" fmla="*/ 360 h 826"/>
                  <a:gd name="T48" fmla="*/ 792 w 1097"/>
                  <a:gd name="T49" fmla="*/ 397 h 826"/>
                  <a:gd name="T50" fmla="*/ 656 w 1097"/>
                  <a:gd name="T51" fmla="*/ 422 h 826"/>
                  <a:gd name="T52" fmla="*/ 515 w 1097"/>
                  <a:gd name="T53" fmla="*/ 430 h 826"/>
                  <a:gd name="T54" fmla="*/ 305 w 1097"/>
                  <a:gd name="T55" fmla="*/ 422 h 826"/>
                  <a:gd name="T56" fmla="*/ 135 w 1097"/>
                  <a:gd name="T57" fmla="*/ 389 h 826"/>
                  <a:gd name="T58" fmla="*/ 142 w 1097"/>
                  <a:gd name="T59" fmla="*/ 417 h 826"/>
                  <a:gd name="T60" fmla="*/ 428 w 1097"/>
                  <a:gd name="T61" fmla="*/ 463 h 826"/>
                  <a:gd name="T62" fmla="*/ 598 w 1097"/>
                  <a:gd name="T63" fmla="*/ 455 h 826"/>
                  <a:gd name="T64" fmla="*/ 669 w 1097"/>
                  <a:gd name="T65" fmla="*/ 465 h 826"/>
                  <a:gd name="T66" fmla="*/ 692 w 1097"/>
                  <a:gd name="T67" fmla="*/ 540 h 826"/>
                  <a:gd name="T68" fmla="*/ 634 w 1097"/>
                  <a:gd name="T69" fmla="*/ 580 h 826"/>
                  <a:gd name="T70" fmla="*/ 483 w 1097"/>
                  <a:gd name="T71" fmla="*/ 603 h 826"/>
                  <a:gd name="T72" fmla="*/ 392 w 1097"/>
                  <a:gd name="T73" fmla="*/ 599 h 826"/>
                  <a:gd name="T74" fmla="*/ 201 w 1097"/>
                  <a:gd name="T75" fmla="*/ 563 h 826"/>
                  <a:gd name="T76" fmla="*/ 183 w 1097"/>
                  <a:gd name="T77" fmla="*/ 637 h 826"/>
                  <a:gd name="T78" fmla="*/ 326 w 1097"/>
                  <a:gd name="T79" fmla="*/ 687 h 826"/>
                  <a:gd name="T80" fmla="*/ 55 w 1097"/>
                  <a:gd name="T81" fmla="*/ 635 h 826"/>
                  <a:gd name="T82" fmla="*/ 46 w 1097"/>
                  <a:gd name="T83" fmla="*/ 566 h 826"/>
                  <a:gd name="T84" fmla="*/ 37 w 1097"/>
                  <a:gd name="T85" fmla="*/ 482 h 826"/>
                  <a:gd name="T86" fmla="*/ 11 w 1097"/>
                  <a:gd name="T87" fmla="*/ 325 h 826"/>
                  <a:gd name="T88" fmla="*/ 25 w 1097"/>
                  <a:gd name="T89" fmla="*/ 189 h 826"/>
                  <a:gd name="T90" fmla="*/ 88 w 1097"/>
                  <a:gd name="T91" fmla="*/ 122 h 826"/>
                  <a:gd name="T92" fmla="*/ 242 w 1097"/>
                  <a:gd name="T93" fmla="*/ 56 h 826"/>
                  <a:gd name="T94" fmla="*/ 549 w 1097"/>
                  <a:gd name="T95" fmla="*/ 15 h 826"/>
                  <a:gd name="T96" fmla="*/ 887 w 1097"/>
                  <a:gd name="T97" fmla="*/ 25 h 826"/>
                  <a:gd name="T98" fmla="*/ 1006 w 1097"/>
                  <a:gd name="T99" fmla="*/ 144 h 826"/>
                  <a:gd name="T100" fmla="*/ 1032 w 1097"/>
                  <a:gd name="T101" fmla="*/ 298 h 826"/>
                  <a:gd name="T102" fmla="*/ 1089 w 1097"/>
                  <a:gd name="T103" fmla="*/ 380 h 826"/>
                  <a:gd name="T104" fmla="*/ 1055 w 1097"/>
                  <a:gd name="T105" fmla="*/ 460 h 826"/>
                  <a:gd name="T106" fmla="*/ 1051 w 1097"/>
                  <a:gd name="T107" fmla="*/ 565 h 826"/>
                  <a:gd name="T108" fmla="*/ 1014 w 1097"/>
                  <a:gd name="T109" fmla="*/ 695 h 826"/>
                  <a:gd name="T110" fmla="*/ 944 w 1097"/>
                  <a:gd name="T111" fmla="*/ 729 h 826"/>
                  <a:gd name="T112" fmla="*/ 817 w 1097"/>
                  <a:gd name="T113" fmla="*/ 795 h 826"/>
                  <a:gd name="T114" fmla="*/ 647 w 1097"/>
                  <a:gd name="T115" fmla="*/ 819 h 826"/>
                  <a:gd name="T116" fmla="*/ 453 w 1097"/>
                  <a:gd name="T117" fmla="*/ 823 h 826"/>
                  <a:gd name="T118" fmla="*/ 235 w 1097"/>
                  <a:gd name="T119" fmla="*/ 798 h 826"/>
                  <a:gd name="T120" fmla="*/ 158 w 1097"/>
                  <a:gd name="T121" fmla="*/ 779 h 826"/>
                  <a:gd name="T122" fmla="*/ 55 w 1097"/>
                  <a:gd name="T123" fmla="*/ 63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7" h="826">
                    <a:moveTo>
                      <a:pt x="436" y="157"/>
                    </a:moveTo>
                    <a:lnTo>
                      <a:pt x="436" y="157"/>
                    </a:lnTo>
                    <a:cubicBezTo>
                      <a:pt x="436" y="157"/>
                      <a:pt x="436" y="157"/>
                      <a:pt x="436" y="156"/>
                    </a:cubicBezTo>
                    <a:cubicBezTo>
                      <a:pt x="432" y="157"/>
                      <a:pt x="428" y="157"/>
                      <a:pt x="425" y="158"/>
                    </a:cubicBezTo>
                    <a:cubicBezTo>
                      <a:pt x="380" y="164"/>
                      <a:pt x="336" y="169"/>
                      <a:pt x="291" y="176"/>
                    </a:cubicBezTo>
                    <a:cubicBezTo>
                      <a:pt x="259" y="181"/>
                      <a:pt x="226" y="182"/>
                      <a:pt x="195" y="195"/>
                    </a:cubicBezTo>
                    <a:cubicBezTo>
                      <a:pt x="185" y="199"/>
                      <a:pt x="175" y="208"/>
                      <a:pt x="163" y="208"/>
                    </a:cubicBezTo>
                    <a:cubicBezTo>
                      <a:pt x="158" y="208"/>
                      <a:pt x="153" y="207"/>
                      <a:pt x="151" y="213"/>
                    </a:cubicBezTo>
                    <a:cubicBezTo>
                      <a:pt x="150" y="219"/>
                      <a:pt x="154" y="223"/>
                      <a:pt x="158" y="226"/>
                    </a:cubicBezTo>
                    <a:cubicBezTo>
                      <a:pt x="163" y="229"/>
                      <a:pt x="167" y="232"/>
                      <a:pt x="172" y="234"/>
                    </a:cubicBezTo>
                    <a:cubicBezTo>
                      <a:pt x="186" y="240"/>
                      <a:pt x="200" y="245"/>
                      <a:pt x="212" y="255"/>
                    </a:cubicBezTo>
                    <a:cubicBezTo>
                      <a:pt x="223" y="263"/>
                      <a:pt x="235" y="263"/>
                      <a:pt x="245" y="252"/>
                    </a:cubicBezTo>
                    <a:cubicBezTo>
                      <a:pt x="250" y="247"/>
                      <a:pt x="255" y="243"/>
                      <a:pt x="262" y="242"/>
                    </a:cubicBezTo>
                    <a:cubicBezTo>
                      <a:pt x="298" y="234"/>
                      <a:pt x="334" y="224"/>
                      <a:pt x="371" y="221"/>
                    </a:cubicBezTo>
                    <a:cubicBezTo>
                      <a:pt x="386" y="220"/>
                      <a:pt x="400" y="216"/>
                      <a:pt x="415" y="210"/>
                    </a:cubicBezTo>
                    <a:cubicBezTo>
                      <a:pt x="435" y="200"/>
                      <a:pt x="457" y="194"/>
                      <a:pt x="480" y="198"/>
                    </a:cubicBezTo>
                    <a:cubicBezTo>
                      <a:pt x="486" y="199"/>
                      <a:pt x="489" y="196"/>
                      <a:pt x="493" y="192"/>
                    </a:cubicBezTo>
                    <a:cubicBezTo>
                      <a:pt x="507" y="179"/>
                      <a:pt x="523" y="172"/>
                      <a:pt x="543" y="179"/>
                    </a:cubicBezTo>
                    <a:cubicBezTo>
                      <a:pt x="552" y="182"/>
                      <a:pt x="560" y="182"/>
                      <a:pt x="569" y="179"/>
                    </a:cubicBezTo>
                    <a:cubicBezTo>
                      <a:pt x="599" y="167"/>
                      <a:pt x="630" y="159"/>
                      <a:pt x="662" y="168"/>
                    </a:cubicBezTo>
                    <a:cubicBezTo>
                      <a:pt x="665" y="169"/>
                      <a:pt x="667" y="169"/>
                      <a:pt x="669" y="168"/>
                    </a:cubicBezTo>
                    <a:cubicBezTo>
                      <a:pt x="695" y="159"/>
                      <a:pt x="714" y="174"/>
                      <a:pt x="732" y="187"/>
                    </a:cubicBezTo>
                    <a:cubicBezTo>
                      <a:pt x="741" y="193"/>
                      <a:pt x="750" y="197"/>
                      <a:pt x="761" y="197"/>
                    </a:cubicBezTo>
                    <a:cubicBezTo>
                      <a:pt x="787" y="198"/>
                      <a:pt x="814" y="199"/>
                      <a:pt x="840" y="206"/>
                    </a:cubicBezTo>
                    <a:cubicBezTo>
                      <a:pt x="853" y="210"/>
                      <a:pt x="882" y="196"/>
                      <a:pt x="888" y="184"/>
                    </a:cubicBezTo>
                    <a:cubicBezTo>
                      <a:pt x="890" y="181"/>
                      <a:pt x="890" y="178"/>
                      <a:pt x="888" y="175"/>
                    </a:cubicBezTo>
                    <a:cubicBezTo>
                      <a:pt x="883" y="167"/>
                      <a:pt x="878" y="159"/>
                      <a:pt x="869" y="155"/>
                    </a:cubicBezTo>
                    <a:cubicBezTo>
                      <a:pt x="840" y="143"/>
                      <a:pt x="810" y="134"/>
                      <a:pt x="777" y="133"/>
                    </a:cubicBezTo>
                    <a:cubicBezTo>
                      <a:pt x="719" y="132"/>
                      <a:pt x="661" y="138"/>
                      <a:pt x="603" y="141"/>
                    </a:cubicBezTo>
                    <a:cubicBezTo>
                      <a:pt x="549" y="143"/>
                      <a:pt x="495" y="143"/>
                      <a:pt x="442" y="157"/>
                    </a:cubicBezTo>
                    <a:cubicBezTo>
                      <a:pt x="440" y="157"/>
                      <a:pt x="438" y="157"/>
                      <a:pt x="436" y="157"/>
                    </a:cubicBezTo>
                    <a:close/>
                    <a:moveTo>
                      <a:pt x="505" y="694"/>
                    </a:moveTo>
                    <a:lnTo>
                      <a:pt x="505" y="694"/>
                    </a:lnTo>
                    <a:cubicBezTo>
                      <a:pt x="527" y="693"/>
                      <a:pt x="552" y="693"/>
                      <a:pt x="576" y="690"/>
                    </a:cubicBezTo>
                    <a:cubicBezTo>
                      <a:pt x="617" y="685"/>
                      <a:pt x="658" y="684"/>
                      <a:pt x="698" y="676"/>
                    </a:cubicBezTo>
                    <a:cubicBezTo>
                      <a:pt x="738" y="668"/>
                      <a:pt x="779" y="660"/>
                      <a:pt x="815" y="641"/>
                    </a:cubicBezTo>
                    <a:cubicBezTo>
                      <a:pt x="843" y="626"/>
                      <a:pt x="869" y="612"/>
                      <a:pt x="896" y="596"/>
                    </a:cubicBezTo>
                    <a:cubicBezTo>
                      <a:pt x="922" y="579"/>
                      <a:pt x="930" y="555"/>
                      <a:pt x="925" y="528"/>
                    </a:cubicBezTo>
                    <a:cubicBezTo>
                      <a:pt x="923" y="521"/>
                      <a:pt x="920" y="517"/>
                      <a:pt x="912" y="520"/>
                    </a:cubicBezTo>
                    <a:cubicBezTo>
                      <a:pt x="906" y="521"/>
                      <a:pt x="901" y="522"/>
                      <a:pt x="896" y="524"/>
                    </a:cubicBezTo>
                    <a:cubicBezTo>
                      <a:pt x="880" y="531"/>
                      <a:pt x="864" y="535"/>
                      <a:pt x="847" y="538"/>
                    </a:cubicBezTo>
                    <a:cubicBezTo>
                      <a:pt x="811" y="545"/>
                      <a:pt x="766" y="518"/>
                      <a:pt x="762" y="486"/>
                    </a:cubicBezTo>
                    <a:cubicBezTo>
                      <a:pt x="761" y="476"/>
                      <a:pt x="758" y="468"/>
                      <a:pt x="757" y="458"/>
                    </a:cubicBezTo>
                    <a:cubicBezTo>
                      <a:pt x="754" y="443"/>
                      <a:pt x="758" y="432"/>
                      <a:pt x="773" y="425"/>
                    </a:cubicBezTo>
                    <a:cubicBezTo>
                      <a:pt x="787" y="418"/>
                      <a:pt x="802" y="412"/>
                      <a:pt x="817" y="408"/>
                    </a:cubicBezTo>
                    <a:cubicBezTo>
                      <a:pt x="846" y="399"/>
                      <a:pt x="873" y="387"/>
                      <a:pt x="901" y="376"/>
                    </a:cubicBezTo>
                    <a:cubicBezTo>
                      <a:pt x="905" y="374"/>
                      <a:pt x="912" y="373"/>
                      <a:pt x="909" y="366"/>
                    </a:cubicBezTo>
                    <a:cubicBezTo>
                      <a:pt x="906" y="359"/>
                      <a:pt x="901" y="357"/>
                      <a:pt x="894" y="360"/>
                    </a:cubicBezTo>
                    <a:cubicBezTo>
                      <a:pt x="892" y="361"/>
                      <a:pt x="891" y="361"/>
                      <a:pt x="889" y="362"/>
                    </a:cubicBezTo>
                    <a:cubicBezTo>
                      <a:pt x="859" y="379"/>
                      <a:pt x="825" y="389"/>
                      <a:pt x="792" y="397"/>
                    </a:cubicBezTo>
                    <a:cubicBezTo>
                      <a:pt x="755" y="405"/>
                      <a:pt x="717" y="417"/>
                      <a:pt x="678" y="419"/>
                    </a:cubicBezTo>
                    <a:cubicBezTo>
                      <a:pt x="671" y="420"/>
                      <a:pt x="663" y="421"/>
                      <a:pt x="656" y="422"/>
                    </a:cubicBezTo>
                    <a:cubicBezTo>
                      <a:pt x="632" y="425"/>
                      <a:pt x="607" y="427"/>
                      <a:pt x="582" y="428"/>
                    </a:cubicBezTo>
                    <a:cubicBezTo>
                      <a:pt x="560" y="430"/>
                      <a:pt x="538" y="429"/>
                      <a:pt x="515" y="430"/>
                    </a:cubicBezTo>
                    <a:cubicBezTo>
                      <a:pt x="490" y="431"/>
                      <a:pt x="465" y="433"/>
                      <a:pt x="440" y="431"/>
                    </a:cubicBezTo>
                    <a:cubicBezTo>
                      <a:pt x="395" y="428"/>
                      <a:pt x="350" y="425"/>
                      <a:pt x="305" y="422"/>
                    </a:cubicBezTo>
                    <a:cubicBezTo>
                      <a:pt x="253" y="418"/>
                      <a:pt x="207" y="402"/>
                      <a:pt x="163" y="379"/>
                    </a:cubicBezTo>
                    <a:cubicBezTo>
                      <a:pt x="144" y="369"/>
                      <a:pt x="141" y="369"/>
                      <a:pt x="135" y="389"/>
                    </a:cubicBezTo>
                    <a:cubicBezTo>
                      <a:pt x="134" y="393"/>
                      <a:pt x="133" y="397"/>
                      <a:pt x="132" y="401"/>
                    </a:cubicBezTo>
                    <a:cubicBezTo>
                      <a:pt x="130" y="410"/>
                      <a:pt x="133" y="416"/>
                      <a:pt x="142" y="417"/>
                    </a:cubicBezTo>
                    <a:cubicBezTo>
                      <a:pt x="159" y="418"/>
                      <a:pt x="175" y="424"/>
                      <a:pt x="192" y="428"/>
                    </a:cubicBezTo>
                    <a:cubicBezTo>
                      <a:pt x="269" y="450"/>
                      <a:pt x="348" y="459"/>
                      <a:pt x="428" y="463"/>
                    </a:cubicBezTo>
                    <a:cubicBezTo>
                      <a:pt x="472" y="466"/>
                      <a:pt x="516" y="461"/>
                      <a:pt x="560" y="460"/>
                    </a:cubicBezTo>
                    <a:cubicBezTo>
                      <a:pt x="573" y="460"/>
                      <a:pt x="585" y="455"/>
                      <a:pt x="598" y="455"/>
                    </a:cubicBezTo>
                    <a:cubicBezTo>
                      <a:pt x="617" y="456"/>
                      <a:pt x="635" y="461"/>
                      <a:pt x="654" y="459"/>
                    </a:cubicBezTo>
                    <a:cubicBezTo>
                      <a:pt x="660" y="459"/>
                      <a:pt x="664" y="462"/>
                      <a:pt x="669" y="465"/>
                    </a:cubicBezTo>
                    <a:cubicBezTo>
                      <a:pt x="691" y="480"/>
                      <a:pt x="692" y="504"/>
                      <a:pt x="699" y="525"/>
                    </a:cubicBezTo>
                    <a:cubicBezTo>
                      <a:pt x="702" y="531"/>
                      <a:pt x="697" y="537"/>
                      <a:pt x="692" y="540"/>
                    </a:cubicBezTo>
                    <a:cubicBezTo>
                      <a:pt x="687" y="545"/>
                      <a:pt x="679" y="548"/>
                      <a:pt x="675" y="554"/>
                    </a:cubicBezTo>
                    <a:cubicBezTo>
                      <a:pt x="665" y="568"/>
                      <a:pt x="650" y="574"/>
                      <a:pt x="634" y="580"/>
                    </a:cubicBezTo>
                    <a:cubicBezTo>
                      <a:pt x="609" y="590"/>
                      <a:pt x="583" y="594"/>
                      <a:pt x="556" y="597"/>
                    </a:cubicBezTo>
                    <a:cubicBezTo>
                      <a:pt x="532" y="599"/>
                      <a:pt x="508" y="607"/>
                      <a:pt x="483" y="603"/>
                    </a:cubicBezTo>
                    <a:cubicBezTo>
                      <a:pt x="463" y="600"/>
                      <a:pt x="443" y="595"/>
                      <a:pt x="422" y="599"/>
                    </a:cubicBezTo>
                    <a:cubicBezTo>
                      <a:pt x="412" y="600"/>
                      <a:pt x="402" y="600"/>
                      <a:pt x="392" y="599"/>
                    </a:cubicBezTo>
                    <a:cubicBezTo>
                      <a:pt x="371" y="595"/>
                      <a:pt x="350" y="593"/>
                      <a:pt x="328" y="589"/>
                    </a:cubicBezTo>
                    <a:cubicBezTo>
                      <a:pt x="285" y="582"/>
                      <a:pt x="242" y="576"/>
                      <a:pt x="201" y="563"/>
                    </a:cubicBezTo>
                    <a:cubicBezTo>
                      <a:pt x="172" y="555"/>
                      <a:pt x="169" y="558"/>
                      <a:pt x="175" y="587"/>
                    </a:cubicBezTo>
                    <a:cubicBezTo>
                      <a:pt x="178" y="603"/>
                      <a:pt x="183" y="619"/>
                      <a:pt x="183" y="637"/>
                    </a:cubicBezTo>
                    <a:cubicBezTo>
                      <a:pt x="182" y="645"/>
                      <a:pt x="185" y="653"/>
                      <a:pt x="194" y="657"/>
                    </a:cubicBezTo>
                    <a:cubicBezTo>
                      <a:pt x="236" y="676"/>
                      <a:pt x="281" y="684"/>
                      <a:pt x="326" y="687"/>
                    </a:cubicBezTo>
                    <a:cubicBezTo>
                      <a:pt x="384" y="691"/>
                      <a:pt x="443" y="691"/>
                      <a:pt x="505" y="694"/>
                    </a:cubicBezTo>
                    <a:close/>
                    <a:moveTo>
                      <a:pt x="55" y="635"/>
                    </a:moveTo>
                    <a:lnTo>
                      <a:pt x="55" y="635"/>
                    </a:lnTo>
                    <a:cubicBezTo>
                      <a:pt x="54" y="616"/>
                      <a:pt x="52" y="591"/>
                      <a:pt x="46" y="566"/>
                    </a:cubicBezTo>
                    <a:cubicBezTo>
                      <a:pt x="40" y="543"/>
                      <a:pt x="37" y="519"/>
                      <a:pt x="41" y="495"/>
                    </a:cubicBezTo>
                    <a:cubicBezTo>
                      <a:pt x="42" y="490"/>
                      <a:pt x="42" y="485"/>
                      <a:pt x="37" y="482"/>
                    </a:cubicBezTo>
                    <a:cubicBezTo>
                      <a:pt x="5" y="460"/>
                      <a:pt x="6" y="425"/>
                      <a:pt x="2" y="392"/>
                    </a:cubicBezTo>
                    <a:cubicBezTo>
                      <a:pt x="0" y="369"/>
                      <a:pt x="4" y="347"/>
                      <a:pt x="11" y="325"/>
                    </a:cubicBezTo>
                    <a:cubicBezTo>
                      <a:pt x="18" y="299"/>
                      <a:pt x="23" y="272"/>
                      <a:pt x="19" y="245"/>
                    </a:cubicBezTo>
                    <a:cubicBezTo>
                      <a:pt x="17" y="226"/>
                      <a:pt x="21" y="207"/>
                      <a:pt x="25" y="189"/>
                    </a:cubicBezTo>
                    <a:cubicBezTo>
                      <a:pt x="29" y="166"/>
                      <a:pt x="45" y="153"/>
                      <a:pt x="66" y="147"/>
                    </a:cubicBezTo>
                    <a:cubicBezTo>
                      <a:pt x="80" y="144"/>
                      <a:pt x="89" y="138"/>
                      <a:pt x="88" y="122"/>
                    </a:cubicBezTo>
                    <a:cubicBezTo>
                      <a:pt x="88" y="119"/>
                      <a:pt x="90" y="118"/>
                      <a:pt x="92" y="116"/>
                    </a:cubicBezTo>
                    <a:cubicBezTo>
                      <a:pt x="137" y="84"/>
                      <a:pt x="188" y="66"/>
                      <a:pt x="242" y="56"/>
                    </a:cubicBezTo>
                    <a:cubicBezTo>
                      <a:pt x="306" y="44"/>
                      <a:pt x="371" y="33"/>
                      <a:pt x="436" y="25"/>
                    </a:cubicBezTo>
                    <a:cubicBezTo>
                      <a:pt x="473" y="20"/>
                      <a:pt x="511" y="19"/>
                      <a:pt x="549" y="15"/>
                    </a:cubicBezTo>
                    <a:cubicBezTo>
                      <a:pt x="591" y="11"/>
                      <a:pt x="633" y="8"/>
                      <a:pt x="675" y="5"/>
                    </a:cubicBezTo>
                    <a:cubicBezTo>
                      <a:pt x="747" y="0"/>
                      <a:pt x="818" y="3"/>
                      <a:pt x="887" y="25"/>
                    </a:cubicBezTo>
                    <a:cubicBezTo>
                      <a:pt x="907" y="31"/>
                      <a:pt x="924" y="46"/>
                      <a:pt x="939" y="60"/>
                    </a:cubicBezTo>
                    <a:cubicBezTo>
                      <a:pt x="966" y="84"/>
                      <a:pt x="992" y="110"/>
                      <a:pt x="1006" y="144"/>
                    </a:cubicBezTo>
                    <a:cubicBezTo>
                      <a:pt x="1019" y="174"/>
                      <a:pt x="1035" y="203"/>
                      <a:pt x="1032" y="239"/>
                    </a:cubicBezTo>
                    <a:cubicBezTo>
                      <a:pt x="1030" y="258"/>
                      <a:pt x="1036" y="278"/>
                      <a:pt x="1032" y="298"/>
                    </a:cubicBezTo>
                    <a:cubicBezTo>
                      <a:pt x="1029" y="308"/>
                      <a:pt x="1035" y="316"/>
                      <a:pt x="1045" y="320"/>
                    </a:cubicBezTo>
                    <a:cubicBezTo>
                      <a:pt x="1070" y="332"/>
                      <a:pt x="1080" y="355"/>
                      <a:pt x="1089" y="380"/>
                    </a:cubicBezTo>
                    <a:cubicBezTo>
                      <a:pt x="1097" y="400"/>
                      <a:pt x="1094" y="418"/>
                      <a:pt x="1083" y="436"/>
                    </a:cubicBezTo>
                    <a:cubicBezTo>
                      <a:pt x="1076" y="447"/>
                      <a:pt x="1067" y="455"/>
                      <a:pt x="1055" y="460"/>
                    </a:cubicBezTo>
                    <a:cubicBezTo>
                      <a:pt x="1043" y="465"/>
                      <a:pt x="1040" y="473"/>
                      <a:pt x="1043" y="486"/>
                    </a:cubicBezTo>
                    <a:cubicBezTo>
                      <a:pt x="1047" y="512"/>
                      <a:pt x="1053" y="539"/>
                      <a:pt x="1051" y="565"/>
                    </a:cubicBezTo>
                    <a:cubicBezTo>
                      <a:pt x="1049" y="596"/>
                      <a:pt x="1053" y="627"/>
                      <a:pt x="1042" y="658"/>
                    </a:cubicBezTo>
                    <a:cubicBezTo>
                      <a:pt x="1036" y="674"/>
                      <a:pt x="1028" y="687"/>
                      <a:pt x="1014" y="695"/>
                    </a:cubicBezTo>
                    <a:cubicBezTo>
                      <a:pt x="999" y="704"/>
                      <a:pt x="984" y="713"/>
                      <a:pt x="966" y="714"/>
                    </a:cubicBezTo>
                    <a:cubicBezTo>
                      <a:pt x="956" y="715"/>
                      <a:pt x="948" y="719"/>
                      <a:pt x="944" y="729"/>
                    </a:cubicBezTo>
                    <a:cubicBezTo>
                      <a:pt x="943" y="731"/>
                      <a:pt x="941" y="733"/>
                      <a:pt x="939" y="735"/>
                    </a:cubicBezTo>
                    <a:cubicBezTo>
                      <a:pt x="900" y="760"/>
                      <a:pt x="864" y="787"/>
                      <a:pt x="817" y="795"/>
                    </a:cubicBezTo>
                    <a:cubicBezTo>
                      <a:pt x="780" y="802"/>
                      <a:pt x="744" y="811"/>
                      <a:pt x="708" y="817"/>
                    </a:cubicBezTo>
                    <a:cubicBezTo>
                      <a:pt x="688" y="821"/>
                      <a:pt x="667" y="818"/>
                      <a:pt x="647" y="819"/>
                    </a:cubicBezTo>
                    <a:cubicBezTo>
                      <a:pt x="606" y="820"/>
                      <a:pt x="566" y="824"/>
                      <a:pt x="525" y="825"/>
                    </a:cubicBezTo>
                    <a:cubicBezTo>
                      <a:pt x="501" y="826"/>
                      <a:pt x="477" y="825"/>
                      <a:pt x="453" y="823"/>
                    </a:cubicBezTo>
                    <a:cubicBezTo>
                      <a:pt x="414" y="820"/>
                      <a:pt x="375" y="821"/>
                      <a:pt x="335" y="817"/>
                    </a:cubicBezTo>
                    <a:cubicBezTo>
                      <a:pt x="301" y="815"/>
                      <a:pt x="267" y="811"/>
                      <a:pt x="235" y="798"/>
                    </a:cubicBezTo>
                    <a:cubicBezTo>
                      <a:pt x="233" y="797"/>
                      <a:pt x="231" y="796"/>
                      <a:pt x="230" y="796"/>
                    </a:cubicBezTo>
                    <a:cubicBezTo>
                      <a:pt x="204" y="799"/>
                      <a:pt x="181" y="786"/>
                      <a:pt x="158" y="779"/>
                    </a:cubicBezTo>
                    <a:cubicBezTo>
                      <a:pt x="119" y="767"/>
                      <a:pt x="86" y="746"/>
                      <a:pt x="68" y="708"/>
                    </a:cubicBezTo>
                    <a:cubicBezTo>
                      <a:pt x="59" y="689"/>
                      <a:pt x="54" y="667"/>
                      <a:pt x="55" y="6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61"/>
              <p:cNvSpPr>
                <a:spLocks/>
              </p:cNvSpPr>
              <p:nvPr/>
            </p:nvSpPr>
            <p:spPr bwMode="auto">
              <a:xfrm>
                <a:off x="3221038" y="4821238"/>
                <a:ext cx="590550" cy="465138"/>
              </a:xfrm>
              <a:custGeom>
                <a:avLst/>
                <a:gdLst>
                  <a:gd name="T0" fmla="*/ 429 w 615"/>
                  <a:gd name="T1" fmla="*/ 455 h 486"/>
                  <a:gd name="T2" fmla="*/ 429 w 615"/>
                  <a:gd name="T3" fmla="*/ 455 h 486"/>
                  <a:gd name="T4" fmla="*/ 373 w 615"/>
                  <a:gd name="T5" fmla="*/ 468 h 486"/>
                  <a:gd name="T6" fmla="*/ 331 w 615"/>
                  <a:gd name="T7" fmla="*/ 482 h 486"/>
                  <a:gd name="T8" fmla="*/ 234 w 615"/>
                  <a:gd name="T9" fmla="*/ 481 h 486"/>
                  <a:gd name="T10" fmla="*/ 187 w 615"/>
                  <a:gd name="T11" fmla="*/ 470 h 486"/>
                  <a:gd name="T12" fmla="*/ 96 w 615"/>
                  <a:gd name="T13" fmla="*/ 448 h 486"/>
                  <a:gd name="T14" fmla="*/ 80 w 615"/>
                  <a:gd name="T15" fmla="*/ 441 h 486"/>
                  <a:gd name="T16" fmla="*/ 57 w 615"/>
                  <a:gd name="T17" fmla="*/ 427 h 486"/>
                  <a:gd name="T18" fmla="*/ 38 w 615"/>
                  <a:gd name="T19" fmla="*/ 399 h 486"/>
                  <a:gd name="T20" fmla="*/ 31 w 615"/>
                  <a:gd name="T21" fmla="*/ 366 h 486"/>
                  <a:gd name="T22" fmla="*/ 27 w 615"/>
                  <a:gd name="T23" fmla="*/ 357 h 486"/>
                  <a:gd name="T24" fmla="*/ 5 w 615"/>
                  <a:gd name="T25" fmla="*/ 308 h 486"/>
                  <a:gd name="T26" fmla="*/ 16 w 615"/>
                  <a:gd name="T27" fmla="*/ 267 h 486"/>
                  <a:gd name="T28" fmla="*/ 59 w 615"/>
                  <a:gd name="T29" fmla="*/ 197 h 486"/>
                  <a:gd name="T30" fmla="*/ 115 w 615"/>
                  <a:gd name="T31" fmla="*/ 124 h 486"/>
                  <a:gd name="T32" fmla="*/ 192 w 615"/>
                  <a:gd name="T33" fmla="*/ 69 h 486"/>
                  <a:gd name="T34" fmla="*/ 239 w 615"/>
                  <a:gd name="T35" fmla="*/ 30 h 486"/>
                  <a:gd name="T36" fmla="*/ 307 w 615"/>
                  <a:gd name="T37" fmla="*/ 14 h 486"/>
                  <a:gd name="T38" fmla="*/ 388 w 615"/>
                  <a:gd name="T39" fmla="*/ 49 h 486"/>
                  <a:gd name="T40" fmla="*/ 464 w 615"/>
                  <a:gd name="T41" fmla="*/ 143 h 486"/>
                  <a:gd name="T42" fmla="*/ 485 w 615"/>
                  <a:gd name="T43" fmla="*/ 167 h 486"/>
                  <a:gd name="T44" fmla="*/ 509 w 615"/>
                  <a:gd name="T45" fmla="*/ 198 h 486"/>
                  <a:gd name="T46" fmla="*/ 520 w 615"/>
                  <a:gd name="T47" fmla="*/ 207 h 486"/>
                  <a:gd name="T48" fmla="*/ 581 w 615"/>
                  <a:gd name="T49" fmla="*/ 257 h 486"/>
                  <a:gd name="T50" fmla="*/ 609 w 615"/>
                  <a:gd name="T51" fmla="*/ 324 h 486"/>
                  <a:gd name="T52" fmla="*/ 571 w 615"/>
                  <a:gd name="T53" fmla="*/ 392 h 486"/>
                  <a:gd name="T54" fmla="*/ 525 w 615"/>
                  <a:gd name="T55" fmla="*/ 417 h 486"/>
                  <a:gd name="T56" fmla="*/ 515 w 615"/>
                  <a:gd name="T57" fmla="*/ 421 h 486"/>
                  <a:gd name="T58" fmla="*/ 472 w 615"/>
                  <a:gd name="T59" fmla="*/ 440 h 486"/>
                  <a:gd name="T60" fmla="*/ 429 w 615"/>
                  <a:gd name="T61" fmla="*/ 45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5" h="486">
                    <a:moveTo>
                      <a:pt x="429" y="455"/>
                    </a:moveTo>
                    <a:lnTo>
                      <a:pt x="429" y="455"/>
                    </a:lnTo>
                    <a:cubicBezTo>
                      <a:pt x="404" y="453"/>
                      <a:pt x="387" y="453"/>
                      <a:pt x="373" y="468"/>
                    </a:cubicBezTo>
                    <a:cubicBezTo>
                      <a:pt x="363" y="478"/>
                      <a:pt x="346" y="480"/>
                      <a:pt x="331" y="482"/>
                    </a:cubicBezTo>
                    <a:cubicBezTo>
                      <a:pt x="298" y="486"/>
                      <a:pt x="266" y="485"/>
                      <a:pt x="234" y="481"/>
                    </a:cubicBezTo>
                    <a:cubicBezTo>
                      <a:pt x="218" y="479"/>
                      <a:pt x="202" y="473"/>
                      <a:pt x="187" y="470"/>
                    </a:cubicBezTo>
                    <a:cubicBezTo>
                      <a:pt x="156" y="464"/>
                      <a:pt x="128" y="449"/>
                      <a:pt x="96" y="448"/>
                    </a:cubicBezTo>
                    <a:cubicBezTo>
                      <a:pt x="90" y="448"/>
                      <a:pt x="85" y="445"/>
                      <a:pt x="80" y="441"/>
                    </a:cubicBezTo>
                    <a:cubicBezTo>
                      <a:pt x="73" y="436"/>
                      <a:pt x="65" y="431"/>
                      <a:pt x="57" y="427"/>
                    </a:cubicBezTo>
                    <a:cubicBezTo>
                      <a:pt x="45" y="421"/>
                      <a:pt x="41" y="411"/>
                      <a:pt x="38" y="399"/>
                    </a:cubicBezTo>
                    <a:cubicBezTo>
                      <a:pt x="36" y="388"/>
                      <a:pt x="33" y="377"/>
                      <a:pt x="31" y="366"/>
                    </a:cubicBezTo>
                    <a:cubicBezTo>
                      <a:pt x="30" y="363"/>
                      <a:pt x="30" y="358"/>
                      <a:pt x="27" y="357"/>
                    </a:cubicBezTo>
                    <a:cubicBezTo>
                      <a:pt x="10" y="345"/>
                      <a:pt x="10" y="325"/>
                      <a:pt x="5" y="308"/>
                    </a:cubicBezTo>
                    <a:cubicBezTo>
                      <a:pt x="0" y="293"/>
                      <a:pt x="3" y="279"/>
                      <a:pt x="16" y="267"/>
                    </a:cubicBezTo>
                    <a:cubicBezTo>
                      <a:pt x="36" y="248"/>
                      <a:pt x="45" y="221"/>
                      <a:pt x="59" y="197"/>
                    </a:cubicBezTo>
                    <a:cubicBezTo>
                      <a:pt x="74" y="170"/>
                      <a:pt x="93" y="144"/>
                      <a:pt x="115" y="124"/>
                    </a:cubicBezTo>
                    <a:cubicBezTo>
                      <a:pt x="138" y="102"/>
                      <a:pt x="166" y="86"/>
                      <a:pt x="192" y="69"/>
                    </a:cubicBezTo>
                    <a:cubicBezTo>
                      <a:pt x="210" y="58"/>
                      <a:pt x="226" y="47"/>
                      <a:pt x="239" y="30"/>
                    </a:cubicBezTo>
                    <a:cubicBezTo>
                      <a:pt x="256" y="8"/>
                      <a:pt x="283" y="0"/>
                      <a:pt x="307" y="14"/>
                    </a:cubicBezTo>
                    <a:cubicBezTo>
                      <a:pt x="333" y="29"/>
                      <a:pt x="360" y="39"/>
                      <a:pt x="388" y="49"/>
                    </a:cubicBezTo>
                    <a:cubicBezTo>
                      <a:pt x="432" y="66"/>
                      <a:pt x="458" y="96"/>
                      <a:pt x="464" y="143"/>
                    </a:cubicBezTo>
                    <a:cubicBezTo>
                      <a:pt x="465" y="156"/>
                      <a:pt x="477" y="160"/>
                      <a:pt x="485" y="167"/>
                    </a:cubicBezTo>
                    <a:cubicBezTo>
                      <a:pt x="495" y="176"/>
                      <a:pt x="506" y="184"/>
                      <a:pt x="509" y="198"/>
                    </a:cubicBezTo>
                    <a:cubicBezTo>
                      <a:pt x="511" y="203"/>
                      <a:pt x="515" y="206"/>
                      <a:pt x="520" y="207"/>
                    </a:cubicBezTo>
                    <a:cubicBezTo>
                      <a:pt x="548" y="215"/>
                      <a:pt x="565" y="234"/>
                      <a:pt x="581" y="257"/>
                    </a:cubicBezTo>
                    <a:cubicBezTo>
                      <a:pt x="594" y="278"/>
                      <a:pt x="603" y="300"/>
                      <a:pt x="609" y="324"/>
                    </a:cubicBezTo>
                    <a:cubicBezTo>
                      <a:pt x="615" y="349"/>
                      <a:pt x="598" y="381"/>
                      <a:pt x="571" y="392"/>
                    </a:cubicBezTo>
                    <a:cubicBezTo>
                      <a:pt x="554" y="399"/>
                      <a:pt x="537" y="402"/>
                      <a:pt x="525" y="417"/>
                    </a:cubicBezTo>
                    <a:cubicBezTo>
                      <a:pt x="523" y="419"/>
                      <a:pt x="518" y="421"/>
                      <a:pt x="515" y="421"/>
                    </a:cubicBezTo>
                    <a:cubicBezTo>
                      <a:pt x="497" y="420"/>
                      <a:pt x="485" y="430"/>
                      <a:pt x="472" y="440"/>
                    </a:cubicBezTo>
                    <a:cubicBezTo>
                      <a:pt x="457" y="453"/>
                      <a:pt x="440" y="457"/>
                      <a:pt x="429" y="4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62"/>
              <p:cNvSpPr>
                <a:spLocks/>
              </p:cNvSpPr>
              <p:nvPr/>
            </p:nvSpPr>
            <p:spPr bwMode="auto">
              <a:xfrm>
                <a:off x="3238501" y="5245101"/>
                <a:ext cx="120650" cy="128588"/>
              </a:xfrm>
              <a:custGeom>
                <a:avLst/>
                <a:gdLst>
                  <a:gd name="T0" fmla="*/ 123 w 125"/>
                  <a:gd name="T1" fmla="*/ 78 h 134"/>
                  <a:gd name="T2" fmla="*/ 123 w 125"/>
                  <a:gd name="T3" fmla="*/ 78 h 134"/>
                  <a:gd name="T4" fmla="*/ 61 w 125"/>
                  <a:gd name="T5" fmla="*/ 127 h 134"/>
                  <a:gd name="T6" fmla="*/ 22 w 125"/>
                  <a:gd name="T7" fmla="*/ 107 h 134"/>
                  <a:gd name="T8" fmla="*/ 11 w 125"/>
                  <a:gd name="T9" fmla="*/ 37 h 134"/>
                  <a:gd name="T10" fmla="*/ 95 w 125"/>
                  <a:gd name="T11" fmla="*/ 24 h 134"/>
                  <a:gd name="T12" fmla="*/ 123 w 125"/>
                  <a:gd name="T13" fmla="*/ 78 h 134"/>
                </a:gdLst>
                <a:ahLst/>
                <a:cxnLst>
                  <a:cxn ang="0">
                    <a:pos x="T0" y="T1"/>
                  </a:cxn>
                  <a:cxn ang="0">
                    <a:pos x="T2" y="T3"/>
                  </a:cxn>
                  <a:cxn ang="0">
                    <a:pos x="T4" y="T5"/>
                  </a:cxn>
                  <a:cxn ang="0">
                    <a:pos x="T6" y="T7"/>
                  </a:cxn>
                  <a:cxn ang="0">
                    <a:pos x="T8" y="T9"/>
                  </a:cxn>
                  <a:cxn ang="0">
                    <a:pos x="T10" y="T11"/>
                  </a:cxn>
                  <a:cxn ang="0">
                    <a:pos x="T12" y="T13"/>
                  </a:cxn>
                </a:cxnLst>
                <a:rect l="0" t="0" r="r" b="b"/>
                <a:pathLst>
                  <a:path w="125" h="134">
                    <a:moveTo>
                      <a:pt x="123" y="78"/>
                    </a:moveTo>
                    <a:lnTo>
                      <a:pt x="123" y="78"/>
                    </a:lnTo>
                    <a:cubicBezTo>
                      <a:pt x="123" y="114"/>
                      <a:pt x="95" y="134"/>
                      <a:pt x="61" y="127"/>
                    </a:cubicBezTo>
                    <a:cubicBezTo>
                      <a:pt x="46" y="124"/>
                      <a:pt x="33" y="117"/>
                      <a:pt x="22" y="107"/>
                    </a:cubicBezTo>
                    <a:cubicBezTo>
                      <a:pt x="6" y="91"/>
                      <a:pt x="0" y="54"/>
                      <a:pt x="11" y="37"/>
                    </a:cubicBezTo>
                    <a:cubicBezTo>
                      <a:pt x="29" y="8"/>
                      <a:pt x="64" y="0"/>
                      <a:pt x="95" y="24"/>
                    </a:cubicBezTo>
                    <a:cubicBezTo>
                      <a:pt x="114" y="38"/>
                      <a:pt x="125" y="56"/>
                      <a:pt x="123" y="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63"/>
              <p:cNvSpPr>
                <a:spLocks/>
              </p:cNvSpPr>
              <p:nvPr/>
            </p:nvSpPr>
            <p:spPr bwMode="auto">
              <a:xfrm>
                <a:off x="3378201" y="5291138"/>
                <a:ext cx="77788" cy="85725"/>
              </a:xfrm>
              <a:custGeom>
                <a:avLst/>
                <a:gdLst>
                  <a:gd name="T0" fmla="*/ 81 w 81"/>
                  <a:gd name="T1" fmla="*/ 49 h 89"/>
                  <a:gd name="T2" fmla="*/ 81 w 81"/>
                  <a:gd name="T3" fmla="*/ 49 h 89"/>
                  <a:gd name="T4" fmla="*/ 64 w 81"/>
                  <a:gd name="T5" fmla="*/ 80 h 89"/>
                  <a:gd name="T6" fmla="*/ 31 w 81"/>
                  <a:gd name="T7" fmla="*/ 79 h 89"/>
                  <a:gd name="T8" fmla="*/ 3 w 81"/>
                  <a:gd name="T9" fmla="*/ 25 h 89"/>
                  <a:gd name="T10" fmla="*/ 38 w 81"/>
                  <a:gd name="T11" fmla="*/ 4 h 89"/>
                  <a:gd name="T12" fmla="*/ 61 w 81"/>
                  <a:gd name="T13" fmla="*/ 10 h 89"/>
                  <a:gd name="T14" fmla="*/ 78 w 81"/>
                  <a:gd name="T15" fmla="*/ 27 h 89"/>
                  <a:gd name="T16" fmla="*/ 81 w 81"/>
                  <a:gd name="T17" fmla="*/ 4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9">
                    <a:moveTo>
                      <a:pt x="81" y="49"/>
                    </a:moveTo>
                    <a:lnTo>
                      <a:pt x="81" y="49"/>
                    </a:lnTo>
                    <a:cubicBezTo>
                      <a:pt x="80" y="61"/>
                      <a:pt x="75" y="72"/>
                      <a:pt x="64" y="80"/>
                    </a:cubicBezTo>
                    <a:cubicBezTo>
                      <a:pt x="52" y="89"/>
                      <a:pt x="42" y="86"/>
                      <a:pt x="31" y="79"/>
                    </a:cubicBezTo>
                    <a:cubicBezTo>
                      <a:pt x="13" y="69"/>
                      <a:pt x="0" y="44"/>
                      <a:pt x="3" y="25"/>
                    </a:cubicBezTo>
                    <a:cubicBezTo>
                      <a:pt x="5" y="11"/>
                      <a:pt x="23" y="0"/>
                      <a:pt x="38" y="4"/>
                    </a:cubicBezTo>
                    <a:cubicBezTo>
                      <a:pt x="46" y="6"/>
                      <a:pt x="53" y="8"/>
                      <a:pt x="61" y="10"/>
                    </a:cubicBezTo>
                    <a:cubicBezTo>
                      <a:pt x="70" y="12"/>
                      <a:pt x="77" y="17"/>
                      <a:pt x="78" y="27"/>
                    </a:cubicBezTo>
                    <a:cubicBezTo>
                      <a:pt x="79" y="34"/>
                      <a:pt x="80" y="41"/>
                      <a:pt x="81" y="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6" name="Freeform 165"/>
            <p:cNvSpPr>
              <a:spLocks noEditPoints="1"/>
            </p:cNvSpPr>
            <p:nvPr userDrawn="1"/>
          </p:nvSpPr>
          <p:spPr bwMode="auto">
            <a:xfrm>
              <a:off x="7569885" y="3054117"/>
              <a:ext cx="2305050" cy="1281113"/>
            </a:xfrm>
            <a:custGeom>
              <a:avLst/>
              <a:gdLst>
                <a:gd name="T0" fmla="*/ 1132 w 2403"/>
                <a:gd name="T1" fmla="*/ 805 h 1339"/>
                <a:gd name="T2" fmla="*/ 973 w 2403"/>
                <a:gd name="T3" fmla="*/ 704 h 1339"/>
                <a:gd name="T4" fmla="*/ 922 w 2403"/>
                <a:gd name="T5" fmla="*/ 742 h 1339"/>
                <a:gd name="T6" fmla="*/ 1076 w 2403"/>
                <a:gd name="T7" fmla="*/ 848 h 1339"/>
                <a:gd name="T8" fmla="*/ 1184 w 2403"/>
                <a:gd name="T9" fmla="*/ 767 h 1339"/>
                <a:gd name="T10" fmla="*/ 1156 w 2403"/>
                <a:gd name="T11" fmla="*/ 682 h 1339"/>
                <a:gd name="T12" fmla="*/ 309 w 2403"/>
                <a:gd name="T13" fmla="*/ 1179 h 1339"/>
                <a:gd name="T14" fmla="*/ 540 w 2403"/>
                <a:gd name="T15" fmla="*/ 1139 h 1339"/>
                <a:gd name="T16" fmla="*/ 579 w 2403"/>
                <a:gd name="T17" fmla="*/ 940 h 1339"/>
                <a:gd name="T18" fmla="*/ 707 w 2403"/>
                <a:gd name="T19" fmla="*/ 629 h 1339"/>
                <a:gd name="T20" fmla="*/ 989 w 2403"/>
                <a:gd name="T21" fmla="*/ 547 h 1339"/>
                <a:gd name="T22" fmla="*/ 1297 w 2403"/>
                <a:gd name="T23" fmla="*/ 518 h 1339"/>
                <a:gd name="T24" fmla="*/ 1550 w 2403"/>
                <a:gd name="T25" fmla="*/ 513 h 1339"/>
                <a:gd name="T26" fmla="*/ 2049 w 2403"/>
                <a:gd name="T27" fmla="*/ 492 h 1339"/>
                <a:gd name="T28" fmla="*/ 2231 w 2403"/>
                <a:gd name="T29" fmla="*/ 461 h 1339"/>
                <a:gd name="T30" fmla="*/ 2230 w 2403"/>
                <a:gd name="T31" fmla="*/ 347 h 1339"/>
                <a:gd name="T32" fmla="*/ 1834 w 2403"/>
                <a:gd name="T33" fmla="*/ 344 h 1339"/>
                <a:gd name="T34" fmla="*/ 1396 w 2403"/>
                <a:gd name="T35" fmla="*/ 335 h 1339"/>
                <a:gd name="T36" fmla="*/ 1191 w 2403"/>
                <a:gd name="T37" fmla="*/ 387 h 1339"/>
                <a:gd name="T38" fmla="*/ 1086 w 2403"/>
                <a:gd name="T39" fmla="*/ 338 h 1339"/>
                <a:gd name="T40" fmla="*/ 970 w 2403"/>
                <a:gd name="T41" fmla="*/ 413 h 1339"/>
                <a:gd name="T42" fmla="*/ 779 w 2403"/>
                <a:gd name="T43" fmla="*/ 527 h 1339"/>
                <a:gd name="T44" fmla="*/ 717 w 2403"/>
                <a:gd name="T45" fmla="*/ 401 h 1339"/>
                <a:gd name="T46" fmla="*/ 823 w 2403"/>
                <a:gd name="T47" fmla="*/ 354 h 1339"/>
                <a:gd name="T48" fmla="*/ 559 w 2403"/>
                <a:gd name="T49" fmla="*/ 387 h 1339"/>
                <a:gd name="T50" fmla="*/ 327 w 2403"/>
                <a:gd name="T51" fmla="*/ 578 h 1339"/>
                <a:gd name="T52" fmla="*/ 220 w 2403"/>
                <a:gd name="T53" fmla="*/ 887 h 1339"/>
                <a:gd name="T54" fmla="*/ 161 w 2403"/>
                <a:gd name="T55" fmla="*/ 1144 h 1339"/>
                <a:gd name="T56" fmla="*/ 309 w 2403"/>
                <a:gd name="T57" fmla="*/ 1179 h 1339"/>
                <a:gd name="T58" fmla="*/ 181 w 2403"/>
                <a:gd name="T59" fmla="*/ 1331 h 1339"/>
                <a:gd name="T60" fmla="*/ 49 w 2403"/>
                <a:gd name="T61" fmla="*/ 1275 h 1339"/>
                <a:gd name="T62" fmla="*/ 11 w 2403"/>
                <a:gd name="T63" fmla="*/ 1158 h 1339"/>
                <a:gd name="T64" fmla="*/ 61 w 2403"/>
                <a:gd name="T65" fmla="*/ 911 h 1339"/>
                <a:gd name="T66" fmla="*/ 157 w 2403"/>
                <a:gd name="T67" fmla="*/ 599 h 1339"/>
                <a:gd name="T68" fmla="*/ 330 w 2403"/>
                <a:gd name="T69" fmla="*/ 339 h 1339"/>
                <a:gd name="T70" fmla="*/ 722 w 2403"/>
                <a:gd name="T71" fmla="*/ 208 h 1339"/>
                <a:gd name="T72" fmla="*/ 711 w 2403"/>
                <a:gd name="T73" fmla="*/ 64 h 1339"/>
                <a:gd name="T74" fmla="*/ 868 w 2403"/>
                <a:gd name="T75" fmla="*/ 5 h 1339"/>
                <a:gd name="T76" fmla="*/ 951 w 2403"/>
                <a:gd name="T77" fmla="*/ 112 h 1339"/>
                <a:gd name="T78" fmla="*/ 932 w 2403"/>
                <a:gd name="T79" fmla="*/ 196 h 1339"/>
                <a:gd name="T80" fmla="*/ 1076 w 2403"/>
                <a:gd name="T81" fmla="*/ 93 h 1339"/>
                <a:gd name="T82" fmla="*/ 1217 w 2403"/>
                <a:gd name="T83" fmla="*/ 51 h 1339"/>
                <a:gd name="T84" fmla="*/ 1247 w 2403"/>
                <a:gd name="T85" fmla="*/ 189 h 1339"/>
                <a:gd name="T86" fmla="*/ 1772 w 2403"/>
                <a:gd name="T87" fmla="*/ 196 h 1339"/>
                <a:gd name="T88" fmla="*/ 2232 w 2403"/>
                <a:gd name="T89" fmla="*/ 198 h 1339"/>
                <a:gd name="T90" fmla="*/ 2401 w 2403"/>
                <a:gd name="T91" fmla="*/ 427 h 1339"/>
                <a:gd name="T92" fmla="*/ 2285 w 2403"/>
                <a:gd name="T93" fmla="*/ 603 h 1339"/>
                <a:gd name="T94" fmla="*/ 1852 w 2403"/>
                <a:gd name="T95" fmla="*/ 651 h 1339"/>
                <a:gd name="T96" fmla="*/ 1423 w 2403"/>
                <a:gd name="T97" fmla="*/ 664 h 1339"/>
                <a:gd name="T98" fmla="*/ 1366 w 2403"/>
                <a:gd name="T99" fmla="*/ 755 h 1339"/>
                <a:gd name="T100" fmla="*/ 1167 w 2403"/>
                <a:gd name="T101" fmla="*/ 987 h 1339"/>
                <a:gd name="T102" fmla="*/ 908 w 2403"/>
                <a:gd name="T103" fmla="*/ 924 h 1339"/>
                <a:gd name="T104" fmla="*/ 802 w 2403"/>
                <a:gd name="T105" fmla="*/ 815 h 1339"/>
                <a:gd name="T106" fmla="*/ 751 w 2403"/>
                <a:gd name="T107" fmla="*/ 907 h 1339"/>
                <a:gd name="T108" fmla="*/ 674 w 2403"/>
                <a:gd name="T109" fmla="*/ 1249 h 1339"/>
                <a:gd name="T110" fmla="*/ 340 w 2403"/>
                <a:gd name="T111" fmla="*/ 133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3" h="1339">
                  <a:moveTo>
                    <a:pt x="1142" y="763"/>
                  </a:moveTo>
                  <a:lnTo>
                    <a:pt x="1142" y="763"/>
                  </a:lnTo>
                  <a:cubicBezTo>
                    <a:pt x="1143" y="779"/>
                    <a:pt x="1143" y="793"/>
                    <a:pt x="1132" y="805"/>
                  </a:cubicBezTo>
                  <a:cubicBezTo>
                    <a:pt x="1105" y="833"/>
                    <a:pt x="1071" y="835"/>
                    <a:pt x="1046" y="806"/>
                  </a:cubicBezTo>
                  <a:cubicBezTo>
                    <a:pt x="1025" y="781"/>
                    <a:pt x="1003" y="755"/>
                    <a:pt x="998" y="719"/>
                  </a:cubicBezTo>
                  <a:cubicBezTo>
                    <a:pt x="996" y="703"/>
                    <a:pt x="989" y="700"/>
                    <a:pt x="973" y="704"/>
                  </a:cubicBezTo>
                  <a:cubicBezTo>
                    <a:pt x="958" y="708"/>
                    <a:pt x="945" y="713"/>
                    <a:pt x="930" y="714"/>
                  </a:cubicBezTo>
                  <a:cubicBezTo>
                    <a:pt x="924" y="715"/>
                    <a:pt x="917" y="715"/>
                    <a:pt x="915" y="722"/>
                  </a:cubicBezTo>
                  <a:cubicBezTo>
                    <a:pt x="913" y="730"/>
                    <a:pt x="917" y="736"/>
                    <a:pt x="922" y="742"/>
                  </a:cubicBezTo>
                  <a:cubicBezTo>
                    <a:pt x="930" y="748"/>
                    <a:pt x="937" y="755"/>
                    <a:pt x="944" y="761"/>
                  </a:cubicBezTo>
                  <a:cubicBezTo>
                    <a:pt x="970" y="786"/>
                    <a:pt x="995" y="813"/>
                    <a:pt x="1023" y="835"/>
                  </a:cubicBezTo>
                  <a:cubicBezTo>
                    <a:pt x="1039" y="847"/>
                    <a:pt x="1056" y="854"/>
                    <a:pt x="1076" y="848"/>
                  </a:cubicBezTo>
                  <a:cubicBezTo>
                    <a:pt x="1085" y="845"/>
                    <a:pt x="1095" y="844"/>
                    <a:pt x="1104" y="842"/>
                  </a:cubicBezTo>
                  <a:cubicBezTo>
                    <a:pt x="1118" y="838"/>
                    <a:pt x="1132" y="836"/>
                    <a:pt x="1141" y="822"/>
                  </a:cubicBezTo>
                  <a:cubicBezTo>
                    <a:pt x="1154" y="803"/>
                    <a:pt x="1170" y="786"/>
                    <a:pt x="1184" y="767"/>
                  </a:cubicBezTo>
                  <a:cubicBezTo>
                    <a:pt x="1199" y="746"/>
                    <a:pt x="1209" y="723"/>
                    <a:pt x="1214" y="698"/>
                  </a:cubicBezTo>
                  <a:cubicBezTo>
                    <a:pt x="1216" y="684"/>
                    <a:pt x="1213" y="680"/>
                    <a:pt x="1199" y="680"/>
                  </a:cubicBezTo>
                  <a:cubicBezTo>
                    <a:pt x="1185" y="680"/>
                    <a:pt x="1171" y="681"/>
                    <a:pt x="1156" y="682"/>
                  </a:cubicBezTo>
                  <a:cubicBezTo>
                    <a:pt x="1139" y="685"/>
                    <a:pt x="1138" y="686"/>
                    <a:pt x="1137" y="704"/>
                  </a:cubicBezTo>
                  <a:cubicBezTo>
                    <a:pt x="1135" y="725"/>
                    <a:pt x="1147" y="743"/>
                    <a:pt x="1142" y="763"/>
                  </a:cubicBezTo>
                  <a:close/>
                  <a:moveTo>
                    <a:pt x="309" y="1179"/>
                  </a:moveTo>
                  <a:lnTo>
                    <a:pt x="309" y="1179"/>
                  </a:lnTo>
                  <a:cubicBezTo>
                    <a:pt x="348" y="1183"/>
                    <a:pt x="391" y="1179"/>
                    <a:pt x="432" y="1167"/>
                  </a:cubicBezTo>
                  <a:cubicBezTo>
                    <a:pt x="468" y="1156"/>
                    <a:pt x="504" y="1150"/>
                    <a:pt x="540" y="1139"/>
                  </a:cubicBezTo>
                  <a:cubicBezTo>
                    <a:pt x="549" y="1136"/>
                    <a:pt x="557" y="1132"/>
                    <a:pt x="558" y="1121"/>
                  </a:cubicBezTo>
                  <a:cubicBezTo>
                    <a:pt x="558" y="1095"/>
                    <a:pt x="563" y="1070"/>
                    <a:pt x="566" y="1044"/>
                  </a:cubicBezTo>
                  <a:cubicBezTo>
                    <a:pt x="569" y="1009"/>
                    <a:pt x="575" y="974"/>
                    <a:pt x="579" y="940"/>
                  </a:cubicBezTo>
                  <a:cubicBezTo>
                    <a:pt x="586" y="892"/>
                    <a:pt x="596" y="846"/>
                    <a:pt x="610" y="800"/>
                  </a:cubicBezTo>
                  <a:cubicBezTo>
                    <a:pt x="619" y="771"/>
                    <a:pt x="627" y="742"/>
                    <a:pt x="642" y="717"/>
                  </a:cubicBezTo>
                  <a:cubicBezTo>
                    <a:pt x="661" y="686"/>
                    <a:pt x="678" y="653"/>
                    <a:pt x="707" y="629"/>
                  </a:cubicBezTo>
                  <a:cubicBezTo>
                    <a:pt x="724" y="614"/>
                    <a:pt x="741" y="600"/>
                    <a:pt x="764" y="595"/>
                  </a:cubicBezTo>
                  <a:cubicBezTo>
                    <a:pt x="788" y="589"/>
                    <a:pt x="813" y="584"/>
                    <a:pt x="837" y="577"/>
                  </a:cubicBezTo>
                  <a:cubicBezTo>
                    <a:pt x="887" y="562"/>
                    <a:pt x="937" y="548"/>
                    <a:pt x="989" y="547"/>
                  </a:cubicBezTo>
                  <a:cubicBezTo>
                    <a:pt x="1006" y="547"/>
                    <a:pt x="1023" y="546"/>
                    <a:pt x="1039" y="543"/>
                  </a:cubicBezTo>
                  <a:cubicBezTo>
                    <a:pt x="1095" y="530"/>
                    <a:pt x="1153" y="527"/>
                    <a:pt x="1211" y="523"/>
                  </a:cubicBezTo>
                  <a:cubicBezTo>
                    <a:pt x="1240" y="521"/>
                    <a:pt x="1268" y="519"/>
                    <a:pt x="1297" y="518"/>
                  </a:cubicBezTo>
                  <a:cubicBezTo>
                    <a:pt x="1320" y="517"/>
                    <a:pt x="1343" y="517"/>
                    <a:pt x="1366" y="515"/>
                  </a:cubicBezTo>
                  <a:cubicBezTo>
                    <a:pt x="1387" y="513"/>
                    <a:pt x="1408" y="515"/>
                    <a:pt x="1429" y="513"/>
                  </a:cubicBezTo>
                  <a:cubicBezTo>
                    <a:pt x="1470" y="509"/>
                    <a:pt x="1510" y="511"/>
                    <a:pt x="1550" y="513"/>
                  </a:cubicBezTo>
                  <a:cubicBezTo>
                    <a:pt x="1602" y="516"/>
                    <a:pt x="1653" y="513"/>
                    <a:pt x="1705" y="511"/>
                  </a:cubicBezTo>
                  <a:cubicBezTo>
                    <a:pt x="1751" y="509"/>
                    <a:pt x="1797" y="500"/>
                    <a:pt x="1844" y="499"/>
                  </a:cubicBezTo>
                  <a:cubicBezTo>
                    <a:pt x="1912" y="499"/>
                    <a:pt x="1981" y="496"/>
                    <a:pt x="2049" y="492"/>
                  </a:cubicBezTo>
                  <a:cubicBezTo>
                    <a:pt x="2073" y="490"/>
                    <a:pt x="2097" y="490"/>
                    <a:pt x="2121" y="488"/>
                  </a:cubicBezTo>
                  <a:cubicBezTo>
                    <a:pt x="2141" y="486"/>
                    <a:pt x="2160" y="481"/>
                    <a:pt x="2180" y="477"/>
                  </a:cubicBezTo>
                  <a:cubicBezTo>
                    <a:pt x="2197" y="473"/>
                    <a:pt x="2214" y="468"/>
                    <a:pt x="2231" y="461"/>
                  </a:cubicBezTo>
                  <a:cubicBezTo>
                    <a:pt x="2239" y="458"/>
                    <a:pt x="2243" y="453"/>
                    <a:pt x="2244" y="444"/>
                  </a:cubicBezTo>
                  <a:cubicBezTo>
                    <a:pt x="2247" y="418"/>
                    <a:pt x="2249" y="393"/>
                    <a:pt x="2250" y="367"/>
                  </a:cubicBezTo>
                  <a:cubicBezTo>
                    <a:pt x="2251" y="352"/>
                    <a:pt x="2245" y="345"/>
                    <a:pt x="2230" y="347"/>
                  </a:cubicBezTo>
                  <a:cubicBezTo>
                    <a:pt x="2222" y="348"/>
                    <a:pt x="2214" y="349"/>
                    <a:pt x="2206" y="349"/>
                  </a:cubicBezTo>
                  <a:cubicBezTo>
                    <a:pt x="2143" y="343"/>
                    <a:pt x="2080" y="344"/>
                    <a:pt x="2017" y="341"/>
                  </a:cubicBezTo>
                  <a:cubicBezTo>
                    <a:pt x="1956" y="338"/>
                    <a:pt x="1895" y="345"/>
                    <a:pt x="1834" y="344"/>
                  </a:cubicBezTo>
                  <a:cubicBezTo>
                    <a:pt x="1779" y="343"/>
                    <a:pt x="1724" y="344"/>
                    <a:pt x="1669" y="342"/>
                  </a:cubicBezTo>
                  <a:cubicBezTo>
                    <a:pt x="1624" y="341"/>
                    <a:pt x="1580" y="337"/>
                    <a:pt x="1535" y="336"/>
                  </a:cubicBezTo>
                  <a:cubicBezTo>
                    <a:pt x="1489" y="334"/>
                    <a:pt x="1443" y="335"/>
                    <a:pt x="1396" y="335"/>
                  </a:cubicBezTo>
                  <a:cubicBezTo>
                    <a:pt x="1347" y="335"/>
                    <a:pt x="1298" y="335"/>
                    <a:pt x="1249" y="335"/>
                  </a:cubicBezTo>
                  <a:cubicBezTo>
                    <a:pt x="1241" y="335"/>
                    <a:pt x="1232" y="335"/>
                    <a:pt x="1230" y="345"/>
                  </a:cubicBezTo>
                  <a:cubicBezTo>
                    <a:pt x="1224" y="365"/>
                    <a:pt x="1209" y="378"/>
                    <a:pt x="1191" y="387"/>
                  </a:cubicBezTo>
                  <a:cubicBezTo>
                    <a:pt x="1175" y="396"/>
                    <a:pt x="1156" y="399"/>
                    <a:pt x="1142" y="390"/>
                  </a:cubicBezTo>
                  <a:cubicBezTo>
                    <a:pt x="1128" y="380"/>
                    <a:pt x="1120" y="362"/>
                    <a:pt x="1107" y="349"/>
                  </a:cubicBezTo>
                  <a:cubicBezTo>
                    <a:pt x="1100" y="342"/>
                    <a:pt x="1095" y="338"/>
                    <a:pt x="1086" y="338"/>
                  </a:cubicBezTo>
                  <a:cubicBezTo>
                    <a:pt x="1058" y="338"/>
                    <a:pt x="1030" y="338"/>
                    <a:pt x="1002" y="338"/>
                  </a:cubicBezTo>
                  <a:cubicBezTo>
                    <a:pt x="978" y="338"/>
                    <a:pt x="976" y="341"/>
                    <a:pt x="974" y="365"/>
                  </a:cubicBezTo>
                  <a:cubicBezTo>
                    <a:pt x="973" y="381"/>
                    <a:pt x="972" y="397"/>
                    <a:pt x="970" y="413"/>
                  </a:cubicBezTo>
                  <a:cubicBezTo>
                    <a:pt x="963" y="449"/>
                    <a:pt x="937" y="469"/>
                    <a:pt x="906" y="483"/>
                  </a:cubicBezTo>
                  <a:cubicBezTo>
                    <a:pt x="884" y="494"/>
                    <a:pt x="862" y="506"/>
                    <a:pt x="838" y="513"/>
                  </a:cubicBezTo>
                  <a:cubicBezTo>
                    <a:pt x="818" y="518"/>
                    <a:pt x="800" y="525"/>
                    <a:pt x="779" y="527"/>
                  </a:cubicBezTo>
                  <a:cubicBezTo>
                    <a:pt x="749" y="530"/>
                    <a:pt x="730" y="515"/>
                    <a:pt x="711" y="497"/>
                  </a:cubicBezTo>
                  <a:cubicBezTo>
                    <a:pt x="692" y="480"/>
                    <a:pt x="679" y="460"/>
                    <a:pt x="692" y="430"/>
                  </a:cubicBezTo>
                  <a:cubicBezTo>
                    <a:pt x="697" y="415"/>
                    <a:pt x="705" y="407"/>
                    <a:pt x="717" y="401"/>
                  </a:cubicBezTo>
                  <a:cubicBezTo>
                    <a:pt x="726" y="396"/>
                    <a:pt x="736" y="393"/>
                    <a:pt x="746" y="390"/>
                  </a:cubicBezTo>
                  <a:cubicBezTo>
                    <a:pt x="768" y="383"/>
                    <a:pt x="790" y="375"/>
                    <a:pt x="811" y="367"/>
                  </a:cubicBezTo>
                  <a:cubicBezTo>
                    <a:pt x="817" y="365"/>
                    <a:pt x="824" y="361"/>
                    <a:pt x="823" y="354"/>
                  </a:cubicBezTo>
                  <a:cubicBezTo>
                    <a:pt x="821" y="346"/>
                    <a:pt x="813" y="349"/>
                    <a:pt x="807" y="349"/>
                  </a:cubicBezTo>
                  <a:cubicBezTo>
                    <a:pt x="762" y="351"/>
                    <a:pt x="717" y="349"/>
                    <a:pt x="672" y="359"/>
                  </a:cubicBezTo>
                  <a:cubicBezTo>
                    <a:pt x="633" y="367"/>
                    <a:pt x="596" y="375"/>
                    <a:pt x="559" y="387"/>
                  </a:cubicBezTo>
                  <a:cubicBezTo>
                    <a:pt x="544" y="392"/>
                    <a:pt x="531" y="399"/>
                    <a:pt x="516" y="404"/>
                  </a:cubicBezTo>
                  <a:cubicBezTo>
                    <a:pt x="455" y="421"/>
                    <a:pt x="408" y="461"/>
                    <a:pt x="367" y="507"/>
                  </a:cubicBezTo>
                  <a:cubicBezTo>
                    <a:pt x="349" y="528"/>
                    <a:pt x="337" y="553"/>
                    <a:pt x="327" y="578"/>
                  </a:cubicBezTo>
                  <a:cubicBezTo>
                    <a:pt x="308" y="623"/>
                    <a:pt x="288" y="667"/>
                    <a:pt x="275" y="714"/>
                  </a:cubicBezTo>
                  <a:cubicBezTo>
                    <a:pt x="270" y="731"/>
                    <a:pt x="267" y="747"/>
                    <a:pt x="263" y="764"/>
                  </a:cubicBezTo>
                  <a:cubicBezTo>
                    <a:pt x="253" y="806"/>
                    <a:pt x="233" y="845"/>
                    <a:pt x="220" y="887"/>
                  </a:cubicBezTo>
                  <a:cubicBezTo>
                    <a:pt x="206" y="930"/>
                    <a:pt x="195" y="973"/>
                    <a:pt x="188" y="1017"/>
                  </a:cubicBezTo>
                  <a:cubicBezTo>
                    <a:pt x="186" y="1031"/>
                    <a:pt x="182" y="1043"/>
                    <a:pt x="179" y="1056"/>
                  </a:cubicBezTo>
                  <a:cubicBezTo>
                    <a:pt x="174" y="1086"/>
                    <a:pt x="168" y="1115"/>
                    <a:pt x="161" y="1144"/>
                  </a:cubicBezTo>
                  <a:cubicBezTo>
                    <a:pt x="155" y="1166"/>
                    <a:pt x="155" y="1167"/>
                    <a:pt x="178" y="1172"/>
                  </a:cubicBezTo>
                  <a:cubicBezTo>
                    <a:pt x="181" y="1173"/>
                    <a:pt x="184" y="1173"/>
                    <a:pt x="188" y="1174"/>
                  </a:cubicBezTo>
                  <a:cubicBezTo>
                    <a:pt x="226" y="1180"/>
                    <a:pt x="265" y="1180"/>
                    <a:pt x="309" y="1179"/>
                  </a:cubicBezTo>
                  <a:close/>
                  <a:moveTo>
                    <a:pt x="340" y="1337"/>
                  </a:moveTo>
                  <a:lnTo>
                    <a:pt x="340" y="1337"/>
                  </a:lnTo>
                  <a:cubicBezTo>
                    <a:pt x="303" y="1334"/>
                    <a:pt x="242" y="1339"/>
                    <a:pt x="181" y="1331"/>
                  </a:cubicBezTo>
                  <a:cubicBezTo>
                    <a:pt x="170" y="1330"/>
                    <a:pt x="158" y="1326"/>
                    <a:pt x="147" y="1323"/>
                  </a:cubicBezTo>
                  <a:cubicBezTo>
                    <a:pt x="128" y="1317"/>
                    <a:pt x="110" y="1309"/>
                    <a:pt x="90" y="1305"/>
                  </a:cubicBezTo>
                  <a:cubicBezTo>
                    <a:pt x="72" y="1301"/>
                    <a:pt x="62" y="1286"/>
                    <a:pt x="49" y="1275"/>
                  </a:cubicBezTo>
                  <a:cubicBezTo>
                    <a:pt x="44" y="1271"/>
                    <a:pt x="40" y="1266"/>
                    <a:pt x="36" y="1262"/>
                  </a:cubicBezTo>
                  <a:cubicBezTo>
                    <a:pt x="12" y="1243"/>
                    <a:pt x="0" y="1219"/>
                    <a:pt x="2" y="1188"/>
                  </a:cubicBezTo>
                  <a:cubicBezTo>
                    <a:pt x="3" y="1178"/>
                    <a:pt x="7" y="1168"/>
                    <a:pt x="11" y="1158"/>
                  </a:cubicBezTo>
                  <a:cubicBezTo>
                    <a:pt x="26" y="1127"/>
                    <a:pt x="28" y="1093"/>
                    <a:pt x="32" y="1060"/>
                  </a:cubicBezTo>
                  <a:cubicBezTo>
                    <a:pt x="34" y="1047"/>
                    <a:pt x="38" y="1035"/>
                    <a:pt x="40" y="1022"/>
                  </a:cubicBezTo>
                  <a:cubicBezTo>
                    <a:pt x="46" y="984"/>
                    <a:pt x="53" y="947"/>
                    <a:pt x="61" y="911"/>
                  </a:cubicBezTo>
                  <a:cubicBezTo>
                    <a:pt x="68" y="880"/>
                    <a:pt x="78" y="850"/>
                    <a:pt x="88" y="821"/>
                  </a:cubicBezTo>
                  <a:cubicBezTo>
                    <a:pt x="102" y="778"/>
                    <a:pt x="117" y="736"/>
                    <a:pt x="127" y="692"/>
                  </a:cubicBezTo>
                  <a:cubicBezTo>
                    <a:pt x="134" y="660"/>
                    <a:pt x="146" y="629"/>
                    <a:pt x="157" y="599"/>
                  </a:cubicBezTo>
                  <a:cubicBezTo>
                    <a:pt x="174" y="547"/>
                    <a:pt x="198" y="500"/>
                    <a:pt x="224" y="453"/>
                  </a:cubicBezTo>
                  <a:cubicBezTo>
                    <a:pt x="242" y="419"/>
                    <a:pt x="269" y="393"/>
                    <a:pt x="298" y="368"/>
                  </a:cubicBezTo>
                  <a:cubicBezTo>
                    <a:pt x="309" y="358"/>
                    <a:pt x="319" y="348"/>
                    <a:pt x="330" y="339"/>
                  </a:cubicBezTo>
                  <a:cubicBezTo>
                    <a:pt x="367" y="308"/>
                    <a:pt x="411" y="289"/>
                    <a:pt x="454" y="271"/>
                  </a:cubicBezTo>
                  <a:cubicBezTo>
                    <a:pt x="496" y="253"/>
                    <a:pt x="539" y="237"/>
                    <a:pt x="585" y="228"/>
                  </a:cubicBezTo>
                  <a:cubicBezTo>
                    <a:pt x="630" y="220"/>
                    <a:pt x="675" y="206"/>
                    <a:pt x="722" y="208"/>
                  </a:cubicBezTo>
                  <a:cubicBezTo>
                    <a:pt x="736" y="208"/>
                    <a:pt x="737" y="206"/>
                    <a:pt x="732" y="192"/>
                  </a:cubicBezTo>
                  <a:cubicBezTo>
                    <a:pt x="728" y="181"/>
                    <a:pt x="723" y="169"/>
                    <a:pt x="717" y="158"/>
                  </a:cubicBezTo>
                  <a:cubicBezTo>
                    <a:pt x="701" y="128"/>
                    <a:pt x="700" y="96"/>
                    <a:pt x="711" y="64"/>
                  </a:cubicBezTo>
                  <a:cubicBezTo>
                    <a:pt x="714" y="53"/>
                    <a:pt x="721" y="46"/>
                    <a:pt x="729" y="38"/>
                  </a:cubicBezTo>
                  <a:cubicBezTo>
                    <a:pt x="751" y="17"/>
                    <a:pt x="776" y="0"/>
                    <a:pt x="807" y="1"/>
                  </a:cubicBezTo>
                  <a:cubicBezTo>
                    <a:pt x="827" y="2"/>
                    <a:pt x="848" y="3"/>
                    <a:pt x="868" y="5"/>
                  </a:cubicBezTo>
                  <a:cubicBezTo>
                    <a:pt x="880" y="6"/>
                    <a:pt x="892" y="4"/>
                    <a:pt x="905" y="6"/>
                  </a:cubicBezTo>
                  <a:cubicBezTo>
                    <a:pt x="930" y="9"/>
                    <a:pt x="950" y="22"/>
                    <a:pt x="966" y="42"/>
                  </a:cubicBezTo>
                  <a:cubicBezTo>
                    <a:pt x="982" y="61"/>
                    <a:pt x="973" y="97"/>
                    <a:pt x="951" y="112"/>
                  </a:cubicBezTo>
                  <a:cubicBezTo>
                    <a:pt x="931" y="127"/>
                    <a:pt x="910" y="138"/>
                    <a:pt x="886" y="145"/>
                  </a:cubicBezTo>
                  <a:cubicBezTo>
                    <a:pt x="872" y="149"/>
                    <a:pt x="871" y="153"/>
                    <a:pt x="878" y="167"/>
                  </a:cubicBezTo>
                  <a:cubicBezTo>
                    <a:pt x="889" y="191"/>
                    <a:pt x="904" y="199"/>
                    <a:pt x="932" y="196"/>
                  </a:cubicBezTo>
                  <a:cubicBezTo>
                    <a:pt x="975" y="191"/>
                    <a:pt x="1018" y="193"/>
                    <a:pt x="1061" y="192"/>
                  </a:cubicBezTo>
                  <a:cubicBezTo>
                    <a:pt x="1081" y="191"/>
                    <a:pt x="1081" y="191"/>
                    <a:pt x="1080" y="170"/>
                  </a:cubicBezTo>
                  <a:cubicBezTo>
                    <a:pt x="1078" y="145"/>
                    <a:pt x="1077" y="119"/>
                    <a:pt x="1076" y="93"/>
                  </a:cubicBezTo>
                  <a:cubicBezTo>
                    <a:pt x="1076" y="78"/>
                    <a:pt x="1069" y="64"/>
                    <a:pt x="1074" y="48"/>
                  </a:cubicBezTo>
                  <a:cubicBezTo>
                    <a:pt x="1081" y="26"/>
                    <a:pt x="1103" y="9"/>
                    <a:pt x="1127" y="6"/>
                  </a:cubicBezTo>
                  <a:cubicBezTo>
                    <a:pt x="1167" y="2"/>
                    <a:pt x="1195" y="21"/>
                    <a:pt x="1217" y="51"/>
                  </a:cubicBezTo>
                  <a:cubicBezTo>
                    <a:pt x="1228" y="66"/>
                    <a:pt x="1228" y="87"/>
                    <a:pt x="1228" y="107"/>
                  </a:cubicBezTo>
                  <a:cubicBezTo>
                    <a:pt x="1228" y="127"/>
                    <a:pt x="1226" y="147"/>
                    <a:pt x="1226" y="167"/>
                  </a:cubicBezTo>
                  <a:cubicBezTo>
                    <a:pt x="1225" y="185"/>
                    <a:pt x="1229" y="189"/>
                    <a:pt x="1247" y="189"/>
                  </a:cubicBezTo>
                  <a:cubicBezTo>
                    <a:pt x="1349" y="189"/>
                    <a:pt x="1450" y="188"/>
                    <a:pt x="1551" y="189"/>
                  </a:cubicBezTo>
                  <a:cubicBezTo>
                    <a:pt x="1598" y="190"/>
                    <a:pt x="1645" y="196"/>
                    <a:pt x="1692" y="195"/>
                  </a:cubicBezTo>
                  <a:cubicBezTo>
                    <a:pt x="1719" y="195"/>
                    <a:pt x="1745" y="197"/>
                    <a:pt x="1772" y="196"/>
                  </a:cubicBezTo>
                  <a:cubicBezTo>
                    <a:pt x="1802" y="194"/>
                    <a:pt x="1832" y="195"/>
                    <a:pt x="1861" y="194"/>
                  </a:cubicBezTo>
                  <a:cubicBezTo>
                    <a:pt x="1933" y="191"/>
                    <a:pt x="2005" y="194"/>
                    <a:pt x="2077" y="195"/>
                  </a:cubicBezTo>
                  <a:cubicBezTo>
                    <a:pt x="2129" y="196"/>
                    <a:pt x="2181" y="197"/>
                    <a:pt x="2232" y="198"/>
                  </a:cubicBezTo>
                  <a:cubicBezTo>
                    <a:pt x="2273" y="198"/>
                    <a:pt x="2313" y="209"/>
                    <a:pt x="2350" y="223"/>
                  </a:cubicBezTo>
                  <a:cubicBezTo>
                    <a:pt x="2385" y="237"/>
                    <a:pt x="2396" y="266"/>
                    <a:pt x="2399" y="301"/>
                  </a:cubicBezTo>
                  <a:cubicBezTo>
                    <a:pt x="2402" y="343"/>
                    <a:pt x="2403" y="386"/>
                    <a:pt x="2401" y="427"/>
                  </a:cubicBezTo>
                  <a:cubicBezTo>
                    <a:pt x="2399" y="470"/>
                    <a:pt x="2400" y="515"/>
                    <a:pt x="2375" y="553"/>
                  </a:cubicBezTo>
                  <a:cubicBezTo>
                    <a:pt x="2358" y="578"/>
                    <a:pt x="2334" y="594"/>
                    <a:pt x="2304" y="599"/>
                  </a:cubicBezTo>
                  <a:cubicBezTo>
                    <a:pt x="2297" y="600"/>
                    <a:pt x="2291" y="600"/>
                    <a:pt x="2285" y="603"/>
                  </a:cubicBezTo>
                  <a:cubicBezTo>
                    <a:pt x="2240" y="621"/>
                    <a:pt x="2192" y="633"/>
                    <a:pt x="2144" y="638"/>
                  </a:cubicBezTo>
                  <a:cubicBezTo>
                    <a:pt x="2101" y="643"/>
                    <a:pt x="2056" y="641"/>
                    <a:pt x="2012" y="644"/>
                  </a:cubicBezTo>
                  <a:cubicBezTo>
                    <a:pt x="1959" y="647"/>
                    <a:pt x="1905" y="652"/>
                    <a:pt x="1852" y="651"/>
                  </a:cubicBezTo>
                  <a:cubicBezTo>
                    <a:pt x="1809" y="651"/>
                    <a:pt x="1767" y="655"/>
                    <a:pt x="1726" y="659"/>
                  </a:cubicBezTo>
                  <a:cubicBezTo>
                    <a:pt x="1660" y="666"/>
                    <a:pt x="1594" y="664"/>
                    <a:pt x="1529" y="663"/>
                  </a:cubicBezTo>
                  <a:cubicBezTo>
                    <a:pt x="1494" y="663"/>
                    <a:pt x="1458" y="663"/>
                    <a:pt x="1423" y="664"/>
                  </a:cubicBezTo>
                  <a:cubicBezTo>
                    <a:pt x="1408" y="664"/>
                    <a:pt x="1392" y="666"/>
                    <a:pt x="1376" y="667"/>
                  </a:cubicBezTo>
                  <a:cubicBezTo>
                    <a:pt x="1367" y="667"/>
                    <a:pt x="1362" y="671"/>
                    <a:pt x="1366" y="681"/>
                  </a:cubicBezTo>
                  <a:cubicBezTo>
                    <a:pt x="1376" y="706"/>
                    <a:pt x="1369" y="730"/>
                    <a:pt x="1366" y="755"/>
                  </a:cubicBezTo>
                  <a:cubicBezTo>
                    <a:pt x="1361" y="790"/>
                    <a:pt x="1346" y="821"/>
                    <a:pt x="1325" y="847"/>
                  </a:cubicBezTo>
                  <a:cubicBezTo>
                    <a:pt x="1302" y="875"/>
                    <a:pt x="1285" y="907"/>
                    <a:pt x="1260" y="933"/>
                  </a:cubicBezTo>
                  <a:cubicBezTo>
                    <a:pt x="1235" y="960"/>
                    <a:pt x="1200" y="973"/>
                    <a:pt x="1167" y="987"/>
                  </a:cubicBezTo>
                  <a:cubicBezTo>
                    <a:pt x="1139" y="999"/>
                    <a:pt x="1109" y="1001"/>
                    <a:pt x="1079" y="1002"/>
                  </a:cubicBezTo>
                  <a:cubicBezTo>
                    <a:pt x="1030" y="1005"/>
                    <a:pt x="989" y="983"/>
                    <a:pt x="951" y="956"/>
                  </a:cubicBezTo>
                  <a:cubicBezTo>
                    <a:pt x="936" y="945"/>
                    <a:pt x="924" y="932"/>
                    <a:pt x="908" y="924"/>
                  </a:cubicBezTo>
                  <a:cubicBezTo>
                    <a:pt x="899" y="919"/>
                    <a:pt x="895" y="909"/>
                    <a:pt x="888" y="901"/>
                  </a:cubicBezTo>
                  <a:cubicBezTo>
                    <a:pt x="866" y="878"/>
                    <a:pt x="841" y="857"/>
                    <a:pt x="816" y="835"/>
                  </a:cubicBezTo>
                  <a:cubicBezTo>
                    <a:pt x="810" y="829"/>
                    <a:pt x="806" y="823"/>
                    <a:pt x="802" y="815"/>
                  </a:cubicBezTo>
                  <a:cubicBezTo>
                    <a:pt x="800" y="810"/>
                    <a:pt x="796" y="804"/>
                    <a:pt x="789" y="804"/>
                  </a:cubicBezTo>
                  <a:cubicBezTo>
                    <a:pt x="783" y="804"/>
                    <a:pt x="782" y="811"/>
                    <a:pt x="780" y="815"/>
                  </a:cubicBezTo>
                  <a:cubicBezTo>
                    <a:pt x="766" y="845"/>
                    <a:pt x="759" y="876"/>
                    <a:pt x="751" y="907"/>
                  </a:cubicBezTo>
                  <a:cubicBezTo>
                    <a:pt x="738" y="960"/>
                    <a:pt x="732" y="1013"/>
                    <a:pt x="725" y="1066"/>
                  </a:cubicBezTo>
                  <a:cubicBezTo>
                    <a:pt x="721" y="1096"/>
                    <a:pt x="717" y="1126"/>
                    <a:pt x="718" y="1157"/>
                  </a:cubicBezTo>
                  <a:cubicBezTo>
                    <a:pt x="720" y="1196"/>
                    <a:pt x="700" y="1223"/>
                    <a:pt x="674" y="1249"/>
                  </a:cubicBezTo>
                  <a:cubicBezTo>
                    <a:pt x="652" y="1271"/>
                    <a:pt x="625" y="1278"/>
                    <a:pt x="597" y="1287"/>
                  </a:cubicBezTo>
                  <a:cubicBezTo>
                    <a:pt x="574" y="1295"/>
                    <a:pt x="550" y="1304"/>
                    <a:pt x="526" y="1309"/>
                  </a:cubicBezTo>
                  <a:cubicBezTo>
                    <a:pt x="472" y="1320"/>
                    <a:pt x="420" y="1338"/>
                    <a:pt x="340" y="13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006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up)">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5"/>
                                        </p:tgtEl>
                                        <p:attrNameLst>
                                          <p:attrName>style.visibility</p:attrName>
                                        </p:attrNameLst>
                                      </p:cBhvr>
                                      <p:to>
                                        <p:strVal val="visible"/>
                                      </p:to>
                                    </p:set>
                                    <p:anim calcmode="lin" valueType="num">
                                      <p:cBhvr>
                                        <p:cTn id="31" dur="500" fill="hold"/>
                                        <p:tgtEl>
                                          <p:spTgt spid="165"/>
                                        </p:tgtEl>
                                        <p:attrNameLst>
                                          <p:attrName>ppt_w</p:attrName>
                                        </p:attrNameLst>
                                      </p:cBhvr>
                                      <p:tavLst>
                                        <p:tav tm="0">
                                          <p:val>
                                            <p:fltVal val="0"/>
                                          </p:val>
                                        </p:tav>
                                        <p:tav tm="100000">
                                          <p:val>
                                            <p:strVal val="#ppt_w"/>
                                          </p:val>
                                        </p:tav>
                                      </p:tavLst>
                                    </p:anim>
                                    <p:anim calcmode="lin" valueType="num">
                                      <p:cBhvr>
                                        <p:cTn id="32" dur="500" fill="hold"/>
                                        <p:tgtEl>
                                          <p:spTgt spid="165"/>
                                        </p:tgtEl>
                                        <p:attrNameLst>
                                          <p:attrName>ppt_h</p:attrName>
                                        </p:attrNameLst>
                                      </p:cBhvr>
                                      <p:tavLst>
                                        <p:tav tm="0">
                                          <p:val>
                                            <p:fltVal val="0"/>
                                          </p:val>
                                        </p:tav>
                                        <p:tav tm="100000">
                                          <p:val>
                                            <p:strVal val="#ppt_h"/>
                                          </p:val>
                                        </p:tav>
                                      </p:tavLst>
                                    </p:anim>
                                    <p:animEffect transition="in" filter="fade">
                                      <p:cBhvr>
                                        <p:cTn id="33" dur="500"/>
                                        <p:tgtEl>
                                          <p:spTgt spid="16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89"/>
                                        </p:tgtEl>
                                        <p:attrNameLst>
                                          <p:attrName>style.visibility</p:attrName>
                                        </p:attrNameLst>
                                      </p:cBhvr>
                                      <p:to>
                                        <p:strVal val="visible"/>
                                      </p:to>
                                    </p:set>
                                    <p:animEffect transition="in" filter="wipe(right)">
                                      <p:cBhvr>
                                        <p:cTn id="38" dur="500"/>
                                        <p:tgtEl>
                                          <p:spTgt spid="8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wipe(left)">
                                      <p:cBhvr>
                                        <p:cTn id="50" dur="500"/>
                                        <p:tgtEl>
                                          <p:spTgt spid="100"/>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14"/>
                                        </p:tgtEl>
                                        <p:attrNameLst>
                                          <p:attrName>style.visibility</p:attrName>
                                        </p:attrNameLst>
                                      </p:cBhvr>
                                      <p:to>
                                        <p:strVal val="visible"/>
                                      </p:to>
                                    </p:set>
                                    <p:anim calcmode="lin" valueType="num">
                                      <p:cBhvr>
                                        <p:cTn id="62" dur="500" fill="hold"/>
                                        <p:tgtEl>
                                          <p:spTgt spid="114"/>
                                        </p:tgtEl>
                                        <p:attrNameLst>
                                          <p:attrName>ppt_w</p:attrName>
                                        </p:attrNameLst>
                                      </p:cBhvr>
                                      <p:tavLst>
                                        <p:tav tm="0">
                                          <p:val>
                                            <p:fltVal val="0"/>
                                          </p:val>
                                        </p:tav>
                                        <p:tav tm="100000">
                                          <p:val>
                                            <p:strVal val="#ppt_w"/>
                                          </p:val>
                                        </p:tav>
                                      </p:tavLst>
                                    </p:anim>
                                    <p:anim calcmode="lin" valueType="num">
                                      <p:cBhvr>
                                        <p:cTn id="63" dur="500" fill="hold"/>
                                        <p:tgtEl>
                                          <p:spTgt spid="114"/>
                                        </p:tgtEl>
                                        <p:attrNameLst>
                                          <p:attrName>ppt_h</p:attrName>
                                        </p:attrNameLst>
                                      </p:cBhvr>
                                      <p:tavLst>
                                        <p:tav tm="0">
                                          <p:val>
                                            <p:fltVal val="0"/>
                                          </p:val>
                                        </p:tav>
                                        <p:tav tm="100000">
                                          <p:val>
                                            <p:strVal val="#ppt_h"/>
                                          </p:val>
                                        </p:tav>
                                      </p:tavLst>
                                    </p:anim>
                                    <p:animEffect transition="in" filter="fade">
                                      <p:cBhvr>
                                        <p:cTn id="64" dur="500"/>
                                        <p:tgtEl>
                                          <p:spTgt spid="11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15"/>
                                        </p:tgtEl>
                                        <p:attrNameLst>
                                          <p:attrName>style.visibility</p:attrName>
                                        </p:attrNameLst>
                                      </p:cBhvr>
                                      <p:to>
                                        <p:strVal val="visible"/>
                                      </p:to>
                                    </p:set>
                                    <p:anim calcmode="lin" valueType="num">
                                      <p:cBhvr>
                                        <p:cTn id="69" dur="500" fill="hold"/>
                                        <p:tgtEl>
                                          <p:spTgt spid="115"/>
                                        </p:tgtEl>
                                        <p:attrNameLst>
                                          <p:attrName>ppt_w</p:attrName>
                                        </p:attrNameLst>
                                      </p:cBhvr>
                                      <p:tavLst>
                                        <p:tav tm="0">
                                          <p:val>
                                            <p:fltVal val="0"/>
                                          </p:val>
                                        </p:tav>
                                        <p:tav tm="100000">
                                          <p:val>
                                            <p:strVal val="#ppt_w"/>
                                          </p:val>
                                        </p:tav>
                                      </p:tavLst>
                                    </p:anim>
                                    <p:anim calcmode="lin" valueType="num">
                                      <p:cBhvr>
                                        <p:cTn id="70" dur="500" fill="hold"/>
                                        <p:tgtEl>
                                          <p:spTgt spid="115"/>
                                        </p:tgtEl>
                                        <p:attrNameLst>
                                          <p:attrName>ppt_h</p:attrName>
                                        </p:attrNameLst>
                                      </p:cBhvr>
                                      <p:tavLst>
                                        <p:tav tm="0">
                                          <p:val>
                                            <p:fltVal val="0"/>
                                          </p:val>
                                        </p:tav>
                                        <p:tav tm="100000">
                                          <p:val>
                                            <p:strVal val="#ppt_h"/>
                                          </p:val>
                                        </p:tav>
                                      </p:tavLst>
                                    </p:anim>
                                    <p:animEffect transition="in" filter="fade">
                                      <p:cBhvr>
                                        <p:cTn id="71"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9" grpId="0" animBg="1"/>
      <p:bldP spid="100" grpId="0" animBg="1"/>
      <p:bldP spid="114" grpId="0" animBg="1"/>
      <p:bldP spid="165"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volbeeld">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2192000" cy="6858000"/>
          </a:xfrm>
          <a:prstGeom prst="rect">
            <a:avLst/>
          </a:prstGeom>
          <a:solidFill>
            <a:schemeClr val="bg1">
              <a:lumMod val="95000"/>
            </a:schemeClr>
          </a:solidFill>
          <a:ln>
            <a:noFill/>
          </a:ln>
        </p:spPr>
        <p:txBody>
          <a:bodyPr/>
          <a:lstStyle>
            <a:lvl1pPr marL="0" indent="0">
              <a:buNone/>
              <a:defRPr>
                <a:solidFill>
                  <a:schemeClr val="tx2"/>
                </a:solidFill>
              </a:defRPr>
            </a:lvl1pPr>
          </a:lstStyle>
          <a:p>
            <a:r>
              <a:rPr lang="nl-NL" dirty="0" smtClean="0"/>
              <a:t>beeld</a:t>
            </a:r>
            <a:endParaRPr lang="en-US" dirty="0"/>
          </a:p>
        </p:txBody>
      </p:sp>
    </p:spTree>
    <p:extLst>
      <p:ext uri="{BB962C8B-B14F-4D97-AF65-F5344CB8AC3E}">
        <p14:creationId xmlns:p14="http://schemas.microsoft.com/office/powerpoint/2010/main" val="265244318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3" name="Picture Placeholder 2"/>
          <p:cNvSpPr>
            <a:spLocks noGrp="1"/>
          </p:cNvSpPr>
          <p:nvPr>
            <p:ph type="pic" sz="quarter" idx="12" hasCustomPrompt="1"/>
          </p:nvPr>
        </p:nvSpPr>
        <p:spPr>
          <a:xfrm>
            <a:off x="3043866" y="1710431"/>
            <a:ext cx="9148134" cy="5150527"/>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5" name="Text Placeholder 10"/>
          <p:cNvSpPr>
            <a:spLocks noGrp="1"/>
          </p:cNvSpPr>
          <p:nvPr>
            <p:ph type="body" sz="quarter" idx="14" hasCustomPrompt="1"/>
          </p:nvPr>
        </p:nvSpPr>
        <p:spPr>
          <a:xfrm>
            <a:off x="196948" y="2059452"/>
            <a:ext cx="2616590" cy="4352925"/>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33948413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Heel beeld">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3" name="Picture Placeholder 2"/>
          <p:cNvSpPr>
            <a:spLocks noGrp="1"/>
          </p:cNvSpPr>
          <p:nvPr>
            <p:ph type="pic" sz="quarter" idx="12" hasCustomPrompt="1"/>
          </p:nvPr>
        </p:nvSpPr>
        <p:spPr>
          <a:xfrm>
            <a:off x="0" y="-5196"/>
            <a:ext cx="12192000" cy="6866153"/>
          </a:xfrm>
          <a:custGeom>
            <a:avLst/>
            <a:gdLst>
              <a:gd name="connsiteX0" fmla="*/ 0 w 12192000"/>
              <a:gd name="connsiteY0" fmla="*/ 0 h 5150527"/>
              <a:gd name="connsiteX1" fmla="*/ 12192000 w 12192000"/>
              <a:gd name="connsiteY1" fmla="*/ 0 h 5150527"/>
              <a:gd name="connsiteX2" fmla="*/ 12192000 w 12192000"/>
              <a:gd name="connsiteY2" fmla="*/ 5150527 h 5150527"/>
              <a:gd name="connsiteX3" fmla="*/ 0 w 12192000"/>
              <a:gd name="connsiteY3" fmla="*/ 5150527 h 5150527"/>
              <a:gd name="connsiteX4" fmla="*/ 0 w 12192000"/>
              <a:gd name="connsiteY4" fmla="*/ 0 h 5150527"/>
              <a:gd name="connsiteX0" fmla="*/ 0 w 12192000"/>
              <a:gd name="connsiteY0" fmla="*/ 6322 h 5156849"/>
              <a:gd name="connsiteX1" fmla="*/ 3034145 w 12192000"/>
              <a:gd name="connsiteY1" fmla="*/ 0 h 5156849"/>
              <a:gd name="connsiteX2" fmla="*/ 12192000 w 12192000"/>
              <a:gd name="connsiteY2" fmla="*/ 6322 h 5156849"/>
              <a:gd name="connsiteX3" fmla="*/ 12192000 w 12192000"/>
              <a:gd name="connsiteY3" fmla="*/ 5156849 h 5156849"/>
              <a:gd name="connsiteX4" fmla="*/ 0 w 12192000"/>
              <a:gd name="connsiteY4" fmla="*/ 5156849 h 5156849"/>
              <a:gd name="connsiteX5" fmla="*/ 0 w 12192000"/>
              <a:gd name="connsiteY5" fmla="*/ 6322 h 5156849"/>
              <a:gd name="connsiteX0" fmla="*/ 0 w 12192000"/>
              <a:gd name="connsiteY0" fmla="*/ 11517 h 5162044"/>
              <a:gd name="connsiteX1" fmla="*/ 2582141 w 12192000"/>
              <a:gd name="connsiteY1" fmla="*/ 0 h 5162044"/>
              <a:gd name="connsiteX2" fmla="*/ 3034145 w 12192000"/>
              <a:gd name="connsiteY2" fmla="*/ 5195 h 5162044"/>
              <a:gd name="connsiteX3" fmla="*/ 12192000 w 12192000"/>
              <a:gd name="connsiteY3" fmla="*/ 11517 h 5162044"/>
              <a:gd name="connsiteX4" fmla="*/ 12192000 w 12192000"/>
              <a:gd name="connsiteY4" fmla="*/ 5162044 h 5162044"/>
              <a:gd name="connsiteX5" fmla="*/ 0 w 12192000"/>
              <a:gd name="connsiteY5" fmla="*/ 5162044 h 5162044"/>
              <a:gd name="connsiteX6" fmla="*/ 0 w 12192000"/>
              <a:gd name="connsiteY6" fmla="*/ 11517 h 5162044"/>
              <a:gd name="connsiteX0" fmla="*/ 0 w 12192000"/>
              <a:gd name="connsiteY0" fmla="*/ 86575 h 5237102"/>
              <a:gd name="connsiteX1" fmla="*/ 2582141 w 12192000"/>
              <a:gd name="connsiteY1" fmla="*/ 75058 h 5237102"/>
              <a:gd name="connsiteX2" fmla="*/ 3034145 w 12192000"/>
              <a:gd name="connsiteY2" fmla="*/ 80253 h 5237102"/>
              <a:gd name="connsiteX3" fmla="*/ 12192000 w 12192000"/>
              <a:gd name="connsiteY3" fmla="*/ 86575 h 5237102"/>
              <a:gd name="connsiteX4" fmla="*/ 12192000 w 12192000"/>
              <a:gd name="connsiteY4" fmla="*/ 5237102 h 5237102"/>
              <a:gd name="connsiteX5" fmla="*/ 0 w 12192000"/>
              <a:gd name="connsiteY5" fmla="*/ 5237102 h 5237102"/>
              <a:gd name="connsiteX6" fmla="*/ 0 w 12192000"/>
              <a:gd name="connsiteY6" fmla="*/ 86575 h 5237102"/>
              <a:gd name="connsiteX0" fmla="*/ 0 w 12192000"/>
              <a:gd name="connsiteY0" fmla="*/ 86575 h 5237102"/>
              <a:gd name="connsiteX1" fmla="*/ 2582141 w 12192000"/>
              <a:gd name="connsiteY1" fmla="*/ 75058 h 5237102"/>
              <a:gd name="connsiteX2" fmla="*/ 3044536 w 12192000"/>
              <a:gd name="connsiteY2" fmla="*/ 80253 h 5237102"/>
              <a:gd name="connsiteX3" fmla="*/ 12192000 w 12192000"/>
              <a:gd name="connsiteY3" fmla="*/ 86575 h 5237102"/>
              <a:gd name="connsiteX4" fmla="*/ 12192000 w 12192000"/>
              <a:gd name="connsiteY4" fmla="*/ 5237102 h 5237102"/>
              <a:gd name="connsiteX5" fmla="*/ 0 w 12192000"/>
              <a:gd name="connsiteY5" fmla="*/ 5237102 h 5237102"/>
              <a:gd name="connsiteX6" fmla="*/ 0 w 12192000"/>
              <a:gd name="connsiteY6" fmla="*/ 86575 h 5237102"/>
              <a:gd name="connsiteX0" fmla="*/ 0 w 12192000"/>
              <a:gd name="connsiteY0" fmla="*/ 1715626 h 6866153"/>
              <a:gd name="connsiteX1" fmla="*/ 3034146 w 12192000"/>
              <a:gd name="connsiteY1" fmla="*/ 0 h 6866153"/>
              <a:gd name="connsiteX2" fmla="*/ 3044536 w 12192000"/>
              <a:gd name="connsiteY2" fmla="*/ 1709304 h 6866153"/>
              <a:gd name="connsiteX3" fmla="*/ 12192000 w 12192000"/>
              <a:gd name="connsiteY3" fmla="*/ 1715626 h 6866153"/>
              <a:gd name="connsiteX4" fmla="*/ 12192000 w 12192000"/>
              <a:gd name="connsiteY4" fmla="*/ 6866153 h 6866153"/>
              <a:gd name="connsiteX5" fmla="*/ 0 w 12192000"/>
              <a:gd name="connsiteY5" fmla="*/ 6866153 h 6866153"/>
              <a:gd name="connsiteX6" fmla="*/ 0 w 12192000"/>
              <a:gd name="connsiteY6" fmla="*/ 1715626 h 6866153"/>
              <a:gd name="connsiteX0" fmla="*/ 0 w 12192000"/>
              <a:gd name="connsiteY0" fmla="*/ 1715626 h 6866153"/>
              <a:gd name="connsiteX1" fmla="*/ 3034146 w 12192000"/>
              <a:gd name="connsiteY1" fmla="*/ 0 h 6866153"/>
              <a:gd name="connsiteX2" fmla="*/ 3044536 w 12192000"/>
              <a:gd name="connsiteY2" fmla="*/ 1709304 h 6866153"/>
              <a:gd name="connsiteX3" fmla="*/ 12192000 w 12192000"/>
              <a:gd name="connsiteY3" fmla="*/ 1715626 h 6866153"/>
              <a:gd name="connsiteX4" fmla="*/ 12192000 w 12192000"/>
              <a:gd name="connsiteY4" fmla="*/ 6866153 h 6866153"/>
              <a:gd name="connsiteX5" fmla="*/ 0 w 12192000"/>
              <a:gd name="connsiteY5" fmla="*/ 6866153 h 6866153"/>
              <a:gd name="connsiteX6" fmla="*/ 0 w 12192000"/>
              <a:gd name="connsiteY6" fmla="*/ 1715626 h 6866153"/>
              <a:gd name="connsiteX0" fmla="*/ 0 w 12192000"/>
              <a:gd name="connsiteY0" fmla="*/ 1715626 h 6866153"/>
              <a:gd name="connsiteX1" fmla="*/ 3044537 w 12192000"/>
              <a:gd name="connsiteY1" fmla="*/ 0 h 6866153"/>
              <a:gd name="connsiteX2" fmla="*/ 3044536 w 12192000"/>
              <a:gd name="connsiteY2" fmla="*/ 1709304 h 6866153"/>
              <a:gd name="connsiteX3" fmla="*/ 12192000 w 12192000"/>
              <a:gd name="connsiteY3" fmla="*/ 1715626 h 6866153"/>
              <a:gd name="connsiteX4" fmla="*/ 12192000 w 12192000"/>
              <a:gd name="connsiteY4" fmla="*/ 6866153 h 6866153"/>
              <a:gd name="connsiteX5" fmla="*/ 0 w 12192000"/>
              <a:gd name="connsiteY5" fmla="*/ 6866153 h 6866153"/>
              <a:gd name="connsiteX6" fmla="*/ 0 w 12192000"/>
              <a:gd name="connsiteY6" fmla="*/ 1715626 h 6866153"/>
              <a:gd name="connsiteX0" fmla="*/ 0 w 12192000"/>
              <a:gd name="connsiteY0" fmla="*/ 1126 h 6866153"/>
              <a:gd name="connsiteX1" fmla="*/ 3044537 w 12192000"/>
              <a:gd name="connsiteY1" fmla="*/ 0 h 6866153"/>
              <a:gd name="connsiteX2" fmla="*/ 3044536 w 12192000"/>
              <a:gd name="connsiteY2" fmla="*/ 1709304 h 6866153"/>
              <a:gd name="connsiteX3" fmla="*/ 12192000 w 12192000"/>
              <a:gd name="connsiteY3" fmla="*/ 1715626 h 6866153"/>
              <a:gd name="connsiteX4" fmla="*/ 12192000 w 12192000"/>
              <a:gd name="connsiteY4" fmla="*/ 6866153 h 6866153"/>
              <a:gd name="connsiteX5" fmla="*/ 0 w 12192000"/>
              <a:gd name="connsiteY5" fmla="*/ 6866153 h 6866153"/>
              <a:gd name="connsiteX6" fmla="*/ 0 w 12192000"/>
              <a:gd name="connsiteY6" fmla="*/ 1126 h 686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66153">
                <a:moveTo>
                  <a:pt x="0" y="1126"/>
                </a:moveTo>
                <a:lnTo>
                  <a:pt x="3044537" y="0"/>
                </a:lnTo>
                <a:cubicBezTo>
                  <a:pt x="3044536" y="313459"/>
                  <a:pt x="3044537" y="1530927"/>
                  <a:pt x="3044536" y="1709304"/>
                </a:cubicBezTo>
                <a:lnTo>
                  <a:pt x="12192000" y="1715626"/>
                </a:lnTo>
                <a:lnTo>
                  <a:pt x="12192000" y="6866153"/>
                </a:lnTo>
                <a:lnTo>
                  <a:pt x="0" y="6866153"/>
                </a:lnTo>
                <a:lnTo>
                  <a:pt x="0" y="1126"/>
                </a:lnTo>
                <a:close/>
              </a:path>
            </a:pathLst>
          </a:custGeom>
          <a:solidFill>
            <a:schemeClr val="accent3">
              <a:lumMod val="20000"/>
              <a:lumOff val="80000"/>
            </a:schemeClr>
          </a:solidFill>
        </p:spPr>
        <p:txBody>
          <a:bodyPr/>
          <a:lstStyle>
            <a:lvl1pPr marL="0" indent="0" algn="l">
              <a:buNone/>
              <a:defRPr>
                <a:solidFill>
                  <a:schemeClr val="tx2"/>
                </a:solidFill>
              </a:defRPr>
            </a:lvl1pPr>
          </a:lstStyle>
          <a:p>
            <a:r>
              <a:rPr lang="nl-NL" dirty="0" smtClean="0"/>
              <a:t>beeld</a:t>
            </a:r>
            <a:endParaRPr lang="en-US" dirty="0"/>
          </a:p>
        </p:txBody>
      </p:sp>
    </p:spTree>
    <p:extLst>
      <p:ext uri="{BB962C8B-B14F-4D97-AF65-F5344CB8AC3E}">
        <p14:creationId xmlns:p14="http://schemas.microsoft.com/office/powerpoint/2010/main" val="360581001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Met ster">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3" name="Picture Placeholder 2"/>
          <p:cNvSpPr>
            <a:spLocks noGrp="1"/>
          </p:cNvSpPr>
          <p:nvPr>
            <p:ph type="pic" sz="quarter" idx="12" hasCustomPrompt="1"/>
          </p:nvPr>
        </p:nvSpPr>
        <p:spPr>
          <a:xfrm>
            <a:off x="3043867" y="1705232"/>
            <a:ext cx="9148134" cy="5155726"/>
          </a:xfrm>
          <a:custGeom>
            <a:avLst/>
            <a:gdLst>
              <a:gd name="connsiteX0" fmla="*/ 0 w 9148134"/>
              <a:gd name="connsiteY0" fmla="*/ 0 h 5150527"/>
              <a:gd name="connsiteX1" fmla="*/ 9148134 w 9148134"/>
              <a:gd name="connsiteY1" fmla="*/ 0 h 5150527"/>
              <a:gd name="connsiteX2" fmla="*/ 9148134 w 9148134"/>
              <a:gd name="connsiteY2" fmla="*/ 5150527 h 5150527"/>
              <a:gd name="connsiteX3" fmla="*/ 0 w 9148134"/>
              <a:gd name="connsiteY3" fmla="*/ 5150527 h 5150527"/>
              <a:gd name="connsiteX4" fmla="*/ 0 w 9148134"/>
              <a:gd name="connsiteY4" fmla="*/ 0 h 5150527"/>
              <a:gd name="connsiteX0" fmla="*/ 0 w 9148134"/>
              <a:gd name="connsiteY0" fmla="*/ 5199 h 5155726"/>
              <a:gd name="connsiteX1" fmla="*/ 1408685 w 9148134"/>
              <a:gd name="connsiteY1" fmla="*/ 0 h 5155726"/>
              <a:gd name="connsiteX2" fmla="*/ 9148134 w 9148134"/>
              <a:gd name="connsiteY2" fmla="*/ 5199 h 5155726"/>
              <a:gd name="connsiteX3" fmla="*/ 9148134 w 9148134"/>
              <a:gd name="connsiteY3" fmla="*/ 5155726 h 5155726"/>
              <a:gd name="connsiteX4" fmla="*/ 0 w 9148134"/>
              <a:gd name="connsiteY4" fmla="*/ 5155726 h 5155726"/>
              <a:gd name="connsiteX5" fmla="*/ 0 w 9148134"/>
              <a:gd name="connsiteY5" fmla="*/ 5199 h 5155726"/>
              <a:gd name="connsiteX0" fmla="*/ 0 w 9148134"/>
              <a:gd name="connsiteY0" fmla="*/ 5199 h 5155726"/>
              <a:gd name="connsiteX1" fmla="*/ 1408685 w 9148134"/>
              <a:gd name="connsiteY1" fmla="*/ 0 h 5155726"/>
              <a:gd name="connsiteX2" fmla="*/ 9148134 w 9148134"/>
              <a:gd name="connsiteY2" fmla="*/ 5199 h 5155726"/>
              <a:gd name="connsiteX3" fmla="*/ 9148134 w 9148134"/>
              <a:gd name="connsiteY3" fmla="*/ 5155726 h 5155726"/>
              <a:gd name="connsiteX4" fmla="*/ 0 w 9148134"/>
              <a:gd name="connsiteY4" fmla="*/ 5155726 h 5155726"/>
              <a:gd name="connsiteX5" fmla="*/ 15 w 9148134"/>
              <a:gd name="connsiteY5" fmla="*/ 856736 h 5155726"/>
              <a:gd name="connsiteX6" fmla="*/ 0 w 9148134"/>
              <a:gd name="connsiteY6" fmla="*/ 5199 h 5155726"/>
              <a:gd name="connsiteX0" fmla="*/ 105726 w 9253860"/>
              <a:gd name="connsiteY0" fmla="*/ 5199 h 5155726"/>
              <a:gd name="connsiteX1" fmla="*/ 1514411 w 9253860"/>
              <a:gd name="connsiteY1" fmla="*/ 0 h 5155726"/>
              <a:gd name="connsiteX2" fmla="*/ 9253860 w 9253860"/>
              <a:gd name="connsiteY2" fmla="*/ 5199 h 5155726"/>
              <a:gd name="connsiteX3" fmla="*/ 9253860 w 9253860"/>
              <a:gd name="connsiteY3" fmla="*/ 5155726 h 5155726"/>
              <a:gd name="connsiteX4" fmla="*/ 105726 w 9253860"/>
              <a:gd name="connsiteY4" fmla="*/ 5155726 h 5155726"/>
              <a:gd name="connsiteX5" fmla="*/ 105741 w 9253860"/>
              <a:gd name="connsiteY5" fmla="*/ 856736 h 5155726"/>
              <a:gd name="connsiteX6" fmla="*/ 101622 w 9253860"/>
              <a:gd name="connsiteY6" fmla="*/ 671384 h 5155726"/>
              <a:gd name="connsiteX7" fmla="*/ 105726 w 9253860"/>
              <a:gd name="connsiteY7" fmla="*/ 5199 h 5155726"/>
              <a:gd name="connsiteX0" fmla="*/ 105726 w 9253860"/>
              <a:gd name="connsiteY0" fmla="*/ 5199 h 5155726"/>
              <a:gd name="connsiteX1" fmla="*/ 1353774 w 9253860"/>
              <a:gd name="connsiteY1" fmla="*/ 0 h 5155726"/>
              <a:gd name="connsiteX2" fmla="*/ 1514411 w 9253860"/>
              <a:gd name="connsiteY2" fmla="*/ 0 h 5155726"/>
              <a:gd name="connsiteX3" fmla="*/ 9253860 w 9253860"/>
              <a:gd name="connsiteY3" fmla="*/ 5199 h 5155726"/>
              <a:gd name="connsiteX4" fmla="*/ 9253860 w 9253860"/>
              <a:gd name="connsiteY4" fmla="*/ 5155726 h 5155726"/>
              <a:gd name="connsiteX5" fmla="*/ 105726 w 9253860"/>
              <a:gd name="connsiteY5" fmla="*/ 5155726 h 5155726"/>
              <a:gd name="connsiteX6" fmla="*/ 105741 w 9253860"/>
              <a:gd name="connsiteY6" fmla="*/ 856736 h 5155726"/>
              <a:gd name="connsiteX7" fmla="*/ 101622 w 9253860"/>
              <a:gd name="connsiteY7" fmla="*/ 671384 h 5155726"/>
              <a:gd name="connsiteX8" fmla="*/ 105726 w 9253860"/>
              <a:gd name="connsiteY8" fmla="*/ 5199 h 5155726"/>
              <a:gd name="connsiteX0" fmla="*/ 105726 w 9253860"/>
              <a:gd name="connsiteY0" fmla="*/ 9317 h 5159844"/>
              <a:gd name="connsiteX1" fmla="*/ 1209611 w 9253860"/>
              <a:gd name="connsiteY1" fmla="*/ 0 h 5159844"/>
              <a:gd name="connsiteX2" fmla="*/ 1353774 w 9253860"/>
              <a:gd name="connsiteY2" fmla="*/ 4118 h 5159844"/>
              <a:gd name="connsiteX3" fmla="*/ 1514411 w 9253860"/>
              <a:gd name="connsiteY3" fmla="*/ 4118 h 5159844"/>
              <a:gd name="connsiteX4" fmla="*/ 9253860 w 9253860"/>
              <a:gd name="connsiteY4" fmla="*/ 9317 h 5159844"/>
              <a:gd name="connsiteX5" fmla="*/ 9253860 w 9253860"/>
              <a:gd name="connsiteY5" fmla="*/ 5159844 h 5159844"/>
              <a:gd name="connsiteX6" fmla="*/ 105726 w 9253860"/>
              <a:gd name="connsiteY6" fmla="*/ 5159844 h 5159844"/>
              <a:gd name="connsiteX7" fmla="*/ 105741 w 9253860"/>
              <a:gd name="connsiteY7" fmla="*/ 860854 h 5159844"/>
              <a:gd name="connsiteX8" fmla="*/ 101622 w 9253860"/>
              <a:gd name="connsiteY8" fmla="*/ 675502 h 5159844"/>
              <a:gd name="connsiteX9" fmla="*/ 105726 w 9253860"/>
              <a:gd name="connsiteY9" fmla="*/ 9317 h 5159844"/>
              <a:gd name="connsiteX0" fmla="*/ 1000883 w 9152239"/>
              <a:gd name="connsiteY0" fmla="*/ 878408 h 5159844"/>
              <a:gd name="connsiteX1" fmla="*/ 1107990 w 9152239"/>
              <a:gd name="connsiteY1" fmla="*/ 0 h 5159844"/>
              <a:gd name="connsiteX2" fmla="*/ 1252153 w 9152239"/>
              <a:gd name="connsiteY2" fmla="*/ 4118 h 5159844"/>
              <a:gd name="connsiteX3" fmla="*/ 1412790 w 9152239"/>
              <a:gd name="connsiteY3" fmla="*/ 4118 h 5159844"/>
              <a:gd name="connsiteX4" fmla="*/ 9152239 w 9152239"/>
              <a:gd name="connsiteY4" fmla="*/ 9317 h 5159844"/>
              <a:gd name="connsiteX5" fmla="*/ 9152239 w 9152239"/>
              <a:gd name="connsiteY5" fmla="*/ 5159844 h 5159844"/>
              <a:gd name="connsiteX6" fmla="*/ 4105 w 9152239"/>
              <a:gd name="connsiteY6" fmla="*/ 5159844 h 5159844"/>
              <a:gd name="connsiteX7" fmla="*/ 4120 w 9152239"/>
              <a:gd name="connsiteY7" fmla="*/ 860854 h 5159844"/>
              <a:gd name="connsiteX8" fmla="*/ 1 w 9152239"/>
              <a:gd name="connsiteY8" fmla="*/ 675502 h 5159844"/>
              <a:gd name="connsiteX9" fmla="*/ 1000883 w 9152239"/>
              <a:gd name="connsiteY9" fmla="*/ 878408 h 5159844"/>
              <a:gd name="connsiteX0" fmla="*/ 1000883 w 9152239"/>
              <a:gd name="connsiteY0" fmla="*/ 878408 h 5159844"/>
              <a:gd name="connsiteX1" fmla="*/ 1107990 w 9152239"/>
              <a:gd name="connsiteY1" fmla="*/ 0 h 5159844"/>
              <a:gd name="connsiteX2" fmla="*/ 1252153 w 9152239"/>
              <a:gd name="connsiteY2" fmla="*/ 4118 h 5159844"/>
              <a:gd name="connsiteX3" fmla="*/ 1412790 w 9152239"/>
              <a:gd name="connsiteY3" fmla="*/ 4118 h 5159844"/>
              <a:gd name="connsiteX4" fmla="*/ 9152239 w 9152239"/>
              <a:gd name="connsiteY4" fmla="*/ 9317 h 5159844"/>
              <a:gd name="connsiteX5" fmla="*/ 9152239 w 9152239"/>
              <a:gd name="connsiteY5" fmla="*/ 5159844 h 5159844"/>
              <a:gd name="connsiteX6" fmla="*/ 4105 w 9152239"/>
              <a:gd name="connsiteY6" fmla="*/ 5159844 h 5159844"/>
              <a:gd name="connsiteX7" fmla="*/ 4120 w 9152239"/>
              <a:gd name="connsiteY7" fmla="*/ 860854 h 5159844"/>
              <a:gd name="connsiteX8" fmla="*/ 1 w 9152239"/>
              <a:gd name="connsiteY8" fmla="*/ 675502 h 5159844"/>
              <a:gd name="connsiteX9" fmla="*/ 1000883 w 9152239"/>
              <a:gd name="connsiteY9" fmla="*/ 878408 h 5159844"/>
              <a:gd name="connsiteX0" fmla="*/ 1000883 w 9152239"/>
              <a:gd name="connsiteY0" fmla="*/ 874290 h 5155726"/>
              <a:gd name="connsiteX1" fmla="*/ 1252152 w 9152239"/>
              <a:gd name="connsiteY1" fmla="*/ 757882 h 5155726"/>
              <a:gd name="connsiteX2" fmla="*/ 1252153 w 9152239"/>
              <a:gd name="connsiteY2" fmla="*/ 0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2877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404553 w 9152239"/>
              <a:gd name="connsiteY2" fmla="*/ 543698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540477 w 9152239"/>
              <a:gd name="connsiteY4" fmla="*/ 127687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540477 w 9152239"/>
              <a:gd name="connsiteY4" fmla="*/ 127687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8650 w 9152239"/>
              <a:gd name="connsiteY4" fmla="*/ 189471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8650 w 9152239"/>
              <a:gd name="connsiteY4" fmla="*/ 189471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88758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88758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132704 w 9152239"/>
              <a:gd name="connsiteY1" fmla="*/ 8526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58563 w 9152239"/>
              <a:gd name="connsiteY1" fmla="*/ 7002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58563 w 9152239"/>
              <a:gd name="connsiteY1" fmla="*/ 7002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87396 w 9152239"/>
              <a:gd name="connsiteY1" fmla="*/ 691979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87396 w 9152239"/>
              <a:gd name="connsiteY1" fmla="*/ 691979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75039 w 9152239"/>
              <a:gd name="connsiteY1" fmla="*/ 704336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75039 w 9152239"/>
              <a:gd name="connsiteY1" fmla="*/ 704336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53762 w 9152238"/>
              <a:gd name="connsiteY12" fmla="*/ 873211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39578 w 9152238"/>
              <a:gd name="connsiteY12" fmla="*/ 766119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556069 w 9148134"/>
              <a:gd name="connsiteY12" fmla="*/ 947352 h 5155726"/>
              <a:gd name="connsiteX13" fmla="*/ 700231 w 9148134"/>
              <a:gd name="connsiteY13" fmla="*/ 757882 h 5155726"/>
              <a:gd name="connsiteX14" fmla="*/ 996778 w 9148134"/>
              <a:gd name="connsiteY14"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350122 w 9148134"/>
              <a:gd name="connsiteY12" fmla="*/ 943233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321290 w 9148134"/>
              <a:gd name="connsiteY12" fmla="*/ 819665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1290 w 9148134"/>
              <a:gd name="connsiteY12" fmla="*/ 819665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53763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53763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1669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1669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8134" h="5155726">
                <a:moveTo>
                  <a:pt x="996778" y="874290"/>
                </a:moveTo>
                <a:cubicBezTo>
                  <a:pt x="1037281" y="809760"/>
                  <a:pt x="1049650" y="715499"/>
                  <a:pt x="1075053" y="700217"/>
                </a:cubicBezTo>
                <a:cubicBezTo>
                  <a:pt x="1108693" y="689054"/>
                  <a:pt x="1186264" y="783969"/>
                  <a:pt x="1248047" y="757882"/>
                </a:cubicBezTo>
                <a:cubicBezTo>
                  <a:pt x="1286493" y="735734"/>
                  <a:pt x="1289238" y="642553"/>
                  <a:pt x="1326308" y="498390"/>
                </a:cubicBezTo>
                <a:cubicBezTo>
                  <a:pt x="1458114" y="453082"/>
                  <a:pt x="1683280" y="399534"/>
                  <a:pt x="1684653" y="345989"/>
                </a:cubicBezTo>
                <a:cubicBezTo>
                  <a:pt x="1690832" y="284205"/>
                  <a:pt x="1370929" y="226541"/>
                  <a:pt x="1309831" y="181233"/>
                </a:cubicBezTo>
                <a:cubicBezTo>
                  <a:pt x="1322874" y="123568"/>
                  <a:pt x="1416923" y="69842"/>
                  <a:pt x="1408685" y="0"/>
                </a:cubicBezTo>
                <a:lnTo>
                  <a:pt x="9148134" y="5199"/>
                </a:lnTo>
                <a:lnTo>
                  <a:pt x="9148134" y="5155726"/>
                </a:lnTo>
                <a:lnTo>
                  <a:pt x="0" y="5155726"/>
                </a:lnTo>
                <a:cubicBezTo>
                  <a:pt x="5" y="3722729"/>
                  <a:pt x="10" y="2289733"/>
                  <a:pt x="15" y="856736"/>
                </a:cubicBezTo>
                <a:cubicBezTo>
                  <a:pt x="56996" y="920774"/>
                  <a:pt x="90635" y="969826"/>
                  <a:pt x="123584" y="972065"/>
                </a:cubicBezTo>
                <a:cubicBezTo>
                  <a:pt x="173697" y="965886"/>
                  <a:pt x="299323" y="807995"/>
                  <a:pt x="329528" y="803190"/>
                </a:cubicBezTo>
                <a:cubicBezTo>
                  <a:pt x="367972" y="798385"/>
                  <a:pt x="514194" y="957650"/>
                  <a:pt x="556069" y="947352"/>
                </a:cubicBezTo>
                <a:cubicBezTo>
                  <a:pt x="595198" y="953530"/>
                  <a:pt x="660417" y="822233"/>
                  <a:pt x="716707" y="749644"/>
                </a:cubicBezTo>
                <a:cubicBezTo>
                  <a:pt x="825856" y="804057"/>
                  <a:pt x="943232" y="902436"/>
                  <a:pt x="996778" y="874290"/>
                </a:cubicBezTo>
                <a:close/>
              </a:path>
            </a:pathLst>
          </a:custGeom>
          <a:solidFill>
            <a:schemeClr val="accent3">
              <a:lumMod val="20000"/>
              <a:lumOff val="80000"/>
            </a:schemeClr>
          </a:solidFill>
        </p:spPr>
        <p:txBody>
          <a:bodyPr/>
          <a:lstStyle>
            <a:lvl1pPr marL="0" indent="0" algn="ctr">
              <a:buNone/>
              <a:defRPr>
                <a:solidFill>
                  <a:schemeClr val="tx2"/>
                </a:solidFill>
              </a:defRPr>
            </a:lvl1pPr>
          </a:lstStyle>
          <a:p>
            <a:r>
              <a:rPr lang="nl-NL" dirty="0" smtClean="0"/>
              <a:t>beeld</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29587" y="1462694"/>
            <a:ext cx="2306250" cy="1113750"/>
          </a:xfrm>
          <a:prstGeom prst="rect">
            <a:avLst/>
          </a:prstGeom>
        </p:spPr>
      </p:pic>
      <p:sp>
        <p:nvSpPr>
          <p:cNvPr id="6" name="AutoShape 3"/>
          <p:cNvSpPr>
            <a:spLocks noChangeAspect="1" noChangeArrowheads="1" noTextEdit="1"/>
          </p:cNvSpPr>
          <p:nvPr userDrawn="1"/>
        </p:nvSpPr>
        <p:spPr bwMode="auto">
          <a:xfrm>
            <a:off x="2014538" y="1434650"/>
            <a:ext cx="30384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2097088" y="1346201"/>
            <a:ext cx="2643187" cy="1339850"/>
          </a:xfrm>
          <a:custGeom>
            <a:avLst/>
            <a:gdLst>
              <a:gd name="T0" fmla="*/ 109 w 234"/>
              <a:gd name="T1" fmla="*/ 27 h 118"/>
              <a:gd name="T2" fmla="*/ 92 w 234"/>
              <a:gd name="T3" fmla="*/ 18 h 118"/>
              <a:gd name="T4" fmla="*/ 67 w 234"/>
              <a:gd name="T5" fmla="*/ 28 h 118"/>
              <a:gd name="T6" fmla="*/ 53 w 234"/>
              <a:gd name="T7" fmla="*/ 25 h 118"/>
              <a:gd name="T8" fmla="*/ 28 w 234"/>
              <a:gd name="T9" fmla="*/ 33 h 118"/>
              <a:gd name="T10" fmla="*/ 30 w 234"/>
              <a:gd name="T11" fmla="*/ 42 h 118"/>
              <a:gd name="T12" fmla="*/ 16 w 234"/>
              <a:gd name="T13" fmla="*/ 52 h 118"/>
              <a:gd name="T14" fmla="*/ 21 w 234"/>
              <a:gd name="T15" fmla="*/ 69 h 118"/>
              <a:gd name="T16" fmla="*/ 31 w 234"/>
              <a:gd name="T17" fmla="*/ 79 h 118"/>
              <a:gd name="T18" fmla="*/ 39 w 234"/>
              <a:gd name="T19" fmla="*/ 91 h 118"/>
              <a:gd name="T20" fmla="*/ 67 w 234"/>
              <a:gd name="T21" fmla="*/ 96 h 118"/>
              <a:gd name="T22" fmla="*/ 86 w 234"/>
              <a:gd name="T23" fmla="*/ 95 h 118"/>
              <a:gd name="T24" fmla="*/ 106 w 234"/>
              <a:gd name="T25" fmla="*/ 96 h 118"/>
              <a:gd name="T26" fmla="*/ 130 w 234"/>
              <a:gd name="T27" fmla="*/ 104 h 118"/>
              <a:gd name="T28" fmla="*/ 143 w 234"/>
              <a:gd name="T29" fmla="*/ 88 h 118"/>
              <a:gd name="T30" fmla="*/ 167 w 234"/>
              <a:gd name="T31" fmla="*/ 97 h 118"/>
              <a:gd name="T32" fmla="*/ 180 w 234"/>
              <a:gd name="T33" fmla="*/ 83 h 118"/>
              <a:gd name="T34" fmla="*/ 194 w 234"/>
              <a:gd name="T35" fmla="*/ 71 h 118"/>
              <a:gd name="T36" fmla="*/ 213 w 234"/>
              <a:gd name="T37" fmla="*/ 62 h 118"/>
              <a:gd name="T38" fmla="*/ 190 w 234"/>
              <a:gd name="T39" fmla="*/ 45 h 118"/>
              <a:gd name="T40" fmla="*/ 182 w 234"/>
              <a:gd name="T41" fmla="*/ 36 h 118"/>
              <a:gd name="T42" fmla="*/ 179 w 234"/>
              <a:gd name="T43" fmla="*/ 22 h 118"/>
              <a:gd name="T44" fmla="*/ 154 w 234"/>
              <a:gd name="T45" fmla="*/ 32 h 118"/>
              <a:gd name="T46" fmla="*/ 139 w 234"/>
              <a:gd name="T47" fmla="*/ 26 h 118"/>
              <a:gd name="T48" fmla="*/ 201 w 234"/>
              <a:gd name="T49" fmla="*/ 75 h 118"/>
              <a:gd name="T50" fmla="*/ 196 w 234"/>
              <a:gd name="T51" fmla="*/ 96 h 118"/>
              <a:gd name="T52" fmla="*/ 178 w 234"/>
              <a:gd name="T53" fmla="*/ 95 h 118"/>
              <a:gd name="T54" fmla="*/ 159 w 234"/>
              <a:gd name="T55" fmla="*/ 105 h 118"/>
              <a:gd name="T56" fmla="*/ 138 w 234"/>
              <a:gd name="T57" fmla="*/ 113 h 118"/>
              <a:gd name="T58" fmla="*/ 115 w 234"/>
              <a:gd name="T59" fmla="*/ 104 h 118"/>
              <a:gd name="T60" fmla="*/ 99 w 234"/>
              <a:gd name="T61" fmla="*/ 115 h 118"/>
              <a:gd name="T62" fmla="*/ 81 w 234"/>
              <a:gd name="T63" fmla="*/ 104 h 118"/>
              <a:gd name="T64" fmla="*/ 57 w 234"/>
              <a:gd name="T65" fmla="*/ 111 h 118"/>
              <a:gd name="T66" fmla="*/ 53 w 234"/>
              <a:gd name="T67" fmla="*/ 97 h 118"/>
              <a:gd name="T68" fmla="*/ 21 w 234"/>
              <a:gd name="T69" fmla="*/ 100 h 118"/>
              <a:gd name="T70" fmla="*/ 6 w 234"/>
              <a:gd name="T71" fmla="*/ 86 h 118"/>
              <a:gd name="T72" fmla="*/ 12 w 234"/>
              <a:gd name="T73" fmla="*/ 68 h 118"/>
              <a:gd name="T74" fmla="*/ 5 w 234"/>
              <a:gd name="T75" fmla="*/ 57 h 118"/>
              <a:gd name="T76" fmla="*/ 22 w 234"/>
              <a:gd name="T77" fmla="*/ 43 h 118"/>
              <a:gd name="T78" fmla="*/ 16 w 234"/>
              <a:gd name="T79" fmla="*/ 23 h 118"/>
              <a:gd name="T80" fmla="*/ 42 w 234"/>
              <a:gd name="T81" fmla="*/ 28 h 118"/>
              <a:gd name="T82" fmla="*/ 63 w 234"/>
              <a:gd name="T83" fmla="*/ 8 h 118"/>
              <a:gd name="T84" fmla="*/ 91 w 234"/>
              <a:gd name="T85" fmla="*/ 9 h 118"/>
              <a:gd name="T86" fmla="*/ 105 w 234"/>
              <a:gd name="T87" fmla="*/ 15 h 118"/>
              <a:gd name="T88" fmla="*/ 129 w 234"/>
              <a:gd name="T89" fmla="*/ 1 h 118"/>
              <a:gd name="T90" fmla="*/ 139 w 234"/>
              <a:gd name="T91" fmla="*/ 16 h 118"/>
              <a:gd name="T92" fmla="*/ 158 w 234"/>
              <a:gd name="T93" fmla="*/ 20 h 118"/>
              <a:gd name="T94" fmla="*/ 183 w 234"/>
              <a:gd name="T95" fmla="*/ 11 h 118"/>
              <a:gd name="T96" fmla="*/ 192 w 234"/>
              <a:gd name="T97" fmla="*/ 20 h 118"/>
              <a:gd name="T98" fmla="*/ 202 w 234"/>
              <a:gd name="T99" fmla="*/ 28 h 118"/>
              <a:gd name="T100" fmla="*/ 201 w 234"/>
              <a:gd name="T101" fmla="*/ 48 h 118"/>
              <a:gd name="T102" fmla="*/ 233 w 234"/>
              <a:gd name="T103" fmla="*/ 59 h 118"/>
              <a:gd name="T104" fmla="*/ 210 w 234"/>
              <a:gd name="T105" fmla="*/ 7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118">
                <a:moveTo>
                  <a:pt x="128" y="14"/>
                </a:moveTo>
                <a:cubicBezTo>
                  <a:pt x="127" y="14"/>
                  <a:pt x="127" y="14"/>
                  <a:pt x="127" y="14"/>
                </a:cubicBezTo>
                <a:cubicBezTo>
                  <a:pt x="125" y="15"/>
                  <a:pt x="124" y="16"/>
                  <a:pt x="123" y="17"/>
                </a:cubicBezTo>
                <a:cubicBezTo>
                  <a:pt x="122" y="18"/>
                  <a:pt x="120" y="18"/>
                  <a:pt x="119" y="19"/>
                </a:cubicBezTo>
                <a:cubicBezTo>
                  <a:pt x="115" y="22"/>
                  <a:pt x="112" y="24"/>
                  <a:pt x="109" y="27"/>
                </a:cubicBezTo>
                <a:cubicBezTo>
                  <a:pt x="109" y="27"/>
                  <a:pt x="109" y="28"/>
                  <a:pt x="108" y="28"/>
                </a:cubicBezTo>
                <a:cubicBezTo>
                  <a:pt x="107" y="29"/>
                  <a:pt x="106" y="29"/>
                  <a:pt x="104" y="29"/>
                </a:cubicBezTo>
                <a:cubicBezTo>
                  <a:pt x="102" y="28"/>
                  <a:pt x="101" y="26"/>
                  <a:pt x="100" y="25"/>
                </a:cubicBezTo>
                <a:cubicBezTo>
                  <a:pt x="99" y="23"/>
                  <a:pt x="97" y="21"/>
                  <a:pt x="96" y="19"/>
                </a:cubicBezTo>
                <a:cubicBezTo>
                  <a:pt x="95" y="17"/>
                  <a:pt x="95" y="17"/>
                  <a:pt x="92" y="18"/>
                </a:cubicBezTo>
                <a:cubicBezTo>
                  <a:pt x="91" y="19"/>
                  <a:pt x="90" y="20"/>
                  <a:pt x="89" y="20"/>
                </a:cubicBezTo>
                <a:cubicBezTo>
                  <a:pt x="86" y="22"/>
                  <a:pt x="84" y="23"/>
                  <a:pt x="82" y="24"/>
                </a:cubicBezTo>
                <a:cubicBezTo>
                  <a:pt x="79" y="26"/>
                  <a:pt x="75" y="28"/>
                  <a:pt x="73" y="30"/>
                </a:cubicBezTo>
                <a:cubicBezTo>
                  <a:pt x="72" y="30"/>
                  <a:pt x="71" y="30"/>
                  <a:pt x="70" y="30"/>
                </a:cubicBezTo>
                <a:cubicBezTo>
                  <a:pt x="69" y="30"/>
                  <a:pt x="68" y="29"/>
                  <a:pt x="67" y="28"/>
                </a:cubicBezTo>
                <a:cubicBezTo>
                  <a:pt x="65" y="27"/>
                  <a:pt x="64" y="25"/>
                  <a:pt x="63" y="23"/>
                </a:cubicBezTo>
                <a:cubicBezTo>
                  <a:pt x="61" y="22"/>
                  <a:pt x="60" y="20"/>
                  <a:pt x="59" y="18"/>
                </a:cubicBezTo>
                <a:cubicBezTo>
                  <a:pt x="58" y="18"/>
                  <a:pt x="58" y="18"/>
                  <a:pt x="57" y="18"/>
                </a:cubicBezTo>
                <a:cubicBezTo>
                  <a:pt x="57" y="18"/>
                  <a:pt x="57" y="19"/>
                  <a:pt x="57" y="19"/>
                </a:cubicBezTo>
                <a:cubicBezTo>
                  <a:pt x="56" y="21"/>
                  <a:pt x="54" y="23"/>
                  <a:pt x="53" y="25"/>
                </a:cubicBezTo>
                <a:cubicBezTo>
                  <a:pt x="52" y="26"/>
                  <a:pt x="51" y="28"/>
                  <a:pt x="50" y="30"/>
                </a:cubicBezTo>
                <a:cubicBezTo>
                  <a:pt x="49" y="32"/>
                  <a:pt x="48" y="34"/>
                  <a:pt x="47" y="36"/>
                </a:cubicBezTo>
                <a:cubicBezTo>
                  <a:pt x="46" y="38"/>
                  <a:pt x="43" y="40"/>
                  <a:pt x="40" y="39"/>
                </a:cubicBezTo>
                <a:cubicBezTo>
                  <a:pt x="40" y="38"/>
                  <a:pt x="39" y="38"/>
                  <a:pt x="38" y="38"/>
                </a:cubicBezTo>
                <a:cubicBezTo>
                  <a:pt x="35" y="36"/>
                  <a:pt x="31" y="35"/>
                  <a:pt x="28" y="33"/>
                </a:cubicBezTo>
                <a:cubicBezTo>
                  <a:pt x="27" y="33"/>
                  <a:pt x="26" y="33"/>
                  <a:pt x="26" y="33"/>
                </a:cubicBezTo>
                <a:cubicBezTo>
                  <a:pt x="26" y="33"/>
                  <a:pt x="25" y="33"/>
                  <a:pt x="25" y="33"/>
                </a:cubicBezTo>
                <a:cubicBezTo>
                  <a:pt x="25" y="33"/>
                  <a:pt x="25" y="33"/>
                  <a:pt x="25" y="33"/>
                </a:cubicBezTo>
                <a:cubicBezTo>
                  <a:pt x="26" y="35"/>
                  <a:pt x="28" y="37"/>
                  <a:pt x="29" y="39"/>
                </a:cubicBezTo>
                <a:cubicBezTo>
                  <a:pt x="29" y="40"/>
                  <a:pt x="30" y="41"/>
                  <a:pt x="30" y="42"/>
                </a:cubicBezTo>
                <a:cubicBezTo>
                  <a:pt x="30" y="43"/>
                  <a:pt x="30" y="44"/>
                  <a:pt x="30" y="45"/>
                </a:cubicBezTo>
                <a:cubicBezTo>
                  <a:pt x="30" y="45"/>
                  <a:pt x="30" y="46"/>
                  <a:pt x="29" y="46"/>
                </a:cubicBezTo>
                <a:cubicBezTo>
                  <a:pt x="28" y="47"/>
                  <a:pt x="27" y="48"/>
                  <a:pt x="25" y="49"/>
                </a:cubicBezTo>
                <a:cubicBezTo>
                  <a:pt x="23" y="49"/>
                  <a:pt x="21" y="50"/>
                  <a:pt x="19" y="51"/>
                </a:cubicBezTo>
                <a:cubicBezTo>
                  <a:pt x="18" y="51"/>
                  <a:pt x="17" y="52"/>
                  <a:pt x="16" y="52"/>
                </a:cubicBezTo>
                <a:cubicBezTo>
                  <a:pt x="16" y="53"/>
                  <a:pt x="16" y="53"/>
                  <a:pt x="16" y="53"/>
                </a:cubicBezTo>
                <a:cubicBezTo>
                  <a:pt x="17" y="54"/>
                  <a:pt x="19" y="55"/>
                  <a:pt x="20" y="55"/>
                </a:cubicBezTo>
                <a:cubicBezTo>
                  <a:pt x="23" y="56"/>
                  <a:pt x="24" y="58"/>
                  <a:pt x="25" y="61"/>
                </a:cubicBezTo>
                <a:cubicBezTo>
                  <a:pt x="25" y="62"/>
                  <a:pt x="24" y="63"/>
                  <a:pt x="24" y="65"/>
                </a:cubicBezTo>
                <a:cubicBezTo>
                  <a:pt x="23" y="66"/>
                  <a:pt x="22" y="68"/>
                  <a:pt x="21" y="69"/>
                </a:cubicBezTo>
                <a:cubicBezTo>
                  <a:pt x="19" y="71"/>
                  <a:pt x="17" y="74"/>
                  <a:pt x="15" y="77"/>
                </a:cubicBezTo>
                <a:cubicBezTo>
                  <a:pt x="15" y="77"/>
                  <a:pt x="15" y="77"/>
                  <a:pt x="15" y="77"/>
                </a:cubicBezTo>
                <a:cubicBezTo>
                  <a:pt x="15" y="77"/>
                  <a:pt x="15" y="77"/>
                  <a:pt x="15" y="77"/>
                </a:cubicBezTo>
                <a:cubicBezTo>
                  <a:pt x="19" y="78"/>
                  <a:pt x="23" y="78"/>
                  <a:pt x="27" y="78"/>
                </a:cubicBezTo>
                <a:cubicBezTo>
                  <a:pt x="29" y="78"/>
                  <a:pt x="30" y="79"/>
                  <a:pt x="31" y="79"/>
                </a:cubicBezTo>
                <a:cubicBezTo>
                  <a:pt x="32" y="79"/>
                  <a:pt x="33" y="79"/>
                  <a:pt x="34" y="80"/>
                </a:cubicBezTo>
                <a:cubicBezTo>
                  <a:pt x="35" y="83"/>
                  <a:pt x="36" y="85"/>
                  <a:pt x="35" y="88"/>
                </a:cubicBezTo>
                <a:cubicBezTo>
                  <a:pt x="34" y="89"/>
                  <a:pt x="34" y="90"/>
                  <a:pt x="34" y="91"/>
                </a:cubicBezTo>
                <a:cubicBezTo>
                  <a:pt x="34" y="92"/>
                  <a:pt x="34" y="92"/>
                  <a:pt x="35" y="92"/>
                </a:cubicBezTo>
                <a:cubicBezTo>
                  <a:pt x="36" y="92"/>
                  <a:pt x="37" y="91"/>
                  <a:pt x="39" y="91"/>
                </a:cubicBezTo>
                <a:cubicBezTo>
                  <a:pt x="41" y="91"/>
                  <a:pt x="43" y="90"/>
                  <a:pt x="45" y="90"/>
                </a:cubicBezTo>
                <a:cubicBezTo>
                  <a:pt x="51" y="89"/>
                  <a:pt x="56" y="89"/>
                  <a:pt x="62" y="88"/>
                </a:cubicBezTo>
                <a:cubicBezTo>
                  <a:pt x="63" y="88"/>
                  <a:pt x="65" y="88"/>
                  <a:pt x="66" y="89"/>
                </a:cubicBezTo>
                <a:cubicBezTo>
                  <a:pt x="67" y="90"/>
                  <a:pt x="68" y="91"/>
                  <a:pt x="68" y="92"/>
                </a:cubicBezTo>
                <a:cubicBezTo>
                  <a:pt x="68" y="94"/>
                  <a:pt x="68" y="95"/>
                  <a:pt x="67" y="96"/>
                </a:cubicBezTo>
                <a:cubicBezTo>
                  <a:pt x="67" y="98"/>
                  <a:pt x="67" y="99"/>
                  <a:pt x="67" y="100"/>
                </a:cubicBezTo>
                <a:cubicBezTo>
                  <a:pt x="68" y="100"/>
                  <a:pt x="68" y="100"/>
                  <a:pt x="68" y="100"/>
                </a:cubicBezTo>
                <a:cubicBezTo>
                  <a:pt x="71" y="98"/>
                  <a:pt x="73" y="97"/>
                  <a:pt x="75" y="96"/>
                </a:cubicBezTo>
                <a:cubicBezTo>
                  <a:pt x="77" y="95"/>
                  <a:pt x="80" y="94"/>
                  <a:pt x="82" y="93"/>
                </a:cubicBezTo>
                <a:cubicBezTo>
                  <a:pt x="84" y="93"/>
                  <a:pt x="85" y="93"/>
                  <a:pt x="86" y="95"/>
                </a:cubicBezTo>
                <a:cubicBezTo>
                  <a:pt x="87" y="95"/>
                  <a:pt x="87" y="96"/>
                  <a:pt x="88" y="97"/>
                </a:cubicBezTo>
                <a:cubicBezTo>
                  <a:pt x="89" y="98"/>
                  <a:pt x="90" y="100"/>
                  <a:pt x="90" y="101"/>
                </a:cubicBezTo>
                <a:cubicBezTo>
                  <a:pt x="92" y="103"/>
                  <a:pt x="93" y="104"/>
                  <a:pt x="95" y="105"/>
                </a:cubicBezTo>
                <a:cubicBezTo>
                  <a:pt x="96" y="105"/>
                  <a:pt x="96" y="105"/>
                  <a:pt x="96" y="104"/>
                </a:cubicBezTo>
                <a:cubicBezTo>
                  <a:pt x="100" y="102"/>
                  <a:pt x="103" y="99"/>
                  <a:pt x="106" y="96"/>
                </a:cubicBezTo>
                <a:cubicBezTo>
                  <a:pt x="107" y="95"/>
                  <a:pt x="108" y="94"/>
                  <a:pt x="110" y="93"/>
                </a:cubicBezTo>
                <a:cubicBezTo>
                  <a:pt x="111" y="92"/>
                  <a:pt x="113" y="91"/>
                  <a:pt x="114" y="92"/>
                </a:cubicBezTo>
                <a:cubicBezTo>
                  <a:pt x="115" y="92"/>
                  <a:pt x="116" y="92"/>
                  <a:pt x="116" y="92"/>
                </a:cubicBezTo>
                <a:cubicBezTo>
                  <a:pt x="117" y="93"/>
                  <a:pt x="117" y="93"/>
                  <a:pt x="118" y="94"/>
                </a:cubicBezTo>
                <a:cubicBezTo>
                  <a:pt x="121" y="98"/>
                  <a:pt x="126" y="101"/>
                  <a:pt x="130" y="104"/>
                </a:cubicBezTo>
                <a:cubicBezTo>
                  <a:pt x="131" y="104"/>
                  <a:pt x="132" y="104"/>
                  <a:pt x="132" y="103"/>
                </a:cubicBezTo>
                <a:cubicBezTo>
                  <a:pt x="133" y="102"/>
                  <a:pt x="133" y="102"/>
                  <a:pt x="134" y="101"/>
                </a:cubicBezTo>
                <a:cubicBezTo>
                  <a:pt x="136" y="97"/>
                  <a:pt x="139" y="94"/>
                  <a:pt x="141" y="90"/>
                </a:cubicBezTo>
                <a:cubicBezTo>
                  <a:pt x="141" y="89"/>
                  <a:pt x="141" y="89"/>
                  <a:pt x="142" y="89"/>
                </a:cubicBezTo>
                <a:cubicBezTo>
                  <a:pt x="142" y="88"/>
                  <a:pt x="143" y="88"/>
                  <a:pt x="143" y="88"/>
                </a:cubicBezTo>
                <a:cubicBezTo>
                  <a:pt x="145" y="87"/>
                  <a:pt x="147" y="87"/>
                  <a:pt x="148" y="88"/>
                </a:cubicBezTo>
                <a:cubicBezTo>
                  <a:pt x="149" y="89"/>
                  <a:pt x="150" y="90"/>
                  <a:pt x="152" y="91"/>
                </a:cubicBezTo>
                <a:cubicBezTo>
                  <a:pt x="153" y="91"/>
                  <a:pt x="153" y="92"/>
                  <a:pt x="154" y="92"/>
                </a:cubicBezTo>
                <a:cubicBezTo>
                  <a:pt x="158" y="94"/>
                  <a:pt x="162" y="96"/>
                  <a:pt x="166" y="98"/>
                </a:cubicBezTo>
                <a:cubicBezTo>
                  <a:pt x="166" y="98"/>
                  <a:pt x="167" y="98"/>
                  <a:pt x="167" y="97"/>
                </a:cubicBezTo>
                <a:cubicBezTo>
                  <a:pt x="167" y="97"/>
                  <a:pt x="167" y="97"/>
                  <a:pt x="167" y="96"/>
                </a:cubicBezTo>
                <a:cubicBezTo>
                  <a:pt x="169" y="92"/>
                  <a:pt x="171" y="89"/>
                  <a:pt x="173" y="85"/>
                </a:cubicBezTo>
                <a:cubicBezTo>
                  <a:pt x="173" y="84"/>
                  <a:pt x="174" y="84"/>
                  <a:pt x="174" y="83"/>
                </a:cubicBezTo>
                <a:cubicBezTo>
                  <a:pt x="175" y="83"/>
                  <a:pt x="175" y="82"/>
                  <a:pt x="176" y="82"/>
                </a:cubicBezTo>
                <a:cubicBezTo>
                  <a:pt x="177" y="82"/>
                  <a:pt x="179" y="82"/>
                  <a:pt x="180" y="83"/>
                </a:cubicBezTo>
                <a:cubicBezTo>
                  <a:pt x="180" y="83"/>
                  <a:pt x="181" y="84"/>
                  <a:pt x="182" y="84"/>
                </a:cubicBezTo>
                <a:cubicBezTo>
                  <a:pt x="184" y="86"/>
                  <a:pt x="186" y="87"/>
                  <a:pt x="188" y="88"/>
                </a:cubicBezTo>
                <a:cubicBezTo>
                  <a:pt x="189" y="88"/>
                  <a:pt x="189" y="87"/>
                  <a:pt x="189" y="87"/>
                </a:cubicBezTo>
                <a:cubicBezTo>
                  <a:pt x="190" y="82"/>
                  <a:pt x="192" y="78"/>
                  <a:pt x="192" y="74"/>
                </a:cubicBezTo>
                <a:cubicBezTo>
                  <a:pt x="193" y="73"/>
                  <a:pt x="193" y="71"/>
                  <a:pt x="194" y="71"/>
                </a:cubicBezTo>
                <a:cubicBezTo>
                  <a:pt x="195" y="71"/>
                  <a:pt x="196" y="70"/>
                  <a:pt x="196" y="69"/>
                </a:cubicBezTo>
                <a:cubicBezTo>
                  <a:pt x="197" y="68"/>
                  <a:pt x="197" y="68"/>
                  <a:pt x="198" y="68"/>
                </a:cubicBezTo>
                <a:cubicBezTo>
                  <a:pt x="201" y="67"/>
                  <a:pt x="204" y="66"/>
                  <a:pt x="207" y="65"/>
                </a:cubicBezTo>
                <a:cubicBezTo>
                  <a:pt x="209" y="64"/>
                  <a:pt x="211" y="64"/>
                  <a:pt x="213" y="63"/>
                </a:cubicBezTo>
                <a:cubicBezTo>
                  <a:pt x="213" y="63"/>
                  <a:pt x="213" y="63"/>
                  <a:pt x="213" y="62"/>
                </a:cubicBezTo>
                <a:cubicBezTo>
                  <a:pt x="213" y="62"/>
                  <a:pt x="213" y="62"/>
                  <a:pt x="213" y="62"/>
                </a:cubicBezTo>
                <a:cubicBezTo>
                  <a:pt x="209" y="61"/>
                  <a:pt x="205" y="59"/>
                  <a:pt x="201" y="58"/>
                </a:cubicBezTo>
                <a:cubicBezTo>
                  <a:pt x="198" y="57"/>
                  <a:pt x="195" y="55"/>
                  <a:pt x="191" y="54"/>
                </a:cubicBezTo>
                <a:cubicBezTo>
                  <a:pt x="189" y="53"/>
                  <a:pt x="188" y="51"/>
                  <a:pt x="189" y="49"/>
                </a:cubicBezTo>
                <a:cubicBezTo>
                  <a:pt x="189" y="47"/>
                  <a:pt x="190" y="46"/>
                  <a:pt x="190" y="45"/>
                </a:cubicBezTo>
                <a:cubicBezTo>
                  <a:pt x="191" y="43"/>
                  <a:pt x="192" y="42"/>
                  <a:pt x="193" y="40"/>
                </a:cubicBezTo>
                <a:cubicBezTo>
                  <a:pt x="194" y="40"/>
                  <a:pt x="194" y="39"/>
                  <a:pt x="195" y="38"/>
                </a:cubicBezTo>
                <a:cubicBezTo>
                  <a:pt x="195" y="38"/>
                  <a:pt x="195" y="37"/>
                  <a:pt x="194" y="37"/>
                </a:cubicBezTo>
                <a:cubicBezTo>
                  <a:pt x="193" y="37"/>
                  <a:pt x="191" y="37"/>
                  <a:pt x="190" y="37"/>
                </a:cubicBezTo>
                <a:cubicBezTo>
                  <a:pt x="187" y="37"/>
                  <a:pt x="184" y="36"/>
                  <a:pt x="182" y="36"/>
                </a:cubicBezTo>
                <a:cubicBezTo>
                  <a:pt x="181" y="36"/>
                  <a:pt x="180" y="35"/>
                  <a:pt x="179" y="35"/>
                </a:cubicBezTo>
                <a:cubicBezTo>
                  <a:pt x="178" y="34"/>
                  <a:pt x="177" y="32"/>
                  <a:pt x="177" y="31"/>
                </a:cubicBezTo>
                <a:cubicBezTo>
                  <a:pt x="177" y="30"/>
                  <a:pt x="177" y="29"/>
                  <a:pt x="178" y="28"/>
                </a:cubicBezTo>
                <a:cubicBezTo>
                  <a:pt x="178" y="26"/>
                  <a:pt x="179" y="24"/>
                  <a:pt x="179" y="22"/>
                </a:cubicBezTo>
                <a:cubicBezTo>
                  <a:pt x="179" y="22"/>
                  <a:pt x="179" y="22"/>
                  <a:pt x="179" y="22"/>
                </a:cubicBezTo>
                <a:cubicBezTo>
                  <a:pt x="179" y="22"/>
                  <a:pt x="178" y="22"/>
                  <a:pt x="178" y="22"/>
                </a:cubicBezTo>
                <a:cubicBezTo>
                  <a:pt x="175" y="23"/>
                  <a:pt x="172" y="24"/>
                  <a:pt x="169" y="25"/>
                </a:cubicBezTo>
                <a:cubicBezTo>
                  <a:pt x="167" y="26"/>
                  <a:pt x="166" y="26"/>
                  <a:pt x="165" y="27"/>
                </a:cubicBezTo>
                <a:cubicBezTo>
                  <a:pt x="162" y="29"/>
                  <a:pt x="159" y="30"/>
                  <a:pt x="156" y="32"/>
                </a:cubicBezTo>
                <a:cubicBezTo>
                  <a:pt x="156" y="32"/>
                  <a:pt x="155" y="32"/>
                  <a:pt x="154" y="32"/>
                </a:cubicBezTo>
                <a:cubicBezTo>
                  <a:pt x="152" y="31"/>
                  <a:pt x="150" y="30"/>
                  <a:pt x="149" y="28"/>
                </a:cubicBezTo>
                <a:cubicBezTo>
                  <a:pt x="149" y="27"/>
                  <a:pt x="149" y="26"/>
                  <a:pt x="148" y="25"/>
                </a:cubicBezTo>
                <a:cubicBezTo>
                  <a:pt x="148" y="25"/>
                  <a:pt x="148" y="24"/>
                  <a:pt x="148" y="23"/>
                </a:cubicBezTo>
                <a:cubicBezTo>
                  <a:pt x="147" y="23"/>
                  <a:pt x="147" y="22"/>
                  <a:pt x="146" y="23"/>
                </a:cubicBezTo>
                <a:cubicBezTo>
                  <a:pt x="144" y="24"/>
                  <a:pt x="141" y="25"/>
                  <a:pt x="139" y="26"/>
                </a:cubicBezTo>
                <a:cubicBezTo>
                  <a:pt x="138" y="27"/>
                  <a:pt x="137" y="27"/>
                  <a:pt x="136" y="27"/>
                </a:cubicBezTo>
                <a:cubicBezTo>
                  <a:pt x="134" y="26"/>
                  <a:pt x="132" y="25"/>
                  <a:pt x="131" y="23"/>
                </a:cubicBezTo>
                <a:cubicBezTo>
                  <a:pt x="130" y="21"/>
                  <a:pt x="129" y="18"/>
                  <a:pt x="129" y="16"/>
                </a:cubicBezTo>
                <a:cubicBezTo>
                  <a:pt x="129" y="15"/>
                  <a:pt x="128" y="14"/>
                  <a:pt x="128" y="14"/>
                </a:cubicBezTo>
                <a:moveTo>
                  <a:pt x="201" y="75"/>
                </a:moveTo>
                <a:cubicBezTo>
                  <a:pt x="201" y="77"/>
                  <a:pt x="201" y="78"/>
                  <a:pt x="201" y="78"/>
                </a:cubicBezTo>
                <a:cubicBezTo>
                  <a:pt x="201" y="79"/>
                  <a:pt x="201" y="80"/>
                  <a:pt x="200" y="81"/>
                </a:cubicBezTo>
                <a:cubicBezTo>
                  <a:pt x="200" y="83"/>
                  <a:pt x="199" y="85"/>
                  <a:pt x="199" y="87"/>
                </a:cubicBezTo>
                <a:cubicBezTo>
                  <a:pt x="199" y="88"/>
                  <a:pt x="198" y="90"/>
                  <a:pt x="198" y="91"/>
                </a:cubicBezTo>
                <a:cubicBezTo>
                  <a:pt x="197" y="93"/>
                  <a:pt x="197" y="94"/>
                  <a:pt x="196" y="96"/>
                </a:cubicBezTo>
                <a:cubicBezTo>
                  <a:pt x="196" y="97"/>
                  <a:pt x="195" y="98"/>
                  <a:pt x="194" y="99"/>
                </a:cubicBezTo>
                <a:cubicBezTo>
                  <a:pt x="194" y="99"/>
                  <a:pt x="193" y="99"/>
                  <a:pt x="193" y="99"/>
                </a:cubicBezTo>
                <a:cubicBezTo>
                  <a:pt x="191" y="99"/>
                  <a:pt x="189" y="98"/>
                  <a:pt x="187" y="98"/>
                </a:cubicBezTo>
                <a:cubicBezTo>
                  <a:pt x="185" y="96"/>
                  <a:pt x="182" y="95"/>
                  <a:pt x="180" y="93"/>
                </a:cubicBezTo>
                <a:cubicBezTo>
                  <a:pt x="179" y="94"/>
                  <a:pt x="178" y="94"/>
                  <a:pt x="178" y="95"/>
                </a:cubicBezTo>
                <a:cubicBezTo>
                  <a:pt x="177" y="98"/>
                  <a:pt x="175" y="101"/>
                  <a:pt x="174" y="105"/>
                </a:cubicBezTo>
                <a:cubicBezTo>
                  <a:pt x="174" y="106"/>
                  <a:pt x="173" y="106"/>
                  <a:pt x="173" y="107"/>
                </a:cubicBezTo>
                <a:cubicBezTo>
                  <a:pt x="172" y="109"/>
                  <a:pt x="169" y="110"/>
                  <a:pt x="167" y="109"/>
                </a:cubicBezTo>
                <a:cubicBezTo>
                  <a:pt x="166" y="109"/>
                  <a:pt x="166" y="109"/>
                  <a:pt x="165" y="108"/>
                </a:cubicBezTo>
                <a:cubicBezTo>
                  <a:pt x="163" y="107"/>
                  <a:pt x="161" y="106"/>
                  <a:pt x="159" y="105"/>
                </a:cubicBezTo>
                <a:cubicBezTo>
                  <a:pt x="156" y="103"/>
                  <a:pt x="153" y="101"/>
                  <a:pt x="150" y="100"/>
                </a:cubicBezTo>
                <a:cubicBezTo>
                  <a:pt x="149" y="100"/>
                  <a:pt x="149" y="99"/>
                  <a:pt x="148" y="99"/>
                </a:cubicBezTo>
                <a:cubicBezTo>
                  <a:pt x="147" y="98"/>
                  <a:pt x="146" y="99"/>
                  <a:pt x="146" y="100"/>
                </a:cubicBezTo>
                <a:cubicBezTo>
                  <a:pt x="144" y="103"/>
                  <a:pt x="142" y="106"/>
                  <a:pt x="140" y="109"/>
                </a:cubicBezTo>
                <a:cubicBezTo>
                  <a:pt x="139" y="110"/>
                  <a:pt x="138" y="111"/>
                  <a:pt x="138" y="113"/>
                </a:cubicBezTo>
                <a:cubicBezTo>
                  <a:pt x="138" y="114"/>
                  <a:pt x="137" y="115"/>
                  <a:pt x="136" y="115"/>
                </a:cubicBezTo>
                <a:cubicBezTo>
                  <a:pt x="136" y="115"/>
                  <a:pt x="135" y="115"/>
                  <a:pt x="135" y="116"/>
                </a:cubicBezTo>
                <a:cubicBezTo>
                  <a:pt x="134" y="116"/>
                  <a:pt x="133" y="116"/>
                  <a:pt x="132" y="116"/>
                </a:cubicBezTo>
                <a:cubicBezTo>
                  <a:pt x="131" y="115"/>
                  <a:pt x="130" y="114"/>
                  <a:pt x="128" y="114"/>
                </a:cubicBezTo>
                <a:cubicBezTo>
                  <a:pt x="124" y="111"/>
                  <a:pt x="119" y="107"/>
                  <a:pt x="115" y="104"/>
                </a:cubicBezTo>
                <a:cubicBezTo>
                  <a:pt x="115" y="104"/>
                  <a:pt x="114" y="103"/>
                  <a:pt x="114" y="103"/>
                </a:cubicBezTo>
                <a:cubicBezTo>
                  <a:pt x="113" y="103"/>
                  <a:pt x="113" y="103"/>
                  <a:pt x="113" y="103"/>
                </a:cubicBezTo>
                <a:cubicBezTo>
                  <a:pt x="112" y="103"/>
                  <a:pt x="112" y="103"/>
                  <a:pt x="112" y="104"/>
                </a:cubicBezTo>
                <a:cubicBezTo>
                  <a:pt x="107" y="107"/>
                  <a:pt x="104" y="111"/>
                  <a:pt x="100" y="114"/>
                </a:cubicBezTo>
                <a:cubicBezTo>
                  <a:pt x="100" y="114"/>
                  <a:pt x="99" y="115"/>
                  <a:pt x="99" y="115"/>
                </a:cubicBezTo>
                <a:cubicBezTo>
                  <a:pt x="98" y="117"/>
                  <a:pt x="95" y="118"/>
                  <a:pt x="93" y="117"/>
                </a:cubicBezTo>
                <a:cubicBezTo>
                  <a:pt x="92" y="116"/>
                  <a:pt x="91" y="115"/>
                  <a:pt x="90" y="114"/>
                </a:cubicBezTo>
                <a:cubicBezTo>
                  <a:pt x="89" y="113"/>
                  <a:pt x="87" y="112"/>
                  <a:pt x="86" y="110"/>
                </a:cubicBezTo>
                <a:cubicBezTo>
                  <a:pt x="85" y="109"/>
                  <a:pt x="84" y="108"/>
                  <a:pt x="83" y="106"/>
                </a:cubicBezTo>
                <a:cubicBezTo>
                  <a:pt x="82" y="106"/>
                  <a:pt x="82" y="105"/>
                  <a:pt x="81" y="104"/>
                </a:cubicBezTo>
                <a:cubicBezTo>
                  <a:pt x="81" y="103"/>
                  <a:pt x="80" y="103"/>
                  <a:pt x="79" y="104"/>
                </a:cubicBezTo>
                <a:cubicBezTo>
                  <a:pt x="79" y="104"/>
                  <a:pt x="78" y="104"/>
                  <a:pt x="78" y="104"/>
                </a:cubicBezTo>
                <a:cubicBezTo>
                  <a:pt x="74" y="107"/>
                  <a:pt x="70" y="109"/>
                  <a:pt x="66" y="111"/>
                </a:cubicBezTo>
                <a:cubicBezTo>
                  <a:pt x="65" y="112"/>
                  <a:pt x="64" y="112"/>
                  <a:pt x="63" y="113"/>
                </a:cubicBezTo>
                <a:cubicBezTo>
                  <a:pt x="61" y="113"/>
                  <a:pt x="59" y="113"/>
                  <a:pt x="57" y="111"/>
                </a:cubicBezTo>
                <a:cubicBezTo>
                  <a:pt x="57" y="111"/>
                  <a:pt x="57" y="110"/>
                  <a:pt x="57" y="110"/>
                </a:cubicBezTo>
                <a:cubicBezTo>
                  <a:pt x="56" y="107"/>
                  <a:pt x="56" y="105"/>
                  <a:pt x="56" y="102"/>
                </a:cubicBezTo>
                <a:cubicBezTo>
                  <a:pt x="57" y="101"/>
                  <a:pt x="57" y="100"/>
                  <a:pt x="57" y="98"/>
                </a:cubicBezTo>
                <a:cubicBezTo>
                  <a:pt x="57" y="98"/>
                  <a:pt x="57" y="97"/>
                  <a:pt x="56" y="97"/>
                </a:cubicBezTo>
                <a:cubicBezTo>
                  <a:pt x="55" y="97"/>
                  <a:pt x="54" y="97"/>
                  <a:pt x="53" y="97"/>
                </a:cubicBezTo>
                <a:cubicBezTo>
                  <a:pt x="50" y="97"/>
                  <a:pt x="47" y="97"/>
                  <a:pt x="44" y="98"/>
                </a:cubicBezTo>
                <a:cubicBezTo>
                  <a:pt x="41" y="99"/>
                  <a:pt x="38" y="100"/>
                  <a:pt x="34" y="101"/>
                </a:cubicBezTo>
                <a:cubicBezTo>
                  <a:pt x="33" y="101"/>
                  <a:pt x="31" y="102"/>
                  <a:pt x="29" y="103"/>
                </a:cubicBezTo>
                <a:cubicBezTo>
                  <a:pt x="28" y="104"/>
                  <a:pt x="26" y="104"/>
                  <a:pt x="24" y="103"/>
                </a:cubicBezTo>
                <a:cubicBezTo>
                  <a:pt x="23" y="103"/>
                  <a:pt x="22" y="102"/>
                  <a:pt x="21" y="100"/>
                </a:cubicBezTo>
                <a:cubicBezTo>
                  <a:pt x="21" y="97"/>
                  <a:pt x="22" y="95"/>
                  <a:pt x="23" y="93"/>
                </a:cubicBezTo>
                <a:cubicBezTo>
                  <a:pt x="23" y="91"/>
                  <a:pt x="24" y="90"/>
                  <a:pt x="25" y="88"/>
                </a:cubicBezTo>
                <a:cubicBezTo>
                  <a:pt x="25" y="88"/>
                  <a:pt x="24" y="87"/>
                  <a:pt x="24" y="87"/>
                </a:cubicBezTo>
                <a:cubicBezTo>
                  <a:pt x="21" y="86"/>
                  <a:pt x="18" y="86"/>
                  <a:pt x="14" y="86"/>
                </a:cubicBezTo>
                <a:cubicBezTo>
                  <a:pt x="12" y="86"/>
                  <a:pt x="9" y="86"/>
                  <a:pt x="6" y="86"/>
                </a:cubicBezTo>
                <a:cubicBezTo>
                  <a:pt x="5" y="86"/>
                  <a:pt x="5" y="86"/>
                  <a:pt x="4" y="86"/>
                </a:cubicBezTo>
                <a:cubicBezTo>
                  <a:pt x="1" y="86"/>
                  <a:pt x="0" y="84"/>
                  <a:pt x="0" y="82"/>
                </a:cubicBezTo>
                <a:cubicBezTo>
                  <a:pt x="0" y="81"/>
                  <a:pt x="0" y="80"/>
                  <a:pt x="1" y="79"/>
                </a:cubicBezTo>
                <a:cubicBezTo>
                  <a:pt x="1" y="79"/>
                  <a:pt x="1" y="79"/>
                  <a:pt x="1" y="79"/>
                </a:cubicBezTo>
                <a:cubicBezTo>
                  <a:pt x="5" y="76"/>
                  <a:pt x="8" y="72"/>
                  <a:pt x="12" y="68"/>
                </a:cubicBezTo>
                <a:cubicBezTo>
                  <a:pt x="13" y="67"/>
                  <a:pt x="14" y="66"/>
                  <a:pt x="15" y="64"/>
                </a:cubicBezTo>
                <a:cubicBezTo>
                  <a:pt x="16" y="64"/>
                  <a:pt x="16" y="64"/>
                  <a:pt x="16" y="63"/>
                </a:cubicBezTo>
                <a:cubicBezTo>
                  <a:pt x="15" y="62"/>
                  <a:pt x="15" y="62"/>
                  <a:pt x="14" y="62"/>
                </a:cubicBezTo>
                <a:cubicBezTo>
                  <a:pt x="12" y="61"/>
                  <a:pt x="11" y="60"/>
                  <a:pt x="9" y="60"/>
                </a:cubicBezTo>
                <a:cubicBezTo>
                  <a:pt x="8" y="59"/>
                  <a:pt x="6" y="58"/>
                  <a:pt x="5" y="57"/>
                </a:cubicBezTo>
                <a:cubicBezTo>
                  <a:pt x="4" y="55"/>
                  <a:pt x="3" y="53"/>
                  <a:pt x="3" y="51"/>
                </a:cubicBezTo>
                <a:cubicBezTo>
                  <a:pt x="4" y="50"/>
                  <a:pt x="4" y="50"/>
                  <a:pt x="5" y="49"/>
                </a:cubicBezTo>
                <a:cubicBezTo>
                  <a:pt x="6" y="49"/>
                  <a:pt x="7" y="48"/>
                  <a:pt x="9" y="48"/>
                </a:cubicBezTo>
                <a:cubicBezTo>
                  <a:pt x="13" y="47"/>
                  <a:pt x="16" y="46"/>
                  <a:pt x="20" y="44"/>
                </a:cubicBezTo>
                <a:cubicBezTo>
                  <a:pt x="21" y="44"/>
                  <a:pt x="21" y="43"/>
                  <a:pt x="22" y="43"/>
                </a:cubicBezTo>
                <a:cubicBezTo>
                  <a:pt x="22" y="42"/>
                  <a:pt x="21" y="41"/>
                  <a:pt x="20" y="40"/>
                </a:cubicBezTo>
                <a:cubicBezTo>
                  <a:pt x="19" y="39"/>
                  <a:pt x="18" y="37"/>
                  <a:pt x="17" y="36"/>
                </a:cubicBezTo>
                <a:cubicBezTo>
                  <a:pt x="16" y="34"/>
                  <a:pt x="14" y="32"/>
                  <a:pt x="14" y="29"/>
                </a:cubicBezTo>
                <a:cubicBezTo>
                  <a:pt x="13" y="28"/>
                  <a:pt x="13" y="27"/>
                  <a:pt x="13" y="25"/>
                </a:cubicBezTo>
                <a:cubicBezTo>
                  <a:pt x="14" y="24"/>
                  <a:pt x="15" y="23"/>
                  <a:pt x="16" y="23"/>
                </a:cubicBezTo>
                <a:cubicBezTo>
                  <a:pt x="18" y="23"/>
                  <a:pt x="19" y="23"/>
                  <a:pt x="20" y="23"/>
                </a:cubicBezTo>
                <a:cubicBezTo>
                  <a:pt x="23" y="23"/>
                  <a:pt x="26" y="24"/>
                  <a:pt x="28" y="25"/>
                </a:cubicBezTo>
                <a:cubicBezTo>
                  <a:pt x="30" y="25"/>
                  <a:pt x="32" y="26"/>
                  <a:pt x="33" y="27"/>
                </a:cubicBezTo>
                <a:cubicBezTo>
                  <a:pt x="35" y="28"/>
                  <a:pt x="38" y="28"/>
                  <a:pt x="40" y="29"/>
                </a:cubicBezTo>
                <a:cubicBezTo>
                  <a:pt x="41" y="30"/>
                  <a:pt x="42" y="29"/>
                  <a:pt x="42" y="28"/>
                </a:cubicBezTo>
                <a:cubicBezTo>
                  <a:pt x="44" y="25"/>
                  <a:pt x="46" y="21"/>
                  <a:pt x="48" y="18"/>
                </a:cubicBezTo>
                <a:cubicBezTo>
                  <a:pt x="50" y="14"/>
                  <a:pt x="53" y="10"/>
                  <a:pt x="54" y="6"/>
                </a:cubicBezTo>
                <a:cubicBezTo>
                  <a:pt x="55" y="6"/>
                  <a:pt x="55" y="5"/>
                  <a:pt x="56" y="5"/>
                </a:cubicBezTo>
                <a:cubicBezTo>
                  <a:pt x="57" y="3"/>
                  <a:pt x="60" y="4"/>
                  <a:pt x="61" y="5"/>
                </a:cubicBezTo>
                <a:cubicBezTo>
                  <a:pt x="62" y="6"/>
                  <a:pt x="62" y="7"/>
                  <a:pt x="63" y="8"/>
                </a:cubicBezTo>
                <a:cubicBezTo>
                  <a:pt x="64" y="10"/>
                  <a:pt x="65" y="12"/>
                  <a:pt x="67" y="15"/>
                </a:cubicBezTo>
                <a:cubicBezTo>
                  <a:pt x="68" y="17"/>
                  <a:pt x="70" y="18"/>
                  <a:pt x="71" y="20"/>
                </a:cubicBezTo>
                <a:cubicBezTo>
                  <a:pt x="72" y="19"/>
                  <a:pt x="72" y="19"/>
                  <a:pt x="72" y="19"/>
                </a:cubicBezTo>
                <a:cubicBezTo>
                  <a:pt x="74" y="19"/>
                  <a:pt x="75" y="18"/>
                  <a:pt x="77" y="17"/>
                </a:cubicBezTo>
                <a:cubicBezTo>
                  <a:pt x="81" y="14"/>
                  <a:pt x="86" y="12"/>
                  <a:pt x="91" y="9"/>
                </a:cubicBezTo>
                <a:cubicBezTo>
                  <a:pt x="92" y="8"/>
                  <a:pt x="93" y="7"/>
                  <a:pt x="94" y="7"/>
                </a:cubicBezTo>
                <a:cubicBezTo>
                  <a:pt x="95" y="7"/>
                  <a:pt x="95" y="6"/>
                  <a:pt x="96" y="6"/>
                </a:cubicBezTo>
                <a:cubicBezTo>
                  <a:pt x="99" y="5"/>
                  <a:pt x="101" y="6"/>
                  <a:pt x="103" y="9"/>
                </a:cubicBezTo>
                <a:cubicBezTo>
                  <a:pt x="103" y="9"/>
                  <a:pt x="103" y="10"/>
                  <a:pt x="103" y="11"/>
                </a:cubicBezTo>
                <a:cubicBezTo>
                  <a:pt x="104" y="12"/>
                  <a:pt x="104" y="13"/>
                  <a:pt x="105" y="15"/>
                </a:cubicBezTo>
                <a:cubicBezTo>
                  <a:pt x="106" y="17"/>
                  <a:pt x="106" y="17"/>
                  <a:pt x="109" y="16"/>
                </a:cubicBezTo>
                <a:cubicBezTo>
                  <a:pt x="110" y="14"/>
                  <a:pt x="112" y="13"/>
                  <a:pt x="113" y="12"/>
                </a:cubicBezTo>
                <a:cubicBezTo>
                  <a:pt x="117" y="10"/>
                  <a:pt x="120" y="8"/>
                  <a:pt x="123" y="5"/>
                </a:cubicBezTo>
                <a:cubicBezTo>
                  <a:pt x="125" y="4"/>
                  <a:pt x="126" y="3"/>
                  <a:pt x="128" y="2"/>
                </a:cubicBezTo>
                <a:cubicBezTo>
                  <a:pt x="128" y="1"/>
                  <a:pt x="129" y="1"/>
                  <a:pt x="129" y="1"/>
                </a:cubicBezTo>
                <a:cubicBezTo>
                  <a:pt x="131" y="0"/>
                  <a:pt x="134" y="1"/>
                  <a:pt x="135" y="3"/>
                </a:cubicBezTo>
                <a:cubicBezTo>
                  <a:pt x="136" y="4"/>
                  <a:pt x="136" y="5"/>
                  <a:pt x="136" y="7"/>
                </a:cubicBezTo>
                <a:cubicBezTo>
                  <a:pt x="137" y="9"/>
                  <a:pt x="137" y="12"/>
                  <a:pt x="138" y="14"/>
                </a:cubicBezTo>
                <a:cubicBezTo>
                  <a:pt x="138" y="14"/>
                  <a:pt x="138" y="15"/>
                  <a:pt x="138" y="15"/>
                </a:cubicBezTo>
                <a:cubicBezTo>
                  <a:pt x="138" y="15"/>
                  <a:pt x="139" y="16"/>
                  <a:pt x="139" y="16"/>
                </a:cubicBezTo>
                <a:cubicBezTo>
                  <a:pt x="142" y="14"/>
                  <a:pt x="145" y="13"/>
                  <a:pt x="147" y="12"/>
                </a:cubicBezTo>
                <a:cubicBezTo>
                  <a:pt x="148" y="12"/>
                  <a:pt x="148" y="12"/>
                  <a:pt x="148" y="12"/>
                </a:cubicBezTo>
                <a:cubicBezTo>
                  <a:pt x="153" y="9"/>
                  <a:pt x="156" y="13"/>
                  <a:pt x="156" y="16"/>
                </a:cubicBezTo>
                <a:cubicBezTo>
                  <a:pt x="157" y="17"/>
                  <a:pt x="157" y="18"/>
                  <a:pt x="157" y="20"/>
                </a:cubicBezTo>
                <a:cubicBezTo>
                  <a:pt x="157" y="20"/>
                  <a:pt x="157" y="20"/>
                  <a:pt x="158" y="20"/>
                </a:cubicBezTo>
                <a:cubicBezTo>
                  <a:pt x="158" y="20"/>
                  <a:pt x="158" y="20"/>
                  <a:pt x="158" y="20"/>
                </a:cubicBezTo>
                <a:cubicBezTo>
                  <a:pt x="160" y="19"/>
                  <a:pt x="161" y="19"/>
                  <a:pt x="163" y="18"/>
                </a:cubicBezTo>
                <a:cubicBezTo>
                  <a:pt x="165" y="17"/>
                  <a:pt x="167" y="16"/>
                  <a:pt x="169" y="16"/>
                </a:cubicBezTo>
                <a:cubicBezTo>
                  <a:pt x="170" y="15"/>
                  <a:pt x="172" y="14"/>
                  <a:pt x="173" y="14"/>
                </a:cubicBezTo>
                <a:cubicBezTo>
                  <a:pt x="176" y="13"/>
                  <a:pt x="180" y="12"/>
                  <a:pt x="183" y="11"/>
                </a:cubicBezTo>
                <a:cubicBezTo>
                  <a:pt x="184" y="11"/>
                  <a:pt x="185" y="10"/>
                  <a:pt x="186" y="10"/>
                </a:cubicBezTo>
                <a:cubicBezTo>
                  <a:pt x="187" y="10"/>
                  <a:pt x="188" y="9"/>
                  <a:pt x="189" y="9"/>
                </a:cubicBezTo>
                <a:cubicBezTo>
                  <a:pt x="190" y="9"/>
                  <a:pt x="192" y="10"/>
                  <a:pt x="193" y="11"/>
                </a:cubicBezTo>
                <a:cubicBezTo>
                  <a:pt x="194" y="12"/>
                  <a:pt x="194" y="13"/>
                  <a:pt x="194" y="14"/>
                </a:cubicBezTo>
                <a:cubicBezTo>
                  <a:pt x="194" y="16"/>
                  <a:pt x="193" y="18"/>
                  <a:pt x="192" y="20"/>
                </a:cubicBezTo>
                <a:cubicBezTo>
                  <a:pt x="191" y="22"/>
                  <a:pt x="189" y="24"/>
                  <a:pt x="188" y="26"/>
                </a:cubicBezTo>
                <a:cubicBezTo>
                  <a:pt x="188" y="27"/>
                  <a:pt x="188" y="27"/>
                  <a:pt x="189" y="27"/>
                </a:cubicBezTo>
                <a:cubicBezTo>
                  <a:pt x="189" y="28"/>
                  <a:pt x="190" y="28"/>
                  <a:pt x="191" y="28"/>
                </a:cubicBezTo>
                <a:cubicBezTo>
                  <a:pt x="192" y="28"/>
                  <a:pt x="193" y="28"/>
                  <a:pt x="194" y="28"/>
                </a:cubicBezTo>
                <a:cubicBezTo>
                  <a:pt x="196" y="28"/>
                  <a:pt x="199" y="28"/>
                  <a:pt x="202" y="28"/>
                </a:cubicBezTo>
                <a:cubicBezTo>
                  <a:pt x="203" y="28"/>
                  <a:pt x="203" y="28"/>
                  <a:pt x="204" y="28"/>
                </a:cubicBezTo>
                <a:cubicBezTo>
                  <a:pt x="208" y="29"/>
                  <a:pt x="210" y="34"/>
                  <a:pt x="208" y="37"/>
                </a:cubicBezTo>
                <a:cubicBezTo>
                  <a:pt x="207" y="39"/>
                  <a:pt x="206" y="40"/>
                  <a:pt x="204" y="42"/>
                </a:cubicBezTo>
                <a:cubicBezTo>
                  <a:pt x="203" y="43"/>
                  <a:pt x="202" y="45"/>
                  <a:pt x="201" y="46"/>
                </a:cubicBezTo>
                <a:cubicBezTo>
                  <a:pt x="201" y="47"/>
                  <a:pt x="201" y="47"/>
                  <a:pt x="201" y="48"/>
                </a:cubicBezTo>
                <a:cubicBezTo>
                  <a:pt x="202" y="48"/>
                  <a:pt x="203" y="49"/>
                  <a:pt x="204" y="49"/>
                </a:cubicBezTo>
                <a:cubicBezTo>
                  <a:pt x="209" y="51"/>
                  <a:pt x="214" y="53"/>
                  <a:pt x="219" y="54"/>
                </a:cubicBezTo>
                <a:cubicBezTo>
                  <a:pt x="222" y="55"/>
                  <a:pt x="224" y="56"/>
                  <a:pt x="227" y="56"/>
                </a:cubicBezTo>
                <a:cubicBezTo>
                  <a:pt x="228" y="57"/>
                  <a:pt x="229" y="57"/>
                  <a:pt x="230" y="57"/>
                </a:cubicBezTo>
                <a:cubicBezTo>
                  <a:pt x="231" y="58"/>
                  <a:pt x="232" y="58"/>
                  <a:pt x="233" y="59"/>
                </a:cubicBezTo>
                <a:cubicBezTo>
                  <a:pt x="233" y="60"/>
                  <a:pt x="233" y="60"/>
                  <a:pt x="233" y="61"/>
                </a:cubicBezTo>
                <a:cubicBezTo>
                  <a:pt x="234" y="62"/>
                  <a:pt x="234" y="64"/>
                  <a:pt x="233" y="65"/>
                </a:cubicBezTo>
                <a:cubicBezTo>
                  <a:pt x="232" y="66"/>
                  <a:pt x="232" y="66"/>
                  <a:pt x="231" y="66"/>
                </a:cubicBezTo>
                <a:cubicBezTo>
                  <a:pt x="228" y="67"/>
                  <a:pt x="226" y="68"/>
                  <a:pt x="224" y="69"/>
                </a:cubicBezTo>
                <a:cubicBezTo>
                  <a:pt x="219" y="70"/>
                  <a:pt x="214" y="72"/>
                  <a:pt x="210" y="73"/>
                </a:cubicBezTo>
                <a:cubicBezTo>
                  <a:pt x="208" y="73"/>
                  <a:pt x="207" y="74"/>
                  <a:pt x="205" y="74"/>
                </a:cubicBezTo>
                <a:cubicBezTo>
                  <a:pt x="204" y="75"/>
                  <a:pt x="203" y="75"/>
                  <a:pt x="201" y="7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sz="quarter" idx="13" hasCustomPrompt="1"/>
          </p:nvPr>
        </p:nvSpPr>
        <p:spPr>
          <a:xfrm>
            <a:off x="2363788" y="1830298"/>
            <a:ext cx="1897063" cy="519112"/>
          </a:xfrm>
          <a:prstGeom prst="rect">
            <a:avLst/>
          </a:prstGeom>
        </p:spPr>
        <p:txBody>
          <a:bodyPr/>
          <a:lstStyle>
            <a:lvl1pPr marL="0" indent="0" algn="ctr">
              <a:buNone/>
              <a:defRPr cap="all" baseline="0">
                <a:solidFill>
                  <a:schemeClr val="bg2"/>
                </a:solidFill>
                <a:latin typeface="+mj-lt"/>
              </a:defRPr>
            </a:lvl1pPr>
          </a:lstStyle>
          <a:p>
            <a:pPr lvl="0"/>
            <a:r>
              <a:rPr lang="nl-NL" dirty="0" smtClean="0"/>
              <a:t>TEKST</a:t>
            </a:r>
            <a:endParaRPr lang="en-US" dirty="0"/>
          </a:p>
        </p:txBody>
      </p:sp>
    </p:spTree>
    <p:extLst>
      <p:ext uri="{BB962C8B-B14F-4D97-AF65-F5344CB8AC3E}">
        <p14:creationId xmlns:p14="http://schemas.microsoft.com/office/powerpoint/2010/main" val="196364967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eks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7" name="Text Placeholder 6"/>
          <p:cNvSpPr>
            <a:spLocks noGrp="1"/>
          </p:cNvSpPr>
          <p:nvPr>
            <p:ph type="body" sz="quarter" idx="12" hasCustomPrompt="1"/>
          </p:nvPr>
        </p:nvSpPr>
        <p:spPr>
          <a:xfrm>
            <a:off x="3049588" y="2038350"/>
            <a:ext cx="8666162" cy="4352925"/>
          </a:xfrm>
          <a:prstGeom prst="rect">
            <a:avLst/>
          </a:prstGeom>
        </p:spPr>
        <p:txBody>
          <a:bodyPr/>
          <a:lstStyle>
            <a:lvl1pPr marL="0" indent="0">
              <a:buNone/>
              <a:defRPr>
                <a:solidFill>
                  <a:schemeClr val="tx2"/>
                </a:solidFill>
                <a:latin typeface="+mj-lt"/>
              </a:defRPr>
            </a:lvl1pPr>
            <a:lvl2pPr marL="0" indent="-216000">
              <a:defRPr>
                <a:solidFill>
                  <a:schemeClr val="tx2"/>
                </a:solidFill>
              </a:defRPr>
            </a:lvl2pPr>
            <a:lvl3pPr marL="432000" indent="-216000">
              <a:defRPr>
                <a:solidFill>
                  <a:schemeClr val="tx2"/>
                </a:solidFill>
              </a:defRPr>
            </a:lvl3pPr>
            <a:lvl4pPr marL="648000" indent="-216000">
              <a:defRPr>
                <a:solidFill>
                  <a:schemeClr val="tx2"/>
                </a:solidFill>
              </a:defRPr>
            </a:lvl4pPr>
            <a:lvl5pPr marL="864000" indent="-216000">
              <a:defRPr>
                <a:solidFill>
                  <a:schemeClr val="tx2"/>
                </a:solidFill>
              </a:defRPr>
            </a:lvl5pPr>
          </a:lstStyle>
          <a:p>
            <a:pPr lvl="0"/>
            <a:r>
              <a:rPr lang="en-US" dirty="0" smtClean="0"/>
              <a:t>Edit </a:t>
            </a:r>
            <a:r>
              <a:rPr lang="en-US" dirty="0" err="1" smtClean="0"/>
              <a:t>Tekst</a:t>
            </a:r>
            <a:endParaRPr lang="en-US" dirty="0" smtClean="0"/>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11" name="Text Placeholder 10"/>
          <p:cNvSpPr>
            <a:spLocks noGrp="1"/>
          </p:cNvSpPr>
          <p:nvPr>
            <p:ph type="body" sz="quarter" idx="13" hasCustomPrompt="1"/>
          </p:nvPr>
        </p:nvSpPr>
        <p:spPr>
          <a:xfrm>
            <a:off x="196948" y="2059452"/>
            <a:ext cx="2616590" cy="4352925"/>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233224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Vrag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7" name="Text Placeholder 6"/>
          <p:cNvSpPr>
            <a:spLocks noGrp="1"/>
          </p:cNvSpPr>
          <p:nvPr>
            <p:ph type="body" sz="quarter" idx="12" hasCustomPrompt="1"/>
          </p:nvPr>
        </p:nvSpPr>
        <p:spPr>
          <a:xfrm>
            <a:off x="3049588" y="2400300"/>
            <a:ext cx="8666162" cy="3895725"/>
          </a:xfrm>
          <a:prstGeom prst="rect">
            <a:avLst/>
          </a:prstGeom>
        </p:spPr>
        <p:txBody>
          <a:bodyPr/>
          <a:lstStyle>
            <a:lvl1pPr marL="0" indent="0">
              <a:buNone/>
              <a:defRPr sz="4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Edit </a:t>
            </a:r>
            <a:r>
              <a:rPr lang="en-US" dirty="0" err="1" smtClean="0"/>
              <a:t>tekst</a:t>
            </a:r>
            <a:endParaRPr lang="en-US" dirty="0" smtClean="0"/>
          </a:p>
        </p:txBody>
      </p:sp>
      <p:sp>
        <p:nvSpPr>
          <p:cNvPr id="5" name="Text Placeholder 10"/>
          <p:cNvSpPr>
            <a:spLocks noGrp="1"/>
          </p:cNvSpPr>
          <p:nvPr>
            <p:ph type="body" sz="quarter" idx="13" hasCustomPrompt="1"/>
          </p:nvPr>
        </p:nvSpPr>
        <p:spPr>
          <a:xfrm>
            <a:off x="196948" y="2435470"/>
            <a:ext cx="2616590" cy="401207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385585575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3" name="Picture Placeholder 2"/>
          <p:cNvSpPr>
            <a:spLocks noGrp="1"/>
          </p:cNvSpPr>
          <p:nvPr>
            <p:ph type="pic" sz="quarter" idx="12" hasCustomPrompt="1"/>
          </p:nvPr>
        </p:nvSpPr>
        <p:spPr>
          <a:xfrm>
            <a:off x="3043866" y="0"/>
            <a:ext cx="9148134" cy="6860959"/>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1" name="Text Placeholder 36"/>
          <p:cNvSpPr>
            <a:spLocks noGrp="1"/>
          </p:cNvSpPr>
          <p:nvPr>
            <p:ph type="body" sz="quarter" idx="13"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12" name="Text Placeholder 38"/>
          <p:cNvSpPr>
            <a:spLocks noGrp="1"/>
          </p:cNvSpPr>
          <p:nvPr>
            <p:ph type="body" sz="quarter" idx="14"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smtClean="0"/>
              <a:t>EDIT TITLE</a:t>
            </a:r>
            <a:endParaRPr lang="en-US" dirty="0"/>
          </a:p>
        </p:txBody>
      </p:sp>
    </p:spTree>
    <p:extLst>
      <p:ext uri="{BB962C8B-B14F-4D97-AF65-F5344CB8AC3E}">
        <p14:creationId xmlns:p14="http://schemas.microsoft.com/office/powerpoint/2010/main" val="21724633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el tekst wi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3" name="Picture Placeholder 2"/>
          <p:cNvSpPr>
            <a:spLocks noGrp="1"/>
          </p:cNvSpPr>
          <p:nvPr>
            <p:ph type="pic" sz="quarter" idx="12" hasCustomPrompt="1"/>
          </p:nvPr>
        </p:nvSpPr>
        <p:spPr>
          <a:xfrm>
            <a:off x="3043866" y="0"/>
            <a:ext cx="9148134" cy="6860959"/>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1" name="Text Placeholder 36"/>
          <p:cNvSpPr>
            <a:spLocks noGrp="1"/>
          </p:cNvSpPr>
          <p:nvPr>
            <p:ph type="body" sz="quarter" idx="13" hasCustomPrompt="1"/>
          </p:nvPr>
        </p:nvSpPr>
        <p:spPr>
          <a:xfrm>
            <a:off x="3164473" y="852596"/>
            <a:ext cx="9023396" cy="805723"/>
          </a:xfrm>
          <a:prstGeom prst="rect">
            <a:avLst/>
          </a:prstGeom>
        </p:spPr>
        <p:txBody>
          <a:bodyPr>
            <a:noAutofit/>
          </a:bodyPr>
          <a:lstStyle>
            <a:lvl1pPr marL="0" indent="0">
              <a:buNone/>
              <a:defRPr sz="32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12" name="Text Placeholder 38"/>
          <p:cNvSpPr>
            <a:spLocks noGrp="1"/>
          </p:cNvSpPr>
          <p:nvPr>
            <p:ph type="body" sz="quarter" idx="14"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Tree>
    <p:extLst>
      <p:ext uri="{BB962C8B-B14F-4D97-AF65-F5344CB8AC3E}">
        <p14:creationId xmlns:p14="http://schemas.microsoft.com/office/powerpoint/2010/main" val="22803759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wee beeld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smtClean="0"/>
              <a:t>EDIT TITLE</a:t>
            </a:r>
            <a:endParaRPr lang="en-US" dirty="0"/>
          </a:p>
        </p:txBody>
      </p:sp>
      <p:sp>
        <p:nvSpPr>
          <p:cNvPr id="10" name="Text Placeholder 10"/>
          <p:cNvSpPr>
            <a:spLocks noGrp="1"/>
          </p:cNvSpPr>
          <p:nvPr>
            <p:ph type="body" sz="quarter" idx="14" hasCustomPrompt="1"/>
          </p:nvPr>
        </p:nvSpPr>
        <p:spPr>
          <a:xfrm>
            <a:off x="196948" y="2059452"/>
            <a:ext cx="2616590" cy="4352925"/>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7" name="Picture Placeholder 2"/>
          <p:cNvSpPr>
            <a:spLocks noGrp="1"/>
          </p:cNvSpPr>
          <p:nvPr>
            <p:ph type="pic" sz="quarter" idx="22" hasCustomPrompt="1"/>
          </p:nvPr>
        </p:nvSpPr>
        <p:spPr>
          <a:xfrm>
            <a:off x="3042958"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9" name="Picture Placeholder 2"/>
          <p:cNvSpPr>
            <a:spLocks noGrp="1"/>
          </p:cNvSpPr>
          <p:nvPr>
            <p:ph type="pic" sz="quarter" idx="23" hasCustomPrompt="1"/>
          </p:nvPr>
        </p:nvSpPr>
        <p:spPr>
          <a:xfrm>
            <a:off x="7610475"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Tree>
    <p:extLst>
      <p:ext uri="{BB962C8B-B14F-4D97-AF65-F5344CB8AC3E}">
        <p14:creationId xmlns:p14="http://schemas.microsoft.com/office/powerpoint/2010/main" val="322377454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eks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smtClean="0"/>
              <a:t>EDIT TITLE</a:t>
            </a:r>
            <a:endParaRPr lang="en-US" dirty="0"/>
          </a:p>
        </p:txBody>
      </p:sp>
      <p:sp>
        <p:nvSpPr>
          <p:cNvPr id="7" name="Text Placeholder 6"/>
          <p:cNvSpPr>
            <a:spLocks noGrp="1"/>
          </p:cNvSpPr>
          <p:nvPr>
            <p:ph type="body" sz="quarter" idx="12" hasCustomPrompt="1"/>
          </p:nvPr>
        </p:nvSpPr>
        <p:spPr>
          <a:xfrm>
            <a:off x="3141030" y="2038350"/>
            <a:ext cx="8666162" cy="4352925"/>
          </a:xfrm>
          <a:prstGeom prst="rect">
            <a:avLst/>
          </a:prstGeom>
        </p:spPr>
        <p:txBody>
          <a:bodyPr/>
          <a:lstStyle>
            <a:lvl1pPr marL="0" indent="0">
              <a:buNone/>
              <a:defRPr>
                <a:solidFill>
                  <a:schemeClr val="tx2"/>
                </a:solidFill>
                <a:latin typeface="+mj-lt"/>
              </a:defRPr>
            </a:lvl1pPr>
            <a:lvl2pPr marL="0" indent="-216000">
              <a:defRPr>
                <a:solidFill>
                  <a:schemeClr val="tx2"/>
                </a:solidFill>
              </a:defRPr>
            </a:lvl2pPr>
            <a:lvl3pPr marL="432000" indent="-216000">
              <a:defRPr>
                <a:solidFill>
                  <a:schemeClr val="tx2"/>
                </a:solidFill>
              </a:defRPr>
            </a:lvl3pPr>
            <a:lvl4pPr marL="648000" indent="-216000">
              <a:defRPr>
                <a:solidFill>
                  <a:schemeClr val="tx2"/>
                </a:solidFill>
              </a:defRPr>
            </a:lvl4pPr>
            <a:lvl5pPr marL="864000" indent="-216000">
              <a:defRPr>
                <a:solidFill>
                  <a:schemeClr val="tx2"/>
                </a:solidFill>
              </a:defRPr>
            </a:lvl5pPr>
          </a:lstStyle>
          <a:p>
            <a:pPr lvl="0"/>
            <a:r>
              <a:rPr lang="en-US" dirty="0" smtClean="0"/>
              <a:t>Edit </a:t>
            </a:r>
            <a:r>
              <a:rPr lang="en-US" dirty="0" err="1" smtClean="0"/>
              <a:t>Tekst</a:t>
            </a:r>
            <a:endParaRPr lang="en-US" dirty="0" smtClean="0"/>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8" name="Text Placeholder 10"/>
          <p:cNvSpPr>
            <a:spLocks noGrp="1"/>
          </p:cNvSpPr>
          <p:nvPr>
            <p:ph type="body" sz="quarter" idx="14" hasCustomPrompt="1"/>
          </p:nvPr>
        </p:nvSpPr>
        <p:spPr>
          <a:xfrm>
            <a:off x="196948" y="2059452"/>
            <a:ext cx="2616590" cy="4352925"/>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6333337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Vrag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lang="en-US" sz="6600" kern="1200" cap="all" baseline="0" dirty="0">
                <a:solidFill>
                  <a:schemeClr val="tx2"/>
                </a:solidFill>
                <a:latin typeface="GT Pressura Bold" panose="00000800000000000000" pitchFamily="2" charset="0"/>
                <a:ea typeface="+mn-ea"/>
                <a:cs typeface="+mn-cs"/>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smtClean="0"/>
              <a:t>EDIT TITLE</a:t>
            </a:r>
            <a:endParaRPr lang="en-US" dirty="0"/>
          </a:p>
        </p:txBody>
      </p:sp>
      <p:sp>
        <p:nvSpPr>
          <p:cNvPr id="7" name="Text Placeholder 6"/>
          <p:cNvSpPr>
            <a:spLocks noGrp="1"/>
          </p:cNvSpPr>
          <p:nvPr>
            <p:ph type="body" sz="quarter" idx="12" hasCustomPrompt="1"/>
          </p:nvPr>
        </p:nvSpPr>
        <p:spPr>
          <a:xfrm>
            <a:off x="3141030" y="2400300"/>
            <a:ext cx="8666162" cy="3895725"/>
          </a:xfrm>
          <a:prstGeom prst="rect">
            <a:avLst/>
          </a:prstGeom>
        </p:spPr>
        <p:txBody>
          <a:bodyPr/>
          <a:lstStyle>
            <a:lvl1pPr marL="0" indent="0">
              <a:buNone/>
              <a:defRPr sz="4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Edit </a:t>
            </a:r>
            <a:r>
              <a:rPr lang="en-US" dirty="0" err="1" smtClean="0"/>
              <a:t>tekst</a:t>
            </a:r>
            <a:endParaRPr lang="en-US" dirty="0" smtClean="0"/>
          </a:p>
        </p:txBody>
      </p:sp>
      <p:sp>
        <p:nvSpPr>
          <p:cNvPr id="14" name="Text Placeholder 10"/>
          <p:cNvSpPr>
            <a:spLocks noGrp="1"/>
          </p:cNvSpPr>
          <p:nvPr>
            <p:ph type="body" sz="quarter" idx="13" hasCustomPrompt="1"/>
          </p:nvPr>
        </p:nvSpPr>
        <p:spPr>
          <a:xfrm>
            <a:off x="196948" y="2435470"/>
            <a:ext cx="2616590" cy="4012077"/>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38760580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3" name="Picture Placeholder 2"/>
          <p:cNvSpPr>
            <a:spLocks noGrp="1"/>
          </p:cNvSpPr>
          <p:nvPr>
            <p:ph type="pic" sz="quarter" idx="12" hasCustomPrompt="1"/>
          </p:nvPr>
        </p:nvSpPr>
        <p:spPr>
          <a:xfrm>
            <a:off x="3043866" y="0"/>
            <a:ext cx="9148134" cy="6860959"/>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1" name="Text Placeholder 36"/>
          <p:cNvSpPr>
            <a:spLocks noGrp="1"/>
          </p:cNvSpPr>
          <p:nvPr>
            <p:ph type="body" sz="quarter" idx="13"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12" name="Text Placeholder 38"/>
          <p:cNvSpPr>
            <a:spLocks noGrp="1"/>
          </p:cNvSpPr>
          <p:nvPr>
            <p:ph type="body" sz="quarter" idx="14"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smtClean="0"/>
              <a:t>EDIT TITLE</a:t>
            </a:r>
            <a:endParaRPr lang="en-US" dirty="0"/>
          </a:p>
        </p:txBody>
      </p:sp>
    </p:spTree>
    <p:extLst>
      <p:ext uri="{BB962C8B-B14F-4D97-AF65-F5344CB8AC3E}">
        <p14:creationId xmlns:p14="http://schemas.microsoft.com/office/powerpoint/2010/main" val="196354869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el tekst wi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3" name="Picture Placeholder 2"/>
          <p:cNvSpPr>
            <a:spLocks noGrp="1"/>
          </p:cNvSpPr>
          <p:nvPr>
            <p:ph type="pic" sz="quarter" idx="12" hasCustomPrompt="1"/>
          </p:nvPr>
        </p:nvSpPr>
        <p:spPr>
          <a:xfrm>
            <a:off x="3043866" y="0"/>
            <a:ext cx="9148134" cy="6860959"/>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1" name="Text Placeholder 36"/>
          <p:cNvSpPr>
            <a:spLocks noGrp="1"/>
          </p:cNvSpPr>
          <p:nvPr>
            <p:ph type="body" sz="quarter" idx="13" hasCustomPrompt="1"/>
          </p:nvPr>
        </p:nvSpPr>
        <p:spPr>
          <a:xfrm>
            <a:off x="3164473" y="852596"/>
            <a:ext cx="9023396" cy="805723"/>
          </a:xfrm>
          <a:prstGeom prst="rect">
            <a:avLst/>
          </a:prstGeom>
        </p:spPr>
        <p:txBody>
          <a:bodyPr>
            <a:noAutofit/>
          </a:bodyPr>
          <a:lstStyle>
            <a:lvl1pPr marL="0" indent="0">
              <a:buNone/>
              <a:defRPr sz="32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12" name="Text Placeholder 38"/>
          <p:cNvSpPr>
            <a:spLocks noGrp="1"/>
          </p:cNvSpPr>
          <p:nvPr>
            <p:ph type="body" sz="quarter" idx="14"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Tree>
    <p:extLst>
      <p:ext uri="{BB962C8B-B14F-4D97-AF65-F5344CB8AC3E}">
        <p14:creationId xmlns:p14="http://schemas.microsoft.com/office/powerpoint/2010/main" val="8635917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Met ster">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3" name="Picture Placeholder 2"/>
          <p:cNvSpPr>
            <a:spLocks noGrp="1"/>
          </p:cNvSpPr>
          <p:nvPr>
            <p:ph type="pic" sz="quarter" idx="12" hasCustomPrompt="1"/>
          </p:nvPr>
        </p:nvSpPr>
        <p:spPr>
          <a:xfrm>
            <a:off x="3043867" y="1705232"/>
            <a:ext cx="9148134" cy="5155726"/>
          </a:xfrm>
          <a:custGeom>
            <a:avLst/>
            <a:gdLst>
              <a:gd name="connsiteX0" fmla="*/ 0 w 9148134"/>
              <a:gd name="connsiteY0" fmla="*/ 0 h 5150527"/>
              <a:gd name="connsiteX1" fmla="*/ 9148134 w 9148134"/>
              <a:gd name="connsiteY1" fmla="*/ 0 h 5150527"/>
              <a:gd name="connsiteX2" fmla="*/ 9148134 w 9148134"/>
              <a:gd name="connsiteY2" fmla="*/ 5150527 h 5150527"/>
              <a:gd name="connsiteX3" fmla="*/ 0 w 9148134"/>
              <a:gd name="connsiteY3" fmla="*/ 5150527 h 5150527"/>
              <a:gd name="connsiteX4" fmla="*/ 0 w 9148134"/>
              <a:gd name="connsiteY4" fmla="*/ 0 h 5150527"/>
              <a:gd name="connsiteX0" fmla="*/ 0 w 9148134"/>
              <a:gd name="connsiteY0" fmla="*/ 5199 h 5155726"/>
              <a:gd name="connsiteX1" fmla="*/ 1408685 w 9148134"/>
              <a:gd name="connsiteY1" fmla="*/ 0 h 5155726"/>
              <a:gd name="connsiteX2" fmla="*/ 9148134 w 9148134"/>
              <a:gd name="connsiteY2" fmla="*/ 5199 h 5155726"/>
              <a:gd name="connsiteX3" fmla="*/ 9148134 w 9148134"/>
              <a:gd name="connsiteY3" fmla="*/ 5155726 h 5155726"/>
              <a:gd name="connsiteX4" fmla="*/ 0 w 9148134"/>
              <a:gd name="connsiteY4" fmla="*/ 5155726 h 5155726"/>
              <a:gd name="connsiteX5" fmla="*/ 0 w 9148134"/>
              <a:gd name="connsiteY5" fmla="*/ 5199 h 5155726"/>
              <a:gd name="connsiteX0" fmla="*/ 0 w 9148134"/>
              <a:gd name="connsiteY0" fmla="*/ 5199 h 5155726"/>
              <a:gd name="connsiteX1" fmla="*/ 1408685 w 9148134"/>
              <a:gd name="connsiteY1" fmla="*/ 0 h 5155726"/>
              <a:gd name="connsiteX2" fmla="*/ 9148134 w 9148134"/>
              <a:gd name="connsiteY2" fmla="*/ 5199 h 5155726"/>
              <a:gd name="connsiteX3" fmla="*/ 9148134 w 9148134"/>
              <a:gd name="connsiteY3" fmla="*/ 5155726 h 5155726"/>
              <a:gd name="connsiteX4" fmla="*/ 0 w 9148134"/>
              <a:gd name="connsiteY4" fmla="*/ 5155726 h 5155726"/>
              <a:gd name="connsiteX5" fmla="*/ 15 w 9148134"/>
              <a:gd name="connsiteY5" fmla="*/ 856736 h 5155726"/>
              <a:gd name="connsiteX6" fmla="*/ 0 w 9148134"/>
              <a:gd name="connsiteY6" fmla="*/ 5199 h 5155726"/>
              <a:gd name="connsiteX0" fmla="*/ 105726 w 9253860"/>
              <a:gd name="connsiteY0" fmla="*/ 5199 h 5155726"/>
              <a:gd name="connsiteX1" fmla="*/ 1514411 w 9253860"/>
              <a:gd name="connsiteY1" fmla="*/ 0 h 5155726"/>
              <a:gd name="connsiteX2" fmla="*/ 9253860 w 9253860"/>
              <a:gd name="connsiteY2" fmla="*/ 5199 h 5155726"/>
              <a:gd name="connsiteX3" fmla="*/ 9253860 w 9253860"/>
              <a:gd name="connsiteY3" fmla="*/ 5155726 h 5155726"/>
              <a:gd name="connsiteX4" fmla="*/ 105726 w 9253860"/>
              <a:gd name="connsiteY4" fmla="*/ 5155726 h 5155726"/>
              <a:gd name="connsiteX5" fmla="*/ 105741 w 9253860"/>
              <a:gd name="connsiteY5" fmla="*/ 856736 h 5155726"/>
              <a:gd name="connsiteX6" fmla="*/ 101622 w 9253860"/>
              <a:gd name="connsiteY6" fmla="*/ 671384 h 5155726"/>
              <a:gd name="connsiteX7" fmla="*/ 105726 w 9253860"/>
              <a:gd name="connsiteY7" fmla="*/ 5199 h 5155726"/>
              <a:gd name="connsiteX0" fmla="*/ 105726 w 9253860"/>
              <a:gd name="connsiteY0" fmla="*/ 5199 h 5155726"/>
              <a:gd name="connsiteX1" fmla="*/ 1353774 w 9253860"/>
              <a:gd name="connsiteY1" fmla="*/ 0 h 5155726"/>
              <a:gd name="connsiteX2" fmla="*/ 1514411 w 9253860"/>
              <a:gd name="connsiteY2" fmla="*/ 0 h 5155726"/>
              <a:gd name="connsiteX3" fmla="*/ 9253860 w 9253860"/>
              <a:gd name="connsiteY3" fmla="*/ 5199 h 5155726"/>
              <a:gd name="connsiteX4" fmla="*/ 9253860 w 9253860"/>
              <a:gd name="connsiteY4" fmla="*/ 5155726 h 5155726"/>
              <a:gd name="connsiteX5" fmla="*/ 105726 w 9253860"/>
              <a:gd name="connsiteY5" fmla="*/ 5155726 h 5155726"/>
              <a:gd name="connsiteX6" fmla="*/ 105741 w 9253860"/>
              <a:gd name="connsiteY6" fmla="*/ 856736 h 5155726"/>
              <a:gd name="connsiteX7" fmla="*/ 101622 w 9253860"/>
              <a:gd name="connsiteY7" fmla="*/ 671384 h 5155726"/>
              <a:gd name="connsiteX8" fmla="*/ 105726 w 9253860"/>
              <a:gd name="connsiteY8" fmla="*/ 5199 h 5155726"/>
              <a:gd name="connsiteX0" fmla="*/ 105726 w 9253860"/>
              <a:gd name="connsiteY0" fmla="*/ 9317 h 5159844"/>
              <a:gd name="connsiteX1" fmla="*/ 1209611 w 9253860"/>
              <a:gd name="connsiteY1" fmla="*/ 0 h 5159844"/>
              <a:gd name="connsiteX2" fmla="*/ 1353774 w 9253860"/>
              <a:gd name="connsiteY2" fmla="*/ 4118 h 5159844"/>
              <a:gd name="connsiteX3" fmla="*/ 1514411 w 9253860"/>
              <a:gd name="connsiteY3" fmla="*/ 4118 h 5159844"/>
              <a:gd name="connsiteX4" fmla="*/ 9253860 w 9253860"/>
              <a:gd name="connsiteY4" fmla="*/ 9317 h 5159844"/>
              <a:gd name="connsiteX5" fmla="*/ 9253860 w 9253860"/>
              <a:gd name="connsiteY5" fmla="*/ 5159844 h 5159844"/>
              <a:gd name="connsiteX6" fmla="*/ 105726 w 9253860"/>
              <a:gd name="connsiteY6" fmla="*/ 5159844 h 5159844"/>
              <a:gd name="connsiteX7" fmla="*/ 105741 w 9253860"/>
              <a:gd name="connsiteY7" fmla="*/ 860854 h 5159844"/>
              <a:gd name="connsiteX8" fmla="*/ 101622 w 9253860"/>
              <a:gd name="connsiteY8" fmla="*/ 675502 h 5159844"/>
              <a:gd name="connsiteX9" fmla="*/ 105726 w 9253860"/>
              <a:gd name="connsiteY9" fmla="*/ 9317 h 5159844"/>
              <a:gd name="connsiteX0" fmla="*/ 1000883 w 9152239"/>
              <a:gd name="connsiteY0" fmla="*/ 878408 h 5159844"/>
              <a:gd name="connsiteX1" fmla="*/ 1107990 w 9152239"/>
              <a:gd name="connsiteY1" fmla="*/ 0 h 5159844"/>
              <a:gd name="connsiteX2" fmla="*/ 1252153 w 9152239"/>
              <a:gd name="connsiteY2" fmla="*/ 4118 h 5159844"/>
              <a:gd name="connsiteX3" fmla="*/ 1412790 w 9152239"/>
              <a:gd name="connsiteY3" fmla="*/ 4118 h 5159844"/>
              <a:gd name="connsiteX4" fmla="*/ 9152239 w 9152239"/>
              <a:gd name="connsiteY4" fmla="*/ 9317 h 5159844"/>
              <a:gd name="connsiteX5" fmla="*/ 9152239 w 9152239"/>
              <a:gd name="connsiteY5" fmla="*/ 5159844 h 5159844"/>
              <a:gd name="connsiteX6" fmla="*/ 4105 w 9152239"/>
              <a:gd name="connsiteY6" fmla="*/ 5159844 h 5159844"/>
              <a:gd name="connsiteX7" fmla="*/ 4120 w 9152239"/>
              <a:gd name="connsiteY7" fmla="*/ 860854 h 5159844"/>
              <a:gd name="connsiteX8" fmla="*/ 1 w 9152239"/>
              <a:gd name="connsiteY8" fmla="*/ 675502 h 5159844"/>
              <a:gd name="connsiteX9" fmla="*/ 1000883 w 9152239"/>
              <a:gd name="connsiteY9" fmla="*/ 878408 h 5159844"/>
              <a:gd name="connsiteX0" fmla="*/ 1000883 w 9152239"/>
              <a:gd name="connsiteY0" fmla="*/ 878408 h 5159844"/>
              <a:gd name="connsiteX1" fmla="*/ 1107990 w 9152239"/>
              <a:gd name="connsiteY1" fmla="*/ 0 h 5159844"/>
              <a:gd name="connsiteX2" fmla="*/ 1252153 w 9152239"/>
              <a:gd name="connsiteY2" fmla="*/ 4118 h 5159844"/>
              <a:gd name="connsiteX3" fmla="*/ 1412790 w 9152239"/>
              <a:gd name="connsiteY3" fmla="*/ 4118 h 5159844"/>
              <a:gd name="connsiteX4" fmla="*/ 9152239 w 9152239"/>
              <a:gd name="connsiteY4" fmla="*/ 9317 h 5159844"/>
              <a:gd name="connsiteX5" fmla="*/ 9152239 w 9152239"/>
              <a:gd name="connsiteY5" fmla="*/ 5159844 h 5159844"/>
              <a:gd name="connsiteX6" fmla="*/ 4105 w 9152239"/>
              <a:gd name="connsiteY6" fmla="*/ 5159844 h 5159844"/>
              <a:gd name="connsiteX7" fmla="*/ 4120 w 9152239"/>
              <a:gd name="connsiteY7" fmla="*/ 860854 h 5159844"/>
              <a:gd name="connsiteX8" fmla="*/ 1 w 9152239"/>
              <a:gd name="connsiteY8" fmla="*/ 675502 h 5159844"/>
              <a:gd name="connsiteX9" fmla="*/ 1000883 w 9152239"/>
              <a:gd name="connsiteY9" fmla="*/ 878408 h 5159844"/>
              <a:gd name="connsiteX0" fmla="*/ 1000883 w 9152239"/>
              <a:gd name="connsiteY0" fmla="*/ 874290 h 5155726"/>
              <a:gd name="connsiteX1" fmla="*/ 1252152 w 9152239"/>
              <a:gd name="connsiteY1" fmla="*/ 757882 h 5155726"/>
              <a:gd name="connsiteX2" fmla="*/ 1252153 w 9152239"/>
              <a:gd name="connsiteY2" fmla="*/ 0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2877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404553 w 9152239"/>
              <a:gd name="connsiteY2" fmla="*/ 543698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540477 w 9152239"/>
              <a:gd name="connsiteY4" fmla="*/ 127687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540477 w 9152239"/>
              <a:gd name="connsiteY4" fmla="*/ 127687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8650 w 9152239"/>
              <a:gd name="connsiteY4" fmla="*/ 189471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8650 w 9152239"/>
              <a:gd name="connsiteY4" fmla="*/ 189471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88758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88758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132704 w 9152239"/>
              <a:gd name="connsiteY1" fmla="*/ 8526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58563 w 9152239"/>
              <a:gd name="connsiteY1" fmla="*/ 7002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58563 w 9152239"/>
              <a:gd name="connsiteY1" fmla="*/ 7002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87396 w 9152239"/>
              <a:gd name="connsiteY1" fmla="*/ 691979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87396 w 9152239"/>
              <a:gd name="connsiteY1" fmla="*/ 691979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75039 w 9152239"/>
              <a:gd name="connsiteY1" fmla="*/ 704336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75039 w 9152239"/>
              <a:gd name="connsiteY1" fmla="*/ 704336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53762 w 9152238"/>
              <a:gd name="connsiteY12" fmla="*/ 873211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39578 w 9152238"/>
              <a:gd name="connsiteY12" fmla="*/ 766119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556069 w 9148134"/>
              <a:gd name="connsiteY12" fmla="*/ 947352 h 5155726"/>
              <a:gd name="connsiteX13" fmla="*/ 700231 w 9148134"/>
              <a:gd name="connsiteY13" fmla="*/ 757882 h 5155726"/>
              <a:gd name="connsiteX14" fmla="*/ 996778 w 9148134"/>
              <a:gd name="connsiteY14"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350122 w 9148134"/>
              <a:gd name="connsiteY12" fmla="*/ 943233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321290 w 9148134"/>
              <a:gd name="connsiteY12" fmla="*/ 819665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1290 w 9148134"/>
              <a:gd name="connsiteY12" fmla="*/ 819665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53763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53763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1669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1669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8134" h="5155726">
                <a:moveTo>
                  <a:pt x="996778" y="874290"/>
                </a:moveTo>
                <a:cubicBezTo>
                  <a:pt x="1037281" y="809760"/>
                  <a:pt x="1049650" y="715499"/>
                  <a:pt x="1075053" y="700217"/>
                </a:cubicBezTo>
                <a:cubicBezTo>
                  <a:pt x="1108693" y="689054"/>
                  <a:pt x="1186264" y="783969"/>
                  <a:pt x="1248047" y="757882"/>
                </a:cubicBezTo>
                <a:cubicBezTo>
                  <a:pt x="1286493" y="735734"/>
                  <a:pt x="1289238" y="642553"/>
                  <a:pt x="1326308" y="498390"/>
                </a:cubicBezTo>
                <a:cubicBezTo>
                  <a:pt x="1458114" y="453082"/>
                  <a:pt x="1683280" y="399534"/>
                  <a:pt x="1684653" y="345989"/>
                </a:cubicBezTo>
                <a:cubicBezTo>
                  <a:pt x="1690832" y="284205"/>
                  <a:pt x="1370929" y="226541"/>
                  <a:pt x="1309831" y="181233"/>
                </a:cubicBezTo>
                <a:cubicBezTo>
                  <a:pt x="1322874" y="123568"/>
                  <a:pt x="1416923" y="69842"/>
                  <a:pt x="1408685" y="0"/>
                </a:cubicBezTo>
                <a:lnTo>
                  <a:pt x="9148134" y="5199"/>
                </a:lnTo>
                <a:lnTo>
                  <a:pt x="9148134" y="5155726"/>
                </a:lnTo>
                <a:lnTo>
                  <a:pt x="0" y="5155726"/>
                </a:lnTo>
                <a:cubicBezTo>
                  <a:pt x="5" y="3722729"/>
                  <a:pt x="10" y="2289733"/>
                  <a:pt x="15" y="856736"/>
                </a:cubicBezTo>
                <a:cubicBezTo>
                  <a:pt x="56996" y="920774"/>
                  <a:pt x="90635" y="969826"/>
                  <a:pt x="123584" y="972065"/>
                </a:cubicBezTo>
                <a:cubicBezTo>
                  <a:pt x="173697" y="965886"/>
                  <a:pt x="299323" y="807995"/>
                  <a:pt x="329528" y="803190"/>
                </a:cubicBezTo>
                <a:cubicBezTo>
                  <a:pt x="367972" y="798385"/>
                  <a:pt x="514194" y="957650"/>
                  <a:pt x="556069" y="947352"/>
                </a:cubicBezTo>
                <a:cubicBezTo>
                  <a:pt x="595198" y="953530"/>
                  <a:pt x="660417" y="822233"/>
                  <a:pt x="716707" y="749644"/>
                </a:cubicBezTo>
                <a:cubicBezTo>
                  <a:pt x="825856" y="804057"/>
                  <a:pt x="943232" y="902436"/>
                  <a:pt x="996778" y="874290"/>
                </a:cubicBezTo>
                <a:close/>
              </a:path>
            </a:pathLst>
          </a:custGeom>
          <a:solidFill>
            <a:schemeClr val="accent3">
              <a:lumMod val="20000"/>
              <a:lumOff val="80000"/>
            </a:schemeClr>
          </a:solidFill>
        </p:spPr>
        <p:txBody>
          <a:bodyPr/>
          <a:lstStyle>
            <a:lvl1pPr marL="0" indent="0" algn="ctr">
              <a:buNone/>
              <a:defRPr>
                <a:solidFill>
                  <a:schemeClr val="tx2"/>
                </a:solidFill>
              </a:defRPr>
            </a:lvl1pPr>
          </a:lstStyle>
          <a:p>
            <a:r>
              <a:rPr lang="nl-NL" dirty="0" smtClean="0"/>
              <a:t>beeld</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29587" y="1462694"/>
            <a:ext cx="2306250" cy="1113750"/>
          </a:xfrm>
          <a:prstGeom prst="rect">
            <a:avLst/>
          </a:prstGeom>
        </p:spPr>
      </p:pic>
      <p:sp>
        <p:nvSpPr>
          <p:cNvPr id="6" name="AutoShape 3"/>
          <p:cNvSpPr>
            <a:spLocks noChangeAspect="1" noChangeArrowheads="1" noTextEdit="1"/>
          </p:cNvSpPr>
          <p:nvPr userDrawn="1"/>
        </p:nvSpPr>
        <p:spPr bwMode="auto">
          <a:xfrm>
            <a:off x="2014538" y="1434650"/>
            <a:ext cx="30384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2097088" y="1346201"/>
            <a:ext cx="2643187" cy="1339850"/>
          </a:xfrm>
          <a:custGeom>
            <a:avLst/>
            <a:gdLst>
              <a:gd name="T0" fmla="*/ 109 w 234"/>
              <a:gd name="T1" fmla="*/ 27 h 118"/>
              <a:gd name="T2" fmla="*/ 92 w 234"/>
              <a:gd name="T3" fmla="*/ 18 h 118"/>
              <a:gd name="T4" fmla="*/ 67 w 234"/>
              <a:gd name="T5" fmla="*/ 28 h 118"/>
              <a:gd name="T6" fmla="*/ 53 w 234"/>
              <a:gd name="T7" fmla="*/ 25 h 118"/>
              <a:gd name="T8" fmla="*/ 28 w 234"/>
              <a:gd name="T9" fmla="*/ 33 h 118"/>
              <a:gd name="T10" fmla="*/ 30 w 234"/>
              <a:gd name="T11" fmla="*/ 42 h 118"/>
              <a:gd name="T12" fmla="*/ 16 w 234"/>
              <a:gd name="T13" fmla="*/ 52 h 118"/>
              <a:gd name="T14" fmla="*/ 21 w 234"/>
              <a:gd name="T15" fmla="*/ 69 h 118"/>
              <a:gd name="T16" fmla="*/ 31 w 234"/>
              <a:gd name="T17" fmla="*/ 79 h 118"/>
              <a:gd name="T18" fmla="*/ 39 w 234"/>
              <a:gd name="T19" fmla="*/ 91 h 118"/>
              <a:gd name="T20" fmla="*/ 67 w 234"/>
              <a:gd name="T21" fmla="*/ 96 h 118"/>
              <a:gd name="T22" fmla="*/ 86 w 234"/>
              <a:gd name="T23" fmla="*/ 95 h 118"/>
              <a:gd name="T24" fmla="*/ 106 w 234"/>
              <a:gd name="T25" fmla="*/ 96 h 118"/>
              <a:gd name="T26" fmla="*/ 130 w 234"/>
              <a:gd name="T27" fmla="*/ 104 h 118"/>
              <a:gd name="T28" fmla="*/ 143 w 234"/>
              <a:gd name="T29" fmla="*/ 88 h 118"/>
              <a:gd name="T30" fmla="*/ 167 w 234"/>
              <a:gd name="T31" fmla="*/ 97 h 118"/>
              <a:gd name="T32" fmla="*/ 180 w 234"/>
              <a:gd name="T33" fmla="*/ 83 h 118"/>
              <a:gd name="T34" fmla="*/ 194 w 234"/>
              <a:gd name="T35" fmla="*/ 71 h 118"/>
              <a:gd name="T36" fmla="*/ 213 w 234"/>
              <a:gd name="T37" fmla="*/ 62 h 118"/>
              <a:gd name="T38" fmla="*/ 190 w 234"/>
              <a:gd name="T39" fmla="*/ 45 h 118"/>
              <a:gd name="T40" fmla="*/ 182 w 234"/>
              <a:gd name="T41" fmla="*/ 36 h 118"/>
              <a:gd name="T42" fmla="*/ 179 w 234"/>
              <a:gd name="T43" fmla="*/ 22 h 118"/>
              <a:gd name="T44" fmla="*/ 154 w 234"/>
              <a:gd name="T45" fmla="*/ 32 h 118"/>
              <a:gd name="T46" fmla="*/ 139 w 234"/>
              <a:gd name="T47" fmla="*/ 26 h 118"/>
              <a:gd name="T48" fmla="*/ 201 w 234"/>
              <a:gd name="T49" fmla="*/ 75 h 118"/>
              <a:gd name="T50" fmla="*/ 196 w 234"/>
              <a:gd name="T51" fmla="*/ 96 h 118"/>
              <a:gd name="T52" fmla="*/ 178 w 234"/>
              <a:gd name="T53" fmla="*/ 95 h 118"/>
              <a:gd name="T54" fmla="*/ 159 w 234"/>
              <a:gd name="T55" fmla="*/ 105 h 118"/>
              <a:gd name="T56" fmla="*/ 138 w 234"/>
              <a:gd name="T57" fmla="*/ 113 h 118"/>
              <a:gd name="T58" fmla="*/ 115 w 234"/>
              <a:gd name="T59" fmla="*/ 104 h 118"/>
              <a:gd name="T60" fmla="*/ 99 w 234"/>
              <a:gd name="T61" fmla="*/ 115 h 118"/>
              <a:gd name="T62" fmla="*/ 81 w 234"/>
              <a:gd name="T63" fmla="*/ 104 h 118"/>
              <a:gd name="T64" fmla="*/ 57 w 234"/>
              <a:gd name="T65" fmla="*/ 111 h 118"/>
              <a:gd name="T66" fmla="*/ 53 w 234"/>
              <a:gd name="T67" fmla="*/ 97 h 118"/>
              <a:gd name="T68" fmla="*/ 21 w 234"/>
              <a:gd name="T69" fmla="*/ 100 h 118"/>
              <a:gd name="T70" fmla="*/ 6 w 234"/>
              <a:gd name="T71" fmla="*/ 86 h 118"/>
              <a:gd name="T72" fmla="*/ 12 w 234"/>
              <a:gd name="T73" fmla="*/ 68 h 118"/>
              <a:gd name="T74" fmla="*/ 5 w 234"/>
              <a:gd name="T75" fmla="*/ 57 h 118"/>
              <a:gd name="T76" fmla="*/ 22 w 234"/>
              <a:gd name="T77" fmla="*/ 43 h 118"/>
              <a:gd name="T78" fmla="*/ 16 w 234"/>
              <a:gd name="T79" fmla="*/ 23 h 118"/>
              <a:gd name="T80" fmla="*/ 42 w 234"/>
              <a:gd name="T81" fmla="*/ 28 h 118"/>
              <a:gd name="T82" fmla="*/ 63 w 234"/>
              <a:gd name="T83" fmla="*/ 8 h 118"/>
              <a:gd name="T84" fmla="*/ 91 w 234"/>
              <a:gd name="T85" fmla="*/ 9 h 118"/>
              <a:gd name="T86" fmla="*/ 105 w 234"/>
              <a:gd name="T87" fmla="*/ 15 h 118"/>
              <a:gd name="T88" fmla="*/ 129 w 234"/>
              <a:gd name="T89" fmla="*/ 1 h 118"/>
              <a:gd name="T90" fmla="*/ 139 w 234"/>
              <a:gd name="T91" fmla="*/ 16 h 118"/>
              <a:gd name="T92" fmla="*/ 158 w 234"/>
              <a:gd name="T93" fmla="*/ 20 h 118"/>
              <a:gd name="T94" fmla="*/ 183 w 234"/>
              <a:gd name="T95" fmla="*/ 11 h 118"/>
              <a:gd name="T96" fmla="*/ 192 w 234"/>
              <a:gd name="T97" fmla="*/ 20 h 118"/>
              <a:gd name="T98" fmla="*/ 202 w 234"/>
              <a:gd name="T99" fmla="*/ 28 h 118"/>
              <a:gd name="T100" fmla="*/ 201 w 234"/>
              <a:gd name="T101" fmla="*/ 48 h 118"/>
              <a:gd name="T102" fmla="*/ 233 w 234"/>
              <a:gd name="T103" fmla="*/ 59 h 118"/>
              <a:gd name="T104" fmla="*/ 210 w 234"/>
              <a:gd name="T105" fmla="*/ 7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118">
                <a:moveTo>
                  <a:pt x="128" y="14"/>
                </a:moveTo>
                <a:cubicBezTo>
                  <a:pt x="127" y="14"/>
                  <a:pt x="127" y="14"/>
                  <a:pt x="127" y="14"/>
                </a:cubicBezTo>
                <a:cubicBezTo>
                  <a:pt x="125" y="15"/>
                  <a:pt x="124" y="16"/>
                  <a:pt x="123" y="17"/>
                </a:cubicBezTo>
                <a:cubicBezTo>
                  <a:pt x="122" y="18"/>
                  <a:pt x="120" y="18"/>
                  <a:pt x="119" y="19"/>
                </a:cubicBezTo>
                <a:cubicBezTo>
                  <a:pt x="115" y="22"/>
                  <a:pt x="112" y="24"/>
                  <a:pt x="109" y="27"/>
                </a:cubicBezTo>
                <a:cubicBezTo>
                  <a:pt x="109" y="27"/>
                  <a:pt x="109" y="28"/>
                  <a:pt x="108" y="28"/>
                </a:cubicBezTo>
                <a:cubicBezTo>
                  <a:pt x="107" y="29"/>
                  <a:pt x="106" y="29"/>
                  <a:pt x="104" y="29"/>
                </a:cubicBezTo>
                <a:cubicBezTo>
                  <a:pt x="102" y="28"/>
                  <a:pt x="101" y="26"/>
                  <a:pt x="100" y="25"/>
                </a:cubicBezTo>
                <a:cubicBezTo>
                  <a:pt x="99" y="23"/>
                  <a:pt x="97" y="21"/>
                  <a:pt x="96" y="19"/>
                </a:cubicBezTo>
                <a:cubicBezTo>
                  <a:pt x="95" y="17"/>
                  <a:pt x="95" y="17"/>
                  <a:pt x="92" y="18"/>
                </a:cubicBezTo>
                <a:cubicBezTo>
                  <a:pt x="91" y="19"/>
                  <a:pt x="90" y="20"/>
                  <a:pt x="89" y="20"/>
                </a:cubicBezTo>
                <a:cubicBezTo>
                  <a:pt x="86" y="22"/>
                  <a:pt x="84" y="23"/>
                  <a:pt x="82" y="24"/>
                </a:cubicBezTo>
                <a:cubicBezTo>
                  <a:pt x="79" y="26"/>
                  <a:pt x="75" y="28"/>
                  <a:pt x="73" y="30"/>
                </a:cubicBezTo>
                <a:cubicBezTo>
                  <a:pt x="72" y="30"/>
                  <a:pt x="71" y="30"/>
                  <a:pt x="70" y="30"/>
                </a:cubicBezTo>
                <a:cubicBezTo>
                  <a:pt x="69" y="30"/>
                  <a:pt x="68" y="29"/>
                  <a:pt x="67" y="28"/>
                </a:cubicBezTo>
                <a:cubicBezTo>
                  <a:pt x="65" y="27"/>
                  <a:pt x="64" y="25"/>
                  <a:pt x="63" y="23"/>
                </a:cubicBezTo>
                <a:cubicBezTo>
                  <a:pt x="61" y="22"/>
                  <a:pt x="60" y="20"/>
                  <a:pt x="59" y="18"/>
                </a:cubicBezTo>
                <a:cubicBezTo>
                  <a:pt x="58" y="18"/>
                  <a:pt x="58" y="18"/>
                  <a:pt x="57" y="18"/>
                </a:cubicBezTo>
                <a:cubicBezTo>
                  <a:pt x="57" y="18"/>
                  <a:pt x="57" y="19"/>
                  <a:pt x="57" y="19"/>
                </a:cubicBezTo>
                <a:cubicBezTo>
                  <a:pt x="56" y="21"/>
                  <a:pt x="54" y="23"/>
                  <a:pt x="53" y="25"/>
                </a:cubicBezTo>
                <a:cubicBezTo>
                  <a:pt x="52" y="26"/>
                  <a:pt x="51" y="28"/>
                  <a:pt x="50" y="30"/>
                </a:cubicBezTo>
                <a:cubicBezTo>
                  <a:pt x="49" y="32"/>
                  <a:pt x="48" y="34"/>
                  <a:pt x="47" y="36"/>
                </a:cubicBezTo>
                <a:cubicBezTo>
                  <a:pt x="46" y="38"/>
                  <a:pt x="43" y="40"/>
                  <a:pt x="40" y="39"/>
                </a:cubicBezTo>
                <a:cubicBezTo>
                  <a:pt x="40" y="38"/>
                  <a:pt x="39" y="38"/>
                  <a:pt x="38" y="38"/>
                </a:cubicBezTo>
                <a:cubicBezTo>
                  <a:pt x="35" y="36"/>
                  <a:pt x="31" y="35"/>
                  <a:pt x="28" y="33"/>
                </a:cubicBezTo>
                <a:cubicBezTo>
                  <a:pt x="27" y="33"/>
                  <a:pt x="26" y="33"/>
                  <a:pt x="26" y="33"/>
                </a:cubicBezTo>
                <a:cubicBezTo>
                  <a:pt x="26" y="33"/>
                  <a:pt x="25" y="33"/>
                  <a:pt x="25" y="33"/>
                </a:cubicBezTo>
                <a:cubicBezTo>
                  <a:pt x="25" y="33"/>
                  <a:pt x="25" y="33"/>
                  <a:pt x="25" y="33"/>
                </a:cubicBezTo>
                <a:cubicBezTo>
                  <a:pt x="26" y="35"/>
                  <a:pt x="28" y="37"/>
                  <a:pt x="29" y="39"/>
                </a:cubicBezTo>
                <a:cubicBezTo>
                  <a:pt x="29" y="40"/>
                  <a:pt x="30" y="41"/>
                  <a:pt x="30" y="42"/>
                </a:cubicBezTo>
                <a:cubicBezTo>
                  <a:pt x="30" y="43"/>
                  <a:pt x="30" y="44"/>
                  <a:pt x="30" y="45"/>
                </a:cubicBezTo>
                <a:cubicBezTo>
                  <a:pt x="30" y="45"/>
                  <a:pt x="30" y="46"/>
                  <a:pt x="29" y="46"/>
                </a:cubicBezTo>
                <a:cubicBezTo>
                  <a:pt x="28" y="47"/>
                  <a:pt x="27" y="48"/>
                  <a:pt x="25" y="49"/>
                </a:cubicBezTo>
                <a:cubicBezTo>
                  <a:pt x="23" y="49"/>
                  <a:pt x="21" y="50"/>
                  <a:pt x="19" y="51"/>
                </a:cubicBezTo>
                <a:cubicBezTo>
                  <a:pt x="18" y="51"/>
                  <a:pt x="17" y="52"/>
                  <a:pt x="16" y="52"/>
                </a:cubicBezTo>
                <a:cubicBezTo>
                  <a:pt x="16" y="53"/>
                  <a:pt x="16" y="53"/>
                  <a:pt x="16" y="53"/>
                </a:cubicBezTo>
                <a:cubicBezTo>
                  <a:pt x="17" y="54"/>
                  <a:pt x="19" y="55"/>
                  <a:pt x="20" y="55"/>
                </a:cubicBezTo>
                <a:cubicBezTo>
                  <a:pt x="23" y="56"/>
                  <a:pt x="24" y="58"/>
                  <a:pt x="25" y="61"/>
                </a:cubicBezTo>
                <a:cubicBezTo>
                  <a:pt x="25" y="62"/>
                  <a:pt x="24" y="63"/>
                  <a:pt x="24" y="65"/>
                </a:cubicBezTo>
                <a:cubicBezTo>
                  <a:pt x="23" y="66"/>
                  <a:pt x="22" y="68"/>
                  <a:pt x="21" y="69"/>
                </a:cubicBezTo>
                <a:cubicBezTo>
                  <a:pt x="19" y="71"/>
                  <a:pt x="17" y="74"/>
                  <a:pt x="15" y="77"/>
                </a:cubicBezTo>
                <a:cubicBezTo>
                  <a:pt x="15" y="77"/>
                  <a:pt x="15" y="77"/>
                  <a:pt x="15" y="77"/>
                </a:cubicBezTo>
                <a:cubicBezTo>
                  <a:pt x="15" y="77"/>
                  <a:pt x="15" y="77"/>
                  <a:pt x="15" y="77"/>
                </a:cubicBezTo>
                <a:cubicBezTo>
                  <a:pt x="19" y="78"/>
                  <a:pt x="23" y="78"/>
                  <a:pt x="27" y="78"/>
                </a:cubicBezTo>
                <a:cubicBezTo>
                  <a:pt x="29" y="78"/>
                  <a:pt x="30" y="79"/>
                  <a:pt x="31" y="79"/>
                </a:cubicBezTo>
                <a:cubicBezTo>
                  <a:pt x="32" y="79"/>
                  <a:pt x="33" y="79"/>
                  <a:pt x="34" y="80"/>
                </a:cubicBezTo>
                <a:cubicBezTo>
                  <a:pt x="35" y="83"/>
                  <a:pt x="36" y="85"/>
                  <a:pt x="35" y="88"/>
                </a:cubicBezTo>
                <a:cubicBezTo>
                  <a:pt x="34" y="89"/>
                  <a:pt x="34" y="90"/>
                  <a:pt x="34" y="91"/>
                </a:cubicBezTo>
                <a:cubicBezTo>
                  <a:pt x="34" y="92"/>
                  <a:pt x="34" y="92"/>
                  <a:pt x="35" y="92"/>
                </a:cubicBezTo>
                <a:cubicBezTo>
                  <a:pt x="36" y="92"/>
                  <a:pt x="37" y="91"/>
                  <a:pt x="39" y="91"/>
                </a:cubicBezTo>
                <a:cubicBezTo>
                  <a:pt x="41" y="91"/>
                  <a:pt x="43" y="90"/>
                  <a:pt x="45" y="90"/>
                </a:cubicBezTo>
                <a:cubicBezTo>
                  <a:pt x="51" y="89"/>
                  <a:pt x="56" y="89"/>
                  <a:pt x="62" y="88"/>
                </a:cubicBezTo>
                <a:cubicBezTo>
                  <a:pt x="63" y="88"/>
                  <a:pt x="65" y="88"/>
                  <a:pt x="66" y="89"/>
                </a:cubicBezTo>
                <a:cubicBezTo>
                  <a:pt x="67" y="90"/>
                  <a:pt x="68" y="91"/>
                  <a:pt x="68" y="92"/>
                </a:cubicBezTo>
                <a:cubicBezTo>
                  <a:pt x="68" y="94"/>
                  <a:pt x="68" y="95"/>
                  <a:pt x="67" y="96"/>
                </a:cubicBezTo>
                <a:cubicBezTo>
                  <a:pt x="67" y="98"/>
                  <a:pt x="67" y="99"/>
                  <a:pt x="67" y="100"/>
                </a:cubicBezTo>
                <a:cubicBezTo>
                  <a:pt x="68" y="100"/>
                  <a:pt x="68" y="100"/>
                  <a:pt x="68" y="100"/>
                </a:cubicBezTo>
                <a:cubicBezTo>
                  <a:pt x="71" y="98"/>
                  <a:pt x="73" y="97"/>
                  <a:pt x="75" y="96"/>
                </a:cubicBezTo>
                <a:cubicBezTo>
                  <a:pt x="77" y="95"/>
                  <a:pt x="80" y="94"/>
                  <a:pt x="82" y="93"/>
                </a:cubicBezTo>
                <a:cubicBezTo>
                  <a:pt x="84" y="93"/>
                  <a:pt x="85" y="93"/>
                  <a:pt x="86" y="95"/>
                </a:cubicBezTo>
                <a:cubicBezTo>
                  <a:pt x="87" y="95"/>
                  <a:pt x="87" y="96"/>
                  <a:pt x="88" y="97"/>
                </a:cubicBezTo>
                <a:cubicBezTo>
                  <a:pt x="89" y="98"/>
                  <a:pt x="90" y="100"/>
                  <a:pt x="90" y="101"/>
                </a:cubicBezTo>
                <a:cubicBezTo>
                  <a:pt x="92" y="103"/>
                  <a:pt x="93" y="104"/>
                  <a:pt x="95" y="105"/>
                </a:cubicBezTo>
                <a:cubicBezTo>
                  <a:pt x="96" y="105"/>
                  <a:pt x="96" y="105"/>
                  <a:pt x="96" y="104"/>
                </a:cubicBezTo>
                <a:cubicBezTo>
                  <a:pt x="100" y="102"/>
                  <a:pt x="103" y="99"/>
                  <a:pt x="106" y="96"/>
                </a:cubicBezTo>
                <a:cubicBezTo>
                  <a:pt x="107" y="95"/>
                  <a:pt x="108" y="94"/>
                  <a:pt x="110" y="93"/>
                </a:cubicBezTo>
                <a:cubicBezTo>
                  <a:pt x="111" y="92"/>
                  <a:pt x="113" y="91"/>
                  <a:pt x="114" y="92"/>
                </a:cubicBezTo>
                <a:cubicBezTo>
                  <a:pt x="115" y="92"/>
                  <a:pt x="116" y="92"/>
                  <a:pt x="116" y="92"/>
                </a:cubicBezTo>
                <a:cubicBezTo>
                  <a:pt x="117" y="93"/>
                  <a:pt x="117" y="93"/>
                  <a:pt x="118" y="94"/>
                </a:cubicBezTo>
                <a:cubicBezTo>
                  <a:pt x="121" y="98"/>
                  <a:pt x="126" y="101"/>
                  <a:pt x="130" y="104"/>
                </a:cubicBezTo>
                <a:cubicBezTo>
                  <a:pt x="131" y="104"/>
                  <a:pt x="132" y="104"/>
                  <a:pt x="132" y="103"/>
                </a:cubicBezTo>
                <a:cubicBezTo>
                  <a:pt x="133" y="102"/>
                  <a:pt x="133" y="102"/>
                  <a:pt x="134" y="101"/>
                </a:cubicBezTo>
                <a:cubicBezTo>
                  <a:pt x="136" y="97"/>
                  <a:pt x="139" y="94"/>
                  <a:pt x="141" y="90"/>
                </a:cubicBezTo>
                <a:cubicBezTo>
                  <a:pt x="141" y="89"/>
                  <a:pt x="141" y="89"/>
                  <a:pt x="142" y="89"/>
                </a:cubicBezTo>
                <a:cubicBezTo>
                  <a:pt x="142" y="88"/>
                  <a:pt x="143" y="88"/>
                  <a:pt x="143" y="88"/>
                </a:cubicBezTo>
                <a:cubicBezTo>
                  <a:pt x="145" y="87"/>
                  <a:pt x="147" y="87"/>
                  <a:pt x="148" y="88"/>
                </a:cubicBezTo>
                <a:cubicBezTo>
                  <a:pt x="149" y="89"/>
                  <a:pt x="150" y="90"/>
                  <a:pt x="152" y="91"/>
                </a:cubicBezTo>
                <a:cubicBezTo>
                  <a:pt x="153" y="91"/>
                  <a:pt x="153" y="92"/>
                  <a:pt x="154" y="92"/>
                </a:cubicBezTo>
                <a:cubicBezTo>
                  <a:pt x="158" y="94"/>
                  <a:pt x="162" y="96"/>
                  <a:pt x="166" y="98"/>
                </a:cubicBezTo>
                <a:cubicBezTo>
                  <a:pt x="166" y="98"/>
                  <a:pt x="167" y="98"/>
                  <a:pt x="167" y="97"/>
                </a:cubicBezTo>
                <a:cubicBezTo>
                  <a:pt x="167" y="97"/>
                  <a:pt x="167" y="97"/>
                  <a:pt x="167" y="96"/>
                </a:cubicBezTo>
                <a:cubicBezTo>
                  <a:pt x="169" y="92"/>
                  <a:pt x="171" y="89"/>
                  <a:pt x="173" y="85"/>
                </a:cubicBezTo>
                <a:cubicBezTo>
                  <a:pt x="173" y="84"/>
                  <a:pt x="174" y="84"/>
                  <a:pt x="174" y="83"/>
                </a:cubicBezTo>
                <a:cubicBezTo>
                  <a:pt x="175" y="83"/>
                  <a:pt x="175" y="82"/>
                  <a:pt x="176" y="82"/>
                </a:cubicBezTo>
                <a:cubicBezTo>
                  <a:pt x="177" y="82"/>
                  <a:pt x="179" y="82"/>
                  <a:pt x="180" y="83"/>
                </a:cubicBezTo>
                <a:cubicBezTo>
                  <a:pt x="180" y="83"/>
                  <a:pt x="181" y="84"/>
                  <a:pt x="182" y="84"/>
                </a:cubicBezTo>
                <a:cubicBezTo>
                  <a:pt x="184" y="86"/>
                  <a:pt x="186" y="87"/>
                  <a:pt x="188" y="88"/>
                </a:cubicBezTo>
                <a:cubicBezTo>
                  <a:pt x="189" y="88"/>
                  <a:pt x="189" y="87"/>
                  <a:pt x="189" y="87"/>
                </a:cubicBezTo>
                <a:cubicBezTo>
                  <a:pt x="190" y="82"/>
                  <a:pt x="192" y="78"/>
                  <a:pt x="192" y="74"/>
                </a:cubicBezTo>
                <a:cubicBezTo>
                  <a:pt x="193" y="73"/>
                  <a:pt x="193" y="71"/>
                  <a:pt x="194" y="71"/>
                </a:cubicBezTo>
                <a:cubicBezTo>
                  <a:pt x="195" y="71"/>
                  <a:pt x="196" y="70"/>
                  <a:pt x="196" y="69"/>
                </a:cubicBezTo>
                <a:cubicBezTo>
                  <a:pt x="197" y="68"/>
                  <a:pt x="197" y="68"/>
                  <a:pt x="198" y="68"/>
                </a:cubicBezTo>
                <a:cubicBezTo>
                  <a:pt x="201" y="67"/>
                  <a:pt x="204" y="66"/>
                  <a:pt x="207" y="65"/>
                </a:cubicBezTo>
                <a:cubicBezTo>
                  <a:pt x="209" y="64"/>
                  <a:pt x="211" y="64"/>
                  <a:pt x="213" y="63"/>
                </a:cubicBezTo>
                <a:cubicBezTo>
                  <a:pt x="213" y="63"/>
                  <a:pt x="213" y="63"/>
                  <a:pt x="213" y="62"/>
                </a:cubicBezTo>
                <a:cubicBezTo>
                  <a:pt x="213" y="62"/>
                  <a:pt x="213" y="62"/>
                  <a:pt x="213" y="62"/>
                </a:cubicBezTo>
                <a:cubicBezTo>
                  <a:pt x="209" y="61"/>
                  <a:pt x="205" y="59"/>
                  <a:pt x="201" y="58"/>
                </a:cubicBezTo>
                <a:cubicBezTo>
                  <a:pt x="198" y="57"/>
                  <a:pt x="195" y="55"/>
                  <a:pt x="191" y="54"/>
                </a:cubicBezTo>
                <a:cubicBezTo>
                  <a:pt x="189" y="53"/>
                  <a:pt x="188" y="51"/>
                  <a:pt x="189" y="49"/>
                </a:cubicBezTo>
                <a:cubicBezTo>
                  <a:pt x="189" y="47"/>
                  <a:pt x="190" y="46"/>
                  <a:pt x="190" y="45"/>
                </a:cubicBezTo>
                <a:cubicBezTo>
                  <a:pt x="191" y="43"/>
                  <a:pt x="192" y="42"/>
                  <a:pt x="193" y="40"/>
                </a:cubicBezTo>
                <a:cubicBezTo>
                  <a:pt x="194" y="40"/>
                  <a:pt x="194" y="39"/>
                  <a:pt x="195" y="38"/>
                </a:cubicBezTo>
                <a:cubicBezTo>
                  <a:pt x="195" y="38"/>
                  <a:pt x="195" y="37"/>
                  <a:pt x="194" y="37"/>
                </a:cubicBezTo>
                <a:cubicBezTo>
                  <a:pt x="193" y="37"/>
                  <a:pt x="191" y="37"/>
                  <a:pt x="190" y="37"/>
                </a:cubicBezTo>
                <a:cubicBezTo>
                  <a:pt x="187" y="37"/>
                  <a:pt x="184" y="36"/>
                  <a:pt x="182" y="36"/>
                </a:cubicBezTo>
                <a:cubicBezTo>
                  <a:pt x="181" y="36"/>
                  <a:pt x="180" y="35"/>
                  <a:pt x="179" y="35"/>
                </a:cubicBezTo>
                <a:cubicBezTo>
                  <a:pt x="178" y="34"/>
                  <a:pt x="177" y="32"/>
                  <a:pt x="177" y="31"/>
                </a:cubicBezTo>
                <a:cubicBezTo>
                  <a:pt x="177" y="30"/>
                  <a:pt x="177" y="29"/>
                  <a:pt x="178" y="28"/>
                </a:cubicBezTo>
                <a:cubicBezTo>
                  <a:pt x="178" y="26"/>
                  <a:pt x="179" y="24"/>
                  <a:pt x="179" y="22"/>
                </a:cubicBezTo>
                <a:cubicBezTo>
                  <a:pt x="179" y="22"/>
                  <a:pt x="179" y="22"/>
                  <a:pt x="179" y="22"/>
                </a:cubicBezTo>
                <a:cubicBezTo>
                  <a:pt x="179" y="22"/>
                  <a:pt x="178" y="22"/>
                  <a:pt x="178" y="22"/>
                </a:cubicBezTo>
                <a:cubicBezTo>
                  <a:pt x="175" y="23"/>
                  <a:pt x="172" y="24"/>
                  <a:pt x="169" y="25"/>
                </a:cubicBezTo>
                <a:cubicBezTo>
                  <a:pt x="167" y="26"/>
                  <a:pt x="166" y="26"/>
                  <a:pt x="165" y="27"/>
                </a:cubicBezTo>
                <a:cubicBezTo>
                  <a:pt x="162" y="29"/>
                  <a:pt x="159" y="30"/>
                  <a:pt x="156" y="32"/>
                </a:cubicBezTo>
                <a:cubicBezTo>
                  <a:pt x="156" y="32"/>
                  <a:pt x="155" y="32"/>
                  <a:pt x="154" y="32"/>
                </a:cubicBezTo>
                <a:cubicBezTo>
                  <a:pt x="152" y="31"/>
                  <a:pt x="150" y="30"/>
                  <a:pt x="149" y="28"/>
                </a:cubicBezTo>
                <a:cubicBezTo>
                  <a:pt x="149" y="27"/>
                  <a:pt x="149" y="26"/>
                  <a:pt x="148" y="25"/>
                </a:cubicBezTo>
                <a:cubicBezTo>
                  <a:pt x="148" y="25"/>
                  <a:pt x="148" y="24"/>
                  <a:pt x="148" y="23"/>
                </a:cubicBezTo>
                <a:cubicBezTo>
                  <a:pt x="147" y="23"/>
                  <a:pt x="147" y="22"/>
                  <a:pt x="146" y="23"/>
                </a:cubicBezTo>
                <a:cubicBezTo>
                  <a:pt x="144" y="24"/>
                  <a:pt x="141" y="25"/>
                  <a:pt x="139" y="26"/>
                </a:cubicBezTo>
                <a:cubicBezTo>
                  <a:pt x="138" y="27"/>
                  <a:pt x="137" y="27"/>
                  <a:pt x="136" y="27"/>
                </a:cubicBezTo>
                <a:cubicBezTo>
                  <a:pt x="134" y="26"/>
                  <a:pt x="132" y="25"/>
                  <a:pt x="131" y="23"/>
                </a:cubicBezTo>
                <a:cubicBezTo>
                  <a:pt x="130" y="21"/>
                  <a:pt x="129" y="18"/>
                  <a:pt x="129" y="16"/>
                </a:cubicBezTo>
                <a:cubicBezTo>
                  <a:pt x="129" y="15"/>
                  <a:pt x="128" y="14"/>
                  <a:pt x="128" y="14"/>
                </a:cubicBezTo>
                <a:moveTo>
                  <a:pt x="201" y="75"/>
                </a:moveTo>
                <a:cubicBezTo>
                  <a:pt x="201" y="77"/>
                  <a:pt x="201" y="78"/>
                  <a:pt x="201" y="78"/>
                </a:cubicBezTo>
                <a:cubicBezTo>
                  <a:pt x="201" y="79"/>
                  <a:pt x="201" y="80"/>
                  <a:pt x="200" y="81"/>
                </a:cubicBezTo>
                <a:cubicBezTo>
                  <a:pt x="200" y="83"/>
                  <a:pt x="199" y="85"/>
                  <a:pt x="199" y="87"/>
                </a:cubicBezTo>
                <a:cubicBezTo>
                  <a:pt x="199" y="88"/>
                  <a:pt x="198" y="90"/>
                  <a:pt x="198" y="91"/>
                </a:cubicBezTo>
                <a:cubicBezTo>
                  <a:pt x="197" y="93"/>
                  <a:pt x="197" y="94"/>
                  <a:pt x="196" y="96"/>
                </a:cubicBezTo>
                <a:cubicBezTo>
                  <a:pt x="196" y="97"/>
                  <a:pt x="195" y="98"/>
                  <a:pt x="194" y="99"/>
                </a:cubicBezTo>
                <a:cubicBezTo>
                  <a:pt x="194" y="99"/>
                  <a:pt x="193" y="99"/>
                  <a:pt x="193" y="99"/>
                </a:cubicBezTo>
                <a:cubicBezTo>
                  <a:pt x="191" y="99"/>
                  <a:pt x="189" y="98"/>
                  <a:pt x="187" y="98"/>
                </a:cubicBezTo>
                <a:cubicBezTo>
                  <a:pt x="185" y="96"/>
                  <a:pt x="182" y="95"/>
                  <a:pt x="180" y="93"/>
                </a:cubicBezTo>
                <a:cubicBezTo>
                  <a:pt x="179" y="94"/>
                  <a:pt x="178" y="94"/>
                  <a:pt x="178" y="95"/>
                </a:cubicBezTo>
                <a:cubicBezTo>
                  <a:pt x="177" y="98"/>
                  <a:pt x="175" y="101"/>
                  <a:pt x="174" y="105"/>
                </a:cubicBezTo>
                <a:cubicBezTo>
                  <a:pt x="174" y="106"/>
                  <a:pt x="173" y="106"/>
                  <a:pt x="173" y="107"/>
                </a:cubicBezTo>
                <a:cubicBezTo>
                  <a:pt x="172" y="109"/>
                  <a:pt x="169" y="110"/>
                  <a:pt x="167" y="109"/>
                </a:cubicBezTo>
                <a:cubicBezTo>
                  <a:pt x="166" y="109"/>
                  <a:pt x="166" y="109"/>
                  <a:pt x="165" y="108"/>
                </a:cubicBezTo>
                <a:cubicBezTo>
                  <a:pt x="163" y="107"/>
                  <a:pt x="161" y="106"/>
                  <a:pt x="159" y="105"/>
                </a:cubicBezTo>
                <a:cubicBezTo>
                  <a:pt x="156" y="103"/>
                  <a:pt x="153" y="101"/>
                  <a:pt x="150" y="100"/>
                </a:cubicBezTo>
                <a:cubicBezTo>
                  <a:pt x="149" y="100"/>
                  <a:pt x="149" y="99"/>
                  <a:pt x="148" y="99"/>
                </a:cubicBezTo>
                <a:cubicBezTo>
                  <a:pt x="147" y="98"/>
                  <a:pt x="146" y="99"/>
                  <a:pt x="146" y="100"/>
                </a:cubicBezTo>
                <a:cubicBezTo>
                  <a:pt x="144" y="103"/>
                  <a:pt x="142" y="106"/>
                  <a:pt x="140" y="109"/>
                </a:cubicBezTo>
                <a:cubicBezTo>
                  <a:pt x="139" y="110"/>
                  <a:pt x="138" y="111"/>
                  <a:pt x="138" y="113"/>
                </a:cubicBezTo>
                <a:cubicBezTo>
                  <a:pt x="138" y="114"/>
                  <a:pt x="137" y="115"/>
                  <a:pt x="136" y="115"/>
                </a:cubicBezTo>
                <a:cubicBezTo>
                  <a:pt x="136" y="115"/>
                  <a:pt x="135" y="115"/>
                  <a:pt x="135" y="116"/>
                </a:cubicBezTo>
                <a:cubicBezTo>
                  <a:pt x="134" y="116"/>
                  <a:pt x="133" y="116"/>
                  <a:pt x="132" y="116"/>
                </a:cubicBezTo>
                <a:cubicBezTo>
                  <a:pt x="131" y="115"/>
                  <a:pt x="130" y="114"/>
                  <a:pt x="128" y="114"/>
                </a:cubicBezTo>
                <a:cubicBezTo>
                  <a:pt x="124" y="111"/>
                  <a:pt x="119" y="107"/>
                  <a:pt x="115" y="104"/>
                </a:cubicBezTo>
                <a:cubicBezTo>
                  <a:pt x="115" y="104"/>
                  <a:pt x="114" y="103"/>
                  <a:pt x="114" y="103"/>
                </a:cubicBezTo>
                <a:cubicBezTo>
                  <a:pt x="113" y="103"/>
                  <a:pt x="113" y="103"/>
                  <a:pt x="113" y="103"/>
                </a:cubicBezTo>
                <a:cubicBezTo>
                  <a:pt x="112" y="103"/>
                  <a:pt x="112" y="103"/>
                  <a:pt x="112" y="104"/>
                </a:cubicBezTo>
                <a:cubicBezTo>
                  <a:pt x="107" y="107"/>
                  <a:pt x="104" y="111"/>
                  <a:pt x="100" y="114"/>
                </a:cubicBezTo>
                <a:cubicBezTo>
                  <a:pt x="100" y="114"/>
                  <a:pt x="99" y="115"/>
                  <a:pt x="99" y="115"/>
                </a:cubicBezTo>
                <a:cubicBezTo>
                  <a:pt x="98" y="117"/>
                  <a:pt x="95" y="118"/>
                  <a:pt x="93" y="117"/>
                </a:cubicBezTo>
                <a:cubicBezTo>
                  <a:pt x="92" y="116"/>
                  <a:pt x="91" y="115"/>
                  <a:pt x="90" y="114"/>
                </a:cubicBezTo>
                <a:cubicBezTo>
                  <a:pt x="89" y="113"/>
                  <a:pt x="87" y="112"/>
                  <a:pt x="86" y="110"/>
                </a:cubicBezTo>
                <a:cubicBezTo>
                  <a:pt x="85" y="109"/>
                  <a:pt x="84" y="108"/>
                  <a:pt x="83" y="106"/>
                </a:cubicBezTo>
                <a:cubicBezTo>
                  <a:pt x="82" y="106"/>
                  <a:pt x="82" y="105"/>
                  <a:pt x="81" y="104"/>
                </a:cubicBezTo>
                <a:cubicBezTo>
                  <a:pt x="81" y="103"/>
                  <a:pt x="80" y="103"/>
                  <a:pt x="79" y="104"/>
                </a:cubicBezTo>
                <a:cubicBezTo>
                  <a:pt x="79" y="104"/>
                  <a:pt x="78" y="104"/>
                  <a:pt x="78" y="104"/>
                </a:cubicBezTo>
                <a:cubicBezTo>
                  <a:pt x="74" y="107"/>
                  <a:pt x="70" y="109"/>
                  <a:pt x="66" y="111"/>
                </a:cubicBezTo>
                <a:cubicBezTo>
                  <a:pt x="65" y="112"/>
                  <a:pt x="64" y="112"/>
                  <a:pt x="63" y="113"/>
                </a:cubicBezTo>
                <a:cubicBezTo>
                  <a:pt x="61" y="113"/>
                  <a:pt x="59" y="113"/>
                  <a:pt x="57" y="111"/>
                </a:cubicBezTo>
                <a:cubicBezTo>
                  <a:pt x="57" y="111"/>
                  <a:pt x="57" y="110"/>
                  <a:pt x="57" y="110"/>
                </a:cubicBezTo>
                <a:cubicBezTo>
                  <a:pt x="56" y="107"/>
                  <a:pt x="56" y="105"/>
                  <a:pt x="56" y="102"/>
                </a:cubicBezTo>
                <a:cubicBezTo>
                  <a:pt x="57" y="101"/>
                  <a:pt x="57" y="100"/>
                  <a:pt x="57" y="98"/>
                </a:cubicBezTo>
                <a:cubicBezTo>
                  <a:pt x="57" y="98"/>
                  <a:pt x="57" y="97"/>
                  <a:pt x="56" y="97"/>
                </a:cubicBezTo>
                <a:cubicBezTo>
                  <a:pt x="55" y="97"/>
                  <a:pt x="54" y="97"/>
                  <a:pt x="53" y="97"/>
                </a:cubicBezTo>
                <a:cubicBezTo>
                  <a:pt x="50" y="97"/>
                  <a:pt x="47" y="97"/>
                  <a:pt x="44" y="98"/>
                </a:cubicBezTo>
                <a:cubicBezTo>
                  <a:pt x="41" y="99"/>
                  <a:pt x="38" y="100"/>
                  <a:pt x="34" y="101"/>
                </a:cubicBezTo>
                <a:cubicBezTo>
                  <a:pt x="33" y="101"/>
                  <a:pt x="31" y="102"/>
                  <a:pt x="29" y="103"/>
                </a:cubicBezTo>
                <a:cubicBezTo>
                  <a:pt x="28" y="104"/>
                  <a:pt x="26" y="104"/>
                  <a:pt x="24" y="103"/>
                </a:cubicBezTo>
                <a:cubicBezTo>
                  <a:pt x="23" y="103"/>
                  <a:pt x="22" y="102"/>
                  <a:pt x="21" y="100"/>
                </a:cubicBezTo>
                <a:cubicBezTo>
                  <a:pt x="21" y="97"/>
                  <a:pt x="22" y="95"/>
                  <a:pt x="23" y="93"/>
                </a:cubicBezTo>
                <a:cubicBezTo>
                  <a:pt x="23" y="91"/>
                  <a:pt x="24" y="90"/>
                  <a:pt x="25" y="88"/>
                </a:cubicBezTo>
                <a:cubicBezTo>
                  <a:pt x="25" y="88"/>
                  <a:pt x="24" y="87"/>
                  <a:pt x="24" y="87"/>
                </a:cubicBezTo>
                <a:cubicBezTo>
                  <a:pt x="21" y="86"/>
                  <a:pt x="18" y="86"/>
                  <a:pt x="14" y="86"/>
                </a:cubicBezTo>
                <a:cubicBezTo>
                  <a:pt x="12" y="86"/>
                  <a:pt x="9" y="86"/>
                  <a:pt x="6" y="86"/>
                </a:cubicBezTo>
                <a:cubicBezTo>
                  <a:pt x="5" y="86"/>
                  <a:pt x="5" y="86"/>
                  <a:pt x="4" y="86"/>
                </a:cubicBezTo>
                <a:cubicBezTo>
                  <a:pt x="1" y="86"/>
                  <a:pt x="0" y="84"/>
                  <a:pt x="0" y="82"/>
                </a:cubicBezTo>
                <a:cubicBezTo>
                  <a:pt x="0" y="81"/>
                  <a:pt x="0" y="80"/>
                  <a:pt x="1" y="79"/>
                </a:cubicBezTo>
                <a:cubicBezTo>
                  <a:pt x="1" y="79"/>
                  <a:pt x="1" y="79"/>
                  <a:pt x="1" y="79"/>
                </a:cubicBezTo>
                <a:cubicBezTo>
                  <a:pt x="5" y="76"/>
                  <a:pt x="8" y="72"/>
                  <a:pt x="12" y="68"/>
                </a:cubicBezTo>
                <a:cubicBezTo>
                  <a:pt x="13" y="67"/>
                  <a:pt x="14" y="66"/>
                  <a:pt x="15" y="64"/>
                </a:cubicBezTo>
                <a:cubicBezTo>
                  <a:pt x="16" y="64"/>
                  <a:pt x="16" y="64"/>
                  <a:pt x="16" y="63"/>
                </a:cubicBezTo>
                <a:cubicBezTo>
                  <a:pt x="15" y="62"/>
                  <a:pt x="15" y="62"/>
                  <a:pt x="14" y="62"/>
                </a:cubicBezTo>
                <a:cubicBezTo>
                  <a:pt x="12" y="61"/>
                  <a:pt x="11" y="60"/>
                  <a:pt x="9" y="60"/>
                </a:cubicBezTo>
                <a:cubicBezTo>
                  <a:pt x="8" y="59"/>
                  <a:pt x="6" y="58"/>
                  <a:pt x="5" y="57"/>
                </a:cubicBezTo>
                <a:cubicBezTo>
                  <a:pt x="4" y="55"/>
                  <a:pt x="3" y="53"/>
                  <a:pt x="3" y="51"/>
                </a:cubicBezTo>
                <a:cubicBezTo>
                  <a:pt x="4" y="50"/>
                  <a:pt x="4" y="50"/>
                  <a:pt x="5" y="49"/>
                </a:cubicBezTo>
                <a:cubicBezTo>
                  <a:pt x="6" y="49"/>
                  <a:pt x="7" y="48"/>
                  <a:pt x="9" y="48"/>
                </a:cubicBezTo>
                <a:cubicBezTo>
                  <a:pt x="13" y="47"/>
                  <a:pt x="16" y="46"/>
                  <a:pt x="20" y="44"/>
                </a:cubicBezTo>
                <a:cubicBezTo>
                  <a:pt x="21" y="44"/>
                  <a:pt x="21" y="43"/>
                  <a:pt x="22" y="43"/>
                </a:cubicBezTo>
                <a:cubicBezTo>
                  <a:pt x="22" y="42"/>
                  <a:pt x="21" y="41"/>
                  <a:pt x="20" y="40"/>
                </a:cubicBezTo>
                <a:cubicBezTo>
                  <a:pt x="19" y="39"/>
                  <a:pt x="18" y="37"/>
                  <a:pt x="17" y="36"/>
                </a:cubicBezTo>
                <a:cubicBezTo>
                  <a:pt x="16" y="34"/>
                  <a:pt x="14" y="32"/>
                  <a:pt x="14" y="29"/>
                </a:cubicBezTo>
                <a:cubicBezTo>
                  <a:pt x="13" y="28"/>
                  <a:pt x="13" y="27"/>
                  <a:pt x="13" y="25"/>
                </a:cubicBezTo>
                <a:cubicBezTo>
                  <a:pt x="14" y="24"/>
                  <a:pt x="15" y="23"/>
                  <a:pt x="16" y="23"/>
                </a:cubicBezTo>
                <a:cubicBezTo>
                  <a:pt x="18" y="23"/>
                  <a:pt x="19" y="23"/>
                  <a:pt x="20" y="23"/>
                </a:cubicBezTo>
                <a:cubicBezTo>
                  <a:pt x="23" y="23"/>
                  <a:pt x="26" y="24"/>
                  <a:pt x="28" y="25"/>
                </a:cubicBezTo>
                <a:cubicBezTo>
                  <a:pt x="30" y="25"/>
                  <a:pt x="32" y="26"/>
                  <a:pt x="33" y="27"/>
                </a:cubicBezTo>
                <a:cubicBezTo>
                  <a:pt x="35" y="28"/>
                  <a:pt x="38" y="28"/>
                  <a:pt x="40" y="29"/>
                </a:cubicBezTo>
                <a:cubicBezTo>
                  <a:pt x="41" y="30"/>
                  <a:pt x="42" y="29"/>
                  <a:pt x="42" y="28"/>
                </a:cubicBezTo>
                <a:cubicBezTo>
                  <a:pt x="44" y="25"/>
                  <a:pt x="46" y="21"/>
                  <a:pt x="48" y="18"/>
                </a:cubicBezTo>
                <a:cubicBezTo>
                  <a:pt x="50" y="14"/>
                  <a:pt x="53" y="10"/>
                  <a:pt x="54" y="6"/>
                </a:cubicBezTo>
                <a:cubicBezTo>
                  <a:pt x="55" y="6"/>
                  <a:pt x="55" y="5"/>
                  <a:pt x="56" y="5"/>
                </a:cubicBezTo>
                <a:cubicBezTo>
                  <a:pt x="57" y="3"/>
                  <a:pt x="60" y="4"/>
                  <a:pt x="61" y="5"/>
                </a:cubicBezTo>
                <a:cubicBezTo>
                  <a:pt x="62" y="6"/>
                  <a:pt x="62" y="7"/>
                  <a:pt x="63" y="8"/>
                </a:cubicBezTo>
                <a:cubicBezTo>
                  <a:pt x="64" y="10"/>
                  <a:pt x="65" y="12"/>
                  <a:pt x="67" y="15"/>
                </a:cubicBezTo>
                <a:cubicBezTo>
                  <a:pt x="68" y="17"/>
                  <a:pt x="70" y="18"/>
                  <a:pt x="71" y="20"/>
                </a:cubicBezTo>
                <a:cubicBezTo>
                  <a:pt x="72" y="19"/>
                  <a:pt x="72" y="19"/>
                  <a:pt x="72" y="19"/>
                </a:cubicBezTo>
                <a:cubicBezTo>
                  <a:pt x="74" y="19"/>
                  <a:pt x="75" y="18"/>
                  <a:pt x="77" y="17"/>
                </a:cubicBezTo>
                <a:cubicBezTo>
                  <a:pt x="81" y="14"/>
                  <a:pt x="86" y="12"/>
                  <a:pt x="91" y="9"/>
                </a:cubicBezTo>
                <a:cubicBezTo>
                  <a:pt x="92" y="8"/>
                  <a:pt x="93" y="7"/>
                  <a:pt x="94" y="7"/>
                </a:cubicBezTo>
                <a:cubicBezTo>
                  <a:pt x="95" y="7"/>
                  <a:pt x="95" y="6"/>
                  <a:pt x="96" y="6"/>
                </a:cubicBezTo>
                <a:cubicBezTo>
                  <a:pt x="99" y="5"/>
                  <a:pt x="101" y="6"/>
                  <a:pt x="103" y="9"/>
                </a:cubicBezTo>
                <a:cubicBezTo>
                  <a:pt x="103" y="9"/>
                  <a:pt x="103" y="10"/>
                  <a:pt x="103" y="11"/>
                </a:cubicBezTo>
                <a:cubicBezTo>
                  <a:pt x="104" y="12"/>
                  <a:pt x="104" y="13"/>
                  <a:pt x="105" y="15"/>
                </a:cubicBezTo>
                <a:cubicBezTo>
                  <a:pt x="106" y="17"/>
                  <a:pt x="106" y="17"/>
                  <a:pt x="109" y="16"/>
                </a:cubicBezTo>
                <a:cubicBezTo>
                  <a:pt x="110" y="14"/>
                  <a:pt x="112" y="13"/>
                  <a:pt x="113" y="12"/>
                </a:cubicBezTo>
                <a:cubicBezTo>
                  <a:pt x="117" y="10"/>
                  <a:pt x="120" y="8"/>
                  <a:pt x="123" y="5"/>
                </a:cubicBezTo>
                <a:cubicBezTo>
                  <a:pt x="125" y="4"/>
                  <a:pt x="126" y="3"/>
                  <a:pt x="128" y="2"/>
                </a:cubicBezTo>
                <a:cubicBezTo>
                  <a:pt x="128" y="1"/>
                  <a:pt x="129" y="1"/>
                  <a:pt x="129" y="1"/>
                </a:cubicBezTo>
                <a:cubicBezTo>
                  <a:pt x="131" y="0"/>
                  <a:pt x="134" y="1"/>
                  <a:pt x="135" y="3"/>
                </a:cubicBezTo>
                <a:cubicBezTo>
                  <a:pt x="136" y="4"/>
                  <a:pt x="136" y="5"/>
                  <a:pt x="136" y="7"/>
                </a:cubicBezTo>
                <a:cubicBezTo>
                  <a:pt x="137" y="9"/>
                  <a:pt x="137" y="12"/>
                  <a:pt x="138" y="14"/>
                </a:cubicBezTo>
                <a:cubicBezTo>
                  <a:pt x="138" y="14"/>
                  <a:pt x="138" y="15"/>
                  <a:pt x="138" y="15"/>
                </a:cubicBezTo>
                <a:cubicBezTo>
                  <a:pt x="138" y="15"/>
                  <a:pt x="139" y="16"/>
                  <a:pt x="139" y="16"/>
                </a:cubicBezTo>
                <a:cubicBezTo>
                  <a:pt x="142" y="14"/>
                  <a:pt x="145" y="13"/>
                  <a:pt x="147" y="12"/>
                </a:cubicBezTo>
                <a:cubicBezTo>
                  <a:pt x="148" y="12"/>
                  <a:pt x="148" y="12"/>
                  <a:pt x="148" y="12"/>
                </a:cubicBezTo>
                <a:cubicBezTo>
                  <a:pt x="153" y="9"/>
                  <a:pt x="156" y="13"/>
                  <a:pt x="156" y="16"/>
                </a:cubicBezTo>
                <a:cubicBezTo>
                  <a:pt x="157" y="17"/>
                  <a:pt x="157" y="18"/>
                  <a:pt x="157" y="20"/>
                </a:cubicBezTo>
                <a:cubicBezTo>
                  <a:pt x="157" y="20"/>
                  <a:pt x="157" y="20"/>
                  <a:pt x="158" y="20"/>
                </a:cubicBezTo>
                <a:cubicBezTo>
                  <a:pt x="158" y="20"/>
                  <a:pt x="158" y="20"/>
                  <a:pt x="158" y="20"/>
                </a:cubicBezTo>
                <a:cubicBezTo>
                  <a:pt x="160" y="19"/>
                  <a:pt x="161" y="19"/>
                  <a:pt x="163" y="18"/>
                </a:cubicBezTo>
                <a:cubicBezTo>
                  <a:pt x="165" y="17"/>
                  <a:pt x="167" y="16"/>
                  <a:pt x="169" y="16"/>
                </a:cubicBezTo>
                <a:cubicBezTo>
                  <a:pt x="170" y="15"/>
                  <a:pt x="172" y="14"/>
                  <a:pt x="173" y="14"/>
                </a:cubicBezTo>
                <a:cubicBezTo>
                  <a:pt x="176" y="13"/>
                  <a:pt x="180" y="12"/>
                  <a:pt x="183" y="11"/>
                </a:cubicBezTo>
                <a:cubicBezTo>
                  <a:pt x="184" y="11"/>
                  <a:pt x="185" y="10"/>
                  <a:pt x="186" y="10"/>
                </a:cubicBezTo>
                <a:cubicBezTo>
                  <a:pt x="187" y="10"/>
                  <a:pt x="188" y="9"/>
                  <a:pt x="189" y="9"/>
                </a:cubicBezTo>
                <a:cubicBezTo>
                  <a:pt x="190" y="9"/>
                  <a:pt x="192" y="10"/>
                  <a:pt x="193" y="11"/>
                </a:cubicBezTo>
                <a:cubicBezTo>
                  <a:pt x="194" y="12"/>
                  <a:pt x="194" y="13"/>
                  <a:pt x="194" y="14"/>
                </a:cubicBezTo>
                <a:cubicBezTo>
                  <a:pt x="194" y="16"/>
                  <a:pt x="193" y="18"/>
                  <a:pt x="192" y="20"/>
                </a:cubicBezTo>
                <a:cubicBezTo>
                  <a:pt x="191" y="22"/>
                  <a:pt x="189" y="24"/>
                  <a:pt x="188" y="26"/>
                </a:cubicBezTo>
                <a:cubicBezTo>
                  <a:pt x="188" y="27"/>
                  <a:pt x="188" y="27"/>
                  <a:pt x="189" y="27"/>
                </a:cubicBezTo>
                <a:cubicBezTo>
                  <a:pt x="189" y="28"/>
                  <a:pt x="190" y="28"/>
                  <a:pt x="191" y="28"/>
                </a:cubicBezTo>
                <a:cubicBezTo>
                  <a:pt x="192" y="28"/>
                  <a:pt x="193" y="28"/>
                  <a:pt x="194" y="28"/>
                </a:cubicBezTo>
                <a:cubicBezTo>
                  <a:pt x="196" y="28"/>
                  <a:pt x="199" y="28"/>
                  <a:pt x="202" y="28"/>
                </a:cubicBezTo>
                <a:cubicBezTo>
                  <a:pt x="203" y="28"/>
                  <a:pt x="203" y="28"/>
                  <a:pt x="204" y="28"/>
                </a:cubicBezTo>
                <a:cubicBezTo>
                  <a:pt x="208" y="29"/>
                  <a:pt x="210" y="34"/>
                  <a:pt x="208" y="37"/>
                </a:cubicBezTo>
                <a:cubicBezTo>
                  <a:pt x="207" y="39"/>
                  <a:pt x="206" y="40"/>
                  <a:pt x="204" y="42"/>
                </a:cubicBezTo>
                <a:cubicBezTo>
                  <a:pt x="203" y="43"/>
                  <a:pt x="202" y="45"/>
                  <a:pt x="201" y="46"/>
                </a:cubicBezTo>
                <a:cubicBezTo>
                  <a:pt x="201" y="47"/>
                  <a:pt x="201" y="47"/>
                  <a:pt x="201" y="48"/>
                </a:cubicBezTo>
                <a:cubicBezTo>
                  <a:pt x="202" y="48"/>
                  <a:pt x="203" y="49"/>
                  <a:pt x="204" y="49"/>
                </a:cubicBezTo>
                <a:cubicBezTo>
                  <a:pt x="209" y="51"/>
                  <a:pt x="214" y="53"/>
                  <a:pt x="219" y="54"/>
                </a:cubicBezTo>
                <a:cubicBezTo>
                  <a:pt x="222" y="55"/>
                  <a:pt x="224" y="56"/>
                  <a:pt x="227" y="56"/>
                </a:cubicBezTo>
                <a:cubicBezTo>
                  <a:pt x="228" y="57"/>
                  <a:pt x="229" y="57"/>
                  <a:pt x="230" y="57"/>
                </a:cubicBezTo>
                <a:cubicBezTo>
                  <a:pt x="231" y="58"/>
                  <a:pt x="232" y="58"/>
                  <a:pt x="233" y="59"/>
                </a:cubicBezTo>
                <a:cubicBezTo>
                  <a:pt x="233" y="60"/>
                  <a:pt x="233" y="60"/>
                  <a:pt x="233" y="61"/>
                </a:cubicBezTo>
                <a:cubicBezTo>
                  <a:pt x="234" y="62"/>
                  <a:pt x="234" y="64"/>
                  <a:pt x="233" y="65"/>
                </a:cubicBezTo>
                <a:cubicBezTo>
                  <a:pt x="232" y="66"/>
                  <a:pt x="232" y="66"/>
                  <a:pt x="231" y="66"/>
                </a:cubicBezTo>
                <a:cubicBezTo>
                  <a:pt x="228" y="67"/>
                  <a:pt x="226" y="68"/>
                  <a:pt x="224" y="69"/>
                </a:cubicBezTo>
                <a:cubicBezTo>
                  <a:pt x="219" y="70"/>
                  <a:pt x="214" y="72"/>
                  <a:pt x="210" y="73"/>
                </a:cubicBezTo>
                <a:cubicBezTo>
                  <a:pt x="208" y="73"/>
                  <a:pt x="207" y="74"/>
                  <a:pt x="205" y="74"/>
                </a:cubicBezTo>
                <a:cubicBezTo>
                  <a:pt x="204" y="75"/>
                  <a:pt x="203" y="75"/>
                  <a:pt x="201" y="7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sz="quarter" idx="13" hasCustomPrompt="1"/>
          </p:nvPr>
        </p:nvSpPr>
        <p:spPr>
          <a:xfrm>
            <a:off x="2363788" y="1830298"/>
            <a:ext cx="1897063" cy="519112"/>
          </a:xfrm>
          <a:prstGeom prst="rect">
            <a:avLst/>
          </a:prstGeom>
        </p:spPr>
        <p:txBody>
          <a:bodyPr/>
          <a:lstStyle>
            <a:lvl1pPr marL="0" indent="0" algn="ctr">
              <a:buNone/>
              <a:defRPr cap="all" baseline="0">
                <a:solidFill>
                  <a:schemeClr val="bg2"/>
                </a:solidFill>
                <a:latin typeface="+mj-lt"/>
              </a:defRPr>
            </a:lvl1pPr>
          </a:lstStyle>
          <a:p>
            <a:pPr lvl="0"/>
            <a:r>
              <a:rPr lang="nl-NL" dirty="0" smtClean="0"/>
              <a:t>TEKST</a:t>
            </a:r>
            <a:endParaRPr lang="en-US" dirty="0"/>
          </a:p>
        </p:txBody>
      </p:sp>
    </p:spTree>
    <p:extLst>
      <p:ext uri="{BB962C8B-B14F-4D97-AF65-F5344CB8AC3E}">
        <p14:creationId xmlns:p14="http://schemas.microsoft.com/office/powerpoint/2010/main" val="265184804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wee beeld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smtClean="0"/>
              <a:t>EDIT TITLE</a:t>
            </a:r>
            <a:endParaRPr lang="en-US" dirty="0"/>
          </a:p>
        </p:txBody>
      </p:sp>
      <p:sp>
        <p:nvSpPr>
          <p:cNvPr id="10" name="Text Placeholder 10"/>
          <p:cNvSpPr>
            <a:spLocks noGrp="1"/>
          </p:cNvSpPr>
          <p:nvPr>
            <p:ph type="body" sz="quarter" idx="14" hasCustomPrompt="1"/>
          </p:nvPr>
        </p:nvSpPr>
        <p:spPr>
          <a:xfrm>
            <a:off x="196948" y="2059452"/>
            <a:ext cx="2616590" cy="4352925"/>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7" name="Picture Placeholder 2"/>
          <p:cNvSpPr>
            <a:spLocks noGrp="1"/>
          </p:cNvSpPr>
          <p:nvPr>
            <p:ph type="pic" sz="quarter" idx="22" hasCustomPrompt="1"/>
          </p:nvPr>
        </p:nvSpPr>
        <p:spPr>
          <a:xfrm>
            <a:off x="3042958"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9" name="Picture Placeholder 2"/>
          <p:cNvSpPr>
            <a:spLocks noGrp="1"/>
          </p:cNvSpPr>
          <p:nvPr>
            <p:ph type="pic" sz="quarter" idx="23" hasCustomPrompt="1"/>
          </p:nvPr>
        </p:nvSpPr>
        <p:spPr>
          <a:xfrm>
            <a:off x="7610475"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Tree>
    <p:extLst>
      <p:ext uri="{BB962C8B-B14F-4D97-AF65-F5344CB8AC3E}">
        <p14:creationId xmlns:p14="http://schemas.microsoft.com/office/powerpoint/2010/main" val="21262017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eks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smtClean="0"/>
              <a:t>EDIT TITLE</a:t>
            </a:r>
            <a:endParaRPr lang="en-US" dirty="0"/>
          </a:p>
        </p:txBody>
      </p:sp>
      <p:sp>
        <p:nvSpPr>
          <p:cNvPr id="7" name="Text Placeholder 6"/>
          <p:cNvSpPr>
            <a:spLocks noGrp="1"/>
          </p:cNvSpPr>
          <p:nvPr>
            <p:ph type="body" sz="quarter" idx="12" hasCustomPrompt="1"/>
          </p:nvPr>
        </p:nvSpPr>
        <p:spPr>
          <a:xfrm>
            <a:off x="3141030" y="2038350"/>
            <a:ext cx="8666162" cy="4352925"/>
          </a:xfrm>
          <a:prstGeom prst="rect">
            <a:avLst/>
          </a:prstGeom>
        </p:spPr>
        <p:txBody>
          <a:bodyPr/>
          <a:lstStyle>
            <a:lvl1pPr marL="0" indent="0">
              <a:buNone/>
              <a:defRPr>
                <a:solidFill>
                  <a:schemeClr val="tx2"/>
                </a:solidFill>
                <a:latin typeface="+mj-lt"/>
              </a:defRPr>
            </a:lvl1pPr>
            <a:lvl2pPr marL="0" indent="-216000">
              <a:defRPr>
                <a:solidFill>
                  <a:schemeClr val="tx2"/>
                </a:solidFill>
              </a:defRPr>
            </a:lvl2pPr>
            <a:lvl3pPr marL="432000" indent="-216000">
              <a:defRPr>
                <a:solidFill>
                  <a:schemeClr val="tx2"/>
                </a:solidFill>
              </a:defRPr>
            </a:lvl3pPr>
            <a:lvl4pPr marL="648000" indent="-216000">
              <a:defRPr>
                <a:solidFill>
                  <a:schemeClr val="tx2"/>
                </a:solidFill>
              </a:defRPr>
            </a:lvl4pPr>
            <a:lvl5pPr marL="864000" indent="-216000">
              <a:defRPr>
                <a:solidFill>
                  <a:schemeClr val="tx2"/>
                </a:solidFill>
              </a:defRPr>
            </a:lvl5pPr>
          </a:lstStyle>
          <a:p>
            <a:pPr lvl="0"/>
            <a:r>
              <a:rPr lang="en-US" dirty="0" smtClean="0"/>
              <a:t>Edit </a:t>
            </a:r>
            <a:r>
              <a:rPr lang="en-US" dirty="0" err="1" smtClean="0"/>
              <a:t>Tekst</a:t>
            </a:r>
            <a:endParaRPr lang="en-US" dirty="0" smtClean="0"/>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8" name="Text Placeholder 10"/>
          <p:cNvSpPr>
            <a:spLocks noGrp="1"/>
          </p:cNvSpPr>
          <p:nvPr>
            <p:ph type="body" sz="quarter" idx="14" hasCustomPrompt="1"/>
          </p:nvPr>
        </p:nvSpPr>
        <p:spPr>
          <a:xfrm>
            <a:off x="196948" y="2059452"/>
            <a:ext cx="2616590" cy="4352925"/>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181215412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Vrag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lang="en-US" sz="6600" kern="1200" cap="all" baseline="0" dirty="0">
                <a:solidFill>
                  <a:schemeClr val="tx2"/>
                </a:solidFill>
                <a:latin typeface="GT Pressura Bold" panose="00000800000000000000" pitchFamily="2" charset="0"/>
                <a:ea typeface="+mn-ea"/>
                <a:cs typeface="+mn-cs"/>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smtClean="0"/>
              <a:t>EDIT TITLE</a:t>
            </a:r>
            <a:endParaRPr lang="en-US" dirty="0"/>
          </a:p>
        </p:txBody>
      </p:sp>
      <p:sp>
        <p:nvSpPr>
          <p:cNvPr id="7" name="Text Placeholder 6"/>
          <p:cNvSpPr>
            <a:spLocks noGrp="1"/>
          </p:cNvSpPr>
          <p:nvPr>
            <p:ph type="body" sz="quarter" idx="12" hasCustomPrompt="1"/>
          </p:nvPr>
        </p:nvSpPr>
        <p:spPr>
          <a:xfrm>
            <a:off x="3141030" y="2400300"/>
            <a:ext cx="8666162" cy="3895725"/>
          </a:xfrm>
          <a:prstGeom prst="rect">
            <a:avLst/>
          </a:prstGeom>
        </p:spPr>
        <p:txBody>
          <a:bodyPr/>
          <a:lstStyle>
            <a:lvl1pPr marL="0" indent="0">
              <a:buNone/>
              <a:defRPr sz="4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Edit </a:t>
            </a:r>
            <a:r>
              <a:rPr lang="en-US" dirty="0" err="1" smtClean="0"/>
              <a:t>tekst</a:t>
            </a:r>
            <a:endParaRPr lang="en-US" dirty="0" smtClean="0"/>
          </a:p>
        </p:txBody>
      </p:sp>
      <p:sp>
        <p:nvSpPr>
          <p:cNvPr id="14" name="Text Placeholder 10"/>
          <p:cNvSpPr>
            <a:spLocks noGrp="1"/>
          </p:cNvSpPr>
          <p:nvPr>
            <p:ph type="body" sz="quarter" idx="13" hasCustomPrompt="1"/>
          </p:nvPr>
        </p:nvSpPr>
        <p:spPr>
          <a:xfrm>
            <a:off x="196948" y="2435470"/>
            <a:ext cx="2616590" cy="4012077"/>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Tree>
    <p:extLst>
      <p:ext uri="{BB962C8B-B14F-4D97-AF65-F5344CB8AC3E}">
        <p14:creationId xmlns:p14="http://schemas.microsoft.com/office/powerpoint/2010/main" val="17808003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Een geluid">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29587" y="1462694"/>
            <a:ext cx="2306250" cy="1113750"/>
          </a:xfrm>
          <a:prstGeom prst="rect">
            <a:avLst/>
          </a:prstGeom>
        </p:spPr>
      </p:pic>
      <p:sp>
        <p:nvSpPr>
          <p:cNvPr id="6" name="AutoShape 3"/>
          <p:cNvSpPr>
            <a:spLocks noChangeAspect="1" noChangeArrowheads="1" noTextEdit="1"/>
          </p:cNvSpPr>
          <p:nvPr userDrawn="1"/>
        </p:nvSpPr>
        <p:spPr bwMode="auto">
          <a:xfrm>
            <a:off x="2014538" y="1434650"/>
            <a:ext cx="30384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2097088" y="1346201"/>
            <a:ext cx="2643187" cy="1339850"/>
          </a:xfrm>
          <a:custGeom>
            <a:avLst/>
            <a:gdLst>
              <a:gd name="T0" fmla="*/ 109 w 234"/>
              <a:gd name="T1" fmla="*/ 27 h 118"/>
              <a:gd name="T2" fmla="*/ 92 w 234"/>
              <a:gd name="T3" fmla="*/ 18 h 118"/>
              <a:gd name="T4" fmla="*/ 67 w 234"/>
              <a:gd name="T5" fmla="*/ 28 h 118"/>
              <a:gd name="T6" fmla="*/ 53 w 234"/>
              <a:gd name="T7" fmla="*/ 25 h 118"/>
              <a:gd name="T8" fmla="*/ 28 w 234"/>
              <a:gd name="T9" fmla="*/ 33 h 118"/>
              <a:gd name="T10" fmla="*/ 30 w 234"/>
              <a:gd name="T11" fmla="*/ 42 h 118"/>
              <a:gd name="T12" fmla="*/ 16 w 234"/>
              <a:gd name="T13" fmla="*/ 52 h 118"/>
              <a:gd name="T14" fmla="*/ 21 w 234"/>
              <a:gd name="T15" fmla="*/ 69 h 118"/>
              <a:gd name="T16" fmla="*/ 31 w 234"/>
              <a:gd name="T17" fmla="*/ 79 h 118"/>
              <a:gd name="T18" fmla="*/ 39 w 234"/>
              <a:gd name="T19" fmla="*/ 91 h 118"/>
              <a:gd name="T20" fmla="*/ 67 w 234"/>
              <a:gd name="T21" fmla="*/ 96 h 118"/>
              <a:gd name="T22" fmla="*/ 86 w 234"/>
              <a:gd name="T23" fmla="*/ 95 h 118"/>
              <a:gd name="T24" fmla="*/ 106 w 234"/>
              <a:gd name="T25" fmla="*/ 96 h 118"/>
              <a:gd name="T26" fmla="*/ 130 w 234"/>
              <a:gd name="T27" fmla="*/ 104 h 118"/>
              <a:gd name="T28" fmla="*/ 143 w 234"/>
              <a:gd name="T29" fmla="*/ 88 h 118"/>
              <a:gd name="T30" fmla="*/ 167 w 234"/>
              <a:gd name="T31" fmla="*/ 97 h 118"/>
              <a:gd name="T32" fmla="*/ 180 w 234"/>
              <a:gd name="T33" fmla="*/ 83 h 118"/>
              <a:gd name="T34" fmla="*/ 194 w 234"/>
              <a:gd name="T35" fmla="*/ 71 h 118"/>
              <a:gd name="T36" fmla="*/ 213 w 234"/>
              <a:gd name="T37" fmla="*/ 62 h 118"/>
              <a:gd name="T38" fmla="*/ 190 w 234"/>
              <a:gd name="T39" fmla="*/ 45 h 118"/>
              <a:gd name="T40" fmla="*/ 182 w 234"/>
              <a:gd name="T41" fmla="*/ 36 h 118"/>
              <a:gd name="T42" fmla="*/ 179 w 234"/>
              <a:gd name="T43" fmla="*/ 22 h 118"/>
              <a:gd name="T44" fmla="*/ 154 w 234"/>
              <a:gd name="T45" fmla="*/ 32 h 118"/>
              <a:gd name="T46" fmla="*/ 139 w 234"/>
              <a:gd name="T47" fmla="*/ 26 h 118"/>
              <a:gd name="T48" fmla="*/ 201 w 234"/>
              <a:gd name="T49" fmla="*/ 75 h 118"/>
              <a:gd name="T50" fmla="*/ 196 w 234"/>
              <a:gd name="T51" fmla="*/ 96 h 118"/>
              <a:gd name="T52" fmla="*/ 178 w 234"/>
              <a:gd name="T53" fmla="*/ 95 h 118"/>
              <a:gd name="T54" fmla="*/ 159 w 234"/>
              <a:gd name="T55" fmla="*/ 105 h 118"/>
              <a:gd name="T56" fmla="*/ 138 w 234"/>
              <a:gd name="T57" fmla="*/ 113 h 118"/>
              <a:gd name="T58" fmla="*/ 115 w 234"/>
              <a:gd name="T59" fmla="*/ 104 h 118"/>
              <a:gd name="T60" fmla="*/ 99 w 234"/>
              <a:gd name="T61" fmla="*/ 115 h 118"/>
              <a:gd name="T62" fmla="*/ 81 w 234"/>
              <a:gd name="T63" fmla="*/ 104 h 118"/>
              <a:gd name="T64" fmla="*/ 57 w 234"/>
              <a:gd name="T65" fmla="*/ 111 h 118"/>
              <a:gd name="T66" fmla="*/ 53 w 234"/>
              <a:gd name="T67" fmla="*/ 97 h 118"/>
              <a:gd name="T68" fmla="*/ 21 w 234"/>
              <a:gd name="T69" fmla="*/ 100 h 118"/>
              <a:gd name="T70" fmla="*/ 6 w 234"/>
              <a:gd name="T71" fmla="*/ 86 h 118"/>
              <a:gd name="T72" fmla="*/ 12 w 234"/>
              <a:gd name="T73" fmla="*/ 68 h 118"/>
              <a:gd name="T74" fmla="*/ 5 w 234"/>
              <a:gd name="T75" fmla="*/ 57 h 118"/>
              <a:gd name="T76" fmla="*/ 22 w 234"/>
              <a:gd name="T77" fmla="*/ 43 h 118"/>
              <a:gd name="T78" fmla="*/ 16 w 234"/>
              <a:gd name="T79" fmla="*/ 23 h 118"/>
              <a:gd name="T80" fmla="*/ 42 w 234"/>
              <a:gd name="T81" fmla="*/ 28 h 118"/>
              <a:gd name="T82" fmla="*/ 63 w 234"/>
              <a:gd name="T83" fmla="*/ 8 h 118"/>
              <a:gd name="T84" fmla="*/ 91 w 234"/>
              <a:gd name="T85" fmla="*/ 9 h 118"/>
              <a:gd name="T86" fmla="*/ 105 w 234"/>
              <a:gd name="T87" fmla="*/ 15 h 118"/>
              <a:gd name="T88" fmla="*/ 129 w 234"/>
              <a:gd name="T89" fmla="*/ 1 h 118"/>
              <a:gd name="T90" fmla="*/ 139 w 234"/>
              <a:gd name="T91" fmla="*/ 16 h 118"/>
              <a:gd name="T92" fmla="*/ 158 w 234"/>
              <a:gd name="T93" fmla="*/ 20 h 118"/>
              <a:gd name="T94" fmla="*/ 183 w 234"/>
              <a:gd name="T95" fmla="*/ 11 h 118"/>
              <a:gd name="T96" fmla="*/ 192 w 234"/>
              <a:gd name="T97" fmla="*/ 20 h 118"/>
              <a:gd name="T98" fmla="*/ 202 w 234"/>
              <a:gd name="T99" fmla="*/ 28 h 118"/>
              <a:gd name="T100" fmla="*/ 201 w 234"/>
              <a:gd name="T101" fmla="*/ 48 h 118"/>
              <a:gd name="T102" fmla="*/ 233 w 234"/>
              <a:gd name="T103" fmla="*/ 59 h 118"/>
              <a:gd name="T104" fmla="*/ 210 w 234"/>
              <a:gd name="T105" fmla="*/ 7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118">
                <a:moveTo>
                  <a:pt x="128" y="14"/>
                </a:moveTo>
                <a:cubicBezTo>
                  <a:pt x="127" y="14"/>
                  <a:pt x="127" y="14"/>
                  <a:pt x="127" y="14"/>
                </a:cubicBezTo>
                <a:cubicBezTo>
                  <a:pt x="125" y="15"/>
                  <a:pt x="124" y="16"/>
                  <a:pt x="123" y="17"/>
                </a:cubicBezTo>
                <a:cubicBezTo>
                  <a:pt x="122" y="18"/>
                  <a:pt x="120" y="18"/>
                  <a:pt x="119" y="19"/>
                </a:cubicBezTo>
                <a:cubicBezTo>
                  <a:pt x="115" y="22"/>
                  <a:pt x="112" y="24"/>
                  <a:pt x="109" y="27"/>
                </a:cubicBezTo>
                <a:cubicBezTo>
                  <a:pt x="109" y="27"/>
                  <a:pt x="109" y="28"/>
                  <a:pt x="108" y="28"/>
                </a:cubicBezTo>
                <a:cubicBezTo>
                  <a:pt x="107" y="29"/>
                  <a:pt x="106" y="29"/>
                  <a:pt x="104" y="29"/>
                </a:cubicBezTo>
                <a:cubicBezTo>
                  <a:pt x="102" y="28"/>
                  <a:pt x="101" y="26"/>
                  <a:pt x="100" y="25"/>
                </a:cubicBezTo>
                <a:cubicBezTo>
                  <a:pt x="99" y="23"/>
                  <a:pt x="97" y="21"/>
                  <a:pt x="96" y="19"/>
                </a:cubicBezTo>
                <a:cubicBezTo>
                  <a:pt x="95" y="17"/>
                  <a:pt x="95" y="17"/>
                  <a:pt x="92" y="18"/>
                </a:cubicBezTo>
                <a:cubicBezTo>
                  <a:pt x="91" y="19"/>
                  <a:pt x="90" y="20"/>
                  <a:pt x="89" y="20"/>
                </a:cubicBezTo>
                <a:cubicBezTo>
                  <a:pt x="86" y="22"/>
                  <a:pt x="84" y="23"/>
                  <a:pt x="82" y="24"/>
                </a:cubicBezTo>
                <a:cubicBezTo>
                  <a:pt x="79" y="26"/>
                  <a:pt x="75" y="28"/>
                  <a:pt x="73" y="30"/>
                </a:cubicBezTo>
                <a:cubicBezTo>
                  <a:pt x="72" y="30"/>
                  <a:pt x="71" y="30"/>
                  <a:pt x="70" y="30"/>
                </a:cubicBezTo>
                <a:cubicBezTo>
                  <a:pt x="69" y="30"/>
                  <a:pt x="68" y="29"/>
                  <a:pt x="67" y="28"/>
                </a:cubicBezTo>
                <a:cubicBezTo>
                  <a:pt x="65" y="27"/>
                  <a:pt x="64" y="25"/>
                  <a:pt x="63" y="23"/>
                </a:cubicBezTo>
                <a:cubicBezTo>
                  <a:pt x="61" y="22"/>
                  <a:pt x="60" y="20"/>
                  <a:pt x="59" y="18"/>
                </a:cubicBezTo>
                <a:cubicBezTo>
                  <a:pt x="58" y="18"/>
                  <a:pt x="58" y="18"/>
                  <a:pt x="57" y="18"/>
                </a:cubicBezTo>
                <a:cubicBezTo>
                  <a:pt x="57" y="18"/>
                  <a:pt x="57" y="19"/>
                  <a:pt x="57" y="19"/>
                </a:cubicBezTo>
                <a:cubicBezTo>
                  <a:pt x="56" y="21"/>
                  <a:pt x="54" y="23"/>
                  <a:pt x="53" y="25"/>
                </a:cubicBezTo>
                <a:cubicBezTo>
                  <a:pt x="52" y="26"/>
                  <a:pt x="51" y="28"/>
                  <a:pt x="50" y="30"/>
                </a:cubicBezTo>
                <a:cubicBezTo>
                  <a:pt x="49" y="32"/>
                  <a:pt x="48" y="34"/>
                  <a:pt x="47" y="36"/>
                </a:cubicBezTo>
                <a:cubicBezTo>
                  <a:pt x="46" y="38"/>
                  <a:pt x="43" y="40"/>
                  <a:pt x="40" y="39"/>
                </a:cubicBezTo>
                <a:cubicBezTo>
                  <a:pt x="40" y="38"/>
                  <a:pt x="39" y="38"/>
                  <a:pt x="38" y="38"/>
                </a:cubicBezTo>
                <a:cubicBezTo>
                  <a:pt x="35" y="36"/>
                  <a:pt x="31" y="35"/>
                  <a:pt x="28" y="33"/>
                </a:cubicBezTo>
                <a:cubicBezTo>
                  <a:pt x="27" y="33"/>
                  <a:pt x="26" y="33"/>
                  <a:pt x="26" y="33"/>
                </a:cubicBezTo>
                <a:cubicBezTo>
                  <a:pt x="26" y="33"/>
                  <a:pt x="25" y="33"/>
                  <a:pt x="25" y="33"/>
                </a:cubicBezTo>
                <a:cubicBezTo>
                  <a:pt x="25" y="33"/>
                  <a:pt x="25" y="33"/>
                  <a:pt x="25" y="33"/>
                </a:cubicBezTo>
                <a:cubicBezTo>
                  <a:pt x="26" y="35"/>
                  <a:pt x="28" y="37"/>
                  <a:pt x="29" y="39"/>
                </a:cubicBezTo>
                <a:cubicBezTo>
                  <a:pt x="29" y="40"/>
                  <a:pt x="30" y="41"/>
                  <a:pt x="30" y="42"/>
                </a:cubicBezTo>
                <a:cubicBezTo>
                  <a:pt x="30" y="43"/>
                  <a:pt x="30" y="44"/>
                  <a:pt x="30" y="45"/>
                </a:cubicBezTo>
                <a:cubicBezTo>
                  <a:pt x="30" y="45"/>
                  <a:pt x="30" y="46"/>
                  <a:pt x="29" y="46"/>
                </a:cubicBezTo>
                <a:cubicBezTo>
                  <a:pt x="28" y="47"/>
                  <a:pt x="27" y="48"/>
                  <a:pt x="25" y="49"/>
                </a:cubicBezTo>
                <a:cubicBezTo>
                  <a:pt x="23" y="49"/>
                  <a:pt x="21" y="50"/>
                  <a:pt x="19" y="51"/>
                </a:cubicBezTo>
                <a:cubicBezTo>
                  <a:pt x="18" y="51"/>
                  <a:pt x="17" y="52"/>
                  <a:pt x="16" y="52"/>
                </a:cubicBezTo>
                <a:cubicBezTo>
                  <a:pt x="16" y="53"/>
                  <a:pt x="16" y="53"/>
                  <a:pt x="16" y="53"/>
                </a:cubicBezTo>
                <a:cubicBezTo>
                  <a:pt x="17" y="54"/>
                  <a:pt x="19" y="55"/>
                  <a:pt x="20" y="55"/>
                </a:cubicBezTo>
                <a:cubicBezTo>
                  <a:pt x="23" y="56"/>
                  <a:pt x="24" y="58"/>
                  <a:pt x="25" y="61"/>
                </a:cubicBezTo>
                <a:cubicBezTo>
                  <a:pt x="25" y="62"/>
                  <a:pt x="24" y="63"/>
                  <a:pt x="24" y="65"/>
                </a:cubicBezTo>
                <a:cubicBezTo>
                  <a:pt x="23" y="66"/>
                  <a:pt x="22" y="68"/>
                  <a:pt x="21" y="69"/>
                </a:cubicBezTo>
                <a:cubicBezTo>
                  <a:pt x="19" y="71"/>
                  <a:pt x="17" y="74"/>
                  <a:pt x="15" y="77"/>
                </a:cubicBezTo>
                <a:cubicBezTo>
                  <a:pt x="15" y="77"/>
                  <a:pt x="15" y="77"/>
                  <a:pt x="15" y="77"/>
                </a:cubicBezTo>
                <a:cubicBezTo>
                  <a:pt x="15" y="77"/>
                  <a:pt x="15" y="77"/>
                  <a:pt x="15" y="77"/>
                </a:cubicBezTo>
                <a:cubicBezTo>
                  <a:pt x="19" y="78"/>
                  <a:pt x="23" y="78"/>
                  <a:pt x="27" y="78"/>
                </a:cubicBezTo>
                <a:cubicBezTo>
                  <a:pt x="29" y="78"/>
                  <a:pt x="30" y="79"/>
                  <a:pt x="31" y="79"/>
                </a:cubicBezTo>
                <a:cubicBezTo>
                  <a:pt x="32" y="79"/>
                  <a:pt x="33" y="79"/>
                  <a:pt x="34" y="80"/>
                </a:cubicBezTo>
                <a:cubicBezTo>
                  <a:pt x="35" y="83"/>
                  <a:pt x="36" y="85"/>
                  <a:pt x="35" y="88"/>
                </a:cubicBezTo>
                <a:cubicBezTo>
                  <a:pt x="34" y="89"/>
                  <a:pt x="34" y="90"/>
                  <a:pt x="34" y="91"/>
                </a:cubicBezTo>
                <a:cubicBezTo>
                  <a:pt x="34" y="92"/>
                  <a:pt x="34" y="92"/>
                  <a:pt x="35" y="92"/>
                </a:cubicBezTo>
                <a:cubicBezTo>
                  <a:pt x="36" y="92"/>
                  <a:pt x="37" y="91"/>
                  <a:pt x="39" y="91"/>
                </a:cubicBezTo>
                <a:cubicBezTo>
                  <a:pt x="41" y="91"/>
                  <a:pt x="43" y="90"/>
                  <a:pt x="45" y="90"/>
                </a:cubicBezTo>
                <a:cubicBezTo>
                  <a:pt x="51" y="89"/>
                  <a:pt x="56" y="89"/>
                  <a:pt x="62" y="88"/>
                </a:cubicBezTo>
                <a:cubicBezTo>
                  <a:pt x="63" y="88"/>
                  <a:pt x="65" y="88"/>
                  <a:pt x="66" y="89"/>
                </a:cubicBezTo>
                <a:cubicBezTo>
                  <a:pt x="67" y="90"/>
                  <a:pt x="68" y="91"/>
                  <a:pt x="68" y="92"/>
                </a:cubicBezTo>
                <a:cubicBezTo>
                  <a:pt x="68" y="94"/>
                  <a:pt x="68" y="95"/>
                  <a:pt x="67" y="96"/>
                </a:cubicBezTo>
                <a:cubicBezTo>
                  <a:pt x="67" y="98"/>
                  <a:pt x="67" y="99"/>
                  <a:pt x="67" y="100"/>
                </a:cubicBezTo>
                <a:cubicBezTo>
                  <a:pt x="68" y="100"/>
                  <a:pt x="68" y="100"/>
                  <a:pt x="68" y="100"/>
                </a:cubicBezTo>
                <a:cubicBezTo>
                  <a:pt x="71" y="98"/>
                  <a:pt x="73" y="97"/>
                  <a:pt x="75" y="96"/>
                </a:cubicBezTo>
                <a:cubicBezTo>
                  <a:pt x="77" y="95"/>
                  <a:pt x="80" y="94"/>
                  <a:pt x="82" y="93"/>
                </a:cubicBezTo>
                <a:cubicBezTo>
                  <a:pt x="84" y="93"/>
                  <a:pt x="85" y="93"/>
                  <a:pt x="86" y="95"/>
                </a:cubicBezTo>
                <a:cubicBezTo>
                  <a:pt x="87" y="95"/>
                  <a:pt x="87" y="96"/>
                  <a:pt x="88" y="97"/>
                </a:cubicBezTo>
                <a:cubicBezTo>
                  <a:pt x="89" y="98"/>
                  <a:pt x="90" y="100"/>
                  <a:pt x="90" y="101"/>
                </a:cubicBezTo>
                <a:cubicBezTo>
                  <a:pt x="92" y="103"/>
                  <a:pt x="93" y="104"/>
                  <a:pt x="95" y="105"/>
                </a:cubicBezTo>
                <a:cubicBezTo>
                  <a:pt x="96" y="105"/>
                  <a:pt x="96" y="105"/>
                  <a:pt x="96" y="104"/>
                </a:cubicBezTo>
                <a:cubicBezTo>
                  <a:pt x="100" y="102"/>
                  <a:pt x="103" y="99"/>
                  <a:pt x="106" y="96"/>
                </a:cubicBezTo>
                <a:cubicBezTo>
                  <a:pt x="107" y="95"/>
                  <a:pt x="108" y="94"/>
                  <a:pt x="110" y="93"/>
                </a:cubicBezTo>
                <a:cubicBezTo>
                  <a:pt x="111" y="92"/>
                  <a:pt x="113" y="91"/>
                  <a:pt x="114" y="92"/>
                </a:cubicBezTo>
                <a:cubicBezTo>
                  <a:pt x="115" y="92"/>
                  <a:pt x="116" y="92"/>
                  <a:pt x="116" y="92"/>
                </a:cubicBezTo>
                <a:cubicBezTo>
                  <a:pt x="117" y="93"/>
                  <a:pt x="117" y="93"/>
                  <a:pt x="118" y="94"/>
                </a:cubicBezTo>
                <a:cubicBezTo>
                  <a:pt x="121" y="98"/>
                  <a:pt x="126" y="101"/>
                  <a:pt x="130" y="104"/>
                </a:cubicBezTo>
                <a:cubicBezTo>
                  <a:pt x="131" y="104"/>
                  <a:pt x="132" y="104"/>
                  <a:pt x="132" y="103"/>
                </a:cubicBezTo>
                <a:cubicBezTo>
                  <a:pt x="133" y="102"/>
                  <a:pt x="133" y="102"/>
                  <a:pt x="134" y="101"/>
                </a:cubicBezTo>
                <a:cubicBezTo>
                  <a:pt x="136" y="97"/>
                  <a:pt x="139" y="94"/>
                  <a:pt x="141" y="90"/>
                </a:cubicBezTo>
                <a:cubicBezTo>
                  <a:pt x="141" y="89"/>
                  <a:pt x="141" y="89"/>
                  <a:pt x="142" y="89"/>
                </a:cubicBezTo>
                <a:cubicBezTo>
                  <a:pt x="142" y="88"/>
                  <a:pt x="143" y="88"/>
                  <a:pt x="143" y="88"/>
                </a:cubicBezTo>
                <a:cubicBezTo>
                  <a:pt x="145" y="87"/>
                  <a:pt x="147" y="87"/>
                  <a:pt x="148" y="88"/>
                </a:cubicBezTo>
                <a:cubicBezTo>
                  <a:pt x="149" y="89"/>
                  <a:pt x="150" y="90"/>
                  <a:pt x="152" y="91"/>
                </a:cubicBezTo>
                <a:cubicBezTo>
                  <a:pt x="153" y="91"/>
                  <a:pt x="153" y="92"/>
                  <a:pt x="154" y="92"/>
                </a:cubicBezTo>
                <a:cubicBezTo>
                  <a:pt x="158" y="94"/>
                  <a:pt x="162" y="96"/>
                  <a:pt x="166" y="98"/>
                </a:cubicBezTo>
                <a:cubicBezTo>
                  <a:pt x="166" y="98"/>
                  <a:pt x="167" y="98"/>
                  <a:pt x="167" y="97"/>
                </a:cubicBezTo>
                <a:cubicBezTo>
                  <a:pt x="167" y="97"/>
                  <a:pt x="167" y="97"/>
                  <a:pt x="167" y="96"/>
                </a:cubicBezTo>
                <a:cubicBezTo>
                  <a:pt x="169" y="92"/>
                  <a:pt x="171" y="89"/>
                  <a:pt x="173" y="85"/>
                </a:cubicBezTo>
                <a:cubicBezTo>
                  <a:pt x="173" y="84"/>
                  <a:pt x="174" y="84"/>
                  <a:pt x="174" y="83"/>
                </a:cubicBezTo>
                <a:cubicBezTo>
                  <a:pt x="175" y="83"/>
                  <a:pt x="175" y="82"/>
                  <a:pt x="176" y="82"/>
                </a:cubicBezTo>
                <a:cubicBezTo>
                  <a:pt x="177" y="82"/>
                  <a:pt x="179" y="82"/>
                  <a:pt x="180" y="83"/>
                </a:cubicBezTo>
                <a:cubicBezTo>
                  <a:pt x="180" y="83"/>
                  <a:pt x="181" y="84"/>
                  <a:pt x="182" y="84"/>
                </a:cubicBezTo>
                <a:cubicBezTo>
                  <a:pt x="184" y="86"/>
                  <a:pt x="186" y="87"/>
                  <a:pt x="188" y="88"/>
                </a:cubicBezTo>
                <a:cubicBezTo>
                  <a:pt x="189" y="88"/>
                  <a:pt x="189" y="87"/>
                  <a:pt x="189" y="87"/>
                </a:cubicBezTo>
                <a:cubicBezTo>
                  <a:pt x="190" y="82"/>
                  <a:pt x="192" y="78"/>
                  <a:pt x="192" y="74"/>
                </a:cubicBezTo>
                <a:cubicBezTo>
                  <a:pt x="193" y="73"/>
                  <a:pt x="193" y="71"/>
                  <a:pt x="194" y="71"/>
                </a:cubicBezTo>
                <a:cubicBezTo>
                  <a:pt x="195" y="71"/>
                  <a:pt x="196" y="70"/>
                  <a:pt x="196" y="69"/>
                </a:cubicBezTo>
                <a:cubicBezTo>
                  <a:pt x="197" y="68"/>
                  <a:pt x="197" y="68"/>
                  <a:pt x="198" y="68"/>
                </a:cubicBezTo>
                <a:cubicBezTo>
                  <a:pt x="201" y="67"/>
                  <a:pt x="204" y="66"/>
                  <a:pt x="207" y="65"/>
                </a:cubicBezTo>
                <a:cubicBezTo>
                  <a:pt x="209" y="64"/>
                  <a:pt x="211" y="64"/>
                  <a:pt x="213" y="63"/>
                </a:cubicBezTo>
                <a:cubicBezTo>
                  <a:pt x="213" y="63"/>
                  <a:pt x="213" y="63"/>
                  <a:pt x="213" y="62"/>
                </a:cubicBezTo>
                <a:cubicBezTo>
                  <a:pt x="213" y="62"/>
                  <a:pt x="213" y="62"/>
                  <a:pt x="213" y="62"/>
                </a:cubicBezTo>
                <a:cubicBezTo>
                  <a:pt x="209" y="61"/>
                  <a:pt x="205" y="59"/>
                  <a:pt x="201" y="58"/>
                </a:cubicBezTo>
                <a:cubicBezTo>
                  <a:pt x="198" y="57"/>
                  <a:pt x="195" y="55"/>
                  <a:pt x="191" y="54"/>
                </a:cubicBezTo>
                <a:cubicBezTo>
                  <a:pt x="189" y="53"/>
                  <a:pt x="188" y="51"/>
                  <a:pt x="189" y="49"/>
                </a:cubicBezTo>
                <a:cubicBezTo>
                  <a:pt x="189" y="47"/>
                  <a:pt x="190" y="46"/>
                  <a:pt x="190" y="45"/>
                </a:cubicBezTo>
                <a:cubicBezTo>
                  <a:pt x="191" y="43"/>
                  <a:pt x="192" y="42"/>
                  <a:pt x="193" y="40"/>
                </a:cubicBezTo>
                <a:cubicBezTo>
                  <a:pt x="194" y="40"/>
                  <a:pt x="194" y="39"/>
                  <a:pt x="195" y="38"/>
                </a:cubicBezTo>
                <a:cubicBezTo>
                  <a:pt x="195" y="38"/>
                  <a:pt x="195" y="37"/>
                  <a:pt x="194" y="37"/>
                </a:cubicBezTo>
                <a:cubicBezTo>
                  <a:pt x="193" y="37"/>
                  <a:pt x="191" y="37"/>
                  <a:pt x="190" y="37"/>
                </a:cubicBezTo>
                <a:cubicBezTo>
                  <a:pt x="187" y="37"/>
                  <a:pt x="184" y="36"/>
                  <a:pt x="182" y="36"/>
                </a:cubicBezTo>
                <a:cubicBezTo>
                  <a:pt x="181" y="36"/>
                  <a:pt x="180" y="35"/>
                  <a:pt x="179" y="35"/>
                </a:cubicBezTo>
                <a:cubicBezTo>
                  <a:pt x="178" y="34"/>
                  <a:pt x="177" y="32"/>
                  <a:pt x="177" y="31"/>
                </a:cubicBezTo>
                <a:cubicBezTo>
                  <a:pt x="177" y="30"/>
                  <a:pt x="177" y="29"/>
                  <a:pt x="178" y="28"/>
                </a:cubicBezTo>
                <a:cubicBezTo>
                  <a:pt x="178" y="26"/>
                  <a:pt x="179" y="24"/>
                  <a:pt x="179" y="22"/>
                </a:cubicBezTo>
                <a:cubicBezTo>
                  <a:pt x="179" y="22"/>
                  <a:pt x="179" y="22"/>
                  <a:pt x="179" y="22"/>
                </a:cubicBezTo>
                <a:cubicBezTo>
                  <a:pt x="179" y="22"/>
                  <a:pt x="178" y="22"/>
                  <a:pt x="178" y="22"/>
                </a:cubicBezTo>
                <a:cubicBezTo>
                  <a:pt x="175" y="23"/>
                  <a:pt x="172" y="24"/>
                  <a:pt x="169" y="25"/>
                </a:cubicBezTo>
                <a:cubicBezTo>
                  <a:pt x="167" y="26"/>
                  <a:pt x="166" y="26"/>
                  <a:pt x="165" y="27"/>
                </a:cubicBezTo>
                <a:cubicBezTo>
                  <a:pt x="162" y="29"/>
                  <a:pt x="159" y="30"/>
                  <a:pt x="156" y="32"/>
                </a:cubicBezTo>
                <a:cubicBezTo>
                  <a:pt x="156" y="32"/>
                  <a:pt x="155" y="32"/>
                  <a:pt x="154" y="32"/>
                </a:cubicBezTo>
                <a:cubicBezTo>
                  <a:pt x="152" y="31"/>
                  <a:pt x="150" y="30"/>
                  <a:pt x="149" y="28"/>
                </a:cubicBezTo>
                <a:cubicBezTo>
                  <a:pt x="149" y="27"/>
                  <a:pt x="149" y="26"/>
                  <a:pt x="148" y="25"/>
                </a:cubicBezTo>
                <a:cubicBezTo>
                  <a:pt x="148" y="25"/>
                  <a:pt x="148" y="24"/>
                  <a:pt x="148" y="23"/>
                </a:cubicBezTo>
                <a:cubicBezTo>
                  <a:pt x="147" y="23"/>
                  <a:pt x="147" y="22"/>
                  <a:pt x="146" y="23"/>
                </a:cubicBezTo>
                <a:cubicBezTo>
                  <a:pt x="144" y="24"/>
                  <a:pt x="141" y="25"/>
                  <a:pt x="139" y="26"/>
                </a:cubicBezTo>
                <a:cubicBezTo>
                  <a:pt x="138" y="27"/>
                  <a:pt x="137" y="27"/>
                  <a:pt x="136" y="27"/>
                </a:cubicBezTo>
                <a:cubicBezTo>
                  <a:pt x="134" y="26"/>
                  <a:pt x="132" y="25"/>
                  <a:pt x="131" y="23"/>
                </a:cubicBezTo>
                <a:cubicBezTo>
                  <a:pt x="130" y="21"/>
                  <a:pt x="129" y="18"/>
                  <a:pt x="129" y="16"/>
                </a:cubicBezTo>
                <a:cubicBezTo>
                  <a:pt x="129" y="15"/>
                  <a:pt x="128" y="14"/>
                  <a:pt x="128" y="14"/>
                </a:cubicBezTo>
                <a:moveTo>
                  <a:pt x="201" y="75"/>
                </a:moveTo>
                <a:cubicBezTo>
                  <a:pt x="201" y="77"/>
                  <a:pt x="201" y="78"/>
                  <a:pt x="201" y="78"/>
                </a:cubicBezTo>
                <a:cubicBezTo>
                  <a:pt x="201" y="79"/>
                  <a:pt x="201" y="80"/>
                  <a:pt x="200" y="81"/>
                </a:cubicBezTo>
                <a:cubicBezTo>
                  <a:pt x="200" y="83"/>
                  <a:pt x="199" y="85"/>
                  <a:pt x="199" y="87"/>
                </a:cubicBezTo>
                <a:cubicBezTo>
                  <a:pt x="199" y="88"/>
                  <a:pt x="198" y="90"/>
                  <a:pt x="198" y="91"/>
                </a:cubicBezTo>
                <a:cubicBezTo>
                  <a:pt x="197" y="93"/>
                  <a:pt x="197" y="94"/>
                  <a:pt x="196" y="96"/>
                </a:cubicBezTo>
                <a:cubicBezTo>
                  <a:pt x="196" y="97"/>
                  <a:pt x="195" y="98"/>
                  <a:pt x="194" y="99"/>
                </a:cubicBezTo>
                <a:cubicBezTo>
                  <a:pt x="194" y="99"/>
                  <a:pt x="193" y="99"/>
                  <a:pt x="193" y="99"/>
                </a:cubicBezTo>
                <a:cubicBezTo>
                  <a:pt x="191" y="99"/>
                  <a:pt x="189" y="98"/>
                  <a:pt x="187" y="98"/>
                </a:cubicBezTo>
                <a:cubicBezTo>
                  <a:pt x="185" y="96"/>
                  <a:pt x="182" y="95"/>
                  <a:pt x="180" y="93"/>
                </a:cubicBezTo>
                <a:cubicBezTo>
                  <a:pt x="179" y="94"/>
                  <a:pt x="178" y="94"/>
                  <a:pt x="178" y="95"/>
                </a:cubicBezTo>
                <a:cubicBezTo>
                  <a:pt x="177" y="98"/>
                  <a:pt x="175" y="101"/>
                  <a:pt x="174" y="105"/>
                </a:cubicBezTo>
                <a:cubicBezTo>
                  <a:pt x="174" y="106"/>
                  <a:pt x="173" y="106"/>
                  <a:pt x="173" y="107"/>
                </a:cubicBezTo>
                <a:cubicBezTo>
                  <a:pt x="172" y="109"/>
                  <a:pt x="169" y="110"/>
                  <a:pt x="167" y="109"/>
                </a:cubicBezTo>
                <a:cubicBezTo>
                  <a:pt x="166" y="109"/>
                  <a:pt x="166" y="109"/>
                  <a:pt x="165" y="108"/>
                </a:cubicBezTo>
                <a:cubicBezTo>
                  <a:pt x="163" y="107"/>
                  <a:pt x="161" y="106"/>
                  <a:pt x="159" y="105"/>
                </a:cubicBezTo>
                <a:cubicBezTo>
                  <a:pt x="156" y="103"/>
                  <a:pt x="153" y="101"/>
                  <a:pt x="150" y="100"/>
                </a:cubicBezTo>
                <a:cubicBezTo>
                  <a:pt x="149" y="100"/>
                  <a:pt x="149" y="99"/>
                  <a:pt x="148" y="99"/>
                </a:cubicBezTo>
                <a:cubicBezTo>
                  <a:pt x="147" y="98"/>
                  <a:pt x="146" y="99"/>
                  <a:pt x="146" y="100"/>
                </a:cubicBezTo>
                <a:cubicBezTo>
                  <a:pt x="144" y="103"/>
                  <a:pt x="142" y="106"/>
                  <a:pt x="140" y="109"/>
                </a:cubicBezTo>
                <a:cubicBezTo>
                  <a:pt x="139" y="110"/>
                  <a:pt x="138" y="111"/>
                  <a:pt x="138" y="113"/>
                </a:cubicBezTo>
                <a:cubicBezTo>
                  <a:pt x="138" y="114"/>
                  <a:pt x="137" y="115"/>
                  <a:pt x="136" y="115"/>
                </a:cubicBezTo>
                <a:cubicBezTo>
                  <a:pt x="136" y="115"/>
                  <a:pt x="135" y="115"/>
                  <a:pt x="135" y="116"/>
                </a:cubicBezTo>
                <a:cubicBezTo>
                  <a:pt x="134" y="116"/>
                  <a:pt x="133" y="116"/>
                  <a:pt x="132" y="116"/>
                </a:cubicBezTo>
                <a:cubicBezTo>
                  <a:pt x="131" y="115"/>
                  <a:pt x="130" y="114"/>
                  <a:pt x="128" y="114"/>
                </a:cubicBezTo>
                <a:cubicBezTo>
                  <a:pt x="124" y="111"/>
                  <a:pt x="119" y="107"/>
                  <a:pt x="115" y="104"/>
                </a:cubicBezTo>
                <a:cubicBezTo>
                  <a:pt x="115" y="104"/>
                  <a:pt x="114" y="103"/>
                  <a:pt x="114" y="103"/>
                </a:cubicBezTo>
                <a:cubicBezTo>
                  <a:pt x="113" y="103"/>
                  <a:pt x="113" y="103"/>
                  <a:pt x="113" y="103"/>
                </a:cubicBezTo>
                <a:cubicBezTo>
                  <a:pt x="112" y="103"/>
                  <a:pt x="112" y="103"/>
                  <a:pt x="112" y="104"/>
                </a:cubicBezTo>
                <a:cubicBezTo>
                  <a:pt x="107" y="107"/>
                  <a:pt x="104" y="111"/>
                  <a:pt x="100" y="114"/>
                </a:cubicBezTo>
                <a:cubicBezTo>
                  <a:pt x="100" y="114"/>
                  <a:pt x="99" y="115"/>
                  <a:pt x="99" y="115"/>
                </a:cubicBezTo>
                <a:cubicBezTo>
                  <a:pt x="98" y="117"/>
                  <a:pt x="95" y="118"/>
                  <a:pt x="93" y="117"/>
                </a:cubicBezTo>
                <a:cubicBezTo>
                  <a:pt x="92" y="116"/>
                  <a:pt x="91" y="115"/>
                  <a:pt x="90" y="114"/>
                </a:cubicBezTo>
                <a:cubicBezTo>
                  <a:pt x="89" y="113"/>
                  <a:pt x="87" y="112"/>
                  <a:pt x="86" y="110"/>
                </a:cubicBezTo>
                <a:cubicBezTo>
                  <a:pt x="85" y="109"/>
                  <a:pt x="84" y="108"/>
                  <a:pt x="83" y="106"/>
                </a:cubicBezTo>
                <a:cubicBezTo>
                  <a:pt x="82" y="106"/>
                  <a:pt x="82" y="105"/>
                  <a:pt x="81" y="104"/>
                </a:cubicBezTo>
                <a:cubicBezTo>
                  <a:pt x="81" y="103"/>
                  <a:pt x="80" y="103"/>
                  <a:pt x="79" y="104"/>
                </a:cubicBezTo>
                <a:cubicBezTo>
                  <a:pt x="79" y="104"/>
                  <a:pt x="78" y="104"/>
                  <a:pt x="78" y="104"/>
                </a:cubicBezTo>
                <a:cubicBezTo>
                  <a:pt x="74" y="107"/>
                  <a:pt x="70" y="109"/>
                  <a:pt x="66" y="111"/>
                </a:cubicBezTo>
                <a:cubicBezTo>
                  <a:pt x="65" y="112"/>
                  <a:pt x="64" y="112"/>
                  <a:pt x="63" y="113"/>
                </a:cubicBezTo>
                <a:cubicBezTo>
                  <a:pt x="61" y="113"/>
                  <a:pt x="59" y="113"/>
                  <a:pt x="57" y="111"/>
                </a:cubicBezTo>
                <a:cubicBezTo>
                  <a:pt x="57" y="111"/>
                  <a:pt x="57" y="110"/>
                  <a:pt x="57" y="110"/>
                </a:cubicBezTo>
                <a:cubicBezTo>
                  <a:pt x="56" y="107"/>
                  <a:pt x="56" y="105"/>
                  <a:pt x="56" y="102"/>
                </a:cubicBezTo>
                <a:cubicBezTo>
                  <a:pt x="57" y="101"/>
                  <a:pt x="57" y="100"/>
                  <a:pt x="57" y="98"/>
                </a:cubicBezTo>
                <a:cubicBezTo>
                  <a:pt x="57" y="98"/>
                  <a:pt x="57" y="97"/>
                  <a:pt x="56" y="97"/>
                </a:cubicBezTo>
                <a:cubicBezTo>
                  <a:pt x="55" y="97"/>
                  <a:pt x="54" y="97"/>
                  <a:pt x="53" y="97"/>
                </a:cubicBezTo>
                <a:cubicBezTo>
                  <a:pt x="50" y="97"/>
                  <a:pt x="47" y="97"/>
                  <a:pt x="44" y="98"/>
                </a:cubicBezTo>
                <a:cubicBezTo>
                  <a:pt x="41" y="99"/>
                  <a:pt x="38" y="100"/>
                  <a:pt x="34" y="101"/>
                </a:cubicBezTo>
                <a:cubicBezTo>
                  <a:pt x="33" y="101"/>
                  <a:pt x="31" y="102"/>
                  <a:pt x="29" y="103"/>
                </a:cubicBezTo>
                <a:cubicBezTo>
                  <a:pt x="28" y="104"/>
                  <a:pt x="26" y="104"/>
                  <a:pt x="24" y="103"/>
                </a:cubicBezTo>
                <a:cubicBezTo>
                  <a:pt x="23" y="103"/>
                  <a:pt x="22" y="102"/>
                  <a:pt x="21" y="100"/>
                </a:cubicBezTo>
                <a:cubicBezTo>
                  <a:pt x="21" y="97"/>
                  <a:pt x="22" y="95"/>
                  <a:pt x="23" y="93"/>
                </a:cubicBezTo>
                <a:cubicBezTo>
                  <a:pt x="23" y="91"/>
                  <a:pt x="24" y="90"/>
                  <a:pt x="25" y="88"/>
                </a:cubicBezTo>
                <a:cubicBezTo>
                  <a:pt x="25" y="88"/>
                  <a:pt x="24" y="87"/>
                  <a:pt x="24" y="87"/>
                </a:cubicBezTo>
                <a:cubicBezTo>
                  <a:pt x="21" y="86"/>
                  <a:pt x="18" y="86"/>
                  <a:pt x="14" y="86"/>
                </a:cubicBezTo>
                <a:cubicBezTo>
                  <a:pt x="12" y="86"/>
                  <a:pt x="9" y="86"/>
                  <a:pt x="6" y="86"/>
                </a:cubicBezTo>
                <a:cubicBezTo>
                  <a:pt x="5" y="86"/>
                  <a:pt x="5" y="86"/>
                  <a:pt x="4" y="86"/>
                </a:cubicBezTo>
                <a:cubicBezTo>
                  <a:pt x="1" y="86"/>
                  <a:pt x="0" y="84"/>
                  <a:pt x="0" y="82"/>
                </a:cubicBezTo>
                <a:cubicBezTo>
                  <a:pt x="0" y="81"/>
                  <a:pt x="0" y="80"/>
                  <a:pt x="1" y="79"/>
                </a:cubicBezTo>
                <a:cubicBezTo>
                  <a:pt x="1" y="79"/>
                  <a:pt x="1" y="79"/>
                  <a:pt x="1" y="79"/>
                </a:cubicBezTo>
                <a:cubicBezTo>
                  <a:pt x="5" y="76"/>
                  <a:pt x="8" y="72"/>
                  <a:pt x="12" y="68"/>
                </a:cubicBezTo>
                <a:cubicBezTo>
                  <a:pt x="13" y="67"/>
                  <a:pt x="14" y="66"/>
                  <a:pt x="15" y="64"/>
                </a:cubicBezTo>
                <a:cubicBezTo>
                  <a:pt x="16" y="64"/>
                  <a:pt x="16" y="64"/>
                  <a:pt x="16" y="63"/>
                </a:cubicBezTo>
                <a:cubicBezTo>
                  <a:pt x="15" y="62"/>
                  <a:pt x="15" y="62"/>
                  <a:pt x="14" y="62"/>
                </a:cubicBezTo>
                <a:cubicBezTo>
                  <a:pt x="12" y="61"/>
                  <a:pt x="11" y="60"/>
                  <a:pt x="9" y="60"/>
                </a:cubicBezTo>
                <a:cubicBezTo>
                  <a:pt x="8" y="59"/>
                  <a:pt x="6" y="58"/>
                  <a:pt x="5" y="57"/>
                </a:cubicBezTo>
                <a:cubicBezTo>
                  <a:pt x="4" y="55"/>
                  <a:pt x="3" y="53"/>
                  <a:pt x="3" y="51"/>
                </a:cubicBezTo>
                <a:cubicBezTo>
                  <a:pt x="4" y="50"/>
                  <a:pt x="4" y="50"/>
                  <a:pt x="5" y="49"/>
                </a:cubicBezTo>
                <a:cubicBezTo>
                  <a:pt x="6" y="49"/>
                  <a:pt x="7" y="48"/>
                  <a:pt x="9" y="48"/>
                </a:cubicBezTo>
                <a:cubicBezTo>
                  <a:pt x="13" y="47"/>
                  <a:pt x="16" y="46"/>
                  <a:pt x="20" y="44"/>
                </a:cubicBezTo>
                <a:cubicBezTo>
                  <a:pt x="21" y="44"/>
                  <a:pt x="21" y="43"/>
                  <a:pt x="22" y="43"/>
                </a:cubicBezTo>
                <a:cubicBezTo>
                  <a:pt x="22" y="42"/>
                  <a:pt x="21" y="41"/>
                  <a:pt x="20" y="40"/>
                </a:cubicBezTo>
                <a:cubicBezTo>
                  <a:pt x="19" y="39"/>
                  <a:pt x="18" y="37"/>
                  <a:pt x="17" y="36"/>
                </a:cubicBezTo>
                <a:cubicBezTo>
                  <a:pt x="16" y="34"/>
                  <a:pt x="14" y="32"/>
                  <a:pt x="14" y="29"/>
                </a:cubicBezTo>
                <a:cubicBezTo>
                  <a:pt x="13" y="28"/>
                  <a:pt x="13" y="27"/>
                  <a:pt x="13" y="25"/>
                </a:cubicBezTo>
                <a:cubicBezTo>
                  <a:pt x="14" y="24"/>
                  <a:pt x="15" y="23"/>
                  <a:pt x="16" y="23"/>
                </a:cubicBezTo>
                <a:cubicBezTo>
                  <a:pt x="18" y="23"/>
                  <a:pt x="19" y="23"/>
                  <a:pt x="20" y="23"/>
                </a:cubicBezTo>
                <a:cubicBezTo>
                  <a:pt x="23" y="23"/>
                  <a:pt x="26" y="24"/>
                  <a:pt x="28" y="25"/>
                </a:cubicBezTo>
                <a:cubicBezTo>
                  <a:pt x="30" y="25"/>
                  <a:pt x="32" y="26"/>
                  <a:pt x="33" y="27"/>
                </a:cubicBezTo>
                <a:cubicBezTo>
                  <a:pt x="35" y="28"/>
                  <a:pt x="38" y="28"/>
                  <a:pt x="40" y="29"/>
                </a:cubicBezTo>
                <a:cubicBezTo>
                  <a:pt x="41" y="30"/>
                  <a:pt x="42" y="29"/>
                  <a:pt x="42" y="28"/>
                </a:cubicBezTo>
                <a:cubicBezTo>
                  <a:pt x="44" y="25"/>
                  <a:pt x="46" y="21"/>
                  <a:pt x="48" y="18"/>
                </a:cubicBezTo>
                <a:cubicBezTo>
                  <a:pt x="50" y="14"/>
                  <a:pt x="53" y="10"/>
                  <a:pt x="54" y="6"/>
                </a:cubicBezTo>
                <a:cubicBezTo>
                  <a:pt x="55" y="6"/>
                  <a:pt x="55" y="5"/>
                  <a:pt x="56" y="5"/>
                </a:cubicBezTo>
                <a:cubicBezTo>
                  <a:pt x="57" y="3"/>
                  <a:pt x="60" y="4"/>
                  <a:pt x="61" y="5"/>
                </a:cubicBezTo>
                <a:cubicBezTo>
                  <a:pt x="62" y="6"/>
                  <a:pt x="62" y="7"/>
                  <a:pt x="63" y="8"/>
                </a:cubicBezTo>
                <a:cubicBezTo>
                  <a:pt x="64" y="10"/>
                  <a:pt x="65" y="12"/>
                  <a:pt x="67" y="15"/>
                </a:cubicBezTo>
                <a:cubicBezTo>
                  <a:pt x="68" y="17"/>
                  <a:pt x="70" y="18"/>
                  <a:pt x="71" y="20"/>
                </a:cubicBezTo>
                <a:cubicBezTo>
                  <a:pt x="72" y="19"/>
                  <a:pt x="72" y="19"/>
                  <a:pt x="72" y="19"/>
                </a:cubicBezTo>
                <a:cubicBezTo>
                  <a:pt x="74" y="19"/>
                  <a:pt x="75" y="18"/>
                  <a:pt x="77" y="17"/>
                </a:cubicBezTo>
                <a:cubicBezTo>
                  <a:pt x="81" y="14"/>
                  <a:pt x="86" y="12"/>
                  <a:pt x="91" y="9"/>
                </a:cubicBezTo>
                <a:cubicBezTo>
                  <a:pt x="92" y="8"/>
                  <a:pt x="93" y="7"/>
                  <a:pt x="94" y="7"/>
                </a:cubicBezTo>
                <a:cubicBezTo>
                  <a:pt x="95" y="7"/>
                  <a:pt x="95" y="6"/>
                  <a:pt x="96" y="6"/>
                </a:cubicBezTo>
                <a:cubicBezTo>
                  <a:pt x="99" y="5"/>
                  <a:pt x="101" y="6"/>
                  <a:pt x="103" y="9"/>
                </a:cubicBezTo>
                <a:cubicBezTo>
                  <a:pt x="103" y="9"/>
                  <a:pt x="103" y="10"/>
                  <a:pt x="103" y="11"/>
                </a:cubicBezTo>
                <a:cubicBezTo>
                  <a:pt x="104" y="12"/>
                  <a:pt x="104" y="13"/>
                  <a:pt x="105" y="15"/>
                </a:cubicBezTo>
                <a:cubicBezTo>
                  <a:pt x="106" y="17"/>
                  <a:pt x="106" y="17"/>
                  <a:pt x="109" y="16"/>
                </a:cubicBezTo>
                <a:cubicBezTo>
                  <a:pt x="110" y="14"/>
                  <a:pt x="112" y="13"/>
                  <a:pt x="113" y="12"/>
                </a:cubicBezTo>
                <a:cubicBezTo>
                  <a:pt x="117" y="10"/>
                  <a:pt x="120" y="8"/>
                  <a:pt x="123" y="5"/>
                </a:cubicBezTo>
                <a:cubicBezTo>
                  <a:pt x="125" y="4"/>
                  <a:pt x="126" y="3"/>
                  <a:pt x="128" y="2"/>
                </a:cubicBezTo>
                <a:cubicBezTo>
                  <a:pt x="128" y="1"/>
                  <a:pt x="129" y="1"/>
                  <a:pt x="129" y="1"/>
                </a:cubicBezTo>
                <a:cubicBezTo>
                  <a:pt x="131" y="0"/>
                  <a:pt x="134" y="1"/>
                  <a:pt x="135" y="3"/>
                </a:cubicBezTo>
                <a:cubicBezTo>
                  <a:pt x="136" y="4"/>
                  <a:pt x="136" y="5"/>
                  <a:pt x="136" y="7"/>
                </a:cubicBezTo>
                <a:cubicBezTo>
                  <a:pt x="137" y="9"/>
                  <a:pt x="137" y="12"/>
                  <a:pt x="138" y="14"/>
                </a:cubicBezTo>
                <a:cubicBezTo>
                  <a:pt x="138" y="14"/>
                  <a:pt x="138" y="15"/>
                  <a:pt x="138" y="15"/>
                </a:cubicBezTo>
                <a:cubicBezTo>
                  <a:pt x="138" y="15"/>
                  <a:pt x="139" y="16"/>
                  <a:pt x="139" y="16"/>
                </a:cubicBezTo>
                <a:cubicBezTo>
                  <a:pt x="142" y="14"/>
                  <a:pt x="145" y="13"/>
                  <a:pt x="147" y="12"/>
                </a:cubicBezTo>
                <a:cubicBezTo>
                  <a:pt x="148" y="12"/>
                  <a:pt x="148" y="12"/>
                  <a:pt x="148" y="12"/>
                </a:cubicBezTo>
                <a:cubicBezTo>
                  <a:pt x="153" y="9"/>
                  <a:pt x="156" y="13"/>
                  <a:pt x="156" y="16"/>
                </a:cubicBezTo>
                <a:cubicBezTo>
                  <a:pt x="157" y="17"/>
                  <a:pt x="157" y="18"/>
                  <a:pt x="157" y="20"/>
                </a:cubicBezTo>
                <a:cubicBezTo>
                  <a:pt x="157" y="20"/>
                  <a:pt x="157" y="20"/>
                  <a:pt x="158" y="20"/>
                </a:cubicBezTo>
                <a:cubicBezTo>
                  <a:pt x="158" y="20"/>
                  <a:pt x="158" y="20"/>
                  <a:pt x="158" y="20"/>
                </a:cubicBezTo>
                <a:cubicBezTo>
                  <a:pt x="160" y="19"/>
                  <a:pt x="161" y="19"/>
                  <a:pt x="163" y="18"/>
                </a:cubicBezTo>
                <a:cubicBezTo>
                  <a:pt x="165" y="17"/>
                  <a:pt x="167" y="16"/>
                  <a:pt x="169" y="16"/>
                </a:cubicBezTo>
                <a:cubicBezTo>
                  <a:pt x="170" y="15"/>
                  <a:pt x="172" y="14"/>
                  <a:pt x="173" y="14"/>
                </a:cubicBezTo>
                <a:cubicBezTo>
                  <a:pt x="176" y="13"/>
                  <a:pt x="180" y="12"/>
                  <a:pt x="183" y="11"/>
                </a:cubicBezTo>
                <a:cubicBezTo>
                  <a:pt x="184" y="11"/>
                  <a:pt x="185" y="10"/>
                  <a:pt x="186" y="10"/>
                </a:cubicBezTo>
                <a:cubicBezTo>
                  <a:pt x="187" y="10"/>
                  <a:pt x="188" y="9"/>
                  <a:pt x="189" y="9"/>
                </a:cubicBezTo>
                <a:cubicBezTo>
                  <a:pt x="190" y="9"/>
                  <a:pt x="192" y="10"/>
                  <a:pt x="193" y="11"/>
                </a:cubicBezTo>
                <a:cubicBezTo>
                  <a:pt x="194" y="12"/>
                  <a:pt x="194" y="13"/>
                  <a:pt x="194" y="14"/>
                </a:cubicBezTo>
                <a:cubicBezTo>
                  <a:pt x="194" y="16"/>
                  <a:pt x="193" y="18"/>
                  <a:pt x="192" y="20"/>
                </a:cubicBezTo>
                <a:cubicBezTo>
                  <a:pt x="191" y="22"/>
                  <a:pt x="189" y="24"/>
                  <a:pt x="188" y="26"/>
                </a:cubicBezTo>
                <a:cubicBezTo>
                  <a:pt x="188" y="27"/>
                  <a:pt x="188" y="27"/>
                  <a:pt x="189" y="27"/>
                </a:cubicBezTo>
                <a:cubicBezTo>
                  <a:pt x="189" y="28"/>
                  <a:pt x="190" y="28"/>
                  <a:pt x="191" y="28"/>
                </a:cubicBezTo>
                <a:cubicBezTo>
                  <a:pt x="192" y="28"/>
                  <a:pt x="193" y="28"/>
                  <a:pt x="194" y="28"/>
                </a:cubicBezTo>
                <a:cubicBezTo>
                  <a:pt x="196" y="28"/>
                  <a:pt x="199" y="28"/>
                  <a:pt x="202" y="28"/>
                </a:cubicBezTo>
                <a:cubicBezTo>
                  <a:pt x="203" y="28"/>
                  <a:pt x="203" y="28"/>
                  <a:pt x="204" y="28"/>
                </a:cubicBezTo>
                <a:cubicBezTo>
                  <a:pt x="208" y="29"/>
                  <a:pt x="210" y="34"/>
                  <a:pt x="208" y="37"/>
                </a:cubicBezTo>
                <a:cubicBezTo>
                  <a:pt x="207" y="39"/>
                  <a:pt x="206" y="40"/>
                  <a:pt x="204" y="42"/>
                </a:cubicBezTo>
                <a:cubicBezTo>
                  <a:pt x="203" y="43"/>
                  <a:pt x="202" y="45"/>
                  <a:pt x="201" y="46"/>
                </a:cubicBezTo>
                <a:cubicBezTo>
                  <a:pt x="201" y="47"/>
                  <a:pt x="201" y="47"/>
                  <a:pt x="201" y="48"/>
                </a:cubicBezTo>
                <a:cubicBezTo>
                  <a:pt x="202" y="48"/>
                  <a:pt x="203" y="49"/>
                  <a:pt x="204" y="49"/>
                </a:cubicBezTo>
                <a:cubicBezTo>
                  <a:pt x="209" y="51"/>
                  <a:pt x="214" y="53"/>
                  <a:pt x="219" y="54"/>
                </a:cubicBezTo>
                <a:cubicBezTo>
                  <a:pt x="222" y="55"/>
                  <a:pt x="224" y="56"/>
                  <a:pt x="227" y="56"/>
                </a:cubicBezTo>
                <a:cubicBezTo>
                  <a:pt x="228" y="57"/>
                  <a:pt x="229" y="57"/>
                  <a:pt x="230" y="57"/>
                </a:cubicBezTo>
                <a:cubicBezTo>
                  <a:pt x="231" y="58"/>
                  <a:pt x="232" y="58"/>
                  <a:pt x="233" y="59"/>
                </a:cubicBezTo>
                <a:cubicBezTo>
                  <a:pt x="233" y="60"/>
                  <a:pt x="233" y="60"/>
                  <a:pt x="233" y="61"/>
                </a:cubicBezTo>
                <a:cubicBezTo>
                  <a:pt x="234" y="62"/>
                  <a:pt x="234" y="64"/>
                  <a:pt x="233" y="65"/>
                </a:cubicBezTo>
                <a:cubicBezTo>
                  <a:pt x="232" y="66"/>
                  <a:pt x="232" y="66"/>
                  <a:pt x="231" y="66"/>
                </a:cubicBezTo>
                <a:cubicBezTo>
                  <a:pt x="228" y="67"/>
                  <a:pt x="226" y="68"/>
                  <a:pt x="224" y="69"/>
                </a:cubicBezTo>
                <a:cubicBezTo>
                  <a:pt x="219" y="70"/>
                  <a:pt x="214" y="72"/>
                  <a:pt x="210" y="73"/>
                </a:cubicBezTo>
                <a:cubicBezTo>
                  <a:pt x="208" y="73"/>
                  <a:pt x="207" y="74"/>
                  <a:pt x="205" y="74"/>
                </a:cubicBezTo>
                <a:cubicBezTo>
                  <a:pt x="204" y="75"/>
                  <a:pt x="203" y="75"/>
                  <a:pt x="201" y="7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sz="quarter" idx="13" hasCustomPrompt="1"/>
          </p:nvPr>
        </p:nvSpPr>
        <p:spPr>
          <a:xfrm>
            <a:off x="2363788" y="1830298"/>
            <a:ext cx="1897063" cy="519112"/>
          </a:xfrm>
          <a:prstGeom prst="rect">
            <a:avLst/>
          </a:prstGeom>
        </p:spPr>
        <p:txBody>
          <a:bodyPr/>
          <a:lstStyle>
            <a:lvl1pPr marL="0" indent="0" algn="ctr">
              <a:buNone/>
              <a:defRPr cap="all" baseline="0">
                <a:solidFill>
                  <a:schemeClr val="bg2"/>
                </a:solidFill>
                <a:latin typeface="+mj-lt"/>
              </a:defRPr>
            </a:lvl1pPr>
          </a:lstStyle>
          <a:p>
            <a:pPr lvl="0"/>
            <a:r>
              <a:rPr lang="nl-NL" dirty="0" smtClean="0"/>
              <a:t>TEKST</a:t>
            </a:r>
            <a:endParaRPr lang="en-US" dirty="0"/>
          </a:p>
        </p:txBody>
      </p:sp>
      <p:sp>
        <p:nvSpPr>
          <p:cNvPr id="9" name="Text Placeholder 5"/>
          <p:cNvSpPr>
            <a:spLocks noGrp="1"/>
          </p:cNvSpPr>
          <p:nvPr>
            <p:ph type="body" sz="quarter" idx="14" hasCustomPrompt="1"/>
          </p:nvPr>
        </p:nvSpPr>
        <p:spPr>
          <a:xfrm>
            <a:off x="3043238" y="4494213"/>
            <a:ext cx="8998707" cy="1076325"/>
          </a:xfrm>
          <a:prstGeom prst="rect">
            <a:avLst/>
          </a:prstGeom>
        </p:spPr>
        <p:txBody>
          <a:bodyPr lIns="108000" tIns="180000"/>
          <a:lstStyle>
            <a:lvl1pPr marL="0" indent="0">
              <a:buNone/>
              <a:defRPr>
                <a:solidFill>
                  <a:schemeClr val="tx2"/>
                </a:solidFill>
              </a:defRPr>
            </a:lvl1pPr>
          </a:lstStyle>
          <a:p>
            <a:pPr lvl="0"/>
            <a:r>
              <a:rPr lang="nl-NL" dirty="0" smtClean="0"/>
              <a:t>Titel</a:t>
            </a:r>
            <a:endParaRPr lang="en-US" dirty="0"/>
          </a:p>
        </p:txBody>
      </p:sp>
      <p:grpSp>
        <p:nvGrpSpPr>
          <p:cNvPr id="10" name="Group 9"/>
          <p:cNvGrpSpPr/>
          <p:nvPr userDrawn="1"/>
        </p:nvGrpSpPr>
        <p:grpSpPr>
          <a:xfrm>
            <a:off x="3180873" y="3162742"/>
            <a:ext cx="790207" cy="600808"/>
            <a:chOff x="4216400" y="3462338"/>
            <a:chExt cx="733426" cy="582612"/>
          </a:xfrm>
          <a:solidFill>
            <a:schemeClr val="bg2"/>
          </a:solidFill>
        </p:grpSpPr>
        <p:sp>
          <p:nvSpPr>
            <p:cNvPr id="11" name="Freeform 121"/>
            <p:cNvSpPr>
              <a:spLocks noEditPoints="1"/>
            </p:cNvSpPr>
            <p:nvPr/>
          </p:nvSpPr>
          <p:spPr bwMode="auto">
            <a:xfrm>
              <a:off x="4216400" y="3462338"/>
              <a:ext cx="388938" cy="569913"/>
            </a:xfrm>
            <a:custGeom>
              <a:avLst/>
              <a:gdLst>
                <a:gd name="T0" fmla="*/ 196 w 636"/>
                <a:gd name="T1" fmla="*/ 665 h 931"/>
                <a:gd name="T2" fmla="*/ 115 w 636"/>
                <a:gd name="T3" fmla="*/ 676 h 931"/>
                <a:gd name="T4" fmla="*/ 64 w 636"/>
                <a:gd name="T5" fmla="*/ 673 h 931"/>
                <a:gd name="T6" fmla="*/ 28 w 636"/>
                <a:gd name="T7" fmla="*/ 661 h 931"/>
                <a:gd name="T8" fmla="*/ 7 w 636"/>
                <a:gd name="T9" fmla="*/ 593 h 931"/>
                <a:gd name="T10" fmla="*/ 5 w 636"/>
                <a:gd name="T11" fmla="*/ 482 h 931"/>
                <a:gd name="T12" fmla="*/ 43 w 636"/>
                <a:gd name="T13" fmla="*/ 299 h 931"/>
                <a:gd name="T14" fmla="*/ 98 w 636"/>
                <a:gd name="T15" fmla="*/ 276 h 931"/>
                <a:gd name="T16" fmla="*/ 235 w 636"/>
                <a:gd name="T17" fmla="*/ 264 h 931"/>
                <a:gd name="T18" fmla="*/ 348 w 636"/>
                <a:gd name="T19" fmla="*/ 166 h 931"/>
                <a:gd name="T20" fmla="*/ 387 w 636"/>
                <a:gd name="T21" fmla="*/ 136 h 931"/>
                <a:gd name="T22" fmla="*/ 465 w 636"/>
                <a:gd name="T23" fmla="*/ 61 h 931"/>
                <a:gd name="T24" fmla="*/ 527 w 636"/>
                <a:gd name="T25" fmla="*/ 9 h 931"/>
                <a:gd name="T26" fmla="*/ 578 w 636"/>
                <a:gd name="T27" fmla="*/ 1 h 931"/>
                <a:gd name="T28" fmla="*/ 614 w 636"/>
                <a:gd name="T29" fmla="*/ 23 h 931"/>
                <a:gd name="T30" fmla="*/ 629 w 636"/>
                <a:gd name="T31" fmla="*/ 164 h 931"/>
                <a:gd name="T32" fmla="*/ 634 w 636"/>
                <a:gd name="T33" fmla="*/ 264 h 931"/>
                <a:gd name="T34" fmla="*/ 633 w 636"/>
                <a:gd name="T35" fmla="*/ 310 h 931"/>
                <a:gd name="T36" fmla="*/ 632 w 636"/>
                <a:gd name="T37" fmla="*/ 389 h 931"/>
                <a:gd name="T38" fmla="*/ 634 w 636"/>
                <a:gd name="T39" fmla="*/ 551 h 931"/>
                <a:gd name="T40" fmla="*/ 635 w 636"/>
                <a:gd name="T41" fmla="*/ 610 h 931"/>
                <a:gd name="T42" fmla="*/ 628 w 636"/>
                <a:gd name="T43" fmla="*/ 798 h 931"/>
                <a:gd name="T44" fmla="*/ 619 w 636"/>
                <a:gd name="T45" fmla="*/ 893 h 931"/>
                <a:gd name="T46" fmla="*/ 584 w 636"/>
                <a:gd name="T47" fmla="*/ 929 h 931"/>
                <a:gd name="T48" fmla="*/ 548 w 636"/>
                <a:gd name="T49" fmla="*/ 928 h 931"/>
                <a:gd name="T50" fmla="*/ 507 w 636"/>
                <a:gd name="T51" fmla="*/ 893 h 931"/>
                <a:gd name="T52" fmla="*/ 371 w 636"/>
                <a:gd name="T53" fmla="*/ 786 h 931"/>
                <a:gd name="T54" fmla="*/ 278 w 636"/>
                <a:gd name="T55" fmla="*/ 719 h 931"/>
                <a:gd name="T56" fmla="*/ 231 w 636"/>
                <a:gd name="T57" fmla="*/ 687 h 931"/>
                <a:gd name="T58" fmla="*/ 196 w 636"/>
                <a:gd name="T59" fmla="*/ 665 h 931"/>
                <a:gd name="T60" fmla="*/ 101 w 636"/>
                <a:gd name="T61" fmla="*/ 570 h 931"/>
                <a:gd name="T62" fmla="*/ 143 w 636"/>
                <a:gd name="T63" fmla="*/ 573 h 931"/>
                <a:gd name="T64" fmla="*/ 268 w 636"/>
                <a:gd name="T65" fmla="*/ 593 h 931"/>
                <a:gd name="T66" fmla="*/ 368 w 636"/>
                <a:gd name="T67" fmla="*/ 666 h 931"/>
                <a:gd name="T68" fmla="*/ 473 w 636"/>
                <a:gd name="T69" fmla="*/ 744 h 931"/>
                <a:gd name="T70" fmla="*/ 524 w 636"/>
                <a:gd name="T71" fmla="*/ 764 h 931"/>
                <a:gd name="T72" fmla="*/ 528 w 636"/>
                <a:gd name="T73" fmla="*/ 621 h 931"/>
                <a:gd name="T74" fmla="*/ 532 w 636"/>
                <a:gd name="T75" fmla="*/ 327 h 931"/>
                <a:gd name="T76" fmla="*/ 532 w 636"/>
                <a:gd name="T77" fmla="*/ 161 h 931"/>
                <a:gd name="T78" fmla="*/ 522 w 636"/>
                <a:gd name="T79" fmla="*/ 149 h 931"/>
                <a:gd name="T80" fmla="*/ 430 w 636"/>
                <a:gd name="T81" fmla="*/ 229 h 931"/>
                <a:gd name="T82" fmla="*/ 328 w 636"/>
                <a:gd name="T83" fmla="*/ 323 h 931"/>
                <a:gd name="T84" fmla="*/ 246 w 636"/>
                <a:gd name="T85" fmla="*/ 373 h 931"/>
                <a:gd name="T86" fmla="*/ 181 w 636"/>
                <a:gd name="T87" fmla="*/ 375 h 931"/>
                <a:gd name="T88" fmla="*/ 107 w 636"/>
                <a:gd name="T89" fmla="*/ 395 h 931"/>
                <a:gd name="T90" fmla="*/ 102 w 636"/>
                <a:gd name="T91" fmla="*/ 482 h 931"/>
                <a:gd name="T92" fmla="*/ 101 w 636"/>
                <a:gd name="T93" fmla="*/ 57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6" h="931">
                  <a:moveTo>
                    <a:pt x="196" y="665"/>
                  </a:moveTo>
                  <a:lnTo>
                    <a:pt x="196" y="665"/>
                  </a:lnTo>
                  <a:cubicBezTo>
                    <a:pt x="175" y="669"/>
                    <a:pt x="151" y="669"/>
                    <a:pt x="129" y="675"/>
                  </a:cubicBezTo>
                  <a:cubicBezTo>
                    <a:pt x="124" y="676"/>
                    <a:pt x="119" y="676"/>
                    <a:pt x="115" y="676"/>
                  </a:cubicBezTo>
                  <a:cubicBezTo>
                    <a:pt x="102" y="676"/>
                    <a:pt x="90" y="677"/>
                    <a:pt x="78" y="676"/>
                  </a:cubicBezTo>
                  <a:cubicBezTo>
                    <a:pt x="73" y="676"/>
                    <a:pt x="69" y="674"/>
                    <a:pt x="64" y="673"/>
                  </a:cubicBezTo>
                  <a:cubicBezTo>
                    <a:pt x="62" y="672"/>
                    <a:pt x="59" y="669"/>
                    <a:pt x="57" y="670"/>
                  </a:cubicBezTo>
                  <a:cubicBezTo>
                    <a:pt x="44" y="676"/>
                    <a:pt x="36" y="667"/>
                    <a:pt x="28" y="661"/>
                  </a:cubicBezTo>
                  <a:cubicBezTo>
                    <a:pt x="10" y="646"/>
                    <a:pt x="4" y="627"/>
                    <a:pt x="9" y="604"/>
                  </a:cubicBezTo>
                  <a:cubicBezTo>
                    <a:pt x="10" y="600"/>
                    <a:pt x="10" y="597"/>
                    <a:pt x="7" y="593"/>
                  </a:cubicBezTo>
                  <a:cubicBezTo>
                    <a:pt x="0" y="582"/>
                    <a:pt x="3" y="568"/>
                    <a:pt x="0" y="555"/>
                  </a:cubicBezTo>
                  <a:cubicBezTo>
                    <a:pt x="5" y="531"/>
                    <a:pt x="4" y="506"/>
                    <a:pt x="5" y="482"/>
                  </a:cubicBezTo>
                  <a:cubicBezTo>
                    <a:pt x="8" y="436"/>
                    <a:pt x="10" y="389"/>
                    <a:pt x="14" y="343"/>
                  </a:cubicBezTo>
                  <a:cubicBezTo>
                    <a:pt x="15" y="324"/>
                    <a:pt x="25" y="308"/>
                    <a:pt x="43" y="299"/>
                  </a:cubicBezTo>
                  <a:cubicBezTo>
                    <a:pt x="46" y="298"/>
                    <a:pt x="49" y="296"/>
                    <a:pt x="51" y="293"/>
                  </a:cubicBezTo>
                  <a:cubicBezTo>
                    <a:pt x="64" y="280"/>
                    <a:pt x="80" y="277"/>
                    <a:pt x="98" y="276"/>
                  </a:cubicBezTo>
                  <a:cubicBezTo>
                    <a:pt x="130" y="274"/>
                    <a:pt x="163" y="274"/>
                    <a:pt x="196" y="276"/>
                  </a:cubicBezTo>
                  <a:cubicBezTo>
                    <a:pt x="211" y="277"/>
                    <a:pt x="223" y="274"/>
                    <a:pt x="235" y="264"/>
                  </a:cubicBezTo>
                  <a:cubicBezTo>
                    <a:pt x="256" y="248"/>
                    <a:pt x="278" y="232"/>
                    <a:pt x="298" y="214"/>
                  </a:cubicBezTo>
                  <a:cubicBezTo>
                    <a:pt x="315" y="198"/>
                    <a:pt x="331" y="182"/>
                    <a:pt x="348" y="166"/>
                  </a:cubicBezTo>
                  <a:cubicBezTo>
                    <a:pt x="356" y="159"/>
                    <a:pt x="365" y="153"/>
                    <a:pt x="374" y="147"/>
                  </a:cubicBezTo>
                  <a:cubicBezTo>
                    <a:pt x="378" y="143"/>
                    <a:pt x="384" y="141"/>
                    <a:pt x="387" y="136"/>
                  </a:cubicBezTo>
                  <a:cubicBezTo>
                    <a:pt x="400" y="119"/>
                    <a:pt x="417" y="107"/>
                    <a:pt x="432" y="92"/>
                  </a:cubicBezTo>
                  <a:cubicBezTo>
                    <a:pt x="443" y="82"/>
                    <a:pt x="454" y="72"/>
                    <a:pt x="465" y="61"/>
                  </a:cubicBezTo>
                  <a:cubicBezTo>
                    <a:pt x="480" y="47"/>
                    <a:pt x="494" y="33"/>
                    <a:pt x="509" y="19"/>
                  </a:cubicBezTo>
                  <a:cubicBezTo>
                    <a:pt x="514" y="14"/>
                    <a:pt x="520" y="11"/>
                    <a:pt x="527" y="9"/>
                  </a:cubicBezTo>
                  <a:cubicBezTo>
                    <a:pt x="539" y="7"/>
                    <a:pt x="550" y="3"/>
                    <a:pt x="562" y="1"/>
                  </a:cubicBezTo>
                  <a:cubicBezTo>
                    <a:pt x="568" y="0"/>
                    <a:pt x="574" y="0"/>
                    <a:pt x="578" y="1"/>
                  </a:cubicBezTo>
                  <a:cubicBezTo>
                    <a:pt x="588" y="4"/>
                    <a:pt x="596" y="8"/>
                    <a:pt x="605" y="13"/>
                  </a:cubicBezTo>
                  <a:cubicBezTo>
                    <a:pt x="608" y="15"/>
                    <a:pt x="612" y="19"/>
                    <a:pt x="614" y="23"/>
                  </a:cubicBezTo>
                  <a:cubicBezTo>
                    <a:pt x="622" y="43"/>
                    <a:pt x="630" y="63"/>
                    <a:pt x="628" y="86"/>
                  </a:cubicBezTo>
                  <a:cubicBezTo>
                    <a:pt x="626" y="112"/>
                    <a:pt x="627" y="138"/>
                    <a:pt x="629" y="164"/>
                  </a:cubicBezTo>
                  <a:cubicBezTo>
                    <a:pt x="632" y="187"/>
                    <a:pt x="631" y="210"/>
                    <a:pt x="632" y="233"/>
                  </a:cubicBezTo>
                  <a:cubicBezTo>
                    <a:pt x="632" y="243"/>
                    <a:pt x="632" y="254"/>
                    <a:pt x="634" y="264"/>
                  </a:cubicBezTo>
                  <a:cubicBezTo>
                    <a:pt x="635" y="276"/>
                    <a:pt x="636" y="288"/>
                    <a:pt x="633" y="300"/>
                  </a:cubicBezTo>
                  <a:cubicBezTo>
                    <a:pt x="632" y="303"/>
                    <a:pt x="633" y="307"/>
                    <a:pt x="633" y="310"/>
                  </a:cubicBezTo>
                  <a:cubicBezTo>
                    <a:pt x="634" y="318"/>
                    <a:pt x="635" y="327"/>
                    <a:pt x="634" y="335"/>
                  </a:cubicBezTo>
                  <a:cubicBezTo>
                    <a:pt x="631" y="353"/>
                    <a:pt x="632" y="371"/>
                    <a:pt x="632" y="389"/>
                  </a:cubicBezTo>
                  <a:cubicBezTo>
                    <a:pt x="632" y="400"/>
                    <a:pt x="633" y="411"/>
                    <a:pt x="633" y="422"/>
                  </a:cubicBezTo>
                  <a:cubicBezTo>
                    <a:pt x="634" y="465"/>
                    <a:pt x="630" y="508"/>
                    <a:pt x="634" y="551"/>
                  </a:cubicBezTo>
                  <a:cubicBezTo>
                    <a:pt x="634" y="552"/>
                    <a:pt x="634" y="553"/>
                    <a:pt x="634" y="555"/>
                  </a:cubicBezTo>
                  <a:cubicBezTo>
                    <a:pt x="635" y="573"/>
                    <a:pt x="633" y="592"/>
                    <a:pt x="635" y="610"/>
                  </a:cubicBezTo>
                  <a:cubicBezTo>
                    <a:pt x="636" y="620"/>
                    <a:pt x="634" y="630"/>
                    <a:pt x="633" y="640"/>
                  </a:cubicBezTo>
                  <a:cubicBezTo>
                    <a:pt x="632" y="693"/>
                    <a:pt x="630" y="745"/>
                    <a:pt x="628" y="798"/>
                  </a:cubicBezTo>
                  <a:cubicBezTo>
                    <a:pt x="628" y="822"/>
                    <a:pt x="628" y="847"/>
                    <a:pt x="627" y="871"/>
                  </a:cubicBezTo>
                  <a:cubicBezTo>
                    <a:pt x="627" y="880"/>
                    <a:pt x="626" y="887"/>
                    <a:pt x="619" y="893"/>
                  </a:cubicBezTo>
                  <a:cubicBezTo>
                    <a:pt x="615" y="896"/>
                    <a:pt x="613" y="900"/>
                    <a:pt x="611" y="904"/>
                  </a:cubicBezTo>
                  <a:cubicBezTo>
                    <a:pt x="605" y="916"/>
                    <a:pt x="594" y="922"/>
                    <a:pt x="584" y="929"/>
                  </a:cubicBezTo>
                  <a:cubicBezTo>
                    <a:pt x="581" y="931"/>
                    <a:pt x="576" y="931"/>
                    <a:pt x="573" y="931"/>
                  </a:cubicBezTo>
                  <a:cubicBezTo>
                    <a:pt x="564" y="930"/>
                    <a:pt x="556" y="929"/>
                    <a:pt x="548" y="928"/>
                  </a:cubicBezTo>
                  <a:cubicBezTo>
                    <a:pt x="545" y="927"/>
                    <a:pt x="540" y="925"/>
                    <a:pt x="538" y="922"/>
                  </a:cubicBezTo>
                  <a:cubicBezTo>
                    <a:pt x="527" y="913"/>
                    <a:pt x="516" y="903"/>
                    <a:pt x="507" y="893"/>
                  </a:cubicBezTo>
                  <a:cubicBezTo>
                    <a:pt x="488" y="870"/>
                    <a:pt x="466" y="853"/>
                    <a:pt x="441" y="838"/>
                  </a:cubicBezTo>
                  <a:cubicBezTo>
                    <a:pt x="416" y="823"/>
                    <a:pt x="393" y="805"/>
                    <a:pt x="371" y="786"/>
                  </a:cubicBezTo>
                  <a:cubicBezTo>
                    <a:pt x="355" y="772"/>
                    <a:pt x="338" y="760"/>
                    <a:pt x="320" y="748"/>
                  </a:cubicBezTo>
                  <a:cubicBezTo>
                    <a:pt x="307" y="738"/>
                    <a:pt x="292" y="729"/>
                    <a:pt x="278" y="719"/>
                  </a:cubicBezTo>
                  <a:cubicBezTo>
                    <a:pt x="269" y="713"/>
                    <a:pt x="259" y="707"/>
                    <a:pt x="249" y="700"/>
                  </a:cubicBezTo>
                  <a:cubicBezTo>
                    <a:pt x="243" y="696"/>
                    <a:pt x="238" y="691"/>
                    <a:pt x="231" y="687"/>
                  </a:cubicBezTo>
                  <a:cubicBezTo>
                    <a:pt x="227" y="684"/>
                    <a:pt x="222" y="681"/>
                    <a:pt x="218" y="678"/>
                  </a:cubicBezTo>
                  <a:cubicBezTo>
                    <a:pt x="211" y="674"/>
                    <a:pt x="205" y="671"/>
                    <a:pt x="196" y="665"/>
                  </a:cubicBezTo>
                  <a:close/>
                  <a:moveTo>
                    <a:pt x="101" y="570"/>
                  </a:moveTo>
                  <a:lnTo>
                    <a:pt x="101" y="570"/>
                  </a:lnTo>
                  <a:cubicBezTo>
                    <a:pt x="107" y="570"/>
                    <a:pt x="113" y="569"/>
                    <a:pt x="117" y="571"/>
                  </a:cubicBezTo>
                  <a:cubicBezTo>
                    <a:pt x="125" y="576"/>
                    <a:pt x="134" y="574"/>
                    <a:pt x="143" y="573"/>
                  </a:cubicBezTo>
                  <a:cubicBezTo>
                    <a:pt x="168" y="569"/>
                    <a:pt x="194" y="570"/>
                    <a:pt x="220" y="570"/>
                  </a:cubicBezTo>
                  <a:cubicBezTo>
                    <a:pt x="239" y="570"/>
                    <a:pt x="256" y="577"/>
                    <a:pt x="268" y="593"/>
                  </a:cubicBezTo>
                  <a:cubicBezTo>
                    <a:pt x="275" y="602"/>
                    <a:pt x="283" y="608"/>
                    <a:pt x="292" y="615"/>
                  </a:cubicBezTo>
                  <a:cubicBezTo>
                    <a:pt x="318" y="632"/>
                    <a:pt x="343" y="649"/>
                    <a:pt x="368" y="666"/>
                  </a:cubicBezTo>
                  <a:cubicBezTo>
                    <a:pt x="391" y="683"/>
                    <a:pt x="414" y="700"/>
                    <a:pt x="437" y="717"/>
                  </a:cubicBezTo>
                  <a:cubicBezTo>
                    <a:pt x="449" y="726"/>
                    <a:pt x="461" y="736"/>
                    <a:pt x="473" y="744"/>
                  </a:cubicBezTo>
                  <a:cubicBezTo>
                    <a:pt x="488" y="755"/>
                    <a:pt x="502" y="767"/>
                    <a:pt x="520" y="774"/>
                  </a:cubicBezTo>
                  <a:cubicBezTo>
                    <a:pt x="522" y="770"/>
                    <a:pt x="524" y="768"/>
                    <a:pt x="524" y="764"/>
                  </a:cubicBezTo>
                  <a:cubicBezTo>
                    <a:pt x="525" y="751"/>
                    <a:pt x="524" y="737"/>
                    <a:pt x="525" y="724"/>
                  </a:cubicBezTo>
                  <a:cubicBezTo>
                    <a:pt x="526" y="690"/>
                    <a:pt x="528" y="655"/>
                    <a:pt x="528" y="621"/>
                  </a:cubicBezTo>
                  <a:cubicBezTo>
                    <a:pt x="529" y="572"/>
                    <a:pt x="528" y="522"/>
                    <a:pt x="529" y="472"/>
                  </a:cubicBezTo>
                  <a:cubicBezTo>
                    <a:pt x="529" y="424"/>
                    <a:pt x="530" y="375"/>
                    <a:pt x="532" y="327"/>
                  </a:cubicBezTo>
                  <a:cubicBezTo>
                    <a:pt x="532" y="291"/>
                    <a:pt x="536" y="256"/>
                    <a:pt x="534" y="221"/>
                  </a:cubicBezTo>
                  <a:cubicBezTo>
                    <a:pt x="533" y="201"/>
                    <a:pt x="533" y="181"/>
                    <a:pt x="532" y="161"/>
                  </a:cubicBezTo>
                  <a:cubicBezTo>
                    <a:pt x="532" y="156"/>
                    <a:pt x="533" y="150"/>
                    <a:pt x="528" y="146"/>
                  </a:cubicBezTo>
                  <a:cubicBezTo>
                    <a:pt x="526" y="147"/>
                    <a:pt x="524" y="147"/>
                    <a:pt x="522" y="149"/>
                  </a:cubicBezTo>
                  <a:cubicBezTo>
                    <a:pt x="498" y="173"/>
                    <a:pt x="472" y="194"/>
                    <a:pt x="446" y="216"/>
                  </a:cubicBezTo>
                  <a:cubicBezTo>
                    <a:pt x="441" y="221"/>
                    <a:pt x="435" y="224"/>
                    <a:pt x="430" y="229"/>
                  </a:cubicBezTo>
                  <a:cubicBezTo>
                    <a:pt x="408" y="249"/>
                    <a:pt x="387" y="270"/>
                    <a:pt x="365" y="291"/>
                  </a:cubicBezTo>
                  <a:cubicBezTo>
                    <a:pt x="353" y="302"/>
                    <a:pt x="341" y="313"/>
                    <a:pt x="328" y="323"/>
                  </a:cubicBezTo>
                  <a:cubicBezTo>
                    <a:pt x="316" y="333"/>
                    <a:pt x="300" y="341"/>
                    <a:pt x="288" y="351"/>
                  </a:cubicBezTo>
                  <a:cubicBezTo>
                    <a:pt x="276" y="363"/>
                    <a:pt x="257" y="360"/>
                    <a:pt x="246" y="373"/>
                  </a:cubicBezTo>
                  <a:cubicBezTo>
                    <a:pt x="245" y="375"/>
                    <a:pt x="241" y="375"/>
                    <a:pt x="238" y="375"/>
                  </a:cubicBezTo>
                  <a:cubicBezTo>
                    <a:pt x="219" y="375"/>
                    <a:pt x="200" y="376"/>
                    <a:pt x="181" y="375"/>
                  </a:cubicBezTo>
                  <a:cubicBezTo>
                    <a:pt x="162" y="374"/>
                    <a:pt x="143" y="374"/>
                    <a:pt x="124" y="377"/>
                  </a:cubicBezTo>
                  <a:cubicBezTo>
                    <a:pt x="110" y="380"/>
                    <a:pt x="109" y="381"/>
                    <a:pt x="107" y="395"/>
                  </a:cubicBezTo>
                  <a:cubicBezTo>
                    <a:pt x="106" y="410"/>
                    <a:pt x="105" y="425"/>
                    <a:pt x="104" y="440"/>
                  </a:cubicBezTo>
                  <a:cubicBezTo>
                    <a:pt x="103" y="454"/>
                    <a:pt x="102" y="468"/>
                    <a:pt x="102" y="482"/>
                  </a:cubicBezTo>
                  <a:cubicBezTo>
                    <a:pt x="100" y="506"/>
                    <a:pt x="104" y="530"/>
                    <a:pt x="100" y="554"/>
                  </a:cubicBezTo>
                  <a:cubicBezTo>
                    <a:pt x="99" y="558"/>
                    <a:pt x="101" y="563"/>
                    <a:pt x="101" y="5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2"/>
            <p:cNvSpPr>
              <a:spLocks/>
            </p:cNvSpPr>
            <p:nvPr/>
          </p:nvSpPr>
          <p:spPr bwMode="auto">
            <a:xfrm>
              <a:off x="4716463" y="3482975"/>
              <a:ext cx="233363" cy="561975"/>
            </a:xfrm>
            <a:custGeom>
              <a:avLst/>
              <a:gdLst>
                <a:gd name="T0" fmla="*/ 69 w 380"/>
                <a:gd name="T1" fmla="*/ 918 h 918"/>
                <a:gd name="T2" fmla="*/ 69 w 380"/>
                <a:gd name="T3" fmla="*/ 918 h 918"/>
                <a:gd name="T4" fmla="*/ 38 w 380"/>
                <a:gd name="T5" fmla="*/ 908 h 918"/>
                <a:gd name="T6" fmla="*/ 12 w 380"/>
                <a:gd name="T7" fmla="*/ 881 h 918"/>
                <a:gd name="T8" fmla="*/ 7 w 380"/>
                <a:gd name="T9" fmla="*/ 874 h 918"/>
                <a:gd name="T10" fmla="*/ 9 w 380"/>
                <a:gd name="T11" fmla="*/ 846 h 918"/>
                <a:gd name="T12" fmla="*/ 33 w 380"/>
                <a:gd name="T13" fmla="*/ 825 h 918"/>
                <a:gd name="T14" fmla="*/ 91 w 380"/>
                <a:gd name="T15" fmla="*/ 795 h 918"/>
                <a:gd name="T16" fmla="*/ 158 w 380"/>
                <a:gd name="T17" fmla="*/ 742 h 918"/>
                <a:gd name="T18" fmla="*/ 209 w 380"/>
                <a:gd name="T19" fmla="*/ 672 h 918"/>
                <a:gd name="T20" fmla="*/ 251 w 380"/>
                <a:gd name="T21" fmla="*/ 578 h 918"/>
                <a:gd name="T22" fmla="*/ 262 w 380"/>
                <a:gd name="T23" fmla="*/ 535 h 918"/>
                <a:gd name="T24" fmla="*/ 272 w 380"/>
                <a:gd name="T25" fmla="*/ 466 h 918"/>
                <a:gd name="T26" fmla="*/ 273 w 380"/>
                <a:gd name="T27" fmla="*/ 450 h 918"/>
                <a:gd name="T28" fmla="*/ 275 w 380"/>
                <a:gd name="T29" fmla="*/ 405 h 918"/>
                <a:gd name="T30" fmla="*/ 272 w 380"/>
                <a:gd name="T31" fmla="*/ 336 h 918"/>
                <a:gd name="T32" fmla="*/ 260 w 380"/>
                <a:gd name="T33" fmla="*/ 275 h 918"/>
                <a:gd name="T34" fmla="*/ 251 w 380"/>
                <a:gd name="T35" fmla="*/ 246 h 918"/>
                <a:gd name="T36" fmla="*/ 241 w 380"/>
                <a:gd name="T37" fmla="*/ 222 h 918"/>
                <a:gd name="T38" fmla="*/ 225 w 380"/>
                <a:gd name="T39" fmla="*/ 196 h 918"/>
                <a:gd name="T40" fmla="*/ 214 w 380"/>
                <a:gd name="T41" fmla="*/ 182 h 918"/>
                <a:gd name="T42" fmla="*/ 196 w 380"/>
                <a:gd name="T43" fmla="*/ 152 h 918"/>
                <a:gd name="T44" fmla="*/ 139 w 380"/>
                <a:gd name="T45" fmla="*/ 86 h 918"/>
                <a:gd name="T46" fmla="*/ 122 w 380"/>
                <a:gd name="T47" fmla="*/ 68 h 918"/>
                <a:gd name="T48" fmla="*/ 119 w 380"/>
                <a:gd name="T49" fmla="*/ 23 h 918"/>
                <a:gd name="T50" fmla="*/ 126 w 380"/>
                <a:gd name="T51" fmla="*/ 15 h 918"/>
                <a:gd name="T52" fmla="*/ 183 w 380"/>
                <a:gd name="T53" fmla="*/ 9 h 918"/>
                <a:gd name="T54" fmla="*/ 232 w 380"/>
                <a:gd name="T55" fmla="*/ 48 h 918"/>
                <a:gd name="T56" fmla="*/ 253 w 380"/>
                <a:gd name="T57" fmla="*/ 71 h 918"/>
                <a:gd name="T58" fmla="*/ 287 w 380"/>
                <a:gd name="T59" fmla="*/ 114 h 918"/>
                <a:gd name="T60" fmla="*/ 336 w 380"/>
                <a:gd name="T61" fmla="*/ 201 h 918"/>
                <a:gd name="T62" fmla="*/ 342 w 380"/>
                <a:gd name="T63" fmla="*/ 214 h 918"/>
                <a:gd name="T64" fmla="*/ 359 w 380"/>
                <a:gd name="T65" fmla="*/ 262 h 918"/>
                <a:gd name="T66" fmla="*/ 366 w 380"/>
                <a:gd name="T67" fmla="*/ 290 h 918"/>
                <a:gd name="T68" fmla="*/ 376 w 380"/>
                <a:gd name="T69" fmla="*/ 350 h 918"/>
                <a:gd name="T70" fmla="*/ 380 w 380"/>
                <a:gd name="T71" fmla="*/ 411 h 918"/>
                <a:gd name="T72" fmla="*/ 373 w 380"/>
                <a:gd name="T73" fmla="*/ 526 h 918"/>
                <a:gd name="T74" fmla="*/ 356 w 380"/>
                <a:gd name="T75" fmla="*/ 603 h 918"/>
                <a:gd name="T76" fmla="*/ 330 w 380"/>
                <a:gd name="T77" fmla="*/ 680 h 918"/>
                <a:gd name="T78" fmla="*/ 298 w 380"/>
                <a:gd name="T79" fmla="*/ 743 h 918"/>
                <a:gd name="T80" fmla="*/ 296 w 380"/>
                <a:gd name="T81" fmla="*/ 747 h 918"/>
                <a:gd name="T82" fmla="*/ 279 w 380"/>
                <a:gd name="T83" fmla="*/ 772 h 918"/>
                <a:gd name="T84" fmla="*/ 250 w 380"/>
                <a:gd name="T85" fmla="*/ 809 h 918"/>
                <a:gd name="T86" fmla="*/ 205 w 380"/>
                <a:gd name="T87" fmla="*/ 850 h 918"/>
                <a:gd name="T88" fmla="*/ 192 w 380"/>
                <a:gd name="T89" fmla="*/ 859 h 918"/>
                <a:gd name="T90" fmla="*/ 158 w 380"/>
                <a:gd name="T91" fmla="*/ 877 h 918"/>
                <a:gd name="T92" fmla="*/ 101 w 380"/>
                <a:gd name="T93" fmla="*/ 908 h 918"/>
                <a:gd name="T94" fmla="*/ 69 w 380"/>
                <a:gd name="T95"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0" h="918">
                  <a:moveTo>
                    <a:pt x="69" y="918"/>
                  </a:moveTo>
                  <a:lnTo>
                    <a:pt x="69" y="918"/>
                  </a:lnTo>
                  <a:cubicBezTo>
                    <a:pt x="60" y="913"/>
                    <a:pt x="48" y="914"/>
                    <a:pt x="38" y="908"/>
                  </a:cubicBezTo>
                  <a:cubicBezTo>
                    <a:pt x="27" y="901"/>
                    <a:pt x="15" y="896"/>
                    <a:pt x="12" y="881"/>
                  </a:cubicBezTo>
                  <a:cubicBezTo>
                    <a:pt x="11" y="879"/>
                    <a:pt x="9" y="876"/>
                    <a:pt x="7" y="874"/>
                  </a:cubicBezTo>
                  <a:cubicBezTo>
                    <a:pt x="0" y="864"/>
                    <a:pt x="2" y="854"/>
                    <a:pt x="9" y="846"/>
                  </a:cubicBezTo>
                  <a:cubicBezTo>
                    <a:pt x="15" y="837"/>
                    <a:pt x="22" y="830"/>
                    <a:pt x="33" y="825"/>
                  </a:cubicBezTo>
                  <a:cubicBezTo>
                    <a:pt x="53" y="816"/>
                    <a:pt x="72" y="806"/>
                    <a:pt x="91" y="795"/>
                  </a:cubicBezTo>
                  <a:cubicBezTo>
                    <a:pt x="117" y="782"/>
                    <a:pt x="138" y="763"/>
                    <a:pt x="158" y="742"/>
                  </a:cubicBezTo>
                  <a:cubicBezTo>
                    <a:pt x="179" y="721"/>
                    <a:pt x="196" y="698"/>
                    <a:pt x="209" y="672"/>
                  </a:cubicBezTo>
                  <a:cubicBezTo>
                    <a:pt x="225" y="641"/>
                    <a:pt x="238" y="610"/>
                    <a:pt x="251" y="578"/>
                  </a:cubicBezTo>
                  <a:cubicBezTo>
                    <a:pt x="256" y="564"/>
                    <a:pt x="261" y="550"/>
                    <a:pt x="262" y="535"/>
                  </a:cubicBezTo>
                  <a:cubicBezTo>
                    <a:pt x="264" y="512"/>
                    <a:pt x="269" y="489"/>
                    <a:pt x="272" y="466"/>
                  </a:cubicBezTo>
                  <a:cubicBezTo>
                    <a:pt x="273" y="461"/>
                    <a:pt x="273" y="455"/>
                    <a:pt x="273" y="450"/>
                  </a:cubicBezTo>
                  <a:cubicBezTo>
                    <a:pt x="274" y="435"/>
                    <a:pt x="276" y="420"/>
                    <a:pt x="275" y="405"/>
                  </a:cubicBezTo>
                  <a:cubicBezTo>
                    <a:pt x="275" y="382"/>
                    <a:pt x="275" y="359"/>
                    <a:pt x="272" y="336"/>
                  </a:cubicBezTo>
                  <a:cubicBezTo>
                    <a:pt x="270" y="315"/>
                    <a:pt x="265" y="295"/>
                    <a:pt x="260" y="275"/>
                  </a:cubicBezTo>
                  <a:cubicBezTo>
                    <a:pt x="258" y="265"/>
                    <a:pt x="254" y="256"/>
                    <a:pt x="251" y="246"/>
                  </a:cubicBezTo>
                  <a:cubicBezTo>
                    <a:pt x="248" y="238"/>
                    <a:pt x="245" y="230"/>
                    <a:pt x="241" y="222"/>
                  </a:cubicBezTo>
                  <a:cubicBezTo>
                    <a:pt x="236" y="213"/>
                    <a:pt x="231" y="204"/>
                    <a:pt x="225" y="196"/>
                  </a:cubicBezTo>
                  <a:cubicBezTo>
                    <a:pt x="222" y="191"/>
                    <a:pt x="217" y="187"/>
                    <a:pt x="214" y="182"/>
                  </a:cubicBezTo>
                  <a:cubicBezTo>
                    <a:pt x="208" y="172"/>
                    <a:pt x="202" y="162"/>
                    <a:pt x="196" y="152"/>
                  </a:cubicBezTo>
                  <a:cubicBezTo>
                    <a:pt x="181" y="126"/>
                    <a:pt x="161" y="105"/>
                    <a:pt x="139" y="86"/>
                  </a:cubicBezTo>
                  <a:cubicBezTo>
                    <a:pt x="133" y="80"/>
                    <a:pt x="126" y="75"/>
                    <a:pt x="122" y="68"/>
                  </a:cubicBezTo>
                  <a:cubicBezTo>
                    <a:pt x="113" y="53"/>
                    <a:pt x="113" y="40"/>
                    <a:pt x="119" y="23"/>
                  </a:cubicBezTo>
                  <a:cubicBezTo>
                    <a:pt x="121" y="20"/>
                    <a:pt x="123" y="18"/>
                    <a:pt x="126" y="15"/>
                  </a:cubicBezTo>
                  <a:cubicBezTo>
                    <a:pt x="143" y="1"/>
                    <a:pt x="163" y="0"/>
                    <a:pt x="183" y="9"/>
                  </a:cubicBezTo>
                  <a:cubicBezTo>
                    <a:pt x="203" y="18"/>
                    <a:pt x="217" y="33"/>
                    <a:pt x="232" y="48"/>
                  </a:cubicBezTo>
                  <a:cubicBezTo>
                    <a:pt x="239" y="56"/>
                    <a:pt x="246" y="63"/>
                    <a:pt x="253" y="71"/>
                  </a:cubicBezTo>
                  <a:cubicBezTo>
                    <a:pt x="264" y="85"/>
                    <a:pt x="277" y="99"/>
                    <a:pt x="287" y="114"/>
                  </a:cubicBezTo>
                  <a:cubicBezTo>
                    <a:pt x="306" y="141"/>
                    <a:pt x="321" y="171"/>
                    <a:pt x="336" y="201"/>
                  </a:cubicBezTo>
                  <a:cubicBezTo>
                    <a:pt x="338" y="205"/>
                    <a:pt x="340" y="210"/>
                    <a:pt x="342" y="214"/>
                  </a:cubicBezTo>
                  <a:cubicBezTo>
                    <a:pt x="349" y="229"/>
                    <a:pt x="357" y="245"/>
                    <a:pt x="359" y="262"/>
                  </a:cubicBezTo>
                  <a:cubicBezTo>
                    <a:pt x="360" y="271"/>
                    <a:pt x="364" y="281"/>
                    <a:pt x="366" y="290"/>
                  </a:cubicBezTo>
                  <a:cubicBezTo>
                    <a:pt x="372" y="309"/>
                    <a:pt x="376" y="329"/>
                    <a:pt x="376" y="350"/>
                  </a:cubicBezTo>
                  <a:cubicBezTo>
                    <a:pt x="377" y="370"/>
                    <a:pt x="380" y="391"/>
                    <a:pt x="380" y="411"/>
                  </a:cubicBezTo>
                  <a:cubicBezTo>
                    <a:pt x="379" y="449"/>
                    <a:pt x="377" y="487"/>
                    <a:pt x="373" y="526"/>
                  </a:cubicBezTo>
                  <a:cubicBezTo>
                    <a:pt x="370" y="552"/>
                    <a:pt x="362" y="577"/>
                    <a:pt x="356" y="603"/>
                  </a:cubicBezTo>
                  <a:cubicBezTo>
                    <a:pt x="350" y="630"/>
                    <a:pt x="341" y="655"/>
                    <a:pt x="330" y="680"/>
                  </a:cubicBezTo>
                  <a:cubicBezTo>
                    <a:pt x="321" y="702"/>
                    <a:pt x="309" y="722"/>
                    <a:pt x="298" y="743"/>
                  </a:cubicBezTo>
                  <a:cubicBezTo>
                    <a:pt x="297" y="745"/>
                    <a:pt x="297" y="747"/>
                    <a:pt x="296" y="747"/>
                  </a:cubicBezTo>
                  <a:cubicBezTo>
                    <a:pt x="284" y="751"/>
                    <a:pt x="281" y="762"/>
                    <a:pt x="279" y="772"/>
                  </a:cubicBezTo>
                  <a:cubicBezTo>
                    <a:pt x="266" y="782"/>
                    <a:pt x="262" y="799"/>
                    <a:pt x="250" y="809"/>
                  </a:cubicBezTo>
                  <a:cubicBezTo>
                    <a:pt x="233" y="821"/>
                    <a:pt x="222" y="839"/>
                    <a:pt x="205" y="850"/>
                  </a:cubicBezTo>
                  <a:cubicBezTo>
                    <a:pt x="201" y="853"/>
                    <a:pt x="197" y="858"/>
                    <a:pt x="192" y="859"/>
                  </a:cubicBezTo>
                  <a:cubicBezTo>
                    <a:pt x="179" y="863"/>
                    <a:pt x="169" y="871"/>
                    <a:pt x="158" y="877"/>
                  </a:cubicBezTo>
                  <a:cubicBezTo>
                    <a:pt x="140" y="889"/>
                    <a:pt x="120" y="898"/>
                    <a:pt x="101" y="908"/>
                  </a:cubicBezTo>
                  <a:cubicBezTo>
                    <a:pt x="92" y="912"/>
                    <a:pt x="82" y="914"/>
                    <a:pt x="69" y="9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3"/>
            <p:cNvSpPr>
              <a:spLocks/>
            </p:cNvSpPr>
            <p:nvPr/>
          </p:nvSpPr>
          <p:spPr bwMode="auto">
            <a:xfrm>
              <a:off x="4691063" y="3581400"/>
              <a:ext cx="144463" cy="352425"/>
            </a:xfrm>
            <a:custGeom>
              <a:avLst/>
              <a:gdLst>
                <a:gd name="T0" fmla="*/ 135 w 234"/>
                <a:gd name="T1" fmla="*/ 244 h 576"/>
                <a:gd name="T2" fmla="*/ 135 w 234"/>
                <a:gd name="T3" fmla="*/ 244 h 576"/>
                <a:gd name="T4" fmla="*/ 127 w 234"/>
                <a:gd name="T5" fmla="*/ 185 h 576"/>
                <a:gd name="T6" fmla="*/ 119 w 234"/>
                <a:gd name="T7" fmla="*/ 167 h 576"/>
                <a:gd name="T8" fmla="*/ 105 w 234"/>
                <a:gd name="T9" fmla="*/ 142 h 576"/>
                <a:gd name="T10" fmla="*/ 75 w 234"/>
                <a:gd name="T11" fmla="*/ 96 h 576"/>
                <a:gd name="T12" fmla="*/ 58 w 234"/>
                <a:gd name="T13" fmla="*/ 79 h 576"/>
                <a:gd name="T14" fmla="*/ 40 w 234"/>
                <a:gd name="T15" fmla="*/ 37 h 576"/>
                <a:gd name="T16" fmla="*/ 70 w 234"/>
                <a:gd name="T17" fmla="*/ 2 h 576"/>
                <a:gd name="T18" fmla="*/ 92 w 234"/>
                <a:gd name="T19" fmla="*/ 0 h 576"/>
                <a:gd name="T20" fmla="*/ 117 w 234"/>
                <a:gd name="T21" fmla="*/ 12 h 576"/>
                <a:gd name="T22" fmla="*/ 176 w 234"/>
                <a:gd name="T23" fmla="*/ 77 h 576"/>
                <a:gd name="T24" fmla="*/ 203 w 234"/>
                <a:gd name="T25" fmla="*/ 120 h 576"/>
                <a:gd name="T26" fmla="*/ 207 w 234"/>
                <a:gd name="T27" fmla="*/ 129 h 576"/>
                <a:gd name="T28" fmla="*/ 217 w 234"/>
                <a:gd name="T29" fmla="*/ 162 h 576"/>
                <a:gd name="T30" fmla="*/ 231 w 234"/>
                <a:gd name="T31" fmla="*/ 229 h 576"/>
                <a:gd name="T32" fmla="*/ 230 w 234"/>
                <a:gd name="T33" fmla="*/ 280 h 576"/>
                <a:gd name="T34" fmla="*/ 228 w 234"/>
                <a:gd name="T35" fmla="*/ 313 h 576"/>
                <a:gd name="T36" fmla="*/ 227 w 234"/>
                <a:gd name="T37" fmla="*/ 331 h 576"/>
                <a:gd name="T38" fmla="*/ 206 w 234"/>
                <a:gd name="T39" fmla="*/ 411 h 576"/>
                <a:gd name="T40" fmla="*/ 187 w 234"/>
                <a:gd name="T41" fmla="*/ 463 h 576"/>
                <a:gd name="T42" fmla="*/ 184 w 234"/>
                <a:gd name="T43" fmla="*/ 470 h 576"/>
                <a:gd name="T44" fmla="*/ 134 w 234"/>
                <a:gd name="T45" fmla="*/ 535 h 576"/>
                <a:gd name="T46" fmla="*/ 102 w 234"/>
                <a:gd name="T47" fmla="*/ 560 h 576"/>
                <a:gd name="T48" fmla="*/ 65 w 234"/>
                <a:gd name="T49" fmla="*/ 574 h 576"/>
                <a:gd name="T50" fmla="*/ 34 w 234"/>
                <a:gd name="T51" fmla="*/ 568 h 576"/>
                <a:gd name="T52" fmla="*/ 6 w 234"/>
                <a:gd name="T53" fmla="*/ 540 h 576"/>
                <a:gd name="T54" fmla="*/ 6 w 234"/>
                <a:gd name="T55" fmla="*/ 519 h 576"/>
                <a:gd name="T56" fmla="*/ 31 w 234"/>
                <a:gd name="T57" fmla="*/ 490 h 576"/>
                <a:gd name="T58" fmla="*/ 72 w 234"/>
                <a:gd name="T59" fmla="*/ 453 h 576"/>
                <a:gd name="T60" fmla="*/ 94 w 234"/>
                <a:gd name="T61" fmla="*/ 421 h 576"/>
                <a:gd name="T62" fmla="*/ 113 w 234"/>
                <a:gd name="T63" fmla="*/ 378 h 576"/>
                <a:gd name="T64" fmla="*/ 127 w 234"/>
                <a:gd name="T65" fmla="*/ 311 h 576"/>
                <a:gd name="T66" fmla="*/ 132 w 234"/>
                <a:gd name="T67" fmla="*/ 270 h 576"/>
                <a:gd name="T68" fmla="*/ 135 w 234"/>
                <a:gd name="T69" fmla="*/ 24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576">
                  <a:moveTo>
                    <a:pt x="135" y="244"/>
                  </a:moveTo>
                  <a:lnTo>
                    <a:pt x="135" y="244"/>
                  </a:lnTo>
                  <a:cubicBezTo>
                    <a:pt x="132" y="224"/>
                    <a:pt x="130" y="205"/>
                    <a:pt x="127" y="185"/>
                  </a:cubicBezTo>
                  <a:cubicBezTo>
                    <a:pt x="126" y="179"/>
                    <a:pt x="123" y="171"/>
                    <a:pt x="119" y="167"/>
                  </a:cubicBezTo>
                  <a:cubicBezTo>
                    <a:pt x="112" y="160"/>
                    <a:pt x="109" y="151"/>
                    <a:pt x="105" y="142"/>
                  </a:cubicBezTo>
                  <a:cubicBezTo>
                    <a:pt x="98" y="125"/>
                    <a:pt x="87" y="110"/>
                    <a:pt x="75" y="96"/>
                  </a:cubicBezTo>
                  <a:cubicBezTo>
                    <a:pt x="70" y="90"/>
                    <a:pt x="65" y="84"/>
                    <a:pt x="58" y="79"/>
                  </a:cubicBezTo>
                  <a:cubicBezTo>
                    <a:pt x="46" y="68"/>
                    <a:pt x="41" y="53"/>
                    <a:pt x="40" y="37"/>
                  </a:cubicBezTo>
                  <a:cubicBezTo>
                    <a:pt x="40" y="18"/>
                    <a:pt x="51" y="5"/>
                    <a:pt x="70" y="2"/>
                  </a:cubicBezTo>
                  <a:cubicBezTo>
                    <a:pt x="77" y="0"/>
                    <a:pt x="85" y="0"/>
                    <a:pt x="92" y="0"/>
                  </a:cubicBezTo>
                  <a:cubicBezTo>
                    <a:pt x="102" y="0"/>
                    <a:pt x="111" y="4"/>
                    <a:pt x="117" y="12"/>
                  </a:cubicBezTo>
                  <a:cubicBezTo>
                    <a:pt x="137" y="33"/>
                    <a:pt x="158" y="53"/>
                    <a:pt x="176" y="77"/>
                  </a:cubicBezTo>
                  <a:cubicBezTo>
                    <a:pt x="186" y="91"/>
                    <a:pt x="196" y="104"/>
                    <a:pt x="203" y="120"/>
                  </a:cubicBezTo>
                  <a:cubicBezTo>
                    <a:pt x="205" y="123"/>
                    <a:pt x="206" y="126"/>
                    <a:pt x="207" y="129"/>
                  </a:cubicBezTo>
                  <a:cubicBezTo>
                    <a:pt x="210" y="140"/>
                    <a:pt x="212" y="152"/>
                    <a:pt x="217" y="162"/>
                  </a:cubicBezTo>
                  <a:cubicBezTo>
                    <a:pt x="227" y="183"/>
                    <a:pt x="227" y="207"/>
                    <a:pt x="231" y="229"/>
                  </a:cubicBezTo>
                  <a:cubicBezTo>
                    <a:pt x="234" y="246"/>
                    <a:pt x="232" y="263"/>
                    <a:pt x="230" y="280"/>
                  </a:cubicBezTo>
                  <a:cubicBezTo>
                    <a:pt x="228" y="291"/>
                    <a:pt x="229" y="302"/>
                    <a:pt x="228" y="313"/>
                  </a:cubicBezTo>
                  <a:cubicBezTo>
                    <a:pt x="228" y="319"/>
                    <a:pt x="229" y="325"/>
                    <a:pt x="227" y="331"/>
                  </a:cubicBezTo>
                  <a:cubicBezTo>
                    <a:pt x="220" y="358"/>
                    <a:pt x="217" y="386"/>
                    <a:pt x="206" y="411"/>
                  </a:cubicBezTo>
                  <a:cubicBezTo>
                    <a:pt x="199" y="428"/>
                    <a:pt x="193" y="446"/>
                    <a:pt x="187" y="463"/>
                  </a:cubicBezTo>
                  <a:cubicBezTo>
                    <a:pt x="186" y="465"/>
                    <a:pt x="185" y="468"/>
                    <a:pt x="184" y="470"/>
                  </a:cubicBezTo>
                  <a:cubicBezTo>
                    <a:pt x="170" y="494"/>
                    <a:pt x="155" y="517"/>
                    <a:pt x="134" y="535"/>
                  </a:cubicBezTo>
                  <a:cubicBezTo>
                    <a:pt x="124" y="544"/>
                    <a:pt x="115" y="554"/>
                    <a:pt x="102" y="560"/>
                  </a:cubicBezTo>
                  <a:cubicBezTo>
                    <a:pt x="90" y="567"/>
                    <a:pt x="78" y="572"/>
                    <a:pt x="65" y="574"/>
                  </a:cubicBezTo>
                  <a:cubicBezTo>
                    <a:pt x="54" y="576"/>
                    <a:pt x="44" y="575"/>
                    <a:pt x="34" y="568"/>
                  </a:cubicBezTo>
                  <a:cubicBezTo>
                    <a:pt x="22" y="561"/>
                    <a:pt x="14" y="550"/>
                    <a:pt x="6" y="540"/>
                  </a:cubicBezTo>
                  <a:cubicBezTo>
                    <a:pt x="0" y="534"/>
                    <a:pt x="1" y="525"/>
                    <a:pt x="6" y="519"/>
                  </a:cubicBezTo>
                  <a:cubicBezTo>
                    <a:pt x="13" y="509"/>
                    <a:pt x="20" y="498"/>
                    <a:pt x="31" y="490"/>
                  </a:cubicBezTo>
                  <a:cubicBezTo>
                    <a:pt x="45" y="478"/>
                    <a:pt x="60" y="467"/>
                    <a:pt x="72" y="453"/>
                  </a:cubicBezTo>
                  <a:cubicBezTo>
                    <a:pt x="81" y="443"/>
                    <a:pt x="89" y="433"/>
                    <a:pt x="94" y="421"/>
                  </a:cubicBezTo>
                  <a:cubicBezTo>
                    <a:pt x="101" y="407"/>
                    <a:pt x="109" y="393"/>
                    <a:pt x="113" y="378"/>
                  </a:cubicBezTo>
                  <a:cubicBezTo>
                    <a:pt x="118" y="356"/>
                    <a:pt x="127" y="335"/>
                    <a:pt x="127" y="311"/>
                  </a:cubicBezTo>
                  <a:cubicBezTo>
                    <a:pt x="127" y="297"/>
                    <a:pt x="131" y="284"/>
                    <a:pt x="132" y="270"/>
                  </a:cubicBezTo>
                  <a:cubicBezTo>
                    <a:pt x="133" y="262"/>
                    <a:pt x="134" y="253"/>
                    <a:pt x="135" y="2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24"/>
            <p:cNvSpPr>
              <a:spLocks/>
            </p:cNvSpPr>
            <p:nvPr/>
          </p:nvSpPr>
          <p:spPr bwMode="auto">
            <a:xfrm>
              <a:off x="4659313" y="3678238"/>
              <a:ext cx="71438" cy="152400"/>
            </a:xfrm>
            <a:custGeom>
              <a:avLst/>
              <a:gdLst>
                <a:gd name="T0" fmla="*/ 9 w 118"/>
                <a:gd name="T1" fmla="*/ 232 h 248"/>
                <a:gd name="T2" fmla="*/ 9 w 118"/>
                <a:gd name="T3" fmla="*/ 232 h 248"/>
                <a:gd name="T4" fmla="*/ 11 w 118"/>
                <a:gd name="T5" fmla="*/ 195 h 248"/>
                <a:gd name="T6" fmla="*/ 25 w 118"/>
                <a:gd name="T7" fmla="*/ 170 h 248"/>
                <a:gd name="T8" fmla="*/ 36 w 118"/>
                <a:gd name="T9" fmla="*/ 139 h 248"/>
                <a:gd name="T10" fmla="*/ 36 w 118"/>
                <a:gd name="T11" fmla="*/ 115 h 248"/>
                <a:gd name="T12" fmla="*/ 29 w 118"/>
                <a:gd name="T13" fmla="*/ 79 h 248"/>
                <a:gd name="T14" fmla="*/ 20 w 118"/>
                <a:gd name="T15" fmla="*/ 57 h 248"/>
                <a:gd name="T16" fmla="*/ 10 w 118"/>
                <a:gd name="T17" fmla="*/ 34 h 248"/>
                <a:gd name="T18" fmla="*/ 18 w 118"/>
                <a:gd name="T19" fmla="*/ 11 h 248"/>
                <a:gd name="T20" fmla="*/ 59 w 118"/>
                <a:gd name="T21" fmla="*/ 6 h 248"/>
                <a:gd name="T22" fmla="*/ 91 w 118"/>
                <a:gd name="T23" fmla="*/ 39 h 248"/>
                <a:gd name="T24" fmla="*/ 102 w 118"/>
                <a:gd name="T25" fmla="*/ 67 h 248"/>
                <a:gd name="T26" fmla="*/ 116 w 118"/>
                <a:gd name="T27" fmla="*/ 133 h 248"/>
                <a:gd name="T28" fmla="*/ 109 w 118"/>
                <a:gd name="T29" fmla="*/ 176 h 248"/>
                <a:gd name="T30" fmla="*/ 91 w 118"/>
                <a:gd name="T31" fmla="*/ 215 h 248"/>
                <a:gd name="T32" fmla="*/ 87 w 118"/>
                <a:gd name="T33" fmla="*/ 219 h 248"/>
                <a:gd name="T34" fmla="*/ 72 w 118"/>
                <a:gd name="T35" fmla="*/ 239 h 248"/>
                <a:gd name="T36" fmla="*/ 55 w 118"/>
                <a:gd name="T37" fmla="*/ 248 h 248"/>
                <a:gd name="T38" fmla="*/ 23 w 118"/>
                <a:gd name="T39" fmla="*/ 239 h 248"/>
                <a:gd name="T40" fmla="*/ 9 w 118"/>
                <a:gd name="T41" fmla="*/ 23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248">
                  <a:moveTo>
                    <a:pt x="9" y="232"/>
                  </a:moveTo>
                  <a:lnTo>
                    <a:pt x="9" y="232"/>
                  </a:lnTo>
                  <a:cubicBezTo>
                    <a:pt x="0" y="219"/>
                    <a:pt x="5" y="207"/>
                    <a:pt x="11" y="195"/>
                  </a:cubicBezTo>
                  <a:cubicBezTo>
                    <a:pt x="15" y="186"/>
                    <a:pt x="19" y="178"/>
                    <a:pt x="25" y="170"/>
                  </a:cubicBezTo>
                  <a:cubicBezTo>
                    <a:pt x="31" y="160"/>
                    <a:pt x="33" y="150"/>
                    <a:pt x="36" y="139"/>
                  </a:cubicBezTo>
                  <a:cubicBezTo>
                    <a:pt x="38" y="131"/>
                    <a:pt x="37" y="123"/>
                    <a:pt x="36" y="115"/>
                  </a:cubicBezTo>
                  <a:cubicBezTo>
                    <a:pt x="33" y="103"/>
                    <a:pt x="31" y="91"/>
                    <a:pt x="29" y="79"/>
                  </a:cubicBezTo>
                  <a:cubicBezTo>
                    <a:pt x="28" y="70"/>
                    <a:pt x="25" y="63"/>
                    <a:pt x="20" y="57"/>
                  </a:cubicBezTo>
                  <a:cubicBezTo>
                    <a:pt x="15" y="50"/>
                    <a:pt x="11" y="43"/>
                    <a:pt x="10" y="34"/>
                  </a:cubicBezTo>
                  <a:cubicBezTo>
                    <a:pt x="8" y="25"/>
                    <a:pt x="10" y="17"/>
                    <a:pt x="18" y="11"/>
                  </a:cubicBezTo>
                  <a:cubicBezTo>
                    <a:pt x="31" y="4"/>
                    <a:pt x="44" y="0"/>
                    <a:pt x="59" y="6"/>
                  </a:cubicBezTo>
                  <a:cubicBezTo>
                    <a:pt x="74" y="13"/>
                    <a:pt x="86" y="22"/>
                    <a:pt x="91" y="39"/>
                  </a:cubicBezTo>
                  <a:cubicBezTo>
                    <a:pt x="93" y="48"/>
                    <a:pt x="99" y="57"/>
                    <a:pt x="102" y="67"/>
                  </a:cubicBezTo>
                  <a:cubicBezTo>
                    <a:pt x="110" y="88"/>
                    <a:pt x="113" y="111"/>
                    <a:pt x="116" y="133"/>
                  </a:cubicBezTo>
                  <a:cubicBezTo>
                    <a:pt x="118" y="147"/>
                    <a:pt x="116" y="162"/>
                    <a:pt x="109" y="176"/>
                  </a:cubicBezTo>
                  <a:cubicBezTo>
                    <a:pt x="103" y="189"/>
                    <a:pt x="93" y="200"/>
                    <a:pt x="91" y="215"/>
                  </a:cubicBezTo>
                  <a:cubicBezTo>
                    <a:pt x="91" y="216"/>
                    <a:pt x="89" y="218"/>
                    <a:pt x="87" y="219"/>
                  </a:cubicBezTo>
                  <a:cubicBezTo>
                    <a:pt x="82" y="226"/>
                    <a:pt x="77" y="232"/>
                    <a:pt x="72" y="239"/>
                  </a:cubicBezTo>
                  <a:cubicBezTo>
                    <a:pt x="68" y="245"/>
                    <a:pt x="63" y="248"/>
                    <a:pt x="55" y="248"/>
                  </a:cubicBezTo>
                  <a:cubicBezTo>
                    <a:pt x="44" y="248"/>
                    <a:pt x="33" y="247"/>
                    <a:pt x="23" y="239"/>
                  </a:cubicBezTo>
                  <a:cubicBezTo>
                    <a:pt x="19" y="236"/>
                    <a:pt x="15" y="235"/>
                    <a:pt x="9" y="2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677985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wee films">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3" name="Picture Placeholder 2"/>
          <p:cNvSpPr>
            <a:spLocks noGrp="1"/>
          </p:cNvSpPr>
          <p:nvPr>
            <p:ph type="pic" sz="quarter" idx="12" hasCustomPrompt="1"/>
          </p:nvPr>
        </p:nvSpPr>
        <p:spPr>
          <a:xfrm>
            <a:off x="3043866" y="1710431"/>
            <a:ext cx="4587857" cy="2784197"/>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smtClean="0"/>
              <a:t>film</a:t>
            </a:r>
            <a:endParaRPr lang="en-US" dirty="0"/>
          </a:p>
        </p:txBody>
      </p:sp>
      <p:sp>
        <p:nvSpPr>
          <p:cNvPr id="4" name="Picture Placeholder 3"/>
          <p:cNvSpPr>
            <a:spLocks noGrp="1"/>
          </p:cNvSpPr>
          <p:nvPr>
            <p:ph type="pic" sz="quarter" idx="13" hasCustomPrompt="1"/>
          </p:nvPr>
        </p:nvSpPr>
        <p:spPr>
          <a:xfrm>
            <a:off x="7631113" y="1709738"/>
            <a:ext cx="4560887" cy="2784475"/>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smtClean="0"/>
              <a:t>film</a:t>
            </a:r>
            <a:endParaRPr lang="en-US" dirty="0"/>
          </a:p>
        </p:txBody>
      </p:sp>
      <p:sp>
        <p:nvSpPr>
          <p:cNvPr id="6" name="Text Placeholder 5"/>
          <p:cNvSpPr>
            <a:spLocks noGrp="1"/>
          </p:cNvSpPr>
          <p:nvPr>
            <p:ph type="body" sz="quarter" idx="14" hasCustomPrompt="1"/>
          </p:nvPr>
        </p:nvSpPr>
        <p:spPr>
          <a:xfrm>
            <a:off x="3043238" y="4494213"/>
            <a:ext cx="4587875" cy="1076325"/>
          </a:xfrm>
          <a:prstGeom prst="rect">
            <a:avLst/>
          </a:prstGeom>
        </p:spPr>
        <p:txBody>
          <a:bodyPr lIns="0" tIns="180000"/>
          <a:lstStyle>
            <a:lvl1pPr marL="0" indent="0">
              <a:buNone/>
              <a:defRPr>
                <a:solidFill>
                  <a:schemeClr val="tx2"/>
                </a:solidFill>
              </a:defRPr>
            </a:lvl1pPr>
          </a:lstStyle>
          <a:p>
            <a:pPr lvl="0"/>
            <a:r>
              <a:rPr lang="nl-NL" dirty="0" smtClean="0"/>
              <a:t>Titel</a:t>
            </a:r>
            <a:endParaRPr lang="en-US" dirty="0"/>
          </a:p>
        </p:txBody>
      </p:sp>
      <p:sp>
        <p:nvSpPr>
          <p:cNvPr id="9" name="Text Placeholder 8"/>
          <p:cNvSpPr>
            <a:spLocks noGrp="1"/>
          </p:cNvSpPr>
          <p:nvPr>
            <p:ph type="body" sz="quarter" idx="15" hasCustomPrompt="1"/>
          </p:nvPr>
        </p:nvSpPr>
        <p:spPr>
          <a:xfrm>
            <a:off x="7631113" y="4494213"/>
            <a:ext cx="4560887" cy="1076325"/>
          </a:xfrm>
          <a:prstGeom prst="rect">
            <a:avLst/>
          </a:prstGeom>
        </p:spPr>
        <p:txBody>
          <a:bodyPr lIns="0" tIns="180000"/>
          <a:lstStyle>
            <a:lvl1pPr marL="0" indent="0">
              <a:buNone/>
              <a:defRPr>
                <a:solidFill>
                  <a:schemeClr val="tx2"/>
                </a:solidFill>
              </a:defRPr>
            </a:lvl1pPr>
          </a:lstStyle>
          <a:p>
            <a:pPr lvl="0"/>
            <a:r>
              <a:rPr lang="nl-NL" dirty="0" smtClean="0"/>
              <a:t>Title</a:t>
            </a:r>
            <a:endParaRPr lang="en-US" dirty="0"/>
          </a:p>
        </p:txBody>
      </p:sp>
    </p:spTree>
    <p:extLst>
      <p:ext uri="{BB962C8B-B14F-4D97-AF65-F5344CB8AC3E}">
        <p14:creationId xmlns:p14="http://schemas.microsoft.com/office/powerpoint/2010/main" val="5519589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wee geluid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6" name="Text Placeholder 5"/>
          <p:cNvSpPr>
            <a:spLocks noGrp="1"/>
          </p:cNvSpPr>
          <p:nvPr>
            <p:ph type="body" sz="quarter" idx="14" hasCustomPrompt="1"/>
          </p:nvPr>
        </p:nvSpPr>
        <p:spPr>
          <a:xfrm>
            <a:off x="3043238" y="4494213"/>
            <a:ext cx="4587875" cy="1076325"/>
          </a:xfrm>
          <a:prstGeom prst="rect">
            <a:avLst/>
          </a:prstGeom>
        </p:spPr>
        <p:txBody>
          <a:bodyPr lIns="108000" tIns="180000"/>
          <a:lstStyle>
            <a:lvl1pPr marL="0" indent="0">
              <a:buNone/>
              <a:defRPr>
                <a:solidFill>
                  <a:schemeClr val="tx2"/>
                </a:solidFill>
              </a:defRPr>
            </a:lvl1pPr>
          </a:lstStyle>
          <a:p>
            <a:pPr lvl="0"/>
            <a:r>
              <a:rPr lang="nl-NL" dirty="0" smtClean="0"/>
              <a:t>Titel</a:t>
            </a:r>
            <a:endParaRPr lang="en-US" dirty="0"/>
          </a:p>
        </p:txBody>
      </p:sp>
      <p:sp>
        <p:nvSpPr>
          <p:cNvPr id="9" name="Text Placeholder 8"/>
          <p:cNvSpPr>
            <a:spLocks noGrp="1"/>
          </p:cNvSpPr>
          <p:nvPr>
            <p:ph type="body" sz="quarter" idx="15" hasCustomPrompt="1"/>
          </p:nvPr>
        </p:nvSpPr>
        <p:spPr>
          <a:xfrm>
            <a:off x="7631113" y="4494213"/>
            <a:ext cx="4560887" cy="1076325"/>
          </a:xfrm>
          <a:prstGeom prst="rect">
            <a:avLst/>
          </a:prstGeom>
        </p:spPr>
        <p:txBody>
          <a:bodyPr lIns="108000" tIns="180000"/>
          <a:lstStyle>
            <a:lvl1pPr marL="0" indent="0">
              <a:buNone/>
              <a:defRPr>
                <a:solidFill>
                  <a:schemeClr val="tx2"/>
                </a:solidFill>
              </a:defRPr>
            </a:lvl1pPr>
          </a:lstStyle>
          <a:p>
            <a:pPr lvl="0"/>
            <a:r>
              <a:rPr lang="nl-NL" dirty="0" smtClean="0"/>
              <a:t>Title</a:t>
            </a:r>
            <a:endParaRPr lang="en-US" dirty="0"/>
          </a:p>
        </p:txBody>
      </p:sp>
      <p:grpSp>
        <p:nvGrpSpPr>
          <p:cNvPr id="8" name="Group 7"/>
          <p:cNvGrpSpPr/>
          <p:nvPr userDrawn="1"/>
        </p:nvGrpSpPr>
        <p:grpSpPr>
          <a:xfrm>
            <a:off x="3176882" y="2951648"/>
            <a:ext cx="790207" cy="600808"/>
            <a:chOff x="4216400" y="3462338"/>
            <a:chExt cx="733426" cy="582612"/>
          </a:xfrm>
          <a:solidFill>
            <a:schemeClr val="bg2"/>
          </a:solidFill>
        </p:grpSpPr>
        <p:sp>
          <p:nvSpPr>
            <p:cNvPr id="10" name="Freeform 121"/>
            <p:cNvSpPr>
              <a:spLocks noEditPoints="1"/>
            </p:cNvSpPr>
            <p:nvPr/>
          </p:nvSpPr>
          <p:spPr bwMode="auto">
            <a:xfrm>
              <a:off x="4216400" y="3462338"/>
              <a:ext cx="388938" cy="569913"/>
            </a:xfrm>
            <a:custGeom>
              <a:avLst/>
              <a:gdLst>
                <a:gd name="T0" fmla="*/ 196 w 636"/>
                <a:gd name="T1" fmla="*/ 665 h 931"/>
                <a:gd name="T2" fmla="*/ 115 w 636"/>
                <a:gd name="T3" fmla="*/ 676 h 931"/>
                <a:gd name="T4" fmla="*/ 64 w 636"/>
                <a:gd name="T5" fmla="*/ 673 h 931"/>
                <a:gd name="T6" fmla="*/ 28 w 636"/>
                <a:gd name="T7" fmla="*/ 661 h 931"/>
                <a:gd name="T8" fmla="*/ 7 w 636"/>
                <a:gd name="T9" fmla="*/ 593 h 931"/>
                <a:gd name="T10" fmla="*/ 5 w 636"/>
                <a:gd name="T11" fmla="*/ 482 h 931"/>
                <a:gd name="T12" fmla="*/ 43 w 636"/>
                <a:gd name="T13" fmla="*/ 299 h 931"/>
                <a:gd name="T14" fmla="*/ 98 w 636"/>
                <a:gd name="T15" fmla="*/ 276 h 931"/>
                <a:gd name="T16" fmla="*/ 235 w 636"/>
                <a:gd name="T17" fmla="*/ 264 h 931"/>
                <a:gd name="T18" fmla="*/ 348 w 636"/>
                <a:gd name="T19" fmla="*/ 166 h 931"/>
                <a:gd name="T20" fmla="*/ 387 w 636"/>
                <a:gd name="T21" fmla="*/ 136 h 931"/>
                <a:gd name="T22" fmla="*/ 465 w 636"/>
                <a:gd name="T23" fmla="*/ 61 h 931"/>
                <a:gd name="T24" fmla="*/ 527 w 636"/>
                <a:gd name="T25" fmla="*/ 9 h 931"/>
                <a:gd name="T26" fmla="*/ 578 w 636"/>
                <a:gd name="T27" fmla="*/ 1 h 931"/>
                <a:gd name="T28" fmla="*/ 614 w 636"/>
                <a:gd name="T29" fmla="*/ 23 h 931"/>
                <a:gd name="T30" fmla="*/ 629 w 636"/>
                <a:gd name="T31" fmla="*/ 164 h 931"/>
                <a:gd name="T32" fmla="*/ 634 w 636"/>
                <a:gd name="T33" fmla="*/ 264 h 931"/>
                <a:gd name="T34" fmla="*/ 633 w 636"/>
                <a:gd name="T35" fmla="*/ 310 h 931"/>
                <a:gd name="T36" fmla="*/ 632 w 636"/>
                <a:gd name="T37" fmla="*/ 389 h 931"/>
                <a:gd name="T38" fmla="*/ 634 w 636"/>
                <a:gd name="T39" fmla="*/ 551 h 931"/>
                <a:gd name="T40" fmla="*/ 635 w 636"/>
                <a:gd name="T41" fmla="*/ 610 h 931"/>
                <a:gd name="T42" fmla="*/ 628 w 636"/>
                <a:gd name="T43" fmla="*/ 798 h 931"/>
                <a:gd name="T44" fmla="*/ 619 w 636"/>
                <a:gd name="T45" fmla="*/ 893 h 931"/>
                <a:gd name="T46" fmla="*/ 584 w 636"/>
                <a:gd name="T47" fmla="*/ 929 h 931"/>
                <a:gd name="T48" fmla="*/ 548 w 636"/>
                <a:gd name="T49" fmla="*/ 928 h 931"/>
                <a:gd name="T50" fmla="*/ 507 w 636"/>
                <a:gd name="T51" fmla="*/ 893 h 931"/>
                <a:gd name="T52" fmla="*/ 371 w 636"/>
                <a:gd name="T53" fmla="*/ 786 h 931"/>
                <a:gd name="T54" fmla="*/ 278 w 636"/>
                <a:gd name="T55" fmla="*/ 719 h 931"/>
                <a:gd name="T56" fmla="*/ 231 w 636"/>
                <a:gd name="T57" fmla="*/ 687 h 931"/>
                <a:gd name="T58" fmla="*/ 196 w 636"/>
                <a:gd name="T59" fmla="*/ 665 h 931"/>
                <a:gd name="T60" fmla="*/ 101 w 636"/>
                <a:gd name="T61" fmla="*/ 570 h 931"/>
                <a:gd name="T62" fmla="*/ 143 w 636"/>
                <a:gd name="T63" fmla="*/ 573 h 931"/>
                <a:gd name="T64" fmla="*/ 268 w 636"/>
                <a:gd name="T65" fmla="*/ 593 h 931"/>
                <a:gd name="T66" fmla="*/ 368 w 636"/>
                <a:gd name="T67" fmla="*/ 666 h 931"/>
                <a:gd name="T68" fmla="*/ 473 w 636"/>
                <a:gd name="T69" fmla="*/ 744 h 931"/>
                <a:gd name="T70" fmla="*/ 524 w 636"/>
                <a:gd name="T71" fmla="*/ 764 h 931"/>
                <a:gd name="T72" fmla="*/ 528 w 636"/>
                <a:gd name="T73" fmla="*/ 621 h 931"/>
                <a:gd name="T74" fmla="*/ 532 w 636"/>
                <a:gd name="T75" fmla="*/ 327 h 931"/>
                <a:gd name="T76" fmla="*/ 532 w 636"/>
                <a:gd name="T77" fmla="*/ 161 h 931"/>
                <a:gd name="T78" fmla="*/ 522 w 636"/>
                <a:gd name="T79" fmla="*/ 149 h 931"/>
                <a:gd name="T80" fmla="*/ 430 w 636"/>
                <a:gd name="T81" fmla="*/ 229 h 931"/>
                <a:gd name="T82" fmla="*/ 328 w 636"/>
                <a:gd name="T83" fmla="*/ 323 h 931"/>
                <a:gd name="T84" fmla="*/ 246 w 636"/>
                <a:gd name="T85" fmla="*/ 373 h 931"/>
                <a:gd name="T86" fmla="*/ 181 w 636"/>
                <a:gd name="T87" fmla="*/ 375 h 931"/>
                <a:gd name="T88" fmla="*/ 107 w 636"/>
                <a:gd name="T89" fmla="*/ 395 h 931"/>
                <a:gd name="T90" fmla="*/ 102 w 636"/>
                <a:gd name="T91" fmla="*/ 482 h 931"/>
                <a:gd name="T92" fmla="*/ 101 w 636"/>
                <a:gd name="T93" fmla="*/ 57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6" h="931">
                  <a:moveTo>
                    <a:pt x="196" y="665"/>
                  </a:moveTo>
                  <a:lnTo>
                    <a:pt x="196" y="665"/>
                  </a:lnTo>
                  <a:cubicBezTo>
                    <a:pt x="175" y="669"/>
                    <a:pt x="151" y="669"/>
                    <a:pt x="129" y="675"/>
                  </a:cubicBezTo>
                  <a:cubicBezTo>
                    <a:pt x="124" y="676"/>
                    <a:pt x="119" y="676"/>
                    <a:pt x="115" y="676"/>
                  </a:cubicBezTo>
                  <a:cubicBezTo>
                    <a:pt x="102" y="676"/>
                    <a:pt x="90" y="677"/>
                    <a:pt x="78" y="676"/>
                  </a:cubicBezTo>
                  <a:cubicBezTo>
                    <a:pt x="73" y="676"/>
                    <a:pt x="69" y="674"/>
                    <a:pt x="64" y="673"/>
                  </a:cubicBezTo>
                  <a:cubicBezTo>
                    <a:pt x="62" y="672"/>
                    <a:pt x="59" y="669"/>
                    <a:pt x="57" y="670"/>
                  </a:cubicBezTo>
                  <a:cubicBezTo>
                    <a:pt x="44" y="676"/>
                    <a:pt x="36" y="667"/>
                    <a:pt x="28" y="661"/>
                  </a:cubicBezTo>
                  <a:cubicBezTo>
                    <a:pt x="10" y="646"/>
                    <a:pt x="4" y="627"/>
                    <a:pt x="9" y="604"/>
                  </a:cubicBezTo>
                  <a:cubicBezTo>
                    <a:pt x="10" y="600"/>
                    <a:pt x="10" y="597"/>
                    <a:pt x="7" y="593"/>
                  </a:cubicBezTo>
                  <a:cubicBezTo>
                    <a:pt x="0" y="582"/>
                    <a:pt x="3" y="568"/>
                    <a:pt x="0" y="555"/>
                  </a:cubicBezTo>
                  <a:cubicBezTo>
                    <a:pt x="5" y="531"/>
                    <a:pt x="4" y="506"/>
                    <a:pt x="5" y="482"/>
                  </a:cubicBezTo>
                  <a:cubicBezTo>
                    <a:pt x="8" y="436"/>
                    <a:pt x="10" y="389"/>
                    <a:pt x="14" y="343"/>
                  </a:cubicBezTo>
                  <a:cubicBezTo>
                    <a:pt x="15" y="324"/>
                    <a:pt x="25" y="308"/>
                    <a:pt x="43" y="299"/>
                  </a:cubicBezTo>
                  <a:cubicBezTo>
                    <a:pt x="46" y="298"/>
                    <a:pt x="49" y="296"/>
                    <a:pt x="51" y="293"/>
                  </a:cubicBezTo>
                  <a:cubicBezTo>
                    <a:pt x="64" y="280"/>
                    <a:pt x="80" y="277"/>
                    <a:pt x="98" y="276"/>
                  </a:cubicBezTo>
                  <a:cubicBezTo>
                    <a:pt x="130" y="274"/>
                    <a:pt x="163" y="274"/>
                    <a:pt x="196" y="276"/>
                  </a:cubicBezTo>
                  <a:cubicBezTo>
                    <a:pt x="211" y="277"/>
                    <a:pt x="223" y="274"/>
                    <a:pt x="235" y="264"/>
                  </a:cubicBezTo>
                  <a:cubicBezTo>
                    <a:pt x="256" y="248"/>
                    <a:pt x="278" y="232"/>
                    <a:pt x="298" y="214"/>
                  </a:cubicBezTo>
                  <a:cubicBezTo>
                    <a:pt x="315" y="198"/>
                    <a:pt x="331" y="182"/>
                    <a:pt x="348" y="166"/>
                  </a:cubicBezTo>
                  <a:cubicBezTo>
                    <a:pt x="356" y="159"/>
                    <a:pt x="365" y="153"/>
                    <a:pt x="374" y="147"/>
                  </a:cubicBezTo>
                  <a:cubicBezTo>
                    <a:pt x="378" y="143"/>
                    <a:pt x="384" y="141"/>
                    <a:pt x="387" y="136"/>
                  </a:cubicBezTo>
                  <a:cubicBezTo>
                    <a:pt x="400" y="119"/>
                    <a:pt x="417" y="107"/>
                    <a:pt x="432" y="92"/>
                  </a:cubicBezTo>
                  <a:cubicBezTo>
                    <a:pt x="443" y="82"/>
                    <a:pt x="454" y="72"/>
                    <a:pt x="465" y="61"/>
                  </a:cubicBezTo>
                  <a:cubicBezTo>
                    <a:pt x="480" y="47"/>
                    <a:pt x="494" y="33"/>
                    <a:pt x="509" y="19"/>
                  </a:cubicBezTo>
                  <a:cubicBezTo>
                    <a:pt x="514" y="14"/>
                    <a:pt x="520" y="11"/>
                    <a:pt x="527" y="9"/>
                  </a:cubicBezTo>
                  <a:cubicBezTo>
                    <a:pt x="539" y="7"/>
                    <a:pt x="550" y="3"/>
                    <a:pt x="562" y="1"/>
                  </a:cubicBezTo>
                  <a:cubicBezTo>
                    <a:pt x="568" y="0"/>
                    <a:pt x="574" y="0"/>
                    <a:pt x="578" y="1"/>
                  </a:cubicBezTo>
                  <a:cubicBezTo>
                    <a:pt x="588" y="4"/>
                    <a:pt x="596" y="8"/>
                    <a:pt x="605" y="13"/>
                  </a:cubicBezTo>
                  <a:cubicBezTo>
                    <a:pt x="608" y="15"/>
                    <a:pt x="612" y="19"/>
                    <a:pt x="614" y="23"/>
                  </a:cubicBezTo>
                  <a:cubicBezTo>
                    <a:pt x="622" y="43"/>
                    <a:pt x="630" y="63"/>
                    <a:pt x="628" y="86"/>
                  </a:cubicBezTo>
                  <a:cubicBezTo>
                    <a:pt x="626" y="112"/>
                    <a:pt x="627" y="138"/>
                    <a:pt x="629" y="164"/>
                  </a:cubicBezTo>
                  <a:cubicBezTo>
                    <a:pt x="632" y="187"/>
                    <a:pt x="631" y="210"/>
                    <a:pt x="632" y="233"/>
                  </a:cubicBezTo>
                  <a:cubicBezTo>
                    <a:pt x="632" y="243"/>
                    <a:pt x="632" y="254"/>
                    <a:pt x="634" y="264"/>
                  </a:cubicBezTo>
                  <a:cubicBezTo>
                    <a:pt x="635" y="276"/>
                    <a:pt x="636" y="288"/>
                    <a:pt x="633" y="300"/>
                  </a:cubicBezTo>
                  <a:cubicBezTo>
                    <a:pt x="632" y="303"/>
                    <a:pt x="633" y="307"/>
                    <a:pt x="633" y="310"/>
                  </a:cubicBezTo>
                  <a:cubicBezTo>
                    <a:pt x="634" y="318"/>
                    <a:pt x="635" y="327"/>
                    <a:pt x="634" y="335"/>
                  </a:cubicBezTo>
                  <a:cubicBezTo>
                    <a:pt x="631" y="353"/>
                    <a:pt x="632" y="371"/>
                    <a:pt x="632" y="389"/>
                  </a:cubicBezTo>
                  <a:cubicBezTo>
                    <a:pt x="632" y="400"/>
                    <a:pt x="633" y="411"/>
                    <a:pt x="633" y="422"/>
                  </a:cubicBezTo>
                  <a:cubicBezTo>
                    <a:pt x="634" y="465"/>
                    <a:pt x="630" y="508"/>
                    <a:pt x="634" y="551"/>
                  </a:cubicBezTo>
                  <a:cubicBezTo>
                    <a:pt x="634" y="552"/>
                    <a:pt x="634" y="553"/>
                    <a:pt x="634" y="555"/>
                  </a:cubicBezTo>
                  <a:cubicBezTo>
                    <a:pt x="635" y="573"/>
                    <a:pt x="633" y="592"/>
                    <a:pt x="635" y="610"/>
                  </a:cubicBezTo>
                  <a:cubicBezTo>
                    <a:pt x="636" y="620"/>
                    <a:pt x="634" y="630"/>
                    <a:pt x="633" y="640"/>
                  </a:cubicBezTo>
                  <a:cubicBezTo>
                    <a:pt x="632" y="693"/>
                    <a:pt x="630" y="745"/>
                    <a:pt x="628" y="798"/>
                  </a:cubicBezTo>
                  <a:cubicBezTo>
                    <a:pt x="628" y="822"/>
                    <a:pt x="628" y="847"/>
                    <a:pt x="627" y="871"/>
                  </a:cubicBezTo>
                  <a:cubicBezTo>
                    <a:pt x="627" y="880"/>
                    <a:pt x="626" y="887"/>
                    <a:pt x="619" y="893"/>
                  </a:cubicBezTo>
                  <a:cubicBezTo>
                    <a:pt x="615" y="896"/>
                    <a:pt x="613" y="900"/>
                    <a:pt x="611" y="904"/>
                  </a:cubicBezTo>
                  <a:cubicBezTo>
                    <a:pt x="605" y="916"/>
                    <a:pt x="594" y="922"/>
                    <a:pt x="584" y="929"/>
                  </a:cubicBezTo>
                  <a:cubicBezTo>
                    <a:pt x="581" y="931"/>
                    <a:pt x="576" y="931"/>
                    <a:pt x="573" y="931"/>
                  </a:cubicBezTo>
                  <a:cubicBezTo>
                    <a:pt x="564" y="930"/>
                    <a:pt x="556" y="929"/>
                    <a:pt x="548" y="928"/>
                  </a:cubicBezTo>
                  <a:cubicBezTo>
                    <a:pt x="545" y="927"/>
                    <a:pt x="540" y="925"/>
                    <a:pt x="538" y="922"/>
                  </a:cubicBezTo>
                  <a:cubicBezTo>
                    <a:pt x="527" y="913"/>
                    <a:pt x="516" y="903"/>
                    <a:pt x="507" y="893"/>
                  </a:cubicBezTo>
                  <a:cubicBezTo>
                    <a:pt x="488" y="870"/>
                    <a:pt x="466" y="853"/>
                    <a:pt x="441" y="838"/>
                  </a:cubicBezTo>
                  <a:cubicBezTo>
                    <a:pt x="416" y="823"/>
                    <a:pt x="393" y="805"/>
                    <a:pt x="371" y="786"/>
                  </a:cubicBezTo>
                  <a:cubicBezTo>
                    <a:pt x="355" y="772"/>
                    <a:pt x="338" y="760"/>
                    <a:pt x="320" y="748"/>
                  </a:cubicBezTo>
                  <a:cubicBezTo>
                    <a:pt x="307" y="738"/>
                    <a:pt x="292" y="729"/>
                    <a:pt x="278" y="719"/>
                  </a:cubicBezTo>
                  <a:cubicBezTo>
                    <a:pt x="269" y="713"/>
                    <a:pt x="259" y="707"/>
                    <a:pt x="249" y="700"/>
                  </a:cubicBezTo>
                  <a:cubicBezTo>
                    <a:pt x="243" y="696"/>
                    <a:pt x="238" y="691"/>
                    <a:pt x="231" y="687"/>
                  </a:cubicBezTo>
                  <a:cubicBezTo>
                    <a:pt x="227" y="684"/>
                    <a:pt x="222" y="681"/>
                    <a:pt x="218" y="678"/>
                  </a:cubicBezTo>
                  <a:cubicBezTo>
                    <a:pt x="211" y="674"/>
                    <a:pt x="205" y="671"/>
                    <a:pt x="196" y="665"/>
                  </a:cubicBezTo>
                  <a:close/>
                  <a:moveTo>
                    <a:pt x="101" y="570"/>
                  </a:moveTo>
                  <a:lnTo>
                    <a:pt x="101" y="570"/>
                  </a:lnTo>
                  <a:cubicBezTo>
                    <a:pt x="107" y="570"/>
                    <a:pt x="113" y="569"/>
                    <a:pt x="117" y="571"/>
                  </a:cubicBezTo>
                  <a:cubicBezTo>
                    <a:pt x="125" y="576"/>
                    <a:pt x="134" y="574"/>
                    <a:pt x="143" y="573"/>
                  </a:cubicBezTo>
                  <a:cubicBezTo>
                    <a:pt x="168" y="569"/>
                    <a:pt x="194" y="570"/>
                    <a:pt x="220" y="570"/>
                  </a:cubicBezTo>
                  <a:cubicBezTo>
                    <a:pt x="239" y="570"/>
                    <a:pt x="256" y="577"/>
                    <a:pt x="268" y="593"/>
                  </a:cubicBezTo>
                  <a:cubicBezTo>
                    <a:pt x="275" y="602"/>
                    <a:pt x="283" y="608"/>
                    <a:pt x="292" y="615"/>
                  </a:cubicBezTo>
                  <a:cubicBezTo>
                    <a:pt x="318" y="632"/>
                    <a:pt x="343" y="649"/>
                    <a:pt x="368" y="666"/>
                  </a:cubicBezTo>
                  <a:cubicBezTo>
                    <a:pt x="391" y="683"/>
                    <a:pt x="414" y="700"/>
                    <a:pt x="437" y="717"/>
                  </a:cubicBezTo>
                  <a:cubicBezTo>
                    <a:pt x="449" y="726"/>
                    <a:pt x="461" y="736"/>
                    <a:pt x="473" y="744"/>
                  </a:cubicBezTo>
                  <a:cubicBezTo>
                    <a:pt x="488" y="755"/>
                    <a:pt x="502" y="767"/>
                    <a:pt x="520" y="774"/>
                  </a:cubicBezTo>
                  <a:cubicBezTo>
                    <a:pt x="522" y="770"/>
                    <a:pt x="524" y="768"/>
                    <a:pt x="524" y="764"/>
                  </a:cubicBezTo>
                  <a:cubicBezTo>
                    <a:pt x="525" y="751"/>
                    <a:pt x="524" y="737"/>
                    <a:pt x="525" y="724"/>
                  </a:cubicBezTo>
                  <a:cubicBezTo>
                    <a:pt x="526" y="690"/>
                    <a:pt x="528" y="655"/>
                    <a:pt x="528" y="621"/>
                  </a:cubicBezTo>
                  <a:cubicBezTo>
                    <a:pt x="529" y="572"/>
                    <a:pt x="528" y="522"/>
                    <a:pt x="529" y="472"/>
                  </a:cubicBezTo>
                  <a:cubicBezTo>
                    <a:pt x="529" y="424"/>
                    <a:pt x="530" y="375"/>
                    <a:pt x="532" y="327"/>
                  </a:cubicBezTo>
                  <a:cubicBezTo>
                    <a:pt x="532" y="291"/>
                    <a:pt x="536" y="256"/>
                    <a:pt x="534" y="221"/>
                  </a:cubicBezTo>
                  <a:cubicBezTo>
                    <a:pt x="533" y="201"/>
                    <a:pt x="533" y="181"/>
                    <a:pt x="532" y="161"/>
                  </a:cubicBezTo>
                  <a:cubicBezTo>
                    <a:pt x="532" y="156"/>
                    <a:pt x="533" y="150"/>
                    <a:pt x="528" y="146"/>
                  </a:cubicBezTo>
                  <a:cubicBezTo>
                    <a:pt x="526" y="147"/>
                    <a:pt x="524" y="147"/>
                    <a:pt x="522" y="149"/>
                  </a:cubicBezTo>
                  <a:cubicBezTo>
                    <a:pt x="498" y="173"/>
                    <a:pt x="472" y="194"/>
                    <a:pt x="446" y="216"/>
                  </a:cubicBezTo>
                  <a:cubicBezTo>
                    <a:pt x="441" y="221"/>
                    <a:pt x="435" y="224"/>
                    <a:pt x="430" y="229"/>
                  </a:cubicBezTo>
                  <a:cubicBezTo>
                    <a:pt x="408" y="249"/>
                    <a:pt x="387" y="270"/>
                    <a:pt x="365" y="291"/>
                  </a:cubicBezTo>
                  <a:cubicBezTo>
                    <a:pt x="353" y="302"/>
                    <a:pt x="341" y="313"/>
                    <a:pt x="328" y="323"/>
                  </a:cubicBezTo>
                  <a:cubicBezTo>
                    <a:pt x="316" y="333"/>
                    <a:pt x="300" y="341"/>
                    <a:pt x="288" y="351"/>
                  </a:cubicBezTo>
                  <a:cubicBezTo>
                    <a:pt x="276" y="363"/>
                    <a:pt x="257" y="360"/>
                    <a:pt x="246" y="373"/>
                  </a:cubicBezTo>
                  <a:cubicBezTo>
                    <a:pt x="245" y="375"/>
                    <a:pt x="241" y="375"/>
                    <a:pt x="238" y="375"/>
                  </a:cubicBezTo>
                  <a:cubicBezTo>
                    <a:pt x="219" y="375"/>
                    <a:pt x="200" y="376"/>
                    <a:pt x="181" y="375"/>
                  </a:cubicBezTo>
                  <a:cubicBezTo>
                    <a:pt x="162" y="374"/>
                    <a:pt x="143" y="374"/>
                    <a:pt x="124" y="377"/>
                  </a:cubicBezTo>
                  <a:cubicBezTo>
                    <a:pt x="110" y="380"/>
                    <a:pt x="109" y="381"/>
                    <a:pt x="107" y="395"/>
                  </a:cubicBezTo>
                  <a:cubicBezTo>
                    <a:pt x="106" y="410"/>
                    <a:pt x="105" y="425"/>
                    <a:pt x="104" y="440"/>
                  </a:cubicBezTo>
                  <a:cubicBezTo>
                    <a:pt x="103" y="454"/>
                    <a:pt x="102" y="468"/>
                    <a:pt x="102" y="482"/>
                  </a:cubicBezTo>
                  <a:cubicBezTo>
                    <a:pt x="100" y="506"/>
                    <a:pt x="104" y="530"/>
                    <a:pt x="100" y="554"/>
                  </a:cubicBezTo>
                  <a:cubicBezTo>
                    <a:pt x="99" y="558"/>
                    <a:pt x="101" y="563"/>
                    <a:pt x="101" y="5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22"/>
            <p:cNvSpPr>
              <a:spLocks/>
            </p:cNvSpPr>
            <p:nvPr/>
          </p:nvSpPr>
          <p:spPr bwMode="auto">
            <a:xfrm>
              <a:off x="4716463" y="3482975"/>
              <a:ext cx="233363" cy="561975"/>
            </a:xfrm>
            <a:custGeom>
              <a:avLst/>
              <a:gdLst>
                <a:gd name="T0" fmla="*/ 69 w 380"/>
                <a:gd name="T1" fmla="*/ 918 h 918"/>
                <a:gd name="T2" fmla="*/ 69 w 380"/>
                <a:gd name="T3" fmla="*/ 918 h 918"/>
                <a:gd name="T4" fmla="*/ 38 w 380"/>
                <a:gd name="T5" fmla="*/ 908 h 918"/>
                <a:gd name="T6" fmla="*/ 12 w 380"/>
                <a:gd name="T7" fmla="*/ 881 h 918"/>
                <a:gd name="T8" fmla="*/ 7 w 380"/>
                <a:gd name="T9" fmla="*/ 874 h 918"/>
                <a:gd name="T10" fmla="*/ 9 w 380"/>
                <a:gd name="T11" fmla="*/ 846 h 918"/>
                <a:gd name="T12" fmla="*/ 33 w 380"/>
                <a:gd name="T13" fmla="*/ 825 h 918"/>
                <a:gd name="T14" fmla="*/ 91 w 380"/>
                <a:gd name="T15" fmla="*/ 795 h 918"/>
                <a:gd name="T16" fmla="*/ 158 w 380"/>
                <a:gd name="T17" fmla="*/ 742 h 918"/>
                <a:gd name="T18" fmla="*/ 209 w 380"/>
                <a:gd name="T19" fmla="*/ 672 h 918"/>
                <a:gd name="T20" fmla="*/ 251 w 380"/>
                <a:gd name="T21" fmla="*/ 578 h 918"/>
                <a:gd name="T22" fmla="*/ 262 w 380"/>
                <a:gd name="T23" fmla="*/ 535 h 918"/>
                <a:gd name="T24" fmla="*/ 272 w 380"/>
                <a:gd name="T25" fmla="*/ 466 h 918"/>
                <a:gd name="T26" fmla="*/ 273 w 380"/>
                <a:gd name="T27" fmla="*/ 450 h 918"/>
                <a:gd name="T28" fmla="*/ 275 w 380"/>
                <a:gd name="T29" fmla="*/ 405 h 918"/>
                <a:gd name="T30" fmla="*/ 272 w 380"/>
                <a:gd name="T31" fmla="*/ 336 h 918"/>
                <a:gd name="T32" fmla="*/ 260 w 380"/>
                <a:gd name="T33" fmla="*/ 275 h 918"/>
                <a:gd name="T34" fmla="*/ 251 w 380"/>
                <a:gd name="T35" fmla="*/ 246 h 918"/>
                <a:gd name="T36" fmla="*/ 241 w 380"/>
                <a:gd name="T37" fmla="*/ 222 h 918"/>
                <a:gd name="T38" fmla="*/ 225 w 380"/>
                <a:gd name="T39" fmla="*/ 196 h 918"/>
                <a:gd name="T40" fmla="*/ 214 w 380"/>
                <a:gd name="T41" fmla="*/ 182 h 918"/>
                <a:gd name="T42" fmla="*/ 196 w 380"/>
                <a:gd name="T43" fmla="*/ 152 h 918"/>
                <a:gd name="T44" fmla="*/ 139 w 380"/>
                <a:gd name="T45" fmla="*/ 86 h 918"/>
                <a:gd name="T46" fmla="*/ 122 w 380"/>
                <a:gd name="T47" fmla="*/ 68 h 918"/>
                <a:gd name="T48" fmla="*/ 119 w 380"/>
                <a:gd name="T49" fmla="*/ 23 h 918"/>
                <a:gd name="T50" fmla="*/ 126 w 380"/>
                <a:gd name="T51" fmla="*/ 15 h 918"/>
                <a:gd name="T52" fmla="*/ 183 w 380"/>
                <a:gd name="T53" fmla="*/ 9 h 918"/>
                <a:gd name="T54" fmla="*/ 232 w 380"/>
                <a:gd name="T55" fmla="*/ 48 h 918"/>
                <a:gd name="T56" fmla="*/ 253 w 380"/>
                <a:gd name="T57" fmla="*/ 71 h 918"/>
                <a:gd name="T58" fmla="*/ 287 w 380"/>
                <a:gd name="T59" fmla="*/ 114 h 918"/>
                <a:gd name="T60" fmla="*/ 336 w 380"/>
                <a:gd name="T61" fmla="*/ 201 h 918"/>
                <a:gd name="T62" fmla="*/ 342 w 380"/>
                <a:gd name="T63" fmla="*/ 214 h 918"/>
                <a:gd name="T64" fmla="*/ 359 w 380"/>
                <a:gd name="T65" fmla="*/ 262 h 918"/>
                <a:gd name="T66" fmla="*/ 366 w 380"/>
                <a:gd name="T67" fmla="*/ 290 h 918"/>
                <a:gd name="T68" fmla="*/ 376 w 380"/>
                <a:gd name="T69" fmla="*/ 350 h 918"/>
                <a:gd name="T70" fmla="*/ 380 w 380"/>
                <a:gd name="T71" fmla="*/ 411 h 918"/>
                <a:gd name="T72" fmla="*/ 373 w 380"/>
                <a:gd name="T73" fmla="*/ 526 h 918"/>
                <a:gd name="T74" fmla="*/ 356 w 380"/>
                <a:gd name="T75" fmla="*/ 603 h 918"/>
                <a:gd name="T76" fmla="*/ 330 w 380"/>
                <a:gd name="T77" fmla="*/ 680 h 918"/>
                <a:gd name="T78" fmla="*/ 298 w 380"/>
                <a:gd name="T79" fmla="*/ 743 h 918"/>
                <a:gd name="T80" fmla="*/ 296 w 380"/>
                <a:gd name="T81" fmla="*/ 747 h 918"/>
                <a:gd name="T82" fmla="*/ 279 w 380"/>
                <a:gd name="T83" fmla="*/ 772 h 918"/>
                <a:gd name="T84" fmla="*/ 250 w 380"/>
                <a:gd name="T85" fmla="*/ 809 h 918"/>
                <a:gd name="T86" fmla="*/ 205 w 380"/>
                <a:gd name="T87" fmla="*/ 850 h 918"/>
                <a:gd name="T88" fmla="*/ 192 w 380"/>
                <a:gd name="T89" fmla="*/ 859 h 918"/>
                <a:gd name="T90" fmla="*/ 158 w 380"/>
                <a:gd name="T91" fmla="*/ 877 h 918"/>
                <a:gd name="T92" fmla="*/ 101 w 380"/>
                <a:gd name="T93" fmla="*/ 908 h 918"/>
                <a:gd name="T94" fmla="*/ 69 w 380"/>
                <a:gd name="T95"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0" h="918">
                  <a:moveTo>
                    <a:pt x="69" y="918"/>
                  </a:moveTo>
                  <a:lnTo>
                    <a:pt x="69" y="918"/>
                  </a:lnTo>
                  <a:cubicBezTo>
                    <a:pt x="60" y="913"/>
                    <a:pt x="48" y="914"/>
                    <a:pt x="38" y="908"/>
                  </a:cubicBezTo>
                  <a:cubicBezTo>
                    <a:pt x="27" y="901"/>
                    <a:pt x="15" y="896"/>
                    <a:pt x="12" y="881"/>
                  </a:cubicBezTo>
                  <a:cubicBezTo>
                    <a:pt x="11" y="879"/>
                    <a:pt x="9" y="876"/>
                    <a:pt x="7" y="874"/>
                  </a:cubicBezTo>
                  <a:cubicBezTo>
                    <a:pt x="0" y="864"/>
                    <a:pt x="2" y="854"/>
                    <a:pt x="9" y="846"/>
                  </a:cubicBezTo>
                  <a:cubicBezTo>
                    <a:pt x="15" y="837"/>
                    <a:pt x="22" y="830"/>
                    <a:pt x="33" y="825"/>
                  </a:cubicBezTo>
                  <a:cubicBezTo>
                    <a:pt x="53" y="816"/>
                    <a:pt x="72" y="806"/>
                    <a:pt x="91" y="795"/>
                  </a:cubicBezTo>
                  <a:cubicBezTo>
                    <a:pt x="117" y="782"/>
                    <a:pt x="138" y="763"/>
                    <a:pt x="158" y="742"/>
                  </a:cubicBezTo>
                  <a:cubicBezTo>
                    <a:pt x="179" y="721"/>
                    <a:pt x="196" y="698"/>
                    <a:pt x="209" y="672"/>
                  </a:cubicBezTo>
                  <a:cubicBezTo>
                    <a:pt x="225" y="641"/>
                    <a:pt x="238" y="610"/>
                    <a:pt x="251" y="578"/>
                  </a:cubicBezTo>
                  <a:cubicBezTo>
                    <a:pt x="256" y="564"/>
                    <a:pt x="261" y="550"/>
                    <a:pt x="262" y="535"/>
                  </a:cubicBezTo>
                  <a:cubicBezTo>
                    <a:pt x="264" y="512"/>
                    <a:pt x="269" y="489"/>
                    <a:pt x="272" y="466"/>
                  </a:cubicBezTo>
                  <a:cubicBezTo>
                    <a:pt x="273" y="461"/>
                    <a:pt x="273" y="455"/>
                    <a:pt x="273" y="450"/>
                  </a:cubicBezTo>
                  <a:cubicBezTo>
                    <a:pt x="274" y="435"/>
                    <a:pt x="276" y="420"/>
                    <a:pt x="275" y="405"/>
                  </a:cubicBezTo>
                  <a:cubicBezTo>
                    <a:pt x="275" y="382"/>
                    <a:pt x="275" y="359"/>
                    <a:pt x="272" y="336"/>
                  </a:cubicBezTo>
                  <a:cubicBezTo>
                    <a:pt x="270" y="315"/>
                    <a:pt x="265" y="295"/>
                    <a:pt x="260" y="275"/>
                  </a:cubicBezTo>
                  <a:cubicBezTo>
                    <a:pt x="258" y="265"/>
                    <a:pt x="254" y="256"/>
                    <a:pt x="251" y="246"/>
                  </a:cubicBezTo>
                  <a:cubicBezTo>
                    <a:pt x="248" y="238"/>
                    <a:pt x="245" y="230"/>
                    <a:pt x="241" y="222"/>
                  </a:cubicBezTo>
                  <a:cubicBezTo>
                    <a:pt x="236" y="213"/>
                    <a:pt x="231" y="204"/>
                    <a:pt x="225" y="196"/>
                  </a:cubicBezTo>
                  <a:cubicBezTo>
                    <a:pt x="222" y="191"/>
                    <a:pt x="217" y="187"/>
                    <a:pt x="214" y="182"/>
                  </a:cubicBezTo>
                  <a:cubicBezTo>
                    <a:pt x="208" y="172"/>
                    <a:pt x="202" y="162"/>
                    <a:pt x="196" y="152"/>
                  </a:cubicBezTo>
                  <a:cubicBezTo>
                    <a:pt x="181" y="126"/>
                    <a:pt x="161" y="105"/>
                    <a:pt x="139" y="86"/>
                  </a:cubicBezTo>
                  <a:cubicBezTo>
                    <a:pt x="133" y="80"/>
                    <a:pt x="126" y="75"/>
                    <a:pt x="122" y="68"/>
                  </a:cubicBezTo>
                  <a:cubicBezTo>
                    <a:pt x="113" y="53"/>
                    <a:pt x="113" y="40"/>
                    <a:pt x="119" y="23"/>
                  </a:cubicBezTo>
                  <a:cubicBezTo>
                    <a:pt x="121" y="20"/>
                    <a:pt x="123" y="18"/>
                    <a:pt x="126" y="15"/>
                  </a:cubicBezTo>
                  <a:cubicBezTo>
                    <a:pt x="143" y="1"/>
                    <a:pt x="163" y="0"/>
                    <a:pt x="183" y="9"/>
                  </a:cubicBezTo>
                  <a:cubicBezTo>
                    <a:pt x="203" y="18"/>
                    <a:pt x="217" y="33"/>
                    <a:pt x="232" y="48"/>
                  </a:cubicBezTo>
                  <a:cubicBezTo>
                    <a:pt x="239" y="56"/>
                    <a:pt x="246" y="63"/>
                    <a:pt x="253" y="71"/>
                  </a:cubicBezTo>
                  <a:cubicBezTo>
                    <a:pt x="264" y="85"/>
                    <a:pt x="277" y="99"/>
                    <a:pt x="287" y="114"/>
                  </a:cubicBezTo>
                  <a:cubicBezTo>
                    <a:pt x="306" y="141"/>
                    <a:pt x="321" y="171"/>
                    <a:pt x="336" y="201"/>
                  </a:cubicBezTo>
                  <a:cubicBezTo>
                    <a:pt x="338" y="205"/>
                    <a:pt x="340" y="210"/>
                    <a:pt x="342" y="214"/>
                  </a:cubicBezTo>
                  <a:cubicBezTo>
                    <a:pt x="349" y="229"/>
                    <a:pt x="357" y="245"/>
                    <a:pt x="359" y="262"/>
                  </a:cubicBezTo>
                  <a:cubicBezTo>
                    <a:pt x="360" y="271"/>
                    <a:pt x="364" y="281"/>
                    <a:pt x="366" y="290"/>
                  </a:cubicBezTo>
                  <a:cubicBezTo>
                    <a:pt x="372" y="309"/>
                    <a:pt x="376" y="329"/>
                    <a:pt x="376" y="350"/>
                  </a:cubicBezTo>
                  <a:cubicBezTo>
                    <a:pt x="377" y="370"/>
                    <a:pt x="380" y="391"/>
                    <a:pt x="380" y="411"/>
                  </a:cubicBezTo>
                  <a:cubicBezTo>
                    <a:pt x="379" y="449"/>
                    <a:pt x="377" y="487"/>
                    <a:pt x="373" y="526"/>
                  </a:cubicBezTo>
                  <a:cubicBezTo>
                    <a:pt x="370" y="552"/>
                    <a:pt x="362" y="577"/>
                    <a:pt x="356" y="603"/>
                  </a:cubicBezTo>
                  <a:cubicBezTo>
                    <a:pt x="350" y="630"/>
                    <a:pt x="341" y="655"/>
                    <a:pt x="330" y="680"/>
                  </a:cubicBezTo>
                  <a:cubicBezTo>
                    <a:pt x="321" y="702"/>
                    <a:pt x="309" y="722"/>
                    <a:pt x="298" y="743"/>
                  </a:cubicBezTo>
                  <a:cubicBezTo>
                    <a:pt x="297" y="745"/>
                    <a:pt x="297" y="747"/>
                    <a:pt x="296" y="747"/>
                  </a:cubicBezTo>
                  <a:cubicBezTo>
                    <a:pt x="284" y="751"/>
                    <a:pt x="281" y="762"/>
                    <a:pt x="279" y="772"/>
                  </a:cubicBezTo>
                  <a:cubicBezTo>
                    <a:pt x="266" y="782"/>
                    <a:pt x="262" y="799"/>
                    <a:pt x="250" y="809"/>
                  </a:cubicBezTo>
                  <a:cubicBezTo>
                    <a:pt x="233" y="821"/>
                    <a:pt x="222" y="839"/>
                    <a:pt x="205" y="850"/>
                  </a:cubicBezTo>
                  <a:cubicBezTo>
                    <a:pt x="201" y="853"/>
                    <a:pt x="197" y="858"/>
                    <a:pt x="192" y="859"/>
                  </a:cubicBezTo>
                  <a:cubicBezTo>
                    <a:pt x="179" y="863"/>
                    <a:pt x="169" y="871"/>
                    <a:pt x="158" y="877"/>
                  </a:cubicBezTo>
                  <a:cubicBezTo>
                    <a:pt x="140" y="889"/>
                    <a:pt x="120" y="898"/>
                    <a:pt x="101" y="908"/>
                  </a:cubicBezTo>
                  <a:cubicBezTo>
                    <a:pt x="92" y="912"/>
                    <a:pt x="82" y="914"/>
                    <a:pt x="69" y="9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3"/>
            <p:cNvSpPr>
              <a:spLocks/>
            </p:cNvSpPr>
            <p:nvPr/>
          </p:nvSpPr>
          <p:spPr bwMode="auto">
            <a:xfrm>
              <a:off x="4691063" y="3581400"/>
              <a:ext cx="144463" cy="352425"/>
            </a:xfrm>
            <a:custGeom>
              <a:avLst/>
              <a:gdLst>
                <a:gd name="T0" fmla="*/ 135 w 234"/>
                <a:gd name="T1" fmla="*/ 244 h 576"/>
                <a:gd name="T2" fmla="*/ 135 w 234"/>
                <a:gd name="T3" fmla="*/ 244 h 576"/>
                <a:gd name="T4" fmla="*/ 127 w 234"/>
                <a:gd name="T5" fmla="*/ 185 h 576"/>
                <a:gd name="T6" fmla="*/ 119 w 234"/>
                <a:gd name="T7" fmla="*/ 167 h 576"/>
                <a:gd name="T8" fmla="*/ 105 w 234"/>
                <a:gd name="T9" fmla="*/ 142 h 576"/>
                <a:gd name="T10" fmla="*/ 75 w 234"/>
                <a:gd name="T11" fmla="*/ 96 h 576"/>
                <a:gd name="T12" fmla="*/ 58 w 234"/>
                <a:gd name="T13" fmla="*/ 79 h 576"/>
                <a:gd name="T14" fmla="*/ 40 w 234"/>
                <a:gd name="T15" fmla="*/ 37 h 576"/>
                <a:gd name="T16" fmla="*/ 70 w 234"/>
                <a:gd name="T17" fmla="*/ 2 h 576"/>
                <a:gd name="T18" fmla="*/ 92 w 234"/>
                <a:gd name="T19" fmla="*/ 0 h 576"/>
                <a:gd name="T20" fmla="*/ 117 w 234"/>
                <a:gd name="T21" fmla="*/ 12 h 576"/>
                <a:gd name="T22" fmla="*/ 176 w 234"/>
                <a:gd name="T23" fmla="*/ 77 h 576"/>
                <a:gd name="T24" fmla="*/ 203 w 234"/>
                <a:gd name="T25" fmla="*/ 120 h 576"/>
                <a:gd name="T26" fmla="*/ 207 w 234"/>
                <a:gd name="T27" fmla="*/ 129 h 576"/>
                <a:gd name="T28" fmla="*/ 217 w 234"/>
                <a:gd name="T29" fmla="*/ 162 h 576"/>
                <a:gd name="T30" fmla="*/ 231 w 234"/>
                <a:gd name="T31" fmla="*/ 229 h 576"/>
                <a:gd name="T32" fmla="*/ 230 w 234"/>
                <a:gd name="T33" fmla="*/ 280 h 576"/>
                <a:gd name="T34" fmla="*/ 228 w 234"/>
                <a:gd name="T35" fmla="*/ 313 h 576"/>
                <a:gd name="T36" fmla="*/ 227 w 234"/>
                <a:gd name="T37" fmla="*/ 331 h 576"/>
                <a:gd name="T38" fmla="*/ 206 w 234"/>
                <a:gd name="T39" fmla="*/ 411 h 576"/>
                <a:gd name="T40" fmla="*/ 187 w 234"/>
                <a:gd name="T41" fmla="*/ 463 h 576"/>
                <a:gd name="T42" fmla="*/ 184 w 234"/>
                <a:gd name="T43" fmla="*/ 470 h 576"/>
                <a:gd name="T44" fmla="*/ 134 w 234"/>
                <a:gd name="T45" fmla="*/ 535 h 576"/>
                <a:gd name="T46" fmla="*/ 102 w 234"/>
                <a:gd name="T47" fmla="*/ 560 h 576"/>
                <a:gd name="T48" fmla="*/ 65 w 234"/>
                <a:gd name="T49" fmla="*/ 574 h 576"/>
                <a:gd name="T50" fmla="*/ 34 w 234"/>
                <a:gd name="T51" fmla="*/ 568 h 576"/>
                <a:gd name="T52" fmla="*/ 6 w 234"/>
                <a:gd name="T53" fmla="*/ 540 h 576"/>
                <a:gd name="T54" fmla="*/ 6 w 234"/>
                <a:gd name="T55" fmla="*/ 519 h 576"/>
                <a:gd name="T56" fmla="*/ 31 w 234"/>
                <a:gd name="T57" fmla="*/ 490 h 576"/>
                <a:gd name="T58" fmla="*/ 72 w 234"/>
                <a:gd name="T59" fmla="*/ 453 h 576"/>
                <a:gd name="T60" fmla="*/ 94 w 234"/>
                <a:gd name="T61" fmla="*/ 421 h 576"/>
                <a:gd name="T62" fmla="*/ 113 w 234"/>
                <a:gd name="T63" fmla="*/ 378 h 576"/>
                <a:gd name="T64" fmla="*/ 127 w 234"/>
                <a:gd name="T65" fmla="*/ 311 h 576"/>
                <a:gd name="T66" fmla="*/ 132 w 234"/>
                <a:gd name="T67" fmla="*/ 270 h 576"/>
                <a:gd name="T68" fmla="*/ 135 w 234"/>
                <a:gd name="T69" fmla="*/ 24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576">
                  <a:moveTo>
                    <a:pt x="135" y="244"/>
                  </a:moveTo>
                  <a:lnTo>
                    <a:pt x="135" y="244"/>
                  </a:lnTo>
                  <a:cubicBezTo>
                    <a:pt x="132" y="224"/>
                    <a:pt x="130" y="205"/>
                    <a:pt x="127" y="185"/>
                  </a:cubicBezTo>
                  <a:cubicBezTo>
                    <a:pt x="126" y="179"/>
                    <a:pt x="123" y="171"/>
                    <a:pt x="119" y="167"/>
                  </a:cubicBezTo>
                  <a:cubicBezTo>
                    <a:pt x="112" y="160"/>
                    <a:pt x="109" y="151"/>
                    <a:pt x="105" y="142"/>
                  </a:cubicBezTo>
                  <a:cubicBezTo>
                    <a:pt x="98" y="125"/>
                    <a:pt x="87" y="110"/>
                    <a:pt x="75" y="96"/>
                  </a:cubicBezTo>
                  <a:cubicBezTo>
                    <a:pt x="70" y="90"/>
                    <a:pt x="65" y="84"/>
                    <a:pt x="58" y="79"/>
                  </a:cubicBezTo>
                  <a:cubicBezTo>
                    <a:pt x="46" y="68"/>
                    <a:pt x="41" y="53"/>
                    <a:pt x="40" y="37"/>
                  </a:cubicBezTo>
                  <a:cubicBezTo>
                    <a:pt x="40" y="18"/>
                    <a:pt x="51" y="5"/>
                    <a:pt x="70" y="2"/>
                  </a:cubicBezTo>
                  <a:cubicBezTo>
                    <a:pt x="77" y="0"/>
                    <a:pt x="85" y="0"/>
                    <a:pt x="92" y="0"/>
                  </a:cubicBezTo>
                  <a:cubicBezTo>
                    <a:pt x="102" y="0"/>
                    <a:pt x="111" y="4"/>
                    <a:pt x="117" y="12"/>
                  </a:cubicBezTo>
                  <a:cubicBezTo>
                    <a:pt x="137" y="33"/>
                    <a:pt x="158" y="53"/>
                    <a:pt x="176" y="77"/>
                  </a:cubicBezTo>
                  <a:cubicBezTo>
                    <a:pt x="186" y="91"/>
                    <a:pt x="196" y="104"/>
                    <a:pt x="203" y="120"/>
                  </a:cubicBezTo>
                  <a:cubicBezTo>
                    <a:pt x="205" y="123"/>
                    <a:pt x="206" y="126"/>
                    <a:pt x="207" y="129"/>
                  </a:cubicBezTo>
                  <a:cubicBezTo>
                    <a:pt x="210" y="140"/>
                    <a:pt x="212" y="152"/>
                    <a:pt x="217" y="162"/>
                  </a:cubicBezTo>
                  <a:cubicBezTo>
                    <a:pt x="227" y="183"/>
                    <a:pt x="227" y="207"/>
                    <a:pt x="231" y="229"/>
                  </a:cubicBezTo>
                  <a:cubicBezTo>
                    <a:pt x="234" y="246"/>
                    <a:pt x="232" y="263"/>
                    <a:pt x="230" y="280"/>
                  </a:cubicBezTo>
                  <a:cubicBezTo>
                    <a:pt x="228" y="291"/>
                    <a:pt x="229" y="302"/>
                    <a:pt x="228" y="313"/>
                  </a:cubicBezTo>
                  <a:cubicBezTo>
                    <a:pt x="228" y="319"/>
                    <a:pt x="229" y="325"/>
                    <a:pt x="227" y="331"/>
                  </a:cubicBezTo>
                  <a:cubicBezTo>
                    <a:pt x="220" y="358"/>
                    <a:pt x="217" y="386"/>
                    <a:pt x="206" y="411"/>
                  </a:cubicBezTo>
                  <a:cubicBezTo>
                    <a:pt x="199" y="428"/>
                    <a:pt x="193" y="446"/>
                    <a:pt x="187" y="463"/>
                  </a:cubicBezTo>
                  <a:cubicBezTo>
                    <a:pt x="186" y="465"/>
                    <a:pt x="185" y="468"/>
                    <a:pt x="184" y="470"/>
                  </a:cubicBezTo>
                  <a:cubicBezTo>
                    <a:pt x="170" y="494"/>
                    <a:pt x="155" y="517"/>
                    <a:pt x="134" y="535"/>
                  </a:cubicBezTo>
                  <a:cubicBezTo>
                    <a:pt x="124" y="544"/>
                    <a:pt x="115" y="554"/>
                    <a:pt x="102" y="560"/>
                  </a:cubicBezTo>
                  <a:cubicBezTo>
                    <a:pt x="90" y="567"/>
                    <a:pt x="78" y="572"/>
                    <a:pt x="65" y="574"/>
                  </a:cubicBezTo>
                  <a:cubicBezTo>
                    <a:pt x="54" y="576"/>
                    <a:pt x="44" y="575"/>
                    <a:pt x="34" y="568"/>
                  </a:cubicBezTo>
                  <a:cubicBezTo>
                    <a:pt x="22" y="561"/>
                    <a:pt x="14" y="550"/>
                    <a:pt x="6" y="540"/>
                  </a:cubicBezTo>
                  <a:cubicBezTo>
                    <a:pt x="0" y="534"/>
                    <a:pt x="1" y="525"/>
                    <a:pt x="6" y="519"/>
                  </a:cubicBezTo>
                  <a:cubicBezTo>
                    <a:pt x="13" y="509"/>
                    <a:pt x="20" y="498"/>
                    <a:pt x="31" y="490"/>
                  </a:cubicBezTo>
                  <a:cubicBezTo>
                    <a:pt x="45" y="478"/>
                    <a:pt x="60" y="467"/>
                    <a:pt x="72" y="453"/>
                  </a:cubicBezTo>
                  <a:cubicBezTo>
                    <a:pt x="81" y="443"/>
                    <a:pt x="89" y="433"/>
                    <a:pt x="94" y="421"/>
                  </a:cubicBezTo>
                  <a:cubicBezTo>
                    <a:pt x="101" y="407"/>
                    <a:pt x="109" y="393"/>
                    <a:pt x="113" y="378"/>
                  </a:cubicBezTo>
                  <a:cubicBezTo>
                    <a:pt x="118" y="356"/>
                    <a:pt x="127" y="335"/>
                    <a:pt x="127" y="311"/>
                  </a:cubicBezTo>
                  <a:cubicBezTo>
                    <a:pt x="127" y="297"/>
                    <a:pt x="131" y="284"/>
                    <a:pt x="132" y="270"/>
                  </a:cubicBezTo>
                  <a:cubicBezTo>
                    <a:pt x="133" y="262"/>
                    <a:pt x="134" y="253"/>
                    <a:pt x="135" y="2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4"/>
            <p:cNvSpPr>
              <a:spLocks/>
            </p:cNvSpPr>
            <p:nvPr/>
          </p:nvSpPr>
          <p:spPr bwMode="auto">
            <a:xfrm>
              <a:off x="4659313" y="3678238"/>
              <a:ext cx="71438" cy="152400"/>
            </a:xfrm>
            <a:custGeom>
              <a:avLst/>
              <a:gdLst>
                <a:gd name="T0" fmla="*/ 9 w 118"/>
                <a:gd name="T1" fmla="*/ 232 h 248"/>
                <a:gd name="T2" fmla="*/ 9 w 118"/>
                <a:gd name="T3" fmla="*/ 232 h 248"/>
                <a:gd name="T4" fmla="*/ 11 w 118"/>
                <a:gd name="T5" fmla="*/ 195 h 248"/>
                <a:gd name="T6" fmla="*/ 25 w 118"/>
                <a:gd name="T7" fmla="*/ 170 h 248"/>
                <a:gd name="T8" fmla="*/ 36 w 118"/>
                <a:gd name="T9" fmla="*/ 139 h 248"/>
                <a:gd name="T10" fmla="*/ 36 w 118"/>
                <a:gd name="T11" fmla="*/ 115 h 248"/>
                <a:gd name="T12" fmla="*/ 29 w 118"/>
                <a:gd name="T13" fmla="*/ 79 h 248"/>
                <a:gd name="T14" fmla="*/ 20 w 118"/>
                <a:gd name="T15" fmla="*/ 57 h 248"/>
                <a:gd name="T16" fmla="*/ 10 w 118"/>
                <a:gd name="T17" fmla="*/ 34 h 248"/>
                <a:gd name="T18" fmla="*/ 18 w 118"/>
                <a:gd name="T19" fmla="*/ 11 h 248"/>
                <a:gd name="T20" fmla="*/ 59 w 118"/>
                <a:gd name="T21" fmla="*/ 6 h 248"/>
                <a:gd name="T22" fmla="*/ 91 w 118"/>
                <a:gd name="T23" fmla="*/ 39 h 248"/>
                <a:gd name="T24" fmla="*/ 102 w 118"/>
                <a:gd name="T25" fmla="*/ 67 h 248"/>
                <a:gd name="T26" fmla="*/ 116 w 118"/>
                <a:gd name="T27" fmla="*/ 133 h 248"/>
                <a:gd name="T28" fmla="*/ 109 w 118"/>
                <a:gd name="T29" fmla="*/ 176 h 248"/>
                <a:gd name="T30" fmla="*/ 91 w 118"/>
                <a:gd name="T31" fmla="*/ 215 h 248"/>
                <a:gd name="T32" fmla="*/ 87 w 118"/>
                <a:gd name="T33" fmla="*/ 219 h 248"/>
                <a:gd name="T34" fmla="*/ 72 w 118"/>
                <a:gd name="T35" fmla="*/ 239 h 248"/>
                <a:gd name="T36" fmla="*/ 55 w 118"/>
                <a:gd name="T37" fmla="*/ 248 h 248"/>
                <a:gd name="T38" fmla="*/ 23 w 118"/>
                <a:gd name="T39" fmla="*/ 239 h 248"/>
                <a:gd name="T40" fmla="*/ 9 w 118"/>
                <a:gd name="T41" fmla="*/ 23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248">
                  <a:moveTo>
                    <a:pt x="9" y="232"/>
                  </a:moveTo>
                  <a:lnTo>
                    <a:pt x="9" y="232"/>
                  </a:lnTo>
                  <a:cubicBezTo>
                    <a:pt x="0" y="219"/>
                    <a:pt x="5" y="207"/>
                    <a:pt x="11" y="195"/>
                  </a:cubicBezTo>
                  <a:cubicBezTo>
                    <a:pt x="15" y="186"/>
                    <a:pt x="19" y="178"/>
                    <a:pt x="25" y="170"/>
                  </a:cubicBezTo>
                  <a:cubicBezTo>
                    <a:pt x="31" y="160"/>
                    <a:pt x="33" y="150"/>
                    <a:pt x="36" y="139"/>
                  </a:cubicBezTo>
                  <a:cubicBezTo>
                    <a:pt x="38" y="131"/>
                    <a:pt x="37" y="123"/>
                    <a:pt x="36" y="115"/>
                  </a:cubicBezTo>
                  <a:cubicBezTo>
                    <a:pt x="33" y="103"/>
                    <a:pt x="31" y="91"/>
                    <a:pt x="29" y="79"/>
                  </a:cubicBezTo>
                  <a:cubicBezTo>
                    <a:pt x="28" y="70"/>
                    <a:pt x="25" y="63"/>
                    <a:pt x="20" y="57"/>
                  </a:cubicBezTo>
                  <a:cubicBezTo>
                    <a:pt x="15" y="50"/>
                    <a:pt x="11" y="43"/>
                    <a:pt x="10" y="34"/>
                  </a:cubicBezTo>
                  <a:cubicBezTo>
                    <a:pt x="8" y="25"/>
                    <a:pt x="10" y="17"/>
                    <a:pt x="18" y="11"/>
                  </a:cubicBezTo>
                  <a:cubicBezTo>
                    <a:pt x="31" y="4"/>
                    <a:pt x="44" y="0"/>
                    <a:pt x="59" y="6"/>
                  </a:cubicBezTo>
                  <a:cubicBezTo>
                    <a:pt x="74" y="13"/>
                    <a:pt x="86" y="22"/>
                    <a:pt x="91" y="39"/>
                  </a:cubicBezTo>
                  <a:cubicBezTo>
                    <a:pt x="93" y="48"/>
                    <a:pt x="99" y="57"/>
                    <a:pt x="102" y="67"/>
                  </a:cubicBezTo>
                  <a:cubicBezTo>
                    <a:pt x="110" y="88"/>
                    <a:pt x="113" y="111"/>
                    <a:pt x="116" y="133"/>
                  </a:cubicBezTo>
                  <a:cubicBezTo>
                    <a:pt x="118" y="147"/>
                    <a:pt x="116" y="162"/>
                    <a:pt x="109" y="176"/>
                  </a:cubicBezTo>
                  <a:cubicBezTo>
                    <a:pt x="103" y="189"/>
                    <a:pt x="93" y="200"/>
                    <a:pt x="91" y="215"/>
                  </a:cubicBezTo>
                  <a:cubicBezTo>
                    <a:pt x="91" y="216"/>
                    <a:pt x="89" y="218"/>
                    <a:pt x="87" y="219"/>
                  </a:cubicBezTo>
                  <a:cubicBezTo>
                    <a:pt x="82" y="226"/>
                    <a:pt x="77" y="232"/>
                    <a:pt x="72" y="239"/>
                  </a:cubicBezTo>
                  <a:cubicBezTo>
                    <a:pt x="68" y="245"/>
                    <a:pt x="63" y="248"/>
                    <a:pt x="55" y="248"/>
                  </a:cubicBezTo>
                  <a:cubicBezTo>
                    <a:pt x="44" y="248"/>
                    <a:pt x="33" y="247"/>
                    <a:pt x="23" y="239"/>
                  </a:cubicBezTo>
                  <a:cubicBezTo>
                    <a:pt x="19" y="236"/>
                    <a:pt x="15" y="235"/>
                    <a:pt x="9" y="2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userDrawn="1"/>
        </p:nvGrpSpPr>
        <p:grpSpPr>
          <a:xfrm>
            <a:off x="7734815" y="2951648"/>
            <a:ext cx="790207" cy="600808"/>
            <a:chOff x="4216400" y="3462338"/>
            <a:chExt cx="733426" cy="582612"/>
          </a:xfrm>
          <a:solidFill>
            <a:schemeClr val="bg2"/>
          </a:solidFill>
        </p:grpSpPr>
        <p:sp>
          <p:nvSpPr>
            <p:cNvPr id="21" name="Freeform 121"/>
            <p:cNvSpPr>
              <a:spLocks noEditPoints="1"/>
            </p:cNvSpPr>
            <p:nvPr/>
          </p:nvSpPr>
          <p:spPr bwMode="auto">
            <a:xfrm>
              <a:off x="4216400" y="3462338"/>
              <a:ext cx="388938" cy="569913"/>
            </a:xfrm>
            <a:custGeom>
              <a:avLst/>
              <a:gdLst>
                <a:gd name="T0" fmla="*/ 196 w 636"/>
                <a:gd name="T1" fmla="*/ 665 h 931"/>
                <a:gd name="T2" fmla="*/ 115 w 636"/>
                <a:gd name="T3" fmla="*/ 676 h 931"/>
                <a:gd name="T4" fmla="*/ 64 w 636"/>
                <a:gd name="T5" fmla="*/ 673 h 931"/>
                <a:gd name="T6" fmla="*/ 28 w 636"/>
                <a:gd name="T7" fmla="*/ 661 h 931"/>
                <a:gd name="T8" fmla="*/ 7 w 636"/>
                <a:gd name="T9" fmla="*/ 593 h 931"/>
                <a:gd name="T10" fmla="*/ 5 w 636"/>
                <a:gd name="T11" fmla="*/ 482 h 931"/>
                <a:gd name="T12" fmla="*/ 43 w 636"/>
                <a:gd name="T13" fmla="*/ 299 h 931"/>
                <a:gd name="T14" fmla="*/ 98 w 636"/>
                <a:gd name="T15" fmla="*/ 276 h 931"/>
                <a:gd name="T16" fmla="*/ 235 w 636"/>
                <a:gd name="T17" fmla="*/ 264 h 931"/>
                <a:gd name="T18" fmla="*/ 348 w 636"/>
                <a:gd name="T19" fmla="*/ 166 h 931"/>
                <a:gd name="T20" fmla="*/ 387 w 636"/>
                <a:gd name="T21" fmla="*/ 136 h 931"/>
                <a:gd name="T22" fmla="*/ 465 w 636"/>
                <a:gd name="T23" fmla="*/ 61 h 931"/>
                <a:gd name="T24" fmla="*/ 527 w 636"/>
                <a:gd name="T25" fmla="*/ 9 h 931"/>
                <a:gd name="T26" fmla="*/ 578 w 636"/>
                <a:gd name="T27" fmla="*/ 1 h 931"/>
                <a:gd name="T28" fmla="*/ 614 w 636"/>
                <a:gd name="T29" fmla="*/ 23 h 931"/>
                <a:gd name="T30" fmla="*/ 629 w 636"/>
                <a:gd name="T31" fmla="*/ 164 h 931"/>
                <a:gd name="T32" fmla="*/ 634 w 636"/>
                <a:gd name="T33" fmla="*/ 264 h 931"/>
                <a:gd name="T34" fmla="*/ 633 w 636"/>
                <a:gd name="T35" fmla="*/ 310 h 931"/>
                <a:gd name="T36" fmla="*/ 632 w 636"/>
                <a:gd name="T37" fmla="*/ 389 h 931"/>
                <a:gd name="T38" fmla="*/ 634 w 636"/>
                <a:gd name="T39" fmla="*/ 551 h 931"/>
                <a:gd name="T40" fmla="*/ 635 w 636"/>
                <a:gd name="T41" fmla="*/ 610 h 931"/>
                <a:gd name="T42" fmla="*/ 628 w 636"/>
                <a:gd name="T43" fmla="*/ 798 h 931"/>
                <a:gd name="T44" fmla="*/ 619 w 636"/>
                <a:gd name="T45" fmla="*/ 893 h 931"/>
                <a:gd name="T46" fmla="*/ 584 w 636"/>
                <a:gd name="T47" fmla="*/ 929 h 931"/>
                <a:gd name="T48" fmla="*/ 548 w 636"/>
                <a:gd name="T49" fmla="*/ 928 h 931"/>
                <a:gd name="T50" fmla="*/ 507 w 636"/>
                <a:gd name="T51" fmla="*/ 893 h 931"/>
                <a:gd name="T52" fmla="*/ 371 w 636"/>
                <a:gd name="T53" fmla="*/ 786 h 931"/>
                <a:gd name="T54" fmla="*/ 278 w 636"/>
                <a:gd name="T55" fmla="*/ 719 h 931"/>
                <a:gd name="T56" fmla="*/ 231 w 636"/>
                <a:gd name="T57" fmla="*/ 687 h 931"/>
                <a:gd name="T58" fmla="*/ 196 w 636"/>
                <a:gd name="T59" fmla="*/ 665 h 931"/>
                <a:gd name="T60" fmla="*/ 101 w 636"/>
                <a:gd name="T61" fmla="*/ 570 h 931"/>
                <a:gd name="T62" fmla="*/ 143 w 636"/>
                <a:gd name="T63" fmla="*/ 573 h 931"/>
                <a:gd name="T64" fmla="*/ 268 w 636"/>
                <a:gd name="T65" fmla="*/ 593 h 931"/>
                <a:gd name="T66" fmla="*/ 368 w 636"/>
                <a:gd name="T67" fmla="*/ 666 h 931"/>
                <a:gd name="T68" fmla="*/ 473 w 636"/>
                <a:gd name="T69" fmla="*/ 744 h 931"/>
                <a:gd name="T70" fmla="*/ 524 w 636"/>
                <a:gd name="T71" fmla="*/ 764 h 931"/>
                <a:gd name="T72" fmla="*/ 528 w 636"/>
                <a:gd name="T73" fmla="*/ 621 h 931"/>
                <a:gd name="T74" fmla="*/ 532 w 636"/>
                <a:gd name="T75" fmla="*/ 327 h 931"/>
                <a:gd name="T76" fmla="*/ 532 w 636"/>
                <a:gd name="T77" fmla="*/ 161 h 931"/>
                <a:gd name="T78" fmla="*/ 522 w 636"/>
                <a:gd name="T79" fmla="*/ 149 h 931"/>
                <a:gd name="T80" fmla="*/ 430 w 636"/>
                <a:gd name="T81" fmla="*/ 229 h 931"/>
                <a:gd name="T82" fmla="*/ 328 w 636"/>
                <a:gd name="T83" fmla="*/ 323 h 931"/>
                <a:gd name="T84" fmla="*/ 246 w 636"/>
                <a:gd name="T85" fmla="*/ 373 h 931"/>
                <a:gd name="T86" fmla="*/ 181 w 636"/>
                <a:gd name="T87" fmla="*/ 375 h 931"/>
                <a:gd name="T88" fmla="*/ 107 w 636"/>
                <a:gd name="T89" fmla="*/ 395 h 931"/>
                <a:gd name="T90" fmla="*/ 102 w 636"/>
                <a:gd name="T91" fmla="*/ 482 h 931"/>
                <a:gd name="T92" fmla="*/ 101 w 636"/>
                <a:gd name="T93" fmla="*/ 57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6" h="931">
                  <a:moveTo>
                    <a:pt x="196" y="665"/>
                  </a:moveTo>
                  <a:lnTo>
                    <a:pt x="196" y="665"/>
                  </a:lnTo>
                  <a:cubicBezTo>
                    <a:pt x="175" y="669"/>
                    <a:pt x="151" y="669"/>
                    <a:pt x="129" y="675"/>
                  </a:cubicBezTo>
                  <a:cubicBezTo>
                    <a:pt x="124" y="676"/>
                    <a:pt x="119" y="676"/>
                    <a:pt x="115" y="676"/>
                  </a:cubicBezTo>
                  <a:cubicBezTo>
                    <a:pt x="102" y="676"/>
                    <a:pt x="90" y="677"/>
                    <a:pt x="78" y="676"/>
                  </a:cubicBezTo>
                  <a:cubicBezTo>
                    <a:pt x="73" y="676"/>
                    <a:pt x="69" y="674"/>
                    <a:pt x="64" y="673"/>
                  </a:cubicBezTo>
                  <a:cubicBezTo>
                    <a:pt x="62" y="672"/>
                    <a:pt x="59" y="669"/>
                    <a:pt x="57" y="670"/>
                  </a:cubicBezTo>
                  <a:cubicBezTo>
                    <a:pt x="44" y="676"/>
                    <a:pt x="36" y="667"/>
                    <a:pt x="28" y="661"/>
                  </a:cubicBezTo>
                  <a:cubicBezTo>
                    <a:pt x="10" y="646"/>
                    <a:pt x="4" y="627"/>
                    <a:pt x="9" y="604"/>
                  </a:cubicBezTo>
                  <a:cubicBezTo>
                    <a:pt x="10" y="600"/>
                    <a:pt x="10" y="597"/>
                    <a:pt x="7" y="593"/>
                  </a:cubicBezTo>
                  <a:cubicBezTo>
                    <a:pt x="0" y="582"/>
                    <a:pt x="3" y="568"/>
                    <a:pt x="0" y="555"/>
                  </a:cubicBezTo>
                  <a:cubicBezTo>
                    <a:pt x="5" y="531"/>
                    <a:pt x="4" y="506"/>
                    <a:pt x="5" y="482"/>
                  </a:cubicBezTo>
                  <a:cubicBezTo>
                    <a:pt x="8" y="436"/>
                    <a:pt x="10" y="389"/>
                    <a:pt x="14" y="343"/>
                  </a:cubicBezTo>
                  <a:cubicBezTo>
                    <a:pt x="15" y="324"/>
                    <a:pt x="25" y="308"/>
                    <a:pt x="43" y="299"/>
                  </a:cubicBezTo>
                  <a:cubicBezTo>
                    <a:pt x="46" y="298"/>
                    <a:pt x="49" y="296"/>
                    <a:pt x="51" y="293"/>
                  </a:cubicBezTo>
                  <a:cubicBezTo>
                    <a:pt x="64" y="280"/>
                    <a:pt x="80" y="277"/>
                    <a:pt x="98" y="276"/>
                  </a:cubicBezTo>
                  <a:cubicBezTo>
                    <a:pt x="130" y="274"/>
                    <a:pt x="163" y="274"/>
                    <a:pt x="196" y="276"/>
                  </a:cubicBezTo>
                  <a:cubicBezTo>
                    <a:pt x="211" y="277"/>
                    <a:pt x="223" y="274"/>
                    <a:pt x="235" y="264"/>
                  </a:cubicBezTo>
                  <a:cubicBezTo>
                    <a:pt x="256" y="248"/>
                    <a:pt x="278" y="232"/>
                    <a:pt x="298" y="214"/>
                  </a:cubicBezTo>
                  <a:cubicBezTo>
                    <a:pt x="315" y="198"/>
                    <a:pt x="331" y="182"/>
                    <a:pt x="348" y="166"/>
                  </a:cubicBezTo>
                  <a:cubicBezTo>
                    <a:pt x="356" y="159"/>
                    <a:pt x="365" y="153"/>
                    <a:pt x="374" y="147"/>
                  </a:cubicBezTo>
                  <a:cubicBezTo>
                    <a:pt x="378" y="143"/>
                    <a:pt x="384" y="141"/>
                    <a:pt x="387" y="136"/>
                  </a:cubicBezTo>
                  <a:cubicBezTo>
                    <a:pt x="400" y="119"/>
                    <a:pt x="417" y="107"/>
                    <a:pt x="432" y="92"/>
                  </a:cubicBezTo>
                  <a:cubicBezTo>
                    <a:pt x="443" y="82"/>
                    <a:pt x="454" y="72"/>
                    <a:pt x="465" y="61"/>
                  </a:cubicBezTo>
                  <a:cubicBezTo>
                    <a:pt x="480" y="47"/>
                    <a:pt x="494" y="33"/>
                    <a:pt x="509" y="19"/>
                  </a:cubicBezTo>
                  <a:cubicBezTo>
                    <a:pt x="514" y="14"/>
                    <a:pt x="520" y="11"/>
                    <a:pt x="527" y="9"/>
                  </a:cubicBezTo>
                  <a:cubicBezTo>
                    <a:pt x="539" y="7"/>
                    <a:pt x="550" y="3"/>
                    <a:pt x="562" y="1"/>
                  </a:cubicBezTo>
                  <a:cubicBezTo>
                    <a:pt x="568" y="0"/>
                    <a:pt x="574" y="0"/>
                    <a:pt x="578" y="1"/>
                  </a:cubicBezTo>
                  <a:cubicBezTo>
                    <a:pt x="588" y="4"/>
                    <a:pt x="596" y="8"/>
                    <a:pt x="605" y="13"/>
                  </a:cubicBezTo>
                  <a:cubicBezTo>
                    <a:pt x="608" y="15"/>
                    <a:pt x="612" y="19"/>
                    <a:pt x="614" y="23"/>
                  </a:cubicBezTo>
                  <a:cubicBezTo>
                    <a:pt x="622" y="43"/>
                    <a:pt x="630" y="63"/>
                    <a:pt x="628" y="86"/>
                  </a:cubicBezTo>
                  <a:cubicBezTo>
                    <a:pt x="626" y="112"/>
                    <a:pt x="627" y="138"/>
                    <a:pt x="629" y="164"/>
                  </a:cubicBezTo>
                  <a:cubicBezTo>
                    <a:pt x="632" y="187"/>
                    <a:pt x="631" y="210"/>
                    <a:pt x="632" y="233"/>
                  </a:cubicBezTo>
                  <a:cubicBezTo>
                    <a:pt x="632" y="243"/>
                    <a:pt x="632" y="254"/>
                    <a:pt x="634" y="264"/>
                  </a:cubicBezTo>
                  <a:cubicBezTo>
                    <a:pt x="635" y="276"/>
                    <a:pt x="636" y="288"/>
                    <a:pt x="633" y="300"/>
                  </a:cubicBezTo>
                  <a:cubicBezTo>
                    <a:pt x="632" y="303"/>
                    <a:pt x="633" y="307"/>
                    <a:pt x="633" y="310"/>
                  </a:cubicBezTo>
                  <a:cubicBezTo>
                    <a:pt x="634" y="318"/>
                    <a:pt x="635" y="327"/>
                    <a:pt x="634" y="335"/>
                  </a:cubicBezTo>
                  <a:cubicBezTo>
                    <a:pt x="631" y="353"/>
                    <a:pt x="632" y="371"/>
                    <a:pt x="632" y="389"/>
                  </a:cubicBezTo>
                  <a:cubicBezTo>
                    <a:pt x="632" y="400"/>
                    <a:pt x="633" y="411"/>
                    <a:pt x="633" y="422"/>
                  </a:cubicBezTo>
                  <a:cubicBezTo>
                    <a:pt x="634" y="465"/>
                    <a:pt x="630" y="508"/>
                    <a:pt x="634" y="551"/>
                  </a:cubicBezTo>
                  <a:cubicBezTo>
                    <a:pt x="634" y="552"/>
                    <a:pt x="634" y="553"/>
                    <a:pt x="634" y="555"/>
                  </a:cubicBezTo>
                  <a:cubicBezTo>
                    <a:pt x="635" y="573"/>
                    <a:pt x="633" y="592"/>
                    <a:pt x="635" y="610"/>
                  </a:cubicBezTo>
                  <a:cubicBezTo>
                    <a:pt x="636" y="620"/>
                    <a:pt x="634" y="630"/>
                    <a:pt x="633" y="640"/>
                  </a:cubicBezTo>
                  <a:cubicBezTo>
                    <a:pt x="632" y="693"/>
                    <a:pt x="630" y="745"/>
                    <a:pt x="628" y="798"/>
                  </a:cubicBezTo>
                  <a:cubicBezTo>
                    <a:pt x="628" y="822"/>
                    <a:pt x="628" y="847"/>
                    <a:pt x="627" y="871"/>
                  </a:cubicBezTo>
                  <a:cubicBezTo>
                    <a:pt x="627" y="880"/>
                    <a:pt x="626" y="887"/>
                    <a:pt x="619" y="893"/>
                  </a:cubicBezTo>
                  <a:cubicBezTo>
                    <a:pt x="615" y="896"/>
                    <a:pt x="613" y="900"/>
                    <a:pt x="611" y="904"/>
                  </a:cubicBezTo>
                  <a:cubicBezTo>
                    <a:pt x="605" y="916"/>
                    <a:pt x="594" y="922"/>
                    <a:pt x="584" y="929"/>
                  </a:cubicBezTo>
                  <a:cubicBezTo>
                    <a:pt x="581" y="931"/>
                    <a:pt x="576" y="931"/>
                    <a:pt x="573" y="931"/>
                  </a:cubicBezTo>
                  <a:cubicBezTo>
                    <a:pt x="564" y="930"/>
                    <a:pt x="556" y="929"/>
                    <a:pt x="548" y="928"/>
                  </a:cubicBezTo>
                  <a:cubicBezTo>
                    <a:pt x="545" y="927"/>
                    <a:pt x="540" y="925"/>
                    <a:pt x="538" y="922"/>
                  </a:cubicBezTo>
                  <a:cubicBezTo>
                    <a:pt x="527" y="913"/>
                    <a:pt x="516" y="903"/>
                    <a:pt x="507" y="893"/>
                  </a:cubicBezTo>
                  <a:cubicBezTo>
                    <a:pt x="488" y="870"/>
                    <a:pt x="466" y="853"/>
                    <a:pt x="441" y="838"/>
                  </a:cubicBezTo>
                  <a:cubicBezTo>
                    <a:pt x="416" y="823"/>
                    <a:pt x="393" y="805"/>
                    <a:pt x="371" y="786"/>
                  </a:cubicBezTo>
                  <a:cubicBezTo>
                    <a:pt x="355" y="772"/>
                    <a:pt x="338" y="760"/>
                    <a:pt x="320" y="748"/>
                  </a:cubicBezTo>
                  <a:cubicBezTo>
                    <a:pt x="307" y="738"/>
                    <a:pt x="292" y="729"/>
                    <a:pt x="278" y="719"/>
                  </a:cubicBezTo>
                  <a:cubicBezTo>
                    <a:pt x="269" y="713"/>
                    <a:pt x="259" y="707"/>
                    <a:pt x="249" y="700"/>
                  </a:cubicBezTo>
                  <a:cubicBezTo>
                    <a:pt x="243" y="696"/>
                    <a:pt x="238" y="691"/>
                    <a:pt x="231" y="687"/>
                  </a:cubicBezTo>
                  <a:cubicBezTo>
                    <a:pt x="227" y="684"/>
                    <a:pt x="222" y="681"/>
                    <a:pt x="218" y="678"/>
                  </a:cubicBezTo>
                  <a:cubicBezTo>
                    <a:pt x="211" y="674"/>
                    <a:pt x="205" y="671"/>
                    <a:pt x="196" y="665"/>
                  </a:cubicBezTo>
                  <a:close/>
                  <a:moveTo>
                    <a:pt x="101" y="570"/>
                  </a:moveTo>
                  <a:lnTo>
                    <a:pt x="101" y="570"/>
                  </a:lnTo>
                  <a:cubicBezTo>
                    <a:pt x="107" y="570"/>
                    <a:pt x="113" y="569"/>
                    <a:pt x="117" y="571"/>
                  </a:cubicBezTo>
                  <a:cubicBezTo>
                    <a:pt x="125" y="576"/>
                    <a:pt x="134" y="574"/>
                    <a:pt x="143" y="573"/>
                  </a:cubicBezTo>
                  <a:cubicBezTo>
                    <a:pt x="168" y="569"/>
                    <a:pt x="194" y="570"/>
                    <a:pt x="220" y="570"/>
                  </a:cubicBezTo>
                  <a:cubicBezTo>
                    <a:pt x="239" y="570"/>
                    <a:pt x="256" y="577"/>
                    <a:pt x="268" y="593"/>
                  </a:cubicBezTo>
                  <a:cubicBezTo>
                    <a:pt x="275" y="602"/>
                    <a:pt x="283" y="608"/>
                    <a:pt x="292" y="615"/>
                  </a:cubicBezTo>
                  <a:cubicBezTo>
                    <a:pt x="318" y="632"/>
                    <a:pt x="343" y="649"/>
                    <a:pt x="368" y="666"/>
                  </a:cubicBezTo>
                  <a:cubicBezTo>
                    <a:pt x="391" y="683"/>
                    <a:pt x="414" y="700"/>
                    <a:pt x="437" y="717"/>
                  </a:cubicBezTo>
                  <a:cubicBezTo>
                    <a:pt x="449" y="726"/>
                    <a:pt x="461" y="736"/>
                    <a:pt x="473" y="744"/>
                  </a:cubicBezTo>
                  <a:cubicBezTo>
                    <a:pt x="488" y="755"/>
                    <a:pt x="502" y="767"/>
                    <a:pt x="520" y="774"/>
                  </a:cubicBezTo>
                  <a:cubicBezTo>
                    <a:pt x="522" y="770"/>
                    <a:pt x="524" y="768"/>
                    <a:pt x="524" y="764"/>
                  </a:cubicBezTo>
                  <a:cubicBezTo>
                    <a:pt x="525" y="751"/>
                    <a:pt x="524" y="737"/>
                    <a:pt x="525" y="724"/>
                  </a:cubicBezTo>
                  <a:cubicBezTo>
                    <a:pt x="526" y="690"/>
                    <a:pt x="528" y="655"/>
                    <a:pt x="528" y="621"/>
                  </a:cubicBezTo>
                  <a:cubicBezTo>
                    <a:pt x="529" y="572"/>
                    <a:pt x="528" y="522"/>
                    <a:pt x="529" y="472"/>
                  </a:cubicBezTo>
                  <a:cubicBezTo>
                    <a:pt x="529" y="424"/>
                    <a:pt x="530" y="375"/>
                    <a:pt x="532" y="327"/>
                  </a:cubicBezTo>
                  <a:cubicBezTo>
                    <a:pt x="532" y="291"/>
                    <a:pt x="536" y="256"/>
                    <a:pt x="534" y="221"/>
                  </a:cubicBezTo>
                  <a:cubicBezTo>
                    <a:pt x="533" y="201"/>
                    <a:pt x="533" y="181"/>
                    <a:pt x="532" y="161"/>
                  </a:cubicBezTo>
                  <a:cubicBezTo>
                    <a:pt x="532" y="156"/>
                    <a:pt x="533" y="150"/>
                    <a:pt x="528" y="146"/>
                  </a:cubicBezTo>
                  <a:cubicBezTo>
                    <a:pt x="526" y="147"/>
                    <a:pt x="524" y="147"/>
                    <a:pt x="522" y="149"/>
                  </a:cubicBezTo>
                  <a:cubicBezTo>
                    <a:pt x="498" y="173"/>
                    <a:pt x="472" y="194"/>
                    <a:pt x="446" y="216"/>
                  </a:cubicBezTo>
                  <a:cubicBezTo>
                    <a:pt x="441" y="221"/>
                    <a:pt x="435" y="224"/>
                    <a:pt x="430" y="229"/>
                  </a:cubicBezTo>
                  <a:cubicBezTo>
                    <a:pt x="408" y="249"/>
                    <a:pt x="387" y="270"/>
                    <a:pt x="365" y="291"/>
                  </a:cubicBezTo>
                  <a:cubicBezTo>
                    <a:pt x="353" y="302"/>
                    <a:pt x="341" y="313"/>
                    <a:pt x="328" y="323"/>
                  </a:cubicBezTo>
                  <a:cubicBezTo>
                    <a:pt x="316" y="333"/>
                    <a:pt x="300" y="341"/>
                    <a:pt x="288" y="351"/>
                  </a:cubicBezTo>
                  <a:cubicBezTo>
                    <a:pt x="276" y="363"/>
                    <a:pt x="257" y="360"/>
                    <a:pt x="246" y="373"/>
                  </a:cubicBezTo>
                  <a:cubicBezTo>
                    <a:pt x="245" y="375"/>
                    <a:pt x="241" y="375"/>
                    <a:pt x="238" y="375"/>
                  </a:cubicBezTo>
                  <a:cubicBezTo>
                    <a:pt x="219" y="375"/>
                    <a:pt x="200" y="376"/>
                    <a:pt x="181" y="375"/>
                  </a:cubicBezTo>
                  <a:cubicBezTo>
                    <a:pt x="162" y="374"/>
                    <a:pt x="143" y="374"/>
                    <a:pt x="124" y="377"/>
                  </a:cubicBezTo>
                  <a:cubicBezTo>
                    <a:pt x="110" y="380"/>
                    <a:pt x="109" y="381"/>
                    <a:pt x="107" y="395"/>
                  </a:cubicBezTo>
                  <a:cubicBezTo>
                    <a:pt x="106" y="410"/>
                    <a:pt x="105" y="425"/>
                    <a:pt x="104" y="440"/>
                  </a:cubicBezTo>
                  <a:cubicBezTo>
                    <a:pt x="103" y="454"/>
                    <a:pt x="102" y="468"/>
                    <a:pt x="102" y="482"/>
                  </a:cubicBezTo>
                  <a:cubicBezTo>
                    <a:pt x="100" y="506"/>
                    <a:pt x="104" y="530"/>
                    <a:pt x="100" y="554"/>
                  </a:cubicBezTo>
                  <a:cubicBezTo>
                    <a:pt x="99" y="558"/>
                    <a:pt x="101" y="563"/>
                    <a:pt x="101" y="5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22"/>
            <p:cNvSpPr>
              <a:spLocks/>
            </p:cNvSpPr>
            <p:nvPr/>
          </p:nvSpPr>
          <p:spPr bwMode="auto">
            <a:xfrm>
              <a:off x="4716463" y="3482975"/>
              <a:ext cx="233363" cy="561975"/>
            </a:xfrm>
            <a:custGeom>
              <a:avLst/>
              <a:gdLst>
                <a:gd name="T0" fmla="*/ 69 w 380"/>
                <a:gd name="T1" fmla="*/ 918 h 918"/>
                <a:gd name="T2" fmla="*/ 69 w 380"/>
                <a:gd name="T3" fmla="*/ 918 h 918"/>
                <a:gd name="T4" fmla="*/ 38 w 380"/>
                <a:gd name="T5" fmla="*/ 908 h 918"/>
                <a:gd name="T6" fmla="*/ 12 w 380"/>
                <a:gd name="T7" fmla="*/ 881 h 918"/>
                <a:gd name="T8" fmla="*/ 7 w 380"/>
                <a:gd name="T9" fmla="*/ 874 h 918"/>
                <a:gd name="T10" fmla="*/ 9 w 380"/>
                <a:gd name="T11" fmla="*/ 846 h 918"/>
                <a:gd name="T12" fmla="*/ 33 w 380"/>
                <a:gd name="T13" fmla="*/ 825 h 918"/>
                <a:gd name="T14" fmla="*/ 91 w 380"/>
                <a:gd name="T15" fmla="*/ 795 h 918"/>
                <a:gd name="T16" fmla="*/ 158 w 380"/>
                <a:gd name="T17" fmla="*/ 742 h 918"/>
                <a:gd name="T18" fmla="*/ 209 w 380"/>
                <a:gd name="T19" fmla="*/ 672 h 918"/>
                <a:gd name="T20" fmla="*/ 251 w 380"/>
                <a:gd name="T21" fmla="*/ 578 h 918"/>
                <a:gd name="T22" fmla="*/ 262 w 380"/>
                <a:gd name="T23" fmla="*/ 535 h 918"/>
                <a:gd name="T24" fmla="*/ 272 w 380"/>
                <a:gd name="T25" fmla="*/ 466 h 918"/>
                <a:gd name="T26" fmla="*/ 273 w 380"/>
                <a:gd name="T27" fmla="*/ 450 h 918"/>
                <a:gd name="T28" fmla="*/ 275 w 380"/>
                <a:gd name="T29" fmla="*/ 405 h 918"/>
                <a:gd name="T30" fmla="*/ 272 w 380"/>
                <a:gd name="T31" fmla="*/ 336 h 918"/>
                <a:gd name="T32" fmla="*/ 260 w 380"/>
                <a:gd name="T33" fmla="*/ 275 h 918"/>
                <a:gd name="T34" fmla="*/ 251 w 380"/>
                <a:gd name="T35" fmla="*/ 246 h 918"/>
                <a:gd name="T36" fmla="*/ 241 w 380"/>
                <a:gd name="T37" fmla="*/ 222 h 918"/>
                <a:gd name="T38" fmla="*/ 225 w 380"/>
                <a:gd name="T39" fmla="*/ 196 h 918"/>
                <a:gd name="T40" fmla="*/ 214 w 380"/>
                <a:gd name="T41" fmla="*/ 182 h 918"/>
                <a:gd name="T42" fmla="*/ 196 w 380"/>
                <a:gd name="T43" fmla="*/ 152 h 918"/>
                <a:gd name="T44" fmla="*/ 139 w 380"/>
                <a:gd name="T45" fmla="*/ 86 h 918"/>
                <a:gd name="T46" fmla="*/ 122 w 380"/>
                <a:gd name="T47" fmla="*/ 68 h 918"/>
                <a:gd name="T48" fmla="*/ 119 w 380"/>
                <a:gd name="T49" fmla="*/ 23 h 918"/>
                <a:gd name="T50" fmla="*/ 126 w 380"/>
                <a:gd name="T51" fmla="*/ 15 h 918"/>
                <a:gd name="T52" fmla="*/ 183 w 380"/>
                <a:gd name="T53" fmla="*/ 9 h 918"/>
                <a:gd name="T54" fmla="*/ 232 w 380"/>
                <a:gd name="T55" fmla="*/ 48 h 918"/>
                <a:gd name="T56" fmla="*/ 253 w 380"/>
                <a:gd name="T57" fmla="*/ 71 h 918"/>
                <a:gd name="T58" fmla="*/ 287 w 380"/>
                <a:gd name="T59" fmla="*/ 114 h 918"/>
                <a:gd name="T60" fmla="*/ 336 w 380"/>
                <a:gd name="T61" fmla="*/ 201 h 918"/>
                <a:gd name="T62" fmla="*/ 342 w 380"/>
                <a:gd name="T63" fmla="*/ 214 h 918"/>
                <a:gd name="T64" fmla="*/ 359 w 380"/>
                <a:gd name="T65" fmla="*/ 262 h 918"/>
                <a:gd name="T66" fmla="*/ 366 w 380"/>
                <a:gd name="T67" fmla="*/ 290 h 918"/>
                <a:gd name="T68" fmla="*/ 376 w 380"/>
                <a:gd name="T69" fmla="*/ 350 h 918"/>
                <a:gd name="T70" fmla="*/ 380 w 380"/>
                <a:gd name="T71" fmla="*/ 411 h 918"/>
                <a:gd name="T72" fmla="*/ 373 w 380"/>
                <a:gd name="T73" fmla="*/ 526 h 918"/>
                <a:gd name="T74" fmla="*/ 356 w 380"/>
                <a:gd name="T75" fmla="*/ 603 h 918"/>
                <a:gd name="T76" fmla="*/ 330 w 380"/>
                <a:gd name="T77" fmla="*/ 680 h 918"/>
                <a:gd name="T78" fmla="*/ 298 w 380"/>
                <a:gd name="T79" fmla="*/ 743 h 918"/>
                <a:gd name="T80" fmla="*/ 296 w 380"/>
                <a:gd name="T81" fmla="*/ 747 h 918"/>
                <a:gd name="T82" fmla="*/ 279 w 380"/>
                <a:gd name="T83" fmla="*/ 772 h 918"/>
                <a:gd name="T84" fmla="*/ 250 w 380"/>
                <a:gd name="T85" fmla="*/ 809 h 918"/>
                <a:gd name="T86" fmla="*/ 205 w 380"/>
                <a:gd name="T87" fmla="*/ 850 h 918"/>
                <a:gd name="T88" fmla="*/ 192 w 380"/>
                <a:gd name="T89" fmla="*/ 859 h 918"/>
                <a:gd name="T90" fmla="*/ 158 w 380"/>
                <a:gd name="T91" fmla="*/ 877 h 918"/>
                <a:gd name="T92" fmla="*/ 101 w 380"/>
                <a:gd name="T93" fmla="*/ 908 h 918"/>
                <a:gd name="T94" fmla="*/ 69 w 380"/>
                <a:gd name="T95"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0" h="918">
                  <a:moveTo>
                    <a:pt x="69" y="918"/>
                  </a:moveTo>
                  <a:lnTo>
                    <a:pt x="69" y="918"/>
                  </a:lnTo>
                  <a:cubicBezTo>
                    <a:pt x="60" y="913"/>
                    <a:pt x="48" y="914"/>
                    <a:pt x="38" y="908"/>
                  </a:cubicBezTo>
                  <a:cubicBezTo>
                    <a:pt x="27" y="901"/>
                    <a:pt x="15" y="896"/>
                    <a:pt x="12" y="881"/>
                  </a:cubicBezTo>
                  <a:cubicBezTo>
                    <a:pt x="11" y="879"/>
                    <a:pt x="9" y="876"/>
                    <a:pt x="7" y="874"/>
                  </a:cubicBezTo>
                  <a:cubicBezTo>
                    <a:pt x="0" y="864"/>
                    <a:pt x="2" y="854"/>
                    <a:pt x="9" y="846"/>
                  </a:cubicBezTo>
                  <a:cubicBezTo>
                    <a:pt x="15" y="837"/>
                    <a:pt x="22" y="830"/>
                    <a:pt x="33" y="825"/>
                  </a:cubicBezTo>
                  <a:cubicBezTo>
                    <a:pt x="53" y="816"/>
                    <a:pt x="72" y="806"/>
                    <a:pt x="91" y="795"/>
                  </a:cubicBezTo>
                  <a:cubicBezTo>
                    <a:pt x="117" y="782"/>
                    <a:pt x="138" y="763"/>
                    <a:pt x="158" y="742"/>
                  </a:cubicBezTo>
                  <a:cubicBezTo>
                    <a:pt x="179" y="721"/>
                    <a:pt x="196" y="698"/>
                    <a:pt x="209" y="672"/>
                  </a:cubicBezTo>
                  <a:cubicBezTo>
                    <a:pt x="225" y="641"/>
                    <a:pt x="238" y="610"/>
                    <a:pt x="251" y="578"/>
                  </a:cubicBezTo>
                  <a:cubicBezTo>
                    <a:pt x="256" y="564"/>
                    <a:pt x="261" y="550"/>
                    <a:pt x="262" y="535"/>
                  </a:cubicBezTo>
                  <a:cubicBezTo>
                    <a:pt x="264" y="512"/>
                    <a:pt x="269" y="489"/>
                    <a:pt x="272" y="466"/>
                  </a:cubicBezTo>
                  <a:cubicBezTo>
                    <a:pt x="273" y="461"/>
                    <a:pt x="273" y="455"/>
                    <a:pt x="273" y="450"/>
                  </a:cubicBezTo>
                  <a:cubicBezTo>
                    <a:pt x="274" y="435"/>
                    <a:pt x="276" y="420"/>
                    <a:pt x="275" y="405"/>
                  </a:cubicBezTo>
                  <a:cubicBezTo>
                    <a:pt x="275" y="382"/>
                    <a:pt x="275" y="359"/>
                    <a:pt x="272" y="336"/>
                  </a:cubicBezTo>
                  <a:cubicBezTo>
                    <a:pt x="270" y="315"/>
                    <a:pt x="265" y="295"/>
                    <a:pt x="260" y="275"/>
                  </a:cubicBezTo>
                  <a:cubicBezTo>
                    <a:pt x="258" y="265"/>
                    <a:pt x="254" y="256"/>
                    <a:pt x="251" y="246"/>
                  </a:cubicBezTo>
                  <a:cubicBezTo>
                    <a:pt x="248" y="238"/>
                    <a:pt x="245" y="230"/>
                    <a:pt x="241" y="222"/>
                  </a:cubicBezTo>
                  <a:cubicBezTo>
                    <a:pt x="236" y="213"/>
                    <a:pt x="231" y="204"/>
                    <a:pt x="225" y="196"/>
                  </a:cubicBezTo>
                  <a:cubicBezTo>
                    <a:pt x="222" y="191"/>
                    <a:pt x="217" y="187"/>
                    <a:pt x="214" y="182"/>
                  </a:cubicBezTo>
                  <a:cubicBezTo>
                    <a:pt x="208" y="172"/>
                    <a:pt x="202" y="162"/>
                    <a:pt x="196" y="152"/>
                  </a:cubicBezTo>
                  <a:cubicBezTo>
                    <a:pt x="181" y="126"/>
                    <a:pt x="161" y="105"/>
                    <a:pt x="139" y="86"/>
                  </a:cubicBezTo>
                  <a:cubicBezTo>
                    <a:pt x="133" y="80"/>
                    <a:pt x="126" y="75"/>
                    <a:pt x="122" y="68"/>
                  </a:cubicBezTo>
                  <a:cubicBezTo>
                    <a:pt x="113" y="53"/>
                    <a:pt x="113" y="40"/>
                    <a:pt x="119" y="23"/>
                  </a:cubicBezTo>
                  <a:cubicBezTo>
                    <a:pt x="121" y="20"/>
                    <a:pt x="123" y="18"/>
                    <a:pt x="126" y="15"/>
                  </a:cubicBezTo>
                  <a:cubicBezTo>
                    <a:pt x="143" y="1"/>
                    <a:pt x="163" y="0"/>
                    <a:pt x="183" y="9"/>
                  </a:cubicBezTo>
                  <a:cubicBezTo>
                    <a:pt x="203" y="18"/>
                    <a:pt x="217" y="33"/>
                    <a:pt x="232" y="48"/>
                  </a:cubicBezTo>
                  <a:cubicBezTo>
                    <a:pt x="239" y="56"/>
                    <a:pt x="246" y="63"/>
                    <a:pt x="253" y="71"/>
                  </a:cubicBezTo>
                  <a:cubicBezTo>
                    <a:pt x="264" y="85"/>
                    <a:pt x="277" y="99"/>
                    <a:pt x="287" y="114"/>
                  </a:cubicBezTo>
                  <a:cubicBezTo>
                    <a:pt x="306" y="141"/>
                    <a:pt x="321" y="171"/>
                    <a:pt x="336" y="201"/>
                  </a:cubicBezTo>
                  <a:cubicBezTo>
                    <a:pt x="338" y="205"/>
                    <a:pt x="340" y="210"/>
                    <a:pt x="342" y="214"/>
                  </a:cubicBezTo>
                  <a:cubicBezTo>
                    <a:pt x="349" y="229"/>
                    <a:pt x="357" y="245"/>
                    <a:pt x="359" y="262"/>
                  </a:cubicBezTo>
                  <a:cubicBezTo>
                    <a:pt x="360" y="271"/>
                    <a:pt x="364" y="281"/>
                    <a:pt x="366" y="290"/>
                  </a:cubicBezTo>
                  <a:cubicBezTo>
                    <a:pt x="372" y="309"/>
                    <a:pt x="376" y="329"/>
                    <a:pt x="376" y="350"/>
                  </a:cubicBezTo>
                  <a:cubicBezTo>
                    <a:pt x="377" y="370"/>
                    <a:pt x="380" y="391"/>
                    <a:pt x="380" y="411"/>
                  </a:cubicBezTo>
                  <a:cubicBezTo>
                    <a:pt x="379" y="449"/>
                    <a:pt x="377" y="487"/>
                    <a:pt x="373" y="526"/>
                  </a:cubicBezTo>
                  <a:cubicBezTo>
                    <a:pt x="370" y="552"/>
                    <a:pt x="362" y="577"/>
                    <a:pt x="356" y="603"/>
                  </a:cubicBezTo>
                  <a:cubicBezTo>
                    <a:pt x="350" y="630"/>
                    <a:pt x="341" y="655"/>
                    <a:pt x="330" y="680"/>
                  </a:cubicBezTo>
                  <a:cubicBezTo>
                    <a:pt x="321" y="702"/>
                    <a:pt x="309" y="722"/>
                    <a:pt x="298" y="743"/>
                  </a:cubicBezTo>
                  <a:cubicBezTo>
                    <a:pt x="297" y="745"/>
                    <a:pt x="297" y="747"/>
                    <a:pt x="296" y="747"/>
                  </a:cubicBezTo>
                  <a:cubicBezTo>
                    <a:pt x="284" y="751"/>
                    <a:pt x="281" y="762"/>
                    <a:pt x="279" y="772"/>
                  </a:cubicBezTo>
                  <a:cubicBezTo>
                    <a:pt x="266" y="782"/>
                    <a:pt x="262" y="799"/>
                    <a:pt x="250" y="809"/>
                  </a:cubicBezTo>
                  <a:cubicBezTo>
                    <a:pt x="233" y="821"/>
                    <a:pt x="222" y="839"/>
                    <a:pt x="205" y="850"/>
                  </a:cubicBezTo>
                  <a:cubicBezTo>
                    <a:pt x="201" y="853"/>
                    <a:pt x="197" y="858"/>
                    <a:pt x="192" y="859"/>
                  </a:cubicBezTo>
                  <a:cubicBezTo>
                    <a:pt x="179" y="863"/>
                    <a:pt x="169" y="871"/>
                    <a:pt x="158" y="877"/>
                  </a:cubicBezTo>
                  <a:cubicBezTo>
                    <a:pt x="140" y="889"/>
                    <a:pt x="120" y="898"/>
                    <a:pt x="101" y="908"/>
                  </a:cubicBezTo>
                  <a:cubicBezTo>
                    <a:pt x="92" y="912"/>
                    <a:pt x="82" y="914"/>
                    <a:pt x="69" y="9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23"/>
            <p:cNvSpPr>
              <a:spLocks/>
            </p:cNvSpPr>
            <p:nvPr/>
          </p:nvSpPr>
          <p:spPr bwMode="auto">
            <a:xfrm>
              <a:off x="4691063" y="3581400"/>
              <a:ext cx="144463" cy="352425"/>
            </a:xfrm>
            <a:custGeom>
              <a:avLst/>
              <a:gdLst>
                <a:gd name="T0" fmla="*/ 135 w 234"/>
                <a:gd name="T1" fmla="*/ 244 h 576"/>
                <a:gd name="T2" fmla="*/ 135 w 234"/>
                <a:gd name="T3" fmla="*/ 244 h 576"/>
                <a:gd name="T4" fmla="*/ 127 w 234"/>
                <a:gd name="T5" fmla="*/ 185 h 576"/>
                <a:gd name="T6" fmla="*/ 119 w 234"/>
                <a:gd name="T7" fmla="*/ 167 h 576"/>
                <a:gd name="T8" fmla="*/ 105 w 234"/>
                <a:gd name="T9" fmla="*/ 142 h 576"/>
                <a:gd name="T10" fmla="*/ 75 w 234"/>
                <a:gd name="T11" fmla="*/ 96 h 576"/>
                <a:gd name="T12" fmla="*/ 58 w 234"/>
                <a:gd name="T13" fmla="*/ 79 h 576"/>
                <a:gd name="T14" fmla="*/ 40 w 234"/>
                <a:gd name="T15" fmla="*/ 37 h 576"/>
                <a:gd name="T16" fmla="*/ 70 w 234"/>
                <a:gd name="T17" fmla="*/ 2 h 576"/>
                <a:gd name="T18" fmla="*/ 92 w 234"/>
                <a:gd name="T19" fmla="*/ 0 h 576"/>
                <a:gd name="T20" fmla="*/ 117 w 234"/>
                <a:gd name="T21" fmla="*/ 12 h 576"/>
                <a:gd name="T22" fmla="*/ 176 w 234"/>
                <a:gd name="T23" fmla="*/ 77 h 576"/>
                <a:gd name="T24" fmla="*/ 203 w 234"/>
                <a:gd name="T25" fmla="*/ 120 h 576"/>
                <a:gd name="T26" fmla="*/ 207 w 234"/>
                <a:gd name="T27" fmla="*/ 129 h 576"/>
                <a:gd name="T28" fmla="*/ 217 w 234"/>
                <a:gd name="T29" fmla="*/ 162 h 576"/>
                <a:gd name="T30" fmla="*/ 231 w 234"/>
                <a:gd name="T31" fmla="*/ 229 h 576"/>
                <a:gd name="T32" fmla="*/ 230 w 234"/>
                <a:gd name="T33" fmla="*/ 280 h 576"/>
                <a:gd name="T34" fmla="*/ 228 w 234"/>
                <a:gd name="T35" fmla="*/ 313 h 576"/>
                <a:gd name="T36" fmla="*/ 227 w 234"/>
                <a:gd name="T37" fmla="*/ 331 h 576"/>
                <a:gd name="T38" fmla="*/ 206 w 234"/>
                <a:gd name="T39" fmla="*/ 411 h 576"/>
                <a:gd name="T40" fmla="*/ 187 w 234"/>
                <a:gd name="T41" fmla="*/ 463 h 576"/>
                <a:gd name="T42" fmla="*/ 184 w 234"/>
                <a:gd name="T43" fmla="*/ 470 h 576"/>
                <a:gd name="T44" fmla="*/ 134 w 234"/>
                <a:gd name="T45" fmla="*/ 535 h 576"/>
                <a:gd name="T46" fmla="*/ 102 w 234"/>
                <a:gd name="T47" fmla="*/ 560 h 576"/>
                <a:gd name="T48" fmla="*/ 65 w 234"/>
                <a:gd name="T49" fmla="*/ 574 h 576"/>
                <a:gd name="T50" fmla="*/ 34 w 234"/>
                <a:gd name="T51" fmla="*/ 568 h 576"/>
                <a:gd name="T52" fmla="*/ 6 w 234"/>
                <a:gd name="T53" fmla="*/ 540 h 576"/>
                <a:gd name="T54" fmla="*/ 6 w 234"/>
                <a:gd name="T55" fmla="*/ 519 h 576"/>
                <a:gd name="T56" fmla="*/ 31 w 234"/>
                <a:gd name="T57" fmla="*/ 490 h 576"/>
                <a:gd name="T58" fmla="*/ 72 w 234"/>
                <a:gd name="T59" fmla="*/ 453 h 576"/>
                <a:gd name="T60" fmla="*/ 94 w 234"/>
                <a:gd name="T61" fmla="*/ 421 h 576"/>
                <a:gd name="T62" fmla="*/ 113 w 234"/>
                <a:gd name="T63" fmla="*/ 378 h 576"/>
                <a:gd name="T64" fmla="*/ 127 w 234"/>
                <a:gd name="T65" fmla="*/ 311 h 576"/>
                <a:gd name="T66" fmla="*/ 132 w 234"/>
                <a:gd name="T67" fmla="*/ 270 h 576"/>
                <a:gd name="T68" fmla="*/ 135 w 234"/>
                <a:gd name="T69" fmla="*/ 24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576">
                  <a:moveTo>
                    <a:pt x="135" y="244"/>
                  </a:moveTo>
                  <a:lnTo>
                    <a:pt x="135" y="244"/>
                  </a:lnTo>
                  <a:cubicBezTo>
                    <a:pt x="132" y="224"/>
                    <a:pt x="130" y="205"/>
                    <a:pt x="127" y="185"/>
                  </a:cubicBezTo>
                  <a:cubicBezTo>
                    <a:pt x="126" y="179"/>
                    <a:pt x="123" y="171"/>
                    <a:pt x="119" y="167"/>
                  </a:cubicBezTo>
                  <a:cubicBezTo>
                    <a:pt x="112" y="160"/>
                    <a:pt x="109" y="151"/>
                    <a:pt x="105" y="142"/>
                  </a:cubicBezTo>
                  <a:cubicBezTo>
                    <a:pt x="98" y="125"/>
                    <a:pt x="87" y="110"/>
                    <a:pt x="75" y="96"/>
                  </a:cubicBezTo>
                  <a:cubicBezTo>
                    <a:pt x="70" y="90"/>
                    <a:pt x="65" y="84"/>
                    <a:pt x="58" y="79"/>
                  </a:cubicBezTo>
                  <a:cubicBezTo>
                    <a:pt x="46" y="68"/>
                    <a:pt x="41" y="53"/>
                    <a:pt x="40" y="37"/>
                  </a:cubicBezTo>
                  <a:cubicBezTo>
                    <a:pt x="40" y="18"/>
                    <a:pt x="51" y="5"/>
                    <a:pt x="70" y="2"/>
                  </a:cubicBezTo>
                  <a:cubicBezTo>
                    <a:pt x="77" y="0"/>
                    <a:pt x="85" y="0"/>
                    <a:pt x="92" y="0"/>
                  </a:cubicBezTo>
                  <a:cubicBezTo>
                    <a:pt x="102" y="0"/>
                    <a:pt x="111" y="4"/>
                    <a:pt x="117" y="12"/>
                  </a:cubicBezTo>
                  <a:cubicBezTo>
                    <a:pt x="137" y="33"/>
                    <a:pt x="158" y="53"/>
                    <a:pt x="176" y="77"/>
                  </a:cubicBezTo>
                  <a:cubicBezTo>
                    <a:pt x="186" y="91"/>
                    <a:pt x="196" y="104"/>
                    <a:pt x="203" y="120"/>
                  </a:cubicBezTo>
                  <a:cubicBezTo>
                    <a:pt x="205" y="123"/>
                    <a:pt x="206" y="126"/>
                    <a:pt x="207" y="129"/>
                  </a:cubicBezTo>
                  <a:cubicBezTo>
                    <a:pt x="210" y="140"/>
                    <a:pt x="212" y="152"/>
                    <a:pt x="217" y="162"/>
                  </a:cubicBezTo>
                  <a:cubicBezTo>
                    <a:pt x="227" y="183"/>
                    <a:pt x="227" y="207"/>
                    <a:pt x="231" y="229"/>
                  </a:cubicBezTo>
                  <a:cubicBezTo>
                    <a:pt x="234" y="246"/>
                    <a:pt x="232" y="263"/>
                    <a:pt x="230" y="280"/>
                  </a:cubicBezTo>
                  <a:cubicBezTo>
                    <a:pt x="228" y="291"/>
                    <a:pt x="229" y="302"/>
                    <a:pt x="228" y="313"/>
                  </a:cubicBezTo>
                  <a:cubicBezTo>
                    <a:pt x="228" y="319"/>
                    <a:pt x="229" y="325"/>
                    <a:pt x="227" y="331"/>
                  </a:cubicBezTo>
                  <a:cubicBezTo>
                    <a:pt x="220" y="358"/>
                    <a:pt x="217" y="386"/>
                    <a:pt x="206" y="411"/>
                  </a:cubicBezTo>
                  <a:cubicBezTo>
                    <a:pt x="199" y="428"/>
                    <a:pt x="193" y="446"/>
                    <a:pt x="187" y="463"/>
                  </a:cubicBezTo>
                  <a:cubicBezTo>
                    <a:pt x="186" y="465"/>
                    <a:pt x="185" y="468"/>
                    <a:pt x="184" y="470"/>
                  </a:cubicBezTo>
                  <a:cubicBezTo>
                    <a:pt x="170" y="494"/>
                    <a:pt x="155" y="517"/>
                    <a:pt x="134" y="535"/>
                  </a:cubicBezTo>
                  <a:cubicBezTo>
                    <a:pt x="124" y="544"/>
                    <a:pt x="115" y="554"/>
                    <a:pt x="102" y="560"/>
                  </a:cubicBezTo>
                  <a:cubicBezTo>
                    <a:pt x="90" y="567"/>
                    <a:pt x="78" y="572"/>
                    <a:pt x="65" y="574"/>
                  </a:cubicBezTo>
                  <a:cubicBezTo>
                    <a:pt x="54" y="576"/>
                    <a:pt x="44" y="575"/>
                    <a:pt x="34" y="568"/>
                  </a:cubicBezTo>
                  <a:cubicBezTo>
                    <a:pt x="22" y="561"/>
                    <a:pt x="14" y="550"/>
                    <a:pt x="6" y="540"/>
                  </a:cubicBezTo>
                  <a:cubicBezTo>
                    <a:pt x="0" y="534"/>
                    <a:pt x="1" y="525"/>
                    <a:pt x="6" y="519"/>
                  </a:cubicBezTo>
                  <a:cubicBezTo>
                    <a:pt x="13" y="509"/>
                    <a:pt x="20" y="498"/>
                    <a:pt x="31" y="490"/>
                  </a:cubicBezTo>
                  <a:cubicBezTo>
                    <a:pt x="45" y="478"/>
                    <a:pt x="60" y="467"/>
                    <a:pt x="72" y="453"/>
                  </a:cubicBezTo>
                  <a:cubicBezTo>
                    <a:pt x="81" y="443"/>
                    <a:pt x="89" y="433"/>
                    <a:pt x="94" y="421"/>
                  </a:cubicBezTo>
                  <a:cubicBezTo>
                    <a:pt x="101" y="407"/>
                    <a:pt x="109" y="393"/>
                    <a:pt x="113" y="378"/>
                  </a:cubicBezTo>
                  <a:cubicBezTo>
                    <a:pt x="118" y="356"/>
                    <a:pt x="127" y="335"/>
                    <a:pt x="127" y="311"/>
                  </a:cubicBezTo>
                  <a:cubicBezTo>
                    <a:pt x="127" y="297"/>
                    <a:pt x="131" y="284"/>
                    <a:pt x="132" y="270"/>
                  </a:cubicBezTo>
                  <a:cubicBezTo>
                    <a:pt x="133" y="262"/>
                    <a:pt x="134" y="253"/>
                    <a:pt x="135" y="2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24"/>
            <p:cNvSpPr>
              <a:spLocks/>
            </p:cNvSpPr>
            <p:nvPr/>
          </p:nvSpPr>
          <p:spPr bwMode="auto">
            <a:xfrm>
              <a:off x="4659313" y="3678238"/>
              <a:ext cx="71438" cy="152400"/>
            </a:xfrm>
            <a:custGeom>
              <a:avLst/>
              <a:gdLst>
                <a:gd name="T0" fmla="*/ 9 w 118"/>
                <a:gd name="T1" fmla="*/ 232 h 248"/>
                <a:gd name="T2" fmla="*/ 9 w 118"/>
                <a:gd name="T3" fmla="*/ 232 h 248"/>
                <a:gd name="T4" fmla="*/ 11 w 118"/>
                <a:gd name="T5" fmla="*/ 195 h 248"/>
                <a:gd name="T6" fmla="*/ 25 w 118"/>
                <a:gd name="T7" fmla="*/ 170 h 248"/>
                <a:gd name="T8" fmla="*/ 36 w 118"/>
                <a:gd name="T9" fmla="*/ 139 h 248"/>
                <a:gd name="T10" fmla="*/ 36 w 118"/>
                <a:gd name="T11" fmla="*/ 115 h 248"/>
                <a:gd name="T12" fmla="*/ 29 w 118"/>
                <a:gd name="T13" fmla="*/ 79 h 248"/>
                <a:gd name="T14" fmla="*/ 20 w 118"/>
                <a:gd name="T15" fmla="*/ 57 h 248"/>
                <a:gd name="T16" fmla="*/ 10 w 118"/>
                <a:gd name="T17" fmla="*/ 34 h 248"/>
                <a:gd name="T18" fmla="*/ 18 w 118"/>
                <a:gd name="T19" fmla="*/ 11 h 248"/>
                <a:gd name="T20" fmla="*/ 59 w 118"/>
                <a:gd name="T21" fmla="*/ 6 h 248"/>
                <a:gd name="T22" fmla="*/ 91 w 118"/>
                <a:gd name="T23" fmla="*/ 39 h 248"/>
                <a:gd name="T24" fmla="*/ 102 w 118"/>
                <a:gd name="T25" fmla="*/ 67 h 248"/>
                <a:gd name="T26" fmla="*/ 116 w 118"/>
                <a:gd name="T27" fmla="*/ 133 h 248"/>
                <a:gd name="T28" fmla="*/ 109 w 118"/>
                <a:gd name="T29" fmla="*/ 176 h 248"/>
                <a:gd name="T30" fmla="*/ 91 w 118"/>
                <a:gd name="T31" fmla="*/ 215 h 248"/>
                <a:gd name="T32" fmla="*/ 87 w 118"/>
                <a:gd name="T33" fmla="*/ 219 h 248"/>
                <a:gd name="T34" fmla="*/ 72 w 118"/>
                <a:gd name="T35" fmla="*/ 239 h 248"/>
                <a:gd name="T36" fmla="*/ 55 w 118"/>
                <a:gd name="T37" fmla="*/ 248 h 248"/>
                <a:gd name="T38" fmla="*/ 23 w 118"/>
                <a:gd name="T39" fmla="*/ 239 h 248"/>
                <a:gd name="T40" fmla="*/ 9 w 118"/>
                <a:gd name="T41" fmla="*/ 23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248">
                  <a:moveTo>
                    <a:pt x="9" y="232"/>
                  </a:moveTo>
                  <a:lnTo>
                    <a:pt x="9" y="232"/>
                  </a:lnTo>
                  <a:cubicBezTo>
                    <a:pt x="0" y="219"/>
                    <a:pt x="5" y="207"/>
                    <a:pt x="11" y="195"/>
                  </a:cubicBezTo>
                  <a:cubicBezTo>
                    <a:pt x="15" y="186"/>
                    <a:pt x="19" y="178"/>
                    <a:pt x="25" y="170"/>
                  </a:cubicBezTo>
                  <a:cubicBezTo>
                    <a:pt x="31" y="160"/>
                    <a:pt x="33" y="150"/>
                    <a:pt x="36" y="139"/>
                  </a:cubicBezTo>
                  <a:cubicBezTo>
                    <a:pt x="38" y="131"/>
                    <a:pt x="37" y="123"/>
                    <a:pt x="36" y="115"/>
                  </a:cubicBezTo>
                  <a:cubicBezTo>
                    <a:pt x="33" y="103"/>
                    <a:pt x="31" y="91"/>
                    <a:pt x="29" y="79"/>
                  </a:cubicBezTo>
                  <a:cubicBezTo>
                    <a:pt x="28" y="70"/>
                    <a:pt x="25" y="63"/>
                    <a:pt x="20" y="57"/>
                  </a:cubicBezTo>
                  <a:cubicBezTo>
                    <a:pt x="15" y="50"/>
                    <a:pt x="11" y="43"/>
                    <a:pt x="10" y="34"/>
                  </a:cubicBezTo>
                  <a:cubicBezTo>
                    <a:pt x="8" y="25"/>
                    <a:pt x="10" y="17"/>
                    <a:pt x="18" y="11"/>
                  </a:cubicBezTo>
                  <a:cubicBezTo>
                    <a:pt x="31" y="4"/>
                    <a:pt x="44" y="0"/>
                    <a:pt x="59" y="6"/>
                  </a:cubicBezTo>
                  <a:cubicBezTo>
                    <a:pt x="74" y="13"/>
                    <a:pt x="86" y="22"/>
                    <a:pt x="91" y="39"/>
                  </a:cubicBezTo>
                  <a:cubicBezTo>
                    <a:pt x="93" y="48"/>
                    <a:pt x="99" y="57"/>
                    <a:pt x="102" y="67"/>
                  </a:cubicBezTo>
                  <a:cubicBezTo>
                    <a:pt x="110" y="88"/>
                    <a:pt x="113" y="111"/>
                    <a:pt x="116" y="133"/>
                  </a:cubicBezTo>
                  <a:cubicBezTo>
                    <a:pt x="118" y="147"/>
                    <a:pt x="116" y="162"/>
                    <a:pt x="109" y="176"/>
                  </a:cubicBezTo>
                  <a:cubicBezTo>
                    <a:pt x="103" y="189"/>
                    <a:pt x="93" y="200"/>
                    <a:pt x="91" y="215"/>
                  </a:cubicBezTo>
                  <a:cubicBezTo>
                    <a:pt x="91" y="216"/>
                    <a:pt x="89" y="218"/>
                    <a:pt x="87" y="219"/>
                  </a:cubicBezTo>
                  <a:cubicBezTo>
                    <a:pt x="82" y="226"/>
                    <a:pt x="77" y="232"/>
                    <a:pt x="72" y="239"/>
                  </a:cubicBezTo>
                  <a:cubicBezTo>
                    <a:pt x="68" y="245"/>
                    <a:pt x="63" y="248"/>
                    <a:pt x="55" y="248"/>
                  </a:cubicBezTo>
                  <a:cubicBezTo>
                    <a:pt x="44" y="248"/>
                    <a:pt x="33" y="247"/>
                    <a:pt x="23" y="239"/>
                  </a:cubicBezTo>
                  <a:cubicBezTo>
                    <a:pt x="19" y="236"/>
                    <a:pt x="15" y="235"/>
                    <a:pt x="9" y="2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393644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wee object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9" name="Picture Placeholder 2"/>
          <p:cNvSpPr>
            <a:spLocks noGrp="1"/>
          </p:cNvSpPr>
          <p:nvPr>
            <p:ph type="pic" sz="quarter" idx="22" hasCustomPrompt="1"/>
          </p:nvPr>
        </p:nvSpPr>
        <p:spPr>
          <a:xfrm>
            <a:off x="3042958"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0" name="Picture Placeholder 2"/>
          <p:cNvSpPr>
            <a:spLocks noGrp="1"/>
          </p:cNvSpPr>
          <p:nvPr>
            <p:ph type="pic" sz="quarter" idx="23" hasCustomPrompt="1"/>
          </p:nvPr>
        </p:nvSpPr>
        <p:spPr>
          <a:xfrm>
            <a:off x="7610475"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Tree>
    <p:extLst>
      <p:ext uri="{BB962C8B-B14F-4D97-AF65-F5344CB8AC3E}">
        <p14:creationId xmlns:p14="http://schemas.microsoft.com/office/powerpoint/2010/main" val="12973790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drie object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smtClean="0">
                <a:latin typeface="GT Pressura" panose="00000500000000000000" pitchFamily="2" charset="0"/>
              </a:rPr>
              <a:t>EDIT ONDERTITLE</a:t>
            </a:r>
            <a:endParaRPr lang="en-US" sz="3600" dirty="0">
              <a:latin typeface="GT Pressura" panose="00000500000000000000" pitchFamily="2" charset="0"/>
            </a:endParaRP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smtClean="0"/>
              <a:t>EDIT TITLE</a:t>
            </a:r>
            <a:endParaRPr lang="en-US" dirty="0"/>
          </a:p>
        </p:txBody>
      </p:sp>
      <p:sp>
        <p:nvSpPr>
          <p:cNvPr id="11"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smtClean="0"/>
              <a:t>Titel</a:t>
            </a:r>
            <a:r>
              <a:rPr lang="en-US" dirty="0" smtClean="0"/>
              <a:t> (2e level is </a:t>
            </a:r>
            <a:r>
              <a:rPr lang="en-US" dirty="0" err="1" smtClean="0"/>
              <a:t>tekst</a:t>
            </a:r>
            <a:r>
              <a:rPr lang="en-US" dirty="0" smtClean="0"/>
              <a:t>)</a:t>
            </a:r>
          </a:p>
          <a:p>
            <a:pPr lvl="1"/>
            <a:r>
              <a:rPr lang="en-US" dirty="0" smtClean="0"/>
              <a:t>2e level</a:t>
            </a:r>
          </a:p>
          <a:p>
            <a:pPr lvl="2"/>
            <a:r>
              <a:rPr lang="en-US" dirty="0" smtClean="0"/>
              <a:t>3e level</a:t>
            </a:r>
          </a:p>
          <a:p>
            <a:pPr lvl="3"/>
            <a:r>
              <a:rPr lang="en-US" dirty="0" smtClean="0"/>
              <a:t>4e level</a:t>
            </a:r>
          </a:p>
          <a:p>
            <a:pPr lvl="4"/>
            <a:r>
              <a:rPr lang="en-US" dirty="0" smtClean="0"/>
              <a:t>5e level</a:t>
            </a:r>
            <a:endParaRPr lang="en-US" dirty="0"/>
          </a:p>
        </p:txBody>
      </p:sp>
      <p:sp>
        <p:nvSpPr>
          <p:cNvPr id="10" name="Picture Placeholder 2"/>
          <p:cNvSpPr>
            <a:spLocks noGrp="1"/>
          </p:cNvSpPr>
          <p:nvPr>
            <p:ph type="pic" sz="quarter" idx="22" hasCustomPrompt="1"/>
          </p:nvPr>
        </p:nvSpPr>
        <p:spPr>
          <a:xfrm>
            <a:off x="3042958"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2" name="Picture Placeholder 2"/>
          <p:cNvSpPr>
            <a:spLocks noGrp="1"/>
          </p:cNvSpPr>
          <p:nvPr>
            <p:ph type="pic" sz="quarter" idx="23" hasCustomPrompt="1"/>
          </p:nvPr>
        </p:nvSpPr>
        <p:spPr>
          <a:xfrm>
            <a:off x="7610475" y="1709358"/>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
        <p:nvSpPr>
          <p:cNvPr id="14" name="Picture Placeholder 2"/>
          <p:cNvSpPr>
            <a:spLocks noGrp="1"/>
          </p:cNvSpPr>
          <p:nvPr>
            <p:ph type="pic" sz="quarter" idx="25" hasCustomPrompt="1"/>
          </p:nvPr>
        </p:nvSpPr>
        <p:spPr>
          <a:xfrm>
            <a:off x="7610474" y="4278313"/>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smtClean="0"/>
              <a:t>beeld</a:t>
            </a:r>
            <a:endParaRPr lang="en-US" dirty="0"/>
          </a:p>
        </p:txBody>
      </p:sp>
    </p:spTree>
    <p:extLst>
      <p:ext uri="{BB962C8B-B14F-4D97-AF65-F5344CB8AC3E}">
        <p14:creationId xmlns:p14="http://schemas.microsoft.com/office/powerpoint/2010/main" val="9035777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2.xml"/><Relationship Id="rId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3.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4.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042034" y="0"/>
            <a:ext cx="9149966" cy="1713181"/>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 name="Group 1"/>
          <p:cNvGrpSpPr/>
          <p:nvPr userDrawn="1"/>
        </p:nvGrpSpPr>
        <p:grpSpPr>
          <a:xfrm>
            <a:off x="175791" y="943663"/>
            <a:ext cx="1995910" cy="656538"/>
            <a:chOff x="175790" y="943662"/>
            <a:chExt cx="2347301" cy="769519"/>
          </a:xfrm>
        </p:grpSpPr>
        <p:sp>
          <p:nvSpPr>
            <p:cNvPr id="34"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 name="Group 63"/>
          <p:cNvGrpSpPr/>
          <p:nvPr userDrawn="1"/>
        </p:nvGrpSpPr>
        <p:grpSpPr>
          <a:xfrm>
            <a:off x="204008" y="168788"/>
            <a:ext cx="2525799" cy="670331"/>
            <a:chOff x="533400" y="322263"/>
            <a:chExt cx="3325813" cy="882650"/>
          </a:xfrm>
          <a:solidFill>
            <a:schemeClr val="tx2"/>
          </a:solidFill>
        </p:grpSpPr>
        <p:sp>
          <p:nvSpPr>
            <p:cNvPr id="65" name="Freeform 5"/>
            <p:cNvSpPr>
              <a:spLocks/>
            </p:cNvSpPr>
            <p:nvPr/>
          </p:nvSpPr>
          <p:spPr bwMode="auto">
            <a:xfrm>
              <a:off x="3624263" y="792163"/>
              <a:ext cx="234950" cy="404813"/>
            </a:xfrm>
            <a:custGeom>
              <a:avLst/>
              <a:gdLst>
                <a:gd name="T0" fmla="*/ 84 w 246"/>
                <a:gd name="T1" fmla="*/ 333 h 423"/>
                <a:gd name="T2" fmla="*/ 84 w 246"/>
                <a:gd name="T3" fmla="*/ 333 h 423"/>
                <a:gd name="T4" fmla="*/ 90 w 246"/>
                <a:gd name="T5" fmla="*/ 339 h 423"/>
                <a:gd name="T6" fmla="*/ 233 w 246"/>
                <a:gd name="T7" fmla="*/ 339 h 423"/>
                <a:gd name="T8" fmla="*/ 246 w 246"/>
                <a:gd name="T9" fmla="*/ 351 h 423"/>
                <a:gd name="T10" fmla="*/ 246 w 246"/>
                <a:gd name="T11" fmla="*/ 411 h 423"/>
                <a:gd name="T12" fmla="*/ 233 w 246"/>
                <a:gd name="T13" fmla="*/ 423 h 423"/>
                <a:gd name="T14" fmla="*/ 12 w 246"/>
                <a:gd name="T15" fmla="*/ 423 h 423"/>
                <a:gd name="T16" fmla="*/ 0 w 246"/>
                <a:gd name="T17" fmla="*/ 411 h 423"/>
                <a:gd name="T18" fmla="*/ 0 w 246"/>
                <a:gd name="T19" fmla="*/ 13 h 423"/>
                <a:gd name="T20" fmla="*/ 12 w 246"/>
                <a:gd name="T21" fmla="*/ 0 h 423"/>
                <a:gd name="T22" fmla="*/ 231 w 246"/>
                <a:gd name="T23" fmla="*/ 0 h 423"/>
                <a:gd name="T24" fmla="*/ 243 w 246"/>
                <a:gd name="T25" fmla="*/ 13 h 423"/>
                <a:gd name="T26" fmla="*/ 243 w 246"/>
                <a:gd name="T27" fmla="*/ 73 h 423"/>
                <a:gd name="T28" fmla="*/ 231 w 246"/>
                <a:gd name="T29" fmla="*/ 85 h 423"/>
                <a:gd name="T30" fmla="*/ 90 w 246"/>
                <a:gd name="T31" fmla="*/ 85 h 423"/>
                <a:gd name="T32" fmla="*/ 84 w 246"/>
                <a:gd name="T33" fmla="*/ 91 h 423"/>
                <a:gd name="T34" fmla="*/ 84 w 246"/>
                <a:gd name="T35" fmla="*/ 164 h 423"/>
                <a:gd name="T36" fmla="*/ 90 w 246"/>
                <a:gd name="T37" fmla="*/ 170 h 423"/>
                <a:gd name="T38" fmla="*/ 226 w 246"/>
                <a:gd name="T39" fmla="*/ 170 h 423"/>
                <a:gd name="T40" fmla="*/ 238 w 246"/>
                <a:gd name="T41" fmla="*/ 182 h 423"/>
                <a:gd name="T42" fmla="*/ 238 w 246"/>
                <a:gd name="T43" fmla="*/ 242 h 423"/>
                <a:gd name="T44" fmla="*/ 226 w 246"/>
                <a:gd name="T45" fmla="*/ 254 h 423"/>
                <a:gd name="T46" fmla="*/ 90 w 246"/>
                <a:gd name="T47" fmla="*/ 254 h 423"/>
                <a:gd name="T48" fmla="*/ 84 w 246"/>
                <a:gd name="T49" fmla="*/ 260 h 423"/>
                <a:gd name="T50" fmla="*/ 84 w 246"/>
                <a:gd name="T51" fmla="*/ 33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6" h="423">
                  <a:moveTo>
                    <a:pt x="84" y="333"/>
                  </a:moveTo>
                  <a:lnTo>
                    <a:pt x="84" y="333"/>
                  </a:lnTo>
                  <a:cubicBezTo>
                    <a:pt x="84" y="336"/>
                    <a:pt x="87" y="339"/>
                    <a:pt x="90" y="339"/>
                  </a:cubicBezTo>
                  <a:lnTo>
                    <a:pt x="233" y="339"/>
                  </a:lnTo>
                  <a:cubicBezTo>
                    <a:pt x="240" y="339"/>
                    <a:pt x="246" y="344"/>
                    <a:pt x="246" y="351"/>
                  </a:cubicBezTo>
                  <a:lnTo>
                    <a:pt x="246" y="411"/>
                  </a:lnTo>
                  <a:cubicBezTo>
                    <a:pt x="246" y="418"/>
                    <a:pt x="240" y="423"/>
                    <a:pt x="233" y="423"/>
                  </a:cubicBezTo>
                  <a:lnTo>
                    <a:pt x="12" y="423"/>
                  </a:lnTo>
                  <a:cubicBezTo>
                    <a:pt x="5" y="423"/>
                    <a:pt x="0" y="418"/>
                    <a:pt x="0" y="411"/>
                  </a:cubicBezTo>
                  <a:lnTo>
                    <a:pt x="0" y="13"/>
                  </a:lnTo>
                  <a:cubicBezTo>
                    <a:pt x="0" y="6"/>
                    <a:pt x="5" y="0"/>
                    <a:pt x="12" y="0"/>
                  </a:cubicBezTo>
                  <a:lnTo>
                    <a:pt x="231" y="0"/>
                  </a:lnTo>
                  <a:cubicBezTo>
                    <a:pt x="238" y="0"/>
                    <a:pt x="243" y="6"/>
                    <a:pt x="243" y="13"/>
                  </a:cubicBezTo>
                  <a:lnTo>
                    <a:pt x="243" y="73"/>
                  </a:lnTo>
                  <a:cubicBezTo>
                    <a:pt x="243" y="80"/>
                    <a:pt x="238" y="85"/>
                    <a:pt x="231" y="85"/>
                  </a:cubicBezTo>
                  <a:lnTo>
                    <a:pt x="90" y="85"/>
                  </a:lnTo>
                  <a:cubicBezTo>
                    <a:pt x="87" y="85"/>
                    <a:pt x="84" y="88"/>
                    <a:pt x="84" y="91"/>
                  </a:cubicBezTo>
                  <a:lnTo>
                    <a:pt x="84" y="164"/>
                  </a:lnTo>
                  <a:cubicBezTo>
                    <a:pt x="84" y="167"/>
                    <a:pt x="87" y="170"/>
                    <a:pt x="90" y="170"/>
                  </a:cubicBezTo>
                  <a:lnTo>
                    <a:pt x="226" y="170"/>
                  </a:lnTo>
                  <a:cubicBezTo>
                    <a:pt x="233" y="170"/>
                    <a:pt x="238" y="175"/>
                    <a:pt x="238" y="182"/>
                  </a:cubicBezTo>
                  <a:lnTo>
                    <a:pt x="238" y="242"/>
                  </a:lnTo>
                  <a:cubicBezTo>
                    <a:pt x="238" y="249"/>
                    <a:pt x="233" y="254"/>
                    <a:pt x="226" y="254"/>
                  </a:cubicBezTo>
                  <a:lnTo>
                    <a:pt x="90" y="254"/>
                  </a:lnTo>
                  <a:cubicBezTo>
                    <a:pt x="87" y="254"/>
                    <a:pt x="84" y="257"/>
                    <a:pt x="84" y="260"/>
                  </a:cubicBezTo>
                  <a:lnTo>
                    <a:pt x="84" y="3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
            <p:cNvSpPr>
              <a:spLocks/>
            </p:cNvSpPr>
            <p:nvPr/>
          </p:nvSpPr>
          <p:spPr bwMode="auto">
            <a:xfrm>
              <a:off x="2676525" y="793750"/>
              <a:ext cx="274638" cy="411163"/>
            </a:xfrm>
            <a:custGeom>
              <a:avLst/>
              <a:gdLst>
                <a:gd name="T0" fmla="*/ 287 w 287"/>
                <a:gd name="T1" fmla="*/ 296 h 430"/>
                <a:gd name="T2" fmla="*/ 287 w 287"/>
                <a:gd name="T3" fmla="*/ 296 h 430"/>
                <a:gd name="T4" fmla="*/ 143 w 287"/>
                <a:gd name="T5" fmla="*/ 430 h 430"/>
                <a:gd name="T6" fmla="*/ 0 w 287"/>
                <a:gd name="T7" fmla="*/ 296 h 430"/>
                <a:gd name="T8" fmla="*/ 0 w 287"/>
                <a:gd name="T9" fmla="*/ 12 h 430"/>
                <a:gd name="T10" fmla="*/ 12 w 287"/>
                <a:gd name="T11" fmla="*/ 0 h 430"/>
                <a:gd name="T12" fmla="*/ 73 w 287"/>
                <a:gd name="T13" fmla="*/ 0 h 430"/>
                <a:gd name="T14" fmla="*/ 85 w 287"/>
                <a:gd name="T15" fmla="*/ 12 h 430"/>
                <a:gd name="T16" fmla="*/ 85 w 287"/>
                <a:gd name="T17" fmla="*/ 296 h 430"/>
                <a:gd name="T18" fmla="*/ 143 w 287"/>
                <a:gd name="T19" fmla="*/ 345 h 430"/>
                <a:gd name="T20" fmla="*/ 201 w 287"/>
                <a:gd name="T21" fmla="*/ 296 h 430"/>
                <a:gd name="T22" fmla="*/ 201 w 287"/>
                <a:gd name="T23" fmla="*/ 12 h 430"/>
                <a:gd name="T24" fmla="*/ 213 w 287"/>
                <a:gd name="T25" fmla="*/ 0 h 430"/>
                <a:gd name="T26" fmla="*/ 274 w 287"/>
                <a:gd name="T27" fmla="*/ 0 h 430"/>
                <a:gd name="T28" fmla="*/ 287 w 287"/>
                <a:gd name="T29" fmla="*/ 12 h 430"/>
                <a:gd name="T30" fmla="*/ 287 w 287"/>
                <a:gd name="T31" fmla="*/ 29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430">
                  <a:moveTo>
                    <a:pt x="287" y="296"/>
                  </a:moveTo>
                  <a:lnTo>
                    <a:pt x="287" y="296"/>
                  </a:lnTo>
                  <a:cubicBezTo>
                    <a:pt x="287" y="369"/>
                    <a:pt x="226" y="430"/>
                    <a:pt x="143" y="430"/>
                  </a:cubicBezTo>
                  <a:cubicBezTo>
                    <a:pt x="61" y="430"/>
                    <a:pt x="0" y="369"/>
                    <a:pt x="0" y="296"/>
                  </a:cubicBezTo>
                  <a:lnTo>
                    <a:pt x="0" y="12"/>
                  </a:lnTo>
                  <a:cubicBezTo>
                    <a:pt x="0" y="6"/>
                    <a:pt x="6" y="0"/>
                    <a:pt x="12" y="0"/>
                  </a:cubicBezTo>
                  <a:lnTo>
                    <a:pt x="73" y="0"/>
                  </a:lnTo>
                  <a:cubicBezTo>
                    <a:pt x="80" y="0"/>
                    <a:pt x="85" y="6"/>
                    <a:pt x="85" y="12"/>
                  </a:cubicBezTo>
                  <a:lnTo>
                    <a:pt x="85" y="296"/>
                  </a:lnTo>
                  <a:cubicBezTo>
                    <a:pt x="85" y="323"/>
                    <a:pt x="107" y="345"/>
                    <a:pt x="143" y="345"/>
                  </a:cubicBezTo>
                  <a:cubicBezTo>
                    <a:pt x="180" y="345"/>
                    <a:pt x="201" y="323"/>
                    <a:pt x="201" y="296"/>
                  </a:cubicBezTo>
                  <a:lnTo>
                    <a:pt x="201" y="12"/>
                  </a:lnTo>
                  <a:cubicBezTo>
                    <a:pt x="201" y="6"/>
                    <a:pt x="207" y="0"/>
                    <a:pt x="213" y="0"/>
                  </a:cubicBezTo>
                  <a:lnTo>
                    <a:pt x="274" y="0"/>
                  </a:lnTo>
                  <a:cubicBezTo>
                    <a:pt x="281" y="0"/>
                    <a:pt x="287" y="6"/>
                    <a:pt x="287" y="12"/>
                  </a:cubicBezTo>
                  <a:lnTo>
                    <a:pt x="287" y="2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7"/>
            <p:cNvSpPr>
              <a:spLocks/>
            </p:cNvSpPr>
            <p:nvPr/>
          </p:nvSpPr>
          <p:spPr bwMode="auto">
            <a:xfrm>
              <a:off x="2060575" y="793750"/>
              <a:ext cx="260350" cy="403225"/>
            </a:xfrm>
            <a:custGeom>
              <a:avLst/>
              <a:gdLst>
                <a:gd name="T0" fmla="*/ 188 w 272"/>
                <a:gd name="T1" fmla="*/ 423 h 423"/>
                <a:gd name="T2" fmla="*/ 188 w 272"/>
                <a:gd name="T3" fmla="*/ 423 h 423"/>
                <a:gd name="T4" fmla="*/ 172 w 272"/>
                <a:gd name="T5" fmla="*/ 413 h 423"/>
                <a:gd name="T6" fmla="*/ 90 w 272"/>
                <a:gd name="T7" fmla="*/ 201 h 423"/>
                <a:gd name="T8" fmla="*/ 84 w 272"/>
                <a:gd name="T9" fmla="*/ 202 h 423"/>
                <a:gd name="T10" fmla="*/ 84 w 272"/>
                <a:gd name="T11" fmla="*/ 411 h 423"/>
                <a:gd name="T12" fmla="*/ 72 w 272"/>
                <a:gd name="T13" fmla="*/ 423 h 423"/>
                <a:gd name="T14" fmla="*/ 12 w 272"/>
                <a:gd name="T15" fmla="*/ 423 h 423"/>
                <a:gd name="T16" fmla="*/ 0 w 272"/>
                <a:gd name="T17" fmla="*/ 411 h 423"/>
                <a:gd name="T18" fmla="*/ 0 w 272"/>
                <a:gd name="T19" fmla="*/ 12 h 423"/>
                <a:gd name="T20" fmla="*/ 12 w 272"/>
                <a:gd name="T21" fmla="*/ 0 h 423"/>
                <a:gd name="T22" fmla="*/ 84 w 272"/>
                <a:gd name="T23" fmla="*/ 0 h 423"/>
                <a:gd name="T24" fmla="*/ 99 w 272"/>
                <a:gd name="T25" fmla="*/ 11 h 423"/>
                <a:gd name="T26" fmla="*/ 182 w 272"/>
                <a:gd name="T27" fmla="*/ 241 h 423"/>
                <a:gd name="T28" fmla="*/ 187 w 272"/>
                <a:gd name="T29" fmla="*/ 239 h 423"/>
                <a:gd name="T30" fmla="*/ 187 w 272"/>
                <a:gd name="T31" fmla="*/ 12 h 423"/>
                <a:gd name="T32" fmla="*/ 199 w 272"/>
                <a:gd name="T33" fmla="*/ 0 h 423"/>
                <a:gd name="T34" fmla="*/ 260 w 272"/>
                <a:gd name="T35" fmla="*/ 0 h 423"/>
                <a:gd name="T36" fmla="*/ 272 w 272"/>
                <a:gd name="T37" fmla="*/ 12 h 423"/>
                <a:gd name="T38" fmla="*/ 272 w 272"/>
                <a:gd name="T39" fmla="*/ 411 h 423"/>
                <a:gd name="T40" fmla="*/ 260 w 272"/>
                <a:gd name="T41" fmla="*/ 423 h 423"/>
                <a:gd name="T42" fmla="*/ 188 w 272"/>
                <a:gd name="T43"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2" h="423">
                  <a:moveTo>
                    <a:pt x="188" y="423"/>
                  </a:moveTo>
                  <a:lnTo>
                    <a:pt x="188" y="423"/>
                  </a:lnTo>
                  <a:cubicBezTo>
                    <a:pt x="178" y="423"/>
                    <a:pt x="174" y="418"/>
                    <a:pt x="172" y="413"/>
                  </a:cubicBezTo>
                  <a:lnTo>
                    <a:pt x="90" y="201"/>
                  </a:lnTo>
                  <a:cubicBezTo>
                    <a:pt x="89" y="197"/>
                    <a:pt x="84" y="198"/>
                    <a:pt x="84" y="202"/>
                  </a:cubicBezTo>
                  <a:lnTo>
                    <a:pt x="84" y="411"/>
                  </a:lnTo>
                  <a:cubicBezTo>
                    <a:pt x="84" y="418"/>
                    <a:pt x="79" y="423"/>
                    <a:pt x="72" y="423"/>
                  </a:cubicBezTo>
                  <a:lnTo>
                    <a:pt x="12" y="423"/>
                  </a:lnTo>
                  <a:cubicBezTo>
                    <a:pt x="5" y="423"/>
                    <a:pt x="0" y="418"/>
                    <a:pt x="0" y="411"/>
                  </a:cubicBezTo>
                  <a:lnTo>
                    <a:pt x="0" y="12"/>
                  </a:lnTo>
                  <a:cubicBezTo>
                    <a:pt x="0" y="6"/>
                    <a:pt x="5" y="0"/>
                    <a:pt x="12" y="0"/>
                  </a:cubicBezTo>
                  <a:lnTo>
                    <a:pt x="84" y="0"/>
                  </a:lnTo>
                  <a:cubicBezTo>
                    <a:pt x="93" y="0"/>
                    <a:pt x="97" y="6"/>
                    <a:pt x="99" y="11"/>
                  </a:cubicBezTo>
                  <a:lnTo>
                    <a:pt x="182" y="241"/>
                  </a:lnTo>
                  <a:cubicBezTo>
                    <a:pt x="183" y="244"/>
                    <a:pt x="187" y="243"/>
                    <a:pt x="187" y="239"/>
                  </a:cubicBezTo>
                  <a:lnTo>
                    <a:pt x="187" y="12"/>
                  </a:lnTo>
                  <a:cubicBezTo>
                    <a:pt x="187" y="6"/>
                    <a:pt x="193" y="0"/>
                    <a:pt x="199" y="0"/>
                  </a:cubicBezTo>
                  <a:lnTo>
                    <a:pt x="260" y="0"/>
                  </a:lnTo>
                  <a:cubicBezTo>
                    <a:pt x="266" y="0"/>
                    <a:pt x="272" y="6"/>
                    <a:pt x="272" y="12"/>
                  </a:cubicBezTo>
                  <a:lnTo>
                    <a:pt x="272" y="411"/>
                  </a:lnTo>
                  <a:cubicBezTo>
                    <a:pt x="272" y="418"/>
                    <a:pt x="266" y="423"/>
                    <a:pt x="260" y="423"/>
                  </a:cubicBezTo>
                  <a:lnTo>
                    <a:pt x="188" y="4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8"/>
            <p:cNvSpPr>
              <a:spLocks/>
            </p:cNvSpPr>
            <p:nvPr/>
          </p:nvSpPr>
          <p:spPr bwMode="auto">
            <a:xfrm>
              <a:off x="1454150" y="793750"/>
              <a:ext cx="277813" cy="403225"/>
            </a:xfrm>
            <a:custGeom>
              <a:avLst/>
              <a:gdLst>
                <a:gd name="T0" fmla="*/ 91 w 291"/>
                <a:gd name="T1" fmla="*/ 251 h 423"/>
                <a:gd name="T2" fmla="*/ 91 w 291"/>
                <a:gd name="T3" fmla="*/ 251 h 423"/>
                <a:gd name="T4" fmla="*/ 84 w 291"/>
                <a:gd name="T5" fmla="*/ 253 h 423"/>
                <a:gd name="T6" fmla="*/ 84 w 291"/>
                <a:gd name="T7" fmla="*/ 411 h 423"/>
                <a:gd name="T8" fmla="*/ 72 w 291"/>
                <a:gd name="T9" fmla="*/ 423 h 423"/>
                <a:gd name="T10" fmla="*/ 13 w 291"/>
                <a:gd name="T11" fmla="*/ 423 h 423"/>
                <a:gd name="T12" fmla="*/ 0 w 291"/>
                <a:gd name="T13" fmla="*/ 411 h 423"/>
                <a:gd name="T14" fmla="*/ 0 w 291"/>
                <a:gd name="T15" fmla="*/ 12 h 423"/>
                <a:gd name="T16" fmla="*/ 13 w 291"/>
                <a:gd name="T17" fmla="*/ 0 h 423"/>
                <a:gd name="T18" fmla="*/ 72 w 291"/>
                <a:gd name="T19" fmla="*/ 0 h 423"/>
                <a:gd name="T20" fmla="*/ 84 w 291"/>
                <a:gd name="T21" fmla="*/ 12 h 423"/>
                <a:gd name="T22" fmla="*/ 84 w 291"/>
                <a:gd name="T23" fmla="*/ 151 h 423"/>
                <a:gd name="T24" fmla="*/ 91 w 291"/>
                <a:gd name="T25" fmla="*/ 153 h 423"/>
                <a:gd name="T26" fmla="*/ 190 w 291"/>
                <a:gd name="T27" fmla="*/ 6 h 423"/>
                <a:gd name="T28" fmla="*/ 204 w 291"/>
                <a:gd name="T29" fmla="*/ 0 h 423"/>
                <a:gd name="T30" fmla="*/ 265 w 291"/>
                <a:gd name="T31" fmla="*/ 0 h 423"/>
                <a:gd name="T32" fmla="*/ 275 w 291"/>
                <a:gd name="T33" fmla="*/ 22 h 423"/>
                <a:gd name="T34" fmla="*/ 162 w 291"/>
                <a:gd name="T35" fmla="*/ 189 h 423"/>
                <a:gd name="T36" fmla="*/ 162 w 291"/>
                <a:gd name="T37" fmla="*/ 209 h 423"/>
                <a:gd name="T38" fmla="*/ 286 w 291"/>
                <a:gd name="T39" fmla="*/ 400 h 423"/>
                <a:gd name="T40" fmla="*/ 273 w 291"/>
                <a:gd name="T41" fmla="*/ 423 h 423"/>
                <a:gd name="T42" fmla="*/ 208 w 291"/>
                <a:gd name="T43" fmla="*/ 423 h 423"/>
                <a:gd name="T44" fmla="*/ 194 w 291"/>
                <a:gd name="T45" fmla="*/ 416 h 423"/>
                <a:gd name="T46" fmla="*/ 91 w 291"/>
                <a:gd name="T47" fmla="*/ 2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23">
                  <a:moveTo>
                    <a:pt x="91" y="251"/>
                  </a:moveTo>
                  <a:lnTo>
                    <a:pt x="91" y="251"/>
                  </a:lnTo>
                  <a:cubicBezTo>
                    <a:pt x="89" y="248"/>
                    <a:pt x="84" y="249"/>
                    <a:pt x="84" y="253"/>
                  </a:cubicBezTo>
                  <a:lnTo>
                    <a:pt x="84" y="411"/>
                  </a:lnTo>
                  <a:cubicBezTo>
                    <a:pt x="84" y="418"/>
                    <a:pt x="79" y="423"/>
                    <a:pt x="72" y="423"/>
                  </a:cubicBezTo>
                  <a:lnTo>
                    <a:pt x="13" y="423"/>
                  </a:lnTo>
                  <a:cubicBezTo>
                    <a:pt x="6" y="423"/>
                    <a:pt x="0" y="418"/>
                    <a:pt x="0" y="411"/>
                  </a:cubicBezTo>
                  <a:lnTo>
                    <a:pt x="0" y="12"/>
                  </a:lnTo>
                  <a:cubicBezTo>
                    <a:pt x="0" y="6"/>
                    <a:pt x="6" y="0"/>
                    <a:pt x="13" y="0"/>
                  </a:cubicBezTo>
                  <a:lnTo>
                    <a:pt x="72" y="0"/>
                  </a:lnTo>
                  <a:cubicBezTo>
                    <a:pt x="79" y="0"/>
                    <a:pt x="84" y="6"/>
                    <a:pt x="84" y="12"/>
                  </a:cubicBezTo>
                  <a:lnTo>
                    <a:pt x="84" y="151"/>
                  </a:lnTo>
                  <a:cubicBezTo>
                    <a:pt x="84" y="155"/>
                    <a:pt x="89" y="155"/>
                    <a:pt x="91" y="153"/>
                  </a:cubicBezTo>
                  <a:lnTo>
                    <a:pt x="190" y="6"/>
                  </a:lnTo>
                  <a:cubicBezTo>
                    <a:pt x="192" y="4"/>
                    <a:pt x="194" y="0"/>
                    <a:pt x="204" y="0"/>
                  </a:cubicBezTo>
                  <a:lnTo>
                    <a:pt x="265" y="0"/>
                  </a:lnTo>
                  <a:cubicBezTo>
                    <a:pt x="276" y="0"/>
                    <a:pt x="281" y="13"/>
                    <a:pt x="275" y="22"/>
                  </a:cubicBezTo>
                  <a:lnTo>
                    <a:pt x="162" y="189"/>
                  </a:lnTo>
                  <a:cubicBezTo>
                    <a:pt x="156" y="196"/>
                    <a:pt x="157" y="201"/>
                    <a:pt x="162" y="209"/>
                  </a:cubicBezTo>
                  <a:lnTo>
                    <a:pt x="286" y="400"/>
                  </a:lnTo>
                  <a:cubicBezTo>
                    <a:pt x="291" y="409"/>
                    <a:pt x="286" y="423"/>
                    <a:pt x="273" y="423"/>
                  </a:cubicBezTo>
                  <a:lnTo>
                    <a:pt x="208" y="423"/>
                  </a:lnTo>
                  <a:cubicBezTo>
                    <a:pt x="199" y="423"/>
                    <a:pt x="196" y="419"/>
                    <a:pt x="194" y="416"/>
                  </a:cubicBezTo>
                  <a:lnTo>
                    <a:pt x="91" y="2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9"/>
            <p:cNvSpPr>
              <a:spLocks/>
            </p:cNvSpPr>
            <p:nvPr/>
          </p:nvSpPr>
          <p:spPr bwMode="auto">
            <a:xfrm>
              <a:off x="2374900" y="793750"/>
              <a:ext cx="277813" cy="403225"/>
            </a:xfrm>
            <a:custGeom>
              <a:avLst/>
              <a:gdLst>
                <a:gd name="T0" fmla="*/ 90 w 291"/>
                <a:gd name="T1" fmla="*/ 251 h 423"/>
                <a:gd name="T2" fmla="*/ 90 w 291"/>
                <a:gd name="T3" fmla="*/ 251 h 423"/>
                <a:gd name="T4" fmla="*/ 84 w 291"/>
                <a:gd name="T5" fmla="*/ 253 h 423"/>
                <a:gd name="T6" fmla="*/ 84 w 291"/>
                <a:gd name="T7" fmla="*/ 411 h 423"/>
                <a:gd name="T8" fmla="*/ 72 w 291"/>
                <a:gd name="T9" fmla="*/ 423 h 423"/>
                <a:gd name="T10" fmla="*/ 12 w 291"/>
                <a:gd name="T11" fmla="*/ 423 h 423"/>
                <a:gd name="T12" fmla="*/ 0 w 291"/>
                <a:gd name="T13" fmla="*/ 411 h 423"/>
                <a:gd name="T14" fmla="*/ 0 w 291"/>
                <a:gd name="T15" fmla="*/ 12 h 423"/>
                <a:gd name="T16" fmla="*/ 12 w 291"/>
                <a:gd name="T17" fmla="*/ 0 h 423"/>
                <a:gd name="T18" fmla="*/ 72 w 291"/>
                <a:gd name="T19" fmla="*/ 0 h 423"/>
                <a:gd name="T20" fmla="*/ 84 w 291"/>
                <a:gd name="T21" fmla="*/ 12 h 423"/>
                <a:gd name="T22" fmla="*/ 84 w 291"/>
                <a:gd name="T23" fmla="*/ 151 h 423"/>
                <a:gd name="T24" fmla="*/ 90 w 291"/>
                <a:gd name="T25" fmla="*/ 153 h 423"/>
                <a:gd name="T26" fmla="*/ 190 w 291"/>
                <a:gd name="T27" fmla="*/ 6 h 423"/>
                <a:gd name="T28" fmla="*/ 203 w 291"/>
                <a:gd name="T29" fmla="*/ 0 h 423"/>
                <a:gd name="T30" fmla="*/ 264 w 291"/>
                <a:gd name="T31" fmla="*/ 0 h 423"/>
                <a:gd name="T32" fmla="*/ 274 w 291"/>
                <a:gd name="T33" fmla="*/ 22 h 423"/>
                <a:gd name="T34" fmla="*/ 161 w 291"/>
                <a:gd name="T35" fmla="*/ 189 h 423"/>
                <a:gd name="T36" fmla="*/ 161 w 291"/>
                <a:gd name="T37" fmla="*/ 209 h 423"/>
                <a:gd name="T38" fmla="*/ 285 w 291"/>
                <a:gd name="T39" fmla="*/ 400 h 423"/>
                <a:gd name="T40" fmla="*/ 273 w 291"/>
                <a:gd name="T41" fmla="*/ 423 h 423"/>
                <a:gd name="T42" fmla="*/ 207 w 291"/>
                <a:gd name="T43" fmla="*/ 423 h 423"/>
                <a:gd name="T44" fmla="*/ 193 w 291"/>
                <a:gd name="T45" fmla="*/ 416 h 423"/>
                <a:gd name="T46" fmla="*/ 90 w 291"/>
                <a:gd name="T47" fmla="*/ 2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23">
                  <a:moveTo>
                    <a:pt x="90" y="251"/>
                  </a:moveTo>
                  <a:lnTo>
                    <a:pt x="90" y="251"/>
                  </a:lnTo>
                  <a:cubicBezTo>
                    <a:pt x="88" y="248"/>
                    <a:pt x="84" y="249"/>
                    <a:pt x="84" y="253"/>
                  </a:cubicBezTo>
                  <a:lnTo>
                    <a:pt x="84" y="411"/>
                  </a:lnTo>
                  <a:cubicBezTo>
                    <a:pt x="84" y="418"/>
                    <a:pt x="79" y="423"/>
                    <a:pt x="72" y="423"/>
                  </a:cubicBezTo>
                  <a:lnTo>
                    <a:pt x="12" y="423"/>
                  </a:lnTo>
                  <a:cubicBezTo>
                    <a:pt x="5" y="423"/>
                    <a:pt x="0" y="418"/>
                    <a:pt x="0" y="411"/>
                  </a:cubicBezTo>
                  <a:lnTo>
                    <a:pt x="0" y="12"/>
                  </a:lnTo>
                  <a:cubicBezTo>
                    <a:pt x="0" y="6"/>
                    <a:pt x="5" y="0"/>
                    <a:pt x="12" y="0"/>
                  </a:cubicBezTo>
                  <a:lnTo>
                    <a:pt x="72" y="0"/>
                  </a:lnTo>
                  <a:cubicBezTo>
                    <a:pt x="79" y="0"/>
                    <a:pt x="84" y="6"/>
                    <a:pt x="84" y="12"/>
                  </a:cubicBezTo>
                  <a:lnTo>
                    <a:pt x="84" y="151"/>
                  </a:lnTo>
                  <a:cubicBezTo>
                    <a:pt x="84" y="155"/>
                    <a:pt x="88" y="155"/>
                    <a:pt x="90" y="153"/>
                  </a:cubicBezTo>
                  <a:lnTo>
                    <a:pt x="190" y="6"/>
                  </a:lnTo>
                  <a:cubicBezTo>
                    <a:pt x="192" y="4"/>
                    <a:pt x="194" y="0"/>
                    <a:pt x="203" y="0"/>
                  </a:cubicBezTo>
                  <a:lnTo>
                    <a:pt x="264" y="0"/>
                  </a:lnTo>
                  <a:cubicBezTo>
                    <a:pt x="276" y="0"/>
                    <a:pt x="280" y="13"/>
                    <a:pt x="274" y="22"/>
                  </a:cubicBezTo>
                  <a:lnTo>
                    <a:pt x="161" y="189"/>
                  </a:lnTo>
                  <a:cubicBezTo>
                    <a:pt x="156" y="196"/>
                    <a:pt x="157" y="201"/>
                    <a:pt x="161" y="209"/>
                  </a:cubicBezTo>
                  <a:lnTo>
                    <a:pt x="285" y="400"/>
                  </a:lnTo>
                  <a:cubicBezTo>
                    <a:pt x="291" y="409"/>
                    <a:pt x="286" y="423"/>
                    <a:pt x="273" y="423"/>
                  </a:cubicBezTo>
                  <a:lnTo>
                    <a:pt x="207" y="423"/>
                  </a:lnTo>
                  <a:cubicBezTo>
                    <a:pt x="198" y="423"/>
                    <a:pt x="195" y="419"/>
                    <a:pt x="193" y="416"/>
                  </a:cubicBezTo>
                  <a:lnTo>
                    <a:pt x="90" y="2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0"/>
            <p:cNvSpPr>
              <a:spLocks/>
            </p:cNvSpPr>
            <p:nvPr/>
          </p:nvSpPr>
          <p:spPr bwMode="auto">
            <a:xfrm>
              <a:off x="1200150" y="793750"/>
              <a:ext cx="217488" cy="403225"/>
            </a:xfrm>
            <a:custGeom>
              <a:avLst/>
              <a:gdLst>
                <a:gd name="T0" fmla="*/ 84 w 229"/>
                <a:gd name="T1" fmla="*/ 332 h 423"/>
                <a:gd name="T2" fmla="*/ 84 w 229"/>
                <a:gd name="T3" fmla="*/ 332 h 423"/>
                <a:gd name="T4" fmla="*/ 90 w 229"/>
                <a:gd name="T5" fmla="*/ 338 h 423"/>
                <a:gd name="T6" fmla="*/ 217 w 229"/>
                <a:gd name="T7" fmla="*/ 338 h 423"/>
                <a:gd name="T8" fmla="*/ 229 w 229"/>
                <a:gd name="T9" fmla="*/ 351 h 423"/>
                <a:gd name="T10" fmla="*/ 229 w 229"/>
                <a:gd name="T11" fmla="*/ 411 h 423"/>
                <a:gd name="T12" fmla="*/ 217 w 229"/>
                <a:gd name="T13" fmla="*/ 423 h 423"/>
                <a:gd name="T14" fmla="*/ 12 w 229"/>
                <a:gd name="T15" fmla="*/ 423 h 423"/>
                <a:gd name="T16" fmla="*/ 0 w 229"/>
                <a:gd name="T17" fmla="*/ 411 h 423"/>
                <a:gd name="T18" fmla="*/ 0 w 229"/>
                <a:gd name="T19" fmla="*/ 12 h 423"/>
                <a:gd name="T20" fmla="*/ 12 w 229"/>
                <a:gd name="T21" fmla="*/ 0 h 423"/>
                <a:gd name="T22" fmla="*/ 72 w 229"/>
                <a:gd name="T23" fmla="*/ 0 h 423"/>
                <a:gd name="T24" fmla="*/ 84 w 229"/>
                <a:gd name="T25" fmla="*/ 12 h 423"/>
                <a:gd name="T26" fmla="*/ 84 w 229"/>
                <a:gd name="T27" fmla="*/ 33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423">
                  <a:moveTo>
                    <a:pt x="84" y="332"/>
                  </a:moveTo>
                  <a:lnTo>
                    <a:pt x="84" y="332"/>
                  </a:lnTo>
                  <a:cubicBezTo>
                    <a:pt x="84" y="336"/>
                    <a:pt x="87" y="338"/>
                    <a:pt x="90" y="338"/>
                  </a:cubicBezTo>
                  <a:lnTo>
                    <a:pt x="217" y="338"/>
                  </a:lnTo>
                  <a:cubicBezTo>
                    <a:pt x="224" y="338"/>
                    <a:pt x="229" y="344"/>
                    <a:pt x="229" y="351"/>
                  </a:cubicBezTo>
                  <a:lnTo>
                    <a:pt x="229" y="411"/>
                  </a:lnTo>
                  <a:cubicBezTo>
                    <a:pt x="229" y="418"/>
                    <a:pt x="224" y="423"/>
                    <a:pt x="217" y="423"/>
                  </a:cubicBezTo>
                  <a:lnTo>
                    <a:pt x="12" y="423"/>
                  </a:lnTo>
                  <a:cubicBezTo>
                    <a:pt x="5" y="423"/>
                    <a:pt x="0" y="418"/>
                    <a:pt x="0" y="411"/>
                  </a:cubicBezTo>
                  <a:lnTo>
                    <a:pt x="0" y="12"/>
                  </a:lnTo>
                  <a:cubicBezTo>
                    <a:pt x="0" y="6"/>
                    <a:pt x="5" y="0"/>
                    <a:pt x="12" y="0"/>
                  </a:cubicBezTo>
                  <a:lnTo>
                    <a:pt x="72" y="0"/>
                  </a:lnTo>
                  <a:cubicBezTo>
                    <a:pt x="79" y="0"/>
                    <a:pt x="84" y="6"/>
                    <a:pt x="84" y="12"/>
                  </a:cubicBezTo>
                  <a:lnTo>
                    <a:pt x="84" y="33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1"/>
            <p:cNvSpPr>
              <a:spLocks/>
            </p:cNvSpPr>
            <p:nvPr/>
          </p:nvSpPr>
          <p:spPr bwMode="auto">
            <a:xfrm>
              <a:off x="533400" y="793750"/>
              <a:ext cx="312738" cy="403225"/>
            </a:xfrm>
            <a:custGeom>
              <a:avLst/>
              <a:gdLst>
                <a:gd name="T0" fmla="*/ 220 w 327"/>
                <a:gd name="T1" fmla="*/ 414 h 423"/>
                <a:gd name="T2" fmla="*/ 220 w 327"/>
                <a:gd name="T3" fmla="*/ 414 h 423"/>
                <a:gd name="T4" fmla="*/ 209 w 327"/>
                <a:gd name="T5" fmla="*/ 423 h 423"/>
                <a:gd name="T6" fmla="*/ 118 w 327"/>
                <a:gd name="T7" fmla="*/ 423 h 423"/>
                <a:gd name="T8" fmla="*/ 106 w 327"/>
                <a:gd name="T9" fmla="*/ 414 h 423"/>
                <a:gd name="T10" fmla="*/ 2 w 327"/>
                <a:gd name="T11" fmla="*/ 15 h 423"/>
                <a:gd name="T12" fmla="*/ 13 w 327"/>
                <a:gd name="T13" fmla="*/ 0 h 423"/>
                <a:gd name="T14" fmla="*/ 80 w 327"/>
                <a:gd name="T15" fmla="*/ 0 h 423"/>
                <a:gd name="T16" fmla="*/ 91 w 327"/>
                <a:gd name="T17" fmla="*/ 9 h 423"/>
                <a:gd name="T18" fmla="*/ 158 w 327"/>
                <a:gd name="T19" fmla="*/ 293 h 423"/>
                <a:gd name="T20" fmla="*/ 162 w 327"/>
                <a:gd name="T21" fmla="*/ 297 h 423"/>
                <a:gd name="T22" fmla="*/ 166 w 327"/>
                <a:gd name="T23" fmla="*/ 297 h 423"/>
                <a:gd name="T24" fmla="*/ 170 w 327"/>
                <a:gd name="T25" fmla="*/ 293 h 423"/>
                <a:gd name="T26" fmla="*/ 236 w 327"/>
                <a:gd name="T27" fmla="*/ 9 h 423"/>
                <a:gd name="T28" fmla="*/ 247 w 327"/>
                <a:gd name="T29" fmla="*/ 0 h 423"/>
                <a:gd name="T30" fmla="*/ 314 w 327"/>
                <a:gd name="T31" fmla="*/ 0 h 423"/>
                <a:gd name="T32" fmla="*/ 325 w 327"/>
                <a:gd name="T33" fmla="*/ 15 h 423"/>
                <a:gd name="T34" fmla="*/ 220 w 327"/>
                <a:gd name="T35" fmla="*/ 41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7" h="423">
                  <a:moveTo>
                    <a:pt x="220" y="414"/>
                  </a:moveTo>
                  <a:lnTo>
                    <a:pt x="220" y="414"/>
                  </a:lnTo>
                  <a:cubicBezTo>
                    <a:pt x="219" y="420"/>
                    <a:pt x="214" y="423"/>
                    <a:pt x="209" y="423"/>
                  </a:cubicBezTo>
                  <a:lnTo>
                    <a:pt x="118" y="423"/>
                  </a:lnTo>
                  <a:cubicBezTo>
                    <a:pt x="112" y="423"/>
                    <a:pt x="108" y="420"/>
                    <a:pt x="106" y="414"/>
                  </a:cubicBezTo>
                  <a:lnTo>
                    <a:pt x="2" y="15"/>
                  </a:lnTo>
                  <a:cubicBezTo>
                    <a:pt x="0" y="9"/>
                    <a:pt x="4" y="0"/>
                    <a:pt x="13" y="0"/>
                  </a:cubicBezTo>
                  <a:lnTo>
                    <a:pt x="80" y="0"/>
                  </a:lnTo>
                  <a:cubicBezTo>
                    <a:pt x="85" y="0"/>
                    <a:pt x="90" y="3"/>
                    <a:pt x="91" y="9"/>
                  </a:cubicBezTo>
                  <a:lnTo>
                    <a:pt x="158" y="293"/>
                  </a:lnTo>
                  <a:cubicBezTo>
                    <a:pt x="158" y="295"/>
                    <a:pt x="159" y="297"/>
                    <a:pt x="162" y="297"/>
                  </a:cubicBezTo>
                  <a:lnTo>
                    <a:pt x="166" y="297"/>
                  </a:lnTo>
                  <a:cubicBezTo>
                    <a:pt x="168" y="297"/>
                    <a:pt x="169" y="295"/>
                    <a:pt x="170" y="293"/>
                  </a:cubicBezTo>
                  <a:lnTo>
                    <a:pt x="236" y="9"/>
                  </a:lnTo>
                  <a:cubicBezTo>
                    <a:pt x="237" y="3"/>
                    <a:pt x="242" y="0"/>
                    <a:pt x="247" y="0"/>
                  </a:cubicBezTo>
                  <a:lnTo>
                    <a:pt x="314" y="0"/>
                  </a:lnTo>
                  <a:cubicBezTo>
                    <a:pt x="323" y="0"/>
                    <a:pt x="327" y="9"/>
                    <a:pt x="325" y="15"/>
                  </a:cubicBezTo>
                  <a:lnTo>
                    <a:pt x="220" y="4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2"/>
            <p:cNvSpPr>
              <a:spLocks noEditPoints="1"/>
            </p:cNvSpPr>
            <p:nvPr/>
          </p:nvSpPr>
          <p:spPr bwMode="auto">
            <a:xfrm>
              <a:off x="869950" y="792163"/>
              <a:ext cx="134938" cy="196850"/>
            </a:xfrm>
            <a:custGeom>
              <a:avLst/>
              <a:gdLst>
                <a:gd name="T0" fmla="*/ 99 w 142"/>
                <a:gd name="T1" fmla="*/ 143 h 207"/>
                <a:gd name="T2" fmla="*/ 99 w 142"/>
                <a:gd name="T3" fmla="*/ 143 h 207"/>
                <a:gd name="T4" fmla="*/ 99 w 142"/>
                <a:gd name="T5" fmla="*/ 63 h 207"/>
                <a:gd name="T6" fmla="*/ 71 w 142"/>
                <a:gd name="T7" fmla="*/ 40 h 207"/>
                <a:gd name="T8" fmla="*/ 43 w 142"/>
                <a:gd name="T9" fmla="*/ 63 h 207"/>
                <a:gd name="T10" fmla="*/ 43 w 142"/>
                <a:gd name="T11" fmla="*/ 143 h 207"/>
                <a:gd name="T12" fmla="*/ 71 w 142"/>
                <a:gd name="T13" fmla="*/ 166 h 207"/>
                <a:gd name="T14" fmla="*/ 99 w 142"/>
                <a:gd name="T15" fmla="*/ 143 h 207"/>
                <a:gd name="T16" fmla="*/ 139 w 142"/>
                <a:gd name="T17" fmla="*/ 63 h 207"/>
                <a:gd name="T18" fmla="*/ 139 w 142"/>
                <a:gd name="T19" fmla="*/ 63 h 207"/>
                <a:gd name="T20" fmla="*/ 139 w 142"/>
                <a:gd name="T21" fmla="*/ 143 h 207"/>
                <a:gd name="T22" fmla="*/ 71 w 142"/>
                <a:gd name="T23" fmla="*/ 207 h 207"/>
                <a:gd name="T24" fmla="*/ 3 w 142"/>
                <a:gd name="T25" fmla="*/ 143 h 207"/>
                <a:gd name="T26" fmla="*/ 3 w 142"/>
                <a:gd name="T27" fmla="*/ 63 h 207"/>
                <a:gd name="T28" fmla="*/ 71 w 142"/>
                <a:gd name="T29" fmla="*/ 0 h 207"/>
                <a:gd name="T30" fmla="*/ 139 w 142"/>
                <a:gd name="T31" fmla="*/ 6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3"/>
                  </a:moveTo>
                  <a:lnTo>
                    <a:pt x="99" y="143"/>
                  </a:lnTo>
                  <a:cubicBezTo>
                    <a:pt x="102" y="119"/>
                    <a:pt x="102" y="87"/>
                    <a:pt x="99" y="63"/>
                  </a:cubicBezTo>
                  <a:cubicBezTo>
                    <a:pt x="98" y="51"/>
                    <a:pt x="89" y="40"/>
                    <a:pt x="71" y="40"/>
                  </a:cubicBezTo>
                  <a:cubicBezTo>
                    <a:pt x="54" y="40"/>
                    <a:pt x="45" y="51"/>
                    <a:pt x="43" y="63"/>
                  </a:cubicBezTo>
                  <a:cubicBezTo>
                    <a:pt x="41" y="87"/>
                    <a:pt x="41" y="119"/>
                    <a:pt x="43" y="143"/>
                  </a:cubicBezTo>
                  <a:cubicBezTo>
                    <a:pt x="45" y="156"/>
                    <a:pt x="54" y="166"/>
                    <a:pt x="71" y="166"/>
                  </a:cubicBezTo>
                  <a:cubicBezTo>
                    <a:pt x="89" y="166"/>
                    <a:pt x="98" y="156"/>
                    <a:pt x="99" y="143"/>
                  </a:cubicBezTo>
                  <a:close/>
                  <a:moveTo>
                    <a:pt x="139" y="63"/>
                  </a:moveTo>
                  <a:lnTo>
                    <a:pt x="139" y="63"/>
                  </a:lnTo>
                  <a:cubicBezTo>
                    <a:pt x="142" y="87"/>
                    <a:pt x="142" y="119"/>
                    <a:pt x="139" y="143"/>
                  </a:cubicBezTo>
                  <a:cubicBezTo>
                    <a:pt x="135" y="178"/>
                    <a:pt x="111" y="207"/>
                    <a:pt x="71" y="207"/>
                  </a:cubicBezTo>
                  <a:cubicBezTo>
                    <a:pt x="32" y="207"/>
                    <a:pt x="7" y="178"/>
                    <a:pt x="3" y="143"/>
                  </a:cubicBezTo>
                  <a:cubicBezTo>
                    <a:pt x="0" y="119"/>
                    <a:pt x="0" y="87"/>
                    <a:pt x="3" y="63"/>
                  </a:cubicBezTo>
                  <a:cubicBezTo>
                    <a:pt x="7" y="29"/>
                    <a:pt x="32" y="0"/>
                    <a:pt x="71" y="0"/>
                  </a:cubicBezTo>
                  <a:cubicBezTo>
                    <a:pt x="111"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3"/>
            <p:cNvSpPr>
              <a:spLocks noEditPoints="1"/>
            </p:cNvSpPr>
            <p:nvPr/>
          </p:nvSpPr>
          <p:spPr bwMode="auto">
            <a:xfrm>
              <a:off x="1022350" y="792163"/>
              <a:ext cx="134938" cy="196850"/>
            </a:xfrm>
            <a:custGeom>
              <a:avLst/>
              <a:gdLst>
                <a:gd name="T0" fmla="*/ 99 w 142"/>
                <a:gd name="T1" fmla="*/ 143 h 207"/>
                <a:gd name="T2" fmla="*/ 99 w 142"/>
                <a:gd name="T3" fmla="*/ 143 h 207"/>
                <a:gd name="T4" fmla="*/ 99 w 142"/>
                <a:gd name="T5" fmla="*/ 63 h 207"/>
                <a:gd name="T6" fmla="*/ 71 w 142"/>
                <a:gd name="T7" fmla="*/ 40 h 207"/>
                <a:gd name="T8" fmla="*/ 43 w 142"/>
                <a:gd name="T9" fmla="*/ 63 h 207"/>
                <a:gd name="T10" fmla="*/ 43 w 142"/>
                <a:gd name="T11" fmla="*/ 143 h 207"/>
                <a:gd name="T12" fmla="*/ 71 w 142"/>
                <a:gd name="T13" fmla="*/ 166 h 207"/>
                <a:gd name="T14" fmla="*/ 99 w 142"/>
                <a:gd name="T15" fmla="*/ 143 h 207"/>
                <a:gd name="T16" fmla="*/ 139 w 142"/>
                <a:gd name="T17" fmla="*/ 63 h 207"/>
                <a:gd name="T18" fmla="*/ 139 w 142"/>
                <a:gd name="T19" fmla="*/ 63 h 207"/>
                <a:gd name="T20" fmla="*/ 139 w 142"/>
                <a:gd name="T21" fmla="*/ 143 h 207"/>
                <a:gd name="T22" fmla="*/ 71 w 142"/>
                <a:gd name="T23" fmla="*/ 207 h 207"/>
                <a:gd name="T24" fmla="*/ 3 w 142"/>
                <a:gd name="T25" fmla="*/ 143 h 207"/>
                <a:gd name="T26" fmla="*/ 3 w 142"/>
                <a:gd name="T27" fmla="*/ 63 h 207"/>
                <a:gd name="T28" fmla="*/ 71 w 142"/>
                <a:gd name="T29" fmla="*/ 0 h 207"/>
                <a:gd name="T30" fmla="*/ 139 w 142"/>
                <a:gd name="T31" fmla="*/ 6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3"/>
                  </a:moveTo>
                  <a:lnTo>
                    <a:pt x="99" y="143"/>
                  </a:lnTo>
                  <a:cubicBezTo>
                    <a:pt x="102" y="119"/>
                    <a:pt x="102" y="87"/>
                    <a:pt x="99" y="63"/>
                  </a:cubicBezTo>
                  <a:cubicBezTo>
                    <a:pt x="97" y="51"/>
                    <a:pt x="88" y="40"/>
                    <a:pt x="71" y="40"/>
                  </a:cubicBezTo>
                  <a:cubicBezTo>
                    <a:pt x="54" y="40"/>
                    <a:pt x="45" y="51"/>
                    <a:pt x="43" y="63"/>
                  </a:cubicBezTo>
                  <a:cubicBezTo>
                    <a:pt x="40" y="87"/>
                    <a:pt x="40"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8"/>
                    <a:pt x="111" y="207"/>
                    <a:pt x="71" y="207"/>
                  </a:cubicBezTo>
                  <a:cubicBezTo>
                    <a:pt x="31" y="207"/>
                    <a:pt x="7" y="178"/>
                    <a:pt x="3" y="143"/>
                  </a:cubicBezTo>
                  <a:cubicBezTo>
                    <a:pt x="0" y="119"/>
                    <a:pt x="0" y="87"/>
                    <a:pt x="3" y="63"/>
                  </a:cubicBezTo>
                  <a:cubicBezTo>
                    <a:pt x="7" y="29"/>
                    <a:pt x="31" y="0"/>
                    <a:pt x="71" y="0"/>
                  </a:cubicBezTo>
                  <a:cubicBezTo>
                    <a:pt x="111"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4"/>
            <p:cNvSpPr>
              <a:spLocks noEditPoints="1"/>
            </p:cNvSpPr>
            <p:nvPr/>
          </p:nvSpPr>
          <p:spPr bwMode="auto">
            <a:xfrm>
              <a:off x="869950" y="1001713"/>
              <a:ext cx="134938" cy="198438"/>
            </a:xfrm>
            <a:custGeom>
              <a:avLst/>
              <a:gdLst>
                <a:gd name="T0" fmla="*/ 99 w 142"/>
                <a:gd name="T1" fmla="*/ 144 h 207"/>
                <a:gd name="T2" fmla="*/ 99 w 142"/>
                <a:gd name="T3" fmla="*/ 144 h 207"/>
                <a:gd name="T4" fmla="*/ 99 w 142"/>
                <a:gd name="T5" fmla="*/ 64 h 207"/>
                <a:gd name="T6" fmla="*/ 71 w 142"/>
                <a:gd name="T7" fmla="*/ 41 h 207"/>
                <a:gd name="T8" fmla="*/ 43 w 142"/>
                <a:gd name="T9" fmla="*/ 64 h 207"/>
                <a:gd name="T10" fmla="*/ 43 w 142"/>
                <a:gd name="T11" fmla="*/ 144 h 207"/>
                <a:gd name="T12" fmla="*/ 71 w 142"/>
                <a:gd name="T13" fmla="*/ 167 h 207"/>
                <a:gd name="T14" fmla="*/ 99 w 142"/>
                <a:gd name="T15" fmla="*/ 144 h 207"/>
                <a:gd name="T16" fmla="*/ 139 w 142"/>
                <a:gd name="T17" fmla="*/ 64 h 207"/>
                <a:gd name="T18" fmla="*/ 139 w 142"/>
                <a:gd name="T19" fmla="*/ 64 h 207"/>
                <a:gd name="T20" fmla="*/ 139 w 142"/>
                <a:gd name="T21" fmla="*/ 144 h 207"/>
                <a:gd name="T22" fmla="*/ 71 w 142"/>
                <a:gd name="T23" fmla="*/ 207 h 207"/>
                <a:gd name="T24" fmla="*/ 3 w 142"/>
                <a:gd name="T25" fmla="*/ 144 h 207"/>
                <a:gd name="T26" fmla="*/ 3 w 142"/>
                <a:gd name="T27" fmla="*/ 64 h 207"/>
                <a:gd name="T28" fmla="*/ 71 w 142"/>
                <a:gd name="T29" fmla="*/ 0 h 207"/>
                <a:gd name="T30" fmla="*/ 139 w 142"/>
                <a:gd name="T31" fmla="*/ 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4"/>
                  </a:moveTo>
                  <a:lnTo>
                    <a:pt x="99" y="144"/>
                  </a:lnTo>
                  <a:cubicBezTo>
                    <a:pt x="102" y="120"/>
                    <a:pt x="102" y="88"/>
                    <a:pt x="99" y="64"/>
                  </a:cubicBezTo>
                  <a:cubicBezTo>
                    <a:pt x="98" y="51"/>
                    <a:pt x="89" y="41"/>
                    <a:pt x="71" y="41"/>
                  </a:cubicBezTo>
                  <a:cubicBezTo>
                    <a:pt x="54" y="41"/>
                    <a:pt x="45" y="51"/>
                    <a:pt x="43" y="64"/>
                  </a:cubicBezTo>
                  <a:cubicBezTo>
                    <a:pt x="41" y="88"/>
                    <a:pt x="41" y="120"/>
                    <a:pt x="43" y="144"/>
                  </a:cubicBezTo>
                  <a:cubicBezTo>
                    <a:pt x="45" y="156"/>
                    <a:pt x="54" y="167"/>
                    <a:pt x="71" y="167"/>
                  </a:cubicBezTo>
                  <a:cubicBezTo>
                    <a:pt x="89" y="167"/>
                    <a:pt x="98" y="156"/>
                    <a:pt x="99" y="144"/>
                  </a:cubicBezTo>
                  <a:close/>
                  <a:moveTo>
                    <a:pt x="139" y="64"/>
                  </a:moveTo>
                  <a:lnTo>
                    <a:pt x="139" y="64"/>
                  </a:lnTo>
                  <a:cubicBezTo>
                    <a:pt x="142" y="88"/>
                    <a:pt x="142" y="120"/>
                    <a:pt x="139" y="144"/>
                  </a:cubicBezTo>
                  <a:cubicBezTo>
                    <a:pt x="135" y="178"/>
                    <a:pt x="111" y="207"/>
                    <a:pt x="71" y="207"/>
                  </a:cubicBezTo>
                  <a:cubicBezTo>
                    <a:pt x="32" y="207"/>
                    <a:pt x="7" y="178"/>
                    <a:pt x="3" y="144"/>
                  </a:cubicBezTo>
                  <a:cubicBezTo>
                    <a:pt x="0" y="120"/>
                    <a:pt x="0" y="88"/>
                    <a:pt x="3" y="64"/>
                  </a:cubicBezTo>
                  <a:cubicBezTo>
                    <a:pt x="7" y="29"/>
                    <a:pt x="32" y="0"/>
                    <a:pt x="71" y="0"/>
                  </a:cubicBezTo>
                  <a:cubicBezTo>
                    <a:pt x="111" y="0"/>
                    <a:pt x="135" y="29"/>
                    <a:pt x="139" y="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5"/>
            <p:cNvSpPr>
              <a:spLocks noEditPoints="1"/>
            </p:cNvSpPr>
            <p:nvPr/>
          </p:nvSpPr>
          <p:spPr bwMode="auto">
            <a:xfrm>
              <a:off x="1022350" y="1001713"/>
              <a:ext cx="134938" cy="198438"/>
            </a:xfrm>
            <a:custGeom>
              <a:avLst/>
              <a:gdLst>
                <a:gd name="T0" fmla="*/ 99 w 142"/>
                <a:gd name="T1" fmla="*/ 144 h 207"/>
                <a:gd name="T2" fmla="*/ 99 w 142"/>
                <a:gd name="T3" fmla="*/ 144 h 207"/>
                <a:gd name="T4" fmla="*/ 99 w 142"/>
                <a:gd name="T5" fmla="*/ 64 h 207"/>
                <a:gd name="T6" fmla="*/ 71 w 142"/>
                <a:gd name="T7" fmla="*/ 41 h 207"/>
                <a:gd name="T8" fmla="*/ 43 w 142"/>
                <a:gd name="T9" fmla="*/ 64 h 207"/>
                <a:gd name="T10" fmla="*/ 43 w 142"/>
                <a:gd name="T11" fmla="*/ 144 h 207"/>
                <a:gd name="T12" fmla="*/ 71 w 142"/>
                <a:gd name="T13" fmla="*/ 167 h 207"/>
                <a:gd name="T14" fmla="*/ 99 w 142"/>
                <a:gd name="T15" fmla="*/ 144 h 207"/>
                <a:gd name="T16" fmla="*/ 139 w 142"/>
                <a:gd name="T17" fmla="*/ 64 h 207"/>
                <a:gd name="T18" fmla="*/ 139 w 142"/>
                <a:gd name="T19" fmla="*/ 64 h 207"/>
                <a:gd name="T20" fmla="*/ 139 w 142"/>
                <a:gd name="T21" fmla="*/ 144 h 207"/>
                <a:gd name="T22" fmla="*/ 71 w 142"/>
                <a:gd name="T23" fmla="*/ 207 h 207"/>
                <a:gd name="T24" fmla="*/ 3 w 142"/>
                <a:gd name="T25" fmla="*/ 144 h 207"/>
                <a:gd name="T26" fmla="*/ 3 w 142"/>
                <a:gd name="T27" fmla="*/ 64 h 207"/>
                <a:gd name="T28" fmla="*/ 71 w 142"/>
                <a:gd name="T29" fmla="*/ 0 h 207"/>
                <a:gd name="T30" fmla="*/ 139 w 142"/>
                <a:gd name="T31" fmla="*/ 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4"/>
                  </a:moveTo>
                  <a:lnTo>
                    <a:pt x="99" y="144"/>
                  </a:lnTo>
                  <a:cubicBezTo>
                    <a:pt x="102" y="120"/>
                    <a:pt x="102" y="88"/>
                    <a:pt x="99" y="64"/>
                  </a:cubicBezTo>
                  <a:cubicBezTo>
                    <a:pt x="97" y="51"/>
                    <a:pt x="88" y="41"/>
                    <a:pt x="71" y="41"/>
                  </a:cubicBezTo>
                  <a:cubicBezTo>
                    <a:pt x="54" y="41"/>
                    <a:pt x="45" y="51"/>
                    <a:pt x="43" y="64"/>
                  </a:cubicBezTo>
                  <a:cubicBezTo>
                    <a:pt x="40" y="88"/>
                    <a:pt x="40" y="120"/>
                    <a:pt x="43" y="144"/>
                  </a:cubicBezTo>
                  <a:cubicBezTo>
                    <a:pt x="45" y="156"/>
                    <a:pt x="54" y="167"/>
                    <a:pt x="71" y="167"/>
                  </a:cubicBezTo>
                  <a:cubicBezTo>
                    <a:pt x="88" y="167"/>
                    <a:pt x="97" y="156"/>
                    <a:pt x="99" y="144"/>
                  </a:cubicBezTo>
                  <a:close/>
                  <a:moveTo>
                    <a:pt x="139" y="64"/>
                  </a:moveTo>
                  <a:lnTo>
                    <a:pt x="139" y="64"/>
                  </a:lnTo>
                  <a:cubicBezTo>
                    <a:pt x="142" y="88"/>
                    <a:pt x="142" y="120"/>
                    <a:pt x="139" y="144"/>
                  </a:cubicBezTo>
                  <a:cubicBezTo>
                    <a:pt x="135" y="178"/>
                    <a:pt x="111" y="207"/>
                    <a:pt x="71" y="207"/>
                  </a:cubicBezTo>
                  <a:cubicBezTo>
                    <a:pt x="31" y="207"/>
                    <a:pt x="7" y="178"/>
                    <a:pt x="3" y="144"/>
                  </a:cubicBezTo>
                  <a:cubicBezTo>
                    <a:pt x="0" y="120"/>
                    <a:pt x="0" y="88"/>
                    <a:pt x="3" y="64"/>
                  </a:cubicBezTo>
                  <a:cubicBezTo>
                    <a:pt x="7" y="29"/>
                    <a:pt x="31" y="0"/>
                    <a:pt x="71" y="0"/>
                  </a:cubicBezTo>
                  <a:cubicBezTo>
                    <a:pt x="111" y="0"/>
                    <a:pt x="135" y="29"/>
                    <a:pt x="139" y="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6"/>
            <p:cNvSpPr>
              <a:spLocks noEditPoints="1"/>
            </p:cNvSpPr>
            <p:nvPr/>
          </p:nvSpPr>
          <p:spPr bwMode="auto">
            <a:xfrm>
              <a:off x="3313113" y="792163"/>
              <a:ext cx="266700" cy="404813"/>
            </a:xfrm>
            <a:custGeom>
              <a:avLst/>
              <a:gdLst>
                <a:gd name="T0" fmla="*/ 91 w 280"/>
                <a:gd name="T1" fmla="*/ 85 h 423"/>
                <a:gd name="T2" fmla="*/ 91 w 280"/>
                <a:gd name="T3" fmla="*/ 85 h 423"/>
                <a:gd name="T4" fmla="*/ 85 w 280"/>
                <a:gd name="T5" fmla="*/ 91 h 423"/>
                <a:gd name="T6" fmla="*/ 85 w 280"/>
                <a:gd name="T7" fmla="*/ 333 h 423"/>
                <a:gd name="T8" fmla="*/ 91 w 280"/>
                <a:gd name="T9" fmla="*/ 339 h 423"/>
                <a:gd name="T10" fmla="*/ 139 w 280"/>
                <a:gd name="T11" fmla="*/ 339 h 423"/>
                <a:gd name="T12" fmla="*/ 189 w 280"/>
                <a:gd name="T13" fmla="*/ 290 h 423"/>
                <a:gd name="T14" fmla="*/ 189 w 280"/>
                <a:gd name="T15" fmla="*/ 134 h 423"/>
                <a:gd name="T16" fmla="*/ 139 w 280"/>
                <a:gd name="T17" fmla="*/ 85 h 423"/>
                <a:gd name="T18" fmla="*/ 91 w 280"/>
                <a:gd name="T19" fmla="*/ 85 h 423"/>
                <a:gd name="T20" fmla="*/ 139 w 280"/>
                <a:gd name="T21" fmla="*/ 0 h 423"/>
                <a:gd name="T22" fmla="*/ 139 w 280"/>
                <a:gd name="T23" fmla="*/ 0 h 423"/>
                <a:gd name="T24" fmla="*/ 274 w 280"/>
                <a:gd name="T25" fmla="*/ 134 h 423"/>
                <a:gd name="T26" fmla="*/ 274 w 280"/>
                <a:gd name="T27" fmla="*/ 290 h 423"/>
                <a:gd name="T28" fmla="*/ 139 w 280"/>
                <a:gd name="T29" fmla="*/ 423 h 423"/>
                <a:gd name="T30" fmla="*/ 12 w 280"/>
                <a:gd name="T31" fmla="*/ 423 h 423"/>
                <a:gd name="T32" fmla="*/ 0 w 280"/>
                <a:gd name="T33" fmla="*/ 411 h 423"/>
                <a:gd name="T34" fmla="*/ 0 w 280"/>
                <a:gd name="T35" fmla="*/ 13 h 423"/>
                <a:gd name="T36" fmla="*/ 12 w 280"/>
                <a:gd name="T37" fmla="*/ 0 h 423"/>
                <a:gd name="T38" fmla="*/ 139 w 280"/>
                <a:gd name="T3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0" h="423">
                  <a:moveTo>
                    <a:pt x="91" y="85"/>
                  </a:moveTo>
                  <a:lnTo>
                    <a:pt x="91" y="85"/>
                  </a:lnTo>
                  <a:cubicBezTo>
                    <a:pt x="87" y="85"/>
                    <a:pt x="85" y="88"/>
                    <a:pt x="85" y="91"/>
                  </a:cubicBezTo>
                  <a:lnTo>
                    <a:pt x="85" y="333"/>
                  </a:lnTo>
                  <a:cubicBezTo>
                    <a:pt x="85" y="336"/>
                    <a:pt x="87" y="339"/>
                    <a:pt x="91" y="339"/>
                  </a:cubicBezTo>
                  <a:lnTo>
                    <a:pt x="139" y="339"/>
                  </a:lnTo>
                  <a:cubicBezTo>
                    <a:pt x="167" y="339"/>
                    <a:pt x="186" y="317"/>
                    <a:pt x="189" y="290"/>
                  </a:cubicBezTo>
                  <a:cubicBezTo>
                    <a:pt x="195" y="239"/>
                    <a:pt x="195" y="185"/>
                    <a:pt x="189" y="134"/>
                  </a:cubicBezTo>
                  <a:cubicBezTo>
                    <a:pt x="186" y="107"/>
                    <a:pt x="167" y="85"/>
                    <a:pt x="139" y="85"/>
                  </a:cubicBezTo>
                  <a:lnTo>
                    <a:pt x="91" y="85"/>
                  </a:lnTo>
                  <a:close/>
                  <a:moveTo>
                    <a:pt x="139" y="0"/>
                  </a:moveTo>
                  <a:lnTo>
                    <a:pt x="139" y="0"/>
                  </a:lnTo>
                  <a:cubicBezTo>
                    <a:pt x="213" y="0"/>
                    <a:pt x="265" y="62"/>
                    <a:pt x="274" y="134"/>
                  </a:cubicBezTo>
                  <a:cubicBezTo>
                    <a:pt x="280" y="185"/>
                    <a:pt x="280" y="239"/>
                    <a:pt x="274" y="290"/>
                  </a:cubicBezTo>
                  <a:cubicBezTo>
                    <a:pt x="265" y="362"/>
                    <a:pt x="213" y="423"/>
                    <a:pt x="139" y="423"/>
                  </a:cubicBezTo>
                  <a:lnTo>
                    <a:pt x="12" y="423"/>
                  </a:lnTo>
                  <a:cubicBezTo>
                    <a:pt x="6" y="423"/>
                    <a:pt x="0" y="418"/>
                    <a:pt x="0" y="411"/>
                  </a:cubicBezTo>
                  <a:lnTo>
                    <a:pt x="0" y="13"/>
                  </a:lnTo>
                  <a:cubicBezTo>
                    <a:pt x="0" y="6"/>
                    <a:pt x="6" y="0"/>
                    <a:pt x="12" y="0"/>
                  </a:cubicBezTo>
                  <a:lnTo>
                    <a:pt x="1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7"/>
            <p:cNvSpPr>
              <a:spLocks/>
            </p:cNvSpPr>
            <p:nvPr/>
          </p:nvSpPr>
          <p:spPr bwMode="auto">
            <a:xfrm>
              <a:off x="2997200" y="792163"/>
              <a:ext cx="122238" cy="193675"/>
            </a:xfrm>
            <a:custGeom>
              <a:avLst/>
              <a:gdLst>
                <a:gd name="T0" fmla="*/ 90 w 129"/>
                <a:gd name="T1" fmla="*/ 202 h 202"/>
                <a:gd name="T2" fmla="*/ 90 w 129"/>
                <a:gd name="T3" fmla="*/ 202 h 202"/>
                <a:gd name="T4" fmla="*/ 82 w 129"/>
                <a:gd name="T5" fmla="*/ 197 h 202"/>
                <a:gd name="T6" fmla="*/ 43 w 129"/>
                <a:gd name="T7" fmla="*/ 96 h 202"/>
                <a:gd name="T8" fmla="*/ 40 w 129"/>
                <a:gd name="T9" fmla="*/ 96 h 202"/>
                <a:gd name="T10" fmla="*/ 40 w 129"/>
                <a:gd name="T11" fmla="*/ 196 h 202"/>
                <a:gd name="T12" fmla="*/ 34 w 129"/>
                <a:gd name="T13" fmla="*/ 202 h 202"/>
                <a:gd name="T14" fmla="*/ 5 w 129"/>
                <a:gd name="T15" fmla="*/ 202 h 202"/>
                <a:gd name="T16" fmla="*/ 0 w 129"/>
                <a:gd name="T17" fmla="*/ 196 h 202"/>
                <a:gd name="T18" fmla="*/ 0 w 129"/>
                <a:gd name="T19" fmla="*/ 6 h 202"/>
                <a:gd name="T20" fmla="*/ 5 w 129"/>
                <a:gd name="T21" fmla="*/ 0 h 202"/>
                <a:gd name="T22" fmla="*/ 40 w 129"/>
                <a:gd name="T23" fmla="*/ 0 h 202"/>
                <a:gd name="T24" fmla="*/ 47 w 129"/>
                <a:gd name="T25" fmla="*/ 5 h 202"/>
                <a:gd name="T26" fmla="*/ 87 w 129"/>
                <a:gd name="T27" fmla="*/ 115 h 202"/>
                <a:gd name="T28" fmla="*/ 89 w 129"/>
                <a:gd name="T29" fmla="*/ 114 h 202"/>
                <a:gd name="T30" fmla="*/ 89 w 129"/>
                <a:gd name="T31" fmla="*/ 6 h 202"/>
                <a:gd name="T32" fmla="*/ 95 w 129"/>
                <a:gd name="T33" fmla="*/ 0 h 202"/>
                <a:gd name="T34" fmla="*/ 124 w 129"/>
                <a:gd name="T35" fmla="*/ 0 h 202"/>
                <a:gd name="T36" fmla="*/ 129 w 129"/>
                <a:gd name="T37" fmla="*/ 6 h 202"/>
                <a:gd name="T38" fmla="*/ 129 w 129"/>
                <a:gd name="T39" fmla="*/ 196 h 202"/>
                <a:gd name="T40" fmla="*/ 124 w 129"/>
                <a:gd name="T41" fmla="*/ 202 h 202"/>
                <a:gd name="T42" fmla="*/ 90 w 129"/>
                <a:gd name="T4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202">
                  <a:moveTo>
                    <a:pt x="90" y="202"/>
                  </a:moveTo>
                  <a:lnTo>
                    <a:pt x="90" y="202"/>
                  </a:lnTo>
                  <a:cubicBezTo>
                    <a:pt x="85" y="202"/>
                    <a:pt x="83" y="199"/>
                    <a:pt x="82" y="197"/>
                  </a:cubicBezTo>
                  <a:lnTo>
                    <a:pt x="43" y="96"/>
                  </a:lnTo>
                  <a:cubicBezTo>
                    <a:pt x="42" y="94"/>
                    <a:pt x="40" y="95"/>
                    <a:pt x="40" y="96"/>
                  </a:cubicBezTo>
                  <a:lnTo>
                    <a:pt x="40" y="196"/>
                  </a:lnTo>
                  <a:cubicBezTo>
                    <a:pt x="40" y="199"/>
                    <a:pt x="37" y="202"/>
                    <a:pt x="34" y="202"/>
                  </a:cubicBezTo>
                  <a:lnTo>
                    <a:pt x="5" y="202"/>
                  </a:lnTo>
                  <a:cubicBezTo>
                    <a:pt x="2" y="202"/>
                    <a:pt x="0" y="199"/>
                    <a:pt x="0" y="196"/>
                  </a:cubicBezTo>
                  <a:lnTo>
                    <a:pt x="0" y="6"/>
                  </a:lnTo>
                  <a:cubicBezTo>
                    <a:pt x="0" y="3"/>
                    <a:pt x="2" y="0"/>
                    <a:pt x="5" y="0"/>
                  </a:cubicBezTo>
                  <a:lnTo>
                    <a:pt x="40" y="0"/>
                  </a:lnTo>
                  <a:cubicBezTo>
                    <a:pt x="44" y="0"/>
                    <a:pt x="46" y="3"/>
                    <a:pt x="47" y="5"/>
                  </a:cubicBezTo>
                  <a:lnTo>
                    <a:pt x="87" y="115"/>
                  </a:lnTo>
                  <a:cubicBezTo>
                    <a:pt x="87" y="117"/>
                    <a:pt x="89" y="116"/>
                    <a:pt x="89" y="114"/>
                  </a:cubicBezTo>
                  <a:lnTo>
                    <a:pt x="89" y="6"/>
                  </a:lnTo>
                  <a:cubicBezTo>
                    <a:pt x="89" y="3"/>
                    <a:pt x="92" y="0"/>
                    <a:pt x="95" y="0"/>
                  </a:cubicBezTo>
                  <a:lnTo>
                    <a:pt x="124" y="0"/>
                  </a:lnTo>
                  <a:cubicBezTo>
                    <a:pt x="127" y="0"/>
                    <a:pt x="129" y="3"/>
                    <a:pt x="129" y="6"/>
                  </a:cubicBezTo>
                  <a:lnTo>
                    <a:pt x="129" y="196"/>
                  </a:lnTo>
                  <a:cubicBezTo>
                    <a:pt x="129" y="199"/>
                    <a:pt x="127" y="202"/>
                    <a:pt x="124" y="202"/>
                  </a:cubicBezTo>
                  <a:lnTo>
                    <a:pt x="90" y="2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8"/>
            <p:cNvSpPr>
              <a:spLocks/>
            </p:cNvSpPr>
            <p:nvPr/>
          </p:nvSpPr>
          <p:spPr bwMode="auto">
            <a:xfrm>
              <a:off x="3141663" y="792163"/>
              <a:ext cx="123825" cy="193675"/>
            </a:xfrm>
            <a:custGeom>
              <a:avLst/>
              <a:gdLst>
                <a:gd name="T0" fmla="*/ 90 w 130"/>
                <a:gd name="T1" fmla="*/ 202 h 202"/>
                <a:gd name="T2" fmla="*/ 90 w 130"/>
                <a:gd name="T3" fmla="*/ 202 h 202"/>
                <a:gd name="T4" fmla="*/ 82 w 130"/>
                <a:gd name="T5" fmla="*/ 197 h 202"/>
                <a:gd name="T6" fmla="*/ 43 w 130"/>
                <a:gd name="T7" fmla="*/ 96 h 202"/>
                <a:gd name="T8" fmla="*/ 41 w 130"/>
                <a:gd name="T9" fmla="*/ 96 h 202"/>
                <a:gd name="T10" fmla="*/ 41 w 130"/>
                <a:gd name="T11" fmla="*/ 196 h 202"/>
                <a:gd name="T12" fmla="*/ 35 w 130"/>
                <a:gd name="T13" fmla="*/ 202 h 202"/>
                <a:gd name="T14" fmla="*/ 6 w 130"/>
                <a:gd name="T15" fmla="*/ 202 h 202"/>
                <a:gd name="T16" fmla="*/ 0 w 130"/>
                <a:gd name="T17" fmla="*/ 196 h 202"/>
                <a:gd name="T18" fmla="*/ 0 w 130"/>
                <a:gd name="T19" fmla="*/ 6 h 202"/>
                <a:gd name="T20" fmla="*/ 6 w 130"/>
                <a:gd name="T21" fmla="*/ 0 h 202"/>
                <a:gd name="T22" fmla="*/ 40 w 130"/>
                <a:gd name="T23" fmla="*/ 0 h 202"/>
                <a:gd name="T24" fmla="*/ 47 w 130"/>
                <a:gd name="T25" fmla="*/ 5 h 202"/>
                <a:gd name="T26" fmla="*/ 87 w 130"/>
                <a:gd name="T27" fmla="*/ 115 h 202"/>
                <a:gd name="T28" fmla="*/ 90 w 130"/>
                <a:gd name="T29" fmla="*/ 114 h 202"/>
                <a:gd name="T30" fmla="*/ 90 w 130"/>
                <a:gd name="T31" fmla="*/ 6 h 202"/>
                <a:gd name="T32" fmla="*/ 95 w 130"/>
                <a:gd name="T33" fmla="*/ 0 h 202"/>
                <a:gd name="T34" fmla="*/ 124 w 130"/>
                <a:gd name="T35" fmla="*/ 0 h 202"/>
                <a:gd name="T36" fmla="*/ 130 w 130"/>
                <a:gd name="T37" fmla="*/ 6 h 202"/>
                <a:gd name="T38" fmla="*/ 130 w 130"/>
                <a:gd name="T39" fmla="*/ 196 h 202"/>
                <a:gd name="T40" fmla="*/ 124 w 130"/>
                <a:gd name="T41" fmla="*/ 202 h 202"/>
                <a:gd name="T42" fmla="*/ 90 w 130"/>
                <a:gd name="T4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2">
                  <a:moveTo>
                    <a:pt x="90" y="202"/>
                  </a:moveTo>
                  <a:lnTo>
                    <a:pt x="90" y="202"/>
                  </a:lnTo>
                  <a:cubicBezTo>
                    <a:pt x="85" y="202"/>
                    <a:pt x="83" y="199"/>
                    <a:pt x="82" y="197"/>
                  </a:cubicBezTo>
                  <a:lnTo>
                    <a:pt x="43" y="96"/>
                  </a:lnTo>
                  <a:cubicBezTo>
                    <a:pt x="43" y="94"/>
                    <a:pt x="41" y="95"/>
                    <a:pt x="41" y="96"/>
                  </a:cubicBezTo>
                  <a:lnTo>
                    <a:pt x="41" y="196"/>
                  </a:lnTo>
                  <a:cubicBezTo>
                    <a:pt x="41" y="199"/>
                    <a:pt x="38" y="202"/>
                    <a:pt x="35" y="202"/>
                  </a:cubicBezTo>
                  <a:lnTo>
                    <a:pt x="6" y="202"/>
                  </a:lnTo>
                  <a:cubicBezTo>
                    <a:pt x="3" y="202"/>
                    <a:pt x="0" y="199"/>
                    <a:pt x="0" y="196"/>
                  </a:cubicBezTo>
                  <a:lnTo>
                    <a:pt x="0" y="6"/>
                  </a:lnTo>
                  <a:cubicBezTo>
                    <a:pt x="0" y="3"/>
                    <a:pt x="3" y="0"/>
                    <a:pt x="6" y="0"/>
                  </a:cubicBezTo>
                  <a:lnTo>
                    <a:pt x="40" y="0"/>
                  </a:lnTo>
                  <a:cubicBezTo>
                    <a:pt x="45" y="0"/>
                    <a:pt x="47" y="3"/>
                    <a:pt x="47" y="5"/>
                  </a:cubicBezTo>
                  <a:lnTo>
                    <a:pt x="87" y="115"/>
                  </a:lnTo>
                  <a:cubicBezTo>
                    <a:pt x="88" y="117"/>
                    <a:pt x="90" y="116"/>
                    <a:pt x="90" y="114"/>
                  </a:cubicBezTo>
                  <a:lnTo>
                    <a:pt x="90" y="6"/>
                  </a:lnTo>
                  <a:cubicBezTo>
                    <a:pt x="90" y="3"/>
                    <a:pt x="92" y="0"/>
                    <a:pt x="95" y="0"/>
                  </a:cubicBezTo>
                  <a:lnTo>
                    <a:pt x="124" y="0"/>
                  </a:lnTo>
                  <a:cubicBezTo>
                    <a:pt x="127" y="0"/>
                    <a:pt x="130" y="3"/>
                    <a:pt x="130" y="6"/>
                  </a:cubicBezTo>
                  <a:lnTo>
                    <a:pt x="130" y="196"/>
                  </a:lnTo>
                  <a:cubicBezTo>
                    <a:pt x="130" y="199"/>
                    <a:pt x="127" y="202"/>
                    <a:pt x="124" y="202"/>
                  </a:cubicBezTo>
                  <a:lnTo>
                    <a:pt x="90" y="2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9"/>
            <p:cNvSpPr>
              <a:spLocks/>
            </p:cNvSpPr>
            <p:nvPr/>
          </p:nvSpPr>
          <p:spPr bwMode="auto">
            <a:xfrm>
              <a:off x="2997200" y="1004888"/>
              <a:ext cx="122238" cy="192088"/>
            </a:xfrm>
            <a:custGeom>
              <a:avLst/>
              <a:gdLst>
                <a:gd name="T0" fmla="*/ 90 w 129"/>
                <a:gd name="T1" fmla="*/ 201 h 201"/>
                <a:gd name="T2" fmla="*/ 90 w 129"/>
                <a:gd name="T3" fmla="*/ 201 h 201"/>
                <a:gd name="T4" fmla="*/ 82 w 129"/>
                <a:gd name="T5" fmla="*/ 197 h 201"/>
                <a:gd name="T6" fmla="*/ 43 w 129"/>
                <a:gd name="T7" fmla="*/ 95 h 201"/>
                <a:gd name="T8" fmla="*/ 40 w 129"/>
                <a:gd name="T9" fmla="*/ 96 h 201"/>
                <a:gd name="T10" fmla="*/ 40 w 129"/>
                <a:gd name="T11" fmla="*/ 196 h 201"/>
                <a:gd name="T12" fmla="*/ 34 w 129"/>
                <a:gd name="T13" fmla="*/ 201 h 201"/>
                <a:gd name="T14" fmla="*/ 5 w 129"/>
                <a:gd name="T15" fmla="*/ 201 h 201"/>
                <a:gd name="T16" fmla="*/ 0 w 129"/>
                <a:gd name="T17" fmla="*/ 196 h 201"/>
                <a:gd name="T18" fmla="*/ 0 w 129"/>
                <a:gd name="T19" fmla="*/ 5 h 201"/>
                <a:gd name="T20" fmla="*/ 5 w 129"/>
                <a:gd name="T21" fmla="*/ 0 h 201"/>
                <a:gd name="T22" fmla="*/ 40 w 129"/>
                <a:gd name="T23" fmla="*/ 0 h 201"/>
                <a:gd name="T24" fmla="*/ 47 w 129"/>
                <a:gd name="T25" fmla="*/ 5 h 201"/>
                <a:gd name="T26" fmla="*/ 87 w 129"/>
                <a:gd name="T27" fmla="*/ 114 h 201"/>
                <a:gd name="T28" fmla="*/ 89 w 129"/>
                <a:gd name="T29" fmla="*/ 114 h 201"/>
                <a:gd name="T30" fmla="*/ 89 w 129"/>
                <a:gd name="T31" fmla="*/ 5 h 201"/>
                <a:gd name="T32" fmla="*/ 95 w 129"/>
                <a:gd name="T33" fmla="*/ 0 h 201"/>
                <a:gd name="T34" fmla="*/ 124 w 129"/>
                <a:gd name="T35" fmla="*/ 0 h 201"/>
                <a:gd name="T36" fmla="*/ 129 w 129"/>
                <a:gd name="T37" fmla="*/ 5 h 201"/>
                <a:gd name="T38" fmla="*/ 129 w 129"/>
                <a:gd name="T39" fmla="*/ 196 h 201"/>
                <a:gd name="T40" fmla="*/ 124 w 129"/>
                <a:gd name="T41" fmla="*/ 201 h 201"/>
                <a:gd name="T42" fmla="*/ 90 w 129"/>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201">
                  <a:moveTo>
                    <a:pt x="90" y="201"/>
                  </a:moveTo>
                  <a:lnTo>
                    <a:pt x="90" y="201"/>
                  </a:lnTo>
                  <a:cubicBezTo>
                    <a:pt x="85" y="201"/>
                    <a:pt x="83" y="199"/>
                    <a:pt x="82" y="197"/>
                  </a:cubicBezTo>
                  <a:lnTo>
                    <a:pt x="43" y="95"/>
                  </a:lnTo>
                  <a:cubicBezTo>
                    <a:pt x="42" y="94"/>
                    <a:pt x="40" y="94"/>
                    <a:pt x="40" y="96"/>
                  </a:cubicBezTo>
                  <a:lnTo>
                    <a:pt x="40" y="196"/>
                  </a:lnTo>
                  <a:cubicBezTo>
                    <a:pt x="40" y="199"/>
                    <a:pt x="37" y="201"/>
                    <a:pt x="34" y="201"/>
                  </a:cubicBezTo>
                  <a:lnTo>
                    <a:pt x="5" y="201"/>
                  </a:lnTo>
                  <a:cubicBezTo>
                    <a:pt x="2" y="201"/>
                    <a:pt x="0" y="199"/>
                    <a:pt x="0" y="196"/>
                  </a:cubicBezTo>
                  <a:lnTo>
                    <a:pt x="0" y="5"/>
                  </a:lnTo>
                  <a:cubicBezTo>
                    <a:pt x="0" y="2"/>
                    <a:pt x="2" y="0"/>
                    <a:pt x="5" y="0"/>
                  </a:cubicBezTo>
                  <a:lnTo>
                    <a:pt x="40" y="0"/>
                  </a:lnTo>
                  <a:cubicBezTo>
                    <a:pt x="44" y="0"/>
                    <a:pt x="46" y="2"/>
                    <a:pt x="47" y="5"/>
                  </a:cubicBezTo>
                  <a:lnTo>
                    <a:pt x="87" y="114"/>
                  </a:lnTo>
                  <a:cubicBezTo>
                    <a:pt x="87" y="116"/>
                    <a:pt x="89" y="116"/>
                    <a:pt x="89" y="114"/>
                  </a:cubicBezTo>
                  <a:lnTo>
                    <a:pt x="89" y="5"/>
                  </a:lnTo>
                  <a:cubicBezTo>
                    <a:pt x="89" y="2"/>
                    <a:pt x="92" y="0"/>
                    <a:pt x="95" y="0"/>
                  </a:cubicBezTo>
                  <a:lnTo>
                    <a:pt x="124" y="0"/>
                  </a:lnTo>
                  <a:cubicBezTo>
                    <a:pt x="127" y="0"/>
                    <a:pt x="129" y="2"/>
                    <a:pt x="129" y="5"/>
                  </a:cubicBezTo>
                  <a:lnTo>
                    <a:pt x="129" y="196"/>
                  </a:lnTo>
                  <a:cubicBezTo>
                    <a:pt x="129" y="199"/>
                    <a:pt x="127" y="201"/>
                    <a:pt x="124" y="201"/>
                  </a:cubicBezTo>
                  <a:lnTo>
                    <a:pt x="90" y="2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0"/>
            <p:cNvSpPr>
              <a:spLocks/>
            </p:cNvSpPr>
            <p:nvPr/>
          </p:nvSpPr>
          <p:spPr bwMode="auto">
            <a:xfrm>
              <a:off x="3141663" y="1004888"/>
              <a:ext cx="123825" cy="192088"/>
            </a:xfrm>
            <a:custGeom>
              <a:avLst/>
              <a:gdLst>
                <a:gd name="T0" fmla="*/ 90 w 130"/>
                <a:gd name="T1" fmla="*/ 201 h 201"/>
                <a:gd name="T2" fmla="*/ 90 w 130"/>
                <a:gd name="T3" fmla="*/ 201 h 201"/>
                <a:gd name="T4" fmla="*/ 82 w 130"/>
                <a:gd name="T5" fmla="*/ 197 h 201"/>
                <a:gd name="T6" fmla="*/ 43 w 130"/>
                <a:gd name="T7" fmla="*/ 95 h 201"/>
                <a:gd name="T8" fmla="*/ 41 w 130"/>
                <a:gd name="T9" fmla="*/ 96 h 201"/>
                <a:gd name="T10" fmla="*/ 41 w 130"/>
                <a:gd name="T11" fmla="*/ 196 h 201"/>
                <a:gd name="T12" fmla="*/ 35 w 130"/>
                <a:gd name="T13" fmla="*/ 201 h 201"/>
                <a:gd name="T14" fmla="*/ 6 w 130"/>
                <a:gd name="T15" fmla="*/ 201 h 201"/>
                <a:gd name="T16" fmla="*/ 0 w 130"/>
                <a:gd name="T17" fmla="*/ 196 h 201"/>
                <a:gd name="T18" fmla="*/ 0 w 130"/>
                <a:gd name="T19" fmla="*/ 5 h 201"/>
                <a:gd name="T20" fmla="*/ 6 w 130"/>
                <a:gd name="T21" fmla="*/ 0 h 201"/>
                <a:gd name="T22" fmla="*/ 40 w 130"/>
                <a:gd name="T23" fmla="*/ 0 h 201"/>
                <a:gd name="T24" fmla="*/ 47 w 130"/>
                <a:gd name="T25" fmla="*/ 5 h 201"/>
                <a:gd name="T26" fmla="*/ 87 w 130"/>
                <a:gd name="T27" fmla="*/ 114 h 201"/>
                <a:gd name="T28" fmla="*/ 90 w 130"/>
                <a:gd name="T29" fmla="*/ 114 h 201"/>
                <a:gd name="T30" fmla="*/ 90 w 130"/>
                <a:gd name="T31" fmla="*/ 5 h 201"/>
                <a:gd name="T32" fmla="*/ 95 w 130"/>
                <a:gd name="T33" fmla="*/ 0 h 201"/>
                <a:gd name="T34" fmla="*/ 124 w 130"/>
                <a:gd name="T35" fmla="*/ 0 h 201"/>
                <a:gd name="T36" fmla="*/ 130 w 130"/>
                <a:gd name="T37" fmla="*/ 5 h 201"/>
                <a:gd name="T38" fmla="*/ 130 w 130"/>
                <a:gd name="T39" fmla="*/ 196 h 201"/>
                <a:gd name="T40" fmla="*/ 124 w 130"/>
                <a:gd name="T41" fmla="*/ 201 h 201"/>
                <a:gd name="T42" fmla="*/ 90 w 130"/>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1">
                  <a:moveTo>
                    <a:pt x="90" y="201"/>
                  </a:moveTo>
                  <a:lnTo>
                    <a:pt x="90" y="201"/>
                  </a:lnTo>
                  <a:cubicBezTo>
                    <a:pt x="85" y="201"/>
                    <a:pt x="83" y="199"/>
                    <a:pt x="82" y="197"/>
                  </a:cubicBezTo>
                  <a:lnTo>
                    <a:pt x="43" y="95"/>
                  </a:lnTo>
                  <a:cubicBezTo>
                    <a:pt x="43" y="94"/>
                    <a:pt x="41" y="94"/>
                    <a:pt x="41" y="96"/>
                  </a:cubicBezTo>
                  <a:lnTo>
                    <a:pt x="41" y="196"/>
                  </a:lnTo>
                  <a:cubicBezTo>
                    <a:pt x="41" y="199"/>
                    <a:pt x="38" y="201"/>
                    <a:pt x="35" y="201"/>
                  </a:cubicBezTo>
                  <a:lnTo>
                    <a:pt x="6" y="201"/>
                  </a:lnTo>
                  <a:cubicBezTo>
                    <a:pt x="3" y="201"/>
                    <a:pt x="0" y="199"/>
                    <a:pt x="0" y="196"/>
                  </a:cubicBezTo>
                  <a:lnTo>
                    <a:pt x="0" y="5"/>
                  </a:lnTo>
                  <a:cubicBezTo>
                    <a:pt x="0" y="2"/>
                    <a:pt x="3" y="0"/>
                    <a:pt x="6" y="0"/>
                  </a:cubicBezTo>
                  <a:lnTo>
                    <a:pt x="40" y="0"/>
                  </a:lnTo>
                  <a:cubicBezTo>
                    <a:pt x="45" y="0"/>
                    <a:pt x="47" y="2"/>
                    <a:pt x="47" y="5"/>
                  </a:cubicBezTo>
                  <a:lnTo>
                    <a:pt x="87" y="114"/>
                  </a:lnTo>
                  <a:cubicBezTo>
                    <a:pt x="88" y="116"/>
                    <a:pt x="90" y="116"/>
                    <a:pt x="90" y="114"/>
                  </a:cubicBezTo>
                  <a:lnTo>
                    <a:pt x="90" y="5"/>
                  </a:lnTo>
                  <a:cubicBezTo>
                    <a:pt x="90" y="2"/>
                    <a:pt x="92" y="0"/>
                    <a:pt x="95" y="0"/>
                  </a:cubicBezTo>
                  <a:lnTo>
                    <a:pt x="124" y="0"/>
                  </a:lnTo>
                  <a:cubicBezTo>
                    <a:pt x="127" y="0"/>
                    <a:pt x="130" y="2"/>
                    <a:pt x="130" y="5"/>
                  </a:cubicBezTo>
                  <a:lnTo>
                    <a:pt x="130" y="196"/>
                  </a:lnTo>
                  <a:cubicBezTo>
                    <a:pt x="130" y="199"/>
                    <a:pt x="127" y="201"/>
                    <a:pt x="124" y="201"/>
                  </a:cubicBezTo>
                  <a:lnTo>
                    <a:pt x="90" y="2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1"/>
            <p:cNvSpPr>
              <a:spLocks/>
            </p:cNvSpPr>
            <p:nvPr/>
          </p:nvSpPr>
          <p:spPr bwMode="auto">
            <a:xfrm>
              <a:off x="1770063" y="793750"/>
              <a:ext cx="112713" cy="193675"/>
            </a:xfrm>
            <a:custGeom>
              <a:avLst/>
              <a:gdLst>
                <a:gd name="T0" fmla="*/ 41 w 118"/>
                <a:gd name="T1" fmla="*/ 159 h 203"/>
                <a:gd name="T2" fmla="*/ 41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7 w 118"/>
                <a:gd name="T25" fmla="*/ 6 h 203"/>
                <a:gd name="T26" fmla="*/ 117 w 118"/>
                <a:gd name="T27" fmla="*/ 35 h 203"/>
                <a:gd name="T28" fmla="*/ 111 w 118"/>
                <a:gd name="T29" fmla="*/ 41 h 203"/>
                <a:gd name="T30" fmla="*/ 43 w 118"/>
                <a:gd name="T31" fmla="*/ 41 h 203"/>
                <a:gd name="T32" fmla="*/ 41 w 118"/>
                <a:gd name="T33" fmla="*/ 44 h 203"/>
                <a:gd name="T34" fmla="*/ 41 w 118"/>
                <a:gd name="T35" fmla="*/ 79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1 w 118"/>
                <a:gd name="T49" fmla="*/ 125 h 203"/>
                <a:gd name="T50" fmla="*/ 41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1" y="159"/>
                  </a:moveTo>
                  <a:lnTo>
                    <a:pt x="41" y="159"/>
                  </a:lnTo>
                  <a:cubicBezTo>
                    <a:pt x="41" y="161"/>
                    <a:pt x="42" y="162"/>
                    <a:pt x="43" y="162"/>
                  </a:cubicBezTo>
                  <a:lnTo>
                    <a:pt x="112" y="162"/>
                  </a:lnTo>
                  <a:cubicBezTo>
                    <a:pt x="115" y="162"/>
                    <a:pt x="118" y="165"/>
                    <a:pt x="118" y="168"/>
                  </a:cubicBezTo>
                  <a:lnTo>
                    <a:pt x="118" y="197"/>
                  </a:lnTo>
                  <a:cubicBezTo>
                    <a:pt x="118" y="200"/>
                    <a:pt x="115" y="203"/>
                    <a:pt x="112" y="203"/>
                  </a:cubicBezTo>
                  <a:lnTo>
                    <a:pt x="6" y="203"/>
                  </a:lnTo>
                  <a:cubicBezTo>
                    <a:pt x="3" y="203"/>
                    <a:pt x="0" y="200"/>
                    <a:pt x="0" y="197"/>
                  </a:cubicBezTo>
                  <a:lnTo>
                    <a:pt x="0" y="6"/>
                  </a:lnTo>
                  <a:cubicBezTo>
                    <a:pt x="0" y="3"/>
                    <a:pt x="3" y="0"/>
                    <a:pt x="6" y="0"/>
                  </a:cubicBezTo>
                  <a:lnTo>
                    <a:pt x="111" y="0"/>
                  </a:lnTo>
                  <a:cubicBezTo>
                    <a:pt x="114" y="0"/>
                    <a:pt x="117" y="3"/>
                    <a:pt x="117" y="6"/>
                  </a:cubicBezTo>
                  <a:lnTo>
                    <a:pt x="117" y="35"/>
                  </a:lnTo>
                  <a:cubicBezTo>
                    <a:pt x="117" y="38"/>
                    <a:pt x="114" y="41"/>
                    <a:pt x="111" y="41"/>
                  </a:cubicBezTo>
                  <a:lnTo>
                    <a:pt x="43" y="41"/>
                  </a:lnTo>
                  <a:cubicBezTo>
                    <a:pt x="42" y="41"/>
                    <a:pt x="41" y="42"/>
                    <a:pt x="41" y="44"/>
                  </a:cubicBezTo>
                  <a:lnTo>
                    <a:pt x="41" y="79"/>
                  </a:lnTo>
                  <a:cubicBezTo>
                    <a:pt x="41" y="80"/>
                    <a:pt x="42" y="81"/>
                    <a:pt x="43" y="81"/>
                  </a:cubicBezTo>
                  <a:lnTo>
                    <a:pt x="108" y="81"/>
                  </a:lnTo>
                  <a:cubicBezTo>
                    <a:pt x="112" y="81"/>
                    <a:pt x="114" y="84"/>
                    <a:pt x="114" y="87"/>
                  </a:cubicBezTo>
                  <a:lnTo>
                    <a:pt x="114" y="116"/>
                  </a:lnTo>
                  <a:cubicBezTo>
                    <a:pt x="114" y="119"/>
                    <a:pt x="112" y="122"/>
                    <a:pt x="108" y="122"/>
                  </a:cubicBezTo>
                  <a:lnTo>
                    <a:pt x="43" y="122"/>
                  </a:lnTo>
                  <a:cubicBezTo>
                    <a:pt x="42" y="122"/>
                    <a:pt x="41" y="123"/>
                    <a:pt x="41" y="125"/>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2"/>
            <p:cNvSpPr>
              <a:spLocks/>
            </p:cNvSpPr>
            <p:nvPr/>
          </p:nvSpPr>
          <p:spPr bwMode="auto">
            <a:xfrm>
              <a:off x="1898650" y="793750"/>
              <a:ext cx="112713" cy="193675"/>
            </a:xfrm>
            <a:custGeom>
              <a:avLst/>
              <a:gdLst>
                <a:gd name="T0" fmla="*/ 40 w 118"/>
                <a:gd name="T1" fmla="*/ 159 h 203"/>
                <a:gd name="T2" fmla="*/ 40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6 w 118"/>
                <a:gd name="T25" fmla="*/ 6 h 203"/>
                <a:gd name="T26" fmla="*/ 116 w 118"/>
                <a:gd name="T27" fmla="*/ 35 h 203"/>
                <a:gd name="T28" fmla="*/ 111 w 118"/>
                <a:gd name="T29" fmla="*/ 41 h 203"/>
                <a:gd name="T30" fmla="*/ 43 w 118"/>
                <a:gd name="T31" fmla="*/ 41 h 203"/>
                <a:gd name="T32" fmla="*/ 40 w 118"/>
                <a:gd name="T33" fmla="*/ 44 h 203"/>
                <a:gd name="T34" fmla="*/ 40 w 118"/>
                <a:gd name="T35" fmla="*/ 79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0 w 118"/>
                <a:gd name="T49" fmla="*/ 125 h 203"/>
                <a:gd name="T50" fmla="*/ 40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0" y="159"/>
                  </a:moveTo>
                  <a:lnTo>
                    <a:pt x="40" y="159"/>
                  </a:lnTo>
                  <a:cubicBezTo>
                    <a:pt x="40" y="161"/>
                    <a:pt x="42" y="162"/>
                    <a:pt x="43" y="162"/>
                  </a:cubicBezTo>
                  <a:lnTo>
                    <a:pt x="112" y="162"/>
                  </a:lnTo>
                  <a:cubicBezTo>
                    <a:pt x="115" y="162"/>
                    <a:pt x="118" y="165"/>
                    <a:pt x="118" y="168"/>
                  </a:cubicBezTo>
                  <a:lnTo>
                    <a:pt x="118" y="197"/>
                  </a:lnTo>
                  <a:cubicBezTo>
                    <a:pt x="118" y="200"/>
                    <a:pt x="115" y="203"/>
                    <a:pt x="112" y="203"/>
                  </a:cubicBezTo>
                  <a:lnTo>
                    <a:pt x="6" y="203"/>
                  </a:lnTo>
                  <a:cubicBezTo>
                    <a:pt x="2" y="203"/>
                    <a:pt x="0" y="200"/>
                    <a:pt x="0" y="197"/>
                  </a:cubicBezTo>
                  <a:lnTo>
                    <a:pt x="0" y="6"/>
                  </a:lnTo>
                  <a:cubicBezTo>
                    <a:pt x="0" y="3"/>
                    <a:pt x="2" y="0"/>
                    <a:pt x="6" y="0"/>
                  </a:cubicBezTo>
                  <a:lnTo>
                    <a:pt x="111" y="0"/>
                  </a:lnTo>
                  <a:cubicBezTo>
                    <a:pt x="114" y="0"/>
                    <a:pt x="116" y="3"/>
                    <a:pt x="116" y="6"/>
                  </a:cubicBezTo>
                  <a:lnTo>
                    <a:pt x="116" y="35"/>
                  </a:lnTo>
                  <a:cubicBezTo>
                    <a:pt x="116" y="38"/>
                    <a:pt x="114" y="41"/>
                    <a:pt x="111" y="41"/>
                  </a:cubicBezTo>
                  <a:lnTo>
                    <a:pt x="43" y="41"/>
                  </a:lnTo>
                  <a:cubicBezTo>
                    <a:pt x="42" y="41"/>
                    <a:pt x="40" y="42"/>
                    <a:pt x="40" y="44"/>
                  </a:cubicBezTo>
                  <a:lnTo>
                    <a:pt x="40" y="79"/>
                  </a:lnTo>
                  <a:cubicBezTo>
                    <a:pt x="40" y="80"/>
                    <a:pt x="42" y="81"/>
                    <a:pt x="43" y="81"/>
                  </a:cubicBezTo>
                  <a:lnTo>
                    <a:pt x="108" y="81"/>
                  </a:lnTo>
                  <a:cubicBezTo>
                    <a:pt x="111" y="81"/>
                    <a:pt x="114" y="84"/>
                    <a:pt x="114" y="87"/>
                  </a:cubicBezTo>
                  <a:lnTo>
                    <a:pt x="114" y="116"/>
                  </a:lnTo>
                  <a:cubicBezTo>
                    <a:pt x="114" y="119"/>
                    <a:pt x="111" y="122"/>
                    <a:pt x="108" y="122"/>
                  </a:cubicBezTo>
                  <a:lnTo>
                    <a:pt x="43" y="122"/>
                  </a:lnTo>
                  <a:cubicBezTo>
                    <a:pt x="42" y="122"/>
                    <a:pt x="40" y="123"/>
                    <a:pt x="40" y="125"/>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3"/>
            <p:cNvSpPr>
              <a:spLocks/>
            </p:cNvSpPr>
            <p:nvPr/>
          </p:nvSpPr>
          <p:spPr bwMode="auto">
            <a:xfrm>
              <a:off x="1770063" y="1003300"/>
              <a:ext cx="112713" cy="193675"/>
            </a:xfrm>
            <a:custGeom>
              <a:avLst/>
              <a:gdLst>
                <a:gd name="T0" fmla="*/ 41 w 118"/>
                <a:gd name="T1" fmla="*/ 159 h 203"/>
                <a:gd name="T2" fmla="*/ 41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7 w 118"/>
                <a:gd name="T25" fmla="*/ 6 h 203"/>
                <a:gd name="T26" fmla="*/ 117 w 118"/>
                <a:gd name="T27" fmla="*/ 35 h 203"/>
                <a:gd name="T28" fmla="*/ 111 w 118"/>
                <a:gd name="T29" fmla="*/ 41 h 203"/>
                <a:gd name="T30" fmla="*/ 43 w 118"/>
                <a:gd name="T31" fmla="*/ 41 h 203"/>
                <a:gd name="T32" fmla="*/ 41 w 118"/>
                <a:gd name="T33" fmla="*/ 44 h 203"/>
                <a:gd name="T34" fmla="*/ 41 w 118"/>
                <a:gd name="T35" fmla="*/ 78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1 w 118"/>
                <a:gd name="T49" fmla="*/ 125 h 203"/>
                <a:gd name="T50" fmla="*/ 41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1" y="159"/>
                  </a:moveTo>
                  <a:lnTo>
                    <a:pt x="41" y="159"/>
                  </a:lnTo>
                  <a:cubicBezTo>
                    <a:pt x="41" y="161"/>
                    <a:pt x="42" y="162"/>
                    <a:pt x="43" y="162"/>
                  </a:cubicBezTo>
                  <a:lnTo>
                    <a:pt x="112" y="162"/>
                  </a:lnTo>
                  <a:cubicBezTo>
                    <a:pt x="115" y="162"/>
                    <a:pt x="118" y="165"/>
                    <a:pt x="118" y="168"/>
                  </a:cubicBezTo>
                  <a:lnTo>
                    <a:pt x="118" y="197"/>
                  </a:lnTo>
                  <a:cubicBezTo>
                    <a:pt x="118" y="200"/>
                    <a:pt x="115" y="203"/>
                    <a:pt x="112" y="203"/>
                  </a:cubicBezTo>
                  <a:lnTo>
                    <a:pt x="6" y="203"/>
                  </a:lnTo>
                  <a:cubicBezTo>
                    <a:pt x="3" y="203"/>
                    <a:pt x="0" y="200"/>
                    <a:pt x="0" y="197"/>
                  </a:cubicBezTo>
                  <a:lnTo>
                    <a:pt x="0" y="6"/>
                  </a:lnTo>
                  <a:cubicBezTo>
                    <a:pt x="0" y="3"/>
                    <a:pt x="3" y="0"/>
                    <a:pt x="6" y="0"/>
                  </a:cubicBezTo>
                  <a:lnTo>
                    <a:pt x="111" y="0"/>
                  </a:lnTo>
                  <a:cubicBezTo>
                    <a:pt x="114" y="0"/>
                    <a:pt x="117" y="3"/>
                    <a:pt x="117" y="6"/>
                  </a:cubicBezTo>
                  <a:lnTo>
                    <a:pt x="117" y="35"/>
                  </a:lnTo>
                  <a:cubicBezTo>
                    <a:pt x="117" y="38"/>
                    <a:pt x="114" y="41"/>
                    <a:pt x="111" y="41"/>
                  </a:cubicBezTo>
                  <a:lnTo>
                    <a:pt x="43" y="41"/>
                  </a:lnTo>
                  <a:cubicBezTo>
                    <a:pt x="42" y="41"/>
                    <a:pt x="41" y="42"/>
                    <a:pt x="41" y="44"/>
                  </a:cubicBezTo>
                  <a:lnTo>
                    <a:pt x="41" y="78"/>
                  </a:lnTo>
                  <a:cubicBezTo>
                    <a:pt x="41" y="80"/>
                    <a:pt x="42" y="81"/>
                    <a:pt x="43" y="81"/>
                  </a:cubicBezTo>
                  <a:lnTo>
                    <a:pt x="108" y="81"/>
                  </a:lnTo>
                  <a:cubicBezTo>
                    <a:pt x="112" y="81"/>
                    <a:pt x="114" y="84"/>
                    <a:pt x="114" y="87"/>
                  </a:cubicBezTo>
                  <a:lnTo>
                    <a:pt x="114" y="116"/>
                  </a:lnTo>
                  <a:cubicBezTo>
                    <a:pt x="114" y="119"/>
                    <a:pt x="112" y="122"/>
                    <a:pt x="108" y="122"/>
                  </a:cubicBezTo>
                  <a:lnTo>
                    <a:pt x="43" y="122"/>
                  </a:lnTo>
                  <a:cubicBezTo>
                    <a:pt x="42" y="122"/>
                    <a:pt x="41" y="123"/>
                    <a:pt x="41" y="125"/>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4"/>
            <p:cNvSpPr>
              <a:spLocks/>
            </p:cNvSpPr>
            <p:nvPr/>
          </p:nvSpPr>
          <p:spPr bwMode="auto">
            <a:xfrm>
              <a:off x="1898650" y="1003300"/>
              <a:ext cx="112713" cy="193675"/>
            </a:xfrm>
            <a:custGeom>
              <a:avLst/>
              <a:gdLst>
                <a:gd name="T0" fmla="*/ 40 w 118"/>
                <a:gd name="T1" fmla="*/ 159 h 203"/>
                <a:gd name="T2" fmla="*/ 40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6 w 118"/>
                <a:gd name="T25" fmla="*/ 6 h 203"/>
                <a:gd name="T26" fmla="*/ 116 w 118"/>
                <a:gd name="T27" fmla="*/ 35 h 203"/>
                <a:gd name="T28" fmla="*/ 111 w 118"/>
                <a:gd name="T29" fmla="*/ 41 h 203"/>
                <a:gd name="T30" fmla="*/ 43 w 118"/>
                <a:gd name="T31" fmla="*/ 41 h 203"/>
                <a:gd name="T32" fmla="*/ 40 w 118"/>
                <a:gd name="T33" fmla="*/ 44 h 203"/>
                <a:gd name="T34" fmla="*/ 40 w 118"/>
                <a:gd name="T35" fmla="*/ 78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0 w 118"/>
                <a:gd name="T49" fmla="*/ 125 h 203"/>
                <a:gd name="T50" fmla="*/ 40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0" y="159"/>
                  </a:moveTo>
                  <a:lnTo>
                    <a:pt x="40" y="159"/>
                  </a:lnTo>
                  <a:cubicBezTo>
                    <a:pt x="40" y="161"/>
                    <a:pt x="42" y="162"/>
                    <a:pt x="43" y="162"/>
                  </a:cubicBezTo>
                  <a:lnTo>
                    <a:pt x="112" y="162"/>
                  </a:lnTo>
                  <a:cubicBezTo>
                    <a:pt x="115" y="162"/>
                    <a:pt x="118" y="165"/>
                    <a:pt x="118" y="168"/>
                  </a:cubicBezTo>
                  <a:lnTo>
                    <a:pt x="118" y="197"/>
                  </a:lnTo>
                  <a:cubicBezTo>
                    <a:pt x="118" y="200"/>
                    <a:pt x="115" y="203"/>
                    <a:pt x="112" y="203"/>
                  </a:cubicBezTo>
                  <a:lnTo>
                    <a:pt x="6" y="203"/>
                  </a:lnTo>
                  <a:cubicBezTo>
                    <a:pt x="2" y="203"/>
                    <a:pt x="0" y="200"/>
                    <a:pt x="0" y="197"/>
                  </a:cubicBezTo>
                  <a:lnTo>
                    <a:pt x="0" y="6"/>
                  </a:lnTo>
                  <a:cubicBezTo>
                    <a:pt x="0" y="3"/>
                    <a:pt x="2" y="0"/>
                    <a:pt x="6" y="0"/>
                  </a:cubicBezTo>
                  <a:lnTo>
                    <a:pt x="111" y="0"/>
                  </a:lnTo>
                  <a:cubicBezTo>
                    <a:pt x="114" y="0"/>
                    <a:pt x="116" y="3"/>
                    <a:pt x="116" y="6"/>
                  </a:cubicBezTo>
                  <a:lnTo>
                    <a:pt x="116" y="35"/>
                  </a:lnTo>
                  <a:cubicBezTo>
                    <a:pt x="116" y="38"/>
                    <a:pt x="114" y="41"/>
                    <a:pt x="111" y="41"/>
                  </a:cubicBezTo>
                  <a:lnTo>
                    <a:pt x="43" y="41"/>
                  </a:lnTo>
                  <a:cubicBezTo>
                    <a:pt x="42" y="41"/>
                    <a:pt x="40" y="42"/>
                    <a:pt x="40" y="44"/>
                  </a:cubicBezTo>
                  <a:lnTo>
                    <a:pt x="40" y="78"/>
                  </a:lnTo>
                  <a:cubicBezTo>
                    <a:pt x="40" y="80"/>
                    <a:pt x="42" y="81"/>
                    <a:pt x="43" y="81"/>
                  </a:cubicBezTo>
                  <a:lnTo>
                    <a:pt x="108" y="81"/>
                  </a:lnTo>
                  <a:cubicBezTo>
                    <a:pt x="111" y="81"/>
                    <a:pt x="114" y="84"/>
                    <a:pt x="114" y="87"/>
                  </a:cubicBezTo>
                  <a:lnTo>
                    <a:pt x="114" y="116"/>
                  </a:lnTo>
                  <a:cubicBezTo>
                    <a:pt x="114" y="119"/>
                    <a:pt x="111" y="122"/>
                    <a:pt x="108" y="122"/>
                  </a:cubicBezTo>
                  <a:lnTo>
                    <a:pt x="43" y="122"/>
                  </a:lnTo>
                  <a:cubicBezTo>
                    <a:pt x="42" y="122"/>
                    <a:pt x="40" y="123"/>
                    <a:pt x="40" y="125"/>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5"/>
            <p:cNvSpPr>
              <a:spLocks/>
            </p:cNvSpPr>
            <p:nvPr/>
          </p:nvSpPr>
          <p:spPr bwMode="auto">
            <a:xfrm>
              <a:off x="538163" y="328613"/>
              <a:ext cx="342900" cy="403225"/>
            </a:xfrm>
            <a:custGeom>
              <a:avLst/>
              <a:gdLst>
                <a:gd name="T0" fmla="*/ 175 w 360"/>
                <a:gd name="T1" fmla="*/ 274 h 422"/>
                <a:gd name="T2" fmla="*/ 175 w 360"/>
                <a:gd name="T3" fmla="*/ 274 h 422"/>
                <a:gd name="T4" fmla="*/ 183 w 360"/>
                <a:gd name="T5" fmla="*/ 274 h 422"/>
                <a:gd name="T6" fmla="*/ 247 w 360"/>
                <a:gd name="T7" fmla="*/ 9 h 422"/>
                <a:gd name="T8" fmla="*/ 259 w 360"/>
                <a:gd name="T9" fmla="*/ 0 h 422"/>
                <a:gd name="T10" fmla="*/ 348 w 360"/>
                <a:gd name="T11" fmla="*/ 0 h 422"/>
                <a:gd name="T12" fmla="*/ 360 w 360"/>
                <a:gd name="T13" fmla="*/ 11 h 422"/>
                <a:gd name="T14" fmla="*/ 360 w 360"/>
                <a:gd name="T15" fmla="*/ 410 h 422"/>
                <a:gd name="T16" fmla="*/ 348 w 360"/>
                <a:gd name="T17" fmla="*/ 422 h 422"/>
                <a:gd name="T18" fmla="*/ 295 w 360"/>
                <a:gd name="T19" fmla="*/ 422 h 422"/>
                <a:gd name="T20" fmla="*/ 283 w 360"/>
                <a:gd name="T21" fmla="*/ 410 h 422"/>
                <a:gd name="T22" fmla="*/ 283 w 360"/>
                <a:gd name="T23" fmla="*/ 182 h 422"/>
                <a:gd name="T24" fmla="*/ 278 w 360"/>
                <a:gd name="T25" fmla="*/ 181 h 422"/>
                <a:gd name="T26" fmla="*/ 216 w 360"/>
                <a:gd name="T27" fmla="*/ 411 h 422"/>
                <a:gd name="T28" fmla="*/ 203 w 360"/>
                <a:gd name="T29" fmla="*/ 422 h 422"/>
                <a:gd name="T30" fmla="*/ 156 w 360"/>
                <a:gd name="T31" fmla="*/ 422 h 422"/>
                <a:gd name="T32" fmla="*/ 143 w 360"/>
                <a:gd name="T33" fmla="*/ 411 h 422"/>
                <a:gd name="T34" fmla="*/ 82 w 360"/>
                <a:gd name="T35" fmla="*/ 181 h 422"/>
                <a:gd name="T36" fmla="*/ 77 w 360"/>
                <a:gd name="T37" fmla="*/ 182 h 422"/>
                <a:gd name="T38" fmla="*/ 77 w 360"/>
                <a:gd name="T39" fmla="*/ 410 h 422"/>
                <a:gd name="T40" fmla="*/ 65 w 360"/>
                <a:gd name="T41" fmla="*/ 422 h 422"/>
                <a:gd name="T42" fmla="*/ 12 w 360"/>
                <a:gd name="T43" fmla="*/ 422 h 422"/>
                <a:gd name="T44" fmla="*/ 0 w 360"/>
                <a:gd name="T45" fmla="*/ 410 h 422"/>
                <a:gd name="T46" fmla="*/ 0 w 360"/>
                <a:gd name="T47" fmla="*/ 11 h 422"/>
                <a:gd name="T48" fmla="*/ 12 w 360"/>
                <a:gd name="T49" fmla="*/ 0 h 422"/>
                <a:gd name="T50" fmla="*/ 101 w 360"/>
                <a:gd name="T51" fmla="*/ 0 h 422"/>
                <a:gd name="T52" fmla="*/ 114 w 360"/>
                <a:gd name="T53" fmla="*/ 9 h 422"/>
                <a:gd name="T54" fmla="*/ 175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5" y="274"/>
                  </a:moveTo>
                  <a:lnTo>
                    <a:pt x="175" y="274"/>
                  </a:lnTo>
                  <a:cubicBezTo>
                    <a:pt x="177" y="278"/>
                    <a:pt x="182" y="278"/>
                    <a:pt x="183" y="274"/>
                  </a:cubicBezTo>
                  <a:lnTo>
                    <a:pt x="247" y="9"/>
                  </a:lnTo>
                  <a:cubicBezTo>
                    <a:pt x="249" y="2"/>
                    <a:pt x="253" y="0"/>
                    <a:pt x="259" y="0"/>
                  </a:cubicBezTo>
                  <a:lnTo>
                    <a:pt x="348" y="0"/>
                  </a:lnTo>
                  <a:cubicBezTo>
                    <a:pt x="355" y="0"/>
                    <a:pt x="360" y="4"/>
                    <a:pt x="360" y="11"/>
                  </a:cubicBezTo>
                  <a:lnTo>
                    <a:pt x="360" y="410"/>
                  </a:lnTo>
                  <a:cubicBezTo>
                    <a:pt x="360" y="416"/>
                    <a:pt x="355" y="422"/>
                    <a:pt x="348" y="422"/>
                  </a:cubicBezTo>
                  <a:lnTo>
                    <a:pt x="295" y="422"/>
                  </a:lnTo>
                  <a:cubicBezTo>
                    <a:pt x="288" y="422"/>
                    <a:pt x="283" y="416"/>
                    <a:pt x="283" y="410"/>
                  </a:cubicBezTo>
                  <a:lnTo>
                    <a:pt x="283" y="182"/>
                  </a:lnTo>
                  <a:cubicBezTo>
                    <a:pt x="283" y="178"/>
                    <a:pt x="279" y="177"/>
                    <a:pt x="278" y="181"/>
                  </a:cubicBezTo>
                  <a:lnTo>
                    <a:pt x="216" y="411"/>
                  </a:lnTo>
                  <a:cubicBezTo>
                    <a:pt x="214" y="419"/>
                    <a:pt x="210" y="422"/>
                    <a:pt x="203" y="422"/>
                  </a:cubicBezTo>
                  <a:lnTo>
                    <a:pt x="156" y="422"/>
                  </a:lnTo>
                  <a:cubicBezTo>
                    <a:pt x="149" y="422"/>
                    <a:pt x="145" y="419"/>
                    <a:pt x="143" y="411"/>
                  </a:cubicBezTo>
                  <a:lnTo>
                    <a:pt x="82" y="181"/>
                  </a:lnTo>
                  <a:cubicBezTo>
                    <a:pt x="81" y="177"/>
                    <a:pt x="77" y="178"/>
                    <a:pt x="77" y="182"/>
                  </a:cubicBezTo>
                  <a:lnTo>
                    <a:pt x="77" y="410"/>
                  </a:lnTo>
                  <a:cubicBezTo>
                    <a:pt x="77" y="416"/>
                    <a:pt x="72" y="422"/>
                    <a:pt x="65" y="422"/>
                  </a:cubicBezTo>
                  <a:lnTo>
                    <a:pt x="12" y="422"/>
                  </a:lnTo>
                  <a:cubicBezTo>
                    <a:pt x="5" y="422"/>
                    <a:pt x="0" y="416"/>
                    <a:pt x="0" y="410"/>
                  </a:cubicBezTo>
                  <a:lnTo>
                    <a:pt x="0" y="11"/>
                  </a:lnTo>
                  <a:cubicBezTo>
                    <a:pt x="0" y="4"/>
                    <a:pt x="5" y="0"/>
                    <a:pt x="12" y="0"/>
                  </a:cubicBezTo>
                  <a:lnTo>
                    <a:pt x="101" y="0"/>
                  </a:lnTo>
                  <a:cubicBezTo>
                    <a:pt x="108" y="0"/>
                    <a:pt x="112" y="2"/>
                    <a:pt x="114" y="9"/>
                  </a:cubicBezTo>
                  <a:lnTo>
                    <a:pt x="175"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6"/>
            <p:cNvSpPr>
              <a:spLocks/>
            </p:cNvSpPr>
            <p:nvPr/>
          </p:nvSpPr>
          <p:spPr bwMode="auto">
            <a:xfrm>
              <a:off x="1255713" y="322263"/>
              <a:ext cx="277813" cy="415925"/>
            </a:xfrm>
            <a:custGeom>
              <a:avLst/>
              <a:gdLst>
                <a:gd name="T0" fmla="*/ 141 w 291"/>
                <a:gd name="T1" fmla="*/ 255 h 435"/>
                <a:gd name="T2" fmla="*/ 141 w 291"/>
                <a:gd name="T3" fmla="*/ 255 h 435"/>
                <a:gd name="T4" fmla="*/ 5 w 291"/>
                <a:gd name="T5" fmla="*/ 127 h 435"/>
                <a:gd name="T6" fmla="*/ 144 w 291"/>
                <a:gd name="T7" fmla="*/ 0 h 435"/>
                <a:gd name="T8" fmla="*/ 283 w 291"/>
                <a:gd name="T9" fmla="*/ 127 h 435"/>
                <a:gd name="T10" fmla="*/ 283 w 291"/>
                <a:gd name="T11" fmla="*/ 136 h 435"/>
                <a:gd name="T12" fmla="*/ 271 w 291"/>
                <a:gd name="T13" fmla="*/ 148 h 435"/>
                <a:gd name="T14" fmla="*/ 210 w 291"/>
                <a:gd name="T15" fmla="*/ 148 h 435"/>
                <a:gd name="T16" fmla="*/ 198 w 291"/>
                <a:gd name="T17" fmla="*/ 136 h 435"/>
                <a:gd name="T18" fmla="*/ 198 w 291"/>
                <a:gd name="T19" fmla="*/ 127 h 435"/>
                <a:gd name="T20" fmla="*/ 144 w 291"/>
                <a:gd name="T21" fmla="*/ 81 h 435"/>
                <a:gd name="T22" fmla="*/ 91 w 291"/>
                <a:gd name="T23" fmla="*/ 124 h 435"/>
                <a:gd name="T24" fmla="*/ 145 w 291"/>
                <a:gd name="T25" fmla="*/ 167 h 435"/>
                <a:gd name="T26" fmla="*/ 291 w 291"/>
                <a:gd name="T27" fmla="*/ 303 h 435"/>
                <a:gd name="T28" fmla="*/ 144 w 291"/>
                <a:gd name="T29" fmla="*/ 435 h 435"/>
                <a:gd name="T30" fmla="*/ 0 w 291"/>
                <a:gd name="T31" fmla="*/ 303 h 435"/>
                <a:gd name="T32" fmla="*/ 0 w 291"/>
                <a:gd name="T33" fmla="*/ 285 h 435"/>
                <a:gd name="T34" fmla="*/ 12 w 291"/>
                <a:gd name="T35" fmla="*/ 273 h 435"/>
                <a:gd name="T36" fmla="*/ 73 w 291"/>
                <a:gd name="T37" fmla="*/ 273 h 435"/>
                <a:gd name="T38" fmla="*/ 85 w 291"/>
                <a:gd name="T39" fmla="*/ 285 h 435"/>
                <a:gd name="T40" fmla="*/ 85 w 291"/>
                <a:gd name="T41" fmla="*/ 303 h 435"/>
                <a:gd name="T42" fmla="*/ 144 w 291"/>
                <a:gd name="T43" fmla="*/ 353 h 435"/>
                <a:gd name="T44" fmla="*/ 204 w 291"/>
                <a:gd name="T45" fmla="*/ 303 h 435"/>
                <a:gd name="T46" fmla="*/ 141 w 291"/>
                <a:gd name="T47" fmla="*/ 25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35">
                  <a:moveTo>
                    <a:pt x="141" y="255"/>
                  </a:moveTo>
                  <a:lnTo>
                    <a:pt x="141" y="255"/>
                  </a:lnTo>
                  <a:cubicBezTo>
                    <a:pt x="65" y="238"/>
                    <a:pt x="5" y="205"/>
                    <a:pt x="5" y="127"/>
                  </a:cubicBezTo>
                  <a:cubicBezTo>
                    <a:pt x="5" y="55"/>
                    <a:pt x="64" y="0"/>
                    <a:pt x="144" y="0"/>
                  </a:cubicBezTo>
                  <a:cubicBezTo>
                    <a:pt x="225" y="0"/>
                    <a:pt x="283" y="55"/>
                    <a:pt x="283" y="127"/>
                  </a:cubicBezTo>
                  <a:lnTo>
                    <a:pt x="283" y="136"/>
                  </a:lnTo>
                  <a:cubicBezTo>
                    <a:pt x="283" y="142"/>
                    <a:pt x="277" y="148"/>
                    <a:pt x="271" y="148"/>
                  </a:cubicBezTo>
                  <a:lnTo>
                    <a:pt x="210" y="148"/>
                  </a:lnTo>
                  <a:cubicBezTo>
                    <a:pt x="203" y="148"/>
                    <a:pt x="198" y="142"/>
                    <a:pt x="198" y="136"/>
                  </a:cubicBezTo>
                  <a:lnTo>
                    <a:pt x="198" y="127"/>
                  </a:lnTo>
                  <a:cubicBezTo>
                    <a:pt x="198" y="103"/>
                    <a:pt x="178" y="81"/>
                    <a:pt x="144" y="81"/>
                  </a:cubicBezTo>
                  <a:cubicBezTo>
                    <a:pt x="110" y="81"/>
                    <a:pt x="91" y="99"/>
                    <a:pt x="91" y="124"/>
                  </a:cubicBezTo>
                  <a:cubicBezTo>
                    <a:pt x="91" y="147"/>
                    <a:pt x="114" y="161"/>
                    <a:pt x="145" y="167"/>
                  </a:cubicBezTo>
                  <a:cubicBezTo>
                    <a:pt x="229" y="184"/>
                    <a:pt x="291" y="219"/>
                    <a:pt x="291" y="303"/>
                  </a:cubicBezTo>
                  <a:cubicBezTo>
                    <a:pt x="291" y="382"/>
                    <a:pt x="230" y="435"/>
                    <a:pt x="144" y="435"/>
                  </a:cubicBezTo>
                  <a:cubicBezTo>
                    <a:pt x="60" y="435"/>
                    <a:pt x="0" y="377"/>
                    <a:pt x="0" y="303"/>
                  </a:cubicBezTo>
                  <a:lnTo>
                    <a:pt x="0" y="285"/>
                  </a:lnTo>
                  <a:cubicBezTo>
                    <a:pt x="0" y="278"/>
                    <a:pt x="5" y="273"/>
                    <a:pt x="12" y="273"/>
                  </a:cubicBezTo>
                  <a:lnTo>
                    <a:pt x="73" y="273"/>
                  </a:lnTo>
                  <a:cubicBezTo>
                    <a:pt x="80" y="273"/>
                    <a:pt x="85" y="278"/>
                    <a:pt x="85" y="285"/>
                  </a:cubicBezTo>
                  <a:lnTo>
                    <a:pt x="85" y="303"/>
                  </a:lnTo>
                  <a:cubicBezTo>
                    <a:pt x="85" y="331"/>
                    <a:pt x="106" y="353"/>
                    <a:pt x="144" y="353"/>
                  </a:cubicBezTo>
                  <a:cubicBezTo>
                    <a:pt x="180" y="353"/>
                    <a:pt x="204" y="331"/>
                    <a:pt x="204" y="303"/>
                  </a:cubicBezTo>
                  <a:cubicBezTo>
                    <a:pt x="204" y="277"/>
                    <a:pt x="186" y="265"/>
                    <a:pt x="141" y="2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27"/>
            <p:cNvSpPr>
              <a:spLocks/>
            </p:cNvSpPr>
            <p:nvPr/>
          </p:nvSpPr>
          <p:spPr bwMode="auto">
            <a:xfrm>
              <a:off x="933450" y="328613"/>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5 h 206"/>
                <a:gd name="T10" fmla="*/ 5 w 137"/>
                <a:gd name="T11" fmla="*/ 0 h 206"/>
                <a:gd name="T12" fmla="*/ 35 w 137"/>
                <a:gd name="T13" fmla="*/ 0 h 206"/>
                <a:gd name="T14" fmla="*/ 41 w 137"/>
                <a:gd name="T15" fmla="*/ 5 h 206"/>
                <a:gd name="T16" fmla="*/ 41 w 137"/>
                <a:gd name="T17" fmla="*/ 142 h 206"/>
                <a:gd name="T18" fmla="*/ 68 w 137"/>
                <a:gd name="T19" fmla="*/ 165 h 206"/>
                <a:gd name="T20" fmla="*/ 96 w 137"/>
                <a:gd name="T21" fmla="*/ 142 h 206"/>
                <a:gd name="T22" fmla="*/ 96 w 137"/>
                <a:gd name="T23" fmla="*/ 5 h 206"/>
                <a:gd name="T24" fmla="*/ 102 w 137"/>
                <a:gd name="T25" fmla="*/ 0 h 206"/>
                <a:gd name="T26" fmla="*/ 132 w 137"/>
                <a:gd name="T27" fmla="*/ 0 h 206"/>
                <a:gd name="T28" fmla="*/ 137 w 137"/>
                <a:gd name="T29" fmla="*/ 5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5"/>
                  </a:lnTo>
                  <a:cubicBezTo>
                    <a:pt x="0" y="2"/>
                    <a:pt x="2" y="0"/>
                    <a:pt x="5" y="0"/>
                  </a:cubicBezTo>
                  <a:lnTo>
                    <a:pt x="35" y="0"/>
                  </a:lnTo>
                  <a:cubicBezTo>
                    <a:pt x="38" y="0"/>
                    <a:pt x="41" y="2"/>
                    <a:pt x="41" y="5"/>
                  </a:cubicBezTo>
                  <a:lnTo>
                    <a:pt x="41" y="142"/>
                  </a:lnTo>
                  <a:cubicBezTo>
                    <a:pt x="41" y="155"/>
                    <a:pt x="51" y="165"/>
                    <a:pt x="68" y="165"/>
                  </a:cubicBezTo>
                  <a:cubicBezTo>
                    <a:pt x="86" y="165"/>
                    <a:pt x="96" y="155"/>
                    <a:pt x="96" y="142"/>
                  </a:cubicBezTo>
                  <a:lnTo>
                    <a:pt x="96" y="5"/>
                  </a:lnTo>
                  <a:cubicBezTo>
                    <a:pt x="96" y="2"/>
                    <a:pt x="99" y="0"/>
                    <a:pt x="102" y="0"/>
                  </a:cubicBezTo>
                  <a:lnTo>
                    <a:pt x="132" y="0"/>
                  </a:lnTo>
                  <a:cubicBezTo>
                    <a:pt x="135" y="0"/>
                    <a:pt x="137" y="2"/>
                    <a:pt x="137" y="5"/>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28"/>
            <p:cNvSpPr>
              <a:spLocks/>
            </p:cNvSpPr>
            <p:nvPr/>
          </p:nvSpPr>
          <p:spPr bwMode="auto">
            <a:xfrm>
              <a:off x="1082675" y="328613"/>
              <a:ext cx="131763" cy="196850"/>
            </a:xfrm>
            <a:custGeom>
              <a:avLst/>
              <a:gdLst>
                <a:gd name="T0" fmla="*/ 138 w 138"/>
                <a:gd name="T1" fmla="*/ 142 h 206"/>
                <a:gd name="T2" fmla="*/ 138 w 138"/>
                <a:gd name="T3" fmla="*/ 142 h 206"/>
                <a:gd name="T4" fmla="*/ 68 w 138"/>
                <a:gd name="T5" fmla="*/ 206 h 206"/>
                <a:gd name="T6" fmla="*/ 0 w 138"/>
                <a:gd name="T7" fmla="*/ 142 h 206"/>
                <a:gd name="T8" fmla="*/ 0 w 138"/>
                <a:gd name="T9" fmla="*/ 5 h 206"/>
                <a:gd name="T10" fmla="*/ 6 w 138"/>
                <a:gd name="T11" fmla="*/ 0 h 206"/>
                <a:gd name="T12" fmla="*/ 35 w 138"/>
                <a:gd name="T13" fmla="*/ 0 h 206"/>
                <a:gd name="T14" fmla="*/ 41 w 138"/>
                <a:gd name="T15" fmla="*/ 5 h 206"/>
                <a:gd name="T16" fmla="*/ 41 w 138"/>
                <a:gd name="T17" fmla="*/ 142 h 206"/>
                <a:gd name="T18" fmla="*/ 68 w 138"/>
                <a:gd name="T19" fmla="*/ 165 h 206"/>
                <a:gd name="T20" fmla="*/ 97 w 138"/>
                <a:gd name="T21" fmla="*/ 142 h 206"/>
                <a:gd name="T22" fmla="*/ 97 w 138"/>
                <a:gd name="T23" fmla="*/ 5 h 206"/>
                <a:gd name="T24" fmla="*/ 103 w 138"/>
                <a:gd name="T25" fmla="*/ 0 h 206"/>
                <a:gd name="T26" fmla="*/ 132 w 138"/>
                <a:gd name="T27" fmla="*/ 0 h 206"/>
                <a:gd name="T28" fmla="*/ 138 w 138"/>
                <a:gd name="T29" fmla="*/ 5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8" y="206"/>
                  </a:cubicBezTo>
                  <a:cubicBezTo>
                    <a:pt x="29" y="206"/>
                    <a:pt x="0" y="177"/>
                    <a:pt x="0" y="142"/>
                  </a:cubicBezTo>
                  <a:lnTo>
                    <a:pt x="0" y="5"/>
                  </a:lnTo>
                  <a:cubicBezTo>
                    <a:pt x="0" y="2"/>
                    <a:pt x="2" y="0"/>
                    <a:pt x="6" y="0"/>
                  </a:cubicBezTo>
                  <a:lnTo>
                    <a:pt x="35" y="0"/>
                  </a:lnTo>
                  <a:cubicBezTo>
                    <a:pt x="38" y="0"/>
                    <a:pt x="41" y="2"/>
                    <a:pt x="41" y="5"/>
                  </a:cubicBezTo>
                  <a:lnTo>
                    <a:pt x="41" y="142"/>
                  </a:lnTo>
                  <a:cubicBezTo>
                    <a:pt x="41" y="155"/>
                    <a:pt x="51" y="165"/>
                    <a:pt x="68" y="165"/>
                  </a:cubicBezTo>
                  <a:cubicBezTo>
                    <a:pt x="86" y="165"/>
                    <a:pt x="97" y="155"/>
                    <a:pt x="97" y="142"/>
                  </a:cubicBezTo>
                  <a:lnTo>
                    <a:pt x="97" y="5"/>
                  </a:lnTo>
                  <a:cubicBezTo>
                    <a:pt x="97" y="2"/>
                    <a:pt x="99" y="0"/>
                    <a:pt x="103" y="0"/>
                  </a:cubicBezTo>
                  <a:lnTo>
                    <a:pt x="132" y="0"/>
                  </a:lnTo>
                  <a:cubicBezTo>
                    <a:pt x="135" y="0"/>
                    <a:pt x="138" y="2"/>
                    <a:pt x="138" y="5"/>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29"/>
            <p:cNvSpPr>
              <a:spLocks/>
            </p:cNvSpPr>
            <p:nvPr/>
          </p:nvSpPr>
          <p:spPr bwMode="auto">
            <a:xfrm>
              <a:off x="933450" y="53975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5 h 206"/>
                <a:gd name="T10" fmla="*/ 5 w 137"/>
                <a:gd name="T11" fmla="*/ 0 h 206"/>
                <a:gd name="T12" fmla="*/ 35 w 137"/>
                <a:gd name="T13" fmla="*/ 0 h 206"/>
                <a:gd name="T14" fmla="*/ 41 w 137"/>
                <a:gd name="T15" fmla="*/ 5 h 206"/>
                <a:gd name="T16" fmla="*/ 41 w 137"/>
                <a:gd name="T17" fmla="*/ 142 h 206"/>
                <a:gd name="T18" fmla="*/ 68 w 137"/>
                <a:gd name="T19" fmla="*/ 165 h 206"/>
                <a:gd name="T20" fmla="*/ 96 w 137"/>
                <a:gd name="T21" fmla="*/ 142 h 206"/>
                <a:gd name="T22" fmla="*/ 96 w 137"/>
                <a:gd name="T23" fmla="*/ 5 h 206"/>
                <a:gd name="T24" fmla="*/ 102 w 137"/>
                <a:gd name="T25" fmla="*/ 0 h 206"/>
                <a:gd name="T26" fmla="*/ 132 w 137"/>
                <a:gd name="T27" fmla="*/ 0 h 206"/>
                <a:gd name="T28" fmla="*/ 137 w 137"/>
                <a:gd name="T29" fmla="*/ 5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5"/>
                  </a:lnTo>
                  <a:cubicBezTo>
                    <a:pt x="0" y="2"/>
                    <a:pt x="2" y="0"/>
                    <a:pt x="5" y="0"/>
                  </a:cubicBezTo>
                  <a:lnTo>
                    <a:pt x="35" y="0"/>
                  </a:lnTo>
                  <a:cubicBezTo>
                    <a:pt x="38" y="0"/>
                    <a:pt x="41" y="2"/>
                    <a:pt x="41" y="5"/>
                  </a:cubicBezTo>
                  <a:lnTo>
                    <a:pt x="41" y="142"/>
                  </a:lnTo>
                  <a:cubicBezTo>
                    <a:pt x="41" y="155"/>
                    <a:pt x="51" y="165"/>
                    <a:pt x="68" y="165"/>
                  </a:cubicBezTo>
                  <a:cubicBezTo>
                    <a:pt x="86" y="165"/>
                    <a:pt x="96" y="155"/>
                    <a:pt x="96" y="142"/>
                  </a:cubicBezTo>
                  <a:lnTo>
                    <a:pt x="96" y="5"/>
                  </a:lnTo>
                  <a:cubicBezTo>
                    <a:pt x="96" y="2"/>
                    <a:pt x="99" y="0"/>
                    <a:pt x="102" y="0"/>
                  </a:cubicBezTo>
                  <a:lnTo>
                    <a:pt x="132" y="0"/>
                  </a:lnTo>
                  <a:cubicBezTo>
                    <a:pt x="135" y="0"/>
                    <a:pt x="137" y="2"/>
                    <a:pt x="137" y="5"/>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30"/>
            <p:cNvSpPr>
              <a:spLocks/>
            </p:cNvSpPr>
            <p:nvPr/>
          </p:nvSpPr>
          <p:spPr bwMode="auto">
            <a:xfrm>
              <a:off x="1082675" y="539750"/>
              <a:ext cx="131763" cy="196850"/>
            </a:xfrm>
            <a:custGeom>
              <a:avLst/>
              <a:gdLst>
                <a:gd name="T0" fmla="*/ 138 w 138"/>
                <a:gd name="T1" fmla="*/ 142 h 206"/>
                <a:gd name="T2" fmla="*/ 138 w 138"/>
                <a:gd name="T3" fmla="*/ 142 h 206"/>
                <a:gd name="T4" fmla="*/ 68 w 138"/>
                <a:gd name="T5" fmla="*/ 206 h 206"/>
                <a:gd name="T6" fmla="*/ 0 w 138"/>
                <a:gd name="T7" fmla="*/ 142 h 206"/>
                <a:gd name="T8" fmla="*/ 0 w 138"/>
                <a:gd name="T9" fmla="*/ 5 h 206"/>
                <a:gd name="T10" fmla="*/ 6 w 138"/>
                <a:gd name="T11" fmla="*/ 0 h 206"/>
                <a:gd name="T12" fmla="*/ 35 w 138"/>
                <a:gd name="T13" fmla="*/ 0 h 206"/>
                <a:gd name="T14" fmla="*/ 41 w 138"/>
                <a:gd name="T15" fmla="*/ 5 h 206"/>
                <a:gd name="T16" fmla="*/ 41 w 138"/>
                <a:gd name="T17" fmla="*/ 142 h 206"/>
                <a:gd name="T18" fmla="*/ 68 w 138"/>
                <a:gd name="T19" fmla="*/ 165 h 206"/>
                <a:gd name="T20" fmla="*/ 97 w 138"/>
                <a:gd name="T21" fmla="*/ 142 h 206"/>
                <a:gd name="T22" fmla="*/ 97 w 138"/>
                <a:gd name="T23" fmla="*/ 5 h 206"/>
                <a:gd name="T24" fmla="*/ 103 w 138"/>
                <a:gd name="T25" fmla="*/ 0 h 206"/>
                <a:gd name="T26" fmla="*/ 132 w 138"/>
                <a:gd name="T27" fmla="*/ 0 h 206"/>
                <a:gd name="T28" fmla="*/ 138 w 138"/>
                <a:gd name="T29" fmla="*/ 5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8" y="206"/>
                  </a:cubicBezTo>
                  <a:cubicBezTo>
                    <a:pt x="29" y="206"/>
                    <a:pt x="0" y="177"/>
                    <a:pt x="0" y="142"/>
                  </a:cubicBezTo>
                  <a:lnTo>
                    <a:pt x="0" y="5"/>
                  </a:lnTo>
                  <a:cubicBezTo>
                    <a:pt x="0" y="2"/>
                    <a:pt x="2" y="0"/>
                    <a:pt x="6" y="0"/>
                  </a:cubicBezTo>
                  <a:lnTo>
                    <a:pt x="35" y="0"/>
                  </a:lnTo>
                  <a:cubicBezTo>
                    <a:pt x="38" y="0"/>
                    <a:pt x="41" y="2"/>
                    <a:pt x="41" y="5"/>
                  </a:cubicBezTo>
                  <a:lnTo>
                    <a:pt x="41" y="142"/>
                  </a:lnTo>
                  <a:cubicBezTo>
                    <a:pt x="41" y="155"/>
                    <a:pt x="51" y="165"/>
                    <a:pt x="68" y="165"/>
                  </a:cubicBezTo>
                  <a:cubicBezTo>
                    <a:pt x="86" y="165"/>
                    <a:pt x="97" y="155"/>
                    <a:pt x="97" y="142"/>
                  </a:cubicBezTo>
                  <a:lnTo>
                    <a:pt x="97" y="5"/>
                  </a:lnTo>
                  <a:cubicBezTo>
                    <a:pt x="97" y="2"/>
                    <a:pt x="99" y="0"/>
                    <a:pt x="103" y="0"/>
                  </a:cubicBezTo>
                  <a:lnTo>
                    <a:pt x="132" y="0"/>
                  </a:lnTo>
                  <a:cubicBezTo>
                    <a:pt x="135" y="0"/>
                    <a:pt x="138" y="2"/>
                    <a:pt x="138" y="5"/>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31"/>
            <p:cNvSpPr>
              <a:spLocks/>
            </p:cNvSpPr>
            <p:nvPr/>
          </p:nvSpPr>
          <p:spPr bwMode="auto">
            <a:xfrm>
              <a:off x="2189163" y="328613"/>
              <a:ext cx="346075" cy="403225"/>
            </a:xfrm>
            <a:custGeom>
              <a:avLst/>
              <a:gdLst>
                <a:gd name="T0" fmla="*/ 176 w 361"/>
                <a:gd name="T1" fmla="*/ 274 h 422"/>
                <a:gd name="T2" fmla="*/ 176 w 361"/>
                <a:gd name="T3" fmla="*/ 274 h 422"/>
                <a:gd name="T4" fmla="*/ 183 w 361"/>
                <a:gd name="T5" fmla="*/ 274 h 422"/>
                <a:gd name="T6" fmla="*/ 247 w 361"/>
                <a:gd name="T7" fmla="*/ 9 h 422"/>
                <a:gd name="T8" fmla="*/ 260 w 361"/>
                <a:gd name="T9" fmla="*/ 0 h 422"/>
                <a:gd name="T10" fmla="*/ 349 w 361"/>
                <a:gd name="T11" fmla="*/ 0 h 422"/>
                <a:gd name="T12" fmla="*/ 361 w 361"/>
                <a:gd name="T13" fmla="*/ 11 h 422"/>
                <a:gd name="T14" fmla="*/ 361 w 361"/>
                <a:gd name="T15" fmla="*/ 410 h 422"/>
                <a:gd name="T16" fmla="*/ 349 w 361"/>
                <a:gd name="T17" fmla="*/ 422 h 422"/>
                <a:gd name="T18" fmla="*/ 296 w 361"/>
                <a:gd name="T19" fmla="*/ 422 h 422"/>
                <a:gd name="T20" fmla="*/ 284 w 361"/>
                <a:gd name="T21" fmla="*/ 410 h 422"/>
                <a:gd name="T22" fmla="*/ 284 w 361"/>
                <a:gd name="T23" fmla="*/ 182 h 422"/>
                <a:gd name="T24" fmla="*/ 278 w 361"/>
                <a:gd name="T25" fmla="*/ 181 h 422"/>
                <a:gd name="T26" fmla="*/ 216 w 361"/>
                <a:gd name="T27" fmla="*/ 411 h 422"/>
                <a:gd name="T28" fmla="*/ 204 w 361"/>
                <a:gd name="T29" fmla="*/ 422 h 422"/>
                <a:gd name="T30" fmla="*/ 156 w 361"/>
                <a:gd name="T31" fmla="*/ 422 h 422"/>
                <a:gd name="T32" fmla="*/ 143 w 361"/>
                <a:gd name="T33" fmla="*/ 411 h 422"/>
                <a:gd name="T34" fmla="*/ 83 w 361"/>
                <a:gd name="T35" fmla="*/ 181 h 422"/>
                <a:gd name="T36" fmla="*/ 77 w 361"/>
                <a:gd name="T37" fmla="*/ 182 h 422"/>
                <a:gd name="T38" fmla="*/ 77 w 361"/>
                <a:gd name="T39" fmla="*/ 410 h 422"/>
                <a:gd name="T40" fmla="*/ 65 w 361"/>
                <a:gd name="T41" fmla="*/ 422 h 422"/>
                <a:gd name="T42" fmla="*/ 12 w 361"/>
                <a:gd name="T43" fmla="*/ 422 h 422"/>
                <a:gd name="T44" fmla="*/ 0 w 361"/>
                <a:gd name="T45" fmla="*/ 410 h 422"/>
                <a:gd name="T46" fmla="*/ 0 w 361"/>
                <a:gd name="T47" fmla="*/ 11 h 422"/>
                <a:gd name="T48" fmla="*/ 12 w 361"/>
                <a:gd name="T49" fmla="*/ 0 h 422"/>
                <a:gd name="T50" fmla="*/ 102 w 361"/>
                <a:gd name="T51" fmla="*/ 0 h 422"/>
                <a:gd name="T52" fmla="*/ 114 w 361"/>
                <a:gd name="T53" fmla="*/ 9 h 422"/>
                <a:gd name="T54" fmla="*/ 176 w 361"/>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1" h="422">
                  <a:moveTo>
                    <a:pt x="176" y="274"/>
                  </a:moveTo>
                  <a:lnTo>
                    <a:pt x="176" y="274"/>
                  </a:lnTo>
                  <a:cubicBezTo>
                    <a:pt x="177" y="278"/>
                    <a:pt x="182" y="278"/>
                    <a:pt x="183" y="274"/>
                  </a:cubicBezTo>
                  <a:lnTo>
                    <a:pt x="247" y="9"/>
                  </a:lnTo>
                  <a:cubicBezTo>
                    <a:pt x="249" y="2"/>
                    <a:pt x="253" y="0"/>
                    <a:pt x="260" y="0"/>
                  </a:cubicBezTo>
                  <a:lnTo>
                    <a:pt x="349" y="0"/>
                  </a:lnTo>
                  <a:cubicBezTo>
                    <a:pt x="355" y="0"/>
                    <a:pt x="361" y="4"/>
                    <a:pt x="361" y="11"/>
                  </a:cubicBezTo>
                  <a:lnTo>
                    <a:pt x="361" y="410"/>
                  </a:lnTo>
                  <a:cubicBezTo>
                    <a:pt x="361" y="416"/>
                    <a:pt x="355" y="422"/>
                    <a:pt x="349" y="422"/>
                  </a:cubicBezTo>
                  <a:lnTo>
                    <a:pt x="296" y="422"/>
                  </a:lnTo>
                  <a:cubicBezTo>
                    <a:pt x="289" y="422"/>
                    <a:pt x="284" y="416"/>
                    <a:pt x="284" y="410"/>
                  </a:cubicBezTo>
                  <a:lnTo>
                    <a:pt x="284" y="182"/>
                  </a:lnTo>
                  <a:cubicBezTo>
                    <a:pt x="284" y="178"/>
                    <a:pt x="279" y="177"/>
                    <a:pt x="278" y="181"/>
                  </a:cubicBezTo>
                  <a:lnTo>
                    <a:pt x="216" y="411"/>
                  </a:lnTo>
                  <a:cubicBezTo>
                    <a:pt x="215" y="419"/>
                    <a:pt x="210" y="422"/>
                    <a:pt x="204" y="422"/>
                  </a:cubicBezTo>
                  <a:lnTo>
                    <a:pt x="156" y="422"/>
                  </a:lnTo>
                  <a:cubicBezTo>
                    <a:pt x="149" y="422"/>
                    <a:pt x="145" y="419"/>
                    <a:pt x="143" y="411"/>
                  </a:cubicBezTo>
                  <a:lnTo>
                    <a:pt x="83" y="181"/>
                  </a:lnTo>
                  <a:cubicBezTo>
                    <a:pt x="82" y="177"/>
                    <a:pt x="77" y="178"/>
                    <a:pt x="77" y="182"/>
                  </a:cubicBezTo>
                  <a:lnTo>
                    <a:pt x="77" y="410"/>
                  </a:lnTo>
                  <a:cubicBezTo>
                    <a:pt x="77" y="416"/>
                    <a:pt x="72" y="422"/>
                    <a:pt x="65" y="422"/>
                  </a:cubicBezTo>
                  <a:lnTo>
                    <a:pt x="12" y="422"/>
                  </a:lnTo>
                  <a:cubicBezTo>
                    <a:pt x="6" y="422"/>
                    <a:pt x="0" y="416"/>
                    <a:pt x="0" y="410"/>
                  </a:cubicBezTo>
                  <a:lnTo>
                    <a:pt x="0" y="11"/>
                  </a:lnTo>
                  <a:cubicBezTo>
                    <a:pt x="0" y="4"/>
                    <a:pt x="6" y="0"/>
                    <a:pt x="12" y="0"/>
                  </a:cubicBezTo>
                  <a:lnTo>
                    <a:pt x="102" y="0"/>
                  </a:lnTo>
                  <a:cubicBezTo>
                    <a:pt x="108" y="0"/>
                    <a:pt x="113" y="2"/>
                    <a:pt x="114" y="9"/>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32"/>
            <p:cNvSpPr>
              <a:spLocks/>
            </p:cNvSpPr>
            <p:nvPr/>
          </p:nvSpPr>
          <p:spPr bwMode="auto">
            <a:xfrm>
              <a:off x="1868488" y="328613"/>
              <a:ext cx="273050" cy="409575"/>
            </a:xfrm>
            <a:custGeom>
              <a:avLst/>
              <a:gdLst>
                <a:gd name="T0" fmla="*/ 286 w 286"/>
                <a:gd name="T1" fmla="*/ 295 h 428"/>
                <a:gd name="T2" fmla="*/ 286 w 286"/>
                <a:gd name="T3" fmla="*/ 295 h 428"/>
                <a:gd name="T4" fmla="*/ 142 w 286"/>
                <a:gd name="T5" fmla="*/ 428 h 428"/>
                <a:gd name="T6" fmla="*/ 0 w 286"/>
                <a:gd name="T7" fmla="*/ 295 h 428"/>
                <a:gd name="T8" fmla="*/ 0 w 286"/>
                <a:gd name="T9" fmla="*/ 11 h 428"/>
                <a:gd name="T10" fmla="*/ 12 w 286"/>
                <a:gd name="T11" fmla="*/ 0 h 428"/>
                <a:gd name="T12" fmla="*/ 73 w 286"/>
                <a:gd name="T13" fmla="*/ 0 h 428"/>
                <a:gd name="T14" fmla="*/ 85 w 286"/>
                <a:gd name="T15" fmla="*/ 11 h 428"/>
                <a:gd name="T16" fmla="*/ 85 w 286"/>
                <a:gd name="T17" fmla="*/ 295 h 428"/>
                <a:gd name="T18" fmla="*/ 142 w 286"/>
                <a:gd name="T19" fmla="*/ 343 h 428"/>
                <a:gd name="T20" fmla="*/ 201 w 286"/>
                <a:gd name="T21" fmla="*/ 295 h 428"/>
                <a:gd name="T22" fmla="*/ 201 w 286"/>
                <a:gd name="T23" fmla="*/ 11 h 428"/>
                <a:gd name="T24" fmla="*/ 213 w 286"/>
                <a:gd name="T25" fmla="*/ 0 h 428"/>
                <a:gd name="T26" fmla="*/ 274 w 286"/>
                <a:gd name="T27" fmla="*/ 0 h 428"/>
                <a:gd name="T28" fmla="*/ 286 w 286"/>
                <a:gd name="T29" fmla="*/ 11 h 428"/>
                <a:gd name="T30" fmla="*/ 286 w 286"/>
                <a:gd name="T31" fmla="*/ 29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428">
                  <a:moveTo>
                    <a:pt x="286" y="295"/>
                  </a:moveTo>
                  <a:lnTo>
                    <a:pt x="286" y="295"/>
                  </a:lnTo>
                  <a:cubicBezTo>
                    <a:pt x="286" y="368"/>
                    <a:pt x="226" y="428"/>
                    <a:pt x="142" y="428"/>
                  </a:cubicBezTo>
                  <a:cubicBezTo>
                    <a:pt x="60" y="428"/>
                    <a:pt x="0" y="368"/>
                    <a:pt x="0" y="295"/>
                  </a:cubicBezTo>
                  <a:lnTo>
                    <a:pt x="0" y="11"/>
                  </a:lnTo>
                  <a:cubicBezTo>
                    <a:pt x="0" y="4"/>
                    <a:pt x="5" y="0"/>
                    <a:pt x="12" y="0"/>
                  </a:cubicBezTo>
                  <a:lnTo>
                    <a:pt x="73" y="0"/>
                  </a:lnTo>
                  <a:cubicBezTo>
                    <a:pt x="79" y="0"/>
                    <a:pt x="85" y="4"/>
                    <a:pt x="85" y="11"/>
                  </a:cubicBezTo>
                  <a:lnTo>
                    <a:pt x="85" y="295"/>
                  </a:lnTo>
                  <a:cubicBezTo>
                    <a:pt x="85" y="321"/>
                    <a:pt x="107" y="343"/>
                    <a:pt x="142" y="343"/>
                  </a:cubicBezTo>
                  <a:cubicBezTo>
                    <a:pt x="179" y="343"/>
                    <a:pt x="201" y="321"/>
                    <a:pt x="201" y="295"/>
                  </a:cubicBezTo>
                  <a:lnTo>
                    <a:pt x="201" y="11"/>
                  </a:lnTo>
                  <a:cubicBezTo>
                    <a:pt x="201" y="4"/>
                    <a:pt x="206" y="0"/>
                    <a:pt x="213" y="0"/>
                  </a:cubicBezTo>
                  <a:lnTo>
                    <a:pt x="274" y="0"/>
                  </a:lnTo>
                  <a:cubicBezTo>
                    <a:pt x="281" y="0"/>
                    <a:pt x="286" y="4"/>
                    <a:pt x="286" y="11"/>
                  </a:cubicBezTo>
                  <a:lnTo>
                    <a:pt x="286" y="2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33"/>
            <p:cNvSpPr>
              <a:spLocks/>
            </p:cNvSpPr>
            <p:nvPr/>
          </p:nvSpPr>
          <p:spPr bwMode="auto">
            <a:xfrm>
              <a:off x="1577975" y="325438"/>
              <a:ext cx="112713" cy="192088"/>
            </a:xfrm>
            <a:custGeom>
              <a:avLst/>
              <a:gdLst>
                <a:gd name="T0" fmla="*/ 41 w 118"/>
                <a:gd name="T1" fmla="*/ 158 h 201"/>
                <a:gd name="T2" fmla="*/ 41 w 118"/>
                <a:gd name="T3" fmla="*/ 158 h 201"/>
                <a:gd name="T4" fmla="*/ 44 w 118"/>
                <a:gd name="T5" fmla="*/ 161 h 201"/>
                <a:gd name="T6" fmla="*/ 112 w 118"/>
                <a:gd name="T7" fmla="*/ 161 h 201"/>
                <a:gd name="T8" fmla="*/ 118 w 118"/>
                <a:gd name="T9" fmla="*/ 167 h 201"/>
                <a:gd name="T10" fmla="*/ 118 w 118"/>
                <a:gd name="T11" fmla="*/ 196 h 201"/>
                <a:gd name="T12" fmla="*/ 112 w 118"/>
                <a:gd name="T13" fmla="*/ 201 h 201"/>
                <a:gd name="T14" fmla="*/ 6 w 118"/>
                <a:gd name="T15" fmla="*/ 201 h 201"/>
                <a:gd name="T16" fmla="*/ 0 w 118"/>
                <a:gd name="T17" fmla="*/ 196 h 201"/>
                <a:gd name="T18" fmla="*/ 0 w 118"/>
                <a:gd name="T19" fmla="*/ 5 h 201"/>
                <a:gd name="T20" fmla="*/ 6 w 118"/>
                <a:gd name="T21" fmla="*/ 0 h 201"/>
                <a:gd name="T22" fmla="*/ 111 w 118"/>
                <a:gd name="T23" fmla="*/ 0 h 201"/>
                <a:gd name="T24" fmla="*/ 117 w 118"/>
                <a:gd name="T25" fmla="*/ 5 h 201"/>
                <a:gd name="T26" fmla="*/ 117 w 118"/>
                <a:gd name="T27" fmla="*/ 34 h 201"/>
                <a:gd name="T28" fmla="*/ 111 w 118"/>
                <a:gd name="T29" fmla="*/ 40 h 201"/>
                <a:gd name="T30" fmla="*/ 44 w 118"/>
                <a:gd name="T31" fmla="*/ 40 h 201"/>
                <a:gd name="T32" fmla="*/ 41 w 118"/>
                <a:gd name="T33" fmla="*/ 42 h 201"/>
                <a:gd name="T34" fmla="*/ 41 w 118"/>
                <a:gd name="T35" fmla="*/ 77 h 201"/>
                <a:gd name="T36" fmla="*/ 44 w 118"/>
                <a:gd name="T37" fmla="*/ 80 h 201"/>
                <a:gd name="T38" fmla="*/ 109 w 118"/>
                <a:gd name="T39" fmla="*/ 80 h 201"/>
                <a:gd name="T40" fmla="*/ 115 w 118"/>
                <a:gd name="T41" fmla="*/ 86 h 201"/>
                <a:gd name="T42" fmla="*/ 115 w 118"/>
                <a:gd name="T43" fmla="*/ 115 h 201"/>
                <a:gd name="T44" fmla="*/ 109 w 118"/>
                <a:gd name="T45" fmla="*/ 120 h 201"/>
                <a:gd name="T46" fmla="*/ 44 w 118"/>
                <a:gd name="T47" fmla="*/ 120 h 201"/>
                <a:gd name="T48" fmla="*/ 41 w 118"/>
                <a:gd name="T49" fmla="*/ 123 h 201"/>
                <a:gd name="T50" fmla="*/ 41 w 118"/>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1">
                  <a:moveTo>
                    <a:pt x="41" y="158"/>
                  </a:moveTo>
                  <a:lnTo>
                    <a:pt x="41" y="158"/>
                  </a:lnTo>
                  <a:cubicBezTo>
                    <a:pt x="41" y="160"/>
                    <a:pt x="42" y="161"/>
                    <a:pt x="44" y="161"/>
                  </a:cubicBezTo>
                  <a:lnTo>
                    <a:pt x="112" y="161"/>
                  </a:lnTo>
                  <a:cubicBezTo>
                    <a:pt x="115" y="161"/>
                    <a:pt x="118" y="164"/>
                    <a:pt x="118" y="167"/>
                  </a:cubicBezTo>
                  <a:lnTo>
                    <a:pt x="118" y="196"/>
                  </a:lnTo>
                  <a:cubicBezTo>
                    <a:pt x="118" y="199"/>
                    <a:pt x="115" y="201"/>
                    <a:pt x="112" y="201"/>
                  </a:cubicBezTo>
                  <a:lnTo>
                    <a:pt x="6" y="201"/>
                  </a:lnTo>
                  <a:cubicBezTo>
                    <a:pt x="3" y="201"/>
                    <a:pt x="0" y="199"/>
                    <a:pt x="0" y="196"/>
                  </a:cubicBezTo>
                  <a:lnTo>
                    <a:pt x="0" y="5"/>
                  </a:lnTo>
                  <a:cubicBezTo>
                    <a:pt x="0" y="3"/>
                    <a:pt x="3" y="0"/>
                    <a:pt x="6" y="0"/>
                  </a:cubicBezTo>
                  <a:lnTo>
                    <a:pt x="111" y="0"/>
                  </a:lnTo>
                  <a:cubicBezTo>
                    <a:pt x="114" y="0"/>
                    <a:pt x="117" y="3"/>
                    <a:pt x="117" y="5"/>
                  </a:cubicBezTo>
                  <a:lnTo>
                    <a:pt x="117" y="34"/>
                  </a:lnTo>
                  <a:cubicBezTo>
                    <a:pt x="117" y="37"/>
                    <a:pt x="114" y="40"/>
                    <a:pt x="111" y="40"/>
                  </a:cubicBezTo>
                  <a:lnTo>
                    <a:pt x="44" y="40"/>
                  </a:lnTo>
                  <a:cubicBezTo>
                    <a:pt x="42" y="40"/>
                    <a:pt x="41" y="41"/>
                    <a:pt x="41" y="42"/>
                  </a:cubicBezTo>
                  <a:lnTo>
                    <a:pt x="41" y="77"/>
                  </a:lnTo>
                  <a:cubicBezTo>
                    <a:pt x="41" y="79"/>
                    <a:pt x="42" y="80"/>
                    <a:pt x="44" y="80"/>
                  </a:cubicBezTo>
                  <a:lnTo>
                    <a:pt x="109" y="80"/>
                  </a:lnTo>
                  <a:cubicBezTo>
                    <a:pt x="112" y="80"/>
                    <a:pt x="115" y="83"/>
                    <a:pt x="115" y="86"/>
                  </a:cubicBezTo>
                  <a:lnTo>
                    <a:pt x="115" y="115"/>
                  </a:lnTo>
                  <a:cubicBezTo>
                    <a:pt x="115" y="118"/>
                    <a:pt x="112" y="120"/>
                    <a:pt x="109" y="120"/>
                  </a:cubicBezTo>
                  <a:lnTo>
                    <a:pt x="44" y="120"/>
                  </a:lnTo>
                  <a:cubicBezTo>
                    <a:pt x="42" y="120"/>
                    <a:pt x="41" y="122"/>
                    <a:pt x="41" y="123"/>
                  </a:cubicBezTo>
                  <a:lnTo>
                    <a:pt x="41"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34"/>
            <p:cNvSpPr>
              <a:spLocks/>
            </p:cNvSpPr>
            <p:nvPr/>
          </p:nvSpPr>
          <p:spPr bwMode="auto">
            <a:xfrm>
              <a:off x="1706563" y="325438"/>
              <a:ext cx="112713" cy="192088"/>
            </a:xfrm>
            <a:custGeom>
              <a:avLst/>
              <a:gdLst>
                <a:gd name="T0" fmla="*/ 41 w 118"/>
                <a:gd name="T1" fmla="*/ 158 h 201"/>
                <a:gd name="T2" fmla="*/ 41 w 118"/>
                <a:gd name="T3" fmla="*/ 158 h 201"/>
                <a:gd name="T4" fmla="*/ 44 w 118"/>
                <a:gd name="T5" fmla="*/ 161 h 201"/>
                <a:gd name="T6" fmla="*/ 112 w 118"/>
                <a:gd name="T7" fmla="*/ 161 h 201"/>
                <a:gd name="T8" fmla="*/ 118 w 118"/>
                <a:gd name="T9" fmla="*/ 167 h 201"/>
                <a:gd name="T10" fmla="*/ 118 w 118"/>
                <a:gd name="T11" fmla="*/ 196 h 201"/>
                <a:gd name="T12" fmla="*/ 112 w 118"/>
                <a:gd name="T13" fmla="*/ 201 h 201"/>
                <a:gd name="T14" fmla="*/ 6 w 118"/>
                <a:gd name="T15" fmla="*/ 201 h 201"/>
                <a:gd name="T16" fmla="*/ 0 w 118"/>
                <a:gd name="T17" fmla="*/ 196 h 201"/>
                <a:gd name="T18" fmla="*/ 0 w 118"/>
                <a:gd name="T19" fmla="*/ 5 h 201"/>
                <a:gd name="T20" fmla="*/ 6 w 118"/>
                <a:gd name="T21" fmla="*/ 0 h 201"/>
                <a:gd name="T22" fmla="*/ 111 w 118"/>
                <a:gd name="T23" fmla="*/ 0 h 201"/>
                <a:gd name="T24" fmla="*/ 117 w 118"/>
                <a:gd name="T25" fmla="*/ 5 h 201"/>
                <a:gd name="T26" fmla="*/ 117 w 118"/>
                <a:gd name="T27" fmla="*/ 34 h 201"/>
                <a:gd name="T28" fmla="*/ 111 w 118"/>
                <a:gd name="T29" fmla="*/ 40 h 201"/>
                <a:gd name="T30" fmla="*/ 44 w 118"/>
                <a:gd name="T31" fmla="*/ 40 h 201"/>
                <a:gd name="T32" fmla="*/ 41 w 118"/>
                <a:gd name="T33" fmla="*/ 42 h 201"/>
                <a:gd name="T34" fmla="*/ 41 w 118"/>
                <a:gd name="T35" fmla="*/ 77 h 201"/>
                <a:gd name="T36" fmla="*/ 44 w 118"/>
                <a:gd name="T37" fmla="*/ 80 h 201"/>
                <a:gd name="T38" fmla="*/ 109 w 118"/>
                <a:gd name="T39" fmla="*/ 80 h 201"/>
                <a:gd name="T40" fmla="*/ 114 w 118"/>
                <a:gd name="T41" fmla="*/ 86 h 201"/>
                <a:gd name="T42" fmla="*/ 114 w 118"/>
                <a:gd name="T43" fmla="*/ 115 h 201"/>
                <a:gd name="T44" fmla="*/ 109 w 118"/>
                <a:gd name="T45" fmla="*/ 120 h 201"/>
                <a:gd name="T46" fmla="*/ 44 w 118"/>
                <a:gd name="T47" fmla="*/ 120 h 201"/>
                <a:gd name="T48" fmla="*/ 41 w 118"/>
                <a:gd name="T49" fmla="*/ 123 h 201"/>
                <a:gd name="T50" fmla="*/ 41 w 118"/>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1">
                  <a:moveTo>
                    <a:pt x="41" y="158"/>
                  </a:moveTo>
                  <a:lnTo>
                    <a:pt x="41" y="158"/>
                  </a:lnTo>
                  <a:cubicBezTo>
                    <a:pt x="41" y="160"/>
                    <a:pt x="42" y="161"/>
                    <a:pt x="44" y="161"/>
                  </a:cubicBezTo>
                  <a:lnTo>
                    <a:pt x="112" y="161"/>
                  </a:lnTo>
                  <a:cubicBezTo>
                    <a:pt x="115" y="161"/>
                    <a:pt x="118" y="164"/>
                    <a:pt x="118" y="167"/>
                  </a:cubicBezTo>
                  <a:lnTo>
                    <a:pt x="118" y="196"/>
                  </a:lnTo>
                  <a:cubicBezTo>
                    <a:pt x="118" y="199"/>
                    <a:pt x="115" y="201"/>
                    <a:pt x="112" y="201"/>
                  </a:cubicBezTo>
                  <a:lnTo>
                    <a:pt x="6" y="201"/>
                  </a:lnTo>
                  <a:cubicBezTo>
                    <a:pt x="3" y="201"/>
                    <a:pt x="0" y="199"/>
                    <a:pt x="0" y="196"/>
                  </a:cubicBezTo>
                  <a:lnTo>
                    <a:pt x="0" y="5"/>
                  </a:lnTo>
                  <a:cubicBezTo>
                    <a:pt x="0" y="3"/>
                    <a:pt x="3" y="0"/>
                    <a:pt x="6" y="0"/>
                  </a:cubicBezTo>
                  <a:lnTo>
                    <a:pt x="111" y="0"/>
                  </a:lnTo>
                  <a:cubicBezTo>
                    <a:pt x="114" y="0"/>
                    <a:pt x="117" y="3"/>
                    <a:pt x="117" y="5"/>
                  </a:cubicBezTo>
                  <a:lnTo>
                    <a:pt x="117" y="34"/>
                  </a:lnTo>
                  <a:cubicBezTo>
                    <a:pt x="117" y="37"/>
                    <a:pt x="114" y="40"/>
                    <a:pt x="111" y="40"/>
                  </a:cubicBezTo>
                  <a:lnTo>
                    <a:pt x="44" y="40"/>
                  </a:lnTo>
                  <a:cubicBezTo>
                    <a:pt x="42" y="40"/>
                    <a:pt x="41" y="41"/>
                    <a:pt x="41" y="42"/>
                  </a:cubicBezTo>
                  <a:lnTo>
                    <a:pt x="41" y="77"/>
                  </a:lnTo>
                  <a:cubicBezTo>
                    <a:pt x="41" y="79"/>
                    <a:pt x="42" y="80"/>
                    <a:pt x="44" y="80"/>
                  </a:cubicBezTo>
                  <a:lnTo>
                    <a:pt x="109" y="80"/>
                  </a:lnTo>
                  <a:cubicBezTo>
                    <a:pt x="112" y="80"/>
                    <a:pt x="114" y="83"/>
                    <a:pt x="114" y="86"/>
                  </a:cubicBezTo>
                  <a:lnTo>
                    <a:pt x="114" y="115"/>
                  </a:lnTo>
                  <a:cubicBezTo>
                    <a:pt x="114" y="118"/>
                    <a:pt x="112" y="120"/>
                    <a:pt x="109" y="120"/>
                  </a:cubicBezTo>
                  <a:lnTo>
                    <a:pt x="44" y="120"/>
                  </a:lnTo>
                  <a:cubicBezTo>
                    <a:pt x="42" y="120"/>
                    <a:pt x="41" y="122"/>
                    <a:pt x="41" y="123"/>
                  </a:cubicBezTo>
                  <a:lnTo>
                    <a:pt x="41"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35"/>
            <p:cNvSpPr>
              <a:spLocks/>
            </p:cNvSpPr>
            <p:nvPr/>
          </p:nvSpPr>
          <p:spPr bwMode="auto">
            <a:xfrm>
              <a:off x="1577975" y="534988"/>
              <a:ext cx="112713" cy="192088"/>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8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7 w 118"/>
                <a:gd name="T25" fmla="*/ 6 h 202"/>
                <a:gd name="T26" fmla="*/ 117 w 118"/>
                <a:gd name="T27" fmla="*/ 35 h 202"/>
                <a:gd name="T28" fmla="*/ 111 w 118"/>
                <a:gd name="T29" fmla="*/ 40 h 202"/>
                <a:gd name="T30" fmla="*/ 44 w 118"/>
                <a:gd name="T31" fmla="*/ 40 h 202"/>
                <a:gd name="T32" fmla="*/ 41 w 118"/>
                <a:gd name="T33" fmla="*/ 43 h 202"/>
                <a:gd name="T34" fmla="*/ 41 w 118"/>
                <a:gd name="T35" fmla="*/ 78 h 202"/>
                <a:gd name="T36" fmla="*/ 44 w 118"/>
                <a:gd name="T37" fmla="*/ 81 h 202"/>
                <a:gd name="T38" fmla="*/ 109 w 118"/>
                <a:gd name="T39" fmla="*/ 81 h 202"/>
                <a:gd name="T40" fmla="*/ 115 w 118"/>
                <a:gd name="T41" fmla="*/ 87 h 202"/>
                <a:gd name="T42" fmla="*/ 115 w 118"/>
                <a:gd name="T43" fmla="*/ 116 h 202"/>
                <a:gd name="T44" fmla="*/ 109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8"/>
                  </a:cubicBezTo>
                  <a:lnTo>
                    <a:pt x="118" y="196"/>
                  </a:lnTo>
                  <a:cubicBezTo>
                    <a:pt x="118" y="200"/>
                    <a:pt x="115" y="202"/>
                    <a:pt x="112" y="202"/>
                  </a:cubicBezTo>
                  <a:lnTo>
                    <a:pt x="6" y="202"/>
                  </a:lnTo>
                  <a:cubicBezTo>
                    <a:pt x="3" y="202"/>
                    <a:pt x="0" y="200"/>
                    <a:pt x="0" y="196"/>
                  </a:cubicBezTo>
                  <a:lnTo>
                    <a:pt x="0" y="6"/>
                  </a:lnTo>
                  <a:cubicBezTo>
                    <a:pt x="0" y="2"/>
                    <a:pt x="3" y="0"/>
                    <a:pt x="6" y="0"/>
                  </a:cubicBezTo>
                  <a:lnTo>
                    <a:pt x="111" y="0"/>
                  </a:lnTo>
                  <a:cubicBezTo>
                    <a:pt x="114" y="0"/>
                    <a:pt x="117" y="2"/>
                    <a:pt x="117" y="6"/>
                  </a:cubicBezTo>
                  <a:lnTo>
                    <a:pt x="117" y="35"/>
                  </a:lnTo>
                  <a:cubicBezTo>
                    <a:pt x="117" y="38"/>
                    <a:pt x="114" y="40"/>
                    <a:pt x="111" y="40"/>
                  </a:cubicBezTo>
                  <a:lnTo>
                    <a:pt x="44" y="40"/>
                  </a:lnTo>
                  <a:cubicBezTo>
                    <a:pt x="42" y="40"/>
                    <a:pt x="41" y="42"/>
                    <a:pt x="41" y="43"/>
                  </a:cubicBezTo>
                  <a:lnTo>
                    <a:pt x="41" y="78"/>
                  </a:lnTo>
                  <a:cubicBezTo>
                    <a:pt x="41" y="80"/>
                    <a:pt x="42" y="81"/>
                    <a:pt x="44" y="81"/>
                  </a:cubicBezTo>
                  <a:lnTo>
                    <a:pt x="109" y="81"/>
                  </a:lnTo>
                  <a:cubicBezTo>
                    <a:pt x="112" y="81"/>
                    <a:pt x="115" y="83"/>
                    <a:pt x="115" y="87"/>
                  </a:cubicBezTo>
                  <a:lnTo>
                    <a:pt x="115" y="116"/>
                  </a:lnTo>
                  <a:cubicBezTo>
                    <a:pt x="115" y="119"/>
                    <a:pt x="112" y="121"/>
                    <a:pt x="109"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36"/>
            <p:cNvSpPr>
              <a:spLocks/>
            </p:cNvSpPr>
            <p:nvPr/>
          </p:nvSpPr>
          <p:spPr bwMode="auto">
            <a:xfrm>
              <a:off x="1706563" y="534988"/>
              <a:ext cx="112713" cy="192088"/>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8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7 w 118"/>
                <a:gd name="T25" fmla="*/ 6 h 202"/>
                <a:gd name="T26" fmla="*/ 117 w 118"/>
                <a:gd name="T27" fmla="*/ 35 h 202"/>
                <a:gd name="T28" fmla="*/ 111 w 118"/>
                <a:gd name="T29" fmla="*/ 40 h 202"/>
                <a:gd name="T30" fmla="*/ 44 w 118"/>
                <a:gd name="T31" fmla="*/ 40 h 202"/>
                <a:gd name="T32" fmla="*/ 41 w 118"/>
                <a:gd name="T33" fmla="*/ 43 h 202"/>
                <a:gd name="T34" fmla="*/ 41 w 118"/>
                <a:gd name="T35" fmla="*/ 78 h 202"/>
                <a:gd name="T36" fmla="*/ 44 w 118"/>
                <a:gd name="T37" fmla="*/ 81 h 202"/>
                <a:gd name="T38" fmla="*/ 109 w 118"/>
                <a:gd name="T39" fmla="*/ 81 h 202"/>
                <a:gd name="T40" fmla="*/ 114 w 118"/>
                <a:gd name="T41" fmla="*/ 87 h 202"/>
                <a:gd name="T42" fmla="*/ 114 w 118"/>
                <a:gd name="T43" fmla="*/ 116 h 202"/>
                <a:gd name="T44" fmla="*/ 109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8"/>
                  </a:cubicBezTo>
                  <a:lnTo>
                    <a:pt x="118" y="196"/>
                  </a:lnTo>
                  <a:cubicBezTo>
                    <a:pt x="118" y="200"/>
                    <a:pt x="115" y="202"/>
                    <a:pt x="112" y="202"/>
                  </a:cubicBezTo>
                  <a:lnTo>
                    <a:pt x="6" y="202"/>
                  </a:lnTo>
                  <a:cubicBezTo>
                    <a:pt x="3" y="202"/>
                    <a:pt x="0" y="200"/>
                    <a:pt x="0" y="196"/>
                  </a:cubicBezTo>
                  <a:lnTo>
                    <a:pt x="0" y="6"/>
                  </a:lnTo>
                  <a:cubicBezTo>
                    <a:pt x="0" y="2"/>
                    <a:pt x="3" y="0"/>
                    <a:pt x="6" y="0"/>
                  </a:cubicBezTo>
                  <a:lnTo>
                    <a:pt x="111" y="0"/>
                  </a:lnTo>
                  <a:cubicBezTo>
                    <a:pt x="114" y="0"/>
                    <a:pt x="117" y="2"/>
                    <a:pt x="117" y="6"/>
                  </a:cubicBezTo>
                  <a:lnTo>
                    <a:pt x="117" y="35"/>
                  </a:lnTo>
                  <a:cubicBezTo>
                    <a:pt x="117" y="38"/>
                    <a:pt x="114" y="40"/>
                    <a:pt x="111" y="40"/>
                  </a:cubicBezTo>
                  <a:lnTo>
                    <a:pt x="44" y="40"/>
                  </a:lnTo>
                  <a:cubicBezTo>
                    <a:pt x="42" y="40"/>
                    <a:pt x="41" y="42"/>
                    <a:pt x="41" y="43"/>
                  </a:cubicBezTo>
                  <a:lnTo>
                    <a:pt x="41" y="78"/>
                  </a:lnTo>
                  <a:cubicBezTo>
                    <a:pt x="41" y="80"/>
                    <a:pt x="42" y="81"/>
                    <a:pt x="44" y="81"/>
                  </a:cubicBezTo>
                  <a:lnTo>
                    <a:pt x="109" y="81"/>
                  </a:lnTo>
                  <a:cubicBezTo>
                    <a:pt x="112" y="81"/>
                    <a:pt x="114" y="83"/>
                    <a:pt x="114" y="87"/>
                  </a:cubicBezTo>
                  <a:lnTo>
                    <a:pt x="114" y="116"/>
                  </a:lnTo>
                  <a:cubicBezTo>
                    <a:pt x="114" y="119"/>
                    <a:pt x="112" y="121"/>
                    <a:pt x="109"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4150250"/>
      </p:ext>
    </p:extLst>
  </p:cSld>
  <p:clrMap bg1="lt1" tx1="dk1" bg2="lt2" tx2="dk2" accent1="accent1" accent2="accent2" accent3="accent3" accent4="accent4" accent5="accent5" accent6="accent6" hlink="hlink" folHlink="folHlink"/>
  <p:sldLayoutIdLst>
    <p:sldLayoutId id="2147483709" r:id="rId1"/>
    <p:sldLayoutId id="2147483652" r:id="rId2"/>
    <p:sldLayoutId id="2147483658" r:id="rId3"/>
    <p:sldLayoutId id="2147483654" r:id="rId4"/>
    <p:sldLayoutId id="2147483691" r:id="rId5"/>
    <p:sldLayoutId id="2147483677" r:id="rId6"/>
    <p:sldLayoutId id="2147483690" r:id="rId7"/>
    <p:sldLayoutId id="2147483653" r:id="rId8"/>
    <p:sldLayoutId id="2147483676" r:id="rId9"/>
    <p:sldLayoutId id="2147483655" r:id="rId10"/>
    <p:sldLayoutId id="2147483685" r:id="rId11"/>
    <p:sldLayoutId id="2147483656" r:id="rId12"/>
    <p:sldLayoutId id="2147483649" r:id="rId13"/>
    <p:sldLayoutId id="2147483707" r:id="rId14"/>
    <p:sldLayoutId id="2147483657" r:id="rId15"/>
    <p:sldLayoutId id="2147483716" r:id="rId16"/>
    <p:sldLayoutId id="2147483689" r:id="rId17"/>
    <p:sldLayoutId id="2147483686" r:id="rId18"/>
    <p:sldLayoutId id="2147483714" r:id="rId19"/>
    <p:sldLayoutId id="2147483687" r:id="rId20"/>
    <p:sldLayoutId id="2147483688" r:id="rId21"/>
    <p:sldLayoutId id="2147483711" r:id="rId22"/>
    <p:sldLayoutId id="2147483715" r:id="rId23"/>
    <p:sldLayoutId id="2147483712" r:id="rId24"/>
    <p:sldLayoutId id="2147483713" r:id="rId25"/>
    <p:sldLayoutId id="2147483706" r:id="rId26"/>
    <p:sldLayoutId id="2147483708" r:id="rId27"/>
    <p:sldLayoutId id="2147483710" r:id="rId28"/>
  </p:sldLayoutIdLst>
  <p:timing>
    <p:tnLst>
      <p:par>
        <p:cTn id="1" dur="indefinite" restart="never" nodeType="tmRoot"/>
      </p:par>
    </p:tnLst>
  </p:timing>
  <p:txStyles>
    <p:titleStyle>
      <a:lvl1pPr algn="l" defTabSz="914400" rtl="0" eaLnBrk="1" latinLnBrk="0" hangingPunct="1">
        <a:lnSpc>
          <a:spcPts val="5500"/>
        </a:lnSpc>
        <a:spcBef>
          <a:spcPct val="0"/>
        </a:spcBef>
        <a:buNone/>
        <a:defRPr sz="6600" kern="1200" baseline="0">
          <a:solidFill>
            <a:schemeClr val="bg1"/>
          </a:solidFill>
          <a:latin typeface="GT Pressura 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Pressura"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Pressura"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Pressura"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042034" y="0"/>
            <a:ext cx="9149966" cy="1713181"/>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 name="Group 1"/>
          <p:cNvGrpSpPr/>
          <p:nvPr userDrawn="1"/>
        </p:nvGrpSpPr>
        <p:grpSpPr>
          <a:xfrm>
            <a:off x="175791" y="106631"/>
            <a:ext cx="1995910" cy="656538"/>
            <a:chOff x="175790" y="943662"/>
            <a:chExt cx="2347301" cy="769519"/>
          </a:xfrm>
        </p:grpSpPr>
        <p:sp>
          <p:nvSpPr>
            <p:cNvPr id="34"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55271118"/>
      </p:ext>
    </p:extLst>
  </p:cSld>
  <p:clrMap bg1="lt1" tx1="dk1" bg2="lt2" tx2="dk2" accent1="accent1" accent2="accent2" accent3="accent3" accent4="accent4" accent5="accent5" accent6="accent6" hlink="hlink" folHlink="folHlink"/>
  <p:sldLayoutIdLst>
    <p:sldLayoutId id="2147483693" r:id="rId1"/>
    <p:sldLayoutId id="2147483695" r:id="rId2"/>
    <p:sldLayoutId id="2147483704" r:id="rId3"/>
    <p:sldLayoutId id="2147483705" r:id="rId4"/>
  </p:sldLayoutIdLst>
  <p:timing>
    <p:tnLst>
      <p:par>
        <p:cTn id="1" dur="indefinite" restart="never" nodeType="tmRoot"/>
      </p:par>
    </p:tnLst>
  </p:timing>
  <p:txStyles>
    <p:titleStyle>
      <a:lvl1pPr algn="l" defTabSz="914400" rtl="0" eaLnBrk="1" latinLnBrk="0" hangingPunct="1">
        <a:lnSpc>
          <a:spcPts val="5500"/>
        </a:lnSpc>
        <a:spcBef>
          <a:spcPct val="0"/>
        </a:spcBef>
        <a:buNone/>
        <a:defRPr sz="6600" kern="1200" baseline="0">
          <a:solidFill>
            <a:schemeClr val="bg1"/>
          </a:solidFill>
          <a:latin typeface="GT Pressura 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Pressura"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Pressura"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Pressura"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a:off x="175791" y="92565"/>
            <a:ext cx="1995910" cy="656538"/>
            <a:chOff x="175790" y="943662"/>
            <a:chExt cx="2347301" cy="769519"/>
          </a:xfrm>
          <a:solidFill>
            <a:schemeClr val="bg1"/>
          </a:solidFill>
        </p:grpSpPr>
        <p:sp>
          <p:nvSpPr>
            <p:cNvPr id="34"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Rectangle 13"/>
          <p:cNvSpPr/>
          <p:nvPr userDrawn="1"/>
        </p:nvSpPr>
        <p:spPr>
          <a:xfrm flipH="1">
            <a:off x="0" y="0"/>
            <a:ext cx="3042034" cy="6858000"/>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48" name="Group 47"/>
          <p:cNvGrpSpPr/>
          <p:nvPr userDrawn="1"/>
        </p:nvGrpSpPr>
        <p:grpSpPr>
          <a:xfrm>
            <a:off x="175791" y="943663"/>
            <a:ext cx="1995910" cy="656538"/>
            <a:chOff x="175790" y="943662"/>
            <a:chExt cx="2347301" cy="769519"/>
          </a:xfrm>
          <a:solidFill>
            <a:schemeClr val="bg1"/>
          </a:solidFill>
        </p:grpSpPr>
        <p:sp>
          <p:nvSpPr>
            <p:cNvPr id="49"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9" name="Group 78"/>
          <p:cNvGrpSpPr/>
          <p:nvPr userDrawn="1"/>
        </p:nvGrpSpPr>
        <p:grpSpPr>
          <a:xfrm>
            <a:off x="204008" y="168788"/>
            <a:ext cx="2525799" cy="670331"/>
            <a:chOff x="533400" y="322263"/>
            <a:chExt cx="3325813" cy="882650"/>
          </a:xfrm>
          <a:solidFill>
            <a:schemeClr val="bg1"/>
          </a:solidFill>
        </p:grpSpPr>
        <p:sp>
          <p:nvSpPr>
            <p:cNvPr id="80" name="Freeform 5"/>
            <p:cNvSpPr>
              <a:spLocks/>
            </p:cNvSpPr>
            <p:nvPr/>
          </p:nvSpPr>
          <p:spPr bwMode="auto">
            <a:xfrm>
              <a:off x="3624263" y="792163"/>
              <a:ext cx="234950" cy="404813"/>
            </a:xfrm>
            <a:custGeom>
              <a:avLst/>
              <a:gdLst>
                <a:gd name="T0" fmla="*/ 84 w 246"/>
                <a:gd name="T1" fmla="*/ 333 h 423"/>
                <a:gd name="T2" fmla="*/ 84 w 246"/>
                <a:gd name="T3" fmla="*/ 333 h 423"/>
                <a:gd name="T4" fmla="*/ 90 w 246"/>
                <a:gd name="T5" fmla="*/ 339 h 423"/>
                <a:gd name="T6" fmla="*/ 233 w 246"/>
                <a:gd name="T7" fmla="*/ 339 h 423"/>
                <a:gd name="T8" fmla="*/ 246 w 246"/>
                <a:gd name="T9" fmla="*/ 351 h 423"/>
                <a:gd name="T10" fmla="*/ 246 w 246"/>
                <a:gd name="T11" fmla="*/ 411 h 423"/>
                <a:gd name="T12" fmla="*/ 233 w 246"/>
                <a:gd name="T13" fmla="*/ 423 h 423"/>
                <a:gd name="T14" fmla="*/ 12 w 246"/>
                <a:gd name="T15" fmla="*/ 423 h 423"/>
                <a:gd name="T16" fmla="*/ 0 w 246"/>
                <a:gd name="T17" fmla="*/ 411 h 423"/>
                <a:gd name="T18" fmla="*/ 0 w 246"/>
                <a:gd name="T19" fmla="*/ 13 h 423"/>
                <a:gd name="T20" fmla="*/ 12 w 246"/>
                <a:gd name="T21" fmla="*/ 0 h 423"/>
                <a:gd name="T22" fmla="*/ 231 w 246"/>
                <a:gd name="T23" fmla="*/ 0 h 423"/>
                <a:gd name="T24" fmla="*/ 243 w 246"/>
                <a:gd name="T25" fmla="*/ 13 h 423"/>
                <a:gd name="T26" fmla="*/ 243 w 246"/>
                <a:gd name="T27" fmla="*/ 73 h 423"/>
                <a:gd name="T28" fmla="*/ 231 w 246"/>
                <a:gd name="T29" fmla="*/ 85 h 423"/>
                <a:gd name="T30" fmla="*/ 90 w 246"/>
                <a:gd name="T31" fmla="*/ 85 h 423"/>
                <a:gd name="T32" fmla="*/ 84 w 246"/>
                <a:gd name="T33" fmla="*/ 91 h 423"/>
                <a:gd name="T34" fmla="*/ 84 w 246"/>
                <a:gd name="T35" fmla="*/ 164 h 423"/>
                <a:gd name="T36" fmla="*/ 90 w 246"/>
                <a:gd name="T37" fmla="*/ 170 h 423"/>
                <a:gd name="T38" fmla="*/ 226 w 246"/>
                <a:gd name="T39" fmla="*/ 170 h 423"/>
                <a:gd name="T40" fmla="*/ 238 w 246"/>
                <a:gd name="T41" fmla="*/ 182 h 423"/>
                <a:gd name="T42" fmla="*/ 238 w 246"/>
                <a:gd name="T43" fmla="*/ 242 h 423"/>
                <a:gd name="T44" fmla="*/ 226 w 246"/>
                <a:gd name="T45" fmla="*/ 254 h 423"/>
                <a:gd name="T46" fmla="*/ 90 w 246"/>
                <a:gd name="T47" fmla="*/ 254 h 423"/>
                <a:gd name="T48" fmla="*/ 84 w 246"/>
                <a:gd name="T49" fmla="*/ 260 h 423"/>
                <a:gd name="T50" fmla="*/ 84 w 246"/>
                <a:gd name="T51" fmla="*/ 33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6" h="423">
                  <a:moveTo>
                    <a:pt x="84" y="333"/>
                  </a:moveTo>
                  <a:lnTo>
                    <a:pt x="84" y="333"/>
                  </a:lnTo>
                  <a:cubicBezTo>
                    <a:pt x="84" y="336"/>
                    <a:pt x="87" y="339"/>
                    <a:pt x="90" y="339"/>
                  </a:cubicBezTo>
                  <a:lnTo>
                    <a:pt x="233" y="339"/>
                  </a:lnTo>
                  <a:cubicBezTo>
                    <a:pt x="240" y="339"/>
                    <a:pt x="246" y="344"/>
                    <a:pt x="246" y="351"/>
                  </a:cubicBezTo>
                  <a:lnTo>
                    <a:pt x="246" y="411"/>
                  </a:lnTo>
                  <a:cubicBezTo>
                    <a:pt x="246" y="418"/>
                    <a:pt x="240" y="423"/>
                    <a:pt x="233" y="423"/>
                  </a:cubicBezTo>
                  <a:lnTo>
                    <a:pt x="12" y="423"/>
                  </a:lnTo>
                  <a:cubicBezTo>
                    <a:pt x="5" y="423"/>
                    <a:pt x="0" y="418"/>
                    <a:pt x="0" y="411"/>
                  </a:cubicBezTo>
                  <a:lnTo>
                    <a:pt x="0" y="13"/>
                  </a:lnTo>
                  <a:cubicBezTo>
                    <a:pt x="0" y="6"/>
                    <a:pt x="5" y="0"/>
                    <a:pt x="12" y="0"/>
                  </a:cubicBezTo>
                  <a:lnTo>
                    <a:pt x="231" y="0"/>
                  </a:lnTo>
                  <a:cubicBezTo>
                    <a:pt x="238" y="0"/>
                    <a:pt x="243" y="6"/>
                    <a:pt x="243" y="13"/>
                  </a:cubicBezTo>
                  <a:lnTo>
                    <a:pt x="243" y="73"/>
                  </a:lnTo>
                  <a:cubicBezTo>
                    <a:pt x="243" y="80"/>
                    <a:pt x="238" y="85"/>
                    <a:pt x="231" y="85"/>
                  </a:cubicBezTo>
                  <a:lnTo>
                    <a:pt x="90" y="85"/>
                  </a:lnTo>
                  <a:cubicBezTo>
                    <a:pt x="87" y="85"/>
                    <a:pt x="84" y="88"/>
                    <a:pt x="84" y="91"/>
                  </a:cubicBezTo>
                  <a:lnTo>
                    <a:pt x="84" y="164"/>
                  </a:lnTo>
                  <a:cubicBezTo>
                    <a:pt x="84" y="167"/>
                    <a:pt x="87" y="170"/>
                    <a:pt x="90" y="170"/>
                  </a:cubicBezTo>
                  <a:lnTo>
                    <a:pt x="226" y="170"/>
                  </a:lnTo>
                  <a:cubicBezTo>
                    <a:pt x="233" y="170"/>
                    <a:pt x="238" y="175"/>
                    <a:pt x="238" y="182"/>
                  </a:cubicBezTo>
                  <a:lnTo>
                    <a:pt x="238" y="242"/>
                  </a:lnTo>
                  <a:cubicBezTo>
                    <a:pt x="238" y="249"/>
                    <a:pt x="233" y="254"/>
                    <a:pt x="226" y="254"/>
                  </a:cubicBezTo>
                  <a:lnTo>
                    <a:pt x="90" y="254"/>
                  </a:lnTo>
                  <a:cubicBezTo>
                    <a:pt x="87" y="254"/>
                    <a:pt x="84" y="257"/>
                    <a:pt x="84" y="260"/>
                  </a:cubicBezTo>
                  <a:lnTo>
                    <a:pt x="84" y="3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6"/>
            <p:cNvSpPr>
              <a:spLocks/>
            </p:cNvSpPr>
            <p:nvPr/>
          </p:nvSpPr>
          <p:spPr bwMode="auto">
            <a:xfrm>
              <a:off x="2676525" y="793750"/>
              <a:ext cx="274638" cy="411163"/>
            </a:xfrm>
            <a:custGeom>
              <a:avLst/>
              <a:gdLst>
                <a:gd name="T0" fmla="*/ 287 w 287"/>
                <a:gd name="T1" fmla="*/ 296 h 430"/>
                <a:gd name="T2" fmla="*/ 287 w 287"/>
                <a:gd name="T3" fmla="*/ 296 h 430"/>
                <a:gd name="T4" fmla="*/ 143 w 287"/>
                <a:gd name="T5" fmla="*/ 430 h 430"/>
                <a:gd name="T6" fmla="*/ 0 w 287"/>
                <a:gd name="T7" fmla="*/ 296 h 430"/>
                <a:gd name="T8" fmla="*/ 0 w 287"/>
                <a:gd name="T9" fmla="*/ 12 h 430"/>
                <a:gd name="T10" fmla="*/ 12 w 287"/>
                <a:gd name="T11" fmla="*/ 0 h 430"/>
                <a:gd name="T12" fmla="*/ 73 w 287"/>
                <a:gd name="T13" fmla="*/ 0 h 430"/>
                <a:gd name="T14" fmla="*/ 85 w 287"/>
                <a:gd name="T15" fmla="*/ 12 h 430"/>
                <a:gd name="T16" fmla="*/ 85 w 287"/>
                <a:gd name="T17" fmla="*/ 296 h 430"/>
                <a:gd name="T18" fmla="*/ 143 w 287"/>
                <a:gd name="T19" fmla="*/ 345 h 430"/>
                <a:gd name="T20" fmla="*/ 201 w 287"/>
                <a:gd name="T21" fmla="*/ 296 h 430"/>
                <a:gd name="T22" fmla="*/ 201 w 287"/>
                <a:gd name="T23" fmla="*/ 12 h 430"/>
                <a:gd name="T24" fmla="*/ 213 w 287"/>
                <a:gd name="T25" fmla="*/ 0 h 430"/>
                <a:gd name="T26" fmla="*/ 274 w 287"/>
                <a:gd name="T27" fmla="*/ 0 h 430"/>
                <a:gd name="T28" fmla="*/ 287 w 287"/>
                <a:gd name="T29" fmla="*/ 12 h 430"/>
                <a:gd name="T30" fmla="*/ 287 w 287"/>
                <a:gd name="T31" fmla="*/ 29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430">
                  <a:moveTo>
                    <a:pt x="287" y="296"/>
                  </a:moveTo>
                  <a:lnTo>
                    <a:pt x="287" y="296"/>
                  </a:lnTo>
                  <a:cubicBezTo>
                    <a:pt x="287" y="369"/>
                    <a:pt x="226" y="430"/>
                    <a:pt x="143" y="430"/>
                  </a:cubicBezTo>
                  <a:cubicBezTo>
                    <a:pt x="61" y="430"/>
                    <a:pt x="0" y="369"/>
                    <a:pt x="0" y="296"/>
                  </a:cubicBezTo>
                  <a:lnTo>
                    <a:pt x="0" y="12"/>
                  </a:lnTo>
                  <a:cubicBezTo>
                    <a:pt x="0" y="6"/>
                    <a:pt x="6" y="0"/>
                    <a:pt x="12" y="0"/>
                  </a:cubicBezTo>
                  <a:lnTo>
                    <a:pt x="73" y="0"/>
                  </a:lnTo>
                  <a:cubicBezTo>
                    <a:pt x="80" y="0"/>
                    <a:pt x="85" y="6"/>
                    <a:pt x="85" y="12"/>
                  </a:cubicBezTo>
                  <a:lnTo>
                    <a:pt x="85" y="296"/>
                  </a:lnTo>
                  <a:cubicBezTo>
                    <a:pt x="85" y="323"/>
                    <a:pt x="107" y="345"/>
                    <a:pt x="143" y="345"/>
                  </a:cubicBezTo>
                  <a:cubicBezTo>
                    <a:pt x="180" y="345"/>
                    <a:pt x="201" y="323"/>
                    <a:pt x="201" y="296"/>
                  </a:cubicBezTo>
                  <a:lnTo>
                    <a:pt x="201" y="12"/>
                  </a:lnTo>
                  <a:cubicBezTo>
                    <a:pt x="201" y="6"/>
                    <a:pt x="207" y="0"/>
                    <a:pt x="213" y="0"/>
                  </a:cubicBezTo>
                  <a:lnTo>
                    <a:pt x="274" y="0"/>
                  </a:lnTo>
                  <a:cubicBezTo>
                    <a:pt x="281" y="0"/>
                    <a:pt x="287" y="6"/>
                    <a:pt x="287" y="12"/>
                  </a:cubicBezTo>
                  <a:lnTo>
                    <a:pt x="287" y="2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
            <p:cNvSpPr>
              <a:spLocks/>
            </p:cNvSpPr>
            <p:nvPr/>
          </p:nvSpPr>
          <p:spPr bwMode="auto">
            <a:xfrm>
              <a:off x="2060575" y="793750"/>
              <a:ext cx="260350" cy="403225"/>
            </a:xfrm>
            <a:custGeom>
              <a:avLst/>
              <a:gdLst>
                <a:gd name="T0" fmla="*/ 188 w 272"/>
                <a:gd name="T1" fmla="*/ 423 h 423"/>
                <a:gd name="T2" fmla="*/ 188 w 272"/>
                <a:gd name="T3" fmla="*/ 423 h 423"/>
                <a:gd name="T4" fmla="*/ 172 w 272"/>
                <a:gd name="T5" fmla="*/ 413 h 423"/>
                <a:gd name="T6" fmla="*/ 90 w 272"/>
                <a:gd name="T7" fmla="*/ 201 h 423"/>
                <a:gd name="T8" fmla="*/ 84 w 272"/>
                <a:gd name="T9" fmla="*/ 202 h 423"/>
                <a:gd name="T10" fmla="*/ 84 w 272"/>
                <a:gd name="T11" fmla="*/ 411 h 423"/>
                <a:gd name="T12" fmla="*/ 72 w 272"/>
                <a:gd name="T13" fmla="*/ 423 h 423"/>
                <a:gd name="T14" fmla="*/ 12 w 272"/>
                <a:gd name="T15" fmla="*/ 423 h 423"/>
                <a:gd name="T16" fmla="*/ 0 w 272"/>
                <a:gd name="T17" fmla="*/ 411 h 423"/>
                <a:gd name="T18" fmla="*/ 0 w 272"/>
                <a:gd name="T19" fmla="*/ 12 h 423"/>
                <a:gd name="T20" fmla="*/ 12 w 272"/>
                <a:gd name="T21" fmla="*/ 0 h 423"/>
                <a:gd name="T22" fmla="*/ 84 w 272"/>
                <a:gd name="T23" fmla="*/ 0 h 423"/>
                <a:gd name="T24" fmla="*/ 99 w 272"/>
                <a:gd name="T25" fmla="*/ 11 h 423"/>
                <a:gd name="T26" fmla="*/ 182 w 272"/>
                <a:gd name="T27" fmla="*/ 241 h 423"/>
                <a:gd name="T28" fmla="*/ 187 w 272"/>
                <a:gd name="T29" fmla="*/ 239 h 423"/>
                <a:gd name="T30" fmla="*/ 187 w 272"/>
                <a:gd name="T31" fmla="*/ 12 h 423"/>
                <a:gd name="T32" fmla="*/ 199 w 272"/>
                <a:gd name="T33" fmla="*/ 0 h 423"/>
                <a:gd name="T34" fmla="*/ 260 w 272"/>
                <a:gd name="T35" fmla="*/ 0 h 423"/>
                <a:gd name="T36" fmla="*/ 272 w 272"/>
                <a:gd name="T37" fmla="*/ 12 h 423"/>
                <a:gd name="T38" fmla="*/ 272 w 272"/>
                <a:gd name="T39" fmla="*/ 411 h 423"/>
                <a:gd name="T40" fmla="*/ 260 w 272"/>
                <a:gd name="T41" fmla="*/ 423 h 423"/>
                <a:gd name="T42" fmla="*/ 188 w 272"/>
                <a:gd name="T43"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2" h="423">
                  <a:moveTo>
                    <a:pt x="188" y="423"/>
                  </a:moveTo>
                  <a:lnTo>
                    <a:pt x="188" y="423"/>
                  </a:lnTo>
                  <a:cubicBezTo>
                    <a:pt x="178" y="423"/>
                    <a:pt x="174" y="418"/>
                    <a:pt x="172" y="413"/>
                  </a:cubicBezTo>
                  <a:lnTo>
                    <a:pt x="90" y="201"/>
                  </a:lnTo>
                  <a:cubicBezTo>
                    <a:pt x="89" y="197"/>
                    <a:pt x="84" y="198"/>
                    <a:pt x="84" y="202"/>
                  </a:cubicBezTo>
                  <a:lnTo>
                    <a:pt x="84" y="411"/>
                  </a:lnTo>
                  <a:cubicBezTo>
                    <a:pt x="84" y="418"/>
                    <a:pt x="79" y="423"/>
                    <a:pt x="72" y="423"/>
                  </a:cubicBezTo>
                  <a:lnTo>
                    <a:pt x="12" y="423"/>
                  </a:lnTo>
                  <a:cubicBezTo>
                    <a:pt x="5" y="423"/>
                    <a:pt x="0" y="418"/>
                    <a:pt x="0" y="411"/>
                  </a:cubicBezTo>
                  <a:lnTo>
                    <a:pt x="0" y="12"/>
                  </a:lnTo>
                  <a:cubicBezTo>
                    <a:pt x="0" y="6"/>
                    <a:pt x="5" y="0"/>
                    <a:pt x="12" y="0"/>
                  </a:cubicBezTo>
                  <a:lnTo>
                    <a:pt x="84" y="0"/>
                  </a:lnTo>
                  <a:cubicBezTo>
                    <a:pt x="93" y="0"/>
                    <a:pt x="97" y="6"/>
                    <a:pt x="99" y="11"/>
                  </a:cubicBezTo>
                  <a:lnTo>
                    <a:pt x="182" y="241"/>
                  </a:lnTo>
                  <a:cubicBezTo>
                    <a:pt x="183" y="244"/>
                    <a:pt x="187" y="243"/>
                    <a:pt x="187" y="239"/>
                  </a:cubicBezTo>
                  <a:lnTo>
                    <a:pt x="187" y="12"/>
                  </a:lnTo>
                  <a:cubicBezTo>
                    <a:pt x="187" y="6"/>
                    <a:pt x="193" y="0"/>
                    <a:pt x="199" y="0"/>
                  </a:cubicBezTo>
                  <a:lnTo>
                    <a:pt x="260" y="0"/>
                  </a:lnTo>
                  <a:cubicBezTo>
                    <a:pt x="266" y="0"/>
                    <a:pt x="272" y="6"/>
                    <a:pt x="272" y="12"/>
                  </a:cubicBezTo>
                  <a:lnTo>
                    <a:pt x="272" y="411"/>
                  </a:lnTo>
                  <a:cubicBezTo>
                    <a:pt x="272" y="418"/>
                    <a:pt x="266" y="423"/>
                    <a:pt x="260" y="423"/>
                  </a:cubicBezTo>
                  <a:lnTo>
                    <a:pt x="188" y="4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nvSpPr>
          <p:spPr bwMode="auto">
            <a:xfrm>
              <a:off x="1454150" y="793750"/>
              <a:ext cx="277813" cy="403225"/>
            </a:xfrm>
            <a:custGeom>
              <a:avLst/>
              <a:gdLst>
                <a:gd name="T0" fmla="*/ 91 w 291"/>
                <a:gd name="T1" fmla="*/ 251 h 423"/>
                <a:gd name="T2" fmla="*/ 91 w 291"/>
                <a:gd name="T3" fmla="*/ 251 h 423"/>
                <a:gd name="T4" fmla="*/ 84 w 291"/>
                <a:gd name="T5" fmla="*/ 253 h 423"/>
                <a:gd name="T6" fmla="*/ 84 w 291"/>
                <a:gd name="T7" fmla="*/ 411 h 423"/>
                <a:gd name="T8" fmla="*/ 72 w 291"/>
                <a:gd name="T9" fmla="*/ 423 h 423"/>
                <a:gd name="T10" fmla="*/ 13 w 291"/>
                <a:gd name="T11" fmla="*/ 423 h 423"/>
                <a:gd name="T12" fmla="*/ 0 w 291"/>
                <a:gd name="T13" fmla="*/ 411 h 423"/>
                <a:gd name="T14" fmla="*/ 0 w 291"/>
                <a:gd name="T15" fmla="*/ 12 h 423"/>
                <a:gd name="T16" fmla="*/ 13 w 291"/>
                <a:gd name="T17" fmla="*/ 0 h 423"/>
                <a:gd name="T18" fmla="*/ 72 w 291"/>
                <a:gd name="T19" fmla="*/ 0 h 423"/>
                <a:gd name="T20" fmla="*/ 84 w 291"/>
                <a:gd name="T21" fmla="*/ 12 h 423"/>
                <a:gd name="T22" fmla="*/ 84 w 291"/>
                <a:gd name="T23" fmla="*/ 151 h 423"/>
                <a:gd name="T24" fmla="*/ 91 w 291"/>
                <a:gd name="T25" fmla="*/ 153 h 423"/>
                <a:gd name="T26" fmla="*/ 190 w 291"/>
                <a:gd name="T27" fmla="*/ 6 h 423"/>
                <a:gd name="T28" fmla="*/ 204 w 291"/>
                <a:gd name="T29" fmla="*/ 0 h 423"/>
                <a:gd name="T30" fmla="*/ 265 w 291"/>
                <a:gd name="T31" fmla="*/ 0 h 423"/>
                <a:gd name="T32" fmla="*/ 275 w 291"/>
                <a:gd name="T33" fmla="*/ 22 h 423"/>
                <a:gd name="T34" fmla="*/ 162 w 291"/>
                <a:gd name="T35" fmla="*/ 189 h 423"/>
                <a:gd name="T36" fmla="*/ 162 w 291"/>
                <a:gd name="T37" fmla="*/ 209 h 423"/>
                <a:gd name="T38" fmla="*/ 286 w 291"/>
                <a:gd name="T39" fmla="*/ 400 h 423"/>
                <a:gd name="T40" fmla="*/ 273 w 291"/>
                <a:gd name="T41" fmla="*/ 423 h 423"/>
                <a:gd name="T42" fmla="*/ 208 w 291"/>
                <a:gd name="T43" fmla="*/ 423 h 423"/>
                <a:gd name="T44" fmla="*/ 194 w 291"/>
                <a:gd name="T45" fmla="*/ 416 h 423"/>
                <a:gd name="T46" fmla="*/ 91 w 291"/>
                <a:gd name="T47" fmla="*/ 2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23">
                  <a:moveTo>
                    <a:pt x="91" y="251"/>
                  </a:moveTo>
                  <a:lnTo>
                    <a:pt x="91" y="251"/>
                  </a:lnTo>
                  <a:cubicBezTo>
                    <a:pt x="89" y="248"/>
                    <a:pt x="84" y="249"/>
                    <a:pt x="84" y="253"/>
                  </a:cubicBezTo>
                  <a:lnTo>
                    <a:pt x="84" y="411"/>
                  </a:lnTo>
                  <a:cubicBezTo>
                    <a:pt x="84" y="418"/>
                    <a:pt x="79" y="423"/>
                    <a:pt x="72" y="423"/>
                  </a:cubicBezTo>
                  <a:lnTo>
                    <a:pt x="13" y="423"/>
                  </a:lnTo>
                  <a:cubicBezTo>
                    <a:pt x="6" y="423"/>
                    <a:pt x="0" y="418"/>
                    <a:pt x="0" y="411"/>
                  </a:cubicBezTo>
                  <a:lnTo>
                    <a:pt x="0" y="12"/>
                  </a:lnTo>
                  <a:cubicBezTo>
                    <a:pt x="0" y="6"/>
                    <a:pt x="6" y="0"/>
                    <a:pt x="13" y="0"/>
                  </a:cubicBezTo>
                  <a:lnTo>
                    <a:pt x="72" y="0"/>
                  </a:lnTo>
                  <a:cubicBezTo>
                    <a:pt x="79" y="0"/>
                    <a:pt x="84" y="6"/>
                    <a:pt x="84" y="12"/>
                  </a:cubicBezTo>
                  <a:lnTo>
                    <a:pt x="84" y="151"/>
                  </a:lnTo>
                  <a:cubicBezTo>
                    <a:pt x="84" y="155"/>
                    <a:pt x="89" y="155"/>
                    <a:pt x="91" y="153"/>
                  </a:cubicBezTo>
                  <a:lnTo>
                    <a:pt x="190" y="6"/>
                  </a:lnTo>
                  <a:cubicBezTo>
                    <a:pt x="192" y="4"/>
                    <a:pt x="194" y="0"/>
                    <a:pt x="204" y="0"/>
                  </a:cubicBezTo>
                  <a:lnTo>
                    <a:pt x="265" y="0"/>
                  </a:lnTo>
                  <a:cubicBezTo>
                    <a:pt x="276" y="0"/>
                    <a:pt x="281" y="13"/>
                    <a:pt x="275" y="22"/>
                  </a:cubicBezTo>
                  <a:lnTo>
                    <a:pt x="162" y="189"/>
                  </a:lnTo>
                  <a:cubicBezTo>
                    <a:pt x="156" y="196"/>
                    <a:pt x="157" y="201"/>
                    <a:pt x="162" y="209"/>
                  </a:cubicBezTo>
                  <a:lnTo>
                    <a:pt x="286" y="400"/>
                  </a:lnTo>
                  <a:cubicBezTo>
                    <a:pt x="291" y="409"/>
                    <a:pt x="286" y="423"/>
                    <a:pt x="273" y="423"/>
                  </a:cubicBezTo>
                  <a:lnTo>
                    <a:pt x="208" y="423"/>
                  </a:lnTo>
                  <a:cubicBezTo>
                    <a:pt x="199" y="423"/>
                    <a:pt x="196" y="419"/>
                    <a:pt x="194" y="416"/>
                  </a:cubicBezTo>
                  <a:lnTo>
                    <a:pt x="91" y="2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9"/>
            <p:cNvSpPr>
              <a:spLocks/>
            </p:cNvSpPr>
            <p:nvPr/>
          </p:nvSpPr>
          <p:spPr bwMode="auto">
            <a:xfrm>
              <a:off x="2374900" y="793750"/>
              <a:ext cx="277813" cy="403225"/>
            </a:xfrm>
            <a:custGeom>
              <a:avLst/>
              <a:gdLst>
                <a:gd name="T0" fmla="*/ 90 w 291"/>
                <a:gd name="T1" fmla="*/ 251 h 423"/>
                <a:gd name="T2" fmla="*/ 90 w 291"/>
                <a:gd name="T3" fmla="*/ 251 h 423"/>
                <a:gd name="T4" fmla="*/ 84 w 291"/>
                <a:gd name="T5" fmla="*/ 253 h 423"/>
                <a:gd name="T6" fmla="*/ 84 w 291"/>
                <a:gd name="T7" fmla="*/ 411 h 423"/>
                <a:gd name="T8" fmla="*/ 72 w 291"/>
                <a:gd name="T9" fmla="*/ 423 h 423"/>
                <a:gd name="T10" fmla="*/ 12 w 291"/>
                <a:gd name="T11" fmla="*/ 423 h 423"/>
                <a:gd name="T12" fmla="*/ 0 w 291"/>
                <a:gd name="T13" fmla="*/ 411 h 423"/>
                <a:gd name="T14" fmla="*/ 0 w 291"/>
                <a:gd name="T15" fmla="*/ 12 h 423"/>
                <a:gd name="T16" fmla="*/ 12 w 291"/>
                <a:gd name="T17" fmla="*/ 0 h 423"/>
                <a:gd name="T18" fmla="*/ 72 w 291"/>
                <a:gd name="T19" fmla="*/ 0 h 423"/>
                <a:gd name="T20" fmla="*/ 84 w 291"/>
                <a:gd name="T21" fmla="*/ 12 h 423"/>
                <a:gd name="T22" fmla="*/ 84 w 291"/>
                <a:gd name="T23" fmla="*/ 151 h 423"/>
                <a:gd name="T24" fmla="*/ 90 w 291"/>
                <a:gd name="T25" fmla="*/ 153 h 423"/>
                <a:gd name="T26" fmla="*/ 190 w 291"/>
                <a:gd name="T27" fmla="*/ 6 h 423"/>
                <a:gd name="T28" fmla="*/ 203 w 291"/>
                <a:gd name="T29" fmla="*/ 0 h 423"/>
                <a:gd name="T30" fmla="*/ 264 w 291"/>
                <a:gd name="T31" fmla="*/ 0 h 423"/>
                <a:gd name="T32" fmla="*/ 274 w 291"/>
                <a:gd name="T33" fmla="*/ 22 h 423"/>
                <a:gd name="T34" fmla="*/ 161 w 291"/>
                <a:gd name="T35" fmla="*/ 189 h 423"/>
                <a:gd name="T36" fmla="*/ 161 w 291"/>
                <a:gd name="T37" fmla="*/ 209 h 423"/>
                <a:gd name="T38" fmla="*/ 285 w 291"/>
                <a:gd name="T39" fmla="*/ 400 h 423"/>
                <a:gd name="T40" fmla="*/ 273 w 291"/>
                <a:gd name="T41" fmla="*/ 423 h 423"/>
                <a:gd name="T42" fmla="*/ 207 w 291"/>
                <a:gd name="T43" fmla="*/ 423 h 423"/>
                <a:gd name="T44" fmla="*/ 193 w 291"/>
                <a:gd name="T45" fmla="*/ 416 h 423"/>
                <a:gd name="T46" fmla="*/ 90 w 291"/>
                <a:gd name="T47" fmla="*/ 2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23">
                  <a:moveTo>
                    <a:pt x="90" y="251"/>
                  </a:moveTo>
                  <a:lnTo>
                    <a:pt x="90" y="251"/>
                  </a:lnTo>
                  <a:cubicBezTo>
                    <a:pt x="88" y="248"/>
                    <a:pt x="84" y="249"/>
                    <a:pt x="84" y="253"/>
                  </a:cubicBezTo>
                  <a:lnTo>
                    <a:pt x="84" y="411"/>
                  </a:lnTo>
                  <a:cubicBezTo>
                    <a:pt x="84" y="418"/>
                    <a:pt x="79" y="423"/>
                    <a:pt x="72" y="423"/>
                  </a:cubicBezTo>
                  <a:lnTo>
                    <a:pt x="12" y="423"/>
                  </a:lnTo>
                  <a:cubicBezTo>
                    <a:pt x="5" y="423"/>
                    <a:pt x="0" y="418"/>
                    <a:pt x="0" y="411"/>
                  </a:cubicBezTo>
                  <a:lnTo>
                    <a:pt x="0" y="12"/>
                  </a:lnTo>
                  <a:cubicBezTo>
                    <a:pt x="0" y="6"/>
                    <a:pt x="5" y="0"/>
                    <a:pt x="12" y="0"/>
                  </a:cubicBezTo>
                  <a:lnTo>
                    <a:pt x="72" y="0"/>
                  </a:lnTo>
                  <a:cubicBezTo>
                    <a:pt x="79" y="0"/>
                    <a:pt x="84" y="6"/>
                    <a:pt x="84" y="12"/>
                  </a:cubicBezTo>
                  <a:lnTo>
                    <a:pt x="84" y="151"/>
                  </a:lnTo>
                  <a:cubicBezTo>
                    <a:pt x="84" y="155"/>
                    <a:pt x="88" y="155"/>
                    <a:pt x="90" y="153"/>
                  </a:cubicBezTo>
                  <a:lnTo>
                    <a:pt x="190" y="6"/>
                  </a:lnTo>
                  <a:cubicBezTo>
                    <a:pt x="192" y="4"/>
                    <a:pt x="194" y="0"/>
                    <a:pt x="203" y="0"/>
                  </a:cubicBezTo>
                  <a:lnTo>
                    <a:pt x="264" y="0"/>
                  </a:lnTo>
                  <a:cubicBezTo>
                    <a:pt x="276" y="0"/>
                    <a:pt x="280" y="13"/>
                    <a:pt x="274" y="22"/>
                  </a:cubicBezTo>
                  <a:lnTo>
                    <a:pt x="161" y="189"/>
                  </a:lnTo>
                  <a:cubicBezTo>
                    <a:pt x="156" y="196"/>
                    <a:pt x="157" y="201"/>
                    <a:pt x="161" y="209"/>
                  </a:cubicBezTo>
                  <a:lnTo>
                    <a:pt x="285" y="400"/>
                  </a:lnTo>
                  <a:cubicBezTo>
                    <a:pt x="291" y="409"/>
                    <a:pt x="286" y="423"/>
                    <a:pt x="273" y="423"/>
                  </a:cubicBezTo>
                  <a:lnTo>
                    <a:pt x="207" y="423"/>
                  </a:lnTo>
                  <a:cubicBezTo>
                    <a:pt x="198" y="423"/>
                    <a:pt x="195" y="419"/>
                    <a:pt x="193" y="416"/>
                  </a:cubicBezTo>
                  <a:lnTo>
                    <a:pt x="90" y="2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0"/>
            <p:cNvSpPr>
              <a:spLocks/>
            </p:cNvSpPr>
            <p:nvPr/>
          </p:nvSpPr>
          <p:spPr bwMode="auto">
            <a:xfrm>
              <a:off x="1200150" y="793750"/>
              <a:ext cx="217488" cy="403225"/>
            </a:xfrm>
            <a:custGeom>
              <a:avLst/>
              <a:gdLst>
                <a:gd name="T0" fmla="*/ 84 w 229"/>
                <a:gd name="T1" fmla="*/ 332 h 423"/>
                <a:gd name="T2" fmla="*/ 84 w 229"/>
                <a:gd name="T3" fmla="*/ 332 h 423"/>
                <a:gd name="T4" fmla="*/ 90 w 229"/>
                <a:gd name="T5" fmla="*/ 338 h 423"/>
                <a:gd name="T6" fmla="*/ 217 w 229"/>
                <a:gd name="T7" fmla="*/ 338 h 423"/>
                <a:gd name="T8" fmla="*/ 229 w 229"/>
                <a:gd name="T9" fmla="*/ 351 h 423"/>
                <a:gd name="T10" fmla="*/ 229 w 229"/>
                <a:gd name="T11" fmla="*/ 411 h 423"/>
                <a:gd name="T12" fmla="*/ 217 w 229"/>
                <a:gd name="T13" fmla="*/ 423 h 423"/>
                <a:gd name="T14" fmla="*/ 12 w 229"/>
                <a:gd name="T15" fmla="*/ 423 h 423"/>
                <a:gd name="T16" fmla="*/ 0 w 229"/>
                <a:gd name="T17" fmla="*/ 411 h 423"/>
                <a:gd name="T18" fmla="*/ 0 w 229"/>
                <a:gd name="T19" fmla="*/ 12 h 423"/>
                <a:gd name="T20" fmla="*/ 12 w 229"/>
                <a:gd name="T21" fmla="*/ 0 h 423"/>
                <a:gd name="T22" fmla="*/ 72 w 229"/>
                <a:gd name="T23" fmla="*/ 0 h 423"/>
                <a:gd name="T24" fmla="*/ 84 w 229"/>
                <a:gd name="T25" fmla="*/ 12 h 423"/>
                <a:gd name="T26" fmla="*/ 84 w 229"/>
                <a:gd name="T27" fmla="*/ 33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423">
                  <a:moveTo>
                    <a:pt x="84" y="332"/>
                  </a:moveTo>
                  <a:lnTo>
                    <a:pt x="84" y="332"/>
                  </a:lnTo>
                  <a:cubicBezTo>
                    <a:pt x="84" y="336"/>
                    <a:pt x="87" y="338"/>
                    <a:pt x="90" y="338"/>
                  </a:cubicBezTo>
                  <a:lnTo>
                    <a:pt x="217" y="338"/>
                  </a:lnTo>
                  <a:cubicBezTo>
                    <a:pt x="224" y="338"/>
                    <a:pt x="229" y="344"/>
                    <a:pt x="229" y="351"/>
                  </a:cubicBezTo>
                  <a:lnTo>
                    <a:pt x="229" y="411"/>
                  </a:lnTo>
                  <a:cubicBezTo>
                    <a:pt x="229" y="418"/>
                    <a:pt x="224" y="423"/>
                    <a:pt x="217" y="423"/>
                  </a:cubicBezTo>
                  <a:lnTo>
                    <a:pt x="12" y="423"/>
                  </a:lnTo>
                  <a:cubicBezTo>
                    <a:pt x="5" y="423"/>
                    <a:pt x="0" y="418"/>
                    <a:pt x="0" y="411"/>
                  </a:cubicBezTo>
                  <a:lnTo>
                    <a:pt x="0" y="12"/>
                  </a:lnTo>
                  <a:cubicBezTo>
                    <a:pt x="0" y="6"/>
                    <a:pt x="5" y="0"/>
                    <a:pt x="12" y="0"/>
                  </a:cubicBezTo>
                  <a:lnTo>
                    <a:pt x="72" y="0"/>
                  </a:lnTo>
                  <a:cubicBezTo>
                    <a:pt x="79" y="0"/>
                    <a:pt x="84" y="6"/>
                    <a:pt x="84" y="12"/>
                  </a:cubicBezTo>
                  <a:lnTo>
                    <a:pt x="84" y="33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1"/>
            <p:cNvSpPr>
              <a:spLocks/>
            </p:cNvSpPr>
            <p:nvPr/>
          </p:nvSpPr>
          <p:spPr bwMode="auto">
            <a:xfrm>
              <a:off x="533400" y="793750"/>
              <a:ext cx="312738" cy="403225"/>
            </a:xfrm>
            <a:custGeom>
              <a:avLst/>
              <a:gdLst>
                <a:gd name="T0" fmla="*/ 220 w 327"/>
                <a:gd name="T1" fmla="*/ 414 h 423"/>
                <a:gd name="T2" fmla="*/ 220 w 327"/>
                <a:gd name="T3" fmla="*/ 414 h 423"/>
                <a:gd name="T4" fmla="*/ 209 w 327"/>
                <a:gd name="T5" fmla="*/ 423 h 423"/>
                <a:gd name="T6" fmla="*/ 118 w 327"/>
                <a:gd name="T7" fmla="*/ 423 h 423"/>
                <a:gd name="T8" fmla="*/ 106 w 327"/>
                <a:gd name="T9" fmla="*/ 414 h 423"/>
                <a:gd name="T10" fmla="*/ 2 w 327"/>
                <a:gd name="T11" fmla="*/ 15 h 423"/>
                <a:gd name="T12" fmla="*/ 13 w 327"/>
                <a:gd name="T13" fmla="*/ 0 h 423"/>
                <a:gd name="T14" fmla="*/ 80 w 327"/>
                <a:gd name="T15" fmla="*/ 0 h 423"/>
                <a:gd name="T16" fmla="*/ 91 w 327"/>
                <a:gd name="T17" fmla="*/ 9 h 423"/>
                <a:gd name="T18" fmla="*/ 158 w 327"/>
                <a:gd name="T19" fmla="*/ 293 h 423"/>
                <a:gd name="T20" fmla="*/ 162 w 327"/>
                <a:gd name="T21" fmla="*/ 297 h 423"/>
                <a:gd name="T22" fmla="*/ 166 w 327"/>
                <a:gd name="T23" fmla="*/ 297 h 423"/>
                <a:gd name="T24" fmla="*/ 170 w 327"/>
                <a:gd name="T25" fmla="*/ 293 h 423"/>
                <a:gd name="T26" fmla="*/ 236 w 327"/>
                <a:gd name="T27" fmla="*/ 9 h 423"/>
                <a:gd name="T28" fmla="*/ 247 w 327"/>
                <a:gd name="T29" fmla="*/ 0 h 423"/>
                <a:gd name="T30" fmla="*/ 314 w 327"/>
                <a:gd name="T31" fmla="*/ 0 h 423"/>
                <a:gd name="T32" fmla="*/ 325 w 327"/>
                <a:gd name="T33" fmla="*/ 15 h 423"/>
                <a:gd name="T34" fmla="*/ 220 w 327"/>
                <a:gd name="T35" fmla="*/ 41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7" h="423">
                  <a:moveTo>
                    <a:pt x="220" y="414"/>
                  </a:moveTo>
                  <a:lnTo>
                    <a:pt x="220" y="414"/>
                  </a:lnTo>
                  <a:cubicBezTo>
                    <a:pt x="219" y="420"/>
                    <a:pt x="214" y="423"/>
                    <a:pt x="209" y="423"/>
                  </a:cubicBezTo>
                  <a:lnTo>
                    <a:pt x="118" y="423"/>
                  </a:lnTo>
                  <a:cubicBezTo>
                    <a:pt x="112" y="423"/>
                    <a:pt x="108" y="420"/>
                    <a:pt x="106" y="414"/>
                  </a:cubicBezTo>
                  <a:lnTo>
                    <a:pt x="2" y="15"/>
                  </a:lnTo>
                  <a:cubicBezTo>
                    <a:pt x="0" y="9"/>
                    <a:pt x="4" y="0"/>
                    <a:pt x="13" y="0"/>
                  </a:cubicBezTo>
                  <a:lnTo>
                    <a:pt x="80" y="0"/>
                  </a:lnTo>
                  <a:cubicBezTo>
                    <a:pt x="85" y="0"/>
                    <a:pt x="90" y="3"/>
                    <a:pt x="91" y="9"/>
                  </a:cubicBezTo>
                  <a:lnTo>
                    <a:pt x="158" y="293"/>
                  </a:lnTo>
                  <a:cubicBezTo>
                    <a:pt x="158" y="295"/>
                    <a:pt x="159" y="297"/>
                    <a:pt x="162" y="297"/>
                  </a:cubicBezTo>
                  <a:lnTo>
                    <a:pt x="166" y="297"/>
                  </a:lnTo>
                  <a:cubicBezTo>
                    <a:pt x="168" y="297"/>
                    <a:pt x="169" y="295"/>
                    <a:pt x="170" y="293"/>
                  </a:cubicBezTo>
                  <a:lnTo>
                    <a:pt x="236" y="9"/>
                  </a:lnTo>
                  <a:cubicBezTo>
                    <a:pt x="237" y="3"/>
                    <a:pt x="242" y="0"/>
                    <a:pt x="247" y="0"/>
                  </a:cubicBezTo>
                  <a:lnTo>
                    <a:pt x="314" y="0"/>
                  </a:lnTo>
                  <a:cubicBezTo>
                    <a:pt x="323" y="0"/>
                    <a:pt x="327" y="9"/>
                    <a:pt x="325" y="15"/>
                  </a:cubicBezTo>
                  <a:lnTo>
                    <a:pt x="220" y="4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2"/>
            <p:cNvSpPr>
              <a:spLocks noEditPoints="1"/>
            </p:cNvSpPr>
            <p:nvPr/>
          </p:nvSpPr>
          <p:spPr bwMode="auto">
            <a:xfrm>
              <a:off x="869950" y="792163"/>
              <a:ext cx="134938" cy="196850"/>
            </a:xfrm>
            <a:custGeom>
              <a:avLst/>
              <a:gdLst>
                <a:gd name="T0" fmla="*/ 99 w 142"/>
                <a:gd name="T1" fmla="*/ 143 h 207"/>
                <a:gd name="T2" fmla="*/ 99 w 142"/>
                <a:gd name="T3" fmla="*/ 143 h 207"/>
                <a:gd name="T4" fmla="*/ 99 w 142"/>
                <a:gd name="T5" fmla="*/ 63 h 207"/>
                <a:gd name="T6" fmla="*/ 71 w 142"/>
                <a:gd name="T7" fmla="*/ 40 h 207"/>
                <a:gd name="T8" fmla="*/ 43 w 142"/>
                <a:gd name="T9" fmla="*/ 63 h 207"/>
                <a:gd name="T10" fmla="*/ 43 w 142"/>
                <a:gd name="T11" fmla="*/ 143 h 207"/>
                <a:gd name="T12" fmla="*/ 71 w 142"/>
                <a:gd name="T13" fmla="*/ 166 h 207"/>
                <a:gd name="T14" fmla="*/ 99 w 142"/>
                <a:gd name="T15" fmla="*/ 143 h 207"/>
                <a:gd name="T16" fmla="*/ 139 w 142"/>
                <a:gd name="T17" fmla="*/ 63 h 207"/>
                <a:gd name="T18" fmla="*/ 139 w 142"/>
                <a:gd name="T19" fmla="*/ 63 h 207"/>
                <a:gd name="T20" fmla="*/ 139 w 142"/>
                <a:gd name="T21" fmla="*/ 143 h 207"/>
                <a:gd name="T22" fmla="*/ 71 w 142"/>
                <a:gd name="T23" fmla="*/ 207 h 207"/>
                <a:gd name="T24" fmla="*/ 3 w 142"/>
                <a:gd name="T25" fmla="*/ 143 h 207"/>
                <a:gd name="T26" fmla="*/ 3 w 142"/>
                <a:gd name="T27" fmla="*/ 63 h 207"/>
                <a:gd name="T28" fmla="*/ 71 w 142"/>
                <a:gd name="T29" fmla="*/ 0 h 207"/>
                <a:gd name="T30" fmla="*/ 139 w 142"/>
                <a:gd name="T31" fmla="*/ 6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3"/>
                  </a:moveTo>
                  <a:lnTo>
                    <a:pt x="99" y="143"/>
                  </a:lnTo>
                  <a:cubicBezTo>
                    <a:pt x="102" y="119"/>
                    <a:pt x="102" y="87"/>
                    <a:pt x="99" y="63"/>
                  </a:cubicBezTo>
                  <a:cubicBezTo>
                    <a:pt x="98" y="51"/>
                    <a:pt x="89" y="40"/>
                    <a:pt x="71" y="40"/>
                  </a:cubicBezTo>
                  <a:cubicBezTo>
                    <a:pt x="54" y="40"/>
                    <a:pt x="45" y="51"/>
                    <a:pt x="43" y="63"/>
                  </a:cubicBezTo>
                  <a:cubicBezTo>
                    <a:pt x="41" y="87"/>
                    <a:pt x="41" y="119"/>
                    <a:pt x="43" y="143"/>
                  </a:cubicBezTo>
                  <a:cubicBezTo>
                    <a:pt x="45" y="156"/>
                    <a:pt x="54" y="166"/>
                    <a:pt x="71" y="166"/>
                  </a:cubicBezTo>
                  <a:cubicBezTo>
                    <a:pt x="89" y="166"/>
                    <a:pt x="98" y="156"/>
                    <a:pt x="99" y="143"/>
                  </a:cubicBezTo>
                  <a:close/>
                  <a:moveTo>
                    <a:pt x="139" y="63"/>
                  </a:moveTo>
                  <a:lnTo>
                    <a:pt x="139" y="63"/>
                  </a:lnTo>
                  <a:cubicBezTo>
                    <a:pt x="142" y="87"/>
                    <a:pt x="142" y="119"/>
                    <a:pt x="139" y="143"/>
                  </a:cubicBezTo>
                  <a:cubicBezTo>
                    <a:pt x="135" y="178"/>
                    <a:pt x="111" y="207"/>
                    <a:pt x="71" y="207"/>
                  </a:cubicBezTo>
                  <a:cubicBezTo>
                    <a:pt x="32" y="207"/>
                    <a:pt x="7" y="178"/>
                    <a:pt x="3" y="143"/>
                  </a:cubicBezTo>
                  <a:cubicBezTo>
                    <a:pt x="0" y="119"/>
                    <a:pt x="0" y="87"/>
                    <a:pt x="3" y="63"/>
                  </a:cubicBezTo>
                  <a:cubicBezTo>
                    <a:pt x="7" y="29"/>
                    <a:pt x="32" y="0"/>
                    <a:pt x="71" y="0"/>
                  </a:cubicBezTo>
                  <a:cubicBezTo>
                    <a:pt x="111"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3"/>
            <p:cNvSpPr>
              <a:spLocks noEditPoints="1"/>
            </p:cNvSpPr>
            <p:nvPr/>
          </p:nvSpPr>
          <p:spPr bwMode="auto">
            <a:xfrm>
              <a:off x="1022350" y="792163"/>
              <a:ext cx="134938" cy="196850"/>
            </a:xfrm>
            <a:custGeom>
              <a:avLst/>
              <a:gdLst>
                <a:gd name="T0" fmla="*/ 99 w 142"/>
                <a:gd name="T1" fmla="*/ 143 h 207"/>
                <a:gd name="T2" fmla="*/ 99 w 142"/>
                <a:gd name="T3" fmla="*/ 143 h 207"/>
                <a:gd name="T4" fmla="*/ 99 w 142"/>
                <a:gd name="T5" fmla="*/ 63 h 207"/>
                <a:gd name="T6" fmla="*/ 71 w 142"/>
                <a:gd name="T7" fmla="*/ 40 h 207"/>
                <a:gd name="T8" fmla="*/ 43 w 142"/>
                <a:gd name="T9" fmla="*/ 63 h 207"/>
                <a:gd name="T10" fmla="*/ 43 w 142"/>
                <a:gd name="T11" fmla="*/ 143 h 207"/>
                <a:gd name="T12" fmla="*/ 71 w 142"/>
                <a:gd name="T13" fmla="*/ 166 h 207"/>
                <a:gd name="T14" fmla="*/ 99 w 142"/>
                <a:gd name="T15" fmla="*/ 143 h 207"/>
                <a:gd name="T16" fmla="*/ 139 w 142"/>
                <a:gd name="T17" fmla="*/ 63 h 207"/>
                <a:gd name="T18" fmla="*/ 139 w 142"/>
                <a:gd name="T19" fmla="*/ 63 h 207"/>
                <a:gd name="T20" fmla="*/ 139 w 142"/>
                <a:gd name="T21" fmla="*/ 143 h 207"/>
                <a:gd name="T22" fmla="*/ 71 w 142"/>
                <a:gd name="T23" fmla="*/ 207 h 207"/>
                <a:gd name="T24" fmla="*/ 3 w 142"/>
                <a:gd name="T25" fmla="*/ 143 h 207"/>
                <a:gd name="T26" fmla="*/ 3 w 142"/>
                <a:gd name="T27" fmla="*/ 63 h 207"/>
                <a:gd name="T28" fmla="*/ 71 w 142"/>
                <a:gd name="T29" fmla="*/ 0 h 207"/>
                <a:gd name="T30" fmla="*/ 139 w 142"/>
                <a:gd name="T31" fmla="*/ 6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3"/>
                  </a:moveTo>
                  <a:lnTo>
                    <a:pt x="99" y="143"/>
                  </a:lnTo>
                  <a:cubicBezTo>
                    <a:pt x="102" y="119"/>
                    <a:pt x="102" y="87"/>
                    <a:pt x="99" y="63"/>
                  </a:cubicBezTo>
                  <a:cubicBezTo>
                    <a:pt x="97" y="51"/>
                    <a:pt x="88" y="40"/>
                    <a:pt x="71" y="40"/>
                  </a:cubicBezTo>
                  <a:cubicBezTo>
                    <a:pt x="54" y="40"/>
                    <a:pt x="45" y="51"/>
                    <a:pt x="43" y="63"/>
                  </a:cubicBezTo>
                  <a:cubicBezTo>
                    <a:pt x="40" y="87"/>
                    <a:pt x="40"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8"/>
                    <a:pt x="111" y="207"/>
                    <a:pt x="71" y="207"/>
                  </a:cubicBezTo>
                  <a:cubicBezTo>
                    <a:pt x="31" y="207"/>
                    <a:pt x="7" y="178"/>
                    <a:pt x="3" y="143"/>
                  </a:cubicBezTo>
                  <a:cubicBezTo>
                    <a:pt x="0" y="119"/>
                    <a:pt x="0" y="87"/>
                    <a:pt x="3" y="63"/>
                  </a:cubicBezTo>
                  <a:cubicBezTo>
                    <a:pt x="7" y="29"/>
                    <a:pt x="31" y="0"/>
                    <a:pt x="71" y="0"/>
                  </a:cubicBezTo>
                  <a:cubicBezTo>
                    <a:pt x="111"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4"/>
            <p:cNvSpPr>
              <a:spLocks noEditPoints="1"/>
            </p:cNvSpPr>
            <p:nvPr/>
          </p:nvSpPr>
          <p:spPr bwMode="auto">
            <a:xfrm>
              <a:off x="869950" y="1001713"/>
              <a:ext cx="134938" cy="198438"/>
            </a:xfrm>
            <a:custGeom>
              <a:avLst/>
              <a:gdLst>
                <a:gd name="T0" fmla="*/ 99 w 142"/>
                <a:gd name="T1" fmla="*/ 144 h 207"/>
                <a:gd name="T2" fmla="*/ 99 w 142"/>
                <a:gd name="T3" fmla="*/ 144 h 207"/>
                <a:gd name="T4" fmla="*/ 99 w 142"/>
                <a:gd name="T5" fmla="*/ 64 h 207"/>
                <a:gd name="T6" fmla="*/ 71 w 142"/>
                <a:gd name="T7" fmla="*/ 41 h 207"/>
                <a:gd name="T8" fmla="*/ 43 w 142"/>
                <a:gd name="T9" fmla="*/ 64 h 207"/>
                <a:gd name="T10" fmla="*/ 43 w 142"/>
                <a:gd name="T11" fmla="*/ 144 h 207"/>
                <a:gd name="T12" fmla="*/ 71 w 142"/>
                <a:gd name="T13" fmla="*/ 167 h 207"/>
                <a:gd name="T14" fmla="*/ 99 w 142"/>
                <a:gd name="T15" fmla="*/ 144 h 207"/>
                <a:gd name="T16" fmla="*/ 139 w 142"/>
                <a:gd name="T17" fmla="*/ 64 h 207"/>
                <a:gd name="T18" fmla="*/ 139 w 142"/>
                <a:gd name="T19" fmla="*/ 64 h 207"/>
                <a:gd name="T20" fmla="*/ 139 w 142"/>
                <a:gd name="T21" fmla="*/ 144 h 207"/>
                <a:gd name="T22" fmla="*/ 71 w 142"/>
                <a:gd name="T23" fmla="*/ 207 h 207"/>
                <a:gd name="T24" fmla="*/ 3 w 142"/>
                <a:gd name="T25" fmla="*/ 144 h 207"/>
                <a:gd name="T26" fmla="*/ 3 w 142"/>
                <a:gd name="T27" fmla="*/ 64 h 207"/>
                <a:gd name="T28" fmla="*/ 71 w 142"/>
                <a:gd name="T29" fmla="*/ 0 h 207"/>
                <a:gd name="T30" fmla="*/ 139 w 142"/>
                <a:gd name="T31" fmla="*/ 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4"/>
                  </a:moveTo>
                  <a:lnTo>
                    <a:pt x="99" y="144"/>
                  </a:lnTo>
                  <a:cubicBezTo>
                    <a:pt x="102" y="120"/>
                    <a:pt x="102" y="88"/>
                    <a:pt x="99" y="64"/>
                  </a:cubicBezTo>
                  <a:cubicBezTo>
                    <a:pt x="98" y="51"/>
                    <a:pt x="89" y="41"/>
                    <a:pt x="71" y="41"/>
                  </a:cubicBezTo>
                  <a:cubicBezTo>
                    <a:pt x="54" y="41"/>
                    <a:pt x="45" y="51"/>
                    <a:pt x="43" y="64"/>
                  </a:cubicBezTo>
                  <a:cubicBezTo>
                    <a:pt x="41" y="88"/>
                    <a:pt x="41" y="120"/>
                    <a:pt x="43" y="144"/>
                  </a:cubicBezTo>
                  <a:cubicBezTo>
                    <a:pt x="45" y="156"/>
                    <a:pt x="54" y="167"/>
                    <a:pt x="71" y="167"/>
                  </a:cubicBezTo>
                  <a:cubicBezTo>
                    <a:pt x="89" y="167"/>
                    <a:pt x="98" y="156"/>
                    <a:pt x="99" y="144"/>
                  </a:cubicBezTo>
                  <a:close/>
                  <a:moveTo>
                    <a:pt x="139" y="64"/>
                  </a:moveTo>
                  <a:lnTo>
                    <a:pt x="139" y="64"/>
                  </a:lnTo>
                  <a:cubicBezTo>
                    <a:pt x="142" y="88"/>
                    <a:pt x="142" y="120"/>
                    <a:pt x="139" y="144"/>
                  </a:cubicBezTo>
                  <a:cubicBezTo>
                    <a:pt x="135" y="178"/>
                    <a:pt x="111" y="207"/>
                    <a:pt x="71" y="207"/>
                  </a:cubicBezTo>
                  <a:cubicBezTo>
                    <a:pt x="32" y="207"/>
                    <a:pt x="7" y="178"/>
                    <a:pt x="3" y="144"/>
                  </a:cubicBezTo>
                  <a:cubicBezTo>
                    <a:pt x="0" y="120"/>
                    <a:pt x="0" y="88"/>
                    <a:pt x="3" y="64"/>
                  </a:cubicBezTo>
                  <a:cubicBezTo>
                    <a:pt x="7" y="29"/>
                    <a:pt x="32" y="0"/>
                    <a:pt x="71" y="0"/>
                  </a:cubicBezTo>
                  <a:cubicBezTo>
                    <a:pt x="111" y="0"/>
                    <a:pt x="135" y="29"/>
                    <a:pt x="139" y="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5"/>
            <p:cNvSpPr>
              <a:spLocks noEditPoints="1"/>
            </p:cNvSpPr>
            <p:nvPr/>
          </p:nvSpPr>
          <p:spPr bwMode="auto">
            <a:xfrm>
              <a:off x="1022350" y="1001713"/>
              <a:ext cx="134938" cy="198438"/>
            </a:xfrm>
            <a:custGeom>
              <a:avLst/>
              <a:gdLst>
                <a:gd name="T0" fmla="*/ 99 w 142"/>
                <a:gd name="T1" fmla="*/ 144 h 207"/>
                <a:gd name="T2" fmla="*/ 99 w 142"/>
                <a:gd name="T3" fmla="*/ 144 h 207"/>
                <a:gd name="T4" fmla="*/ 99 w 142"/>
                <a:gd name="T5" fmla="*/ 64 h 207"/>
                <a:gd name="T6" fmla="*/ 71 w 142"/>
                <a:gd name="T7" fmla="*/ 41 h 207"/>
                <a:gd name="T8" fmla="*/ 43 w 142"/>
                <a:gd name="T9" fmla="*/ 64 h 207"/>
                <a:gd name="T10" fmla="*/ 43 w 142"/>
                <a:gd name="T11" fmla="*/ 144 h 207"/>
                <a:gd name="T12" fmla="*/ 71 w 142"/>
                <a:gd name="T13" fmla="*/ 167 h 207"/>
                <a:gd name="T14" fmla="*/ 99 w 142"/>
                <a:gd name="T15" fmla="*/ 144 h 207"/>
                <a:gd name="T16" fmla="*/ 139 w 142"/>
                <a:gd name="T17" fmla="*/ 64 h 207"/>
                <a:gd name="T18" fmla="*/ 139 w 142"/>
                <a:gd name="T19" fmla="*/ 64 h 207"/>
                <a:gd name="T20" fmla="*/ 139 w 142"/>
                <a:gd name="T21" fmla="*/ 144 h 207"/>
                <a:gd name="T22" fmla="*/ 71 w 142"/>
                <a:gd name="T23" fmla="*/ 207 h 207"/>
                <a:gd name="T24" fmla="*/ 3 w 142"/>
                <a:gd name="T25" fmla="*/ 144 h 207"/>
                <a:gd name="T26" fmla="*/ 3 w 142"/>
                <a:gd name="T27" fmla="*/ 64 h 207"/>
                <a:gd name="T28" fmla="*/ 71 w 142"/>
                <a:gd name="T29" fmla="*/ 0 h 207"/>
                <a:gd name="T30" fmla="*/ 139 w 142"/>
                <a:gd name="T31" fmla="*/ 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4"/>
                  </a:moveTo>
                  <a:lnTo>
                    <a:pt x="99" y="144"/>
                  </a:lnTo>
                  <a:cubicBezTo>
                    <a:pt x="102" y="120"/>
                    <a:pt x="102" y="88"/>
                    <a:pt x="99" y="64"/>
                  </a:cubicBezTo>
                  <a:cubicBezTo>
                    <a:pt x="97" y="51"/>
                    <a:pt x="88" y="41"/>
                    <a:pt x="71" y="41"/>
                  </a:cubicBezTo>
                  <a:cubicBezTo>
                    <a:pt x="54" y="41"/>
                    <a:pt x="45" y="51"/>
                    <a:pt x="43" y="64"/>
                  </a:cubicBezTo>
                  <a:cubicBezTo>
                    <a:pt x="40" y="88"/>
                    <a:pt x="40" y="120"/>
                    <a:pt x="43" y="144"/>
                  </a:cubicBezTo>
                  <a:cubicBezTo>
                    <a:pt x="45" y="156"/>
                    <a:pt x="54" y="167"/>
                    <a:pt x="71" y="167"/>
                  </a:cubicBezTo>
                  <a:cubicBezTo>
                    <a:pt x="88" y="167"/>
                    <a:pt x="97" y="156"/>
                    <a:pt x="99" y="144"/>
                  </a:cubicBezTo>
                  <a:close/>
                  <a:moveTo>
                    <a:pt x="139" y="64"/>
                  </a:moveTo>
                  <a:lnTo>
                    <a:pt x="139" y="64"/>
                  </a:lnTo>
                  <a:cubicBezTo>
                    <a:pt x="142" y="88"/>
                    <a:pt x="142" y="120"/>
                    <a:pt x="139" y="144"/>
                  </a:cubicBezTo>
                  <a:cubicBezTo>
                    <a:pt x="135" y="178"/>
                    <a:pt x="111" y="207"/>
                    <a:pt x="71" y="207"/>
                  </a:cubicBezTo>
                  <a:cubicBezTo>
                    <a:pt x="31" y="207"/>
                    <a:pt x="7" y="178"/>
                    <a:pt x="3" y="144"/>
                  </a:cubicBezTo>
                  <a:cubicBezTo>
                    <a:pt x="0" y="120"/>
                    <a:pt x="0" y="88"/>
                    <a:pt x="3" y="64"/>
                  </a:cubicBezTo>
                  <a:cubicBezTo>
                    <a:pt x="7" y="29"/>
                    <a:pt x="31" y="0"/>
                    <a:pt x="71" y="0"/>
                  </a:cubicBezTo>
                  <a:cubicBezTo>
                    <a:pt x="111" y="0"/>
                    <a:pt x="135" y="29"/>
                    <a:pt x="139" y="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6"/>
            <p:cNvSpPr>
              <a:spLocks noEditPoints="1"/>
            </p:cNvSpPr>
            <p:nvPr/>
          </p:nvSpPr>
          <p:spPr bwMode="auto">
            <a:xfrm>
              <a:off x="3313113" y="792163"/>
              <a:ext cx="266700" cy="404813"/>
            </a:xfrm>
            <a:custGeom>
              <a:avLst/>
              <a:gdLst>
                <a:gd name="T0" fmla="*/ 91 w 280"/>
                <a:gd name="T1" fmla="*/ 85 h 423"/>
                <a:gd name="T2" fmla="*/ 91 w 280"/>
                <a:gd name="T3" fmla="*/ 85 h 423"/>
                <a:gd name="T4" fmla="*/ 85 w 280"/>
                <a:gd name="T5" fmla="*/ 91 h 423"/>
                <a:gd name="T6" fmla="*/ 85 w 280"/>
                <a:gd name="T7" fmla="*/ 333 h 423"/>
                <a:gd name="T8" fmla="*/ 91 w 280"/>
                <a:gd name="T9" fmla="*/ 339 h 423"/>
                <a:gd name="T10" fmla="*/ 139 w 280"/>
                <a:gd name="T11" fmla="*/ 339 h 423"/>
                <a:gd name="T12" fmla="*/ 189 w 280"/>
                <a:gd name="T13" fmla="*/ 290 h 423"/>
                <a:gd name="T14" fmla="*/ 189 w 280"/>
                <a:gd name="T15" fmla="*/ 134 h 423"/>
                <a:gd name="T16" fmla="*/ 139 w 280"/>
                <a:gd name="T17" fmla="*/ 85 h 423"/>
                <a:gd name="T18" fmla="*/ 91 w 280"/>
                <a:gd name="T19" fmla="*/ 85 h 423"/>
                <a:gd name="T20" fmla="*/ 139 w 280"/>
                <a:gd name="T21" fmla="*/ 0 h 423"/>
                <a:gd name="T22" fmla="*/ 139 w 280"/>
                <a:gd name="T23" fmla="*/ 0 h 423"/>
                <a:gd name="T24" fmla="*/ 274 w 280"/>
                <a:gd name="T25" fmla="*/ 134 h 423"/>
                <a:gd name="T26" fmla="*/ 274 w 280"/>
                <a:gd name="T27" fmla="*/ 290 h 423"/>
                <a:gd name="T28" fmla="*/ 139 w 280"/>
                <a:gd name="T29" fmla="*/ 423 h 423"/>
                <a:gd name="T30" fmla="*/ 12 w 280"/>
                <a:gd name="T31" fmla="*/ 423 h 423"/>
                <a:gd name="T32" fmla="*/ 0 w 280"/>
                <a:gd name="T33" fmla="*/ 411 h 423"/>
                <a:gd name="T34" fmla="*/ 0 w 280"/>
                <a:gd name="T35" fmla="*/ 13 h 423"/>
                <a:gd name="T36" fmla="*/ 12 w 280"/>
                <a:gd name="T37" fmla="*/ 0 h 423"/>
                <a:gd name="T38" fmla="*/ 139 w 280"/>
                <a:gd name="T3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0" h="423">
                  <a:moveTo>
                    <a:pt x="91" y="85"/>
                  </a:moveTo>
                  <a:lnTo>
                    <a:pt x="91" y="85"/>
                  </a:lnTo>
                  <a:cubicBezTo>
                    <a:pt x="87" y="85"/>
                    <a:pt x="85" y="88"/>
                    <a:pt x="85" y="91"/>
                  </a:cubicBezTo>
                  <a:lnTo>
                    <a:pt x="85" y="333"/>
                  </a:lnTo>
                  <a:cubicBezTo>
                    <a:pt x="85" y="336"/>
                    <a:pt x="87" y="339"/>
                    <a:pt x="91" y="339"/>
                  </a:cubicBezTo>
                  <a:lnTo>
                    <a:pt x="139" y="339"/>
                  </a:lnTo>
                  <a:cubicBezTo>
                    <a:pt x="167" y="339"/>
                    <a:pt x="186" y="317"/>
                    <a:pt x="189" y="290"/>
                  </a:cubicBezTo>
                  <a:cubicBezTo>
                    <a:pt x="195" y="239"/>
                    <a:pt x="195" y="185"/>
                    <a:pt x="189" y="134"/>
                  </a:cubicBezTo>
                  <a:cubicBezTo>
                    <a:pt x="186" y="107"/>
                    <a:pt x="167" y="85"/>
                    <a:pt x="139" y="85"/>
                  </a:cubicBezTo>
                  <a:lnTo>
                    <a:pt x="91" y="85"/>
                  </a:lnTo>
                  <a:close/>
                  <a:moveTo>
                    <a:pt x="139" y="0"/>
                  </a:moveTo>
                  <a:lnTo>
                    <a:pt x="139" y="0"/>
                  </a:lnTo>
                  <a:cubicBezTo>
                    <a:pt x="213" y="0"/>
                    <a:pt x="265" y="62"/>
                    <a:pt x="274" y="134"/>
                  </a:cubicBezTo>
                  <a:cubicBezTo>
                    <a:pt x="280" y="185"/>
                    <a:pt x="280" y="239"/>
                    <a:pt x="274" y="290"/>
                  </a:cubicBezTo>
                  <a:cubicBezTo>
                    <a:pt x="265" y="362"/>
                    <a:pt x="213" y="423"/>
                    <a:pt x="139" y="423"/>
                  </a:cubicBezTo>
                  <a:lnTo>
                    <a:pt x="12" y="423"/>
                  </a:lnTo>
                  <a:cubicBezTo>
                    <a:pt x="6" y="423"/>
                    <a:pt x="0" y="418"/>
                    <a:pt x="0" y="411"/>
                  </a:cubicBezTo>
                  <a:lnTo>
                    <a:pt x="0" y="13"/>
                  </a:lnTo>
                  <a:cubicBezTo>
                    <a:pt x="0" y="6"/>
                    <a:pt x="6" y="0"/>
                    <a:pt x="12" y="0"/>
                  </a:cubicBezTo>
                  <a:lnTo>
                    <a:pt x="1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7"/>
            <p:cNvSpPr>
              <a:spLocks/>
            </p:cNvSpPr>
            <p:nvPr/>
          </p:nvSpPr>
          <p:spPr bwMode="auto">
            <a:xfrm>
              <a:off x="2997200" y="792163"/>
              <a:ext cx="122238" cy="193675"/>
            </a:xfrm>
            <a:custGeom>
              <a:avLst/>
              <a:gdLst>
                <a:gd name="T0" fmla="*/ 90 w 129"/>
                <a:gd name="T1" fmla="*/ 202 h 202"/>
                <a:gd name="T2" fmla="*/ 90 w 129"/>
                <a:gd name="T3" fmla="*/ 202 h 202"/>
                <a:gd name="T4" fmla="*/ 82 w 129"/>
                <a:gd name="T5" fmla="*/ 197 h 202"/>
                <a:gd name="T6" fmla="*/ 43 w 129"/>
                <a:gd name="T7" fmla="*/ 96 h 202"/>
                <a:gd name="T8" fmla="*/ 40 w 129"/>
                <a:gd name="T9" fmla="*/ 96 h 202"/>
                <a:gd name="T10" fmla="*/ 40 w 129"/>
                <a:gd name="T11" fmla="*/ 196 h 202"/>
                <a:gd name="T12" fmla="*/ 34 w 129"/>
                <a:gd name="T13" fmla="*/ 202 h 202"/>
                <a:gd name="T14" fmla="*/ 5 w 129"/>
                <a:gd name="T15" fmla="*/ 202 h 202"/>
                <a:gd name="T16" fmla="*/ 0 w 129"/>
                <a:gd name="T17" fmla="*/ 196 h 202"/>
                <a:gd name="T18" fmla="*/ 0 w 129"/>
                <a:gd name="T19" fmla="*/ 6 h 202"/>
                <a:gd name="T20" fmla="*/ 5 w 129"/>
                <a:gd name="T21" fmla="*/ 0 h 202"/>
                <a:gd name="T22" fmla="*/ 40 w 129"/>
                <a:gd name="T23" fmla="*/ 0 h 202"/>
                <a:gd name="T24" fmla="*/ 47 w 129"/>
                <a:gd name="T25" fmla="*/ 5 h 202"/>
                <a:gd name="T26" fmla="*/ 87 w 129"/>
                <a:gd name="T27" fmla="*/ 115 h 202"/>
                <a:gd name="T28" fmla="*/ 89 w 129"/>
                <a:gd name="T29" fmla="*/ 114 h 202"/>
                <a:gd name="T30" fmla="*/ 89 w 129"/>
                <a:gd name="T31" fmla="*/ 6 h 202"/>
                <a:gd name="T32" fmla="*/ 95 w 129"/>
                <a:gd name="T33" fmla="*/ 0 h 202"/>
                <a:gd name="T34" fmla="*/ 124 w 129"/>
                <a:gd name="T35" fmla="*/ 0 h 202"/>
                <a:gd name="T36" fmla="*/ 129 w 129"/>
                <a:gd name="T37" fmla="*/ 6 h 202"/>
                <a:gd name="T38" fmla="*/ 129 w 129"/>
                <a:gd name="T39" fmla="*/ 196 h 202"/>
                <a:gd name="T40" fmla="*/ 124 w 129"/>
                <a:gd name="T41" fmla="*/ 202 h 202"/>
                <a:gd name="T42" fmla="*/ 90 w 129"/>
                <a:gd name="T4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202">
                  <a:moveTo>
                    <a:pt x="90" y="202"/>
                  </a:moveTo>
                  <a:lnTo>
                    <a:pt x="90" y="202"/>
                  </a:lnTo>
                  <a:cubicBezTo>
                    <a:pt x="85" y="202"/>
                    <a:pt x="83" y="199"/>
                    <a:pt x="82" y="197"/>
                  </a:cubicBezTo>
                  <a:lnTo>
                    <a:pt x="43" y="96"/>
                  </a:lnTo>
                  <a:cubicBezTo>
                    <a:pt x="42" y="94"/>
                    <a:pt x="40" y="95"/>
                    <a:pt x="40" y="96"/>
                  </a:cubicBezTo>
                  <a:lnTo>
                    <a:pt x="40" y="196"/>
                  </a:lnTo>
                  <a:cubicBezTo>
                    <a:pt x="40" y="199"/>
                    <a:pt x="37" y="202"/>
                    <a:pt x="34" y="202"/>
                  </a:cubicBezTo>
                  <a:lnTo>
                    <a:pt x="5" y="202"/>
                  </a:lnTo>
                  <a:cubicBezTo>
                    <a:pt x="2" y="202"/>
                    <a:pt x="0" y="199"/>
                    <a:pt x="0" y="196"/>
                  </a:cubicBezTo>
                  <a:lnTo>
                    <a:pt x="0" y="6"/>
                  </a:lnTo>
                  <a:cubicBezTo>
                    <a:pt x="0" y="3"/>
                    <a:pt x="2" y="0"/>
                    <a:pt x="5" y="0"/>
                  </a:cubicBezTo>
                  <a:lnTo>
                    <a:pt x="40" y="0"/>
                  </a:lnTo>
                  <a:cubicBezTo>
                    <a:pt x="44" y="0"/>
                    <a:pt x="46" y="3"/>
                    <a:pt x="47" y="5"/>
                  </a:cubicBezTo>
                  <a:lnTo>
                    <a:pt x="87" y="115"/>
                  </a:lnTo>
                  <a:cubicBezTo>
                    <a:pt x="87" y="117"/>
                    <a:pt x="89" y="116"/>
                    <a:pt x="89" y="114"/>
                  </a:cubicBezTo>
                  <a:lnTo>
                    <a:pt x="89" y="6"/>
                  </a:lnTo>
                  <a:cubicBezTo>
                    <a:pt x="89" y="3"/>
                    <a:pt x="92" y="0"/>
                    <a:pt x="95" y="0"/>
                  </a:cubicBezTo>
                  <a:lnTo>
                    <a:pt x="124" y="0"/>
                  </a:lnTo>
                  <a:cubicBezTo>
                    <a:pt x="127" y="0"/>
                    <a:pt x="129" y="3"/>
                    <a:pt x="129" y="6"/>
                  </a:cubicBezTo>
                  <a:lnTo>
                    <a:pt x="129" y="196"/>
                  </a:lnTo>
                  <a:cubicBezTo>
                    <a:pt x="129" y="199"/>
                    <a:pt x="127" y="202"/>
                    <a:pt x="124" y="202"/>
                  </a:cubicBezTo>
                  <a:lnTo>
                    <a:pt x="90" y="2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8"/>
            <p:cNvSpPr>
              <a:spLocks/>
            </p:cNvSpPr>
            <p:nvPr/>
          </p:nvSpPr>
          <p:spPr bwMode="auto">
            <a:xfrm>
              <a:off x="3141663" y="792163"/>
              <a:ext cx="123825" cy="193675"/>
            </a:xfrm>
            <a:custGeom>
              <a:avLst/>
              <a:gdLst>
                <a:gd name="T0" fmla="*/ 90 w 130"/>
                <a:gd name="T1" fmla="*/ 202 h 202"/>
                <a:gd name="T2" fmla="*/ 90 w 130"/>
                <a:gd name="T3" fmla="*/ 202 h 202"/>
                <a:gd name="T4" fmla="*/ 82 w 130"/>
                <a:gd name="T5" fmla="*/ 197 h 202"/>
                <a:gd name="T6" fmla="*/ 43 w 130"/>
                <a:gd name="T7" fmla="*/ 96 h 202"/>
                <a:gd name="T8" fmla="*/ 41 w 130"/>
                <a:gd name="T9" fmla="*/ 96 h 202"/>
                <a:gd name="T10" fmla="*/ 41 w 130"/>
                <a:gd name="T11" fmla="*/ 196 h 202"/>
                <a:gd name="T12" fmla="*/ 35 w 130"/>
                <a:gd name="T13" fmla="*/ 202 h 202"/>
                <a:gd name="T14" fmla="*/ 6 w 130"/>
                <a:gd name="T15" fmla="*/ 202 h 202"/>
                <a:gd name="T16" fmla="*/ 0 w 130"/>
                <a:gd name="T17" fmla="*/ 196 h 202"/>
                <a:gd name="T18" fmla="*/ 0 w 130"/>
                <a:gd name="T19" fmla="*/ 6 h 202"/>
                <a:gd name="T20" fmla="*/ 6 w 130"/>
                <a:gd name="T21" fmla="*/ 0 h 202"/>
                <a:gd name="T22" fmla="*/ 40 w 130"/>
                <a:gd name="T23" fmla="*/ 0 h 202"/>
                <a:gd name="T24" fmla="*/ 47 w 130"/>
                <a:gd name="T25" fmla="*/ 5 h 202"/>
                <a:gd name="T26" fmla="*/ 87 w 130"/>
                <a:gd name="T27" fmla="*/ 115 h 202"/>
                <a:gd name="T28" fmla="*/ 90 w 130"/>
                <a:gd name="T29" fmla="*/ 114 h 202"/>
                <a:gd name="T30" fmla="*/ 90 w 130"/>
                <a:gd name="T31" fmla="*/ 6 h 202"/>
                <a:gd name="T32" fmla="*/ 95 w 130"/>
                <a:gd name="T33" fmla="*/ 0 h 202"/>
                <a:gd name="T34" fmla="*/ 124 w 130"/>
                <a:gd name="T35" fmla="*/ 0 h 202"/>
                <a:gd name="T36" fmla="*/ 130 w 130"/>
                <a:gd name="T37" fmla="*/ 6 h 202"/>
                <a:gd name="T38" fmla="*/ 130 w 130"/>
                <a:gd name="T39" fmla="*/ 196 h 202"/>
                <a:gd name="T40" fmla="*/ 124 w 130"/>
                <a:gd name="T41" fmla="*/ 202 h 202"/>
                <a:gd name="T42" fmla="*/ 90 w 130"/>
                <a:gd name="T4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2">
                  <a:moveTo>
                    <a:pt x="90" y="202"/>
                  </a:moveTo>
                  <a:lnTo>
                    <a:pt x="90" y="202"/>
                  </a:lnTo>
                  <a:cubicBezTo>
                    <a:pt x="85" y="202"/>
                    <a:pt x="83" y="199"/>
                    <a:pt x="82" y="197"/>
                  </a:cubicBezTo>
                  <a:lnTo>
                    <a:pt x="43" y="96"/>
                  </a:lnTo>
                  <a:cubicBezTo>
                    <a:pt x="43" y="94"/>
                    <a:pt x="41" y="95"/>
                    <a:pt x="41" y="96"/>
                  </a:cubicBezTo>
                  <a:lnTo>
                    <a:pt x="41" y="196"/>
                  </a:lnTo>
                  <a:cubicBezTo>
                    <a:pt x="41" y="199"/>
                    <a:pt x="38" y="202"/>
                    <a:pt x="35" y="202"/>
                  </a:cubicBezTo>
                  <a:lnTo>
                    <a:pt x="6" y="202"/>
                  </a:lnTo>
                  <a:cubicBezTo>
                    <a:pt x="3" y="202"/>
                    <a:pt x="0" y="199"/>
                    <a:pt x="0" y="196"/>
                  </a:cubicBezTo>
                  <a:lnTo>
                    <a:pt x="0" y="6"/>
                  </a:lnTo>
                  <a:cubicBezTo>
                    <a:pt x="0" y="3"/>
                    <a:pt x="3" y="0"/>
                    <a:pt x="6" y="0"/>
                  </a:cubicBezTo>
                  <a:lnTo>
                    <a:pt x="40" y="0"/>
                  </a:lnTo>
                  <a:cubicBezTo>
                    <a:pt x="45" y="0"/>
                    <a:pt x="47" y="3"/>
                    <a:pt x="47" y="5"/>
                  </a:cubicBezTo>
                  <a:lnTo>
                    <a:pt x="87" y="115"/>
                  </a:lnTo>
                  <a:cubicBezTo>
                    <a:pt x="88" y="117"/>
                    <a:pt x="90" y="116"/>
                    <a:pt x="90" y="114"/>
                  </a:cubicBezTo>
                  <a:lnTo>
                    <a:pt x="90" y="6"/>
                  </a:lnTo>
                  <a:cubicBezTo>
                    <a:pt x="90" y="3"/>
                    <a:pt x="92" y="0"/>
                    <a:pt x="95" y="0"/>
                  </a:cubicBezTo>
                  <a:lnTo>
                    <a:pt x="124" y="0"/>
                  </a:lnTo>
                  <a:cubicBezTo>
                    <a:pt x="127" y="0"/>
                    <a:pt x="130" y="3"/>
                    <a:pt x="130" y="6"/>
                  </a:cubicBezTo>
                  <a:lnTo>
                    <a:pt x="130" y="196"/>
                  </a:lnTo>
                  <a:cubicBezTo>
                    <a:pt x="130" y="199"/>
                    <a:pt x="127" y="202"/>
                    <a:pt x="124" y="202"/>
                  </a:cubicBezTo>
                  <a:lnTo>
                    <a:pt x="90" y="2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9"/>
            <p:cNvSpPr>
              <a:spLocks/>
            </p:cNvSpPr>
            <p:nvPr/>
          </p:nvSpPr>
          <p:spPr bwMode="auto">
            <a:xfrm>
              <a:off x="2997200" y="1004888"/>
              <a:ext cx="122238" cy="192088"/>
            </a:xfrm>
            <a:custGeom>
              <a:avLst/>
              <a:gdLst>
                <a:gd name="T0" fmla="*/ 90 w 129"/>
                <a:gd name="T1" fmla="*/ 201 h 201"/>
                <a:gd name="T2" fmla="*/ 90 w 129"/>
                <a:gd name="T3" fmla="*/ 201 h 201"/>
                <a:gd name="T4" fmla="*/ 82 w 129"/>
                <a:gd name="T5" fmla="*/ 197 h 201"/>
                <a:gd name="T6" fmla="*/ 43 w 129"/>
                <a:gd name="T7" fmla="*/ 95 h 201"/>
                <a:gd name="T8" fmla="*/ 40 w 129"/>
                <a:gd name="T9" fmla="*/ 96 h 201"/>
                <a:gd name="T10" fmla="*/ 40 w 129"/>
                <a:gd name="T11" fmla="*/ 196 h 201"/>
                <a:gd name="T12" fmla="*/ 34 w 129"/>
                <a:gd name="T13" fmla="*/ 201 h 201"/>
                <a:gd name="T14" fmla="*/ 5 w 129"/>
                <a:gd name="T15" fmla="*/ 201 h 201"/>
                <a:gd name="T16" fmla="*/ 0 w 129"/>
                <a:gd name="T17" fmla="*/ 196 h 201"/>
                <a:gd name="T18" fmla="*/ 0 w 129"/>
                <a:gd name="T19" fmla="*/ 5 h 201"/>
                <a:gd name="T20" fmla="*/ 5 w 129"/>
                <a:gd name="T21" fmla="*/ 0 h 201"/>
                <a:gd name="T22" fmla="*/ 40 w 129"/>
                <a:gd name="T23" fmla="*/ 0 h 201"/>
                <a:gd name="T24" fmla="*/ 47 w 129"/>
                <a:gd name="T25" fmla="*/ 5 h 201"/>
                <a:gd name="T26" fmla="*/ 87 w 129"/>
                <a:gd name="T27" fmla="*/ 114 h 201"/>
                <a:gd name="T28" fmla="*/ 89 w 129"/>
                <a:gd name="T29" fmla="*/ 114 h 201"/>
                <a:gd name="T30" fmla="*/ 89 w 129"/>
                <a:gd name="T31" fmla="*/ 5 h 201"/>
                <a:gd name="T32" fmla="*/ 95 w 129"/>
                <a:gd name="T33" fmla="*/ 0 h 201"/>
                <a:gd name="T34" fmla="*/ 124 w 129"/>
                <a:gd name="T35" fmla="*/ 0 h 201"/>
                <a:gd name="T36" fmla="*/ 129 w 129"/>
                <a:gd name="T37" fmla="*/ 5 h 201"/>
                <a:gd name="T38" fmla="*/ 129 w 129"/>
                <a:gd name="T39" fmla="*/ 196 h 201"/>
                <a:gd name="T40" fmla="*/ 124 w 129"/>
                <a:gd name="T41" fmla="*/ 201 h 201"/>
                <a:gd name="T42" fmla="*/ 90 w 129"/>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201">
                  <a:moveTo>
                    <a:pt x="90" y="201"/>
                  </a:moveTo>
                  <a:lnTo>
                    <a:pt x="90" y="201"/>
                  </a:lnTo>
                  <a:cubicBezTo>
                    <a:pt x="85" y="201"/>
                    <a:pt x="83" y="199"/>
                    <a:pt x="82" y="197"/>
                  </a:cubicBezTo>
                  <a:lnTo>
                    <a:pt x="43" y="95"/>
                  </a:lnTo>
                  <a:cubicBezTo>
                    <a:pt x="42" y="94"/>
                    <a:pt x="40" y="94"/>
                    <a:pt x="40" y="96"/>
                  </a:cubicBezTo>
                  <a:lnTo>
                    <a:pt x="40" y="196"/>
                  </a:lnTo>
                  <a:cubicBezTo>
                    <a:pt x="40" y="199"/>
                    <a:pt x="37" y="201"/>
                    <a:pt x="34" y="201"/>
                  </a:cubicBezTo>
                  <a:lnTo>
                    <a:pt x="5" y="201"/>
                  </a:lnTo>
                  <a:cubicBezTo>
                    <a:pt x="2" y="201"/>
                    <a:pt x="0" y="199"/>
                    <a:pt x="0" y="196"/>
                  </a:cubicBezTo>
                  <a:lnTo>
                    <a:pt x="0" y="5"/>
                  </a:lnTo>
                  <a:cubicBezTo>
                    <a:pt x="0" y="2"/>
                    <a:pt x="2" y="0"/>
                    <a:pt x="5" y="0"/>
                  </a:cubicBezTo>
                  <a:lnTo>
                    <a:pt x="40" y="0"/>
                  </a:lnTo>
                  <a:cubicBezTo>
                    <a:pt x="44" y="0"/>
                    <a:pt x="46" y="2"/>
                    <a:pt x="47" y="5"/>
                  </a:cubicBezTo>
                  <a:lnTo>
                    <a:pt x="87" y="114"/>
                  </a:lnTo>
                  <a:cubicBezTo>
                    <a:pt x="87" y="116"/>
                    <a:pt x="89" y="116"/>
                    <a:pt x="89" y="114"/>
                  </a:cubicBezTo>
                  <a:lnTo>
                    <a:pt x="89" y="5"/>
                  </a:lnTo>
                  <a:cubicBezTo>
                    <a:pt x="89" y="2"/>
                    <a:pt x="92" y="0"/>
                    <a:pt x="95" y="0"/>
                  </a:cubicBezTo>
                  <a:lnTo>
                    <a:pt x="124" y="0"/>
                  </a:lnTo>
                  <a:cubicBezTo>
                    <a:pt x="127" y="0"/>
                    <a:pt x="129" y="2"/>
                    <a:pt x="129" y="5"/>
                  </a:cubicBezTo>
                  <a:lnTo>
                    <a:pt x="129" y="196"/>
                  </a:lnTo>
                  <a:cubicBezTo>
                    <a:pt x="129" y="199"/>
                    <a:pt x="127" y="201"/>
                    <a:pt x="124" y="201"/>
                  </a:cubicBezTo>
                  <a:lnTo>
                    <a:pt x="90" y="2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0"/>
            <p:cNvSpPr>
              <a:spLocks/>
            </p:cNvSpPr>
            <p:nvPr/>
          </p:nvSpPr>
          <p:spPr bwMode="auto">
            <a:xfrm>
              <a:off x="3141663" y="1004888"/>
              <a:ext cx="123825" cy="192088"/>
            </a:xfrm>
            <a:custGeom>
              <a:avLst/>
              <a:gdLst>
                <a:gd name="T0" fmla="*/ 90 w 130"/>
                <a:gd name="T1" fmla="*/ 201 h 201"/>
                <a:gd name="T2" fmla="*/ 90 w 130"/>
                <a:gd name="T3" fmla="*/ 201 h 201"/>
                <a:gd name="T4" fmla="*/ 82 w 130"/>
                <a:gd name="T5" fmla="*/ 197 h 201"/>
                <a:gd name="T6" fmla="*/ 43 w 130"/>
                <a:gd name="T7" fmla="*/ 95 h 201"/>
                <a:gd name="T8" fmla="*/ 41 w 130"/>
                <a:gd name="T9" fmla="*/ 96 h 201"/>
                <a:gd name="T10" fmla="*/ 41 w 130"/>
                <a:gd name="T11" fmla="*/ 196 h 201"/>
                <a:gd name="T12" fmla="*/ 35 w 130"/>
                <a:gd name="T13" fmla="*/ 201 h 201"/>
                <a:gd name="T14" fmla="*/ 6 w 130"/>
                <a:gd name="T15" fmla="*/ 201 h 201"/>
                <a:gd name="T16" fmla="*/ 0 w 130"/>
                <a:gd name="T17" fmla="*/ 196 h 201"/>
                <a:gd name="T18" fmla="*/ 0 w 130"/>
                <a:gd name="T19" fmla="*/ 5 h 201"/>
                <a:gd name="T20" fmla="*/ 6 w 130"/>
                <a:gd name="T21" fmla="*/ 0 h 201"/>
                <a:gd name="T22" fmla="*/ 40 w 130"/>
                <a:gd name="T23" fmla="*/ 0 h 201"/>
                <a:gd name="T24" fmla="*/ 47 w 130"/>
                <a:gd name="T25" fmla="*/ 5 h 201"/>
                <a:gd name="T26" fmla="*/ 87 w 130"/>
                <a:gd name="T27" fmla="*/ 114 h 201"/>
                <a:gd name="T28" fmla="*/ 90 w 130"/>
                <a:gd name="T29" fmla="*/ 114 h 201"/>
                <a:gd name="T30" fmla="*/ 90 w 130"/>
                <a:gd name="T31" fmla="*/ 5 h 201"/>
                <a:gd name="T32" fmla="*/ 95 w 130"/>
                <a:gd name="T33" fmla="*/ 0 h 201"/>
                <a:gd name="T34" fmla="*/ 124 w 130"/>
                <a:gd name="T35" fmla="*/ 0 h 201"/>
                <a:gd name="T36" fmla="*/ 130 w 130"/>
                <a:gd name="T37" fmla="*/ 5 h 201"/>
                <a:gd name="T38" fmla="*/ 130 w 130"/>
                <a:gd name="T39" fmla="*/ 196 h 201"/>
                <a:gd name="T40" fmla="*/ 124 w 130"/>
                <a:gd name="T41" fmla="*/ 201 h 201"/>
                <a:gd name="T42" fmla="*/ 90 w 130"/>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1">
                  <a:moveTo>
                    <a:pt x="90" y="201"/>
                  </a:moveTo>
                  <a:lnTo>
                    <a:pt x="90" y="201"/>
                  </a:lnTo>
                  <a:cubicBezTo>
                    <a:pt x="85" y="201"/>
                    <a:pt x="83" y="199"/>
                    <a:pt x="82" y="197"/>
                  </a:cubicBezTo>
                  <a:lnTo>
                    <a:pt x="43" y="95"/>
                  </a:lnTo>
                  <a:cubicBezTo>
                    <a:pt x="43" y="94"/>
                    <a:pt x="41" y="94"/>
                    <a:pt x="41" y="96"/>
                  </a:cubicBezTo>
                  <a:lnTo>
                    <a:pt x="41" y="196"/>
                  </a:lnTo>
                  <a:cubicBezTo>
                    <a:pt x="41" y="199"/>
                    <a:pt x="38" y="201"/>
                    <a:pt x="35" y="201"/>
                  </a:cubicBezTo>
                  <a:lnTo>
                    <a:pt x="6" y="201"/>
                  </a:lnTo>
                  <a:cubicBezTo>
                    <a:pt x="3" y="201"/>
                    <a:pt x="0" y="199"/>
                    <a:pt x="0" y="196"/>
                  </a:cubicBezTo>
                  <a:lnTo>
                    <a:pt x="0" y="5"/>
                  </a:lnTo>
                  <a:cubicBezTo>
                    <a:pt x="0" y="2"/>
                    <a:pt x="3" y="0"/>
                    <a:pt x="6" y="0"/>
                  </a:cubicBezTo>
                  <a:lnTo>
                    <a:pt x="40" y="0"/>
                  </a:lnTo>
                  <a:cubicBezTo>
                    <a:pt x="45" y="0"/>
                    <a:pt x="47" y="2"/>
                    <a:pt x="47" y="5"/>
                  </a:cubicBezTo>
                  <a:lnTo>
                    <a:pt x="87" y="114"/>
                  </a:lnTo>
                  <a:cubicBezTo>
                    <a:pt x="88" y="116"/>
                    <a:pt x="90" y="116"/>
                    <a:pt x="90" y="114"/>
                  </a:cubicBezTo>
                  <a:lnTo>
                    <a:pt x="90" y="5"/>
                  </a:lnTo>
                  <a:cubicBezTo>
                    <a:pt x="90" y="2"/>
                    <a:pt x="92" y="0"/>
                    <a:pt x="95" y="0"/>
                  </a:cubicBezTo>
                  <a:lnTo>
                    <a:pt x="124" y="0"/>
                  </a:lnTo>
                  <a:cubicBezTo>
                    <a:pt x="127" y="0"/>
                    <a:pt x="130" y="2"/>
                    <a:pt x="130" y="5"/>
                  </a:cubicBezTo>
                  <a:lnTo>
                    <a:pt x="130" y="196"/>
                  </a:lnTo>
                  <a:cubicBezTo>
                    <a:pt x="130" y="199"/>
                    <a:pt x="127" y="201"/>
                    <a:pt x="124" y="201"/>
                  </a:cubicBezTo>
                  <a:lnTo>
                    <a:pt x="90" y="2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1"/>
            <p:cNvSpPr>
              <a:spLocks/>
            </p:cNvSpPr>
            <p:nvPr/>
          </p:nvSpPr>
          <p:spPr bwMode="auto">
            <a:xfrm>
              <a:off x="1770063" y="793750"/>
              <a:ext cx="112713" cy="193675"/>
            </a:xfrm>
            <a:custGeom>
              <a:avLst/>
              <a:gdLst>
                <a:gd name="T0" fmla="*/ 41 w 118"/>
                <a:gd name="T1" fmla="*/ 159 h 203"/>
                <a:gd name="T2" fmla="*/ 41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7 w 118"/>
                <a:gd name="T25" fmla="*/ 6 h 203"/>
                <a:gd name="T26" fmla="*/ 117 w 118"/>
                <a:gd name="T27" fmla="*/ 35 h 203"/>
                <a:gd name="T28" fmla="*/ 111 w 118"/>
                <a:gd name="T29" fmla="*/ 41 h 203"/>
                <a:gd name="T30" fmla="*/ 43 w 118"/>
                <a:gd name="T31" fmla="*/ 41 h 203"/>
                <a:gd name="T32" fmla="*/ 41 w 118"/>
                <a:gd name="T33" fmla="*/ 44 h 203"/>
                <a:gd name="T34" fmla="*/ 41 w 118"/>
                <a:gd name="T35" fmla="*/ 79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1 w 118"/>
                <a:gd name="T49" fmla="*/ 125 h 203"/>
                <a:gd name="T50" fmla="*/ 41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1" y="159"/>
                  </a:moveTo>
                  <a:lnTo>
                    <a:pt x="41" y="159"/>
                  </a:lnTo>
                  <a:cubicBezTo>
                    <a:pt x="41" y="161"/>
                    <a:pt x="42" y="162"/>
                    <a:pt x="43" y="162"/>
                  </a:cubicBezTo>
                  <a:lnTo>
                    <a:pt x="112" y="162"/>
                  </a:lnTo>
                  <a:cubicBezTo>
                    <a:pt x="115" y="162"/>
                    <a:pt x="118" y="165"/>
                    <a:pt x="118" y="168"/>
                  </a:cubicBezTo>
                  <a:lnTo>
                    <a:pt x="118" y="197"/>
                  </a:lnTo>
                  <a:cubicBezTo>
                    <a:pt x="118" y="200"/>
                    <a:pt x="115" y="203"/>
                    <a:pt x="112" y="203"/>
                  </a:cubicBezTo>
                  <a:lnTo>
                    <a:pt x="6" y="203"/>
                  </a:lnTo>
                  <a:cubicBezTo>
                    <a:pt x="3" y="203"/>
                    <a:pt x="0" y="200"/>
                    <a:pt x="0" y="197"/>
                  </a:cubicBezTo>
                  <a:lnTo>
                    <a:pt x="0" y="6"/>
                  </a:lnTo>
                  <a:cubicBezTo>
                    <a:pt x="0" y="3"/>
                    <a:pt x="3" y="0"/>
                    <a:pt x="6" y="0"/>
                  </a:cubicBezTo>
                  <a:lnTo>
                    <a:pt x="111" y="0"/>
                  </a:lnTo>
                  <a:cubicBezTo>
                    <a:pt x="114" y="0"/>
                    <a:pt x="117" y="3"/>
                    <a:pt x="117" y="6"/>
                  </a:cubicBezTo>
                  <a:lnTo>
                    <a:pt x="117" y="35"/>
                  </a:lnTo>
                  <a:cubicBezTo>
                    <a:pt x="117" y="38"/>
                    <a:pt x="114" y="41"/>
                    <a:pt x="111" y="41"/>
                  </a:cubicBezTo>
                  <a:lnTo>
                    <a:pt x="43" y="41"/>
                  </a:lnTo>
                  <a:cubicBezTo>
                    <a:pt x="42" y="41"/>
                    <a:pt x="41" y="42"/>
                    <a:pt x="41" y="44"/>
                  </a:cubicBezTo>
                  <a:lnTo>
                    <a:pt x="41" y="79"/>
                  </a:lnTo>
                  <a:cubicBezTo>
                    <a:pt x="41" y="80"/>
                    <a:pt x="42" y="81"/>
                    <a:pt x="43" y="81"/>
                  </a:cubicBezTo>
                  <a:lnTo>
                    <a:pt x="108" y="81"/>
                  </a:lnTo>
                  <a:cubicBezTo>
                    <a:pt x="112" y="81"/>
                    <a:pt x="114" y="84"/>
                    <a:pt x="114" y="87"/>
                  </a:cubicBezTo>
                  <a:lnTo>
                    <a:pt x="114" y="116"/>
                  </a:lnTo>
                  <a:cubicBezTo>
                    <a:pt x="114" y="119"/>
                    <a:pt x="112" y="122"/>
                    <a:pt x="108" y="122"/>
                  </a:cubicBezTo>
                  <a:lnTo>
                    <a:pt x="43" y="122"/>
                  </a:lnTo>
                  <a:cubicBezTo>
                    <a:pt x="42" y="122"/>
                    <a:pt x="41" y="123"/>
                    <a:pt x="41" y="125"/>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2"/>
            <p:cNvSpPr>
              <a:spLocks/>
            </p:cNvSpPr>
            <p:nvPr/>
          </p:nvSpPr>
          <p:spPr bwMode="auto">
            <a:xfrm>
              <a:off x="1898650" y="793750"/>
              <a:ext cx="112713" cy="193675"/>
            </a:xfrm>
            <a:custGeom>
              <a:avLst/>
              <a:gdLst>
                <a:gd name="T0" fmla="*/ 40 w 118"/>
                <a:gd name="T1" fmla="*/ 159 h 203"/>
                <a:gd name="T2" fmla="*/ 40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6 w 118"/>
                <a:gd name="T25" fmla="*/ 6 h 203"/>
                <a:gd name="T26" fmla="*/ 116 w 118"/>
                <a:gd name="T27" fmla="*/ 35 h 203"/>
                <a:gd name="T28" fmla="*/ 111 w 118"/>
                <a:gd name="T29" fmla="*/ 41 h 203"/>
                <a:gd name="T30" fmla="*/ 43 w 118"/>
                <a:gd name="T31" fmla="*/ 41 h 203"/>
                <a:gd name="T32" fmla="*/ 40 w 118"/>
                <a:gd name="T33" fmla="*/ 44 h 203"/>
                <a:gd name="T34" fmla="*/ 40 w 118"/>
                <a:gd name="T35" fmla="*/ 79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0 w 118"/>
                <a:gd name="T49" fmla="*/ 125 h 203"/>
                <a:gd name="T50" fmla="*/ 40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0" y="159"/>
                  </a:moveTo>
                  <a:lnTo>
                    <a:pt x="40" y="159"/>
                  </a:lnTo>
                  <a:cubicBezTo>
                    <a:pt x="40" y="161"/>
                    <a:pt x="42" y="162"/>
                    <a:pt x="43" y="162"/>
                  </a:cubicBezTo>
                  <a:lnTo>
                    <a:pt x="112" y="162"/>
                  </a:lnTo>
                  <a:cubicBezTo>
                    <a:pt x="115" y="162"/>
                    <a:pt x="118" y="165"/>
                    <a:pt x="118" y="168"/>
                  </a:cubicBezTo>
                  <a:lnTo>
                    <a:pt x="118" y="197"/>
                  </a:lnTo>
                  <a:cubicBezTo>
                    <a:pt x="118" y="200"/>
                    <a:pt x="115" y="203"/>
                    <a:pt x="112" y="203"/>
                  </a:cubicBezTo>
                  <a:lnTo>
                    <a:pt x="6" y="203"/>
                  </a:lnTo>
                  <a:cubicBezTo>
                    <a:pt x="2" y="203"/>
                    <a:pt x="0" y="200"/>
                    <a:pt x="0" y="197"/>
                  </a:cubicBezTo>
                  <a:lnTo>
                    <a:pt x="0" y="6"/>
                  </a:lnTo>
                  <a:cubicBezTo>
                    <a:pt x="0" y="3"/>
                    <a:pt x="2" y="0"/>
                    <a:pt x="6" y="0"/>
                  </a:cubicBezTo>
                  <a:lnTo>
                    <a:pt x="111" y="0"/>
                  </a:lnTo>
                  <a:cubicBezTo>
                    <a:pt x="114" y="0"/>
                    <a:pt x="116" y="3"/>
                    <a:pt x="116" y="6"/>
                  </a:cubicBezTo>
                  <a:lnTo>
                    <a:pt x="116" y="35"/>
                  </a:lnTo>
                  <a:cubicBezTo>
                    <a:pt x="116" y="38"/>
                    <a:pt x="114" y="41"/>
                    <a:pt x="111" y="41"/>
                  </a:cubicBezTo>
                  <a:lnTo>
                    <a:pt x="43" y="41"/>
                  </a:lnTo>
                  <a:cubicBezTo>
                    <a:pt x="42" y="41"/>
                    <a:pt x="40" y="42"/>
                    <a:pt x="40" y="44"/>
                  </a:cubicBezTo>
                  <a:lnTo>
                    <a:pt x="40" y="79"/>
                  </a:lnTo>
                  <a:cubicBezTo>
                    <a:pt x="40" y="80"/>
                    <a:pt x="42" y="81"/>
                    <a:pt x="43" y="81"/>
                  </a:cubicBezTo>
                  <a:lnTo>
                    <a:pt x="108" y="81"/>
                  </a:lnTo>
                  <a:cubicBezTo>
                    <a:pt x="111" y="81"/>
                    <a:pt x="114" y="84"/>
                    <a:pt x="114" y="87"/>
                  </a:cubicBezTo>
                  <a:lnTo>
                    <a:pt x="114" y="116"/>
                  </a:lnTo>
                  <a:cubicBezTo>
                    <a:pt x="114" y="119"/>
                    <a:pt x="111" y="122"/>
                    <a:pt x="108" y="122"/>
                  </a:cubicBezTo>
                  <a:lnTo>
                    <a:pt x="43" y="122"/>
                  </a:lnTo>
                  <a:cubicBezTo>
                    <a:pt x="42" y="122"/>
                    <a:pt x="40" y="123"/>
                    <a:pt x="40" y="125"/>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3"/>
            <p:cNvSpPr>
              <a:spLocks/>
            </p:cNvSpPr>
            <p:nvPr/>
          </p:nvSpPr>
          <p:spPr bwMode="auto">
            <a:xfrm>
              <a:off x="1770063" y="1003300"/>
              <a:ext cx="112713" cy="193675"/>
            </a:xfrm>
            <a:custGeom>
              <a:avLst/>
              <a:gdLst>
                <a:gd name="T0" fmla="*/ 41 w 118"/>
                <a:gd name="T1" fmla="*/ 159 h 203"/>
                <a:gd name="T2" fmla="*/ 41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7 w 118"/>
                <a:gd name="T25" fmla="*/ 6 h 203"/>
                <a:gd name="T26" fmla="*/ 117 w 118"/>
                <a:gd name="T27" fmla="*/ 35 h 203"/>
                <a:gd name="T28" fmla="*/ 111 w 118"/>
                <a:gd name="T29" fmla="*/ 41 h 203"/>
                <a:gd name="T30" fmla="*/ 43 w 118"/>
                <a:gd name="T31" fmla="*/ 41 h 203"/>
                <a:gd name="T32" fmla="*/ 41 w 118"/>
                <a:gd name="T33" fmla="*/ 44 h 203"/>
                <a:gd name="T34" fmla="*/ 41 w 118"/>
                <a:gd name="T35" fmla="*/ 78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1 w 118"/>
                <a:gd name="T49" fmla="*/ 125 h 203"/>
                <a:gd name="T50" fmla="*/ 41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1" y="159"/>
                  </a:moveTo>
                  <a:lnTo>
                    <a:pt x="41" y="159"/>
                  </a:lnTo>
                  <a:cubicBezTo>
                    <a:pt x="41" y="161"/>
                    <a:pt x="42" y="162"/>
                    <a:pt x="43" y="162"/>
                  </a:cubicBezTo>
                  <a:lnTo>
                    <a:pt x="112" y="162"/>
                  </a:lnTo>
                  <a:cubicBezTo>
                    <a:pt x="115" y="162"/>
                    <a:pt x="118" y="165"/>
                    <a:pt x="118" y="168"/>
                  </a:cubicBezTo>
                  <a:lnTo>
                    <a:pt x="118" y="197"/>
                  </a:lnTo>
                  <a:cubicBezTo>
                    <a:pt x="118" y="200"/>
                    <a:pt x="115" y="203"/>
                    <a:pt x="112" y="203"/>
                  </a:cubicBezTo>
                  <a:lnTo>
                    <a:pt x="6" y="203"/>
                  </a:lnTo>
                  <a:cubicBezTo>
                    <a:pt x="3" y="203"/>
                    <a:pt x="0" y="200"/>
                    <a:pt x="0" y="197"/>
                  </a:cubicBezTo>
                  <a:lnTo>
                    <a:pt x="0" y="6"/>
                  </a:lnTo>
                  <a:cubicBezTo>
                    <a:pt x="0" y="3"/>
                    <a:pt x="3" y="0"/>
                    <a:pt x="6" y="0"/>
                  </a:cubicBezTo>
                  <a:lnTo>
                    <a:pt x="111" y="0"/>
                  </a:lnTo>
                  <a:cubicBezTo>
                    <a:pt x="114" y="0"/>
                    <a:pt x="117" y="3"/>
                    <a:pt x="117" y="6"/>
                  </a:cubicBezTo>
                  <a:lnTo>
                    <a:pt x="117" y="35"/>
                  </a:lnTo>
                  <a:cubicBezTo>
                    <a:pt x="117" y="38"/>
                    <a:pt x="114" y="41"/>
                    <a:pt x="111" y="41"/>
                  </a:cubicBezTo>
                  <a:lnTo>
                    <a:pt x="43" y="41"/>
                  </a:lnTo>
                  <a:cubicBezTo>
                    <a:pt x="42" y="41"/>
                    <a:pt x="41" y="42"/>
                    <a:pt x="41" y="44"/>
                  </a:cubicBezTo>
                  <a:lnTo>
                    <a:pt x="41" y="78"/>
                  </a:lnTo>
                  <a:cubicBezTo>
                    <a:pt x="41" y="80"/>
                    <a:pt x="42" y="81"/>
                    <a:pt x="43" y="81"/>
                  </a:cubicBezTo>
                  <a:lnTo>
                    <a:pt x="108" y="81"/>
                  </a:lnTo>
                  <a:cubicBezTo>
                    <a:pt x="112" y="81"/>
                    <a:pt x="114" y="84"/>
                    <a:pt x="114" y="87"/>
                  </a:cubicBezTo>
                  <a:lnTo>
                    <a:pt x="114" y="116"/>
                  </a:lnTo>
                  <a:cubicBezTo>
                    <a:pt x="114" y="119"/>
                    <a:pt x="112" y="122"/>
                    <a:pt x="108" y="122"/>
                  </a:cubicBezTo>
                  <a:lnTo>
                    <a:pt x="43" y="122"/>
                  </a:lnTo>
                  <a:cubicBezTo>
                    <a:pt x="42" y="122"/>
                    <a:pt x="41" y="123"/>
                    <a:pt x="41" y="125"/>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4"/>
            <p:cNvSpPr>
              <a:spLocks/>
            </p:cNvSpPr>
            <p:nvPr/>
          </p:nvSpPr>
          <p:spPr bwMode="auto">
            <a:xfrm>
              <a:off x="1898650" y="1003300"/>
              <a:ext cx="112713" cy="193675"/>
            </a:xfrm>
            <a:custGeom>
              <a:avLst/>
              <a:gdLst>
                <a:gd name="T0" fmla="*/ 40 w 118"/>
                <a:gd name="T1" fmla="*/ 159 h 203"/>
                <a:gd name="T2" fmla="*/ 40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6 w 118"/>
                <a:gd name="T25" fmla="*/ 6 h 203"/>
                <a:gd name="T26" fmla="*/ 116 w 118"/>
                <a:gd name="T27" fmla="*/ 35 h 203"/>
                <a:gd name="T28" fmla="*/ 111 w 118"/>
                <a:gd name="T29" fmla="*/ 41 h 203"/>
                <a:gd name="T30" fmla="*/ 43 w 118"/>
                <a:gd name="T31" fmla="*/ 41 h 203"/>
                <a:gd name="T32" fmla="*/ 40 w 118"/>
                <a:gd name="T33" fmla="*/ 44 h 203"/>
                <a:gd name="T34" fmla="*/ 40 w 118"/>
                <a:gd name="T35" fmla="*/ 78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0 w 118"/>
                <a:gd name="T49" fmla="*/ 125 h 203"/>
                <a:gd name="T50" fmla="*/ 40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0" y="159"/>
                  </a:moveTo>
                  <a:lnTo>
                    <a:pt x="40" y="159"/>
                  </a:lnTo>
                  <a:cubicBezTo>
                    <a:pt x="40" y="161"/>
                    <a:pt x="42" y="162"/>
                    <a:pt x="43" y="162"/>
                  </a:cubicBezTo>
                  <a:lnTo>
                    <a:pt x="112" y="162"/>
                  </a:lnTo>
                  <a:cubicBezTo>
                    <a:pt x="115" y="162"/>
                    <a:pt x="118" y="165"/>
                    <a:pt x="118" y="168"/>
                  </a:cubicBezTo>
                  <a:lnTo>
                    <a:pt x="118" y="197"/>
                  </a:lnTo>
                  <a:cubicBezTo>
                    <a:pt x="118" y="200"/>
                    <a:pt x="115" y="203"/>
                    <a:pt x="112" y="203"/>
                  </a:cubicBezTo>
                  <a:lnTo>
                    <a:pt x="6" y="203"/>
                  </a:lnTo>
                  <a:cubicBezTo>
                    <a:pt x="2" y="203"/>
                    <a:pt x="0" y="200"/>
                    <a:pt x="0" y="197"/>
                  </a:cubicBezTo>
                  <a:lnTo>
                    <a:pt x="0" y="6"/>
                  </a:lnTo>
                  <a:cubicBezTo>
                    <a:pt x="0" y="3"/>
                    <a:pt x="2" y="0"/>
                    <a:pt x="6" y="0"/>
                  </a:cubicBezTo>
                  <a:lnTo>
                    <a:pt x="111" y="0"/>
                  </a:lnTo>
                  <a:cubicBezTo>
                    <a:pt x="114" y="0"/>
                    <a:pt x="116" y="3"/>
                    <a:pt x="116" y="6"/>
                  </a:cubicBezTo>
                  <a:lnTo>
                    <a:pt x="116" y="35"/>
                  </a:lnTo>
                  <a:cubicBezTo>
                    <a:pt x="116" y="38"/>
                    <a:pt x="114" y="41"/>
                    <a:pt x="111" y="41"/>
                  </a:cubicBezTo>
                  <a:lnTo>
                    <a:pt x="43" y="41"/>
                  </a:lnTo>
                  <a:cubicBezTo>
                    <a:pt x="42" y="41"/>
                    <a:pt x="40" y="42"/>
                    <a:pt x="40" y="44"/>
                  </a:cubicBezTo>
                  <a:lnTo>
                    <a:pt x="40" y="78"/>
                  </a:lnTo>
                  <a:cubicBezTo>
                    <a:pt x="40" y="80"/>
                    <a:pt x="42" y="81"/>
                    <a:pt x="43" y="81"/>
                  </a:cubicBezTo>
                  <a:lnTo>
                    <a:pt x="108" y="81"/>
                  </a:lnTo>
                  <a:cubicBezTo>
                    <a:pt x="111" y="81"/>
                    <a:pt x="114" y="84"/>
                    <a:pt x="114" y="87"/>
                  </a:cubicBezTo>
                  <a:lnTo>
                    <a:pt x="114" y="116"/>
                  </a:lnTo>
                  <a:cubicBezTo>
                    <a:pt x="114" y="119"/>
                    <a:pt x="111" y="122"/>
                    <a:pt x="108" y="122"/>
                  </a:cubicBezTo>
                  <a:lnTo>
                    <a:pt x="43" y="122"/>
                  </a:lnTo>
                  <a:cubicBezTo>
                    <a:pt x="42" y="122"/>
                    <a:pt x="40" y="123"/>
                    <a:pt x="40" y="125"/>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5"/>
            <p:cNvSpPr>
              <a:spLocks/>
            </p:cNvSpPr>
            <p:nvPr/>
          </p:nvSpPr>
          <p:spPr bwMode="auto">
            <a:xfrm>
              <a:off x="538163" y="328613"/>
              <a:ext cx="342900" cy="403225"/>
            </a:xfrm>
            <a:custGeom>
              <a:avLst/>
              <a:gdLst>
                <a:gd name="T0" fmla="*/ 175 w 360"/>
                <a:gd name="T1" fmla="*/ 274 h 422"/>
                <a:gd name="T2" fmla="*/ 175 w 360"/>
                <a:gd name="T3" fmla="*/ 274 h 422"/>
                <a:gd name="T4" fmla="*/ 183 w 360"/>
                <a:gd name="T5" fmla="*/ 274 h 422"/>
                <a:gd name="T6" fmla="*/ 247 w 360"/>
                <a:gd name="T7" fmla="*/ 9 h 422"/>
                <a:gd name="T8" fmla="*/ 259 w 360"/>
                <a:gd name="T9" fmla="*/ 0 h 422"/>
                <a:gd name="T10" fmla="*/ 348 w 360"/>
                <a:gd name="T11" fmla="*/ 0 h 422"/>
                <a:gd name="T12" fmla="*/ 360 w 360"/>
                <a:gd name="T13" fmla="*/ 11 h 422"/>
                <a:gd name="T14" fmla="*/ 360 w 360"/>
                <a:gd name="T15" fmla="*/ 410 h 422"/>
                <a:gd name="T16" fmla="*/ 348 w 360"/>
                <a:gd name="T17" fmla="*/ 422 h 422"/>
                <a:gd name="T18" fmla="*/ 295 w 360"/>
                <a:gd name="T19" fmla="*/ 422 h 422"/>
                <a:gd name="T20" fmla="*/ 283 w 360"/>
                <a:gd name="T21" fmla="*/ 410 h 422"/>
                <a:gd name="T22" fmla="*/ 283 w 360"/>
                <a:gd name="T23" fmla="*/ 182 h 422"/>
                <a:gd name="T24" fmla="*/ 278 w 360"/>
                <a:gd name="T25" fmla="*/ 181 h 422"/>
                <a:gd name="T26" fmla="*/ 216 w 360"/>
                <a:gd name="T27" fmla="*/ 411 h 422"/>
                <a:gd name="T28" fmla="*/ 203 w 360"/>
                <a:gd name="T29" fmla="*/ 422 h 422"/>
                <a:gd name="T30" fmla="*/ 156 w 360"/>
                <a:gd name="T31" fmla="*/ 422 h 422"/>
                <a:gd name="T32" fmla="*/ 143 w 360"/>
                <a:gd name="T33" fmla="*/ 411 h 422"/>
                <a:gd name="T34" fmla="*/ 82 w 360"/>
                <a:gd name="T35" fmla="*/ 181 h 422"/>
                <a:gd name="T36" fmla="*/ 77 w 360"/>
                <a:gd name="T37" fmla="*/ 182 h 422"/>
                <a:gd name="T38" fmla="*/ 77 w 360"/>
                <a:gd name="T39" fmla="*/ 410 h 422"/>
                <a:gd name="T40" fmla="*/ 65 w 360"/>
                <a:gd name="T41" fmla="*/ 422 h 422"/>
                <a:gd name="T42" fmla="*/ 12 w 360"/>
                <a:gd name="T43" fmla="*/ 422 h 422"/>
                <a:gd name="T44" fmla="*/ 0 w 360"/>
                <a:gd name="T45" fmla="*/ 410 h 422"/>
                <a:gd name="T46" fmla="*/ 0 w 360"/>
                <a:gd name="T47" fmla="*/ 11 h 422"/>
                <a:gd name="T48" fmla="*/ 12 w 360"/>
                <a:gd name="T49" fmla="*/ 0 h 422"/>
                <a:gd name="T50" fmla="*/ 101 w 360"/>
                <a:gd name="T51" fmla="*/ 0 h 422"/>
                <a:gd name="T52" fmla="*/ 114 w 360"/>
                <a:gd name="T53" fmla="*/ 9 h 422"/>
                <a:gd name="T54" fmla="*/ 175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5" y="274"/>
                  </a:moveTo>
                  <a:lnTo>
                    <a:pt x="175" y="274"/>
                  </a:lnTo>
                  <a:cubicBezTo>
                    <a:pt x="177" y="278"/>
                    <a:pt x="182" y="278"/>
                    <a:pt x="183" y="274"/>
                  </a:cubicBezTo>
                  <a:lnTo>
                    <a:pt x="247" y="9"/>
                  </a:lnTo>
                  <a:cubicBezTo>
                    <a:pt x="249" y="2"/>
                    <a:pt x="253" y="0"/>
                    <a:pt x="259" y="0"/>
                  </a:cubicBezTo>
                  <a:lnTo>
                    <a:pt x="348" y="0"/>
                  </a:lnTo>
                  <a:cubicBezTo>
                    <a:pt x="355" y="0"/>
                    <a:pt x="360" y="4"/>
                    <a:pt x="360" y="11"/>
                  </a:cubicBezTo>
                  <a:lnTo>
                    <a:pt x="360" y="410"/>
                  </a:lnTo>
                  <a:cubicBezTo>
                    <a:pt x="360" y="416"/>
                    <a:pt x="355" y="422"/>
                    <a:pt x="348" y="422"/>
                  </a:cubicBezTo>
                  <a:lnTo>
                    <a:pt x="295" y="422"/>
                  </a:lnTo>
                  <a:cubicBezTo>
                    <a:pt x="288" y="422"/>
                    <a:pt x="283" y="416"/>
                    <a:pt x="283" y="410"/>
                  </a:cubicBezTo>
                  <a:lnTo>
                    <a:pt x="283" y="182"/>
                  </a:lnTo>
                  <a:cubicBezTo>
                    <a:pt x="283" y="178"/>
                    <a:pt x="279" y="177"/>
                    <a:pt x="278" y="181"/>
                  </a:cubicBezTo>
                  <a:lnTo>
                    <a:pt x="216" y="411"/>
                  </a:lnTo>
                  <a:cubicBezTo>
                    <a:pt x="214" y="419"/>
                    <a:pt x="210" y="422"/>
                    <a:pt x="203" y="422"/>
                  </a:cubicBezTo>
                  <a:lnTo>
                    <a:pt x="156" y="422"/>
                  </a:lnTo>
                  <a:cubicBezTo>
                    <a:pt x="149" y="422"/>
                    <a:pt x="145" y="419"/>
                    <a:pt x="143" y="411"/>
                  </a:cubicBezTo>
                  <a:lnTo>
                    <a:pt x="82" y="181"/>
                  </a:lnTo>
                  <a:cubicBezTo>
                    <a:pt x="81" y="177"/>
                    <a:pt x="77" y="178"/>
                    <a:pt x="77" y="182"/>
                  </a:cubicBezTo>
                  <a:lnTo>
                    <a:pt x="77" y="410"/>
                  </a:lnTo>
                  <a:cubicBezTo>
                    <a:pt x="77" y="416"/>
                    <a:pt x="72" y="422"/>
                    <a:pt x="65" y="422"/>
                  </a:cubicBezTo>
                  <a:lnTo>
                    <a:pt x="12" y="422"/>
                  </a:lnTo>
                  <a:cubicBezTo>
                    <a:pt x="5" y="422"/>
                    <a:pt x="0" y="416"/>
                    <a:pt x="0" y="410"/>
                  </a:cubicBezTo>
                  <a:lnTo>
                    <a:pt x="0" y="11"/>
                  </a:lnTo>
                  <a:cubicBezTo>
                    <a:pt x="0" y="4"/>
                    <a:pt x="5" y="0"/>
                    <a:pt x="12" y="0"/>
                  </a:cubicBezTo>
                  <a:lnTo>
                    <a:pt x="101" y="0"/>
                  </a:lnTo>
                  <a:cubicBezTo>
                    <a:pt x="108" y="0"/>
                    <a:pt x="112" y="2"/>
                    <a:pt x="114" y="9"/>
                  </a:cubicBezTo>
                  <a:lnTo>
                    <a:pt x="175"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6"/>
            <p:cNvSpPr>
              <a:spLocks/>
            </p:cNvSpPr>
            <p:nvPr/>
          </p:nvSpPr>
          <p:spPr bwMode="auto">
            <a:xfrm>
              <a:off x="1255713" y="322263"/>
              <a:ext cx="277813" cy="415925"/>
            </a:xfrm>
            <a:custGeom>
              <a:avLst/>
              <a:gdLst>
                <a:gd name="T0" fmla="*/ 141 w 291"/>
                <a:gd name="T1" fmla="*/ 255 h 435"/>
                <a:gd name="T2" fmla="*/ 141 w 291"/>
                <a:gd name="T3" fmla="*/ 255 h 435"/>
                <a:gd name="T4" fmla="*/ 5 w 291"/>
                <a:gd name="T5" fmla="*/ 127 h 435"/>
                <a:gd name="T6" fmla="*/ 144 w 291"/>
                <a:gd name="T7" fmla="*/ 0 h 435"/>
                <a:gd name="T8" fmla="*/ 283 w 291"/>
                <a:gd name="T9" fmla="*/ 127 h 435"/>
                <a:gd name="T10" fmla="*/ 283 w 291"/>
                <a:gd name="T11" fmla="*/ 136 h 435"/>
                <a:gd name="T12" fmla="*/ 271 w 291"/>
                <a:gd name="T13" fmla="*/ 148 h 435"/>
                <a:gd name="T14" fmla="*/ 210 w 291"/>
                <a:gd name="T15" fmla="*/ 148 h 435"/>
                <a:gd name="T16" fmla="*/ 198 w 291"/>
                <a:gd name="T17" fmla="*/ 136 h 435"/>
                <a:gd name="T18" fmla="*/ 198 w 291"/>
                <a:gd name="T19" fmla="*/ 127 h 435"/>
                <a:gd name="T20" fmla="*/ 144 w 291"/>
                <a:gd name="T21" fmla="*/ 81 h 435"/>
                <a:gd name="T22" fmla="*/ 91 w 291"/>
                <a:gd name="T23" fmla="*/ 124 h 435"/>
                <a:gd name="T24" fmla="*/ 145 w 291"/>
                <a:gd name="T25" fmla="*/ 167 h 435"/>
                <a:gd name="T26" fmla="*/ 291 w 291"/>
                <a:gd name="T27" fmla="*/ 303 h 435"/>
                <a:gd name="T28" fmla="*/ 144 w 291"/>
                <a:gd name="T29" fmla="*/ 435 h 435"/>
                <a:gd name="T30" fmla="*/ 0 w 291"/>
                <a:gd name="T31" fmla="*/ 303 h 435"/>
                <a:gd name="T32" fmla="*/ 0 w 291"/>
                <a:gd name="T33" fmla="*/ 285 h 435"/>
                <a:gd name="T34" fmla="*/ 12 w 291"/>
                <a:gd name="T35" fmla="*/ 273 h 435"/>
                <a:gd name="T36" fmla="*/ 73 w 291"/>
                <a:gd name="T37" fmla="*/ 273 h 435"/>
                <a:gd name="T38" fmla="*/ 85 w 291"/>
                <a:gd name="T39" fmla="*/ 285 h 435"/>
                <a:gd name="T40" fmla="*/ 85 w 291"/>
                <a:gd name="T41" fmla="*/ 303 h 435"/>
                <a:gd name="T42" fmla="*/ 144 w 291"/>
                <a:gd name="T43" fmla="*/ 353 h 435"/>
                <a:gd name="T44" fmla="*/ 204 w 291"/>
                <a:gd name="T45" fmla="*/ 303 h 435"/>
                <a:gd name="T46" fmla="*/ 141 w 291"/>
                <a:gd name="T47" fmla="*/ 25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35">
                  <a:moveTo>
                    <a:pt x="141" y="255"/>
                  </a:moveTo>
                  <a:lnTo>
                    <a:pt x="141" y="255"/>
                  </a:lnTo>
                  <a:cubicBezTo>
                    <a:pt x="65" y="238"/>
                    <a:pt x="5" y="205"/>
                    <a:pt x="5" y="127"/>
                  </a:cubicBezTo>
                  <a:cubicBezTo>
                    <a:pt x="5" y="55"/>
                    <a:pt x="64" y="0"/>
                    <a:pt x="144" y="0"/>
                  </a:cubicBezTo>
                  <a:cubicBezTo>
                    <a:pt x="225" y="0"/>
                    <a:pt x="283" y="55"/>
                    <a:pt x="283" y="127"/>
                  </a:cubicBezTo>
                  <a:lnTo>
                    <a:pt x="283" y="136"/>
                  </a:lnTo>
                  <a:cubicBezTo>
                    <a:pt x="283" y="142"/>
                    <a:pt x="277" y="148"/>
                    <a:pt x="271" y="148"/>
                  </a:cubicBezTo>
                  <a:lnTo>
                    <a:pt x="210" y="148"/>
                  </a:lnTo>
                  <a:cubicBezTo>
                    <a:pt x="203" y="148"/>
                    <a:pt x="198" y="142"/>
                    <a:pt x="198" y="136"/>
                  </a:cubicBezTo>
                  <a:lnTo>
                    <a:pt x="198" y="127"/>
                  </a:lnTo>
                  <a:cubicBezTo>
                    <a:pt x="198" y="103"/>
                    <a:pt x="178" y="81"/>
                    <a:pt x="144" y="81"/>
                  </a:cubicBezTo>
                  <a:cubicBezTo>
                    <a:pt x="110" y="81"/>
                    <a:pt x="91" y="99"/>
                    <a:pt x="91" y="124"/>
                  </a:cubicBezTo>
                  <a:cubicBezTo>
                    <a:pt x="91" y="147"/>
                    <a:pt x="114" y="161"/>
                    <a:pt x="145" y="167"/>
                  </a:cubicBezTo>
                  <a:cubicBezTo>
                    <a:pt x="229" y="184"/>
                    <a:pt x="291" y="219"/>
                    <a:pt x="291" y="303"/>
                  </a:cubicBezTo>
                  <a:cubicBezTo>
                    <a:pt x="291" y="382"/>
                    <a:pt x="230" y="435"/>
                    <a:pt x="144" y="435"/>
                  </a:cubicBezTo>
                  <a:cubicBezTo>
                    <a:pt x="60" y="435"/>
                    <a:pt x="0" y="377"/>
                    <a:pt x="0" y="303"/>
                  </a:cubicBezTo>
                  <a:lnTo>
                    <a:pt x="0" y="285"/>
                  </a:lnTo>
                  <a:cubicBezTo>
                    <a:pt x="0" y="278"/>
                    <a:pt x="5" y="273"/>
                    <a:pt x="12" y="273"/>
                  </a:cubicBezTo>
                  <a:lnTo>
                    <a:pt x="73" y="273"/>
                  </a:lnTo>
                  <a:cubicBezTo>
                    <a:pt x="80" y="273"/>
                    <a:pt x="85" y="278"/>
                    <a:pt x="85" y="285"/>
                  </a:cubicBezTo>
                  <a:lnTo>
                    <a:pt x="85" y="303"/>
                  </a:lnTo>
                  <a:cubicBezTo>
                    <a:pt x="85" y="331"/>
                    <a:pt x="106" y="353"/>
                    <a:pt x="144" y="353"/>
                  </a:cubicBezTo>
                  <a:cubicBezTo>
                    <a:pt x="180" y="353"/>
                    <a:pt x="204" y="331"/>
                    <a:pt x="204" y="303"/>
                  </a:cubicBezTo>
                  <a:cubicBezTo>
                    <a:pt x="204" y="277"/>
                    <a:pt x="186" y="265"/>
                    <a:pt x="141" y="2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7"/>
            <p:cNvSpPr>
              <a:spLocks/>
            </p:cNvSpPr>
            <p:nvPr/>
          </p:nvSpPr>
          <p:spPr bwMode="auto">
            <a:xfrm>
              <a:off x="933450" y="328613"/>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5 h 206"/>
                <a:gd name="T10" fmla="*/ 5 w 137"/>
                <a:gd name="T11" fmla="*/ 0 h 206"/>
                <a:gd name="T12" fmla="*/ 35 w 137"/>
                <a:gd name="T13" fmla="*/ 0 h 206"/>
                <a:gd name="T14" fmla="*/ 41 w 137"/>
                <a:gd name="T15" fmla="*/ 5 h 206"/>
                <a:gd name="T16" fmla="*/ 41 w 137"/>
                <a:gd name="T17" fmla="*/ 142 h 206"/>
                <a:gd name="T18" fmla="*/ 68 w 137"/>
                <a:gd name="T19" fmla="*/ 165 h 206"/>
                <a:gd name="T20" fmla="*/ 96 w 137"/>
                <a:gd name="T21" fmla="*/ 142 h 206"/>
                <a:gd name="T22" fmla="*/ 96 w 137"/>
                <a:gd name="T23" fmla="*/ 5 h 206"/>
                <a:gd name="T24" fmla="*/ 102 w 137"/>
                <a:gd name="T25" fmla="*/ 0 h 206"/>
                <a:gd name="T26" fmla="*/ 132 w 137"/>
                <a:gd name="T27" fmla="*/ 0 h 206"/>
                <a:gd name="T28" fmla="*/ 137 w 137"/>
                <a:gd name="T29" fmla="*/ 5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5"/>
                  </a:lnTo>
                  <a:cubicBezTo>
                    <a:pt x="0" y="2"/>
                    <a:pt x="2" y="0"/>
                    <a:pt x="5" y="0"/>
                  </a:cubicBezTo>
                  <a:lnTo>
                    <a:pt x="35" y="0"/>
                  </a:lnTo>
                  <a:cubicBezTo>
                    <a:pt x="38" y="0"/>
                    <a:pt x="41" y="2"/>
                    <a:pt x="41" y="5"/>
                  </a:cubicBezTo>
                  <a:lnTo>
                    <a:pt x="41" y="142"/>
                  </a:lnTo>
                  <a:cubicBezTo>
                    <a:pt x="41" y="155"/>
                    <a:pt x="51" y="165"/>
                    <a:pt x="68" y="165"/>
                  </a:cubicBezTo>
                  <a:cubicBezTo>
                    <a:pt x="86" y="165"/>
                    <a:pt x="96" y="155"/>
                    <a:pt x="96" y="142"/>
                  </a:cubicBezTo>
                  <a:lnTo>
                    <a:pt x="96" y="5"/>
                  </a:lnTo>
                  <a:cubicBezTo>
                    <a:pt x="96" y="2"/>
                    <a:pt x="99" y="0"/>
                    <a:pt x="102" y="0"/>
                  </a:cubicBezTo>
                  <a:lnTo>
                    <a:pt x="132" y="0"/>
                  </a:lnTo>
                  <a:cubicBezTo>
                    <a:pt x="135" y="0"/>
                    <a:pt x="137" y="2"/>
                    <a:pt x="137" y="5"/>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8"/>
            <p:cNvSpPr>
              <a:spLocks/>
            </p:cNvSpPr>
            <p:nvPr/>
          </p:nvSpPr>
          <p:spPr bwMode="auto">
            <a:xfrm>
              <a:off x="1082675" y="328613"/>
              <a:ext cx="131763" cy="196850"/>
            </a:xfrm>
            <a:custGeom>
              <a:avLst/>
              <a:gdLst>
                <a:gd name="T0" fmla="*/ 138 w 138"/>
                <a:gd name="T1" fmla="*/ 142 h 206"/>
                <a:gd name="T2" fmla="*/ 138 w 138"/>
                <a:gd name="T3" fmla="*/ 142 h 206"/>
                <a:gd name="T4" fmla="*/ 68 w 138"/>
                <a:gd name="T5" fmla="*/ 206 h 206"/>
                <a:gd name="T6" fmla="*/ 0 w 138"/>
                <a:gd name="T7" fmla="*/ 142 h 206"/>
                <a:gd name="T8" fmla="*/ 0 w 138"/>
                <a:gd name="T9" fmla="*/ 5 h 206"/>
                <a:gd name="T10" fmla="*/ 6 w 138"/>
                <a:gd name="T11" fmla="*/ 0 h 206"/>
                <a:gd name="T12" fmla="*/ 35 w 138"/>
                <a:gd name="T13" fmla="*/ 0 h 206"/>
                <a:gd name="T14" fmla="*/ 41 w 138"/>
                <a:gd name="T15" fmla="*/ 5 h 206"/>
                <a:gd name="T16" fmla="*/ 41 w 138"/>
                <a:gd name="T17" fmla="*/ 142 h 206"/>
                <a:gd name="T18" fmla="*/ 68 w 138"/>
                <a:gd name="T19" fmla="*/ 165 h 206"/>
                <a:gd name="T20" fmla="*/ 97 w 138"/>
                <a:gd name="T21" fmla="*/ 142 h 206"/>
                <a:gd name="T22" fmla="*/ 97 w 138"/>
                <a:gd name="T23" fmla="*/ 5 h 206"/>
                <a:gd name="T24" fmla="*/ 103 w 138"/>
                <a:gd name="T25" fmla="*/ 0 h 206"/>
                <a:gd name="T26" fmla="*/ 132 w 138"/>
                <a:gd name="T27" fmla="*/ 0 h 206"/>
                <a:gd name="T28" fmla="*/ 138 w 138"/>
                <a:gd name="T29" fmla="*/ 5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8" y="206"/>
                  </a:cubicBezTo>
                  <a:cubicBezTo>
                    <a:pt x="29" y="206"/>
                    <a:pt x="0" y="177"/>
                    <a:pt x="0" y="142"/>
                  </a:cubicBezTo>
                  <a:lnTo>
                    <a:pt x="0" y="5"/>
                  </a:lnTo>
                  <a:cubicBezTo>
                    <a:pt x="0" y="2"/>
                    <a:pt x="2" y="0"/>
                    <a:pt x="6" y="0"/>
                  </a:cubicBezTo>
                  <a:lnTo>
                    <a:pt x="35" y="0"/>
                  </a:lnTo>
                  <a:cubicBezTo>
                    <a:pt x="38" y="0"/>
                    <a:pt x="41" y="2"/>
                    <a:pt x="41" y="5"/>
                  </a:cubicBezTo>
                  <a:lnTo>
                    <a:pt x="41" y="142"/>
                  </a:lnTo>
                  <a:cubicBezTo>
                    <a:pt x="41" y="155"/>
                    <a:pt x="51" y="165"/>
                    <a:pt x="68" y="165"/>
                  </a:cubicBezTo>
                  <a:cubicBezTo>
                    <a:pt x="86" y="165"/>
                    <a:pt x="97" y="155"/>
                    <a:pt x="97" y="142"/>
                  </a:cubicBezTo>
                  <a:lnTo>
                    <a:pt x="97" y="5"/>
                  </a:lnTo>
                  <a:cubicBezTo>
                    <a:pt x="97" y="2"/>
                    <a:pt x="99" y="0"/>
                    <a:pt x="103" y="0"/>
                  </a:cubicBezTo>
                  <a:lnTo>
                    <a:pt x="132" y="0"/>
                  </a:lnTo>
                  <a:cubicBezTo>
                    <a:pt x="135" y="0"/>
                    <a:pt x="138" y="2"/>
                    <a:pt x="138" y="5"/>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9"/>
            <p:cNvSpPr>
              <a:spLocks/>
            </p:cNvSpPr>
            <p:nvPr/>
          </p:nvSpPr>
          <p:spPr bwMode="auto">
            <a:xfrm>
              <a:off x="933450" y="53975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5 h 206"/>
                <a:gd name="T10" fmla="*/ 5 w 137"/>
                <a:gd name="T11" fmla="*/ 0 h 206"/>
                <a:gd name="T12" fmla="*/ 35 w 137"/>
                <a:gd name="T13" fmla="*/ 0 h 206"/>
                <a:gd name="T14" fmla="*/ 41 w 137"/>
                <a:gd name="T15" fmla="*/ 5 h 206"/>
                <a:gd name="T16" fmla="*/ 41 w 137"/>
                <a:gd name="T17" fmla="*/ 142 h 206"/>
                <a:gd name="T18" fmla="*/ 68 w 137"/>
                <a:gd name="T19" fmla="*/ 165 h 206"/>
                <a:gd name="T20" fmla="*/ 96 w 137"/>
                <a:gd name="T21" fmla="*/ 142 h 206"/>
                <a:gd name="T22" fmla="*/ 96 w 137"/>
                <a:gd name="T23" fmla="*/ 5 h 206"/>
                <a:gd name="T24" fmla="*/ 102 w 137"/>
                <a:gd name="T25" fmla="*/ 0 h 206"/>
                <a:gd name="T26" fmla="*/ 132 w 137"/>
                <a:gd name="T27" fmla="*/ 0 h 206"/>
                <a:gd name="T28" fmla="*/ 137 w 137"/>
                <a:gd name="T29" fmla="*/ 5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5"/>
                  </a:lnTo>
                  <a:cubicBezTo>
                    <a:pt x="0" y="2"/>
                    <a:pt x="2" y="0"/>
                    <a:pt x="5" y="0"/>
                  </a:cubicBezTo>
                  <a:lnTo>
                    <a:pt x="35" y="0"/>
                  </a:lnTo>
                  <a:cubicBezTo>
                    <a:pt x="38" y="0"/>
                    <a:pt x="41" y="2"/>
                    <a:pt x="41" y="5"/>
                  </a:cubicBezTo>
                  <a:lnTo>
                    <a:pt x="41" y="142"/>
                  </a:lnTo>
                  <a:cubicBezTo>
                    <a:pt x="41" y="155"/>
                    <a:pt x="51" y="165"/>
                    <a:pt x="68" y="165"/>
                  </a:cubicBezTo>
                  <a:cubicBezTo>
                    <a:pt x="86" y="165"/>
                    <a:pt x="96" y="155"/>
                    <a:pt x="96" y="142"/>
                  </a:cubicBezTo>
                  <a:lnTo>
                    <a:pt x="96" y="5"/>
                  </a:lnTo>
                  <a:cubicBezTo>
                    <a:pt x="96" y="2"/>
                    <a:pt x="99" y="0"/>
                    <a:pt x="102" y="0"/>
                  </a:cubicBezTo>
                  <a:lnTo>
                    <a:pt x="132" y="0"/>
                  </a:lnTo>
                  <a:cubicBezTo>
                    <a:pt x="135" y="0"/>
                    <a:pt x="137" y="2"/>
                    <a:pt x="137" y="5"/>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30"/>
            <p:cNvSpPr>
              <a:spLocks/>
            </p:cNvSpPr>
            <p:nvPr/>
          </p:nvSpPr>
          <p:spPr bwMode="auto">
            <a:xfrm>
              <a:off x="1082675" y="539750"/>
              <a:ext cx="131763" cy="196850"/>
            </a:xfrm>
            <a:custGeom>
              <a:avLst/>
              <a:gdLst>
                <a:gd name="T0" fmla="*/ 138 w 138"/>
                <a:gd name="T1" fmla="*/ 142 h 206"/>
                <a:gd name="T2" fmla="*/ 138 w 138"/>
                <a:gd name="T3" fmla="*/ 142 h 206"/>
                <a:gd name="T4" fmla="*/ 68 w 138"/>
                <a:gd name="T5" fmla="*/ 206 h 206"/>
                <a:gd name="T6" fmla="*/ 0 w 138"/>
                <a:gd name="T7" fmla="*/ 142 h 206"/>
                <a:gd name="T8" fmla="*/ 0 w 138"/>
                <a:gd name="T9" fmla="*/ 5 h 206"/>
                <a:gd name="T10" fmla="*/ 6 w 138"/>
                <a:gd name="T11" fmla="*/ 0 h 206"/>
                <a:gd name="T12" fmla="*/ 35 w 138"/>
                <a:gd name="T13" fmla="*/ 0 h 206"/>
                <a:gd name="T14" fmla="*/ 41 w 138"/>
                <a:gd name="T15" fmla="*/ 5 h 206"/>
                <a:gd name="T16" fmla="*/ 41 w 138"/>
                <a:gd name="T17" fmla="*/ 142 h 206"/>
                <a:gd name="T18" fmla="*/ 68 w 138"/>
                <a:gd name="T19" fmla="*/ 165 h 206"/>
                <a:gd name="T20" fmla="*/ 97 w 138"/>
                <a:gd name="T21" fmla="*/ 142 h 206"/>
                <a:gd name="T22" fmla="*/ 97 w 138"/>
                <a:gd name="T23" fmla="*/ 5 h 206"/>
                <a:gd name="T24" fmla="*/ 103 w 138"/>
                <a:gd name="T25" fmla="*/ 0 h 206"/>
                <a:gd name="T26" fmla="*/ 132 w 138"/>
                <a:gd name="T27" fmla="*/ 0 h 206"/>
                <a:gd name="T28" fmla="*/ 138 w 138"/>
                <a:gd name="T29" fmla="*/ 5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8" y="206"/>
                  </a:cubicBezTo>
                  <a:cubicBezTo>
                    <a:pt x="29" y="206"/>
                    <a:pt x="0" y="177"/>
                    <a:pt x="0" y="142"/>
                  </a:cubicBezTo>
                  <a:lnTo>
                    <a:pt x="0" y="5"/>
                  </a:lnTo>
                  <a:cubicBezTo>
                    <a:pt x="0" y="2"/>
                    <a:pt x="2" y="0"/>
                    <a:pt x="6" y="0"/>
                  </a:cubicBezTo>
                  <a:lnTo>
                    <a:pt x="35" y="0"/>
                  </a:lnTo>
                  <a:cubicBezTo>
                    <a:pt x="38" y="0"/>
                    <a:pt x="41" y="2"/>
                    <a:pt x="41" y="5"/>
                  </a:cubicBezTo>
                  <a:lnTo>
                    <a:pt x="41" y="142"/>
                  </a:lnTo>
                  <a:cubicBezTo>
                    <a:pt x="41" y="155"/>
                    <a:pt x="51" y="165"/>
                    <a:pt x="68" y="165"/>
                  </a:cubicBezTo>
                  <a:cubicBezTo>
                    <a:pt x="86" y="165"/>
                    <a:pt x="97" y="155"/>
                    <a:pt x="97" y="142"/>
                  </a:cubicBezTo>
                  <a:lnTo>
                    <a:pt x="97" y="5"/>
                  </a:lnTo>
                  <a:cubicBezTo>
                    <a:pt x="97" y="2"/>
                    <a:pt x="99" y="0"/>
                    <a:pt x="103" y="0"/>
                  </a:cubicBezTo>
                  <a:lnTo>
                    <a:pt x="132" y="0"/>
                  </a:lnTo>
                  <a:cubicBezTo>
                    <a:pt x="135" y="0"/>
                    <a:pt x="138" y="2"/>
                    <a:pt x="138" y="5"/>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1"/>
            <p:cNvSpPr>
              <a:spLocks/>
            </p:cNvSpPr>
            <p:nvPr/>
          </p:nvSpPr>
          <p:spPr bwMode="auto">
            <a:xfrm>
              <a:off x="2189163" y="328613"/>
              <a:ext cx="346075" cy="403225"/>
            </a:xfrm>
            <a:custGeom>
              <a:avLst/>
              <a:gdLst>
                <a:gd name="T0" fmla="*/ 176 w 361"/>
                <a:gd name="T1" fmla="*/ 274 h 422"/>
                <a:gd name="T2" fmla="*/ 176 w 361"/>
                <a:gd name="T3" fmla="*/ 274 h 422"/>
                <a:gd name="T4" fmla="*/ 183 w 361"/>
                <a:gd name="T5" fmla="*/ 274 h 422"/>
                <a:gd name="T6" fmla="*/ 247 w 361"/>
                <a:gd name="T7" fmla="*/ 9 h 422"/>
                <a:gd name="T8" fmla="*/ 260 w 361"/>
                <a:gd name="T9" fmla="*/ 0 h 422"/>
                <a:gd name="T10" fmla="*/ 349 w 361"/>
                <a:gd name="T11" fmla="*/ 0 h 422"/>
                <a:gd name="T12" fmla="*/ 361 w 361"/>
                <a:gd name="T13" fmla="*/ 11 h 422"/>
                <a:gd name="T14" fmla="*/ 361 w 361"/>
                <a:gd name="T15" fmla="*/ 410 h 422"/>
                <a:gd name="T16" fmla="*/ 349 w 361"/>
                <a:gd name="T17" fmla="*/ 422 h 422"/>
                <a:gd name="T18" fmla="*/ 296 w 361"/>
                <a:gd name="T19" fmla="*/ 422 h 422"/>
                <a:gd name="T20" fmla="*/ 284 w 361"/>
                <a:gd name="T21" fmla="*/ 410 h 422"/>
                <a:gd name="T22" fmla="*/ 284 w 361"/>
                <a:gd name="T23" fmla="*/ 182 h 422"/>
                <a:gd name="T24" fmla="*/ 278 w 361"/>
                <a:gd name="T25" fmla="*/ 181 h 422"/>
                <a:gd name="T26" fmla="*/ 216 w 361"/>
                <a:gd name="T27" fmla="*/ 411 h 422"/>
                <a:gd name="T28" fmla="*/ 204 w 361"/>
                <a:gd name="T29" fmla="*/ 422 h 422"/>
                <a:gd name="T30" fmla="*/ 156 w 361"/>
                <a:gd name="T31" fmla="*/ 422 h 422"/>
                <a:gd name="T32" fmla="*/ 143 w 361"/>
                <a:gd name="T33" fmla="*/ 411 h 422"/>
                <a:gd name="T34" fmla="*/ 83 w 361"/>
                <a:gd name="T35" fmla="*/ 181 h 422"/>
                <a:gd name="T36" fmla="*/ 77 w 361"/>
                <a:gd name="T37" fmla="*/ 182 h 422"/>
                <a:gd name="T38" fmla="*/ 77 w 361"/>
                <a:gd name="T39" fmla="*/ 410 h 422"/>
                <a:gd name="T40" fmla="*/ 65 w 361"/>
                <a:gd name="T41" fmla="*/ 422 h 422"/>
                <a:gd name="T42" fmla="*/ 12 w 361"/>
                <a:gd name="T43" fmla="*/ 422 h 422"/>
                <a:gd name="T44" fmla="*/ 0 w 361"/>
                <a:gd name="T45" fmla="*/ 410 h 422"/>
                <a:gd name="T46" fmla="*/ 0 w 361"/>
                <a:gd name="T47" fmla="*/ 11 h 422"/>
                <a:gd name="T48" fmla="*/ 12 w 361"/>
                <a:gd name="T49" fmla="*/ 0 h 422"/>
                <a:gd name="T50" fmla="*/ 102 w 361"/>
                <a:gd name="T51" fmla="*/ 0 h 422"/>
                <a:gd name="T52" fmla="*/ 114 w 361"/>
                <a:gd name="T53" fmla="*/ 9 h 422"/>
                <a:gd name="T54" fmla="*/ 176 w 361"/>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1" h="422">
                  <a:moveTo>
                    <a:pt x="176" y="274"/>
                  </a:moveTo>
                  <a:lnTo>
                    <a:pt x="176" y="274"/>
                  </a:lnTo>
                  <a:cubicBezTo>
                    <a:pt x="177" y="278"/>
                    <a:pt x="182" y="278"/>
                    <a:pt x="183" y="274"/>
                  </a:cubicBezTo>
                  <a:lnTo>
                    <a:pt x="247" y="9"/>
                  </a:lnTo>
                  <a:cubicBezTo>
                    <a:pt x="249" y="2"/>
                    <a:pt x="253" y="0"/>
                    <a:pt x="260" y="0"/>
                  </a:cubicBezTo>
                  <a:lnTo>
                    <a:pt x="349" y="0"/>
                  </a:lnTo>
                  <a:cubicBezTo>
                    <a:pt x="355" y="0"/>
                    <a:pt x="361" y="4"/>
                    <a:pt x="361" y="11"/>
                  </a:cubicBezTo>
                  <a:lnTo>
                    <a:pt x="361" y="410"/>
                  </a:lnTo>
                  <a:cubicBezTo>
                    <a:pt x="361" y="416"/>
                    <a:pt x="355" y="422"/>
                    <a:pt x="349" y="422"/>
                  </a:cubicBezTo>
                  <a:lnTo>
                    <a:pt x="296" y="422"/>
                  </a:lnTo>
                  <a:cubicBezTo>
                    <a:pt x="289" y="422"/>
                    <a:pt x="284" y="416"/>
                    <a:pt x="284" y="410"/>
                  </a:cubicBezTo>
                  <a:lnTo>
                    <a:pt x="284" y="182"/>
                  </a:lnTo>
                  <a:cubicBezTo>
                    <a:pt x="284" y="178"/>
                    <a:pt x="279" y="177"/>
                    <a:pt x="278" y="181"/>
                  </a:cubicBezTo>
                  <a:lnTo>
                    <a:pt x="216" y="411"/>
                  </a:lnTo>
                  <a:cubicBezTo>
                    <a:pt x="215" y="419"/>
                    <a:pt x="210" y="422"/>
                    <a:pt x="204" y="422"/>
                  </a:cubicBezTo>
                  <a:lnTo>
                    <a:pt x="156" y="422"/>
                  </a:lnTo>
                  <a:cubicBezTo>
                    <a:pt x="149" y="422"/>
                    <a:pt x="145" y="419"/>
                    <a:pt x="143" y="411"/>
                  </a:cubicBezTo>
                  <a:lnTo>
                    <a:pt x="83" y="181"/>
                  </a:lnTo>
                  <a:cubicBezTo>
                    <a:pt x="82" y="177"/>
                    <a:pt x="77" y="178"/>
                    <a:pt x="77" y="182"/>
                  </a:cubicBezTo>
                  <a:lnTo>
                    <a:pt x="77" y="410"/>
                  </a:lnTo>
                  <a:cubicBezTo>
                    <a:pt x="77" y="416"/>
                    <a:pt x="72" y="422"/>
                    <a:pt x="65" y="422"/>
                  </a:cubicBezTo>
                  <a:lnTo>
                    <a:pt x="12" y="422"/>
                  </a:lnTo>
                  <a:cubicBezTo>
                    <a:pt x="6" y="422"/>
                    <a:pt x="0" y="416"/>
                    <a:pt x="0" y="410"/>
                  </a:cubicBezTo>
                  <a:lnTo>
                    <a:pt x="0" y="11"/>
                  </a:lnTo>
                  <a:cubicBezTo>
                    <a:pt x="0" y="4"/>
                    <a:pt x="6" y="0"/>
                    <a:pt x="12" y="0"/>
                  </a:cubicBezTo>
                  <a:lnTo>
                    <a:pt x="102" y="0"/>
                  </a:lnTo>
                  <a:cubicBezTo>
                    <a:pt x="108" y="0"/>
                    <a:pt x="113" y="2"/>
                    <a:pt x="114" y="9"/>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2"/>
            <p:cNvSpPr>
              <a:spLocks/>
            </p:cNvSpPr>
            <p:nvPr/>
          </p:nvSpPr>
          <p:spPr bwMode="auto">
            <a:xfrm>
              <a:off x="1868488" y="328613"/>
              <a:ext cx="273050" cy="409575"/>
            </a:xfrm>
            <a:custGeom>
              <a:avLst/>
              <a:gdLst>
                <a:gd name="T0" fmla="*/ 286 w 286"/>
                <a:gd name="T1" fmla="*/ 295 h 428"/>
                <a:gd name="T2" fmla="*/ 286 w 286"/>
                <a:gd name="T3" fmla="*/ 295 h 428"/>
                <a:gd name="T4" fmla="*/ 142 w 286"/>
                <a:gd name="T5" fmla="*/ 428 h 428"/>
                <a:gd name="T6" fmla="*/ 0 w 286"/>
                <a:gd name="T7" fmla="*/ 295 h 428"/>
                <a:gd name="T8" fmla="*/ 0 w 286"/>
                <a:gd name="T9" fmla="*/ 11 h 428"/>
                <a:gd name="T10" fmla="*/ 12 w 286"/>
                <a:gd name="T11" fmla="*/ 0 h 428"/>
                <a:gd name="T12" fmla="*/ 73 w 286"/>
                <a:gd name="T13" fmla="*/ 0 h 428"/>
                <a:gd name="T14" fmla="*/ 85 w 286"/>
                <a:gd name="T15" fmla="*/ 11 h 428"/>
                <a:gd name="T16" fmla="*/ 85 w 286"/>
                <a:gd name="T17" fmla="*/ 295 h 428"/>
                <a:gd name="T18" fmla="*/ 142 w 286"/>
                <a:gd name="T19" fmla="*/ 343 h 428"/>
                <a:gd name="T20" fmla="*/ 201 w 286"/>
                <a:gd name="T21" fmla="*/ 295 h 428"/>
                <a:gd name="T22" fmla="*/ 201 w 286"/>
                <a:gd name="T23" fmla="*/ 11 h 428"/>
                <a:gd name="T24" fmla="*/ 213 w 286"/>
                <a:gd name="T25" fmla="*/ 0 h 428"/>
                <a:gd name="T26" fmla="*/ 274 w 286"/>
                <a:gd name="T27" fmla="*/ 0 h 428"/>
                <a:gd name="T28" fmla="*/ 286 w 286"/>
                <a:gd name="T29" fmla="*/ 11 h 428"/>
                <a:gd name="T30" fmla="*/ 286 w 286"/>
                <a:gd name="T31" fmla="*/ 29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428">
                  <a:moveTo>
                    <a:pt x="286" y="295"/>
                  </a:moveTo>
                  <a:lnTo>
                    <a:pt x="286" y="295"/>
                  </a:lnTo>
                  <a:cubicBezTo>
                    <a:pt x="286" y="368"/>
                    <a:pt x="226" y="428"/>
                    <a:pt x="142" y="428"/>
                  </a:cubicBezTo>
                  <a:cubicBezTo>
                    <a:pt x="60" y="428"/>
                    <a:pt x="0" y="368"/>
                    <a:pt x="0" y="295"/>
                  </a:cubicBezTo>
                  <a:lnTo>
                    <a:pt x="0" y="11"/>
                  </a:lnTo>
                  <a:cubicBezTo>
                    <a:pt x="0" y="4"/>
                    <a:pt x="5" y="0"/>
                    <a:pt x="12" y="0"/>
                  </a:cubicBezTo>
                  <a:lnTo>
                    <a:pt x="73" y="0"/>
                  </a:lnTo>
                  <a:cubicBezTo>
                    <a:pt x="79" y="0"/>
                    <a:pt x="85" y="4"/>
                    <a:pt x="85" y="11"/>
                  </a:cubicBezTo>
                  <a:lnTo>
                    <a:pt x="85" y="295"/>
                  </a:lnTo>
                  <a:cubicBezTo>
                    <a:pt x="85" y="321"/>
                    <a:pt x="107" y="343"/>
                    <a:pt x="142" y="343"/>
                  </a:cubicBezTo>
                  <a:cubicBezTo>
                    <a:pt x="179" y="343"/>
                    <a:pt x="201" y="321"/>
                    <a:pt x="201" y="295"/>
                  </a:cubicBezTo>
                  <a:lnTo>
                    <a:pt x="201" y="11"/>
                  </a:lnTo>
                  <a:cubicBezTo>
                    <a:pt x="201" y="4"/>
                    <a:pt x="206" y="0"/>
                    <a:pt x="213" y="0"/>
                  </a:cubicBezTo>
                  <a:lnTo>
                    <a:pt x="274" y="0"/>
                  </a:lnTo>
                  <a:cubicBezTo>
                    <a:pt x="281" y="0"/>
                    <a:pt x="286" y="4"/>
                    <a:pt x="286" y="11"/>
                  </a:cubicBezTo>
                  <a:lnTo>
                    <a:pt x="286" y="2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33"/>
            <p:cNvSpPr>
              <a:spLocks/>
            </p:cNvSpPr>
            <p:nvPr/>
          </p:nvSpPr>
          <p:spPr bwMode="auto">
            <a:xfrm>
              <a:off x="1577975" y="325438"/>
              <a:ext cx="112713" cy="192088"/>
            </a:xfrm>
            <a:custGeom>
              <a:avLst/>
              <a:gdLst>
                <a:gd name="T0" fmla="*/ 41 w 118"/>
                <a:gd name="T1" fmla="*/ 158 h 201"/>
                <a:gd name="T2" fmla="*/ 41 w 118"/>
                <a:gd name="T3" fmla="*/ 158 h 201"/>
                <a:gd name="T4" fmla="*/ 44 w 118"/>
                <a:gd name="T5" fmla="*/ 161 h 201"/>
                <a:gd name="T6" fmla="*/ 112 w 118"/>
                <a:gd name="T7" fmla="*/ 161 h 201"/>
                <a:gd name="T8" fmla="*/ 118 w 118"/>
                <a:gd name="T9" fmla="*/ 167 h 201"/>
                <a:gd name="T10" fmla="*/ 118 w 118"/>
                <a:gd name="T11" fmla="*/ 196 h 201"/>
                <a:gd name="T12" fmla="*/ 112 w 118"/>
                <a:gd name="T13" fmla="*/ 201 h 201"/>
                <a:gd name="T14" fmla="*/ 6 w 118"/>
                <a:gd name="T15" fmla="*/ 201 h 201"/>
                <a:gd name="T16" fmla="*/ 0 w 118"/>
                <a:gd name="T17" fmla="*/ 196 h 201"/>
                <a:gd name="T18" fmla="*/ 0 w 118"/>
                <a:gd name="T19" fmla="*/ 5 h 201"/>
                <a:gd name="T20" fmla="*/ 6 w 118"/>
                <a:gd name="T21" fmla="*/ 0 h 201"/>
                <a:gd name="T22" fmla="*/ 111 w 118"/>
                <a:gd name="T23" fmla="*/ 0 h 201"/>
                <a:gd name="T24" fmla="*/ 117 w 118"/>
                <a:gd name="T25" fmla="*/ 5 h 201"/>
                <a:gd name="T26" fmla="*/ 117 w 118"/>
                <a:gd name="T27" fmla="*/ 34 h 201"/>
                <a:gd name="T28" fmla="*/ 111 w 118"/>
                <a:gd name="T29" fmla="*/ 40 h 201"/>
                <a:gd name="T30" fmla="*/ 44 w 118"/>
                <a:gd name="T31" fmla="*/ 40 h 201"/>
                <a:gd name="T32" fmla="*/ 41 w 118"/>
                <a:gd name="T33" fmla="*/ 42 h 201"/>
                <a:gd name="T34" fmla="*/ 41 w 118"/>
                <a:gd name="T35" fmla="*/ 77 h 201"/>
                <a:gd name="T36" fmla="*/ 44 w 118"/>
                <a:gd name="T37" fmla="*/ 80 h 201"/>
                <a:gd name="T38" fmla="*/ 109 w 118"/>
                <a:gd name="T39" fmla="*/ 80 h 201"/>
                <a:gd name="T40" fmla="*/ 115 w 118"/>
                <a:gd name="T41" fmla="*/ 86 h 201"/>
                <a:gd name="T42" fmla="*/ 115 w 118"/>
                <a:gd name="T43" fmla="*/ 115 h 201"/>
                <a:gd name="T44" fmla="*/ 109 w 118"/>
                <a:gd name="T45" fmla="*/ 120 h 201"/>
                <a:gd name="T46" fmla="*/ 44 w 118"/>
                <a:gd name="T47" fmla="*/ 120 h 201"/>
                <a:gd name="T48" fmla="*/ 41 w 118"/>
                <a:gd name="T49" fmla="*/ 123 h 201"/>
                <a:gd name="T50" fmla="*/ 41 w 118"/>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1">
                  <a:moveTo>
                    <a:pt x="41" y="158"/>
                  </a:moveTo>
                  <a:lnTo>
                    <a:pt x="41" y="158"/>
                  </a:lnTo>
                  <a:cubicBezTo>
                    <a:pt x="41" y="160"/>
                    <a:pt x="42" y="161"/>
                    <a:pt x="44" y="161"/>
                  </a:cubicBezTo>
                  <a:lnTo>
                    <a:pt x="112" y="161"/>
                  </a:lnTo>
                  <a:cubicBezTo>
                    <a:pt x="115" y="161"/>
                    <a:pt x="118" y="164"/>
                    <a:pt x="118" y="167"/>
                  </a:cubicBezTo>
                  <a:lnTo>
                    <a:pt x="118" y="196"/>
                  </a:lnTo>
                  <a:cubicBezTo>
                    <a:pt x="118" y="199"/>
                    <a:pt x="115" y="201"/>
                    <a:pt x="112" y="201"/>
                  </a:cubicBezTo>
                  <a:lnTo>
                    <a:pt x="6" y="201"/>
                  </a:lnTo>
                  <a:cubicBezTo>
                    <a:pt x="3" y="201"/>
                    <a:pt x="0" y="199"/>
                    <a:pt x="0" y="196"/>
                  </a:cubicBezTo>
                  <a:lnTo>
                    <a:pt x="0" y="5"/>
                  </a:lnTo>
                  <a:cubicBezTo>
                    <a:pt x="0" y="3"/>
                    <a:pt x="3" y="0"/>
                    <a:pt x="6" y="0"/>
                  </a:cubicBezTo>
                  <a:lnTo>
                    <a:pt x="111" y="0"/>
                  </a:lnTo>
                  <a:cubicBezTo>
                    <a:pt x="114" y="0"/>
                    <a:pt x="117" y="3"/>
                    <a:pt x="117" y="5"/>
                  </a:cubicBezTo>
                  <a:lnTo>
                    <a:pt x="117" y="34"/>
                  </a:lnTo>
                  <a:cubicBezTo>
                    <a:pt x="117" y="37"/>
                    <a:pt x="114" y="40"/>
                    <a:pt x="111" y="40"/>
                  </a:cubicBezTo>
                  <a:lnTo>
                    <a:pt x="44" y="40"/>
                  </a:lnTo>
                  <a:cubicBezTo>
                    <a:pt x="42" y="40"/>
                    <a:pt x="41" y="41"/>
                    <a:pt x="41" y="42"/>
                  </a:cubicBezTo>
                  <a:lnTo>
                    <a:pt x="41" y="77"/>
                  </a:lnTo>
                  <a:cubicBezTo>
                    <a:pt x="41" y="79"/>
                    <a:pt x="42" y="80"/>
                    <a:pt x="44" y="80"/>
                  </a:cubicBezTo>
                  <a:lnTo>
                    <a:pt x="109" y="80"/>
                  </a:lnTo>
                  <a:cubicBezTo>
                    <a:pt x="112" y="80"/>
                    <a:pt x="115" y="83"/>
                    <a:pt x="115" y="86"/>
                  </a:cubicBezTo>
                  <a:lnTo>
                    <a:pt x="115" y="115"/>
                  </a:lnTo>
                  <a:cubicBezTo>
                    <a:pt x="115" y="118"/>
                    <a:pt x="112" y="120"/>
                    <a:pt x="109" y="120"/>
                  </a:cubicBezTo>
                  <a:lnTo>
                    <a:pt x="44" y="120"/>
                  </a:lnTo>
                  <a:cubicBezTo>
                    <a:pt x="42" y="120"/>
                    <a:pt x="41" y="122"/>
                    <a:pt x="41" y="123"/>
                  </a:cubicBezTo>
                  <a:lnTo>
                    <a:pt x="41"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4"/>
            <p:cNvSpPr>
              <a:spLocks/>
            </p:cNvSpPr>
            <p:nvPr/>
          </p:nvSpPr>
          <p:spPr bwMode="auto">
            <a:xfrm>
              <a:off x="1706563" y="325438"/>
              <a:ext cx="112713" cy="192088"/>
            </a:xfrm>
            <a:custGeom>
              <a:avLst/>
              <a:gdLst>
                <a:gd name="T0" fmla="*/ 41 w 118"/>
                <a:gd name="T1" fmla="*/ 158 h 201"/>
                <a:gd name="T2" fmla="*/ 41 w 118"/>
                <a:gd name="T3" fmla="*/ 158 h 201"/>
                <a:gd name="T4" fmla="*/ 44 w 118"/>
                <a:gd name="T5" fmla="*/ 161 h 201"/>
                <a:gd name="T6" fmla="*/ 112 w 118"/>
                <a:gd name="T7" fmla="*/ 161 h 201"/>
                <a:gd name="T8" fmla="*/ 118 w 118"/>
                <a:gd name="T9" fmla="*/ 167 h 201"/>
                <a:gd name="T10" fmla="*/ 118 w 118"/>
                <a:gd name="T11" fmla="*/ 196 h 201"/>
                <a:gd name="T12" fmla="*/ 112 w 118"/>
                <a:gd name="T13" fmla="*/ 201 h 201"/>
                <a:gd name="T14" fmla="*/ 6 w 118"/>
                <a:gd name="T15" fmla="*/ 201 h 201"/>
                <a:gd name="T16" fmla="*/ 0 w 118"/>
                <a:gd name="T17" fmla="*/ 196 h 201"/>
                <a:gd name="T18" fmla="*/ 0 w 118"/>
                <a:gd name="T19" fmla="*/ 5 h 201"/>
                <a:gd name="T20" fmla="*/ 6 w 118"/>
                <a:gd name="T21" fmla="*/ 0 h 201"/>
                <a:gd name="T22" fmla="*/ 111 w 118"/>
                <a:gd name="T23" fmla="*/ 0 h 201"/>
                <a:gd name="T24" fmla="*/ 117 w 118"/>
                <a:gd name="T25" fmla="*/ 5 h 201"/>
                <a:gd name="T26" fmla="*/ 117 w 118"/>
                <a:gd name="T27" fmla="*/ 34 h 201"/>
                <a:gd name="T28" fmla="*/ 111 w 118"/>
                <a:gd name="T29" fmla="*/ 40 h 201"/>
                <a:gd name="T30" fmla="*/ 44 w 118"/>
                <a:gd name="T31" fmla="*/ 40 h 201"/>
                <a:gd name="T32" fmla="*/ 41 w 118"/>
                <a:gd name="T33" fmla="*/ 42 h 201"/>
                <a:gd name="T34" fmla="*/ 41 w 118"/>
                <a:gd name="T35" fmla="*/ 77 h 201"/>
                <a:gd name="T36" fmla="*/ 44 w 118"/>
                <a:gd name="T37" fmla="*/ 80 h 201"/>
                <a:gd name="T38" fmla="*/ 109 w 118"/>
                <a:gd name="T39" fmla="*/ 80 h 201"/>
                <a:gd name="T40" fmla="*/ 114 w 118"/>
                <a:gd name="T41" fmla="*/ 86 h 201"/>
                <a:gd name="T42" fmla="*/ 114 w 118"/>
                <a:gd name="T43" fmla="*/ 115 h 201"/>
                <a:gd name="T44" fmla="*/ 109 w 118"/>
                <a:gd name="T45" fmla="*/ 120 h 201"/>
                <a:gd name="T46" fmla="*/ 44 w 118"/>
                <a:gd name="T47" fmla="*/ 120 h 201"/>
                <a:gd name="T48" fmla="*/ 41 w 118"/>
                <a:gd name="T49" fmla="*/ 123 h 201"/>
                <a:gd name="T50" fmla="*/ 41 w 118"/>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1">
                  <a:moveTo>
                    <a:pt x="41" y="158"/>
                  </a:moveTo>
                  <a:lnTo>
                    <a:pt x="41" y="158"/>
                  </a:lnTo>
                  <a:cubicBezTo>
                    <a:pt x="41" y="160"/>
                    <a:pt x="42" y="161"/>
                    <a:pt x="44" y="161"/>
                  </a:cubicBezTo>
                  <a:lnTo>
                    <a:pt x="112" y="161"/>
                  </a:lnTo>
                  <a:cubicBezTo>
                    <a:pt x="115" y="161"/>
                    <a:pt x="118" y="164"/>
                    <a:pt x="118" y="167"/>
                  </a:cubicBezTo>
                  <a:lnTo>
                    <a:pt x="118" y="196"/>
                  </a:lnTo>
                  <a:cubicBezTo>
                    <a:pt x="118" y="199"/>
                    <a:pt x="115" y="201"/>
                    <a:pt x="112" y="201"/>
                  </a:cubicBezTo>
                  <a:lnTo>
                    <a:pt x="6" y="201"/>
                  </a:lnTo>
                  <a:cubicBezTo>
                    <a:pt x="3" y="201"/>
                    <a:pt x="0" y="199"/>
                    <a:pt x="0" y="196"/>
                  </a:cubicBezTo>
                  <a:lnTo>
                    <a:pt x="0" y="5"/>
                  </a:lnTo>
                  <a:cubicBezTo>
                    <a:pt x="0" y="3"/>
                    <a:pt x="3" y="0"/>
                    <a:pt x="6" y="0"/>
                  </a:cubicBezTo>
                  <a:lnTo>
                    <a:pt x="111" y="0"/>
                  </a:lnTo>
                  <a:cubicBezTo>
                    <a:pt x="114" y="0"/>
                    <a:pt x="117" y="3"/>
                    <a:pt x="117" y="5"/>
                  </a:cubicBezTo>
                  <a:lnTo>
                    <a:pt x="117" y="34"/>
                  </a:lnTo>
                  <a:cubicBezTo>
                    <a:pt x="117" y="37"/>
                    <a:pt x="114" y="40"/>
                    <a:pt x="111" y="40"/>
                  </a:cubicBezTo>
                  <a:lnTo>
                    <a:pt x="44" y="40"/>
                  </a:lnTo>
                  <a:cubicBezTo>
                    <a:pt x="42" y="40"/>
                    <a:pt x="41" y="41"/>
                    <a:pt x="41" y="42"/>
                  </a:cubicBezTo>
                  <a:lnTo>
                    <a:pt x="41" y="77"/>
                  </a:lnTo>
                  <a:cubicBezTo>
                    <a:pt x="41" y="79"/>
                    <a:pt x="42" y="80"/>
                    <a:pt x="44" y="80"/>
                  </a:cubicBezTo>
                  <a:lnTo>
                    <a:pt x="109" y="80"/>
                  </a:lnTo>
                  <a:cubicBezTo>
                    <a:pt x="112" y="80"/>
                    <a:pt x="114" y="83"/>
                    <a:pt x="114" y="86"/>
                  </a:cubicBezTo>
                  <a:lnTo>
                    <a:pt x="114" y="115"/>
                  </a:lnTo>
                  <a:cubicBezTo>
                    <a:pt x="114" y="118"/>
                    <a:pt x="112" y="120"/>
                    <a:pt x="109" y="120"/>
                  </a:cubicBezTo>
                  <a:lnTo>
                    <a:pt x="44" y="120"/>
                  </a:lnTo>
                  <a:cubicBezTo>
                    <a:pt x="42" y="120"/>
                    <a:pt x="41" y="122"/>
                    <a:pt x="41" y="123"/>
                  </a:cubicBezTo>
                  <a:lnTo>
                    <a:pt x="41"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35"/>
            <p:cNvSpPr>
              <a:spLocks/>
            </p:cNvSpPr>
            <p:nvPr/>
          </p:nvSpPr>
          <p:spPr bwMode="auto">
            <a:xfrm>
              <a:off x="1577975" y="534988"/>
              <a:ext cx="112713" cy="192088"/>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8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7 w 118"/>
                <a:gd name="T25" fmla="*/ 6 h 202"/>
                <a:gd name="T26" fmla="*/ 117 w 118"/>
                <a:gd name="T27" fmla="*/ 35 h 202"/>
                <a:gd name="T28" fmla="*/ 111 w 118"/>
                <a:gd name="T29" fmla="*/ 40 h 202"/>
                <a:gd name="T30" fmla="*/ 44 w 118"/>
                <a:gd name="T31" fmla="*/ 40 h 202"/>
                <a:gd name="T32" fmla="*/ 41 w 118"/>
                <a:gd name="T33" fmla="*/ 43 h 202"/>
                <a:gd name="T34" fmla="*/ 41 w 118"/>
                <a:gd name="T35" fmla="*/ 78 h 202"/>
                <a:gd name="T36" fmla="*/ 44 w 118"/>
                <a:gd name="T37" fmla="*/ 81 h 202"/>
                <a:gd name="T38" fmla="*/ 109 w 118"/>
                <a:gd name="T39" fmla="*/ 81 h 202"/>
                <a:gd name="T40" fmla="*/ 115 w 118"/>
                <a:gd name="T41" fmla="*/ 87 h 202"/>
                <a:gd name="T42" fmla="*/ 115 w 118"/>
                <a:gd name="T43" fmla="*/ 116 h 202"/>
                <a:gd name="T44" fmla="*/ 109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8"/>
                  </a:cubicBezTo>
                  <a:lnTo>
                    <a:pt x="118" y="196"/>
                  </a:lnTo>
                  <a:cubicBezTo>
                    <a:pt x="118" y="200"/>
                    <a:pt x="115" y="202"/>
                    <a:pt x="112" y="202"/>
                  </a:cubicBezTo>
                  <a:lnTo>
                    <a:pt x="6" y="202"/>
                  </a:lnTo>
                  <a:cubicBezTo>
                    <a:pt x="3" y="202"/>
                    <a:pt x="0" y="200"/>
                    <a:pt x="0" y="196"/>
                  </a:cubicBezTo>
                  <a:lnTo>
                    <a:pt x="0" y="6"/>
                  </a:lnTo>
                  <a:cubicBezTo>
                    <a:pt x="0" y="2"/>
                    <a:pt x="3" y="0"/>
                    <a:pt x="6" y="0"/>
                  </a:cubicBezTo>
                  <a:lnTo>
                    <a:pt x="111" y="0"/>
                  </a:lnTo>
                  <a:cubicBezTo>
                    <a:pt x="114" y="0"/>
                    <a:pt x="117" y="2"/>
                    <a:pt x="117" y="6"/>
                  </a:cubicBezTo>
                  <a:lnTo>
                    <a:pt x="117" y="35"/>
                  </a:lnTo>
                  <a:cubicBezTo>
                    <a:pt x="117" y="38"/>
                    <a:pt x="114" y="40"/>
                    <a:pt x="111" y="40"/>
                  </a:cubicBezTo>
                  <a:lnTo>
                    <a:pt x="44" y="40"/>
                  </a:lnTo>
                  <a:cubicBezTo>
                    <a:pt x="42" y="40"/>
                    <a:pt x="41" y="42"/>
                    <a:pt x="41" y="43"/>
                  </a:cubicBezTo>
                  <a:lnTo>
                    <a:pt x="41" y="78"/>
                  </a:lnTo>
                  <a:cubicBezTo>
                    <a:pt x="41" y="80"/>
                    <a:pt x="42" y="81"/>
                    <a:pt x="44" y="81"/>
                  </a:cubicBezTo>
                  <a:lnTo>
                    <a:pt x="109" y="81"/>
                  </a:lnTo>
                  <a:cubicBezTo>
                    <a:pt x="112" y="81"/>
                    <a:pt x="115" y="83"/>
                    <a:pt x="115" y="87"/>
                  </a:cubicBezTo>
                  <a:lnTo>
                    <a:pt x="115" y="116"/>
                  </a:lnTo>
                  <a:cubicBezTo>
                    <a:pt x="115" y="119"/>
                    <a:pt x="112" y="121"/>
                    <a:pt x="109"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36"/>
            <p:cNvSpPr>
              <a:spLocks/>
            </p:cNvSpPr>
            <p:nvPr/>
          </p:nvSpPr>
          <p:spPr bwMode="auto">
            <a:xfrm>
              <a:off x="1706563" y="534988"/>
              <a:ext cx="112713" cy="192088"/>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8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7 w 118"/>
                <a:gd name="T25" fmla="*/ 6 h 202"/>
                <a:gd name="T26" fmla="*/ 117 w 118"/>
                <a:gd name="T27" fmla="*/ 35 h 202"/>
                <a:gd name="T28" fmla="*/ 111 w 118"/>
                <a:gd name="T29" fmla="*/ 40 h 202"/>
                <a:gd name="T30" fmla="*/ 44 w 118"/>
                <a:gd name="T31" fmla="*/ 40 h 202"/>
                <a:gd name="T32" fmla="*/ 41 w 118"/>
                <a:gd name="T33" fmla="*/ 43 h 202"/>
                <a:gd name="T34" fmla="*/ 41 w 118"/>
                <a:gd name="T35" fmla="*/ 78 h 202"/>
                <a:gd name="T36" fmla="*/ 44 w 118"/>
                <a:gd name="T37" fmla="*/ 81 h 202"/>
                <a:gd name="T38" fmla="*/ 109 w 118"/>
                <a:gd name="T39" fmla="*/ 81 h 202"/>
                <a:gd name="T40" fmla="*/ 114 w 118"/>
                <a:gd name="T41" fmla="*/ 87 h 202"/>
                <a:gd name="T42" fmla="*/ 114 w 118"/>
                <a:gd name="T43" fmla="*/ 116 h 202"/>
                <a:gd name="T44" fmla="*/ 109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8"/>
                  </a:cubicBezTo>
                  <a:lnTo>
                    <a:pt x="118" y="196"/>
                  </a:lnTo>
                  <a:cubicBezTo>
                    <a:pt x="118" y="200"/>
                    <a:pt x="115" y="202"/>
                    <a:pt x="112" y="202"/>
                  </a:cubicBezTo>
                  <a:lnTo>
                    <a:pt x="6" y="202"/>
                  </a:lnTo>
                  <a:cubicBezTo>
                    <a:pt x="3" y="202"/>
                    <a:pt x="0" y="200"/>
                    <a:pt x="0" y="196"/>
                  </a:cubicBezTo>
                  <a:lnTo>
                    <a:pt x="0" y="6"/>
                  </a:lnTo>
                  <a:cubicBezTo>
                    <a:pt x="0" y="2"/>
                    <a:pt x="3" y="0"/>
                    <a:pt x="6" y="0"/>
                  </a:cubicBezTo>
                  <a:lnTo>
                    <a:pt x="111" y="0"/>
                  </a:lnTo>
                  <a:cubicBezTo>
                    <a:pt x="114" y="0"/>
                    <a:pt x="117" y="2"/>
                    <a:pt x="117" y="6"/>
                  </a:cubicBezTo>
                  <a:lnTo>
                    <a:pt x="117" y="35"/>
                  </a:lnTo>
                  <a:cubicBezTo>
                    <a:pt x="117" y="38"/>
                    <a:pt x="114" y="40"/>
                    <a:pt x="111" y="40"/>
                  </a:cubicBezTo>
                  <a:lnTo>
                    <a:pt x="44" y="40"/>
                  </a:lnTo>
                  <a:cubicBezTo>
                    <a:pt x="42" y="40"/>
                    <a:pt x="41" y="42"/>
                    <a:pt x="41" y="43"/>
                  </a:cubicBezTo>
                  <a:lnTo>
                    <a:pt x="41" y="78"/>
                  </a:lnTo>
                  <a:cubicBezTo>
                    <a:pt x="41" y="80"/>
                    <a:pt x="42" y="81"/>
                    <a:pt x="44" y="81"/>
                  </a:cubicBezTo>
                  <a:lnTo>
                    <a:pt x="109" y="81"/>
                  </a:lnTo>
                  <a:cubicBezTo>
                    <a:pt x="112" y="81"/>
                    <a:pt x="114" y="83"/>
                    <a:pt x="114" y="87"/>
                  </a:cubicBezTo>
                  <a:lnTo>
                    <a:pt x="114" y="116"/>
                  </a:lnTo>
                  <a:cubicBezTo>
                    <a:pt x="114" y="119"/>
                    <a:pt x="112" y="121"/>
                    <a:pt x="109"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4473902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iming>
    <p:tnLst>
      <p:par>
        <p:cTn id="1" dur="indefinite" restart="never" nodeType="tmRoot"/>
      </p:par>
    </p:tnLst>
  </p:timing>
  <p:txStyles>
    <p:titleStyle>
      <a:lvl1pPr algn="l" defTabSz="914400" rtl="0" eaLnBrk="1" latinLnBrk="0" hangingPunct="1">
        <a:lnSpc>
          <a:spcPts val="5500"/>
        </a:lnSpc>
        <a:spcBef>
          <a:spcPct val="0"/>
        </a:spcBef>
        <a:buNone/>
        <a:defRPr sz="6600" kern="1200" baseline="0">
          <a:solidFill>
            <a:schemeClr val="bg1"/>
          </a:solidFill>
          <a:latin typeface="GT Pressura 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Pressura"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Pressura"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Pressura"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a:off x="175791" y="92565"/>
            <a:ext cx="1995910" cy="656538"/>
            <a:chOff x="175790" y="943662"/>
            <a:chExt cx="2347301" cy="769519"/>
          </a:xfrm>
          <a:solidFill>
            <a:schemeClr val="bg1"/>
          </a:solidFill>
        </p:grpSpPr>
        <p:sp>
          <p:nvSpPr>
            <p:cNvPr id="34"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Rectangle 13"/>
          <p:cNvSpPr/>
          <p:nvPr userDrawn="1"/>
        </p:nvSpPr>
        <p:spPr>
          <a:xfrm flipH="1">
            <a:off x="0" y="0"/>
            <a:ext cx="3042034" cy="6858000"/>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0" name="Group 19"/>
          <p:cNvGrpSpPr/>
          <p:nvPr userDrawn="1"/>
        </p:nvGrpSpPr>
        <p:grpSpPr>
          <a:xfrm>
            <a:off x="175791" y="106631"/>
            <a:ext cx="1995910" cy="656538"/>
            <a:chOff x="175790" y="943662"/>
            <a:chExt cx="2347301" cy="769519"/>
          </a:xfrm>
          <a:solidFill>
            <a:schemeClr val="bg1"/>
          </a:solidFill>
        </p:grpSpPr>
        <p:sp>
          <p:nvSpPr>
            <p:cNvPr id="21"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40651043"/>
      </p:ext>
    </p:extLst>
  </p:cSld>
  <p:clrMap bg1="lt1" tx1="dk1" bg2="lt2" tx2="dk2" accent1="accent1" accent2="accent2" accent3="accent3" accent4="accent4" accent5="accent5" accent6="accent6" hlink="hlink" folHlink="folHlink"/>
  <p:sldLayoutIdLst>
    <p:sldLayoutId id="2147483669" r:id="rId1"/>
    <p:sldLayoutId id="2147483678" r:id="rId2"/>
    <p:sldLayoutId id="2147483671" r:id="rId3"/>
    <p:sldLayoutId id="2147483674" r:id="rId4"/>
    <p:sldLayoutId id="2147483675" r:id="rId5"/>
  </p:sldLayoutIdLst>
  <p:timing>
    <p:tnLst>
      <p:par>
        <p:cTn id="1" dur="indefinite" restart="never" nodeType="tmRoot"/>
      </p:par>
    </p:tnLst>
  </p:timing>
  <p:txStyles>
    <p:titleStyle>
      <a:lvl1pPr algn="l" defTabSz="914400" rtl="0" eaLnBrk="1" latinLnBrk="0" hangingPunct="1">
        <a:lnSpc>
          <a:spcPts val="5500"/>
        </a:lnSpc>
        <a:spcBef>
          <a:spcPct val="0"/>
        </a:spcBef>
        <a:buNone/>
        <a:defRPr sz="6600" kern="1200" baseline="0">
          <a:solidFill>
            <a:schemeClr val="bg1"/>
          </a:solidFill>
          <a:latin typeface="GT Pressura 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Pressura"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Pressura"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Pressura"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64" name="Group 1063"/>
          <p:cNvGrpSpPr/>
          <p:nvPr userDrawn="1"/>
        </p:nvGrpSpPr>
        <p:grpSpPr>
          <a:xfrm>
            <a:off x="1748169" y="180116"/>
            <a:ext cx="777875" cy="533400"/>
            <a:chOff x="2965450" y="412750"/>
            <a:chExt cx="777875" cy="533400"/>
          </a:xfrm>
          <a:solidFill>
            <a:schemeClr val="bg2"/>
          </a:solidFill>
        </p:grpSpPr>
        <p:sp>
          <p:nvSpPr>
            <p:cNvPr id="1065" name="Freeform 5"/>
            <p:cNvSpPr>
              <a:spLocks noEditPoints="1"/>
            </p:cNvSpPr>
            <p:nvPr/>
          </p:nvSpPr>
          <p:spPr bwMode="auto">
            <a:xfrm>
              <a:off x="2965450" y="412750"/>
              <a:ext cx="777875" cy="533400"/>
            </a:xfrm>
            <a:custGeom>
              <a:avLst/>
              <a:gdLst>
                <a:gd name="T0" fmla="*/ 714 w 1270"/>
                <a:gd name="T1" fmla="*/ 753 h 871"/>
                <a:gd name="T2" fmla="*/ 975 w 1270"/>
                <a:gd name="T3" fmla="*/ 471 h 871"/>
                <a:gd name="T4" fmla="*/ 1068 w 1270"/>
                <a:gd name="T5" fmla="*/ 362 h 871"/>
                <a:gd name="T6" fmla="*/ 1249 w 1270"/>
                <a:gd name="T7" fmla="*/ 222 h 871"/>
                <a:gd name="T8" fmla="*/ 1229 w 1270"/>
                <a:gd name="T9" fmla="*/ 323 h 871"/>
                <a:gd name="T10" fmla="*/ 1086 w 1270"/>
                <a:gd name="T11" fmla="*/ 486 h 871"/>
                <a:gd name="T12" fmla="*/ 944 w 1270"/>
                <a:gd name="T13" fmla="*/ 633 h 871"/>
                <a:gd name="T14" fmla="*/ 876 w 1270"/>
                <a:gd name="T15" fmla="*/ 703 h 871"/>
                <a:gd name="T16" fmla="*/ 784 w 1270"/>
                <a:gd name="T17" fmla="*/ 800 h 871"/>
                <a:gd name="T18" fmla="*/ 709 w 1270"/>
                <a:gd name="T19" fmla="*/ 856 h 871"/>
                <a:gd name="T20" fmla="*/ 526 w 1270"/>
                <a:gd name="T21" fmla="*/ 867 h 871"/>
                <a:gd name="T22" fmla="*/ 433 w 1270"/>
                <a:gd name="T23" fmla="*/ 864 h 871"/>
                <a:gd name="T24" fmla="*/ 266 w 1270"/>
                <a:gd name="T25" fmla="*/ 860 h 871"/>
                <a:gd name="T26" fmla="*/ 98 w 1270"/>
                <a:gd name="T27" fmla="*/ 853 h 871"/>
                <a:gd name="T28" fmla="*/ 8 w 1270"/>
                <a:gd name="T29" fmla="*/ 777 h 871"/>
                <a:gd name="T30" fmla="*/ 26 w 1270"/>
                <a:gd name="T31" fmla="*/ 639 h 871"/>
                <a:gd name="T32" fmla="*/ 167 w 1270"/>
                <a:gd name="T33" fmla="*/ 448 h 871"/>
                <a:gd name="T34" fmla="*/ 353 w 1270"/>
                <a:gd name="T35" fmla="*/ 230 h 871"/>
                <a:gd name="T36" fmla="*/ 597 w 1270"/>
                <a:gd name="T37" fmla="*/ 17 h 871"/>
                <a:gd name="T38" fmla="*/ 885 w 1270"/>
                <a:gd name="T39" fmla="*/ 7 h 871"/>
                <a:gd name="T40" fmla="*/ 1192 w 1270"/>
                <a:gd name="T41" fmla="*/ 14 h 871"/>
                <a:gd name="T42" fmla="*/ 1256 w 1270"/>
                <a:gd name="T43" fmla="*/ 97 h 871"/>
                <a:gd name="T44" fmla="*/ 1121 w 1270"/>
                <a:gd name="T45" fmla="*/ 246 h 871"/>
                <a:gd name="T46" fmla="*/ 940 w 1270"/>
                <a:gd name="T47" fmla="*/ 441 h 871"/>
                <a:gd name="T48" fmla="*/ 804 w 1270"/>
                <a:gd name="T49" fmla="*/ 593 h 871"/>
                <a:gd name="T50" fmla="*/ 674 w 1270"/>
                <a:gd name="T51" fmla="*/ 702 h 871"/>
                <a:gd name="T52" fmla="*/ 496 w 1270"/>
                <a:gd name="T53" fmla="*/ 694 h 871"/>
                <a:gd name="T54" fmla="*/ 177 w 1270"/>
                <a:gd name="T55" fmla="*/ 683 h 871"/>
                <a:gd name="T56" fmla="*/ 105 w 1270"/>
                <a:gd name="T57" fmla="*/ 758 h 871"/>
                <a:gd name="T58" fmla="*/ 543 w 1270"/>
                <a:gd name="T59" fmla="*/ 771 h 871"/>
                <a:gd name="T60" fmla="*/ 689 w 1270"/>
                <a:gd name="T61" fmla="*/ 777 h 871"/>
                <a:gd name="T62" fmla="*/ 702 w 1270"/>
                <a:gd name="T63" fmla="*/ 567 h 871"/>
                <a:gd name="T64" fmla="*/ 887 w 1270"/>
                <a:gd name="T65" fmla="*/ 358 h 871"/>
                <a:gd name="T66" fmla="*/ 1109 w 1270"/>
                <a:gd name="T67" fmla="*/ 123 h 871"/>
                <a:gd name="T68" fmla="*/ 1103 w 1270"/>
                <a:gd name="T69" fmla="*/ 105 h 871"/>
                <a:gd name="T70" fmla="*/ 829 w 1270"/>
                <a:gd name="T71" fmla="*/ 101 h 871"/>
                <a:gd name="T72" fmla="*/ 633 w 1270"/>
                <a:gd name="T73" fmla="*/ 88 h 871"/>
                <a:gd name="T74" fmla="*/ 506 w 1270"/>
                <a:gd name="T75" fmla="*/ 199 h 871"/>
                <a:gd name="T76" fmla="*/ 437 w 1270"/>
                <a:gd name="T77" fmla="*/ 268 h 871"/>
                <a:gd name="T78" fmla="*/ 283 w 1270"/>
                <a:gd name="T79" fmla="*/ 449 h 871"/>
                <a:gd name="T80" fmla="*/ 177 w 1270"/>
                <a:gd name="T81" fmla="*/ 585 h 871"/>
                <a:gd name="T82" fmla="*/ 499 w 1270"/>
                <a:gd name="T83" fmla="*/ 599 h 871"/>
                <a:gd name="T84" fmla="*/ 668 w 1270"/>
                <a:gd name="T85" fmla="*/ 606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70" h="871">
                  <a:moveTo>
                    <a:pt x="689" y="777"/>
                  </a:moveTo>
                  <a:lnTo>
                    <a:pt x="689" y="777"/>
                  </a:lnTo>
                  <a:cubicBezTo>
                    <a:pt x="698" y="768"/>
                    <a:pt x="706" y="761"/>
                    <a:pt x="714" y="753"/>
                  </a:cubicBezTo>
                  <a:cubicBezTo>
                    <a:pt x="753" y="711"/>
                    <a:pt x="792" y="669"/>
                    <a:pt x="828" y="625"/>
                  </a:cubicBezTo>
                  <a:cubicBezTo>
                    <a:pt x="847" y="601"/>
                    <a:pt x="868" y="580"/>
                    <a:pt x="890" y="560"/>
                  </a:cubicBezTo>
                  <a:cubicBezTo>
                    <a:pt x="920" y="532"/>
                    <a:pt x="948" y="502"/>
                    <a:pt x="975" y="471"/>
                  </a:cubicBezTo>
                  <a:cubicBezTo>
                    <a:pt x="989" y="456"/>
                    <a:pt x="1003" y="441"/>
                    <a:pt x="1016" y="425"/>
                  </a:cubicBezTo>
                  <a:cubicBezTo>
                    <a:pt x="1027" y="413"/>
                    <a:pt x="1037" y="400"/>
                    <a:pt x="1047" y="387"/>
                  </a:cubicBezTo>
                  <a:cubicBezTo>
                    <a:pt x="1054" y="379"/>
                    <a:pt x="1061" y="370"/>
                    <a:pt x="1068" y="362"/>
                  </a:cubicBezTo>
                  <a:cubicBezTo>
                    <a:pt x="1108" y="318"/>
                    <a:pt x="1147" y="275"/>
                    <a:pt x="1187" y="232"/>
                  </a:cubicBezTo>
                  <a:cubicBezTo>
                    <a:pt x="1189" y="229"/>
                    <a:pt x="1192" y="225"/>
                    <a:pt x="1195" y="222"/>
                  </a:cubicBezTo>
                  <a:cubicBezTo>
                    <a:pt x="1211" y="205"/>
                    <a:pt x="1233" y="205"/>
                    <a:pt x="1249" y="222"/>
                  </a:cubicBezTo>
                  <a:cubicBezTo>
                    <a:pt x="1253" y="227"/>
                    <a:pt x="1258" y="232"/>
                    <a:pt x="1261" y="238"/>
                  </a:cubicBezTo>
                  <a:cubicBezTo>
                    <a:pt x="1267" y="249"/>
                    <a:pt x="1270" y="260"/>
                    <a:pt x="1264" y="273"/>
                  </a:cubicBezTo>
                  <a:cubicBezTo>
                    <a:pt x="1255" y="292"/>
                    <a:pt x="1241" y="307"/>
                    <a:pt x="1229" y="323"/>
                  </a:cubicBezTo>
                  <a:cubicBezTo>
                    <a:pt x="1213" y="342"/>
                    <a:pt x="1195" y="359"/>
                    <a:pt x="1179" y="377"/>
                  </a:cubicBezTo>
                  <a:cubicBezTo>
                    <a:pt x="1153" y="407"/>
                    <a:pt x="1124" y="434"/>
                    <a:pt x="1101" y="467"/>
                  </a:cubicBezTo>
                  <a:cubicBezTo>
                    <a:pt x="1097" y="474"/>
                    <a:pt x="1091" y="480"/>
                    <a:pt x="1086" y="486"/>
                  </a:cubicBezTo>
                  <a:cubicBezTo>
                    <a:pt x="1070" y="504"/>
                    <a:pt x="1053" y="522"/>
                    <a:pt x="1037" y="541"/>
                  </a:cubicBezTo>
                  <a:cubicBezTo>
                    <a:pt x="1026" y="554"/>
                    <a:pt x="1012" y="566"/>
                    <a:pt x="999" y="578"/>
                  </a:cubicBezTo>
                  <a:cubicBezTo>
                    <a:pt x="981" y="596"/>
                    <a:pt x="964" y="616"/>
                    <a:pt x="944" y="633"/>
                  </a:cubicBezTo>
                  <a:cubicBezTo>
                    <a:pt x="937" y="639"/>
                    <a:pt x="931" y="646"/>
                    <a:pt x="922" y="651"/>
                  </a:cubicBezTo>
                  <a:cubicBezTo>
                    <a:pt x="917" y="653"/>
                    <a:pt x="913" y="657"/>
                    <a:pt x="910" y="662"/>
                  </a:cubicBezTo>
                  <a:cubicBezTo>
                    <a:pt x="899" y="675"/>
                    <a:pt x="889" y="690"/>
                    <a:pt x="876" y="703"/>
                  </a:cubicBezTo>
                  <a:cubicBezTo>
                    <a:pt x="864" y="715"/>
                    <a:pt x="850" y="726"/>
                    <a:pt x="840" y="741"/>
                  </a:cubicBezTo>
                  <a:cubicBezTo>
                    <a:pt x="836" y="748"/>
                    <a:pt x="829" y="753"/>
                    <a:pt x="823" y="759"/>
                  </a:cubicBezTo>
                  <a:cubicBezTo>
                    <a:pt x="810" y="773"/>
                    <a:pt x="795" y="785"/>
                    <a:pt x="784" y="800"/>
                  </a:cubicBezTo>
                  <a:cubicBezTo>
                    <a:pt x="779" y="807"/>
                    <a:pt x="772" y="812"/>
                    <a:pt x="767" y="818"/>
                  </a:cubicBezTo>
                  <a:cubicBezTo>
                    <a:pt x="759" y="825"/>
                    <a:pt x="751" y="832"/>
                    <a:pt x="744" y="841"/>
                  </a:cubicBezTo>
                  <a:cubicBezTo>
                    <a:pt x="737" y="852"/>
                    <a:pt x="725" y="860"/>
                    <a:pt x="709" y="856"/>
                  </a:cubicBezTo>
                  <a:cubicBezTo>
                    <a:pt x="705" y="855"/>
                    <a:pt x="701" y="854"/>
                    <a:pt x="697" y="856"/>
                  </a:cubicBezTo>
                  <a:cubicBezTo>
                    <a:pt x="686" y="861"/>
                    <a:pt x="673" y="861"/>
                    <a:pt x="661" y="863"/>
                  </a:cubicBezTo>
                  <a:cubicBezTo>
                    <a:pt x="616" y="871"/>
                    <a:pt x="571" y="867"/>
                    <a:pt x="526" y="867"/>
                  </a:cubicBezTo>
                  <a:cubicBezTo>
                    <a:pt x="520" y="867"/>
                    <a:pt x="513" y="866"/>
                    <a:pt x="506" y="864"/>
                  </a:cubicBezTo>
                  <a:cubicBezTo>
                    <a:pt x="494" y="862"/>
                    <a:pt x="482" y="862"/>
                    <a:pt x="470" y="864"/>
                  </a:cubicBezTo>
                  <a:cubicBezTo>
                    <a:pt x="458" y="866"/>
                    <a:pt x="445" y="866"/>
                    <a:pt x="433" y="864"/>
                  </a:cubicBezTo>
                  <a:cubicBezTo>
                    <a:pt x="419" y="862"/>
                    <a:pt x="406" y="863"/>
                    <a:pt x="392" y="863"/>
                  </a:cubicBezTo>
                  <a:cubicBezTo>
                    <a:pt x="367" y="863"/>
                    <a:pt x="341" y="862"/>
                    <a:pt x="315" y="861"/>
                  </a:cubicBezTo>
                  <a:cubicBezTo>
                    <a:pt x="298" y="861"/>
                    <a:pt x="282" y="860"/>
                    <a:pt x="266" y="860"/>
                  </a:cubicBezTo>
                  <a:cubicBezTo>
                    <a:pt x="259" y="860"/>
                    <a:pt x="252" y="861"/>
                    <a:pt x="245" y="859"/>
                  </a:cubicBezTo>
                  <a:cubicBezTo>
                    <a:pt x="218" y="852"/>
                    <a:pt x="191" y="854"/>
                    <a:pt x="164" y="855"/>
                  </a:cubicBezTo>
                  <a:cubicBezTo>
                    <a:pt x="142" y="855"/>
                    <a:pt x="120" y="854"/>
                    <a:pt x="98" y="853"/>
                  </a:cubicBezTo>
                  <a:cubicBezTo>
                    <a:pt x="90" y="852"/>
                    <a:pt x="82" y="851"/>
                    <a:pt x="74" y="849"/>
                  </a:cubicBezTo>
                  <a:cubicBezTo>
                    <a:pt x="47" y="842"/>
                    <a:pt x="28" y="825"/>
                    <a:pt x="18" y="800"/>
                  </a:cubicBezTo>
                  <a:cubicBezTo>
                    <a:pt x="14" y="792"/>
                    <a:pt x="11" y="784"/>
                    <a:pt x="8" y="777"/>
                  </a:cubicBezTo>
                  <a:cubicBezTo>
                    <a:pt x="2" y="764"/>
                    <a:pt x="0" y="751"/>
                    <a:pt x="0" y="737"/>
                  </a:cubicBezTo>
                  <a:cubicBezTo>
                    <a:pt x="0" y="721"/>
                    <a:pt x="4" y="705"/>
                    <a:pt x="9" y="689"/>
                  </a:cubicBezTo>
                  <a:cubicBezTo>
                    <a:pt x="14" y="672"/>
                    <a:pt x="24" y="657"/>
                    <a:pt x="26" y="639"/>
                  </a:cubicBezTo>
                  <a:cubicBezTo>
                    <a:pt x="26" y="635"/>
                    <a:pt x="29" y="631"/>
                    <a:pt x="31" y="628"/>
                  </a:cubicBezTo>
                  <a:cubicBezTo>
                    <a:pt x="44" y="609"/>
                    <a:pt x="56" y="588"/>
                    <a:pt x="70" y="570"/>
                  </a:cubicBezTo>
                  <a:cubicBezTo>
                    <a:pt x="102" y="529"/>
                    <a:pt x="134" y="489"/>
                    <a:pt x="167" y="448"/>
                  </a:cubicBezTo>
                  <a:cubicBezTo>
                    <a:pt x="181" y="431"/>
                    <a:pt x="194" y="414"/>
                    <a:pt x="208" y="397"/>
                  </a:cubicBezTo>
                  <a:cubicBezTo>
                    <a:pt x="245" y="353"/>
                    <a:pt x="281" y="309"/>
                    <a:pt x="319" y="266"/>
                  </a:cubicBezTo>
                  <a:cubicBezTo>
                    <a:pt x="329" y="253"/>
                    <a:pt x="341" y="242"/>
                    <a:pt x="353" y="230"/>
                  </a:cubicBezTo>
                  <a:cubicBezTo>
                    <a:pt x="407" y="175"/>
                    <a:pt x="462" y="119"/>
                    <a:pt x="520" y="67"/>
                  </a:cubicBezTo>
                  <a:cubicBezTo>
                    <a:pt x="532" y="56"/>
                    <a:pt x="545" y="46"/>
                    <a:pt x="557" y="35"/>
                  </a:cubicBezTo>
                  <a:cubicBezTo>
                    <a:pt x="569" y="25"/>
                    <a:pt x="582" y="18"/>
                    <a:pt x="597" y="17"/>
                  </a:cubicBezTo>
                  <a:cubicBezTo>
                    <a:pt x="608" y="16"/>
                    <a:pt x="619" y="13"/>
                    <a:pt x="628" y="7"/>
                  </a:cubicBezTo>
                  <a:cubicBezTo>
                    <a:pt x="638" y="1"/>
                    <a:pt x="649" y="0"/>
                    <a:pt x="660" y="1"/>
                  </a:cubicBezTo>
                  <a:cubicBezTo>
                    <a:pt x="735" y="10"/>
                    <a:pt x="810" y="7"/>
                    <a:pt x="885" y="7"/>
                  </a:cubicBezTo>
                  <a:cubicBezTo>
                    <a:pt x="941" y="8"/>
                    <a:pt x="997" y="8"/>
                    <a:pt x="1053" y="13"/>
                  </a:cubicBezTo>
                  <a:cubicBezTo>
                    <a:pt x="1081" y="15"/>
                    <a:pt x="1110" y="14"/>
                    <a:pt x="1139" y="14"/>
                  </a:cubicBezTo>
                  <a:cubicBezTo>
                    <a:pt x="1157" y="14"/>
                    <a:pt x="1174" y="14"/>
                    <a:pt x="1192" y="14"/>
                  </a:cubicBezTo>
                  <a:cubicBezTo>
                    <a:pt x="1209" y="14"/>
                    <a:pt x="1221" y="22"/>
                    <a:pt x="1231" y="34"/>
                  </a:cubicBezTo>
                  <a:cubicBezTo>
                    <a:pt x="1237" y="41"/>
                    <a:pt x="1241" y="50"/>
                    <a:pt x="1247" y="58"/>
                  </a:cubicBezTo>
                  <a:cubicBezTo>
                    <a:pt x="1255" y="70"/>
                    <a:pt x="1258" y="82"/>
                    <a:pt x="1256" y="97"/>
                  </a:cubicBezTo>
                  <a:cubicBezTo>
                    <a:pt x="1255" y="109"/>
                    <a:pt x="1251" y="120"/>
                    <a:pt x="1241" y="129"/>
                  </a:cubicBezTo>
                  <a:cubicBezTo>
                    <a:pt x="1229" y="141"/>
                    <a:pt x="1218" y="152"/>
                    <a:pt x="1205" y="162"/>
                  </a:cubicBezTo>
                  <a:cubicBezTo>
                    <a:pt x="1174" y="187"/>
                    <a:pt x="1147" y="217"/>
                    <a:pt x="1121" y="246"/>
                  </a:cubicBezTo>
                  <a:cubicBezTo>
                    <a:pt x="1095" y="274"/>
                    <a:pt x="1069" y="302"/>
                    <a:pt x="1041" y="328"/>
                  </a:cubicBezTo>
                  <a:cubicBezTo>
                    <a:pt x="1025" y="344"/>
                    <a:pt x="1010" y="363"/>
                    <a:pt x="995" y="380"/>
                  </a:cubicBezTo>
                  <a:cubicBezTo>
                    <a:pt x="977" y="400"/>
                    <a:pt x="959" y="421"/>
                    <a:pt x="940" y="441"/>
                  </a:cubicBezTo>
                  <a:cubicBezTo>
                    <a:pt x="925" y="457"/>
                    <a:pt x="913" y="475"/>
                    <a:pt x="894" y="487"/>
                  </a:cubicBezTo>
                  <a:cubicBezTo>
                    <a:pt x="888" y="491"/>
                    <a:pt x="884" y="497"/>
                    <a:pt x="880" y="502"/>
                  </a:cubicBezTo>
                  <a:cubicBezTo>
                    <a:pt x="856" y="534"/>
                    <a:pt x="831" y="564"/>
                    <a:pt x="804" y="593"/>
                  </a:cubicBezTo>
                  <a:cubicBezTo>
                    <a:pt x="791" y="608"/>
                    <a:pt x="781" y="624"/>
                    <a:pt x="769" y="638"/>
                  </a:cubicBezTo>
                  <a:cubicBezTo>
                    <a:pt x="754" y="656"/>
                    <a:pt x="739" y="674"/>
                    <a:pt x="723" y="691"/>
                  </a:cubicBezTo>
                  <a:cubicBezTo>
                    <a:pt x="710" y="705"/>
                    <a:pt x="693" y="710"/>
                    <a:pt x="674" y="702"/>
                  </a:cubicBezTo>
                  <a:cubicBezTo>
                    <a:pt x="663" y="697"/>
                    <a:pt x="651" y="696"/>
                    <a:pt x="639" y="697"/>
                  </a:cubicBezTo>
                  <a:cubicBezTo>
                    <a:pt x="611" y="698"/>
                    <a:pt x="584" y="698"/>
                    <a:pt x="557" y="698"/>
                  </a:cubicBezTo>
                  <a:cubicBezTo>
                    <a:pt x="536" y="698"/>
                    <a:pt x="516" y="696"/>
                    <a:pt x="496" y="694"/>
                  </a:cubicBezTo>
                  <a:cubicBezTo>
                    <a:pt x="452" y="688"/>
                    <a:pt x="409" y="686"/>
                    <a:pt x="365" y="687"/>
                  </a:cubicBezTo>
                  <a:cubicBezTo>
                    <a:pt x="347" y="688"/>
                    <a:pt x="329" y="688"/>
                    <a:pt x="312" y="686"/>
                  </a:cubicBezTo>
                  <a:cubicBezTo>
                    <a:pt x="267" y="682"/>
                    <a:pt x="222" y="686"/>
                    <a:pt x="177" y="683"/>
                  </a:cubicBezTo>
                  <a:cubicBezTo>
                    <a:pt x="165" y="682"/>
                    <a:pt x="152" y="684"/>
                    <a:pt x="140" y="685"/>
                  </a:cubicBezTo>
                  <a:cubicBezTo>
                    <a:pt x="113" y="689"/>
                    <a:pt x="94" y="707"/>
                    <a:pt x="87" y="735"/>
                  </a:cubicBezTo>
                  <a:cubicBezTo>
                    <a:pt x="84" y="752"/>
                    <a:pt x="88" y="757"/>
                    <a:pt x="105" y="758"/>
                  </a:cubicBezTo>
                  <a:cubicBezTo>
                    <a:pt x="158" y="760"/>
                    <a:pt x="211" y="761"/>
                    <a:pt x="265" y="765"/>
                  </a:cubicBezTo>
                  <a:cubicBezTo>
                    <a:pt x="327" y="770"/>
                    <a:pt x="390" y="769"/>
                    <a:pt x="453" y="770"/>
                  </a:cubicBezTo>
                  <a:cubicBezTo>
                    <a:pt x="483" y="771"/>
                    <a:pt x="513" y="771"/>
                    <a:pt x="543" y="771"/>
                  </a:cubicBezTo>
                  <a:cubicBezTo>
                    <a:pt x="560" y="771"/>
                    <a:pt x="576" y="771"/>
                    <a:pt x="592" y="771"/>
                  </a:cubicBezTo>
                  <a:cubicBezTo>
                    <a:pt x="598" y="771"/>
                    <a:pt x="604" y="769"/>
                    <a:pt x="609" y="771"/>
                  </a:cubicBezTo>
                  <a:cubicBezTo>
                    <a:pt x="634" y="781"/>
                    <a:pt x="660" y="774"/>
                    <a:pt x="689" y="777"/>
                  </a:cubicBezTo>
                  <a:close/>
                  <a:moveTo>
                    <a:pt x="668" y="606"/>
                  </a:moveTo>
                  <a:lnTo>
                    <a:pt x="668" y="606"/>
                  </a:lnTo>
                  <a:cubicBezTo>
                    <a:pt x="679" y="593"/>
                    <a:pt x="691" y="580"/>
                    <a:pt x="702" y="567"/>
                  </a:cubicBezTo>
                  <a:cubicBezTo>
                    <a:pt x="730" y="533"/>
                    <a:pt x="757" y="498"/>
                    <a:pt x="787" y="467"/>
                  </a:cubicBezTo>
                  <a:cubicBezTo>
                    <a:pt x="817" y="435"/>
                    <a:pt x="842" y="398"/>
                    <a:pt x="876" y="371"/>
                  </a:cubicBezTo>
                  <a:cubicBezTo>
                    <a:pt x="881" y="368"/>
                    <a:pt x="884" y="363"/>
                    <a:pt x="887" y="358"/>
                  </a:cubicBezTo>
                  <a:cubicBezTo>
                    <a:pt x="928" y="311"/>
                    <a:pt x="971" y="265"/>
                    <a:pt x="1015" y="220"/>
                  </a:cubicBezTo>
                  <a:cubicBezTo>
                    <a:pt x="1022" y="214"/>
                    <a:pt x="1029" y="207"/>
                    <a:pt x="1035" y="199"/>
                  </a:cubicBezTo>
                  <a:cubicBezTo>
                    <a:pt x="1058" y="172"/>
                    <a:pt x="1082" y="147"/>
                    <a:pt x="1109" y="123"/>
                  </a:cubicBezTo>
                  <a:cubicBezTo>
                    <a:pt x="1112" y="121"/>
                    <a:pt x="1115" y="117"/>
                    <a:pt x="1117" y="114"/>
                  </a:cubicBezTo>
                  <a:cubicBezTo>
                    <a:pt x="1118" y="112"/>
                    <a:pt x="1116" y="108"/>
                    <a:pt x="1115" y="107"/>
                  </a:cubicBezTo>
                  <a:cubicBezTo>
                    <a:pt x="1111" y="106"/>
                    <a:pt x="1107" y="105"/>
                    <a:pt x="1103" y="105"/>
                  </a:cubicBezTo>
                  <a:cubicBezTo>
                    <a:pt x="1052" y="108"/>
                    <a:pt x="1002" y="102"/>
                    <a:pt x="951" y="101"/>
                  </a:cubicBezTo>
                  <a:cubicBezTo>
                    <a:pt x="940" y="100"/>
                    <a:pt x="929" y="99"/>
                    <a:pt x="919" y="100"/>
                  </a:cubicBezTo>
                  <a:cubicBezTo>
                    <a:pt x="889" y="105"/>
                    <a:pt x="858" y="103"/>
                    <a:pt x="829" y="101"/>
                  </a:cubicBezTo>
                  <a:cubicBezTo>
                    <a:pt x="788" y="98"/>
                    <a:pt x="747" y="97"/>
                    <a:pt x="706" y="98"/>
                  </a:cubicBezTo>
                  <a:cubicBezTo>
                    <a:pt x="685" y="98"/>
                    <a:pt x="665" y="97"/>
                    <a:pt x="645" y="91"/>
                  </a:cubicBezTo>
                  <a:cubicBezTo>
                    <a:pt x="641" y="90"/>
                    <a:pt x="637" y="88"/>
                    <a:pt x="633" y="88"/>
                  </a:cubicBezTo>
                  <a:cubicBezTo>
                    <a:pt x="628" y="88"/>
                    <a:pt x="622" y="89"/>
                    <a:pt x="618" y="92"/>
                  </a:cubicBezTo>
                  <a:cubicBezTo>
                    <a:pt x="602" y="105"/>
                    <a:pt x="586" y="117"/>
                    <a:pt x="573" y="133"/>
                  </a:cubicBezTo>
                  <a:cubicBezTo>
                    <a:pt x="552" y="157"/>
                    <a:pt x="526" y="175"/>
                    <a:pt x="506" y="199"/>
                  </a:cubicBezTo>
                  <a:cubicBezTo>
                    <a:pt x="503" y="203"/>
                    <a:pt x="497" y="206"/>
                    <a:pt x="493" y="210"/>
                  </a:cubicBezTo>
                  <a:cubicBezTo>
                    <a:pt x="488" y="214"/>
                    <a:pt x="482" y="218"/>
                    <a:pt x="479" y="224"/>
                  </a:cubicBezTo>
                  <a:cubicBezTo>
                    <a:pt x="467" y="241"/>
                    <a:pt x="451" y="254"/>
                    <a:pt x="437" y="268"/>
                  </a:cubicBezTo>
                  <a:cubicBezTo>
                    <a:pt x="425" y="280"/>
                    <a:pt x="413" y="291"/>
                    <a:pt x="403" y="304"/>
                  </a:cubicBezTo>
                  <a:cubicBezTo>
                    <a:pt x="377" y="335"/>
                    <a:pt x="351" y="367"/>
                    <a:pt x="324" y="398"/>
                  </a:cubicBezTo>
                  <a:cubicBezTo>
                    <a:pt x="310" y="414"/>
                    <a:pt x="293" y="429"/>
                    <a:pt x="283" y="449"/>
                  </a:cubicBezTo>
                  <a:cubicBezTo>
                    <a:pt x="282" y="452"/>
                    <a:pt x="278" y="455"/>
                    <a:pt x="275" y="458"/>
                  </a:cubicBezTo>
                  <a:cubicBezTo>
                    <a:pt x="239" y="495"/>
                    <a:pt x="207" y="536"/>
                    <a:pt x="177" y="578"/>
                  </a:cubicBezTo>
                  <a:cubicBezTo>
                    <a:pt x="175" y="581"/>
                    <a:pt x="175" y="583"/>
                    <a:pt x="177" y="585"/>
                  </a:cubicBezTo>
                  <a:cubicBezTo>
                    <a:pt x="179" y="587"/>
                    <a:pt x="181" y="589"/>
                    <a:pt x="184" y="589"/>
                  </a:cubicBezTo>
                  <a:cubicBezTo>
                    <a:pt x="240" y="590"/>
                    <a:pt x="296" y="592"/>
                    <a:pt x="352" y="592"/>
                  </a:cubicBezTo>
                  <a:cubicBezTo>
                    <a:pt x="401" y="592"/>
                    <a:pt x="450" y="598"/>
                    <a:pt x="499" y="599"/>
                  </a:cubicBezTo>
                  <a:cubicBezTo>
                    <a:pt x="503" y="600"/>
                    <a:pt x="507" y="600"/>
                    <a:pt x="511" y="601"/>
                  </a:cubicBezTo>
                  <a:cubicBezTo>
                    <a:pt x="527" y="605"/>
                    <a:pt x="544" y="604"/>
                    <a:pt x="560" y="605"/>
                  </a:cubicBezTo>
                  <a:cubicBezTo>
                    <a:pt x="594" y="605"/>
                    <a:pt x="628" y="606"/>
                    <a:pt x="668" y="60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6"/>
            <p:cNvSpPr>
              <a:spLocks/>
            </p:cNvSpPr>
            <p:nvPr/>
          </p:nvSpPr>
          <p:spPr bwMode="auto">
            <a:xfrm>
              <a:off x="3341688" y="522288"/>
              <a:ext cx="157163" cy="58738"/>
            </a:xfrm>
            <a:custGeom>
              <a:avLst/>
              <a:gdLst>
                <a:gd name="T0" fmla="*/ 5 w 257"/>
                <a:gd name="T1" fmla="*/ 29 h 96"/>
                <a:gd name="T2" fmla="*/ 5 w 257"/>
                <a:gd name="T3" fmla="*/ 29 h 96"/>
                <a:gd name="T4" fmla="*/ 87 w 257"/>
                <a:gd name="T5" fmla="*/ 3 h 96"/>
                <a:gd name="T6" fmla="*/ 185 w 257"/>
                <a:gd name="T7" fmla="*/ 14 h 96"/>
                <a:gd name="T8" fmla="*/ 225 w 257"/>
                <a:gd name="T9" fmla="*/ 19 h 96"/>
                <a:gd name="T10" fmla="*/ 252 w 257"/>
                <a:gd name="T11" fmla="*/ 42 h 96"/>
                <a:gd name="T12" fmla="*/ 256 w 257"/>
                <a:gd name="T13" fmla="*/ 73 h 96"/>
                <a:gd name="T14" fmla="*/ 248 w 257"/>
                <a:gd name="T15" fmla="*/ 86 h 96"/>
                <a:gd name="T16" fmla="*/ 208 w 257"/>
                <a:gd name="T17" fmla="*/ 93 h 96"/>
                <a:gd name="T18" fmla="*/ 147 w 257"/>
                <a:gd name="T19" fmla="*/ 92 h 96"/>
                <a:gd name="T20" fmla="*/ 50 w 257"/>
                <a:gd name="T21" fmla="*/ 84 h 96"/>
                <a:gd name="T22" fmla="*/ 22 w 257"/>
                <a:gd name="T23" fmla="*/ 76 h 96"/>
                <a:gd name="T24" fmla="*/ 2 w 257"/>
                <a:gd name="T25" fmla="*/ 41 h 96"/>
                <a:gd name="T26" fmla="*/ 5 w 257"/>
                <a:gd name="T27"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96">
                  <a:moveTo>
                    <a:pt x="5" y="29"/>
                  </a:moveTo>
                  <a:lnTo>
                    <a:pt x="5" y="29"/>
                  </a:lnTo>
                  <a:cubicBezTo>
                    <a:pt x="28" y="6"/>
                    <a:pt x="56" y="0"/>
                    <a:pt x="87" y="3"/>
                  </a:cubicBezTo>
                  <a:cubicBezTo>
                    <a:pt x="120" y="6"/>
                    <a:pt x="152" y="11"/>
                    <a:pt x="185" y="14"/>
                  </a:cubicBezTo>
                  <a:cubicBezTo>
                    <a:pt x="198" y="15"/>
                    <a:pt x="211" y="17"/>
                    <a:pt x="225" y="19"/>
                  </a:cubicBezTo>
                  <a:cubicBezTo>
                    <a:pt x="238" y="21"/>
                    <a:pt x="246" y="30"/>
                    <a:pt x="252" y="42"/>
                  </a:cubicBezTo>
                  <a:cubicBezTo>
                    <a:pt x="256" y="52"/>
                    <a:pt x="257" y="63"/>
                    <a:pt x="256" y="73"/>
                  </a:cubicBezTo>
                  <a:cubicBezTo>
                    <a:pt x="256" y="79"/>
                    <a:pt x="253" y="84"/>
                    <a:pt x="248" y="86"/>
                  </a:cubicBezTo>
                  <a:cubicBezTo>
                    <a:pt x="235" y="93"/>
                    <a:pt x="222" y="96"/>
                    <a:pt x="208" y="93"/>
                  </a:cubicBezTo>
                  <a:cubicBezTo>
                    <a:pt x="188" y="89"/>
                    <a:pt x="167" y="92"/>
                    <a:pt x="147" y="92"/>
                  </a:cubicBezTo>
                  <a:cubicBezTo>
                    <a:pt x="115" y="91"/>
                    <a:pt x="82" y="88"/>
                    <a:pt x="50" y="84"/>
                  </a:cubicBezTo>
                  <a:cubicBezTo>
                    <a:pt x="40" y="84"/>
                    <a:pt x="31" y="80"/>
                    <a:pt x="22" y="76"/>
                  </a:cubicBezTo>
                  <a:cubicBezTo>
                    <a:pt x="7" y="71"/>
                    <a:pt x="0" y="57"/>
                    <a:pt x="2" y="41"/>
                  </a:cubicBezTo>
                  <a:cubicBezTo>
                    <a:pt x="3" y="37"/>
                    <a:pt x="4" y="33"/>
                    <a:pt x="5" y="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67" name="Freeform 7"/>
          <p:cNvSpPr>
            <a:spLocks noEditPoints="1"/>
          </p:cNvSpPr>
          <p:nvPr userDrawn="1"/>
        </p:nvSpPr>
        <p:spPr bwMode="auto">
          <a:xfrm>
            <a:off x="2616532" y="180116"/>
            <a:ext cx="736600" cy="546100"/>
          </a:xfrm>
          <a:custGeom>
            <a:avLst/>
            <a:gdLst>
              <a:gd name="T0" fmla="*/ 63 w 1205"/>
              <a:gd name="T1" fmla="*/ 73 h 891"/>
              <a:gd name="T2" fmla="*/ 295 w 1205"/>
              <a:gd name="T3" fmla="*/ 15 h 891"/>
              <a:gd name="T4" fmla="*/ 506 w 1205"/>
              <a:gd name="T5" fmla="*/ 47 h 891"/>
              <a:gd name="T6" fmla="*/ 621 w 1205"/>
              <a:gd name="T7" fmla="*/ 90 h 891"/>
              <a:gd name="T8" fmla="*/ 865 w 1205"/>
              <a:gd name="T9" fmla="*/ 2 h 891"/>
              <a:gd name="T10" fmla="*/ 1112 w 1205"/>
              <a:gd name="T11" fmla="*/ 41 h 891"/>
              <a:gd name="T12" fmla="*/ 1194 w 1205"/>
              <a:gd name="T13" fmla="*/ 106 h 891"/>
              <a:gd name="T14" fmla="*/ 1203 w 1205"/>
              <a:gd name="T15" fmla="*/ 407 h 891"/>
              <a:gd name="T16" fmla="*/ 1190 w 1205"/>
              <a:gd name="T17" fmla="*/ 771 h 891"/>
              <a:gd name="T18" fmla="*/ 1166 w 1205"/>
              <a:gd name="T19" fmla="*/ 841 h 891"/>
              <a:gd name="T20" fmla="*/ 1083 w 1205"/>
              <a:gd name="T21" fmla="*/ 850 h 891"/>
              <a:gd name="T22" fmla="*/ 819 w 1205"/>
              <a:gd name="T23" fmla="*/ 797 h 891"/>
              <a:gd name="T24" fmla="*/ 629 w 1205"/>
              <a:gd name="T25" fmla="*/ 875 h 891"/>
              <a:gd name="T26" fmla="*/ 533 w 1205"/>
              <a:gd name="T27" fmla="*/ 854 h 891"/>
              <a:gd name="T28" fmla="*/ 485 w 1205"/>
              <a:gd name="T29" fmla="*/ 825 h 891"/>
              <a:gd name="T30" fmla="*/ 299 w 1205"/>
              <a:gd name="T31" fmla="*/ 804 h 891"/>
              <a:gd name="T32" fmla="*/ 101 w 1205"/>
              <a:gd name="T33" fmla="*/ 863 h 891"/>
              <a:gd name="T34" fmla="*/ 18 w 1205"/>
              <a:gd name="T35" fmla="*/ 824 h 891"/>
              <a:gd name="T36" fmla="*/ 4 w 1205"/>
              <a:gd name="T37" fmla="*/ 710 h 891"/>
              <a:gd name="T38" fmla="*/ 3 w 1205"/>
              <a:gd name="T39" fmla="*/ 494 h 891"/>
              <a:gd name="T40" fmla="*/ 7 w 1205"/>
              <a:gd name="T41" fmla="*/ 306 h 891"/>
              <a:gd name="T42" fmla="*/ 1112 w 1205"/>
              <a:gd name="T43" fmla="*/ 148 h 891"/>
              <a:gd name="T44" fmla="*/ 945 w 1205"/>
              <a:gd name="T45" fmla="*/ 92 h 891"/>
              <a:gd name="T46" fmla="*/ 748 w 1205"/>
              <a:gd name="T47" fmla="*/ 136 h 891"/>
              <a:gd name="T48" fmla="*/ 658 w 1205"/>
              <a:gd name="T49" fmla="*/ 206 h 891"/>
              <a:gd name="T50" fmla="*/ 647 w 1205"/>
              <a:gd name="T51" fmla="*/ 443 h 891"/>
              <a:gd name="T52" fmla="*/ 630 w 1205"/>
              <a:gd name="T53" fmla="*/ 663 h 891"/>
              <a:gd name="T54" fmla="*/ 751 w 1205"/>
              <a:gd name="T55" fmla="*/ 712 h 891"/>
              <a:gd name="T56" fmla="*/ 1095 w 1205"/>
              <a:gd name="T57" fmla="*/ 726 h 891"/>
              <a:gd name="T58" fmla="*/ 1111 w 1205"/>
              <a:gd name="T59" fmla="*/ 325 h 891"/>
              <a:gd name="T60" fmla="*/ 1112 w 1205"/>
              <a:gd name="T61" fmla="*/ 148 h 891"/>
              <a:gd name="T62" fmla="*/ 140 w 1205"/>
              <a:gd name="T63" fmla="*/ 747 h 891"/>
              <a:gd name="T64" fmla="*/ 520 w 1205"/>
              <a:gd name="T65" fmla="*/ 746 h 891"/>
              <a:gd name="T66" fmla="*/ 540 w 1205"/>
              <a:gd name="T67" fmla="*/ 520 h 891"/>
              <a:gd name="T68" fmla="*/ 561 w 1205"/>
              <a:gd name="T69" fmla="*/ 325 h 891"/>
              <a:gd name="T70" fmla="*/ 554 w 1205"/>
              <a:gd name="T71" fmla="*/ 155 h 891"/>
              <a:gd name="T72" fmla="*/ 406 w 1205"/>
              <a:gd name="T73" fmla="*/ 100 h 891"/>
              <a:gd name="T74" fmla="*/ 272 w 1205"/>
              <a:gd name="T75" fmla="*/ 106 h 891"/>
              <a:gd name="T76" fmla="*/ 131 w 1205"/>
              <a:gd name="T77" fmla="*/ 147 h 891"/>
              <a:gd name="T78" fmla="*/ 102 w 1205"/>
              <a:gd name="T79" fmla="*/ 297 h 891"/>
              <a:gd name="T80" fmla="*/ 111 w 1205"/>
              <a:gd name="T81" fmla="*/ 615 h 891"/>
              <a:gd name="T82" fmla="*/ 108 w 1205"/>
              <a:gd name="T83" fmla="*/ 755 h 891"/>
              <a:gd name="T84" fmla="*/ 455 w 1205"/>
              <a:gd name="T85" fmla="*/ 76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5" h="891">
                <a:moveTo>
                  <a:pt x="20" y="106"/>
                </a:moveTo>
                <a:lnTo>
                  <a:pt x="20" y="106"/>
                </a:lnTo>
                <a:cubicBezTo>
                  <a:pt x="37" y="93"/>
                  <a:pt x="49" y="82"/>
                  <a:pt x="63" y="73"/>
                </a:cubicBezTo>
                <a:cubicBezTo>
                  <a:pt x="77" y="65"/>
                  <a:pt x="93" y="60"/>
                  <a:pt x="108" y="54"/>
                </a:cubicBezTo>
                <a:cubicBezTo>
                  <a:pt x="156" y="33"/>
                  <a:pt x="206" y="22"/>
                  <a:pt x="258" y="18"/>
                </a:cubicBezTo>
                <a:cubicBezTo>
                  <a:pt x="270" y="17"/>
                  <a:pt x="283" y="16"/>
                  <a:pt x="295" y="15"/>
                </a:cubicBezTo>
                <a:cubicBezTo>
                  <a:pt x="343" y="10"/>
                  <a:pt x="390" y="12"/>
                  <a:pt x="438" y="20"/>
                </a:cubicBezTo>
                <a:cubicBezTo>
                  <a:pt x="454" y="23"/>
                  <a:pt x="469" y="30"/>
                  <a:pt x="484" y="37"/>
                </a:cubicBezTo>
                <a:cubicBezTo>
                  <a:pt x="491" y="40"/>
                  <a:pt x="498" y="44"/>
                  <a:pt x="506" y="47"/>
                </a:cubicBezTo>
                <a:cubicBezTo>
                  <a:pt x="537" y="60"/>
                  <a:pt x="570" y="71"/>
                  <a:pt x="598" y="91"/>
                </a:cubicBezTo>
                <a:cubicBezTo>
                  <a:pt x="603" y="96"/>
                  <a:pt x="610" y="95"/>
                  <a:pt x="617" y="92"/>
                </a:cubicBezTo>
                <a:cubicBezTo>
                  <a:pt x="618" y="91"/>
                  <a:pt x="620" y="91"/>
                  <a:pt x="621" y="90"/>
                </a:cubicBezTo>
                <a:cubicBezTo>
                  <a:pt x="652" y="67"/>
                  <a:pt x="687" y="53"/>
                  <a:pt x="722" y="37"/>
                </a:cubicBezTo>
                <a:cubicBezTo>
                  <a:pt x="761" y="20"/>
                  <a:pt x="803" y="12"/>
                  <a:pt x="844" y="4"/>
                </a:cubicBezTo>
                <a:cubicBezTo>
                  <a:pt x="851" y="2"/>
                  <a:pt x="858" y="3"/>
                  <a:pt x="865" y="2"/>
                </a:cubicBezTo>
                <a:cubicBezTo>
                  <a:pt x="897" y="2"/>
                  <a:pt x="930" y="2"/>
                  <a:pt x="963" y="1"/>
                </a:cubicBezTo>
                <a:cubicBezTo>
                  <a:pt x="988" y="0"/>
                  <a:pt x="1012" y="7"/>
                  <a:pt x="1035" y="13"/>
                </a:cubicBezTo>
                <a:cubicBezTo>
                  <a:pt x="1062" y="19"/>
                  <a:pt x="1088" y="27"/>
                  <a:pt x="1112" y="41"/>
                </a:cubicBezTo>
                <a:cubicBezTo>
                  <a:pt x="1116" y="44"/>
                  <a:pt x="1122" y="46"/>
                  <a:pt x="1126" y="50"/>
                </a:cubicBezTo>
                <a:cubicBezTo>
                  <a:pt x="1141" y="62"/>
                  <a:pt x="1156" y="72"/>
                  <a:pt x="1173" y="81"/>
                </a:cubicBezTo>
                <a:cubicBezTo>
                  <a:pt x="1184" y="86"/>
                  <a:pt x="1190" y="96"/>
                  <a:pt x="1194" y="106"/>
                </a:cubicBezTo>
                <a:cubicBezTo>
                  <a:pt x="1198" y="118"/>
                  <a:pt x="1202" y="132"/>
                  <a:pt x="1203" y="145"/>
                </a:cubicBezTo>
                <a:cubicBezTo>
                  <a:pt x="1203" y="189"/>
                  <a:pt x="1205" y="232"/>
                  <a:pt x="1204" y="276"/>
                </a:cubicBezTo>
                <a:cubicBezTo>
                  <a:pt x="1204" y="320"/>
                  <a:pt x="1203" y="363"/>
                  <a:pt x="1203" y="407"/>
                </a:cubicBezTo>
                <a:cubicBezTo>
                  <a:pt x="1203" y="433"/>
                  <a:pt x="1202" y="459"/>
                  <a:pt x="1203" y="485"/>
                </a:cubicBezTo>
                <a:cubicBezTo>
                  <a:pt x="1204" y="552"/>
                  <a:pt x="1205" y="618"/>
                  <a:pt x="1199" y="685"/>
                </a:cubicBezTo>
                <a:cubicBezTo>
                  <a:pt x="1197" y="714"/>
                  <a:pt x="1197" y="743"/>
                  <a:pt x="1190" y="771"/>
                </a:cubicBezTo>
                <a:cubicBezTo>
                  <a:pt x="1189" y="773"/>
                  <a:pt x="1188" y="776"/>
                  <a:pt x="1188" y="779"/>
                </a:cubicBezTo>
                <a:cubicBezTo>
                  <a:pt x="1189" y="801"/>
                  <a:pt x="1187" y="822"/>
                  <a:pt x="1167" y="837"/>
                </a:cubicBezTo>
                <a:cubicBezTo>
                  <a:pt x="1166" y="838"/>
                  <a:pt x="1166" y="840"/>
                  <a:pt x="1166" y="841"/>
                </a:cubicBezTo>
                <a:cubicBezTo>
                  <a:pt x="1162" y="854"/>
                  <a:pt x="1152" y="860"/>
                  <a:pt x="1141" y="866"/>
                </a:cubicBezTo>
                <a:cubicBezTo>
                  <a:pt x="1126" y="874"/>
                  <a:pt x="1112" y="872"/>
                  <a:pt x="1099" y="863"/>
                </a:cubicBezTo>
                <a:cubicBezTo>
                  <a:pt x="1093" y="859"/>
                  <a:pt x="1088" y="855"/>
                  <a:pt x="1083" y="850"/>
                </a:cubicBezTo>
                <a:cubicBezTo>
                  <a:pt x="1068" y="837"/>
                  <a:pt x="1051" y="828"/>
                  <a:pt x="1032" y="824"/>
                </a:cubicBezTo>
                <a:cubicBezTo>
                  <a:pt x="988" y="814"/>
                  <a:pt x="945" y="802"/>
                  <a:pt x="900" y="796"/>
                </a:cubicBezTo>
                <a:cubicBezTo>
                  <a:pt x="873" y="793"/>
                  <a:pt x="846" y="792"/>
                  <a:pt x="819" y="797"/>
                </a:cubicBezTo>
                <a:cubicBezTo>
                  <a:pt x="795" y="802"/>
                  <a:pt x="771" y="807"/>
                  <a:pt x="747" y="813"/>
                </a:cubicBezTo>
                <a:cubicBezTo>
                  <a:pt x="707" y="823"/>
                  <a:pt x="671" y="843"/>
                  <a:pt x="638" y="867"/>
                </a:cubicBezTo>
                <a:cubicBezTo>
                  <a:pt x="635" y="870"/>
                  <a:pt x="632" y="873"/>
                  <a:pt x="629" y="875"/>
                </a:cubicBezTo>
                <a:cubicBezTo>
                  <a:pt x="611" y="890"/>
                  <a:pt x="596" y="891"/>
                  <a:pt x="577" y="877"/>
                </a:cubicBezTo>
                <a:cubicBezTo>
                  <a:pt x="575" y="876"/>
                  <a:pt x="573" y="874"/>
                  <a:pt x="571" y="872"/>
                </a:cubicBezTo>
                <a:cubicBezTo>
                  <a:pt x="562" y="858"/>
                  <a:pt x="549" y="852"/>
                  <a:pt x="533" y="854"/>
                </a:cubicBezTo>
                <a:cubicBezTo>
                  <a:pt x="524" y="856"/>
                  <a:pt x="517" y="851"/>
                  <a:pt x="510" y="846"/>
                </a:cubicBezTo>
                <a:cubicBezTo>
                  <a:pt x="506" y="843"/>
                  <a:pt x="502" y="839"/>
                  <a:pt x="498" y="835"/>
                </a:cubicBezTo>
                <a:cubicBezTo>
                  <a:pt x="494" y="832"/>
                  <a:pt x="490" y="828"/>
                  <a:pt x="485" y="825"/>
                </a:cubicBezTo>
                <a:cubicBezTo>
                  <a:pt x="478" y="820"/>
                  <a:pt x="472" y="815"/>
                  <a:pt x="464" y="813"/>
                </a:cubicBezTo>
                <a:cubicBezTo>
                  <a:pt x="443" y="805"/>
                  <a:pt x="422" y="799"/>
                  <a:pt x="400" y="798"/>
                </a:cubicBezTo>
                <a:cubicBezTo>
                  <a:pt x="366" y="797"/>
                  <a:pt x="332" y="795"/>
                  <a:pt x="299" y="804"/>
                </a:cubicBezTo>
                <a:cubicBezTo>
                  <a:pt x="293" y="805"/>
                  <a:pt x="288" y="806"/>
                  <a:pt x="282" y="806"/>
                </a:cubicBezTo>
                <a:cubicBezTo>
                  <a:pt x="238" y="808"/>
                  <a:pt x="198" y="826"/>
                  <a:pt x="155" y="834"/>
                </a:cubicBezTo>
                <a:cubicBezTo>
                  <a:pt x="137" y="844"/>
                  <a:pt x="117" y="850"/>
                  <a:pt x="101" y="863"/>
                </a:cubicBezTo>
                <a:cubicBezTo>
                  <a:pt x="95" y="868"/>
                  <a:pt x="87" y="871"/>
                  <a:pt x="80" y="875"/>
                </a:cubicBezTo>
                <a:cubicBezTo>
                  <a:pt x="54" y="887"/>
                  <a:pt x="30" y="866"/>
                  <a:pt x="24" y="848"/>
                </a:cubicBezTo>
                <a:cubicBezTo>
                  <a:pt x="22" y="840"/>
                  <a:pt x="20" y="832"/>
                  <a:pt x="18" y="824"/>
                </a:cubicBezTo>
                <a:cubicBezTo>
                  <a:pt x="16" y="818"/>
                  <a:pt x="15" y="809"/>
                  <a:pt x="11" y="805"/>
                </a:cubicBezTo>
                <a:cubicBezTo>
                  <a:pt x="1" y="795"/>
                  <a:pt x="0" y="784"/>
                  <a:pt x="0" y="771"/>
                </a:cubicBezTo>
                <a:cubicBezTo>
                  <a:pt x="1" y="751"/>
                  <a:pt x="1" y="730"/>
                  <a:pt x="4" y="710"/>
                </a:cubicBezTo>
                <a:cubicBezTo>
                  <a:pt x="9" y="678"/>
                  <a:pt x="8" y="645"/>
                  <a:pt x="12" y="612"/>
                </a:cubicBezTo>
                <a:cubicBezTo>
                  <a:pt x="12" y="610"/>
                  <a:pt x="12" y="607"/>
                  <a:pt x="12" y="604"/>
                </a:cubicBezTo>
                <a:cubicBezTo>
                  <a:pt x="9" y="567"/>
                  <a:pt x="5" y="531"/>
                  <a:pt x="3" y="494"/>
                </a:cubicBezTo>
                <a:cubicBezTo>
                  <a:pt x="2" y="465"/>
                  <a:pt x="2" y="437"/>
                  <a:pt x="2" y="408"/>
                </a:cubicBezTo>
                <a:cubicBezTo>
                  <a:pt x="7" y="392"/>
                  <a:pt x="1" y="376"/>
                  <a:pt x="3" y="359"/>
                </a:cubicBezTo>
                <a:cubicBezTo>
                  <a:pt x="6" y="342"/>
                  <a:pt x="6" y="324"/>
                  <a:pt x="7" y="306"/>
                </a:cubicBezTo>
                <a:cubicBezTo>
                  <a:pt x="7" y="290"/>
                  <a:pt x="7" y="273"/>
                  <a:pt x="8" y="257"/>
                </a:cubicBezTo>
                <a:cubicBezTo>
                  <a:pt x="12" y="207"/>
                  <a:pt x="14" y="156"/>
                  <a:pt x="20" y="106"/>
                </a:cubicBezTo>
                <a:close/>
                <a:moveTo>
                  <a:pt x="1112" y="148"/>
                </a:moveTo>
                <a:lnTo>
                  <a:pt x="1112" y="148"/>
                </a:lnTo>
                <a:cubicBezTo>
                  <a:pt x="1098" y="128"/>
                  <a:pt x="1080" y="119"/>
                  <a:pt x="1062" y="110"/>
                </a:cubicBezTo>
                <a:cubicBezTo>
                  <a:pt x="1023" y="103"/>
                  <a:pt x="986" y="88"/>
                  <a:pt x="945" y="92"/>
                </a:cubicBezTo>
                <a:cubicBezTo>
                  <a:pt x="926" y="89"/>
                  <a:pt x="907" y="95"/>
                  <a:pt x="888" y="94"/>
                </a:cubicBezTo>
                <a:cubicBezTo>
                  <a:pt x="844" y="103"/>
                  <a:pt x="799" y="108"/>
                  <a:pt x="759" y="131"/>
                </a:cubicBezTo>
                <a:cubicBezTo>
                  <a:pt x="756" y="133"/>
                  <a:pt x="752" y="134"/>
                  <a:pt x="748" y="136"/>
                </a:cubicBezTo>
                <a:cubicBezTo>
                  <a:pt x="734" y="142"/>
                  <a:pt x="720" y="148"/>
                  <a:pt x="707" y="154"/>
                </a:cubicBezTo>
                <a:cubicBezTo>
                  <a:pt x="693" y="162"/>
                  <a:pt x="678" y="170"/>
                  <a:pt x="664" y="178"/>
                </a:cubicBezTo>
                <a:cubicBezTo>
                  <a:pt x="662" y="188"/>
                  <a:pt x="659" y="197"/>
                  <a:pt x="658" y="206"/>
                </a:cubicBezTo>
                <a:cubicBezTo>
                  <a:pt x="657" y="239"/>
                  <a:pt x="657" y="272"/>
                  <a:pt x="656" y="304"/>
                </a:cubicBezTo>
                <a:cubicBezTo>
                  <a:pt x="656" y="310"/>
                  <a:pt x="657" y="315"/>
                  <a:pt x="657" y="321"/>
                </a:cubicBezTo>
                <a:cubicBezTo>
                  <a:pt x="654" y="361"/>
                  <a:pt x="651" y="402"/>
                  <a:pt x="647" y="443"/>
                </a:cubicBezTo>
                <a:cubicBezTo>
                  <a:pt x="646" y="459"/>
                  <a:pt x="643" y="475"/>
                  <a:pt x="641" y="492"/>
                </a:cubicBezTo>
                <a:cubicBezTo>
                  <a:pt x="640" y="502"/>
                  <a:pt x="639" y="513"/>
                  <a:pt x="637" y="524"/>
                </a:cubicBezTo>
                <a:cubicBezTo>
                  <a:pt x="632" y="570"/>
                  <a:pt x="631" y="617"/>
                  <a:pt x="630" y="663"/>
                </a:cubicBezTo>
                <a:cubicBezTo>
                  <a:pt x="630" y="688"/>
                  <a:pt x="630" y="712"/>
                  <a:pt x="631" y="737"/>
                </a:cubicBezTo>
                <a:cubicBezTo>
                  <a:pt x="631" y="743"/>
                  <a:pt x="636" y="746"/>
                  <a:pt x="642" y="744"/>
                </a:cubicBezTo>
                <a:cubicBezTo>
                  <a:pt x="677" y="728"/>
                  <a:pt x="714" y="720"/>
                  <a:pt x="751" y="712"/>
                </a:cubicBezTo>
                <a:cubicBezTo>
                  <a:pt x="816" y="697"/>
                  <a:pt x="882" y="696"/>
                  <a:pt x="946" y="710"/>
                </a:cubicBezTo>
                <a:cubicBezTo>
                  <a:pt x="993" y="720"/>
                  <a:pt x="1040" y="729"/>
                  <a:pt x="1084" y="747"/>
                </a:cubicBezTo>
                <a:cubicBezTo>
                  <a:pt x="1093" y="742"/>
                  <a:pt x="1094" y="733"/>
                  <a:pt x="1095" y="726"/>
                </a:cubicBezTo>
                <a:cubicBezTo>
                  <a:pt x="1099" y="688"/>
                  <a:pt x="1105" y="650"/>
                  <a:pt x="1106" y="612"/>
                </a:cubicBezTo>
                <a:cubicBezTo>
                  <a:pt x="1108" y="555"/>
                  <a:pt x="1106" y="497"/>
                  <a:pt x="1106" y="440"/>
                </a:cubicBezTo>
                <a:cubicBezTo>
                  <a:pt x="1106" y="402"/>
                  <a:pt x="1107" y="363"/>
                  <a:pt x="1111" y="325"/>
                </a:cubicBezTo>
                <a:cubicBezTo>
                  <a:pt x="1113" y="313"/>
                  <a:pt x="1114" y="301"/>
                  <a:pt x="1114" y="289"/>
                </a:cubicBezTo>
                <a:cubicBezTo>
                  <a:pt x="1114" y="252"/>
                  <a:pt x="1114" y="215"/>
                  <a:pt x="1113" y="178"/>
                </a:cubicBezTo>
                <a:cubicBezTo>
                  <a:pt x="1113" y="167"/>
                  <a:pt x="1112" y="156"/>
                  <a:pt x="1112" y="148"/>
                </a:cubicBezTo>
                <a:close/>
                <a:moveTo>
                  <a:pt x="108" y="755"/>
                </a:moveTo>
                <a:lnTo>
                  <a:pt x="108" y="755"/>
                </a:lnTo>
                <a:cubicBezTo>
                  <a:pt x="119" y="752"/>
                  <a:pt x="130" y="750"/>
                  <a:pt x="140" y="747"/>
                </a:cubicBezTo>
                <a:cubicBezTo>
                  <a:pt x="211" y="723"/>
                  <a:pt x="283" y="714"/>
                  <a:pt x="357" y="711"/>
                </a:cubicBezTo>
                <a:cubicBezTo>
                  <a:pt x="397" y="710"/>
                  <a:pt x="436" y="715"/>
                  <a:pt x="474" y="729"/>
                </a:cubicBezTo>
                <a:cubicBezTo>
                  <a:pt x="489" y="735"/>
                  <a:pt x="504" y="741"/>
                  <a:pt x="520" y="746"/>
                </a:cubicBezTo>
                <a:cubicBezTo>
                  <a:pt x="523" y="747"/>
                  <a:pt x="529" y="744"/>
                  <a:pt x="529" y="741"/>
                </a:cubicBezTo>
                <a:cubicBezTo>
                  <a:pt x="529" y="738"/>
                  <a:pt x="530" y="736"/>
                  <a:pt x="530" y="733"/>
                </a:cubicBezTo>
                <a:cubicBezTo>
                  <a:pt x="529" y="662"/>
                  <a:pt x="538" y="591"/>
                  <a:pt x="540" y="520"/>
                </a:cubicBezTo>
                <a:cubicBezTo>
                  <a:pt x="541" y="508"/>
                  <a:pt x="542" y="496"/>
                  <a:pt x="544" y="484"/>
                </a:cubicBezTo>
                <a:cubicBezTo>
                  <a:pt x="551" y="441"/>
                  <a:pt x="557" y="398"/>
                  <a:pt x="557" y="354"/>
                </a:cubicBezTo>
                <a:cubicBezTo>
                  <a:pt x="557" y="344"/>
                  <a:pt x="559" y="335"/>
                  <a:pt x="561" y="325"/>
                </a:cubicBezTo>
                <a:cubicBezTo>
                  <a:pt x="562" y="317"/>
                  <a:pt x="563" y="309"/>
                  <a:pt x="564" y="301"/>
                </a:cubicBezTo>
                <a:cubicBezTo>
                  <a:pt x="565" y="261"/>
                  <a:pt x="566" y="222"/>
                  <a:pt x="568" y="182"/>
                </a:cubicBezTo>
                <a:cubicBezTo>
                  <a:pt x="568" y="171"/>
                  <a:pt x="564" y="161"/>
                  <a:pt x="554" y="155"/>
                </a:cubicBezTo>
                <a:cubicBezTo>
                  <a:pt x="540" y="146"/>
                  <a:pt x="527" y="137"/>
                  <a:pt x="511" y="132"/>
                </a:cubicBezTo>
                <a:cubicBezTo>
                  <a:pt x="500" y="129"/>
                  <a:pt x="490" y="125"/>
                  <a:pt x="481" y="119"/>
                </a:cubicBezTo>
                <a:cubicBezTo>
                  <a:pt x="458" y="105"/>
                  <a:pt x="433" y="101"/>
                  <a:pt x="406" y="100"/>
                </a:cubicBezTo>
                <a:cubicBezTo>
                  <a:pt x="400" y="100"/>
                  <a:pt x="392" y="102"/>
                  <a:pt x="386" y="100"/>
                </a:cubicBezTo>
                <a:cubicBezTo>
                  <a:pt x="366" y="95"/>
                  <a:pt x="345" y="98"/>
                  <a:pt x="325" y="101"/>
                </a:cubicBezTo>
                <a:cubicBezTo>
                  <a:pt x="308" y="103"/>
                  <a:pt x="290" y="104"/>
                  <a:pt x="272" y="106"/>
                </a:cubicBezTo>
                <a:cubicBezTo>
                  <a:pt x="266" y="107"/>
                  <a:pt x="259" y="108"/>
                  <a:pt x="252" y="109"/>
                </a:cubicBezTo>
                <a:cubicBezTo>
                  <a:pt x="216" y="117"/>
                  <a:pt x="181" y="129"/>
                  <a:pt x="147" y="141"/>
                </a:cubicBezTo>
                <a:cubicBezTo>
                  <a:pt x="141" y="143"/>
                  <a:pt x="136" y="144"/>
                  <a:pt x="131" y="147"/>
                </a:cubicBezTo>
                <a:cubicBezTo>
                  <a:pt x="121" y="151"/>
                  <a:pt x="113" y="158"/>
                  <a:pt x="111" y="170"/>
                </a:cubicBezTo>
                <a:cubicBezTo>
                  <a:pt x="110" y="180"/>
                  <a:pt x="108" y="189"/>
                  <a:pt x="107" y="199"/>
                </a:cubicBezTo>
                <a:cubicBezTo>
                  <a:pt x="105" y="231"/>
                  <a:pt x="104" y="264"/>
                  <a:pt x="102" y="297"/>
                </a:cubicBezTo>
                <a:cubicBezTo>
                  <a:pt x="99" y="352"/>
                  <a:pt x="96" y="408"/>
                  <a:pt x="102" y="464"/>
                </a:cubicBezTo>
                <a:cubicBezTo>
                  <a:pt x="103" y="470"/>
                  <a:pt x="102" y="475"/>
                  <a:pt x="102" y="481"/>
                </a:cubicBezTo>
                <a:cubicBezTo>
                  <a:pt x="104" y="525"/>
                  <a:pt x="105" y="570"/>
                  <a:pt x="111" y="615"/>
                </a:cubicBezTo>
                <a:cubicBezTo>
                  <a:pt x="112" y="625"/>
                  <a:pt x="112" y="634"/>
                  <a:pt x="112" y="644"/>
                </a:cubicBezTo>
                <a:cubicBezTo>
                  <a:pt x="111" y="661"/>
                  <a:pt x="110" y="679"/>
                  <a:pt x="109" y="697"/>
                </a:cubicBezTo>
                <a:cubicBezTo>
                  <a:pt x="108" y="716"/>
                  <a:pt x="104" y="735"/>
                  <a:pt x="108" y="755"/>
                </a:cubicBezTo>
                <a:close/>
                <a:moveTo>
                  <a:pt x="453" y="763"/>
                </a:moveTo>
                <a:lnTo>
                  <a:pt x="453" y="763"/>
                </a:lnTo>
                <a:lnTo>
                  <a:pt x="455" y="760"/>
                </a:lnTo>
                <a:lnTo>
                  <a:pt x="452" y="760"/>
                </a:lnTo>
                <a:lnTo>
                  <a:pt x="453" y="763"/>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8"/>
          <p:cNvSpPr>
            <a:spLocks noEditPoints="1"/>
          </p:cNvSpPr>
          <p:nvPr userDrawn="1"/>
        </p:nvSpPr>
        <p:spPr bwMode="auto">
          <a:xfrm>
            <a:off x="3467432" y="132491"/>
            <a:ext cx="463550" cy="627063"/>
          </a:xfrm>
          <a:custGeom>
            <a:avLst/>
            <a:gdLst>
              <a:gd name="T0" fmla="*/ 752 w 756"/>
              <a:gd name="T1" fmla="*/ 156 h 1025"/>
              <a:gd name="T2" fmla="*/ 743 w 756"/>
              <a:gd name="T3" fmla="*/ 262 h 1025"/>
              <a:gd name="T4" fmla="*/ 739 w 756"/>
              <a:gd name="T5" fmla="*/ 315 h 1025"/>
              <a:gd name="T6" fmla="*/ 731 w 756"/>
              <a:gd name="T7" fmla="*/ 462 h 1025"/>
              <a:gd name="T8" fmla="*/ 730 w 756"/>
              <a:gd name="T9" fmla="*/ 589 h 1025"/>
              <a:gd name="T10" fmla="*/ 733 w 756"/>
              <a:gd name="T11" fmla="*/ 748 h 1025"/>
              <a:gd name="T12" fmla="*/ 736 w 756"/>
              <a:gd name="T13" fmla="*/ 899 h 1025"/>
              <a:gd name="T14" fmla="*/ 745 w 756"/>
              <a:gd name="T15" fmla="*/ 1009 h 1025"/>
              <a:gd name="T16" fmla="*/ 702 w 756"/>
              <a:gd name="T17" fmla="*/ 1025 h 1025"/>
              <a:gd name="T18" fmla="*/ 555 w 756"/>
              <a:gd name="T19" fmla="*/ 1018 h 1025"/>
              <a:gd name="T20" fmla="*/ 310 w 756"/>
              <a:gd name="T21" fmla="*/ 1011 h 1025"/>
              <a:gd name="T22" fmla="*/ 69 w 756"/>
              <a:gd name="T23" fmla="*/ 1009 h 1025"/>
              <a:gd name="T24" fmla="*/ 14 w 756"/>
              <a:gd name="T25" fmla="*/ 924 h 1025"/>
              <a:gd name="T26" fmla="*/ 9 w 756"/>
              <a:gd name="T27" fmla="*/ 859 h 1025"/>
              <a:gd name="T28" fmla="*/ 1 w 756"/>
              <a:gd name="T29" fmla="*/ 561 h 1025"/>
              <a:gd name="T30" fmla="*/ 10 w 756"/>
              <a:gd name="T31" fmla="*/ 377 h 1025"/>
              <a:gd name="T32" fmla="*/ 10 w 756"/>
              <a:gd name="T33" fmla="*/ 283 h 1025"/>
              <a:gd name="T34" fmla="*/ 49 w 756"/>
              <a:gd name="T35" fmla="*/ 228 h 1025"/>
              <a:gd name="T36" fmla="*/ 194 w 756"/>
              <a:gd name="T37" fmla="*/ 55 h 1025"/>
              <a:gd name="T38" fmla="*/ 267 w 756"/>
              <a:gd name="T39" fmla="*/ 4 h 1025"/>
              <a:gd name="T40" fmla="*/ 373 w 756"/>
              <a:gd name="T41" fmla="*/ 7 h 1025"/>
              <a:gd name="T42" fmla="*/ 561 w 756"/>
              <a:gd name="T43" fmla="*/ 2 h 1025"/>
              <a:gd name="T44" fmla="*/ 708 w 756"/>
              <a:gd name="T45" fmla="*/ 9 h 1025"/>
              <a:gd name="T46" fmla="*/ 747 w 756"/>
              <a:gd name="T47" fmla="*/ 39 h 1025"/>
              <a:gd name="T48" fmla="*/ 754 w 756"/>
              <a:gd name="T49" fmla="*/ 75 h 1025"/>
              <a:gd name="T50" fmla="*/ 379 w 756"/>
              <a:gd name="T51" fmla="*/ 913 h 1025"/>
              <a:gd name="T52" fmla="*/ 379 w 756"/>
              <a:gd name="T53" fmla="*/ 912 h 1025"/>
              <a:gd name="T54" fmla="*/ 629 w 756"/>
              <a:gd name="T55" fmla="*/ 920 h 1025"/>
              <a:gd name="T56" fmla="*/ 643 w 756"/>
              <a:gd name="T57" fmla="*/ 909 h 1025"/>
              <a:gd name="T58" fmla="*/ 639 w 756"/>
              <a:gd name="T59" fmla="*/ 708 h 1025"/>
              <a:gd name="T60" fmla="*/ 641 w 756"/>
              <a:gd name="T61" fmla="*/ 348 h 1025"/>
              <a:gd name="T62" fmla="*/ 665 w 756"/>
              <a:gd name="T63" fmla="*/ 120 h 1025"/>
              <a:gd name="T64" fmla="*/ 657 w 756"/>
              <a:gd name="T65" fmla="*/ 100 h 1025"/>
              <a:gd name="T66" fmla="*/ 490 w 756"/>
              <a:gd name="T67" fmla="*/ 102 h 1025"/>
              <a:gd name="T68" fmla="*/ 351 w 756"/>
              <a:gd name="T69" fmla="*/ 105 h 1025"/>
              <a:gd name="T70" fmla="*/ 347 w 756"/>
              <a:gd name="T71" fmla="*/ 209 h 1025"/>
              <a:gd name="T72" fmla="*/ 354 w 756"/>
              <a:gd name="T73" fmla="*/ 299 h 1025"/>
              <a:gd name="T74" fmla="*/ 195 w 756"/>
              <a:gd name="T75" fmla="*/ 336 h 1025"/>
              <a:gd name="T76" fmla="*/ 97 w 756"/>
              <a:gd name="T77" fmla="*/ 360 h 1025"/>
              <a:gd name="T78" fmla="*/ 98 w 756"/>
              <a:gd name="T79" fmla="*/ 486 h 1025"/>
              <a:gd name="T80" fmla="*/ 96 w 756"/>
              <a:gd name="T81" fmla="*/ 646 h 1025"/>
              <a:gd name="T82" fmla="*/ 108 w 756"/>
              <a:gd name="T83" fmla="*/ 870 h 1025"/>
              <a:gd name="T84" fmla="*/ 111 w 756"/>
              <a:gd name="T85" fmla="*/ 899 h 1025"/>
              <a:gd name="T86" fmla="*/ 158 w 756"/>
              <a:gd name="T87" fmla="*/ 911 h 1025"/>
              <a:gd name="T88" fmla="*/ 169 w 756"/>
              <a:gd name="T89" fmla="*/ 234 h 1025"/>
              <a:gd name="T90" fmla="*/ 174 w 756"/>
              <a:gd name="T91" fmla="*/ 240 h 1025"/>
              <a:gd name="T92" fmla="*/ 263 w 756"/>
              <a:gd name="T93" fmla="*/ 224 h 1025"/>
              <a:gd name="T94" fmla="*/ 254 w 756"/>
              <a:gd name="T95" fmla="*/ 144 h 1025"/>
              <a:gd name="T96" fmla="*/ 230 w 756"/>
              <a:gd name="T97" fmla="*/ 162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6" h="1025">
                <a:moveTo>
                  <a:pt x="752" y="156"/>
                </a:moveTo>
                <a:lnTo>
                  <a:pt x="752" y="156"/>
                </a:lnTo>
                <a:cubicBezTo>
                  <a:pt x="751" y="173"/>
                  <a:pt x="751" y="189"/>
                  <a:pt x="750" y="205"/>
                </a:cubicBezTo>
                <a:cubicBezTo>
                  <a:pt x="748" y="224"/>
                  <a:pt x="748" y="243"/>
                  <a:pt x="743" y="262"/>
                </a:cubicBezTo>
                <a:cubicBezTo>
                  <a:pt x="741" y="271"/>
                  <a:pt x="741" y="281"/>
                  <a:pt x="741" y="291"/>
                </a:cubicBezTo>
                <a:cubicBezTo>
                  <a:pt x="740" y="299"/>
                  <a:pt x="741" y="307"/>
                  <a:pt x="739" y="315"/>
                </a:cubicBezTo>
                <a:cubicBezTo>
                  <a:pt x="732" y="353"/>
                  <a:pt x="733" y="391"/>
                  <a:pt x="732" y="429"/>
                </a:cubicBezTo>
                <a:cubicBezTo>
                  <a:pt x="732" y="440"/>
                  <a:pt x="732" y="451"/>
                  <a:pt x="731" y="462"/>
                </a:cubicBezTo>
                <a:cubicBezTo>
                  <a:pt x="729" y="481"/>
                  <a:pt x="729" y="500"/>
                  <a:pt x="731" y="519"/>
                </a:cubicBezTo>
                <a:cubicBezTo>
                  <a:pt x="733" y="542"/>
                  <a:pt x="731" y="565"/>
                  <a:pt x="730" y="589"/>
                </a:cubicBezTo>
                <a:cubicBezTo>
                  <a:pt x="729" y="610"/>
                  <a:pt x="729" y="632"/>
                  <a:pt x="731" y="654"/>
                </a:cubicBezTo>
                <a:cubicBezTo>
                  <a:pt x="733" y="685"/>
                  <a:pt x="732" y="717"/>
                  <a:pt x="733" y="748"/>
                </a:cubicBezTo>
                <a:cubicBezTo>
                  <a:pt x="733" y="786"/>
                  <a:pt x="734" y="824"/>
                  <a:pt x="738" y="862"/>
                </a:cubicBezTo>
                <a:cubicBezTo>
                  <a:pt x="739" y="874"/>
                  <a:pt x="737" y="887"/>
                  <a:pt x="736" y="899"/>
                </a:cubicBezTo>
                <a:cubicBezTo>
                  <a:pt x="735" y="914"/>
                  <a:pt x="738" y="928"/>
                  <a:pt x="745" y="942"/>
                </a:cubicBezTo>
                <a:cubicBezTo>
                  <a:pt x="756" y="963"/>
                  <a:pt x="756" y="986"/>
                  <a:pt x="745" y="1009"/>
                </a:cubicBezTo>
                <a:cubicBezTo>
                  <a:pt x="741" y="1016"/>
                  <a:pt x="734" y="1022"/>
                  <a:pt x="726" y="1023"/>
                </a:cubicBezTo>
                <a:cubicBezTo>
                  <a:pt x="718" y="1025"/>
                  <a:pt x="710" y="1025"/>
                  <a:pt x="702" y="1025"/>
                </a:cubicBezTo>
                <a:cubicBezTo>
                  <a:pt x="676" y="1024"/>
                  <a:pt x="650" y="1024"/>
                  <a:pt x="624" y="1021"/>
                </a:cubicBezTo>
                <a:cubicBezTo>
                  <a:pt x="601" y="1019"/>
                  <a:pt x="578" y="1019"/>
                  <a:pt x="555" y="1018"/>
                </a:cubicBezTo>
                <a:cubicBezTo>
                  <a:pt x="498" y="1016"/>
                  <a:pt x="441" y="1013"/>
                  <a:pt x="383" y="1015"/>
                </a:cubicBezTo>
                <a:cubicBezTo>
                  <a:pt x="359" y="1012"/>
                  <a:pt x="335" y="1017"/>
                  <a:pt x="310" y="1011"/>
                </a:cubicBezTo>
                <a:cubicBezTo>
                  <a:pt x="264" y="1011"/>
                  <a:pt x="218" y="1011"/>
                  <a:pt x="171" y="1011"/>
                </a:cubicBezTo>
                <a:cubicBezTo>
                  <a:pt x="137" y="1011"/>
                  <a:pt x="103" y="1011"/>
                  <a:pt x="69" y="1009"/>
                </a:cubicBezTo>
                <a:cubicBezTo>
                  <a:pt x="42" y="1008"/>
                  <a:pt x="19" y="990"/>
                  <a:pt x="13" y="964"/>
                </a:cubicBezTo>
                <a:cubicBezTo>
                  <a:pt x="10" y="950"/>
                  <a:pt x="7" y="937"/>
                  <a:pt x="14" y="924"/>
                </a:cubicBezTo>
                <a:cubicBezTo>
                  <a:pt x="16" y="921"/>
                  <a:pt x="16" y="916"/>
                  <a:pt x="15" y="912"/>
                </a:cubicBezTo>
                <a:cubicBezTo>
                  <a:pt x="10" y="895"/>
                  <a:pt x="9" y="877"/>
                  <a:pt x="9" y="859"/>
                </a:cubicBezTo>
                <a:cubicBezTo>
                  <a:pt x="10" y="785"/>
                  <a:pt x="4" y="712"/>
                  <a:pt x="1" y="638"/>
                </a:cubicBezTo>
                <a:cubicBezTo>
                  <a:pt x="0" y="612"/>
                  <a:pt x="0" y="586"/>
                  <a:pt x="1" y="561"/>
                </a:cubicBezTo>
                <a:cubicBezTo>
                  <a:pt x="3" y="518"/>
                  <a:pt x="3" y="476"/>
                  <a:pt x="8" y="434"/>
                </a:cubicBezTo>
                <a:cubicBezTo>
                  <a:pt x="11" y="415"/>
                  <a:pt x="10" y="396"/>
                  <a:pt x="10" y="377"/>
                </a:cubicBezTo>
                <a:cubicBezTo>
                  <a:pt x="10" y="356"/>
                  <a:pt x="8" y="336"/>
                  <a:pt x="8" y="315"/>
                </a:cubicBezTo>
                <a:cubicBezTo>
                  <a:pt x="8" y="304"/>
                  <a:pt x="8" y="293"/>
                  <a:pt x="10" y="283"/>
                </a:cubicBezTo>
                <a:cubicBezTo>
                  <a:pt x="11" y="270"/>
                  <a:pt x="16" y="259"/>
                  <a:pt x="27" y="251"/>
                </a:cubicBezTo>
                <a:cubicBezTo>
                  <a:pt x="36" y="245"/>
                  <a:pt x="43" y="236"/>
                  <a:pt x="49" y="228"/>
                </a:cubicBezTo>
                <a:cubicBezTo>
                  <a:pt x="83" y="184"/>
                  <a:pt x="118" y="143"/>
                  <a:pt x="155" y="102"/>
                </a:cubicBezTo>
                <a:cubicBezTo>
                  <a:pt x="169" y="87"/>
                  <a:pt x="181" y="71"/>
                  <a:pt x="194" y="55"/>
                </a:cubicBezTo>
                <a:cubicBezTo>
                  <a:pt x="204" y="42"/>
                  <a:pt x="215" y="30"/>
                  <a:pt x="227" y="19"/>
                </a:cubicBezTo>
                <a:cubicBezTo>
                  <a:pt x="238" y="7"/>
                  <a:pt x="253" y="1"/>
                  <a:pt x="267" y="4"/>
                </a:cubicBezTo>
                <a:cubicBezTo>
                  <a:pt x="283" y="7"/>
                  <a:pt x="300" y="0"/>
                  <a:pt x="316" y="7"/>
                </a:cubicBezTo>
                <a:cubicBezTo>
                  <a:pt x="335" y="7"/>
                  <a:pt x="354" y="7"/>
                  <a:pt x="373" y="7"/>
                </a:cubicBezTo>
                <a:cubicBezTo>
                  <a:pt x="388" y="6"/>
                  <a:pt x="403" y="5"/>
                  <a:pt x="418" y="6"/>
                </a:cubicBezTo>
                <a:cubicBezTo>
                  <a:pt x="466" y="8"/>
                  <a:pt x="513" y="5"/>
                  <a:pt x="561" y="2"/>
                </a:cubicBezTo>
                <a:cubicBezTo>
                  <a:pt x="575" y="1"/>
                  <a:pt x="588" y="1"/>
                  <a:pt x="602" y="2"/>
                </a:cubicBezTo>
                <a:cubicBezTo>
                  <a:pt x="637" y="4"/>
                  <a:pt x="673" y="7"/>
                  <a:pt x="708" y="9"/>
                </a:cubicBezTo>
                <a:cubicBezTo>
                  <a:pt x="712" y="9"/>
                  <a:pt x="716" y="10"/>
                  <a:pt x="720" y="11"/>
                </a:cubicBezTo>
                <a:cubicBezTo>
                  <a:pt x="734" y="16"/>
                  <a:pt x="745" y="23"/>
                  <a:pt x="747" y="39"/>
                </a:cubicBezTo>
                <a:cubicBezTo>
                  <a:pt x="749" y="48"/>
                  <a:pt x="751" y="57"/>
                  <a:pt x="753" y="67"/>
                </a:cubicBezTo>
                <a:cubicBezTo>
                  <a:pt x="753" y="69"/>
                  <a:pt x="754" y="72"/>
                  <a:pt x="754" y="75"/>
                </a:cubicBezTo>
                <a:cubicBezTo>
                  <a:pt x="750" y="102"/>
                  <a:pt x="753" y="129"/>
                  <a:pt x="752" y="156"/>
                </a:cubicBezTo>
                <a:close/>
                <a:moveTo>
                  <a:pt x="379" y="913"/>
                </a:moveTo>
                <a:lnTo>
                  <a:pt x="379" y="913"/>
                </a:lnTo>
                <a:cubicBezTo>
                  <a:pt x="379" y="913"/>
                  <a:pt x="379" y="912"/>
                  <a:pt x="379" y="912"/>
                </a:cubicBezTo>
                <a:cubicBezTo>
                  <a:pt x="416" y="913"/>
                  <a:pt x="453" y="915"/>
                  <a:pt x="490" y="916"/>
                </a:cubicBezTo>
                <a:cubicBezTo>
                  <a:pt x="536" y="917"/>
                  <a:pt x="582" y="918"/>
                  <a:pt x="629" y="920"/>
                </a:cubicBezTo>
                <a:cubicBezTo>
                  <a:pt x="630" y="920"/>
                  <a:pt x="632" y="919"/>
                  <a:pt x="633" y="919"/>
                </a:cubicBezTo>
                <a:cubicBezTo>
                  <a:pt x="638" y="919"/>
                  <a:pt x="643" y="914"/>
                  <a:pt x="643" y="909"/>
                </a:cubicBezTo>
                <a:cubicBezTo>
                  <a:pt x="643" y="886"/>
                  <a:pt x="642" y="862"/>
                  <a:pt x="642" y="839"/>
                </a:cubicBezTo>
                <a:cubicBezTo>
                  <a:pt x="641" y="796"/>
                  <a:pt x="641" y="752"/>
                  <a:pt x="639" y="708"/>
                </a:cubicBezTo>
                <a:cubicBezTo>
                  <a:pt x="634" y="624"/>
                  <a:pt x="635" y="539"/>
                  <a:pt x="636" y="454"/>
                </a:cubicBezTo>
                <a:cubicBezTo>
                  <a:pt x="636" y="419"/>
                  <a:pt x="640" y="383"/>
                  <a:pt x="641" y="348"/>
                </a:cubicBezTo>
                <a:cubicBezTo>
                  <a:pt x="643" y="306"/>
                  <a:pt x="648" y="264"/>
                  <a:pt x="655" y="222"/>
                </a:cubicBezTo>
                <a:cubicBezTo>
                  <a:pt x="660" y="188"/>
                  <a:pt x="662" y="154"/>
                  <a:pt x="665" y="120"/>
                </a:cubicBezTo>
                <a:cubicBezTo>
                  <a:pt x="666" y="116"/>
                  <a:pt x="665" y="112"/>
                  <a:pt x="665" y="108"/>
                </a:cubicBezTo>
                <a:cubicBezTo>
                  <a:pt x="664" y="103"/>
                  <a:pt x="661" y="101"/>
                  <a:pt x="657" y="100"/>
                </a:cubicBezTo>
                <a:cubicBezTo>
                  <a:pt x="653" y="98"/>
                  <a:pt x="649" y="98"/>
                  <a:pt x="645" y="98"/>
                </a:cubicBezTo>
                <a:cubicBezTo>
                  <a:pt x="593" y="98"/>
                  <a:pt x="541" y="99"/>
                  <a:pt x="490" y="102"/>
                </a:cubicBezTo>
                <a:cubicBezTo>
                  <a:pt x="481" y="103"/>
                  <a:pt x="473" y="104"/>
                  <a:pt x="465" y="103"/>
                </a:cubicBezTo>
                <a:cubicBezTo>
                  <a:pt x="427" y="97"/>
                  <a:pt x="389" y="106"/>
                  <a:pt x="351" y="105"/>
                </a:cubicBezTo>
                <a:cubicBezTo>
                  <a:pt x="346" y="105"/>
                  <a:pt x="340" y="111"/>
                  <a:pt x="341" y="116"/>
                </a:cubicBezTo>
                <a:cubicBezTo>
                  <a:pt x="343" y="147"/>
                  <a:pt x="343" y="178"/>
                  <a:pt x="347" y="209"/>
                </a:cubicBezTo>
                <a:cubicBezTo>
                  <a:pt x="350" y="235"/>
                  <a:pt x="350" y="261"/>
                  <a:pt x="354" y="286"/>
                </a:cubicBezTo>
                <a:cubicBezTo>
                  <a:pt x="354" y="290"/>
                  <a:pt x="354" y="295"/>
                  <a:pt x="354" y="299"/>
                </a:cubicBezTo>
                <a:cubicBezTo>
                  <a:pt x="354" y="314"/>
                  <a:pt x="344" y="325"/>
                  <a:pt x="329" y="326"/>
                </a:cubicBezTo>
                <a:cubicBezTo>
                  <a:pt x="285" y="330"/>
                  <a:pt x="240" y="338"/>
                  <a:pt x="195" y="336"/>
                </a:cubicBezTo>
                <a:cubicBezTo>
                  <a:pt x="165" y="335"/>
                  <a:pt x="135" y="342"/>
                  <a:pt x="106" y="348"/>
                </a:cubicBezTo>
                <a:cubicBezTo>
                  <a:pt x="102" y="348"/>
                  <a:pt x="97" y="355"/>
                  <a:pt x="97" y="360"/>
                </a:cubicBezTo>
                <a:cubicBezTo>
                  <a:pt x="96" y="364"/>
                  <a:pt x="96" y="368"/>
                  <a:pt x="96" y="372"/>
                </a:cubicBezTo>
                <a:cubicBezTo>
                  <a:pt x="98" y="410"/>
                  <a:pt x="105" y="448"/>
                  <a:pt x="98" y="486"/>
                </a:cubicBezTo>
                <a:cubicBezTo>
                  <a:pt x="99" y="524"/>
                  <a:pt x="95" y="563"/>
                  <a:pt x="94" y="601"/>
                </a:cubicBezTo>
                <a:cubicBezTo>
                  <a:pt x="93" y="616"/>
                  <a:pt x="95" y="631"/>
                  <a:pt x="96" y="646"/>
                </a:cubicBezTo>
                <a:cubicBezTo>
                  <a:pt x="97" y="667"/>
                  <a:pt x="101" y="689"/>
                  <a:pt x="101" y="711"/>
                </a:cubicBezTo>
                <a:cubicBezTo>
                  <a:pt x="103" y="764"/>
                  <a:pt x="109" y="817"/>
                  <a:pt x="108" y="870"/>
                </a:cubicBezTo>
                <a:cubicBezTo>
                  <a:pt x="108" y="877"/>
                  <a:pt x="109" y="884"/>
                  <a:pt x="110" y="891"/>
                </a:cubicBezTo>
                <a:cubicBezTo>
                  <a:pt x="110" y="893"/>
                  <a:pt x="110" y="896"/>
                  <a:pt x="111" y="899"/>
                </a:cubicBezTo>
                <a:cubicBezTo>
                  <a:pt x="111" y="904"/>
                  <a:pt x="116" y="909"/>
                  <a:pt x="121" y="909"/>
                </a:cubicBezTo>
                <a:cubicBezTo>
                  <a:pt x="133" y="910"/>
                  <a:pt x="146" y="911"/>
                  <a:pt x="158" y="911"/>
                </a:cubicBezTo>
                <a:cubicBezTo>
                  <a:pt x="232" y="912"/>
                  <a:pt x="305" y="913"/>
                  <a:pt x="379" y="913"/>
                </a:cubicBezTo>
                <a:close/>
                <a:moveTo>
                  <a:pt x="169" y="234"/>
                </a:moveTo>
                <a:lnTo>
                  <a:pt x="169" y="234"/>
                </a:lnTo>
                <a:cubicBezTo>
                  <a:pt x="171" y="236"/>
                  <a:pt x="172" y="240"/>
                  <a:pt x="174" y="240"/>
                </a:cubicBezTo>
                <a:cubicBezTo>
                  <a:pt x="199" y="240"/>
                  <a:pt x="225" y="239"/>
                  <a:pt x="251" y="238"/>
                </a:cubicBezTo>
                <a:cubicBezTo>
                  <a:pt x="258" y="238"/>
                  <a:pt x="263" y="232"/>
                  <a:pt x="263" y="224"/>
                </a:cubicBezTo>
                <a:cubicBezTo>
                  <a:pt x="264" y="198"/>
                  <a:pt x="260" y="173"/>
                  <a:pt x="256" y="147"/>
                </a:cubicBezTo>
                <a:cubicBezTo>
                  <a:pt x="256" y="146"/>
                  <a:pt x="255" y="144"/>
                  <a:pt x="254" y="144"/>
                </a:cubicBezTo>
                <a:cubicBezTo>
                  <a:pt x="252" y="144"/>
                  <a:pt x="248" y="143"/>
                  <a:pt x="247" y="144"/>
                </a:cubicBezTo>
                <a:cubicBezTo>
                  <a:pt x="241" y="150"/>
                  <a:pt x="235" y="156"/>
                  <a:pt x="230" y="162"/>
                </a:cubicBezTo>
                <a:cubicBezTo>
                  <a:pt x="209" y="186"/>
                  <a:pt x="190" y="210"/>
                  <a:pt x="169" y="23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69" name="Group 1068"/>
          <p:cNvGrpSpPr/>
          <p:nvPr userDrawn="1"/>
        </p:nvGrpSpPr>
        <p:grpSpPr>
          <a:xfrm>
            <a:off x="4067507" y="140429"/>
            <a:ext cx="458788" cy="623888"/>
            <a:chOff x="5284788" y="373063"/>
            <a:chExt cx="458788" cy="623888"/>
          </a:xfrm>
          <a:solidFill>
            <a:schemeClr val="bg2"/>
          </a:solidFill>
        </p:grpSpPr>
        <p:sp>
          <p:nvSpPr>
            <p:cNvPr id="1070" name="Freeform 9"/>
            <p:cNvSpPr>
              <a:spLocks noEditPoints="1"/>
            </p:cNvSpPr>
            <p:nvPr/>
          </p:nvSpPr>
          <p:spPr bwMode="auto">
            <a:xfrm>
              <a:off x="5284788" y="373063"/>
              <a:ext cx="458788" cy="623888"/>
            </a:xfrm>
            <a:custGeom>
              <a:avLst/>
              <a:gdLst>
                <a:gd name="T0" fmla="*/ 713 w 749"/>
                <a:gd name="T1" fmla="*/ 954 h 1018"/>
                <a:gd name="T2" fmla="*/ 644 w 749"/>
                <a:gd name="T3" fmla="*/ 1017 h 1018"/>
                <a:gd name="T4" fmla="*/ 534 w 749"/>
                <a:gd name="T5" fmla="*/ 1010 h 1018"/>
                <a:gd name="T6" fmla="*/ 247 w 749"/>
                <a:gd name="T7" fmla="*/ 1010 h 1018"/>
                <a:gd name="T8" fmla="*/ 28 w 749"/>
                <a:gd name="T9" fmla="*/ 1000 h 1018"/>
                <a:gd name="T10" fmla="*/ 1 w 749"/>
                <a:gd name="T11" fmla="*/ 948 h 1018"/>
                <a:gd name="T12" fmla="*/ 7 w 749"/>
                <a:gd name="T13" fmla="*/ 859 h 1018"/>
                <a:gd name="T14" fmla="*/ 7 w 749"/>
                <a:gd name="T15" fmla="*/ 675 h 1018"/>
                <a:gd name="T16" fmla="*/ 16 w 749"/>
                <a:gd name="T17" fmla="*/ 499 h 1018"/>
                <a:gd name="T18" fmla="*/ 24 w 749"/>
                <a:gd name="T19" fmla="*/ 179 h 1018"/>
                <a:gd name="T20" fmla="*/ 34 w 749"/>
                <a:gd name="T21" fmla="*/ 41 h 1018"/>
                <a:gd name="T22" fmla="*/ 87 w 749"/>
                <a:gd name="T23" fmla="*/ 7 h 1018"/>
                <a:gd name="T24" fmla="*/ 378 w 749"/>
                <a:gd name="T25" fmla="*/ 4 h 1018"/>
                <a:gd name="T26" fmla="*/ 624 w 749"/>
                <a:gd name="T27" fmla="*/ 1 h 1018"/>
                <a:gd name="T28" fmla="*/ 706 w 749"/>
                <a:gd name="T29" fmla="*/ 7 h 1018"/>
                <a:gd name="T30" fmla="*/ 742 w 749"/>
                <a:gd name="T31" fmla="*/ 29 h 1018"/>
                <a:gd name="T32" fmla="*/ 746 w 749"/>
                <a:gd name="T33" fmla="*/ 89 h 1018"/>
                <a:gd name="T34" fmla="*/ 721 w 749"/>
                <a:gd name="T35" fmla="*/ 354 h 1018"/>
                <a:gd name="T36" fmla="*/ 711 w 749"/>
                <a:gd name="T37" fmla="*/ 574 h 1018"/>
                <a:gd name="T38" fmla="*/ 714 w 749"/>
                <a:gd name="T39" fmla="*/ 853 h 1018"/>
                <a:gd name="T40" fmla="*/ 359 w 749"/>
                <a:gd name="T41" fmla="*/ 909 h 1018"/>
                <a:gd name="T42" fmla="*/ 359 w 749"/>
                <a:gd name="T43" fmla="*/ 908 h 1018"/>
                <a:gd name="T44" fmla="*/ 556 w 749"/>
                <a:gd name="T45" fmla="*/ 909 h 1018"/>
                <a:gd name="T46" fmla="*/ 617 w 749"/>
                <a:gd name="T47" fmla="*/ 849 h 1018"/>
                <a:gd name="T48" fmla="*/ 616 w 749"/>
                <a:gd name="T49" fmla="*/ 661 h 1018"/>
                <a:gd name="T50" fmla="*/ 621 w 749"/>
                <a:gd name="T51" fmla="*/ 436 h 1018"/>
                <a:gd name="T52" fmla="*/ 646 w 749"/>
                <a:gd name="T53" fmla="*/ 151 h 1018"/>
                <a:gd name="T54" fmla="*/ 650 w 749"/>
                <a:gd name="T55" fmla="*/ 106 h 1018"/>
                <a:gd name="T56" fmla="*/ 573 w 749"/>
                <a:gd name="T57" fmla="*/ 97 h 1018"/>
                <a:gd name="T58" fmla="*/ 410 w 749"/>
                <a:gd name="T59" fmla="*/ 101 h 1018"/>
                <a:gd name="T60" fmla="*/ 259 w 749"/>
                <a:gd name="T61" fmla="*/ 102 h 1018"/>
                <a:gd name="T62" fmla="*/ 128 w 749"/>
                <a:gd name="T63" fmla="*/ 107 h 1018"/>
                <a:gd name="T64" fmla="*/ 116 w 749"/>
                <a:gd name="T65" fmla="*/ 143 h 1018"/>
                <a:gd name="T66" fmla="*/ 112 w 749"/>
                <a:gd name="T67" fmla="*/ 257 h 1018"/>
                <a:gd name="T68" fmla="*/ 113 w 749"/>
                <a:gd name="T69" fmla="*/ 511 h 1018"/>
                <a:gd name="T70" fmla="*/ 104 w 749"/>
                <a:gd name="T71" fmla="*/ 772 h 1018"/>
                <a:gd name="T72" fmla="*/ 105 w 749"/>
                <a:gd name="T73" fmla="*/ 870 h 1018"/>
                <a:gd name="T74" fmla="*/ 130 w 749"/>
                <a:gd name="T75" fmla="*/ 907 h 1018"/>
                <a:gd name="T76" fmla="*/ 359 w 749"/>
                <a:gd name="T77" fmla="*/ 9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9" h="1018">
                  <a:moveTo>
                    <a:pt x="713" y="954"/>
                  </a:moveTo>
                  <a:lnTo>
                    <a:pt x="713" y="954"/>
                  </a:lnTo>
                  <a:cubicBezTo>
                    <a:pt x="706" y="965"/>
                    <a:pt x="698" y="975"/>
                    <a:pt x="693" y="986"/>
                  </a:cubicBezTo>
                  <a:cubicBezTo>
                    <a:pt x="683" y="1007"/>
                    <a:pt x="666" y="1016"/>
                    <a:pt x="644" y="1017"/>
                  </a:cubicBezTo>
                  <a:cubicBezTo>
                    <a:pt x="636" y="1017"/>
                    <a:pt x="627" y="1018"/>
                    <a:pt x="619" y="1017"/>
                  </a:cubicBezTo>
                  <a:cubicBezTo>
                    <a:pt x="591" y="1013"/>
                    <a:pt x="562" y="1015"/>
                    <a:pt x="534" y="1010"/>
                  </a:cubicBezTo>
                  <a:cubicBezTo>
                    <a:pt x="524" y="1008"/>
                    <a:pt x="515" y="1008"/>
                    <a:pt x="505" y="1008"/>
                  </a:cubicBezTo>
                  <a:cubicBezTo>
                    <a:pt x="419" y="1009"/>
                    <a:pt x="333" y="1009"/>
                    <a:pt x="247" y="1010"/>
                  </a:cubicBezTo>
                  <a:cubicBezTo>
                    <a:pt x="183" y="1010"/>
                    <a:pt x="119" y="1008"/>
                    <a:pt x="54" y="1008"/>
                  </a:cubicBezTo>
                  <a:cubicBezTo>
                    <a:pt x="44" y="1008"/>
                    <a:pt x="36" y="1006"/>
                    <a:pt x="28" y="1000"/>
                  </a:cubicBezTo>
                  <a:cubicBezTo>
                    <a:pt x="18" y="994"/>
                    <a:pt x="10" y="987"/>
                    <a:pt x="7" y="976"/>
                  </a:cubicBezTo>
                  <a:cubicBezTo>
                    <a:pt x="5" y="967"/>
                    <a:pt x="2" y="957"/>
                    <a:pt x="1" y="948"/>
                  </a:cubicBezTo>
                  <a:cubicBezTo>
                    <a:pt x="0" y="930"/>
                    <a:pt x="1" y="912"/>
                    <a:pt x="5" y="895"/>
                  </a:cubicBezTo>
                  <a:cubicBezTo>
                    <a:pt x="9" y="883"/>
                    <a:pt x="9" y="871"/>
                    <a:pt x="7" y="859"/>
                  </a:cubicBezTo>
                  <a:cubicBezTo>
                    <a:pt x="0" y="812"/>
                    <a:pt x="1" y="766"/>
                    <a:pt x="5" y="720"/>
                  </a:cubicBezTo>
                  <a:cubicBezTo>
                    <a:pt x="7" y="705"/>
                    <a:pt x="7" y="690"/>
                    <a:pt x="7" y="675"/>
                  </a:cubicBezTo>
                  <a:cubicBezTo>
                    <a:pt x="9" y="630"/>
                    <a:pt x="11" y="585"/>
                    <a:pt x="13" y="540"/>
                  </a:cubicBezTo>
                  <a:cubicBezTo>
                    <a:pt x="14" y="526"/>
                    <a:pt x="16" y="512"/>
                    <a:pt x="16" y="499"/>
                  </a:cubicBezTo>
                  <a:cubicBezTo>
                    <a:pt x="17" y="420"/>
                    <a:pt x="22" y="340"/>
                    <a:pt x="20" y="261"/>
                  </a:cubicBezTo>
                  <a:cubicBezTo>
                    <a:pt x="19" y="234"/>
                    <a:pt x="22" y="207"/>
                    <a:pt x="24" y="179"/>
                  </a:cubicBezTo>
                  <a:cubicBezTo>
                    <a:pt x="26" y="141"/>
                    <a:pt x="29" y="103"/>
                    <a:pt x="32" y="65"/>
                  </a:cubicBezTo>
                  <a:cubicBezTo>
                    <a:pt x="32" y="57"/>
                    <a:pt x="33" y="49"/>
                    <a:pt x="34" y="41"/>
                  </a:cubicBezTo>
                  <a:cubicBezTo>
                    <a:pt x="37" y="22"/>
                    <a:pt x="48" y="13"/>
                    <a:pt x="67" y="9"/>
                  </a:cubicBezTo>
                  <a:cubicBezTo>
                    <a:pt x="74" y="7"/>
                    <a:pt x="81" y="7"/>
                    <a:pt x="87" y="7"/>
                  </a:cubicBezTo>
                  <a:cubicBezTo>
                    <a:pt x="136" y="5"/>
                    <a:pt x="186" y="3"/>
                    <a:pt x="235" y="5"/>
                  </a:cubicBezTo>
                  <a:cubicBezTo>
                    <a:pt x="283" y="6"/>
                    <a:pt x="330" y="5"/>
                    <a:pt x="378" y="4"/>
                  </a:cubicBezTo>
                  <a:cubicBezTo>
                    <a:pt x="442" y="1"/>
                    <a:pt x="507" y="1"/>
                    <a:pt x="571" y="0"/>
                  </a:cubicBezTo>
                  <a:cubicBezTo>
                    <a:pt x="589" y="0"/>
                    <a:pt x="606" y="0"/>
                    <a:pt x="624" y="1"/>
                  </a:cubicBezTo>
                  <a:cubicBezTo>
                    <a:pt x="634" y="1"/>
                    <a:pt x="644" y="0"/>
                    <a:pt x="653" y="2"/>
                  </a:cubicBezTo>
                  <a:cubicBezTo>
                    <a:pt x="670" y="7"/>
                    <a:pt x="688" y="7"/>
                    <a:pt x="706" y="7"/>
                  </a:cubicBezTo>
                  <a:cubicBezTo>
                    <a:pt x="710" y="7"/>
                    <a:pt x="714" y="8"/>
                    <a:pt x="718" y="9"/>
                  </a:cubicBezTo>
                  <a:cubicBezTo>
                    <a:pt x="729" y="12"/>
                    <a:pt x="738" y="17"/>
                    <a:pt x="742" y="29"/>
                  </a:cubicBezTo>
                  <a:cubicBezTo>
                    <a:pt x="746" y="39"/>
                    <a:pt x="749" y="49"/>
                    <a:pt x="749" y="60"/>
                  </a:cubicBezTo>
                  <a:cubicBezTo>
                    <a:pt x="748" y="70"/>
                    <a:pt x="749" y="80"/>
                    <a:pt x="746" y="89"/>
                  </a:cubicBezTo>
                  <a:cubicBezTo>
                    <a:pt x="736" y="129"/>
                    <a:pt x="739" y="170"/>
                    <a:pt x="731" y="211"/>
                  </a:cubicBezTo>
                  <a:cubicBezTo>
                    <a:pt x="722" y="258"/>
                    <a:pt x="722" y="306"/>
                    <a:pt x="721" y="354"/>
                  </a:cubicBezTo>
                  <a:cubicBezTo>
                    <a:pt x="721" y="382"/>
                    <a:pt x="716" y="411"/>
                    <a:pt x="716" y="439"/>
                  </a:cubicBezTo>
                  <a:cubicBezTo>
                    <a:pt x="715" y="484"/>
                    <a:pt x="711" y="529"/>
                    <a:pt x="711" y="574"/>
                  </a:cubicBezTo>
                  <a:cubicBezTo>
                    <a:pt x="712" y="613"/>
                    <a:pt x="711" y="651"/>
                    <a:pt x="709" y="689"/>
                  </a:cubicBezTo>
                  <a:cubicBezTo>
                    <a:pt x="707" y="744"/>
                    <a:pt x="710" y="798"/>
                    <a:pt x="714" y="853"/>
                  </a:cubicBezTo>
                  <a:cubicBezTo>
                    <a:pt x="716" y="887"/>
                    <a:pt x="715" y="921"/>
                    <a:pt x="713" y="954"/>
                  </a:cubicBezTo>
                  <a:close/>
                  <a:moveTo>
                    <a:pt x="359" y="909"/>
                  </a:moveTo>
                  <a:lnTo>
                    <a:pt x="359" y="909"/>
                  </a:lnTo>
                  <a:lnTo>
                    <a:pt x="359" y="908"/>
                  </a:lnTo>
                  <a:cubicBezTo>
                    <a:pt x="372" y="908"/>
                    <a:pt x="384" y="908"/>
                    <a:pt x="396" y="908"/>
                  </a:cubicBezTo>
                  <a:cubicBezTo>
                    <a:pt x="449" y="908"/>
                    <a:pt x="503" y="909"/>
                    <a:pt x="556" y="909"/>
                  </a:cubicBezTo>
                  <a:cubicBezTo>
                    <a:pt x="575" y="909"/>
                    <a:pt x="594" y="915"/>
                    <a:pt x="612" y="909"/>
                  </a:cubicBezTo>
                  <a:cubicBezTo>
                    <a:pt x="617" y="908"/>
                    <a:pt x="618" y="896"/>
                    <a:pt x="617" y="849"/>
                  </a:cubicBezTo>
                  <a:cubicBezTo>
                    <a:pt x="617" y="848"/>
                    <a:pt x="617" y="847"/>
                    <a:pt x="617" y="845"/>
                  </a:cubicBezTo>
                  <a:cubicBezTo>
                    <a:pt x="617" y="784"/>
                    <a:pt x="616" y="722"/>
                    <a:pt x="616" y="661"/>
                  </a:cubicBezTo>
                  <a:cubicBezTo>
                    <a:pt x="616" y="615"/>
                    <a:pt x="617" y="568"/>
                    <a:pt x="618" y="522"/>
                  </a:cubicBezTo>
                  <a:cubicBezTo>
                    <a:pt x="619" y="493"/>
                    <a:pt x="620" y="464"/>
                    <a:pt x="621" y="436"/>
                  </a:cubicBezTo>
                  <a:cubicBezTo>
                    <a:pt x="624" y="394"/>
                    <a:pt x="629" y="351"/>
                    <a:pt x="630" y="309"/>
                  </a:cubicBezTo>
                  <a:cubicBezTo>
                    <a:pt x="630" y="256"/>
                    <a:pt x="637" y="203"/>
                    <a:pt x="646" y="151"/>
                  </a:cubicBezTo>
                  <a:cubicBezTo>
                    <a:pt x="648" y="140"/>
                    <a:pt x="649" y="129"/>
                    <a:pt x="651" y="118"/>
                  </a:cubicBezTo>
                  <a:cubicBezTo>
                    <a:pt x="651" y="114"/>
                    <a:pt x="650" y="110"/>
                    <a:pt x="650" y="106"/>
                  </a:cubicBezTo>
                  <a:cubicBezTo>
                    <a:pt x="650" y="103"/>
                    <a:pt x="645" y="97"/>
                    <a:pt x="642" y="97"/>
                  </a:cubicBezTo>
                  <a:cubicBezTo>
                    <a:pt x="619" y="97"/>
                    <a:pt x="596" y="99"/>
                    <a:pt x="573" y="97"/>
                  </a:cubicBezTo>
                  <a:cubicBezTo>
                    <a:pt x="537" y="94"/>
                    <a:pt x="502" y="97"/>
                    <a:pt x="467" y="101"/>
                  </a:cubicBezTo>
                  <a:cubicBezTo>
                    <a:pt x="448" y="103"/>
                    <a:pt x="429" y="104"/>
                    <a:pt x="410" y="101"/>
                  </a:cubicBezTo>
                  <a:cubicBezTo>
                    <a:pt x="399" y="99"/>
                    <a:pt x="388" y="99"/>
                    <a:pt x="377" y="99"/>
                  </a:cubicBezTo>
                  <a:cubicBezTo>
                    <a:pt x="338" y="100"/>
                    <a:pt x="298" y="105"/>
                    <a:pt x="259" y="102"/>
                  </a:cubicBezTo>
                  <a:cubicBezTo>
                    <a:pt x="216" y="98"/>
                    <a:pt x="174" y="104"/>
                    <a:pt x="132" y="106"/>
                  </a:cubicBezTo>
                  <a:cubicBezTo>
                    <a:pt x="131" y="106"/>
                    <a:pt x="129" y="106"/>
                    <a:pt x="128" y="107"/>
                  </a:cubicBezTo>
                  <a:cubicBezTo>
                    <a:pt x="126" y="109"/>
                    <a:pt x="121" y="112"/>
                    <a:pt x="120" y="115"/>
                  </a:cubicBezTo>
                  <a:cubicBezTo>
                    <a:pt x="117" y="124"/>
                    <a:pt x="116" y="133"/>
                    <a:pt x="116" y="143"/>
                  </a:cubicBezTo>
                  <a:cubicBezTo>
                    <a:pt x="116" y="166"/>
                    <a:pt x="114" y="189"/>
                    <a:pt x="113" y="212"/>
                  </a:cubicBezTo>
                  <a:cubicBezTo>
                    <a:pt x="113" y="227"/>
                    <a:pt x="111" y="243"/>
                    <a:pt x="112" y="257"/>
                  </a:cubicBezTo>
                  <a:cubicBezTo>
                    <a:pt x="116" y="301"/>
                    <a:pt x="114" y="345"/>
                    <a:pt x="115" y="388"/>
                  </a:cubicBezTo>
                  <a:cubicBezTo>
                    <a:pt x="115" y="429"/>
                    <a:pt x="113" y="470"/>
                    <a:pt x="113" y="511"/>
                  </a:cubicBezTo>
                  <a:cubicBezTo>
                    <a:pt x="113" y="537"/>
                    <a:pt x="112" y="562"/>
                    <a:pt x="110" y="588"/>
                  </a:cubicBezTo>
                  <a:cubicBezTo>
                    <a:pt x="106" y="649"/>
                    <a:pt x="105" y="711"/>
                    <a:pt x="104" y="772"/>
                  </a:cubicBezTo>
                  <a:cubicBezTo>
                    <a:pt x="104" y="783"/>
                    <a:pt x="104" y="794"/>
                    <a:pt x="103" y="805"/>
                  </a:cubicBezTo>
                  <a:cubicBezTo>
                    <a:pt x="100" y="827"/>
                    <a:pt x="99" y="848"/>
                    <a:pt x="105" y="870"/>
                  </a:cubicBezTo>
                  <a:cubicBezTo>
                    <a:pt x="106" y="874"/>
                    <a:pt x="106" y="878"/>
                    <a:pt x="106" y="882"/>
                  </a:cubicBezTo>
                  <a:cubicBezTo>
                    <a:pt x="107" y="906"/>
                    <a:pt x="107" y="907"/>
                    <a:pt x="130" y="907"/>
                  </a:cubicBezTo>
                  <a:cubicBezTo>
                    <a:pt x="157" y="908"/>
                    <a:pt x="185" y="909"/>
                    <a:pt x="212" y="909"/>
                  </a:cubicBezTo>
                  <a:cubicBezTo>
                    <a:pt x="261" y="909"/>
                    <a:pt x="310" y="909"/>
                    <a:pt x="359" y="9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10"/>
            <p:cNvSpPr>
              <a:spLocks/>
            </p:cNvSpPr>
            <p:nvPr/>
          </p:nvSpPr>
          <p:spPr bwMode="auto">
            <a:xfrm>
              <a:off x="5387975" y="579438"/>
              <a:ext cx="236538" cy="50800"/>
            </a:xfrm>
            <a:custGeom>
              <a:avLst/>
              <a:gdLst>
                <a:gd name="T0" fmla="*/ 145 w 388"/>
                <a:gd name="T1" fmla="*/ 0 h 84"/>
                <a:gd name="T2" fmla="*/ 145 w 388"/>
                <a:gd name="T3" fmla="*/ 0 h 84"/>
                <a:gd name="T4" fmla="*/ 269 w 388"/>
                <a:gd name="T5" fmla="*/ 6 h 84"/>
                <a:gd name="T6" fmla="*/ 322 w 388"/>
                <a:gd name="T7" fmla="*/ 5 h 84"/>
                <a:gd name="T8" fmla="*/ 379 w 388"/>
                <a:gd name="T9" fmla="*/ 29 h 84"/>
                <a:gd name="T10" fmla="*/ 379 w 388"/>
                <a:gd name="T11" fmla="*/ 71 h 84"/>
                <a:gd name="T12" fmla="*/ 365 w 388"/>
                <a:gd name="T13" fmla="*/ 79 h 84"/>
                <a:gd name="T14" fmla="*/ 304 w 388"/>
                <a:gd name="T15" fmla="*/ 82 h 84"/>
                <a:gd name="T16" fmla="*/ 215 w 388"/>
                <a:gd name="T17" fmla="*/ 77 h 84"/>
                <a:gd name="T18" fmla="*/ 203 w 388"/>
                <a:gd name="T19" fmla="*/ 76 h 84"/>
                <a:gd name="T20" fmla="*/ 122 w 388"/>
                <a:gd name="T21" fmla="*/ 75 h 84"/>
                <a:gd name="T22" fmla="*/ 69 w 388"/>
                <a:gd name="T23" fmla="*/ 75 h 84"/>
                <a:gd name="T24" fmla="*/ 30 w 388"/>
                <a:gd name="T25" fmla="*/ 64 h 84"/>
                <a:gd name="T26" fmla="*/ 12 w 388"/>
                <a:gd name="T27" fmla="*/ 47 h 84"/>
                <a:gd name="T28" fmla="*/ 29 w 388"/>
                <a:gd name="T29" fmla="*/ 5 h 84"/>
                <a:gd name="T30" fmla="*/ 49 w 388"/>
                <a:gd name="T31" fmla="*/ 2 h 84"/>
                <a:gd name="T32" fmla="*/ 145 w 388"/>
                <a:gd name="T3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8" h="84">
                  <a:moveTo>
                    <a:pt x="145" y="0"/>
                  </a:moveTo>
                  <a:lnTo>
                    <a:pt x="145" y="0"/>
                  </a:lnTo>
                  <a:cubicBezTo>
                    <a:pt x="188" y="2"/>
                    <a:pt x="228" y="2"/>
                    <a:pt x="269" y="6"/>
                  </a:cubicBezTo>
                  <a:cubicBezTo>
                    <a:pt x="286" y="8"/>
                    <a:pt x="305" y="8"/>
                    <a:pt x="322" y="5"/>
                  </a:cubicBezTo>
                  <a:cubicBezTo>
                    <a:pt x="347" y="2"/>
                    <a:pt x="364" y="13"/>
                    <a:pt x="379" y="29"/>
                  </a:cubicBezTo>
                  <a:cubicBezTo>
                    <a:pt x="388" y="39"/>
                    <a:pt x="388" y="61"/>
                    <a:pt x="379" y="71"/>
                  </a:cubicBezTo>
                  <a:cubicBezTo>
                    <a:pt x="375" y="75"/>
                    <a:pt x="370" y="79"/>
                    <a:pt x="365" y="79"/>
                  </a:cubicBezTo>
                  <a:cubicBezTo>
                    <a:pt x="345" y="82"/>
                    <a:pt x="325" y="84"/>
                    <a:pt x="304" y="82"/>
                  </a:cubicBezTo>
                  <a:cubicBezTo>
                    <a:pt x="274" y="80"/>
                    <a:pt x="245" y="79"/>
                    <a:pt x="215" y="77"/>
                  </a:cubicBezTo>
                  <a:cubicBezTo>
                    <a:pt x="211" y="77"/>
                    <a:pt x="206" y="75"/>
                    <a:pt x="203" y="76"/>
                  </a:cubicBezTo>
                  <a:cubicBezTo>
                    <a:pt x="176" y="80"/>
                    <a:pt x="149" y="74"/>
                    <a:pt x="122" y="75"/>
                  </a:cubicBezTo>
                  <a:cubicBezTo>
                    <a:pt x="104" y="76"/>
                    <a:pt x="86" y="75"/>
                    <a:pt x="69" y="75"/>
                  </a:cubicBezTo>
                  <a:cubicBezTo>
                    <a:pt x="55" y="74"/>
                    <a:pt x="42" y="69"/>
                    <a:pt x="30" y="64"/>
                  </a:cubicBezTo>
                  <a:cubicBezTo>
                    <a:pt x="22" y="61"/>
                    <a:pt x="17" y="54"/>
                    <a:pt x="12" y="47"/>
                  </a:cubicBezTo>
                  <a:cubicBezTo>
                    <a:pt x="0" y="29"/>
                    <a:pt x="16" y="8"/>
                    <a:pt x="29" y="5"/>
                  </a:cubicBezTo>
                  <a:cubicBezTo>
                    <a:pt x="35" y="3"/>
                    <a:pt x="42" y="2"/>
                    <a:pt x="49" y="2"/>
                  </a:cubicBezTo>
                  <a:cubicBezTo>
                    <a:pt x="82" y="1"/>
                    <a:pt x="114" y="0"/>
                    <a:pt x="14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11"/>
            <p:cNvSpPr>
              <a:spLocks/>
            </p:cNvSpPr>
            <p:nvPr/>
          </p:nvSpPr>
          <p:spPr bwMode="auto">
            <a:xfrm>
              <a:off x="5387975" y="658813"/>
              <a:ext cx="236538" cy="50800"/>
            </a:xfrm>
            <a:custGeom>
              <a:avLst/>
              <a:gdLst>
                <a:gd name="T0" fmla="*/ 345 w 387"/>
                <a:gd name="T1" fmla="*/ 82 h 83"/>
                <a:gd name="T2" fmla="*/ 345 w 387"/>
                <a:gd name="T3" fmla="*/ 82 h 83"/>
                <a:gd name="T4" fmla="*/ 325 w 387"/>
                <a:gd name="T5" fmla="*/ 78 h 83"/>
                <a:gd name="T6" fmla="*/ 300 w 387"/>
                <a:gd name="T7" fmla="*/ 77 h 83"/>
                <a:gd name="T8" fmla="*/ 247 w 387"/>
                <a:gd name="T9" fmla="*/ 77 h 83"/>
                <a:gd name="T10" fmla="*/ 199 w 387"/>
                <a:gd name="T11" fmla="*/ 74 h 83"/>
                <a:gd name="T12" fmla="*/ 145 w 387"/>
                <a:gd name="T13" fmla="*/ 75 h 83"/>
                <a:gd name="T14" fmla="*/ 76 w 387"/>
                <a:gd name="T15" fmla="*/ 76 h 83"/>
                <a:gd name="T16" fmla="*/ 33 w 387"/>
                <a:gd name="T17" fmla="*/ 66 h 83"/>
                <a:gd name="T18" fmla="*/ 7 w 387"/>
                <a:gd name="T19" fmla="*/ 41 h 83"/>
                <a:gd name="T20" fmla="*/ 20 w 387"/>
                <a:gd name="T21" fmla="*/ 7 h 83"/>
                <a:gd name="T22" fmla="*/ 60 w 387"/>
                <a:gd name="T23" fmla="*/ 0 h 83"/>
                <a:gd name="T24" fmla="*/ 186 w 387"/>
                <a:gd name="T25" fmla="*/ 0 h 83"/>
                <a:gd name="T26" fmla="*/ 280 w 387"/>
                <a:gd name="T27" fmla="*/ 1 h 83"/>
                <a:gd name="T28" fmla="*/ 337 w 387"/>
                <a:gd name="T29" fmla="*/ 7 h 83"/>
                <a:gd name="T30" fmla="*/ 379 w 387"/>
                <a:gd name="T31" fmla="*/ 31 h 83"/>
                <a:gd name="T32" fmla="*/ 383 w 387"/>
                <a:gd name="T33" fmla="*/ 38 h 83"/>
                <a:gd name="T34" fmla="*/ 384 w 387"/>
                <a:gd name="T35" fmla="*/ 66 h 83"/>
                <a:gd name="T36" fmla="*/ 376 w 387"/>
                <a:gd name="T37" fmla="*/ 75 h 83"/>
                <a:gd name="T38" fmla="*/ 345 w 387"/>
                <a:gd name="T39"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7" h="83">
                  <a:moveTo>
                    <a:pt x="345" y="82"/>
                  </a:moveTo>
                  <a:lnTo>
                    <a:pt x="345" y="82"/>
                  </a:lnTo>
                  <a:cubicBezTo>
                    <a:pt x="338" y="81"/>
                    <a:pt x="331" y="79"/>
                    <a:pt x="325" y="78"/>
                  </a:cubicBezTo>
                  <a:cubicBezTo>
                    <a:pt x="317" y="77"/>
                    <a:pt x="308" y="78"/>
                    <a:pt x="300" y="77"/>
                  </a:cubicBezTo>
                  <a:cubicBezTo>
                    <a:pt x="283" y="73"/>
                    <a:pt x="265" y="80"/>
                    <a:pt x="247" y="77"/>
                  </a:cubicBezTo>
                  <a:cubicBezTo>
                    <a:pt x="231" y="74"/>
                    <a:pt x="215" y="74"/>
                    <a:pt x="199" y="74"/>
                  </a:cubicBezTo>
                  <a:cubicBezTo>
                    <a:pt x="181" y="74"/>
                    <a:pt x="163" y="75"/>
                    <a:pt x="145" y="75"/>
                  </a:cubicBezTo>
                  <a:cubicBezTo>
                    <a:pt x="122" y="76"/>
                    <a:pt x="99" y="75"/>
                    <a:pt x="76" y="76"/>
                  </a:cubicBezTo>
                  <a:cubicBezTo>
                    <a:pt x="60" y="77"/>
                    <a:pt x="47" y="72"/>
                    <a:pt x="33" y="66"/>
                  </a:cubicBezTo>
                  <a:cubicBezTo>
                    <a:pt x="21" y="61"/>
                    <a:pt x="13" y="52"/>
                    <a:pt x="7" y="41"/>
                  </a:cubicBezTo>
                  <a:cubicBezTo>
                    <a:pt x="0" y="28"/>
                    <a:pt x="6" y="12"/>
                    <a:pt x="20" y="7"/>
                  </a:cubicBezTo>
                  <a:cubicBezTo>
                    <a:pt x="33" y="2"/>
                    <a:pt x="46" y="0"/>
                    <a:pt x="60" y="0"/>
                  </a:cubicBezTo>
                  <a:cubicBezTo>
                    <a:pt x="102" y="0"/>
                    <a:pt x="144" y="0"/>
                    <a:pt x="186" y="0"/>
                  </a:cubicBezTo>
                  <a:cubicBezTo>
                    <a:pt x="218" y="0"/>
                    <a:pt x="249" y="1"/>
                    <a:pt x="280" y="1"/>
                  </a:cubicBezTo>
                  <a:cubicBezTo>
                    <a:pt x="300" y="1"/>
                    <a:pt x="318" y="4"/>
                    <a:pt x="337" y="7"/>
                  </a:cubicBezTo>
                  <a:cubicBezTo>
                    <a:pt x="355" y="9"/>
                    <a:pt x="366" y="20"/>
                    <a:pt x="379" y="31"/>
                  </a:cubicBezTo>
                  <a:cubicBezTo>
                    <a:pt x="381" y="32"/>
                    <a:pt x="382" y="35"/>
                    <a:pt x="383" y="38"/>
                  </a:cubicBezTo>
                  <a:cubicBezTo>
                    <a:pt x="385" y="47"/>
                    <a:pt x="387" y="56"/>
                    <a:pt x="384" y="66"/>
                  </a:cubicBezTo>
                  <a:cubicBezTo>
                    <a:pt x="382" y="69"/>
                    <a:pt x="380" y="73"/>
                    <a:pt x="376" y="75"/>
                  </a:cubicBezTo>
                  <a:cubicBezTo>
                    <a:pt x="366" y="79"/>
                    <a:pt x="356" y="83"/>
                    <a:pt x="345" y="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12"/>
            <p:cNvSpPr>
              <a:spLocks/>
            </p:cNvSpPr>
            <p:nvPr/>
          </p:nvSpPr>
          <p:spPr bwMode="auto">
            <a:xfrm>
              <a:off x="5383213" y="735013"/>
              <a:ext cx="233363" cy="49213"/>
            </a:xfrm>
            <a:custGeom>
              <a:avLst/>
              <a:gdLst>
                <a:gd name="T0" fmla="*/ 142 w 380"/>
                <a:gd name="T1" fmla="*/ 1 h 82"/>
                <a:gd name="T2" fmla="*/ 142 w 380"/>
                <a:gd name="T3" fmla="*/ 1 h 82"/>
                <a:gd name="T4" fmla="*/ 220 w 380"/>
                <a:gd name="T5" fmla="*/ 1 h 82"/>
                <a:gd name="T6" fmla="*/ 269 w 380"/>
                <a:gd name="T7" fmla="*/ 4 h 82"/>
                <a:gd name="T8" fmla="*/ 327 w 380"/>
                <a:gd name="T9" fmla="*/ 7 h 82"/>
                <a:gd name="T10" fmla="*/ 373 w 380"/>
                <a:gd name="T11" fmla="*/ 41 h 82"/>
                <a:gd name="T12" fmla="*/ 359 w 380"/>
                <a:gd name="T13" fmla="*/ 77 h 82"/>
                <a:gd name="T14" fmla="*/ 339 w 380"/>
                <a:gd name="T15" fmla="*/ 82 h 82"/>
                <a:gd name="T16" fmla="*/ 274 w 380"/>
                <a:gd name="T17" fmla="*/ 80 h 82"/>
                <a:gd name="T18" fmla="*/ 221 w 380"/>
                <a:gd name="T19" fmla="*/ 77 h 82"/>
                <a:gd name="T20" fmla="*/ 118 w 380"/>
                <a:gd name="T21" fmla="*/ 77 h 82"/>
                <a:gd name="T22" fmla="*/ 73 w 380"/>
                <a:gd name="T23" fmla="*/ 75 h 82"/>
                <a:gd name="T24" fmla="*/ 19 w 380"/>
                <a:gd name="T25" fmla="*/ 59 h 82"/>
                <a:gd name="T26" fmla="*/ 2 w 380"/>
                <a:gd name="T27" fmla="*/ 24 h 82"/>
                <a:gd name="T28" fmla="*/ 24 w 380"/>
                <a:gd name="T29" fmla="*/ 3 h 82"/>
                <a:gd name="T30" fmla="*/ 142 w 380"/>
                <a:gd name="T31" fmla="*/ 0 h 82"/>
                <a:gd name="T32" fmla="*/ 142 w 380"/>
                <a:gd name="T33"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0" h="82">
                  <a:moveTo>
                    <a:pt x="142" y="1"/>
                  </a:moveTo>
                  <a:lnTo>
                    <a:pt x="142" y="1"/>
                  </a:lnTo>
                  <a:cubicBezTo>
                    <a:pt x="168" y="1"/>
                    <a:pt x="194" y="0"/>
                    <a:pt x="220" y="1"/>
                  </a:cubicBezTo>
                  <a:cubicBezTo>
                    <a:pt x="237" y="1"/>
                    <a:pt x="253" y="3"/>
                    <a:pt x="269" y="4"/>
                  </a:cubicBezTo>
                  <a:cubicBezTo>
                    <a:pt x="288" y="5"/>
                    <a:pt x="307" y="6"/>
                    <a:pt x="327" y="7"/>
                  </a:cubicBezTo>
                  <a:cubicBezTo>
                    <a:pt x="350" y="8"/>
                    <a:pt x="364" y="21"/>
                    <a:pt x="373" y="41"/>
                  </a:cubicBezTo>
                  <a:cubicBezTo>
                    <a:pt x="380" y="59"/>
                    <a:pt x="376" y="70"/>
                    <a:pt x="359" y="77"/>
                  </a:cubicBezTo>
                  <a:cubicBezTo>
                    <a:pt x="352" y="80"/>
                    <a:pt x="346" y="82"/>
                    <a:pt x="339" y="82"/>
                  </a:cubicBezTo>
                  <a:cubicBezTo>
                    <a:pt x="317" y="82"/>
                    <a:pt x="295" y="81"/>
                    <a:pt x="274" y="80"/>
                  </a:cubicBezTo>
                  <a:cubicBezTo>
                    <a:pt x="256" y="79"/>
                    <a:pt x="238" y="77"/>
                    <a:pt x="221" y="77"/>
                  </a:cubicBezTo>
                  <a:cubicBezTo>
                    <a:pt x="187" y="76"/>
                    <a:pt x="152" y="76"/>
                    <a:pt x="118" y="77"/>
                  </a:cubicBezTo>
                  <a:cubicBezTo>
                    <a:pt x="103" y="77"/>
                    <a:pt x="88" y="76"/>
                    <a:pt x="73" y="75"/>
                  </a:cubicBezTo>
                  <a:cubicBezTo>
                    <a:pt x="54" y="74"/>
                    <a:pt x="36" y="67"/>
                    <a:pt x="19" y="59"/>
                  </a:cubicBezTo>
                  <a:cubicBezTo>
                    <a:pt x="7" y="53"/>
                    <a:pt x="0" y="38"/>
                    <a:pt x="2" y="24"/>
                  </a:cubicBezTo>
                  <a:cubicBezTo>
                    <a:pt x="3" y="15"/>
                    <a:pt x="14" y="3"/>
                    <a:pt x="24" y="3"/>
                  </a:cubicBezTo>
                  <a:cubicBezTo>
                    <a:pt x="63" y="2"/>
                    <a:pt x="103" y="1"/>
                    <a:pt x="142" y="0"/>
                  </a:cubicBezTo>
                  <a:cubicBezTo>
                    <a:pt x="142" y="0"/>
                    <a:pt x="142" y="1"/>
                    <a:pt x="142"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13"/>
            <p:cNvSpPr>
              <a:spLocks/>
            </p:cNvSpPr>
            <p:nvPr/>
          </p:nvSpPr>
          <p:spPr bwMode="auto">
            <a:xfrm>
              <a:off x="5499100" y="830263"/>
              <a:ext cx="109538" cy="52388"/>
            </a:xfrm>
            <a:custGeom>
              <a:avLst/>
              <a:gdLst>
                <a:gd name="T0" fmla="*/ 101 w 179"/>
                <a:gd name="T1" fmla="*/ 79 h 85"/>
                <a:gd name="T2" fmla="*/ 101 w 179"/>
                <a:gd name="T3" fmla="*/ 79 h 85"/>
                <a:gd name="T4" fmla="*/ 91 w 179"/>
                <a:gd name="T5" fmla="*/ 81 h 85"/>
                <a:gd name="T6" fmla="*/ 20 w 179"/>
                <a:gd name="T7" fmla="*/ 67 h 85"/>
                <a:gd name="T8" fmla="*/ 1 w 179"/>
                <a:gd name="T9" fmla="*/ 37 h 85"/>
                <a:gd name="T10" fmla="*/ 36 w 179"/>
                <a:gd name="T11" fmla="*/ 0 h 85"/>
                <a:gd name="T12" fmla="*/ 110 w 179"/>
                <a:gd name="T13" fmla="*/ 0 h 85"/>
                <a:gd name="T14" fmla="*/ 165 w 179"/>
                <a:gd name="T15" fmla="*/ 23 h 85"/>
                <a:gd name="T16" fmla="*/ 177 w 179"/>
                <a:gd name="T17" fmla="*/ 56 h 85"/>
                <a:gd name="T18" fmla="*/ 170 w 179"/>
                <a:gd name="T19" fmla="*/ 70 h 85"/>
                <a:gd name="T20" fmla="*/ 136 w 179"/>
                <a:gd name="T21" fmla="*/ 82 h 85"/>
                <a:gd name="T22" fmla="*/ 101 w 179"/>
                <a:gd name="T23"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85">
                  <a:moveTo>
                    <a:pt x="101" y="79"/>
                  </a:moveTo>
                  <a:lnTo>
                    <a:pt x="101" y="79"/>
                  </a:lnTo>
                  <a:cubicBezTo>
                    <a:pt x="96" y="80"/>
                    <a:pt x="93" y="80"/>
                    <a:pt x="91" y="81"/>
                  </a:cubicBezTo>
                  <a:cubicBezTo>
                    <a:pt x="65" y="85"/>
                    <a:pt x="42" y="78"/>
                    <a:pt x="20" y="67"/>
                  </a:cubicBezTo>
                  <a:cubicBezTo>
                    <a:pt x="7" y="60"/>
                    <a:pt x="2" y="50"/>
                    <a:pt x="1" y="37"/>
                  </a:cubicBezTo>
                  <a:cubicBezTo>
                    <a:pt x="0" y="17"/>
                    <a:pt x="17" y="0"/>
                    <a:pt x="36" y="0"/>
                  </a:cubicBezTo>
                  <a:cubicBezTo>
                    <a:pt x="61" y="0"/>
                    <a:pt x="86" y="1"/>
                    <a:pt x="110" y="0"/>
                  </a:cubicBezTo>
                  <a:cubicBezTo>
                    <a:pt x="132" y="0"/>
                    <a:pt x="150" y="9"/>
                    <a:pt x="165" y="23"/>
                  </a:cubicBezTo>
                  <a:cubicBezTo>
                    <a:pt x="175" y="32"/>
                    <a:pt x="179" y="43"/>
                    <a:pt x="177" y="56"/>
                  </a:cubicBezTo>
                  <a:cubicBezTo>
                    <a:pt x="176" y="61"/>
                    <a:pt x="174" y="67"/>
                    <a:pt x="170" y="70"/>
                  </a:cubicBezTo>
                  <a:cubicBezTo>
                    <a:pt x="160" y="78"/>
                    <a:pt x="148" y="82"/>
                    <a:pt x="136" y="82"/>
                  </a:cubicBezTo>
                  <a:cubicBezTo>
                    <a:pt x="123" y="81"/>
                    <a:pt x="111" y="80"/>
                    <a:pt x="101" y="7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14"/>
            <p:cNvSpPr>
              <a:spLocks/>
            </p:cNvSpPr>
            <p:nvPr/>
          </p:nvSpPr>
          <p:spPr bwMode="auto">
            <a:xfrm>
              <a:off x="5392738" y="488950"/>
              <a:ext cx="117475" cy="41275"/>
            </a:xfrm>
            <a:custGeom>
              <a:avLst/>
              <a:gdLst>
                <a:gd name="T0" fmla="*/ 163 w 191"/>
                <a:gd name="T1" fmla="*/ 11 h 67"/>
                <a:gd name="T2" fmla="*/ 163 w 191"/>
                <a:gd name="T3" fmla="*/ 11 h 67"/>
                <a:gd name="T4" fmla="*/ 188 w 191"/>
                <a:gd name="T5" fmla="*/ 35 h 67"/>
                <a:gd name="T6" fmla="*/ 191 w 191"/>
                <a:gd name="T7" fmla="*/ 46 h 67"/>
                <a:gd name="T8" fmla="*/ 179 w 191"/>
                <a:gd name="T9" fmla="*/ 57 h 67"/>
                <a:gd name="T10" fmla="*/ 119 w 191"/>
                <a:gd name="T11" fmla="*/ 61 h 67"/>
                <a:gd name="T12" fmla="*/ 87 w 191"/>
                <a:gd name="T13" fmla="*/ 64 h 67"/>
                <a:gd name="T14" fmla="*/ 34 w 191"/>
                <a:gd name="T15" fmla="*/ 61 h 67"/>
                <a:gd name="T16" fmla="*/ 14 w 191"/>
                <a:gd name="T17" fmla="*/ 49 h 67"/>
                <a:gd name="T18" fmla="*/ 24 w 191"/>
                <a:gd name="T19" fmla="*/ 6 h 67"/>
                <a:gd name="T20" fmla="*/ 60 w 191"/>
                <a:gd name="T21" fmla="*/ 2 h 67"/>
                <a:gd name="T22" fmla="*/ 163 w 191"/>
                <a:gd name="T23"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67">
                  <a:moveTo>
                    <a:pt x="163" y="11"/>
                  </a:moveTo>
                  <a:lnTo>
                    <a:pt x="163" y="11"/>
                  </a:lnTo>
                  <a:cubicBezTo>
                    <a:pt x="170" y="18"/>
                    <a:pt x="180" y="26"/>
                    <a:pt x="188" y="35"/>
                  </a:cubicBezTo>
                  <a:cubicBezTo>
                    <a:pt x="190" y="37"/>
                    <a:pt x="191" y="42"/>
                    <a:pt x="191" y="46"/>
                  </a:cubicBezTo>
                  <a:cubicBezTo>
                    <a:pt x="191" y="50"/>
                    <a:pt x="183" y="56"/>
                    <a:pt x="179" y="57"/>
                  </a:cubicBezTo>
                  <a:cubicBezTo>
                    <a:pt x="159" y="58"/>
                    <a:pt x="139" y="60"/>
                    <a:pt x="119" y="61"/>
                  </a:cubicBezTo>
                  <a:cubicBezTo>
                    <a:pt x="108" y="61"/>
                    <a:pt x="97" y="62"/>
                    <a:pt x="87" y="64"/>
                  </a:cubicBezTo>
                  <a:cubicBezTo>
                    <a:pt x="69" y="67"/>
                    <a:pt x="51" y="66"/>
                    <a:pt x="34" y="61"/>
                  </a:cubicBezTo>
                  <a:cubicBezTo>
                    <a:pt x="26" y="59"/>
                    <a:pt x="20" y="55"/>
                    <a:pt x="14" y="49"/>
                  </a:cubicBezTo>
                  <a:cubicBezTo>
                    <a:pt x="0" y="34"/>
                    <a:pt x="5" y="12"/>
                    <a:pt x="24" y="6"/>
                  </a:cubicBezTo>
                  <a:cubicBezTo>
                    <a:pt x="35" y="2"/>
                    <a:pt x="48" y="0"/>
                    <a:pt x="60" y="2"/>
                  </a:cubicBezTo>
                  <a:cubicBezTo>
                    <a:pt x="92" y="8"/>
                    <a:pt x="125" y="6"/>
                    <a:pt x="163"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15"/>
            <p:cNvSpPr>
              <a:spLocks/>
            </p:cNvSpPr>
            <p:nvPr/>
          </p:nvSpPr>
          <p:spPr bwMode="auto">
            <a:xfrm>
              <a:off x="5591175" y="484188"/>
              <a:ext cx="46038" cy="41275"/>
            </a:xfrm>
            <a:custGeom>
              <a:avLst/>
              <a:gdLst>
                <a:gd name="T0" fmla="*/ 24 w 75"/>
                <a:gd name="T1" fmla="*/ 0 h 69"/>
                <a:gd name="T2" fmla="*/ 24 w 75"/>
                <a:gd name="T3" fmla="*/ 0 h 69"/>
                <a:gd name="T4" fmla="*/ 68 w 75"/>
                <a:gd name="T5" fmla="*/ 22 h 69"/>
                <a:gd name="T6" fmla="*/ 73 w 75"/>
                <a:gd name="T7" fmla="*/ 41 h 69"/>
                <a:gd name="T8" fmla="*/ 69 w 75"/>
                <a:gd name="T9" fmla="*/ 56 h 69"/>
                <a:gd name="T10" fmla="*/ 49 w 75"/>
                <a:gd name="T11" fmla="*/ 68 h 69"/>
                <a:gd name="T12" fmla="*/ 15 w 75"/>
                <a:gd name="T13" fmla="*/ 55 h 69"/>
                <a:gd name="T14" fmla="*/ 14 w 75"/>
                <a:gd name="T15" fmla="*/ 4 h 69"/>
                <a:gd name="T16" fmla="*/ 24 w 75"/>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9">
                  <a:moveTo>
                    <a:pt x="24" y="0"/>
                  </a:moveTo>
                  <a:lnTo>
                    <a:pt x="24" y="0"/>
                  </a:lnTo>
                  <a:cubicBezTo>
                    <a:pt x="43" y="1"/>
                    <a:pt x="57" y="9"/>
                    <a:pt x="68" y="22"/>
                  </a:cubicBezTo>
                  <a:cubicBezTo>
                    <a:pt x="72" y="27"/>
                    <a:pt x="75" y="34"/>
                    <a:pt x="73" y="41"/>
                  </a:cubicBezTo>
                  <a:cubicBezTo>
                    <a:pt x="72" y="46"/>
                    <a:pt x="70" y="51"/>
                    <a:pt x="69" y="56"/>
                  </a:cubicBezTo>
                  <a:cubicBezTo>
                    <a:pt x="66" y="64"/>
                    <a:pt x="57" y="69"/>
                    <a:pt x="49" y="68"/>
                  </a:cubicBezTo>
                  <a:cubicBezTo>
                    <a:pt x="36" y="67"/>
                    <a:pt x="26" y="62"/>
                    <a:pt x="15" y="55"/>
                  </a:cubicBezTo>
                  <a:cubicBezTo>
                    <a:pt x="0" y="44"/>
                    <a:pt x="0" y="16"/>
                    <a:pt x="14" y="4"/>
                  </a:cubicBezTo>
                  <a:cubicBezTo>
                    <a:pt x="17" y="2"/>
                    <a:pt x="22" y="1"/>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77" name="Group 1076"/>
          <p:cNvGrpSpPr/>
          <p:nvPr userDrawn="1"/>
        </p:nvGrpSpPr>
        <p:grpSpPr>
          <a:xfrm>
            <a:off x="4586619" y="210279"/>
            <a:ext cx="623888" cy="469900"/>
            <a:chOff x="5803900" y="442913"/>
            <a:chExt cx="623888" cy="469900"/>
          </a:xfrm>
          <a:solidFill>
            <a:schemeClr val="bg2"/>
          </a:solidFill>
        </p:grpSpPr>
        <p:sp>
          <p:nvSpPr>
            <p:cNvPr id="1078" name="Freeform 16"/>
            <p:cNvSpPr>
              <a:spLocks noEditPoints="1"/>
            </p:cNvSpPr>
            <p:nvPr/>
          </p:nvSpPr>
          <p:spPr bwMode="auto">
            <a:xfrm>
              <a:off x="5803900" y="442913"/>
              <a:ext cx="623888" cy="469900"/>
            </a:xfrm>
            <a:custGeom>
              <a:avLst/>
              <a:gdLst>
                <a:gd name="T0" fmla="*/ 225 w 1019"/>
                <a:gd name="T1" fmla="*/ 768 h 768"/>
                <a:gd name="T2" fmla="*/ 142 w 1019"/>
                <a:gd name="T3" fmla="*/ 713 h 768"/>
                <a:gd name="T4" fmla="*/ 162 w 1019"/>
                <a:gd name="T5" fmla="*/ 502 h 768"/>
                <a:gd name="T6" fmla="*/ 170 w 1019"/>
                <a:gd name="T7" fmla="*/ 425 h 768"/>
                <a:gd name="T8" fmla="*/ 28 w 1019"/>
                <a:gd name="T9" fmla="*/ 391 h 768"/>
                <a:gd name="T10" fmla="*/ 4 w 1019"/>
                <a:gd name="T11" fmla="*/ 253 h 768"/>
                <a:gd name="T12" fmla="*/ 69 w 1019"/>
                <a:gd name="T13" fmla="*/ 85 h 768"/>
                <a:gd name="T14" fmla="*/ 446 w 1019"/>
                <a:gd name="T15" fmla="*/ 15 h 768"/>
                <a:gd name="T16" fmla="*/ 773 w 1019"/>
                <a:gd name="T17" fmla="*/ 10 h 768"/>
                <a:gd name="T18" fmla="*/ 988 w 1019"/>
                <a:gd name="T19" fmla="*/ 108 h 768"/>
                <a:gd name="T20" fmla="*/ 1010 w 1019"/>
                <a:gd name="T21" fmla="*/ 326 h 768"/>
                <a:gd name="T22" fmla="*/ 897 w 1019"/>
                <a:gd name="T23" fmla="*/ 396 h 768"/>
                <a:gd name="T24" fmla="*/ 846 w 1019"/>
                <a:gd name="T25" fmla="*/ 406 h 768"/>
                <a:gd name="T26" fmla="*/ 927 w 1019"/>
                <a:gd name="T27" fmla="*/ 573 h 768"/>
                <a:gd name="T28" fmla="*/ 840 w 1019"/>
                <a:gd name="T29" fmla="*/ 746 h 768"/>
                <a:gd name="T30" fmla="*/ 749 w 1019"/>
                <a:gd name="T31" fmla="*/ 758 h 768"/>
                <a:gd name="T32" fmla="*/ 414 w 1019"/>
                <a:gd name="T33" fmla="*/ 762 h 768"/>
                <a:gd name="T34" fmla="*/ 324 w 1019"/>
                <a:gd name="T35" fmla="*/ 766 h 768"/>
                <a:gd name="T36" fmla="*/ 821 w 1019"/>
                <a:gd name="T37" fmla="*/ 666 h 768"/>
                <a:gd name="T38" fmla="*/ 830 w 1019"/>
                <a:gd name="T39" fmla="*/ 528 h 768"/>
                <a:gd name="T40" fmla="*/ 739 w 1019"/>
                <a:gd name="T41" fmla="*/ 356 h 768"/>
                <a:gd name="T42" fmla="*/ 733 w 1019"/>
                <a:gd name="T43" fmla="*/ 211 h 768"/>
                <a:gd name="T44" fmla="*/ 675 w 1019"/>
                <a:gd name="T45" fmla="*/ 243 h 768"/>
                <a:gd name="T46" fmla="*/ 629 w 1019"/>
                <a:gd name="T47" fmla="*/ 298 h 768"/>
                <a:gd name="T48" fmla="*/ 405 w 1019"/>
                <a:gd name="T49" fmla="*/ 302 h 768"/>
                <a:gd name="T50" fmla="*/ 338 w 1019"/>
                <a:gd name="T51" fmla="*/ 226 h 768"/>
                <a:gd name="T52" fmla="*/ 291 w 1019"/>
                <a:gd name="T53" fmla="*/ 263 h 768"/>
                <a:gd name="T54" fmla="*/ 266 w 1019"/>
                <a:gd name="T55" fmla="*/ 444 h 768"/>
                <a:gd name="T56" fmla="*/ 220 w 1019"/>
                <a:gd name="T57" fmla="*/ 570 h 768"/>
                <a:gd name="T58" fmla="*/ 232 w 1019"/>
                <a:gd name="T59" fmla="*/ 678 h 768"/>
                <a:gd name="T60" fmla="*/ 485 w 1019"/>
                <a:gd name="T61" fmla="*/ 675 h 768"/>
                <a:gd name="T62" fmla="*/ 794 w 1019"/>
                <a:gd name="T63" fmla="*/ 676 h 768"/>
                <a:gd name="T64" fmla="*/ 447 w 1019"/>
                <a:gd name="T65" fmla="*/ 228 h 768"/>
                <a:gd name="T66" fmla="*/ 613 w 1019"/>
                <a:gd name="T67" fmla="*/ 219 h 768"/>
                <a:gd name="T68" fmla="*/ 705 w 1019"/>
                <a:gd name="T69" fmla="*/ 124 h 768"/>
                <a:gd name="T70" fmla="*/ 782 w 1019"/>
                <a:gd name="T71" fmla="*/ 127 h 768"/>
                <a:gd name="T72" fmla="*/ 816 w 1019"/>
                <a:gd name="T73" fmla="*/ 268 h 768"/>
                <a:gd name="T74" fmla="*/ 909 w 1019"/>
                <a:gd name="T75" fmla="*/ 306 h 768"/>
                <a:gd name="T76" fmla="*/ 914 w 1019"/>
                <a:gd name="T77" fmla="*/ 144 h 768"/>
                <a:gd name="T78" fmla="*/ 812 w 1019"/>
                <a:gd name="T79" fmla="*/ 104 h 768"/>
                <a:gd name="T80" fmla="*/ 718 w 1019"/>
                <a:gd name="T81" fmla="*/ 98 h 768"/>
                <a:gd name="T82" fmla="*/ 411 w 1019"/>
                <a:gd name="T83" fmla="*/ 100 h 768"/>
                <a:gd name="T84" fmla="*/ 273 w 1019"/>
                <a:gd name="T85" fmla="*/ 112 h 768"/>
                <a:gd name="T86" fmla="*/ 119 w 1019"/>
                <a:gd name="T87" fmla="*/ 157 h 768"/>
                <a:gd name="T88" fmla="*/ 84 w 1019"/>
                <a:gd name="T89" fmla="*/ 284 h 768"/>
                <a:gd name="T90" fmla="*/ 162 w 1019"/>
                <a:gd name="T91" fmla="*/ 346 h 768"/>
                <a:gd name="T92" fmla="*/ 215 w 1019"/>
                <a:gd name="T93" fmla="*/ 308 h 768"/>
                <a:gd name="T94" fmla="*/ 232 w 1019"/>
                <a:gd name="T95" fmla="*/ 149 h 768"/>
                <a:gd name="T96" fmla="*/ 387 w 1019"/>
                <a:gd name="T97"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9" h="768">
                  <a:moveTo>
                    <a:pt x="324" y="766"/>
                  </a:moveTo>
                  <a:lnTo>
                    <a:pt x="324" y="766"/>
                  </a:lnTo>
                  <a:cubicBezTo>
                    <a:pt x="291" y="767"/>
                    <a:pt x="258" y="768"/>
                    <a:pt x="225" y="768"/>
                  </a:cubicBezTo>
                  <a:cubicBezTo>
                    <a:pt x="209" y="768"/>
                    <a:pt x="193" y="765"/>
                    <a:pt x="177" y="760"/>
                  </a:cubicBezTo>
                  <a:cubicBezTo>
                    <a:pt x="162" y="754"/>
                    <a:pt x="152" y="744"/>
                    <a:pt x="147" y="729"/>
                  </a:cubicBezTo>
                  <a:cubicBezTo>
                    <a:pt x="145" y="724"/>
                    <a:pt x="143" y="718"/>
                    <a:pt x="142" y="713"/>
                  </a:cubicBezTo>
                  <a:cubicBezTo>
                    <a:pt x="139" y="690"/>
                    <a:pt x="132" y="668"/>
                    <a:pt x="127" y="645"/>
                  </a:cubicBezTo>
                  <a:cubicBezTo>
                    <a:pt x="121" y="618"/>
                    <a:pt x="121" y="591"/>
                    <a:pt x="136" y="566"/>
                  </a:cubicBezTo>
                  <a:cubicBezTo>
                    <a:pt x="147" y="546"/>
                    <a:pt x="155" y="524"/>
                    <a:pt x="162" y="502"/>
                  </a:cubicBezTo>
                  <a:cubicBezTo>
                    <a:pt x="170" y="479"/>
                    <a:pt x="179" y="456"/>
                    <a:pt x="188" y="433"/>
                  </a:cubicBezTo>
                  <a:cubicBezTo>
                    <a:pt x="189" y="430"/>
                    <a:pt x="185" y="424"/>
                    <a:pt x="182" y="424"/>
                  </a:cubicBezTo>
                  <a:cubicBezTo>
                    <a:pt x="178" y="424"/>
                    <a:pt x="174" y="424"/>
                    <a:pt x="170" y="425"/>
                  </a:cubicBezTo>
                  <a:cubicBezTo>
                    <a:pt x="163" y="426"/>
                    <a:pt x="157" y="429"/>
                    <a:pt x="150" y="429"/>
                  </a:cubicBezTo>
                  <a:cubicBezTo>
                    <a:pt x="124" y="430"/>
                    <a:pt x="98" y="426"/>
                    <a:pt x="73" y="419"/>
                  </a:cubicBezTo>
                  <a:cubicBezTo>
                    <a:pt x="56" y="414"/>
                    <a:pt x="42" y="403"/>
                    <a:pt x="28" y="391"/>
                  </a:cubicBezTo>
                  <a:cubicBezTo>
                    <a:pt x="24" y="388"/>
                    <a:pt x="21" y="383"/>
                    <a:pt x="19" y="378"/>
                  </a:cubicBezTo>
                  <a:cubicBezTo>
                    <a:pt x="10" y="352"/>
                    <a:pt x="0" y="327"/>
                    <a:pt x="5" y="298"/>
                  </a:cubicBezTo>
                  <a:cubicBezTo>
                    <a:pt x="8" y="284"/>
                    <a:pt x="3" y="269"/>
                    <a:pt x="4" y="253"/>
                  </a:cubicBezTo>
                  <a:cubicBezTo>
                    <a:pt x="7" y="226"/>
                    <a:pt x="13" y="200"/>
                    <a:pt x="19" y="173"/>
                  </a:cubicBezTo>
                  <a:cubicBezTo>
                    <a:pt x="25" y="144"/>
                    <a:pt x="43" y="121"/>
                    <a:pt x="59" y="97"/>
                  </a:cubicBezTo>
                  <a:cubicBezTo>
                    <a:pt x="62" y="93"/>
                    <a:pt x="67" y="90"/>
                    <a:pt x="69" y="85"/>
                  </a:cubicBezTo>
                  <a:cubicBezTo>
                    <a:pt x="76" y="73"/>
                    <a:pt x="87" y="68"/>
                    <a:pt x="99" y="64"/>
                  </a:cubicBezTo>
                  <a:cubicBezTo>
                    <a:pt x="158" y="43"/>
                    <a:pt x="220" y="31"/>
                    <a:pt x="283" y="28"/>
                  </a:cubicBezTo>
                  <a:cubicBezTo>
                    <a:pt x="337" y="26"/>
                    <a:pt x="392" y="21"/>
                    <a:pt x="446" y="15"/>
                  </a:cubicBezTo>
                  <a:cubicBezTo>
                    <a:pt x="484" y="11"/>
                    <a:pt x="522" y="5"/>
                    <a:pt x="560" y="7"/>
                  </a:cubicBezTo>
                  <a:cubicBezTo>
                    <a:pt x="572" y="7"/>
                    <a:pt x="585" y="6"/>
                    <a:pt x="597" y="5"/>
                  </a:cubicBezTo>
                  <a:cubicBezTo>
                    <a:pt x="656" y="0"/>
                    <a:pt x="714" y="4"/>
                    <a:pt x="773" y="10"/>
                  </a:cubicBezTo>
                  <a:cubicBezTo>
                    <a:pt x="796" y="12"/>
                    <a:pt x="819" y="14"/>
                    <a:pt x="842" y="18"/>
                  </a:cubicBezTo>
                  <a:cubicBezTo>
                    <a:pt x="885" y="24"/>
                    <a:pt x="923" y="40"/>
                    <a:pt x="958" y="65"/>
                  </a:cubicBezTo>
                  <a:cubicBezTo>
                    <a:pt x="973" y="76"/>
                    <a:pt x="983" y="90"/>
                    <a:pt x="988" y="108"/>
                  </a:cubicBezTo>
                  <a:cubicBezTo>
                    <a:pt x="996" y="143"/>
                    <a:pt x="1006" y="177"/>
                    <a:pt x="1013" y="212"/>
                  </a:cubicBezTo>
                  <a:cubicBezTo>
                    <a:pt x="1019" y="234"/>
                    <a:pt x="1017" y="258"/>
                    <a:pt x="1015" y="281"/>
                  </a:cubicBezTo>
                  <a:cubicBezTo>
                    <a:pt x="1014" y="296"/>
                    <a:pt x="1012" y="311"/>
                    <a:pt x="1010" y="326"/>
                  </a:cubicBezTo>
                  <a:cubicBezTo>
                    <a:pt x="1009" y="338"/>
                    <a:pt x="1004" y="350"/>
                    <a:pt x="997" y="360"/>
                  </a:cubicBezTo>
                  <a:cubicBezTo>
                    <a:pt x="993" y="367"/>
                    <a:pt x="987" y="372"/>
                    <a:pt x="980" y="376"/>
                  </a:cubicBezTo>
                  <a:cubicBezTo>
                    <a:pt x="954" y="390"/>
                    <a:pt x="925" y="394"/>
                    <a:pt x="897" y="396"/>
                  </a:cubicBezTo>
                  <a:cubicBezTo>
                    <a:pt x="882" y="397"/>
                    <a:pt x="867" y="398"/>
                    <a:pt x="852" y="394"/>
                  </a:cubicBezTo>
                  <a:cubicBezTo>
                    <a:pt x="850" y="394"/>
                    <a:pt x="847" y="396"/>
                    <a:pt x="846" y="398"/>
                  </a:cubicBezTo>
                  <a:cubicBezTo>
                    <a:pt x="845" y="400"/>
                    <a:pt x="845" y="404"/>
                    <a:pt x="846" y="406"/>
                  </a:cubicBezTo>
                  <a:cubicBezTo>
                    <a:pt x="856" y="421"/>
                    <a:pt x="866" y="435"/>
                    <a:pt x="876" y="450"/>
                  </a:cubicBezTo>
                  <a:cubicBezTo>
                    <a:pt x="895" y="478"/>
                    <a:pt x="912" y="508"/>
                    <a:pt x="922" y="541"/>
                  </a:cubicBezTo>
                  <a:cubicBezTo>
                    <a:pt x="926" y="551"/>
                    <a:pt x="927" y="562"/>
                    <a:pt x="927" y="573"/>
                  </a:cubicBezTo>
                  <a:cubicBezTo>
                    <a:pt x="927" y="614"/>
                    <a:pt x="923" y="654"/>
                    <a:pt x="919" y="695"/>
                  </a:cubicBezTo>
                  <a:cubicBezTo>
                    <a:pt x="918" y="711"/>
                    <a:pt x="908" y="723"/>
                    <a:pt x="895" y="731"/>
                  </a:cubicBezTo>
                  <a:cubicBezTo>
                    <a:pt x="878" y="742"/>
                    <a:pt x="860" y="745"/>
                    <a:pt x="840" y="746"/>
                  </a:cubicBezTo>
                  <a:cubicBezTo>
                    <a:pt x="833" y="746"/>
                    <a:pt x="827" y="745"/>
                    <a:pt x="820" y="744"/>
                  </a:cubicBezTo>
                  <a:cubicBezTo>
                    <a:pt x="811" y="743"/>
                    <a:pt x="803" y="744"/>
                    <a:pt x="796" y="748"/>
                  </a:cubicBezTo>
                  <a:cubicBezTo>
                    <a:pt x="781" y="758"/>
                    <a:pt x="765" y="759"/>
                    <a:pt x="749" y="758"/>
                  </a:cubicBezTo>
                  <a:cubicBezTo>
                    <a:pt x="675" y="756"/>
                    <a:pt x="601" y="759"/>
                    <a:pt x="528" y="762"/>
                  </a:cubicBezTo>
                  <a:cubicBezTo>
                    <a:pt x="504" y="762"/>
                    <a:pt x="482" y="766"/>
                    <a:pt x="458" y="765"/>
                  </a:cubicBezTo>
                  <a:cubicBezTo>
                    <a:pt x="443" y="765"/>
                    <a:pt x="429" y="760"/>
                    <a:pt x="414" y="762"/>
                  </a:cubicBezTo>
                  <a:cubicBezTo>
                    <a:pt x="399" y="765"/>
                    <a:pt x="384" y="765"/>
                    <a:pt x="369" y="766"/>
                  </a:cubicBezTo>
                  <a:cubicBezTo>
                    <a:pt x="354" y="766"/>
                    <a:pt x="339" y="766"/>
                    <a:pt x="324" y="766"/>
                  </a:cubicBezTo>
                  <a:lnTo>
                    <a:pt x="324" y="766"/>
                  </a:lnTo>
                  <a:close/>
                  <a:moveTo>
                    <a:pt x="794" y="676"/>
                  </a:moveTo>
                  <a:lnTo>
                    <a:pt x="794" y="676"/>
                  </a:lnTo>
                  <a:cubicBezTo>
                    <a:pt x="803" y="673"/>
                    <a:pt x="812" y="670"/>
                    <a:pt x="821" y="666"/>
                  </a:cubicBezTo>
                  <a:cubicBezTo>
                    <a:pt x="830" y="661"/>
                    <a:pt x="836" y="654"/>
                    <a:pt x="836" y="643"/>
                  </a:cubicBezTo>
                  <a:cubicBezTo>
                    <a:pt x="837" y="623"/>
                    <a:pt x="837" y="602"/>
                    <a:pt x="841" y="582"/>
                  </a:cubicBezTo>
                  <a:cubicBezTo>
                    <a:pt x="845" y="562"/>
                    <a:pt x="840" y="545"/>
                    <a:pt x="830" y="528"/>
                  </a:cubicBezTo>
                  <a:cubicBezTo>
                    <a:pt x="823" y="518"/>
                    <a:pt x="816" y="507"/>
                    <a:pt x="809" y="498"/>
                  </a:cubicBezTo>
                  <a:cubicBezTo>
                    <a:pt x="781" y="462"/>
                    <a:pt x="763" y="421"/>
                    <a:pt x="745" y="379"/>
                  </a:cubicBezTo>
                  <a:cubicBezTo>
                    <a:pt x="742" y="372"/>
                    <a:pt x="739" y="364"/>
                    <a:pt x="739" y="356"/>
                  </a:cubicBezTo>
                  <a:cubicBezTo>
                    <a:pt x="737" y="324"/>
                    <a:pt x="733" y="293"/>
                    <a:pt x="737" y="262"/>
                  </a:cubicBezTo>
                  <a:cubicBezTo>
                    <a:pt x="738" y="247"/>
                    <a:pt x="738" y="232"/>
                    <a:pt x="738" y="217"/>
                  </a:cubicBezTo>
                  <a:cubicBezTo>
                    <a:pt x="738" y="215"/>
                    <a:pt x="735" y="211"/>
                    <a:pt x="733" y="211"/>
                  </a:cubicBezTo>
                  <a:cubicBezTo>
                    <a:pt x="719" y="210"/>
                    <a:pt x="706" y="210"/>
                    <a:pt x="692" y="210"/>
                  </a:cubicBezTo>
                  <a:cubicBezTo>
                    <a:pt x="687" y="210"/>
                    <a:pt x="682" y="214"/>
                    <a:pt x="680" y="220"/>
                  </a:cubicBezTo>
                  <a:cubicBezTo>
                    <a:pt x="678" y="227"/>
                    <a:pt x="675" y="235"/>
                    <a:pt x="675" y="243"/>
                  </a:cubicBezTo>
                  <a:cubicBezTo>
                    <a:pt x="673" y="260"/>
                    <a:pt x="662" y="273"/>
                    <a:pt x="656" y="288"/>
                  </a:cubicBezTo>
                  <a:cubicBezTo>
                    <a:pt x="654" y="291"/>
                    <a:pt x="649" y="293"/>
                    <a:pt x="645" y="294"/>
                  </a:cubicBezTo>
                  <a:cubicBezTo>
                    <a:pt x="640" y="296"/>
                    <a:pt x="635" y="297"/>
                    <a:pt x="629" y="298"/>
                  </a:cubicBezTo>
                  <a:cubicBezTo>
                    <a:pt x="606" y="300"/>
                    <a:pt x="583" y="302"/>
                    <a:pt x="560" y="306"/>
                  </a:cubicBezTo>
                  <a:cubicBezTo>
                    <a:pt x="546" y="309"/>
                    <a:pt x="531" y="309"/>
                    <a:pt x="516" y="308"/>
                  </a:cubicBezTo>
                  <a:cubicBezTo>
                    <a:pt x="479" y="304"/>
                    <a:pt x="442" y="301"/>
                    <a:pt x="405" y="302"/>
                  </a:cubicBezTo>
                  <a:cubicBezTo>
                    <a:pt x="401" y="302"/>
                    <a:pt x="397" y="302"/>
                    <a:pt x="393" y="301"/>
                  </a:cubicBezTo>
                  <a:cubicBezTo>
                    <a:pt x="373" y="299"/>
                    <a:pt x="357" y="289"/>
                    <a:pt x="350" y="269"/>
                  </a:cubicBezTo>
                  <a:cubicBezTo>
                    <a:pt x="345" y="255"/>
                    <a:pt x="342" y="240"/>
                    <a:pt x="338" y="226"/>
                  </a:cubicBezTo>
                  <a:cubicBezTo>
                    <a:pt x="335" y="214"/>
                    <a:pt x="329" y="209"/>
                    <a:pt x="318" y="211"/>
                  </a:cubicBezTo>
                  <a:cubicBezTo>
                    <a:pt x="309" y="212"/>
                    <a:pt x="300" y="215"/>
                    <a:pt x="291" y="217"/>
                  </a:cubicBezTo>
                  <a:cubicBezTo>
                    <a:pt x="286" y="234"/>
                    <a:pt x="290" y="248"/>
                    <a:pt x="291" y="263"/>
                  </a:cubicBezTo>
                  <a:cubicBezTo>
                    <a:pt x="292" y="275"/>
                    <a:pt x="295" y="288"/>
                    <a:pt x="293" y="300"/>
                  </a:cubicBezTo>
                  <a:cubicBezTo>
                    <a:pt x="288" y="333"/>
                    <a:pt x="280" y="367"/>
                    <a:pt x="277" y="401"/>
                  </a:cubicBezTo>
                  <a:cubicBezTo>
                    <a:pt x="275" y="415"/>
                    <a:pt x="269" y="429"/>
                    <a:pt x="266" y="444"/>
                  </a:cubicBezTo>
                  <a:cubicBezTo>
                    <a:pt x="261" y="465"/>
                    <a:pt x="254" y="486"/>
                    <a:pt x="242" y="505"/>
                  </a:cubicBezTo>
                  <a:cubicBezTo>
                    <a:pt x="235" y="517"/>
                    <a:pt x="231" y="530"/>
                    <a:pt x="230" y="543"/>
                  </a:cubicBezTo>
                  <a:cubicBezTo>
                    <a:pt x="229" y="553"/>
                    <a:pt x="225" y="561"/>
                    <a:pt x="220" y="570"/>
                  </a:cubicBezTo>
                  <a:cubicBezTo>
                    <a:pt x="212" y="586"/>
                    <a:pt x="208" y="603"/>
                    <a:pt x="209" y="621"/>
                  </a:cubicBezTo>
                  <a:cubicBezTo>
                    <a:pt x="209" y="636"/>
                    <a:pt x="214" y="651"/>
                    <a:pt x="217" y="665"/>
                  </a:cubicBezTo>
                  <a:cubicBezTo>
                    <a:pt x="219" y="672"/>
                    <a:pt x="224" y="677"/>
                    <a:pt x="232" y="678"/>
                  </a:cubicBezTo>
                  <a:cubicBezTo>
                    <a:pt x="260" y="681"/>
                    <a:pt x="289" y="681"/>
                    <a:pt x="317" y="679"/>
                  </a:cubicBezTo>
                  <a:cubicBezTo>
                    <a:pt x="364" y="677"/>
                    <a:pt x="410" y="674"/>
                    <a:pt x="457" y="676"/>
                  </a:cubicBezTo>
                  <a:cubicBezTo>
                    <a:pt x="466" y="676"/>
                    <a:pt x="476" y="675"/>
                    <a:pt x="485" y="675"/>
                  </a:cubicBezTo>
                  <a:cubicBezTo>
                    <a:pt x="512" y="673"/>
                    <a:pt x="540" y="672"/>
                    <a:pt x="567" y="671"/>
                  </a:cubicBezTo>
                  <a:cubicBezTo>
                    <a:pt x="619" y="668"/>
                    <a:pt x="671" y="667"/>
                    <a:pt x="722" y="665"/>
                  </a:cubicBezTo>
                  <a:cubicBezTo>
                    <a:pt x="747" y="664"/>
                    <a:pt x="771" y="665"/>
                    <a:pt x="794" y="676"/>
                  </a:cubicBezTo>
                  <a:close/>
                  <a:moveTo>
                    <a:pt x="412" y="226"/>
                  </a:moveTo>
                  <a:lnTo>
                    <a:pt x="412" y="226"/>
                  </a:lnTo>
                  <a:cubicBezTo>
                    <a:pt x="425" y="227"/>
                    <a:pt x="436" y="228"/>
                    <a:pt x="447" y="228"/>
                  </a:cubicBezTo>
                  <a:cubicBezTo>
                    <a:pt x="466" y="229"/>
                    <a:pt x="485" y="228"/>
                    <a:pt x="504" y="230"/>
                  </a:cubicBezTo>
                  <a:cubicBezTo>
                    <a:pt x="530" y="233"/>
                    <a:pt x="556" y="232"/>
                    <a:pt x="581" y="226"/>
                  </a:cubicBezTo>
                  <a:cubicBezTo>
                    <a:pt x="592" y="223"/>
                    <a:pt x="603" y="225"/>
                    <a:pt x="613" y="219"/>
                  </a:cubicBezTo>
                  <a:cubicBezTo>
                    <a:pt x="625" y="212"/>
                    <a:pt x="623" y="197"/>
                    <a:pt x="628" y="186"/>
                  </a:cubicBezTo>
                  <a:cubicBezTo>
                    <a:pt x="638" y="163"/>
                    <a:pt x="651" y="143"/>
                    <a:pt x="674" y="131"/>
                  </a:cubicBezTo>
                  <a:cubicBezTo>
                    <a:pt x="684" y="126"/>
                    <a:pt x="694" y="123"/>
                    <a:pt x="705" y="124"/>
                  </a:cubicBezTo>
                  <a:cubicBezTo>
                    <a:pt x="712" y="124"/>
                    <a:pt x="719" y="125"/>
                    <a:pt x="726" y="126"/>
                  </a:cubicBezTo>
                  <a:cubicBezTo>
                    <a:pt x="738" y="129"/>
                    <a:pt x="750" y="130"/>
                    <a:pt x="762" y="125"/>
                  </a:cubicBezTo>
                  <a:cubicBezTo>
                    <a:pt x="768" y="123"/>
                    <a:pt x="775" y="124"/>
                    <a:pt x="782" y="127"/>
                  </a:cubicBezTo>
                  <a:cubicBezTo>
                    <a:pt x="795" y="133"/>
                    <a:pt x="805" y="142"/>
                    <a:pt x="810" y="155"/>
                  </a:cubicBezTo>
                  <a:cubicBezTo>
                    <a:pt x="815" y="169"/>
                    <a:pt x="821" y="183"/>
                    <a:pt x="820" y="199"/>
                  </a:cubicBezTo>
                  <a:cubicBezTo>
                    <a:pt x="818" y="222"/>
                    <a:pt x="818" y="245"/>
                    <a:pt x="816" y="268"/>
                  </a:cubicBezTo>
                  <a:cubicBezTo>
                    <a:pt x="815" y="282"/>
                    <a:pt x="814" y="295"/>
                    <a:pt x="817" y="309"/>
                  </a:cubicBezTo>
                  <a:cubicBezTo>
                    <a:pt x="818" y="319"/>
                    <a:pt x="824" y="324"/>
                    <a:pt x="833" y="322"/>
                  </a:cubicBezTo>
                  <a:cubicBezTo>
                    <a:pt x="859" y="317"/>
                    <a:pt x="884" y="312"/>
                    <a:pt x="909" y="306"/>
                  </a:cubicBezTo>
                  <a:cubicBezTo>
                    <a:pt x="926" y="302"/>
                    <a:pt x="930" y="296"/>
                    <a:pt x="931" y="277"/>
                  </a:cubicBezTo>
                  <a:cubicBezTo>
                    <a:pt x="933" y="257"/>
                    <a:pt x="935" y="236"/>
                    <a:pt x="931" y="216"/>
                  </a:cubicBezTo>
                  <a:cubicBezTo>
                    <a:pt x="926" y="192"/>
                    <a:pt x="920" y="168"/>
                    <a:pt x="914" y="144"/>
                  </a:cubicBezTo>
                  <a:cubicBezTo>
                    <a:pt x="913" y="139"/>
                    <a:pt x="909" y="134"/>
                    <a:pt x="905" y="131"/>
                  </a:cubicBezTo>
                  <a:cubicBezTo>
                    <a:pt x="898" y="126"/>
                    <a:pt x="891" y="121"/>
                    <a:pt x="883" y="119"/>
                  </a:cubicBezTo>
                  <a:cubicBezTo>
                    <a:pt x="860" y="112"/>
                    <a:pt x="837" y="105"/>
                    <a:pt x="812" y="104"/>
                  </a:cubicBezTo>
                  <a:cubicBezTo>
                    <a:pt x="798" y="103"/>
                    <a:pt x="785" y="100"/>
                    <a:pt x="771" y="99"/>
                  </a:cubicBezTo>
                  <a:cubicBezTo>
                    <a:pt x="756" y="98"/>
                    <a:pt x="741" y="99"/>
                    <a:pt x="726" y="99"/>
                  </a:cubicBezTo>
                  <a:cubicBezTo>
                    <a:pt x="723" y="99"/>
                    <a:pt x="721" y="99"/>
                    <a:pt x="718" y="98"/>
                  </a:cubicBezTo>
                  <a:cubicBezTo>
                    <a:pt x="694" y="92"/>
                    <a:pt x="669" y="93"/>
                    <a:pt x="645" y="94"/>
                  </a:cubicBezTo>
                  <a:cubicBezTo>
                    <a:pt x="591" y="94"/>
                    <a:pt x="538" y="95"/>
                    <a:pt x="485" y="95"/>
                  </a:cubicBezTo>
                  <a:cubicBezTo>
                    <a:pt x="460" y="95"/>
                    <a:pt x="436" y="97"/>
                    <a:pt x="411" y="100"/>
                  </a:cubicBezTo>
                  <a:cubicBezTo>
                    <a:pt x="397" y="102"/>
                    <a:pt x="381" y="103"/>
                    <a:pt x="366" y="104"/>
                  </a:cubicBezTo>
                  <a:cubicBezTo>
                    <a:pt x="352" y="105"/>
                    <a:pt x="337" y="108"/>
                    <a:pt x="322" y="107"/>
                  </a:cubicBezTo>
                  <a:cubicBezTo>
                    <a:pt x="305" y="107"/>
                    <a:pt x="289" y="110"/>
                    <a:pt x="273" y="112"/>
                  </a:cubicBezTo>
                  <a:cubicBezTo>
                    <a:pt x="253" y="114"/>
                    <a:pt x="232" y="117"/>
                    <a:pt x="212" y="120"/>
                  </a:cubicBezTo>
                  <a:cubicBezTo>
                    <a:pt x="191" y="123"/>
                    <a:pt x="170" y="130"/>
                    <a:pt x="149" y="137"/>
                  </a:cubicBezTo>
                  <a:cubicBezTo>
                    <a:pt x="137" y="141"/>
                    <a:pt x="126" y="147"/>
                    <a:pt x="119" y="157"/>
                  </a:cubicBezTo>
                  <a:cubicBezTo>
                    <a:pt x="105" y="177"/>
                    <a:pt x="88" y="196"/>
                    <a:pt x="90" y="223"/>
                  </a:cubicBezTo>
                  <a:cubicBezTo>
                    <a:pt x="91" y="227"/>
                    <a:pt x="89" y="231"/>
                    <a:pt x="87" y="235"/>
                  </a:cubicBezTo>
                  <a:cubicBezTo>
                    <a:pt x="82" y="251"/>
                    <a:pt x="82" y="267"/>
                    <a:pt x="84" y="284"/>
                  </a:cubicBezTo>
                  <a:cubicBezTo>
                    <a:pt x="85" y="296"/>
                    <a:pt x="87" y="308"/>
                    <a:pt x="86" y="320"/>
                  </a:cubicBezTo>
                  <a:cubicBezTo>
                    <a:pt x="86" y="327"/>
                    <a:pt x="91" y="333"/>
                    <a:pt x="98" y="336"/>
                  </a:cubicBezTo>
                  <a:cubicBezTo>
                    <a:pt x="119" y="345"/>
                    <a:pt x="141" y="344"/>
                    <a:pt x="162" y="346"/>
                  </a:cubicBezTo>
                  <a:cubicBezTo>
                    <a:pt x="164" y="346"/>
                    <a:pt x="165" y="346"/>
                    <a:pt x="166" y="345"/>
                  </a:cubicBezTo>
                  <a:cubicBezTo>
                    <a:pt x="181" y="341"/>
                    <a:pt x="195" y="337"/>
                    <a:pt x="210" y="332"/>
                  </a:cubicBezTo>
                  <a:cubicBezTo>
                    <a:pt x="212" y="323"/>
                    <a:pt x="213" y="315"/>
                    <a:pt x="215" y="308"/>
                  </a:cubicBezTo>
                  <a:cubicBezTo>
                    <a:pt x="221" y="285"/>
                    <a:pt x="222" y="262"/>
                    <a:pt x="217" y="239"/>
                  </a:cubicBezTo>
                  <a:cubicBezTo>
                    <a:pt x="215" y="229"/>
                    <a:pt x="216" y="220"/>
                    <a:pt x="214" y="210"/>
                  </a:cubicBezTo>
                  <a:cubicBezTo>
                    <a:pt x="211" y="187"/>
                    <a:pt x="219" y="167"/>
                    <a:pt x="232" y="149"/>
                  </a:cubicBezTo>
                  <a:cubicBezTo>
                    <a:pt x="238" y="141"/>
                    <a:pt x="245" y="135"/>
                    <a:pt x="256" y="135"/>
                  </a:cubicBezTo>
                  <a:cubicBezTo>
                    <a:pt x="289" y="136"/>
                    <a:pt x="321" y="137"/>
                    <a:pt x="354" y="137"/>
                  </a:cubicBezTo>
                  <a:cubicBezTo>
                    <a:pt x="368" y="137"/>
                    <a:pt x="378" y="142"/>
                    <a:pt x="387" y="150"/>
                  </a:cubicBezTo>
                  <a:cubicBezTo>
                    <a:pt x="395" y="157"/>
                    <a:pt x="399" y="164"/>
                    <a:pt x="401" y="174"/>
                  </a:cubicBezTo>
                  <a:cubicBezTo>
                    <a:pt x="404" y="191"/>
                    <a:pt x="405" y="207"/>
                    <a:pt x="412" y="2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17"/>
            <p:cNvSpPr>
              <a:spLocks noEditPoints="1"/>
            </p:cNvSpPr>
            <p:nvPr/>
          </p:nvSpPr>
          <p:spPr bwMode="auto">
            <a:xfrm>
              <a:off x="5973763" y="636588"/>
              <a:ext cx="292100" cy="187325"/>
            </a:xfrm>
            <a:custGeom>
              <a:avLst/>
              <a:gdLst>
                <a:gd name="T0" fmla="*/ 264 w 479"/>
                <a:gd name="T1" fmla="*/ 1 h 306"/>
                <a:gd name="T2" fmla="*/ 264 w 479"/>
                <a:gd name="T3" fmla="*/ 1 h 306"/>
                <a:gd name="T4" fmla="*/ 369 w 479"/>
                <a:gd name="T5" fmla="*/ 9 h 306"/>
                <a:gd name="T6" fmla="*/ 388 w 479"/>
                <a:gd name="T7" fmla="*/ 16 h 306"/>
                <a:gd name="T8" fmla="*/ 428 w 479"/>
                <a:gd name="T9" fmla="*/ 44 h 306"/>
                <a:gd name="T10" fmla="*/ 479 w 479"/>
                <a:gd name="T11" fmla="*/ 159 h 306"/>
                <a:gd name="T12" fmla="*/ 472 w 479"/>
                <a:gd name="T13" fmla="*/ 187 h 306"/>
                <a:gd name="T14" fmla="*/ 380 w 479"/>
                <a:gd name="T15" fmla="*/ 282 h 306"/>
                <a:gd name="T16" fmla="*/ 365 w 479"/>
                <a:gd name="T17" fmla="*/ 287 h 306"/>
                <a:gd name="T18" fmla="*/ 344 w 479"/>
                <a:gd name="T19" fmla="*/ 289 h 306"/>
                <a:gd name="T20" fmla="*/ 259 w 479"/>
                <a:gd name="T21" fmla="*/ 301 h 306"/>
                <a:gd name="T22" fmla="*/ 178 w 479"/>
                <a:gd name="T23" fmla="*/ 296 h 306"/>
                <a:gd name="T24" fmla="*/ 171 w 479"/>
                <a:gd name="T25" fmla="*/ 294 h 306"/>
                <a:gd name="T26" fmla="*/ 139 w 479"/>
                <a:gd name="T27" fmla="*/ 276 h 306"/>
                <a:gd name="T28" fmla="*/ 103 w 479"/>
                <a:gd name="T29" fmla="*/ 268 h 306"/>
                <a:gd name="T30" fmla="*/ 25 w 479"/>
                <a:gd name="T31" fmla="*/ 217 h 306"/>
                <a:gd name="T32" fmla="*/ 5 w 479"/>
                <a:gd name="T33" fmla="*/ 145 h 306"/>
                <a:gd name="T34" fmla="*/ 16 w 479"/>
                <a:gd name="T35" fmla="*/ 106 h 306"/>
                <a:gd name="T36" fmla="*/ 43 w 479"/>
                <a:gd name="T37" fmla="*/ 61 h 306"/>
                <a:gd name="T38" fmla="*/ 77 w 479"/>
                <a:gd name="T39" fmla="*/ 39 h 306"/>
                <a:gd name="T40" fmla="*/ 182 w 479"/>
                <a:gd name="T41" fmla="*/ 8 h 306"/>
                <a:gd name="T42" fmla="*/ 264 w 479"/>
                <a:gd name="T43" fmla="*/ 1 h 306"/>
                <a:gd name="T44" fmla="*/ 295 w 479"/>
                <a:gd name="T45" fmla="*/ 62 h 306"/>
                <a:gd name="T46" fmla="*/ 295 w 479"/>
                <a:gd name="T47" fmla="*/ 62 h 306"/>
                <a:gd name="T48" fmla="*/ 196 w 479"/>
                <a:gd name="T49" fmla="*/ 67 h 306"/>
                <a:gd name="T50" fmla="*/ 104 w 479"/>
                <a:gd name="T51" fmla="*/ 101 h 306"/>
                <a:gd name="T52" fmla="*/ 69 w 479"/>
                <a:gd name="T53" fmla="*/ 140 h 306"/>
                <a:gd name="T54" fmla="*/ 78 w 479"/>
                <a:gd name="T55" fmla="*/ 179 h 306"/>
                <a:gd name="T56" fmla="*/ 98 w 479"/>
                <a:gd name="T57" fmla="*/ 195 h 306"/>
                <a:gd name="T58" fmla="*/ 142 w 479"/>
                <a:gd name="T59" fmla="*/ 214 h 306"/>
                <a:gd name="T60" fmla="*/ 212 w 479"/>
                <a:gd name="T61" fmla="*/ 220 h 306"/>
                <a:gd name="T62" fmla="*/ 273 w 479"/>
                <a:gd name="T63" fmla="*/ 215 h 306"/>
                <a:gd name="T64" fmla="*/ 325 w 479"/>
                <a:gd name="T65" fmla="*/ 205 h 306"/>
                <a:gd name="T66" fmla="*/ 354 w 479"/>
                <a:gd name="T67" fmla="*/ 190 h 306"/>
                <a:gd name="T68" fmla="*/ 383 w 479"/>
                <a:gd name="T69" fmla="*/ 162 h 306"/>
                <a:gd name="T70" fmla="*/ 396 w 479"/>
                <a:gd name="T71" fmla="*/ 141 h 306"/>
                <a:gd name="T72" fmla="*/ 386 w 479"/>
                <a:gd name="T73" fmla="*/ 92 h 306"/>
                <a:gd name="T74" fmla="*/ 361 w 479"/>
                <a:gd name="T75" fmla="*/ 72 h 306"/>
                <a:gd name="T76" fmla="*/ 330 w 479"/>
                <a:gd name="T77" fmla="*/ 61 h 306"/>
                <a:gd name="T78" fmla="*/ 295 w 479"/>
                <a:gd name="T79" fmla="*/ 6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9" h="306">
                  <a:moveTo>
                    <a:pt x="264" y="1"/>
                  </a:moveTo>
                  <a:lnTo>
                    <a:pt x="264" y="1"/>
                  </a:lnTo>
                  <a:cubicBezTo>
                    <a:pt x="299" y="3"/>
                    <a:pt x="334" y="6"/>
                    <a:pt x="369" y="9"/>
                  </a:cubicBezTo>
                  <a:cubicBezTo>
                    <a:pt x="376" y="9"/>
                    <a:pt x="382" y="11"/>
                    <a:pt x="388" y="16"/>
                  </a:cubicBezTo>
                  <a:cubicBezTo>
                    <a:pt x="401" y="26"/>
                    <a:pt x="415" y="35"/>
                    <a:pt x="428" y="44"/>
                  </a:cubicBezTo>
                  <a:cubicBezTo>
                    <a:pt x="468" y="73"/>
                    <a:pt x="479" y="122"/>
                    <a:pt x="479" y="159"/>
                  </a:cubicBezTo>
                  <a:cubicBezTo>
                    <a:pt x="478" y="169"/>
                    <a:pt x="476" y="178"/>
                    <a:pt x="472" y="187"/>
                  </a:cubicBezTo>
                  <a:cubicBezTo>
                    <a:pt x="453" y="230"/>
                    <a:pt x="421" y="260"/>
                    <a:pt x="380" y="282"/>
                  </a:cubicBezTo>
                  <a:cubicBezTo>
                    <a:pt x="375" y="285"/>
                    <a:pt x="370" y="286"/>
                    <a:pt x="365" y="287"/>
                  </a:cubicBezTo>
                  <a:cubicBezTo>
                    <a:pt x="358" y="289"/>
                    <a:pt x="351" y="289"/>
                    <a:pt x="344" y="289"/>
                  </a:cubicBezTo>
                  <a:cubicBezTo>
                    <a:pt x="316" y="292"/>
                    <a:pt x="287" y="295"/>
                    <a:pt x="259" y="301"/>
                  </a:cubicBezTo>
                  <a:cubicBezTo>
                    <a:pt x="232" y="306"/>
                    <a:pt x="205" y="303"/>
                    <a:pt x="178" y="296"/>
                  </a:cubicBezTo>
                  <a:cubicBezTo>
                    <a:pt x="176" y="296"/>
                    <a:pt x="173" y="295"/>
                    <a:pt x="171" y="294"/>
                  </a:cubicBezTo>
                  <a:cubicBezTo>
                    <a:pt x="160" y="288"/>
                    <a:pt x="150" y="280"/>
                    <a:pt x="139" y="276"/>
                  </a:cubicBezTo>
                  <a:cubicBezTo>
                    <a:pt x="128" y="271"/>
                    <a:pt x="115" y="272"/>
                    <a:pt x="103" y="268"/>
                  </a:cubicBezTo>
                  <a:cubicBezTo>
                    <a:pt x="73" y="258"/>
                    <a:pt x="48" y="239"/>
                    <a:pt x="25" y="217"/>
                  </a:cubicBezTo>
                  <a:cubicBezTo>
                    <a:pt x="5" y="198"/>
                    <a:pt x="0" y="173"/>
                    <a:pt x="5" y="145"/>
                  </a:cubicBezTo>
                  <a:cubicBezTo>
                    <a:pt x="7" y="132"/>
                    <a:pt x="12" y="119"/>
                    <a:pt x="16" y="106"/>
                  </a:cubicBezTo>
                  <a:cubicBezTo>
                    <a:pt x="22" y="89"/>
                    <a:pt x="31" y="74"/>
                    <a:pt x="43" y="61"/>
                  </a:cubicBezTo>
                  <a:cubicBezTo>
                    <a:pt x="53" y="51"/>
                    <a:pt x="63" y="44"/>
                    <a:pt x="77" y="39"/>
                  </a:cubicBezTo>
                  <a:cubicBezTo>
                    <a:pt x="112" y="28"/>
                    <a:pt x="146" y="14"/>
                    <a:pt x="182" y="8"/>
                  </a:cubicBezTo>
                  <a:cubicBezTo>
                    <a:pt x="214" y="2"/>
                    <a:pt x="230" y="0"/>
                    <a:pt x="264" y="1"/>
                  </a:cubicBezTo>
                  <a:close/>
                  <a:moveTo>
                    <a:pt x="295" y="62"/>
                  </a:moveTo>
                  <a:lnTo>
                    <a:pt x="295" y="62"/>
                  </a:lnTo>
                  <a:cubicBezTo>
                    <a:pt x="255" y="61"/>
                    <a:pt x="225" y="62"/>
                    <a:pt x="196" y="67"/>
                  </a:cubicBezTo>
                  <a:cubicBezTo>
                    <a:pt x="162" y="72"/>
                    <a:pt x="132" y="84"/>
                    <a:pt x="104" y="101"/>
                  </a:cubicBezTo>
                  <a:cubicBezTo>
                    <a:pt x="88" y="111"/>
                    <a:pt x="77" y="124"/>
                    <a:pt x="69" y="140"/>
                  </a:cubicBezTo>
                  <a:cubicBezTo>
                    <a:pt x="61" y="158"/>
                    <a:pt x="63" y="166"/>
                    <a:pt x="78" y="179"/>
                  </a:cubicBezTo>
                  <a:cubicBezTo>
                    <a:pt x="85" y="185"/>
                    <a:pt x="91" y="190"/>
                    <a:pt x="98" y="195"/>
                  </a:cubicBezTo>
                  <a:cubicBezTo>
                    <a:pt x="111" y="204"/>
                    <a:pt x="126" y="212"/>
                    <a:pt x="142" y="214"/>
                  </a:cubicBezTo>
                  <a:cubicBezTo>
                    <a:pt x="165" y="217"/>
                    <a:pt x="189" y="218"/>
                    <a:pt x="212" y="220"/>
                  </a:cubicBezTo>
                  <a:cubicBezTo>
                    <a:pt x="232" y="214"/>
                    <a:pt x="253" y="217"/>
                    <a:pt x="273" y="215"/>
                  </a:cubicBezTo>
                  <a:cubicBezTo>
                    <a:pt x="290" y="212"/>
                    <a:pt x="308" y="210"/>
                    <a:pt x="325" y="205"/>
                  </a:cubicBezTo>
                  <a:cubicBezTo>
                    <a:pt x="335" y="202"/>
                    <a:pt x="345" y="197"/>
                    <a:pt x="354" y="190"/>
                  </a:cubicBezTo>
                  <a:cubicBezTo>
                    <a:pt x="365" y="182"/>
                    <a:pt x="374" y="172"/>
                    <a:pt x="383" y="162"/>
                  </a:cubicBezTo>
                  <a:cubicBezTo>
                    <a:pt x="389" y="156"/>
                    <a:pt x="393" y="148"/>
                    <a:pt x="396" y="141"/>
                  </a:cubicBezTo>
                  <a:cubicBezTo>
                    <a:pt x="403" y="128"/>
                    <a:pt x="402" y="104"/>
                    <a:pt x="386" y="92"/>
                  </a:cubicBezTo>
                  <a:cubicBezTo>
                    <a:pt x="378" y="86"/>
                    <a:pt x="370" y="78"/>
                    <a:pt x="361" y="72"/>
                  </a:cubicBezTo>
                  <a:cubicBezTo>
                    <a:pt x="352" y="65"/>
                    <a:pt x="342" y="61"/>
                    <a:pt x="330" y="61"/>
                  </a:cubicBezTo>
                  <a:cubicBezTo>
                    <a:pt x="315" y="62"/>
                    <a:pt x="300" y="62"/>
                    <a:pt x="295" y="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0" name="Group 1079"/>
          <p:cNvGrpSpPr/>
          <p:nvPr userDrawn="1"/>
        </p:nvGrpSpPr>
        <p:grpSpPr>
          <a:xfrm>
            <a:off x="5270832" y="145191"/>
            <a:ext cx="434975" cy="657225"/>
            <a:chOff x="6488113" y="377825"/>
            <a:chExt cx="434975" cy="657225"/>
          </a:xfrm>
          <a:solidFill>
            <a:schemeClr val="bg2"/>
          </a:solidFill>
        </p:grpSpPr>
        <p:sp>
          <p:nvSpPr>
            <p:cNvPr id="1081" name="Freeform 18"/>
            <p:cNvSpPr>
              <a:spLocks noEditPoints="1"/>
            </p:cNvSpPr>
            <p:nvPr/>
          </p:nvSpPr>
          <p:spPr bwMode="auto">
            <a:xfrm>
              <a:off x="6488113" y="377825"/>
              <a:ext cx="434975" cy="657225"/>
            </a:xfrm>
            <a:custGeom>
              <a:avLst/>
              <a:gdLst>
                <a:gd name="T0" fmla="*/ 292 w 710"/>
                <a:gd name="T1" fmla="*/ 1068 h 1073"/>
                <a:gd name="T2" fmla="*/ 179 w 710"/>
                <a:gd name="T3" fmla="*/ 1045 h 1073"/>
                <a:gd name="T4" fmla="*/ 73 w 710"/>
                <a:gd name="T5" fmla="*/ 992 h 1073"/>
                <a:gd name="T6" fmla="*/ 4 w 710"/>
                <a:gd name="T7" fmla="*/ 859 h 1073"/>
                <a:gd name="T8" fmla="*/ 42 w 710"/>
                <a:gd name="T9" fmla="*/ 764 h 1073"/>
                <a:gd name="T10" fmla="*/ 205 w 710"/>
                <a:gd name="T11" fmla="*/ 466 h 1073"/>
                <a:gd name="T12" fmla="*/ 375 w 710"/>
                <a:gd name="T13" fmla="*/ 167 h 1073"/>
                <a:gd name="T14" fmla="*/ 418 w 710"/>
                <a:gd name="T15" fmla="*/ 83 h 1073"/>
                <a:gd name="T16" fmla="*/ 460 w 710"/>
                <a:gd name="T17" fmla="*/ 35 h 1073"/>
                <a:gd name="T18" fmla="*/ 523 w 710"/>
                <a:gd name="T19" fmla="*/ 1 h 1073"/>
                <a:gd name="T20" fmla="*/ 604 w 710"/>
                <a:gd name="T21" fmla="*/ 66 h 1073"/>
                <a:gd name="T22" fmla="*/ 542 w 710"/>
                <a:gd name="T23" fmla="*/ 245 h 1073"/>
                <a:gd name="T24" fmla="*/ 543 w 710"/>
                <a:gd name="T25" fmla="*/ 275 h 1073"/>
                <a:gd name="T26" fmla="*/ 678 w 710"/>
                <a:gd name="T27" fmla="*/ 374 h 1073"/>
                <a:gd name="T28" fmla="*/ 706 w 710"/>
                <a:gd name="T29" fmla="*/ 464 h 1073"/>
                <a:gd name="T30" fmla="*/ 658 w 710"/>
                <a:gd name="T31" fmla="*/ 594 h 1073"/>
                <a:gd name="T32" fmla="*/ 607 w 710"/>
                <a:gd name="T33" fmla="*/ 682 h 1073"/>
                <a:gd name="T34" fmla="*/ 515 w 710"/>
                <a:gd name="T35" fmla="*/ 864 h 1073"/>
                <a:gd name="T36" fmla="*/ 451 w 710"/>
                <a:gd name="T37" fmla="*/ 973 h 1073"/>
                <a:gd name="T38" fmla="*/ 292 w 710"/>
                <a:gd name="T39" fmla="*/ 1068 h 1073"/>
                <a:gd name="T40" fmla="*/ 363 w 710"/>
                <a:gd name="T41" fmla="*/ 959 h 1073"/>
                <a:gd name="T42" fmla="*/ 386 w 710"/>
                <a:gd name="T43" fmla="*/ 937 h 1073"/>
                <a:gd name="T44" fmla="*/ 498 w 710"/>
                <a:gd name="T45" fmla="*/ 742 h 1073"/>
                <a:gd name="T46" fmla="*/ 594 w 710"/>
                <a:gd name="T47" fmla="*/ 566 h 1073"/>
                <a:gd name="T48" fmla="*/ 635 w 710"/>
                <a:gd name="T49" fmla="*/ 446 h 1073"/>
                <a:gd name="T50" fmla="*/ 516 w 710"/>
                <a:gd name="T51" fmla="*/ 347 h 1073"/>
                <a:gd name="T52" fmla="*/ 460 w 710"/>
                <a:gd name="T53" fmla="*/ 266 h 1073"/>
                <a:gd name="T54" fmla="*/ 550 w 710"/>
                <a:gd name="T55" fmla="*/ 78 h 1073"/>
                <a:gd name="T56" fmla="*/ 526 w 710"/>
                <a:gd name="T57" fmla="*/ 71 h 1073"/>
                <a:gd name="T58" fmla="*/ 437 w 710"/>
                <a:gd name="T59" fmla="*/ 193 h 1073"/>
                <a:gd name="T60" fmla="*/ 339 w 710"/>
                <a:gd name="T61" fmla="*/ 372 h 1073"/>
                <a:gd name="T62" fmla="*/ 249 w 710"/>
                <a:gd name="T63" fmla="*/ 532 h 1073"/>
                <a:gd name="T64" fmla="*/ 227 w 710"/>
                <a:gd name="T65" fmla="*/ 576 h 1073"/>
                <a:gd name="T66" fmla="*/ 149 w 710"/>
                <a:gd name="T67" fmla="*/ 710 h 1073"/>
                <a:gd name="T68" fmla="*/ 89 w 710"/>
                <a:gd name="T69" fmla="*/ 912 h 1073"/>
                <a:gd name="T70" fmla="*/ 181 w 710"/>
                <a:gd name="T71" fmla="*/ 963 h 1073"/>
                <a:gd name="T72" fmla="*/ 269 w 710"/>
                <a:gd name="T73" fmla="*/ 995 h 1073"/>
                <a:gd name="T74" fmla="*/ 332 w 710"/>
                <a:gd name="T75" fmla="*/ 98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0" h="1073">
                  <a:moveTo>
                    <a:pt x="292" y="1068"/>
                  </a:moveTo>
                  <a:lnTo>
                    <a:pt x="292" y="1068"/>
                  </a:lnTo>
                  <a:cubicBezTo>
                    <a:pt x="279" y="1071"/>
                    <a:pt x="268" y="1069"/>
                    <a:pt x="258" y="1066"/>
                  </a:cubicBezTo>
                  <a:cubicBezTo>
                    <a:pt x="231" y="1059"/>
                    <a:pt x="205" y="1052"/>
                    <a:pt x="179" y="1045"/>
                  </a:cubicBezTo>
                  <a:cubicBezTo>
                    <a:pt x="170" y="1042"/>
                    <a:pt x="161" y="1038"/>
                    <a:pt x="152" y="1034"/>
                  </a:cubicBezTo>
                  <a:cubicBezTo>
                    <a:pt x="126" y="1020"/>
                    <a:pt x="100" y="1004"/>
                    <a:pt x="73" y="992"/>
                  </a:cubicBezTo>
                  <a:cubicBezTo>
                    <a:pt x="58" y="985"/>
                    <a:pt x="45" y="975"/>
                    <a:pt x="34" y="962"/>
                  </a:cubicBezTo>
                  <a:cubicBezTo>
                    <a:pt x="9" y="932"/>
                    <a:pt x="0" y="897"/>
                    <a:pt x="4" y="859"/>
                  </a:cubicBezTo>
                  <a:cubicBezTo>
                    <a:pt x="4" y="855"/>
                    <a:pt x="5" y="851"/>
                    <a:pt x="7" y="847"/>
                  </a:cubicBezTo>
                  <a:cubicBezTo>
                    <a:pt x="18" y="819"/>
                    <a:pt x="29" y="791"/>
                    <a:pt x="42" y="764"/>
                  </a:cubicBezTo>
                  <a:cubicBezTo>
                    <a:pt x="67" y="711"/>
                    <a:pt x="97" y="660"/>
                    <a:pt x="125" y="609"/>
                  </a:cubicBezTo>
                  <a:cubicBezTo>
                    <a:pt x="151" y="561"/>
                    <a:pt x="177" y="513"/>
                    <a:pt x="205" y="466"/>
                  </a:cubicBezTo>
                  <a:cubicBezTo>
                    <a:pt x="231" y="424"/>
                    <a:pt x="254" y="381"/>
                    <a:pt x="277" y="338"/>
                  </a:cubicBezTo>
                  <a:cubicBezTo>
                    <a:pt x="309" y="280"/>
                    <a:pt x="342" y="224"/>
                    <a:pt x="375" y="167"/>
                  </a:cubicBezTo>
                  <a:cubicBezTo>
                    <a:pt x="382" y="154"/>
                    <a:pt x="388" y="140"/>
                    <a:pt x="395" y="127"/>
                  </a:cubicBezTo>
                  <a:cubicBezTo>
                    <a:pt x="403" y="112"/>
                    <a:pt x="410" y="98"/>
                    <a:pt x="418" y="83"/>
                  </a:cubicBezTo>
                  <a:cubicBezTo>
                    <a:pt x="425" y="68"/>
                    <a:pt x="434" y="55"/>
                    <a:pt x="449" y="47"/>
                  </a:cubicBezTo>
                  <a:cubicBezTo>
                    <a:pt x="454" y="45"/>
                    <a:pt x="457" y="39"/>
                    <a:pt x="460" y="35"/>
                  </a:cubicBezTo>
                  <a:cubicBezTo>
                    <a:pt x="469" y="22"/>
                    <a:pt x="482" y="14"/>
                    <a:pt x="495" y="7"/>
                  </a:cubicBezTo>
                  <a:cubicBezTo>
                    <a:pt x="504" y="2"/>
                    <a:pt x="513" y="0"/>
                    <a:pt x="523" y="1"/>
                  </a:cubicBezTo>
                  <a:cubicBezTo>
                    <a:pt x="542" y="3"/>
                    <a:pt x="561" y="6"/>
                    <a:pt x="577" y="18"/>
                  </a:cubicBezTo>
                  <a:cubicBezTo>
                    <a:pt x="593" y="30"/>
                    <a:pt x="603" y="46"/>
                    <a:pt x="604" y="66"/>
                  </a:cubicBezTo>
                  <a:cubicBezTo>
                    <a:pt x="606" y="89"/>
                    <a:pt x="604" y="112"/>
                    <a:pt x="594" y="134"/>
                  </a:cubicBezTo>
                  <a:cubicBezTo>
                    <a:pt x="576" y="171"/>
                    <a:pt x="559" y="208"/>
                    <a:pt x="542" y="245"/>
                  </a:cubicBezTo>
                  <a:cubicBezTo>
                    <a:pt x="541" y="249"/>
                    <a:pt x="539" y="253"/>
                    <a:pt x="537" y="257"/>
                  </a:cubicBezTo>
                  <a:cubicBezTo>
                    <a:pt x="535" y="262"/>
                    <a:pt x="537" y="271"/>
                    <a:pt x="543" y="275"/>
                  </a:cubicBezTo>
                  <a:cubicBezTo>
                    <a:pt x="567" y="290"/>
                    <a:pt x="589" y="309"/>
                    <a:pt x="613" y="324"/>
                  </a:cubicBezTo>
                  <a:cubicBezTo>
                    <a:pt x="637" y="338"/>
                    <a:pt x="659" y="354"/>
                    <a:pt x="678" y="374"/>
                  </a:cubicBezTo>
                  <a:cubicBezTo>
                    <a:pt x="692" y="388"/>
                    <a:pt x="702" y="403"/>
                    <a:pt x="703" y="424"/>
                  </a:cubicBezTo>
                  <a:cubicBezTo>
                    <a:pt x="704" y="437"/>
                    <a:pt x="710" y="450"/>
                    <a:pt x="706" y="464"/>
                  </a:cubicBezTo>
                  <a:cubicBezTo>
                    <a:pt x="700" y="488"/>
                    <a:pt x="699" y="513"/>
                    <a:pt x="687" y="535"/>
                  </a:cubicBezTo>
                  <a:cubicBezTo>
                    <a:pt x="677" y="554"/>
                    <a:pt x="668" y="574"/>
                    <a:pt x="658" y="594"/>
                  </a:cubicBezTo>
                  <a:cubicBezTo>
                    <a:pt x="657" y="596"/>
                    <a:pt x="655" y="598"/>
                    <a:pt x="654" y="600"/>
                  </a:cubicBezTo>
                  <a:cubicBezTo>
                    <a:pt x="633" y="624"/>
                    <a:pt x="621" y="653"/>
                    <a:pt x="607" y="682"/>
                  </a:cubicBezTo>
                  <a:cubicBezTo>
                    <a:pt x="587" y="725"/>
                    <a:pt x="565" y="767"/>
                    <a:pt x="544" y="810"/>
                  </a:cubicBezTo>
                  <a:cubicBezTo>
                    <a:pt x="535" y="828"/>
                    <a:pt x="525" y="846"/>
                    <a:pt x="515" y="864"/>
                  </a:cubicBezTo>
                  <a:cubicBezTo>
                    <a:pt x="500" y="893"/>
                    <a:pt x="485" y="922"/>
                    <a:pt x="466" y="949"/>
                  </a:cubicBezTo>
                  <a:cubicBezTo>
                    <a:pt x="461" y="957"/>
                    <a:pt x="456" y="965"/>
                    <a:pt x="451" y="973"/>
                  </a:cubicBezTo>
                  <a:cubicBezTo>
                    <a:pt x="429" y="1016"/>
                    <a:pt x="394" y="1042"/>
                    <a:pt x="350" y="1057"/>
                  </a:cubicBezTo>
                  <a:cubicBezTo>
                    <a:pt x="331" y="1064"/>
                    <a:pt x="312" y="1073"/>
                    <a:pt x="292" y="1068"/>
                  </a:cubicBezTo>
                  <a:close/>
                  <a:moveTo>
                    <a:pt x="363" y="959"/>
                  </a:moveTo>
                  <a:lnTo>
                    <a:pt x="363" y="959"/>
                  </a:lnTo>
                  <a:cubicBezTo>
                    <a:pt x="368" y="958"/>
                    <a:pt x="371" y="955"/>
                    <a:pt x="372" y="951"/>
                  </a:cubicBezTo>
                  <a:cubicBezTo>
                    <a:pt x="379" y="949"/>
                    <a:pt x="382" y="942"/>
                    <a:pt x="386" y="937"/>
                  </a:cubicBezTo>
                  <a:cubicBezTo>
                    <a:pt x="403" y="909"/>
                    <a:pt x="421" y="882"/>
                    <a:pt x="436" y="852"/>
                  </a:cubicBezTo>
                  <a:cubicBezTo>
                    <a:pt x="455" y="815"/>
                    <a:pt x="478" y="779"/>
                    <a:pt x="498" y="742"/>
                  </a:cubicBezTo>
                  <a:cubicBezTo>
                    <a:pt x="512" y="717"/>
                    <a:pt x="525" y="691"/>
                    <a:pt x="539" y="666"/>
                  </a:cubicBezTo>
                  <a:cubicBezTo>
                    <a:pt x="558" y="633"/>
                    <a:pt x="577" y="600"/>
                    <a:pt x="594" y="566"/>
                  </a:cubicBezTo>
                  <a:cubicBezTo>
                    <a:pt x="610" y="534"/>
                    <a:pt x="624" y="501"/>
                    <a:pt x="632" y="467"/>
                  </a:cubicBezTo>
                  <a:cubicBezTo>
                    <a:pt x="634" y="460"/>
                    <a:pt x="634" y="453"/>
                    <a:pt x="635" y="446"/>
                  </a:cubicBezTo>
                  <a:cubicBezTo>
                    <a:pt x="636" y="436"/>
                    <a:pt x="633" y="428"/>
                    <a:pt x="623" y="422"/>
                  </a:cubicBezTo>
                  <a:cubicBezTo>
                    <a:pt x="586" y="399"/>
                    <a:pt x="550" y="375"/>
                    <a:pt x="516" y="347"/>
                  </a:cubicBezTo>
                  <a:cubicBezTo>
                    <a:pt x="501" y="335"/>
                    <a:pt x="486" y="324"/>
                    <a:pt x="472" y="311"/>
                  </a:cubicBezTo>
                  <a:cubicBezTo>
                    <a:pt x="459" y="299"/>
                    <a:pt x="455" y="284"/>
                    <a:pt x="460" y="266"/>
                  </a:cubicBezTo>
                  <a:cubicBezTo>
                    <a:pt x="462" y="261"/>
                    <a:pt x="464" y="256"/>
                    <a:pt x="466" y="251"/>
                  </a:cubicBezTo>
                  <a:cubicBezTo>
                    <a:pt x="494" y="193"/>
                    <a:pt x="515" y="133"/>
                    <a:pt x="550" y="78"/>
                  </a:cubicBezTo>
                  <a:cubicBezTo>
                    <a:pt x="551" y="76"/>
                    <a:pt x="546" y="70"/>
                    <a:pt x="542" y="70"/>
                  </a:cubicBezTo>
                  <a:cubicBezTo>
                    <a:pt x="537" y="70"/>
                    <a:pt x="531" y="69"/>
                    <a:pt x="526" y="71"/>
                  </a:cubicBezTo>
                  <a:cubicBezTo>
                    <a:pt x="510" y="75"/>
                    <a:pt x="496" y="83"/>
                    <a:pt x="482" y="93"/>
                  </a:cubicBezTo>
                  <a:cubicBezTo>
                    <a:pt x="472" y="128"/>
                    <a:pt x="455" y="161"/>
                    <a:pt x="437" y="193"/>
                  </a:cubicBezTo>
                  <a:cubicBezTo>
                    <a:pt x="408" y="247"/>
                    <a:pt x="378" y="301"/>
                    <a:pt x="349" y="355"/>
                  </a:cubicBezTo>
                  <a:cubicBezTo>
                    <a:pt x="346" y="361"/>
                    <a:pt x="342" y="366"/>
                    <a:pt x="339" y="372"/>
                  </a:cubicBezTo>
                  <a:cubicBezTo>
                    <a:pt x="325" y="399"/>
                    <a:pt x="312" y="426"/>
                    <a:pt x="296" y="452"/>
                  </a:cubicBezTo>
                  <a:cubicBezTo>
                    <a:pt x="281" y="479"/>
                    <a:pt x="268" y="507"/>
                    <a:pt x="249" y="532"/>
                  </a:cubicBezTo>
                  <a:cubicBezTo>
                    <a:pt x="245" y="537"/>
                    <a:pt x="243" y="542"/>
                    <a:pt x="241" y="547"/>
                  </a:cubicBezTo>
                  <a:cubicBezTo>
                    <a:pt x="239" y="558"/>
                    <a:pt x="232" y="567"/>
                    <a:pt x="227" y="576"/>
                  </a:cubicBezTo>
                  <a:cubicBezTo>
                    <a:pt x="219" y="588"/>
                    <a:pt x="213" y="599"/>
                    <a:pt x="206" y="611"/>
                  </a:cubicBezTo>
                  <a:cubicBezTo>
                    <a:pt x="187" y="644"/>
                    <a:pt x="167" y="677"/>
                    <a:pt x="149" y="710"/>
                  </a:cubicBezTo>
                  <a:cubicBezTo>
                    <a:pt x="127" y="751"/>
                    <a:pt x="103" y="791"/>
                    <a:pt x="85" y="834"/>
                  </a:cubicBezTo>
                  <a:cubicBezTo>
                    <a:pt x="73" y="861"/>
                    <a:pt x="74" y="887"/>
                    <a:pt x="89" y="912"/>
                  </a:cubicBezTo>
                  <a:cubicBezTo>
                    <a:pt x="92" y="917"/>
                    <a:pt x="96" y="920"/>
                    <a:pt x="101" y="922"/>
                  </a:cubicBezTo>
                  <a:cubicBezTo>
                    <a:pt x="129" y="933"/>
                    <a:pt x="157" y="945"/>
                    <a:pt x="181" y="963"/>
                  </a:cubicBezTo>
                  <a:cubicBezTo>
                    <a:pt x="189" y="968"/>
                    <a:pt x="198" y="972"/>
                    <a:pt x="207" y="975"/>
                  </a:cubicBezTo>
                  <a:cubicBezTo>
                    <a:pt x="227" y="983"/>
                    <a:pt x="248" y="989"/>
                    <a:pt x="269" y="995"/>
                  </a:cubicBezTo>
                  <a:cubicBezTo>
                    <a:pt x="274" y="997"/>
                    <a:pt x="280" y="999"/>
                    <a:pt x="285" y="998"/>
                  </a:cubicBezTo>
                  <a:cubicBezTo>
                    <a:pt x="301" y="994"/>
                    <a:pt x="317" y="992"/>
                    <a:pt x="332" y="984"/>
                  </a:cubicBezTo>
                  <a:cubicBezTo>
                    <a:pt x="344" y="978"/>
                    <a:pt x="356" y="972"/>
                    <a:pt x="363" y="95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19"/>
            <p:cNvSpPr>
              <a:spLocks/>
            </p:cNvSpPr>
            <p:nvPr/>
          </p:nvSpPr>
          <p:spPr bwMode="auto">
            <a:xfrm>
              <a:off x="6680200" y="777875"/>
              <a:ext cx="50800" cy="50800"/>
            </a:xfrm>
            <a:custGeom>
              <a:avLst/>
              <a:gdLst>
                <a:gd name="T0" fmla="*/ 81 w 82"/>
                <a:gd name="T1" fmla="*/ 46 h 83"/>
                <a:gd name="T2" fmla="*/ 81 w 82"/>
                <a:gd name="T3" fmla="*/ 46 h 83"/>
                <a:gd name="T4" fmla="*/ 40 w 82"/>
                <a:gd name="T5" fmla="*/ 82 h 83"/>
                <a:gd name="T6" fmla="*/ 1 w 82"/>
                <a:gd name="T7" fmla="*/ 39 h 83"/>
                <a:gd name="T8" fmla="*/ 44 w 82"/>
                <a:gd name="T9" fmla="*/ 1 h 83"/>
                <a:gd name="T10" fmla="*/ 81 w 82"/>
                <a:gd name="T11" fmla="*/ 46 h 83"/>
              </a:gdLst>
              <a:ahLst/>
              <a:cxnLst>
                <a:cxn ang="0">
                  <a:pos x="T0" y="T1"/>
                </a:cxn>
                <a:cxn ang="0">
                  <a:pos x="T2" y="T3"/>
                </a:cxn>
                <a:cxn ang="0">
                  <a:pos x="T4" y="T5"/>
                </a:cxn>
                <a:cxn ang="0">
                  <a:pos x="T6" y="T7"/>
                </a:cxn>
                <a:cxn ang="0">
                  <a:pos x="T8" y="T9"/>
                </a:cxn>
                <a:cxn ang="0">
                  <a:pos x="T10" y="T11"/>
                </a:cxn>
              </a:cxnLst>
              <a:rect l="0" t="0" r="r" b="b"/>
              <a:pathLst>
                <a:path w="82" h="83">
                  <a:moveTo>
                    <a:pt x="81" y="46"/>
                  </a:moveTo>
                  <a:lnTo>
                    <a:pt x="81" y="46"/>
                  </a:lnTo>
                  <a:cubicBezTo>
                    <a:pt x="80" y="66"/>
                    <a:pt x="62" y="83"/>
                    <a:pt x="40" y="82"/>
                  </a:cubicBezTo>
                  <a:cubicBezTo>
                    <a:pt x="16" y="81"/>
                    <a:pt x="0" y="64"/>
                    <a:pt x="1" y="39"/>
                  </a:cubicBezTo>
                  <a:cubicBezTo>
                    <a:pt x="3" y="17"/>
                    <a:pt x="15" y="1"/>
                    <a:pt x="44" y="1"/>
                  </a:cubicBezTo>
                  <a:cubicBezTo>
                    <a:pt x="66" y="0"/>
                    <a:pt x="82" y="21"/>
                    <a:pt x="81"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20"/>
            <p:cNvSpPr>
              <a:spLocks/>
            </p:cNvSpPr>
            <p:nvPr/>
          </p:nvSpPr>
          <p:spPr bwMode="auto">
            <a:xfrm>
              <a:off x="6594475" y="812800"/>
              <a:ext cx="52388" cy="49213"/>
            </a:xfrm>
            <a:custGeom>
              <a:avLst/>
              <a:gdLst>
                <a:gd name="T0" fmla="*/ 44 w 85"/>
                <a:gd name="T1" fmla="*/ 80 h 81"/>
                <a:gd name="T2" fmla="*/ 44 w 85"/>
                <a:gd name="T3" fmla="*/ 80 h 81"/>
                <a:gd name="T4" fmla="*/ 8 w 85"/>
                <a:gd name="T5" fmla="*/ 63 h 81"/>
                <a:gd name="T6" fmla="*/ 4 w 85"/>
                <a:gd name="T7" fmla="*/ 33 h 81"/>
                <a:gd name="T8" fmla="*/ 32 w 85"/>
                <a:gd name="T9" fmla="*/ 5 h 81"/>
                <a:gd name="T10" fmla="*/ 73 w 85"/>
                <a:gd name="T11" fmla="*/ 22 h 81"/>
                <a:gd name="T12" fmla="*/ 77 w 85"/>
                <a:gd name="T13" fmla="*/ 33 h 81"/>
                <a:gd name="T14" fmla="*/ 44 w 85"/>
                <a:gd name="T15" fmla="*/ 8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81">
                  <a:moveTo>
                    <a:pt x="44" y="80"/>
                  </a:moveTo>
                  <a:lnTo>
                    <a:pt x="44" y="80"/>
                  </a:lnTo>
                  <a:cubicBezTo>
                    <a:pt x="29" y="80"/>
                    <a:pt x="17" y="75"/>
                    <a:pt x="8" y="63"/>
                  </a:cubicBezTo>
                  <a:cubicBezTo>
                    <a:pt x="1" y="54"/>
                    <a:pt x="0" y="44"/>
                    <a:pt x="4" y="33"/>
                  </a:cubicBezTo>
                  <a:cubicBezTo>
                    <a:pt x="9" y="19"/>
                    <a:pt x="18" y="10"/>
                    <a:pt x="32" y="5"/>
                  </a:cubicBezTo>
                  <a:cubicBezTo>
                    <a:pt x="49" y="0"/>
                    <a:pt x="65" y="6"/>
                    <a:pt x="73" y="22"/>
                  </a:cubicBezTo>
                  <a:cubicBezTo>
                    <a:pt x="74" y="25"/>
                    <a:pt x="75" y="29"/>
                    <a:pt x="77" y="33"/>
                  </a:cubicBezTo>
                  <a:cubicBezTo>
                    <a:pt x="85" y="57"/>
                    <a:pt x="68" y="81"/>
                    <a:pt x="44" y="8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21"/>
            <p:cNvSpPr>
              <a:spLocks/>
            </p:cNvSpPr>
            <p:nvPr/>
          </p:nvSpPr>
          <p:spPr bwMode="auto">
            <a:xfrm>
              <a:off x="6646863" y="839788"/>
              <a:ext cx="49213" cy="50800"/>
            </a:xfrm>
            <a:custGeom>
              <a:avLst/>
              <a:gdLst>
                <a:gd name="T0" fmla="*/ 41 w 79"/>
                <a:gd name="T1" fmla="*/ 81 h 83"/>
                <a:gd name="T2" fmla="*/ 41 w 79"/>
                <a:gd name="T3" fmla="*/ 81 h 83"/>
                <a:gd name="T4" fmla="*/ 3 w 79"/>
                <a:gd name="T5" fmla="*/ 38 h 83"/>
                <a:gd name="T6" fmla="*/ 55 w 79"/>
                <a:gd name="T7" fmla="*/ 6 h 83"/>
                <a:gd name="T8" fmla="*/ 65 w 79"/>
                <a:gd name="T9" fmla="*/ 13 h 83"/>
                <a:gd name="T10" fmla="*/ 74 w 79"/>
                <a:gd name="T11" fmla="*/ 27 h 83"/>
                <a:gd name="T12" fmla="*/ 76 w 79"/>
                <a:gd name="T13" fmla="*/ 54 h 83"/>
                <a:gd name="T14" fmla="*/ 73 w 79"/>
                <a:gd name="T15" fmla="*/ 62 h 83"/>
                <a:gd name="T16" fmla="*/ 53 w 79"/>
                <a:gd name="T17" fmla="*/ 80 h 83"/>
                <a:gd name="T18" fmla="*/ 41 w 79"/>
                <a:gd name="T19"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83">
                  <a:moveTo>
                    <a:pt x="41" y="81"/>
                  </a:moveTo>
                  <a:lnTo>
                    <a:pt x="41" y="81"/>
                  </a:lnTo>
                  <a:cubicBezTo>
                    <a:pt x="16" y="83"/>
                    <a:pt x="0" y="61"/>
                    <a:pt x="3" y="38"/>
                  </a:cubicBezTo>
                  <a:cubicBezTo>
                    <a:pt x="7" y="9"/>
                    <a:pt x="34" y="0"/>
                    <a:pt x="55" y="6"/>
                  </a:cubicBezTo>
                  <a:cubicBezTo>
                    <a:pt x="59" y="7"/>
                    <a:pt x="62" y="10"/>
                    <a:pt x="65" y="13"/>
                  </a:cubicBezTo>
                  <a:cubicBezTo>
                    <a:pt x="68" y="17"/>
                    <a:pt x="71" y="22"/>
                    <a:pt x="74" y="27"/>
                  </a:cubicBezTo>
                  <a:cubicBezTo>
                    <a:pt x="79" y="35"/>
                    <a:pt x="79" y="45"/>
                    <a:pt x="76" y="54"/>
                  </a:cubicBezTo>
                  <a:cubicBezTo>
                    <a:pt x="75" y="57"/>
                    <a:pt x="74" y="59"/>
                    <a:pt x="73" y="62"/>
                  </a:cubicBezTo>
                  <a:cubicBezTo>
                    <a:pt x="70" y="72"/>
                    <a:pt x="63" y="77"/>
                    <a:pt x="53" y="80"/>
                  </a:cubicBezTo>
                  <a:cubicBezTo>
                    <a:pt x="49" y="81"/>
                    <a:pt x="45" y="80"/>
                    <a:pt x="41" y="8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22"/>
            <p:cNvSpPr>
              <a:spLocks/>
            </p:cNvSpPr>
            <p:nvPr/>
          </p:nvSpPr>
          <p:spPr bwMode="auto">
            <a:xfrm>
              <a:off x="6735763" y="800100"/>
              <a:ext cx="44450" cy="49213"/>
            </a:xfrm>
            <a:custGeom>
              <a:avLst/>
              <a:gdLst>
                <a:gd name="T0" fmla="*/ 34 w 72"/>
                <a:gd name="T1" fmla="*/ 0 h 79"/>
                <a:gd name="T2" fmla="*/ 34 w 72"/>
                <a:gd name="T3" fmla="*/ 0 h 79"/>
                <a:gd name="T4" fmla="*/ 69 w 72"/>
                <a:gd name="T5" fmla="*/ 25 h 79"/>
                <a:gd name="T6" fmla="*/ 69 w 72"/>
                <a:gd name="T7" fmla="*/ 53 h 79"/>
                <a:gd name="T8" fmla="*/ 31 w 72"/>
                <a:gd name="T9" fmla="*/ 75 h 79"/>
                <a:gd name="T10" fmla="*/ 19 w 72"/>
                <a:gd name="T11" fmla="*/ 71 h 79"/>
                <a:gd name="T12" fmla="*/ 0 w 72"/>
                <a:gd name="T13" fmla="*/ 42 h 79"/>
                <a:gd name="T14" fmla="*/ 0 w 72"/>
                <a:gd name="T15" fmla="*/ 38 h 79"/>
                <a:gd name="T16" fmla="*/ 24 w 72"/>
                <a:gd name="T17" fmla="*/ 4 h 79"/>
                <a:gd name="T18" fmla="*/ 34 w 72"/>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9">
                  <a:moveTo>
                    <a:pt x="34" y="0"/>
                  </a:moveTo>
                  <a:lnTo>
                    <a:pt x="34" y="0"/>
                  </a:lnTo>
                  <a:cubicBezTo>
                    <a:pt x="49" y="2"/>
                    <a:pt x="64" y="7"/>
                    <a:pt x="69" y="25"/>
                  </a:cubicBezTo>
                  <a:cubicBezTo>
                    <a:pt x="71" y="35"/>
                    <a:pt x="72" y="44"/>
                    <a:pt x="69" y="53"/>
                  </a:cubicBezTo>
                  <a:cubicBezTo>
                    <a:pt x="63" y="70"/>
                    <a:pt x="47" y="79"/>
                    <a:pt x="31" y="75"/>
                  </a:cubicBezTo>
                  <a:cubicBezTo>
                    <a:pt x="27" y="74"/>
                    <a:pt x="23" y="73"/>
                    <a:pt x="19" y="71"/>
                  </a:cubicBezTo>
                  <a:cubicBezTo>
                    <a:pt x="7" y="65"/>
                    <a:pt x="1" y="55"/>
                    <a:pt x="0" y="42"/>
                  </a:cubicBezTo>
                  <a:cubicBezTo>
                    <a:pt x="0" y="41"/>
                    <a:pt x="0" y="39"/>
                    <a:pt x="0" y="38"/>
                  </a:cubicBezTo>
                  <a:cubicBezTo>
                    <a:pt x="0" y="21"/>
                    <a:pt x="8" y="10"/>
                    <a:pt x="24" y="4"/>
                  </a:cubicBezTo>
                  <a:cubicBezTo>
                    <a:pt x="27" y="2"/>
                    <a:pt x="31" y="1"/>
                    <a:pt x="3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23"/>
            <p:cNvSpPr>
              <a:spLocks/>
            </p:cNvSpPr>
            <p:nvPr/>
          </p:nvSpPr>
          <p:spPr bwMode="auto">
            <a:xfrm>
              <a:off x="6700838" y="857250"/>
              <a:ext cx="46038" cy="47625"/>
            </a:xfrm>
            <a:custGeom>
              <a:avLst/>
              <a:gdLst>
                <a:gd name="T0" fmla="*/ 1 w 76"/>
                <a:gd name="T1" fmla="*/ 35 h 78"/>
                <a:gd name="T2" fmla="*/ 1 w 76"/>
                <a:gd name="T3" fmla="*/ 35 h 78"/>
                <a:gd name="T4" fmla="*/ 26 w 76"/>
                <a:gd name="T5" fmla="*/ 2 h 78"/>
                <a:gd name="T6" fmla="*/ 57 w 76"/>
                <a:gd name="T7" fmla="*/ 6 h 78"/>
                <a:gd name="T8" fmla="*/ 72 w 76"/>
                <a:gd name="T9" fmla="*/ 45 h 78"/>
                <a:gd name="T10" fmla="*/ 67 w 76"/>
                <a:gd name="T11" fmla="*/ 57 h 78"/>
                <a:gd name="T12" fmla="*/ 30 w 76"/>
                <a:gd name="T13" fmla="*/ 74 h 78"/>
                <a:gd name="T14" fmla="*/ 1 w 76"/>
                <a:gd name="T15" fmla="*/ 35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8">
                  <a:moveTo>
                    <a:pt x="1" y="35"/>
                  </a:moveTo>
                  <a:lnTo>
                    <a:pt x="1" y="35"/>
                  </a:lnTo>
                  <a:cubicBezTo>
                    <a:pt x="0" y="20"/>
                    <a:pt x="11" y="6"/>
                    <a:pt x="26" y="2"/>
                  </a:cubicBezTo>
                  <a:cubicBezTo>
                    <a:pt x="37" y="0"/>
                    <a:pt x="47" y="0"/>
                    <a:pt x="57" y="6"/>
                  </a:cubicBezTo>
                  <a:cubicBezTo>
                    <a:pt x="70" y="14"/>
                    <a:pt x="76" y="31"/>
                    <a:pt x="72" y="45"/>
                  </a:cubicBezTo>
                  <a:cubicBezTo>
                    <a:pt x="70" y="49"/>
                    <a:pt x="69" y="53"/>
                    <a:pt x="67" y="57"/>
                  </a:cubicBezTo>
                  <a:cubicBezTo>
                    <a:pt x="60" y="72"/>
                    <a:pt x="45" y="78"/>
                    <a:pt x="30" y="74"/>
                  </a:cubicBezTo>
                  <a:cubicBezTo>
                    <a:pt x="11" y="68"/>
                    <a:pt x="1" y="55"/>
                    <a:pt x="1"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24"/>
            <p:cNvSpPr>
              <a:spLocks/>
            </p:cNvSpPr>
            <p:nvPr/>
          </p:nvSpPr>
          <p:spPr bwMode="auto">
            <a:xfrm>
              <a:off x="6675438" y="920750"/>
              <a:ext cx="42863" cy="46038"/>
            </a:xfrm>
            <a:custGeom>
              <a:avLst/>
              <a:gdLst>
                <a:gd name="T0" fmla="*/ 68 w 72"/>
                <a:gd name="T1" fmla="*/ 65 h 75"/>
                <a:gd name="T2" fmla="*/ 68 w 72"/>
                <a:gd name="T3" fmla="*/ 65 h 75"/>
                <a:gd name="T4" fmla="*/ 59 w 72"/>
                <a:gd name="T5" fmla="*/ 73 h 75"/>
                <a:gd name="T6" fmla="*/ 31 w 72"/>
                <a:gd name="T7" fmla="*/ 75 h 75"/>
                <a:gd name="T8" fmla="*/ 0 w 72"/>
                <a:gd name="T9" fmla="*/ 47 h 75"/>
                <a:gd name="T10" fmla="*/ 0 w 72"/>
                <a:gd name="T11" fmla="*/ 35 h 75"/>
                <a:gd name="T12" fmla="*/ 33 w 72"/>
                <a:gd name="T13" fmla="*/ 1 h 75"/>
                <a:gd name="T14" fmla="*/ 69 w 72"/>
                <a:gd name="T15" fmla="*/ 28 h 75"/>
                <a:gd name="T16" fmla="*/ 68 w 72"/>
                <a:gd name="T17"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5">
                  <a:moveTo>
                    <a:pt x="68" y="65"/>
                  </a:moveTo>
                  <a:lnTo>
                    <a:pt x="68" y="65"/>
                  </a:lnTo>
                  <a:cubicBezTo>
                    <a:pt x="62" y="65"/>
                    <a:pt x="60" y="69"/>
                    <a:pt x="59" y="73"/>
                  </a:cubicBezTo>
                  <a:cubicBezTo>
                    <a:pt x="50" y="74"/>
                    <a:pt x="40" y="74"/>
                    <a:pt x="31" y="75"/>
                  </a:cubicBezTo>
                  <a:cubicBezTo>
                    <a:pt x="12" y="75"/>
                    <a:pt x="3" y="60"/>
                    <a:pt x="0" y="47"/>
                  </a:cubicBezTo>
                  <a:cubicBezTo>
                    <a:pt x="0" y="43"/>
                    <a:pt x="0" y="39"/>
                    <a:pt x="0" y="35"/>
                  </a:cubicBezTo>
                  <a:cubicBezTo>
                    <a:pt x="1" y="16"/>
                    <a:pt x="14" y="2"/>
                    <a:pt x="33" y="1"/>
                  </a:cubicBezTo>
                  <a:cubicBezTo>
                    <a:pt x="49" y="0"/>
                    <a:pt x="66" y="13"/>
                    <a:pt x="69" y="28"/>
                  </a:cubicBezTo>
                  <a:cubicBezTo>
                    <a:pt x="72" y="41"/>
                    <a:pt x="67" y="53"/>
                    <a:pt x="68"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25"/>
            <p:cNvSpPr>
              <a:spLocks/>
            </p:cNvSpPr>
            <p:nvPr/>
          </p:nvSpPr>
          <p:spPr bwMode="auto">
            <a:xfrm>
              <a:off x="6624638" y="754063"/>
              <a:ext cx="42863" cy="46038"/>
            </a:xfrm>
            <a:custGeom>
              <a:avLst/>
              <a:gdLst>
                <a:gd name="T0" fmla="*/ 69 w 69"/>
                <a:gd name="T1" fmla="*/ 41 h 75"/>
                <a:gd name="T2" fmla="*/ 69 w 69"/>
                <a:gd name="T3" fmla="*/ 41 h 75"/>
                <a:gd name="T4" fmla="*/ 66 w 69"/>
                <a:gd name="T5" fmla="*/ 53 h 75"/>
                <a:gd name="T6" fmla="*/ 51 w 69"/>
                <a:gd name="T7" fmla="*/ 70 h 75"/>
                <a:gd name="T8" fmla="*/ 35 w 69"/>
                <a:gd name="T9" fmla="*/ 73 h 75"/>
                <a:gd name="T10" fmla="*/ 1 w 69"/>
                <a:gd name="T11" fmla="*/ 45 h 75"/>
                <a:gd name="T12" fmla="*/ 1 w 69"/>
                <a:gd name="T13" fmla="*/ 28 h 75"/>
                <a:gd name="T14" fmla="*/ 31 w 69"/>
                <a:gd name="T15" fmla="*/ 0 h 75"/>
                <a:gd name="T16" fmla="*/ 51 w 69"/>
                <a:gd name="T17" fmla="*/ 3 h 75"/>
                <a:gd name="T18" fmla="*/ 68 w 69"/>
                <a:gd name="T19" fmla="*/ 24 h 75"/>
                <a:gd name="T20" fmla="*/ 69 w 69"/>
                <a:gd name="T21" fmla="*/ 4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5">
                  <a:moveTo>
                    <a:pt x="69" y="41"/>
                  </a:moveTo>
                  <a:lnTo>
                    <a:pt x="69" y="41"/>
                  </a:lnTo>
                  <a:cubicBezTo>
                    <a:pt x="68" y="45"/>
                    <a:pt x="67" y="49"/>
                    <a:pt x="66" y="53"/>
                  </a:cubicBezTo>
                  <a:cubicBezTo>
                    <a:pt x="64" y="61"/>
                    <a:pt x="58" y="67"/>
                    <a:pt x="51" y="70"/>
                  </a:cubicBezTo>
                  <a:cubicBezTo>
                    <a:pt x="46" y="72"/>
                    <a:pt x="40" y="73"/>
                    <a:pt x="35" y="73"/>
                  </a:cubicBezTo>
                  <a:cubicBezTo>
                    <a:pt x="16" y="75"/>
                    <a:pt x="3" y="60"/>
                    <a:pt x="1" y="45"/>
                  </a:cubicBezTo>
                  <a:cubicBezTo>
                    <a:pt x="0" y="39"/>
                    <a:pt x="0" y="34"/>
                    <a:pt x="1" y="28"/>
                  </a:cubicBezTo>
                  <a:cubicBezTo>
                    <a:pt x="2" y="14"/>
                    <a:pt x="16" y="0"/>
                    <a:pt x="31" y="0"/>
                  </a:cubicBezTo>
                  <a:cubicBezTo>
                    <a:pt x="38" y="0"/>
                    <a:pt x="45" y="1"/>
                    <a:pt x="51" y="3"/>
                  </a:cubicBezTo>
                  <a:cubicBezTo>
                    <a:pt x="60" y="7"/>
                    <a:pt x="67" y="14"/>
                    <a:pt x="68" y="24"/>
                  </a:cubicBezTo>
                  <a:cubicBezTo>
                    <a:pt x="68" y="30"/>
                    <a:pt x="69" y="35"/>
                    <a:pt x="69"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26"/>
            <p:cNvSpPr>
              <a:spLocks/>
            </p:cNvSpPr>
            <p:nvPr/>
          </p:nvSpPr>
          <p:spPr bwMode="auto">
            <a:xfrm>
              <a:off x="6565900" y="882650"/>
              <a:ext cx="44450" cy="46038"/>
            </a:xfrm>
            <a:custGeom>
              <a:avLst/>
              <a:gdLst>
                <a:gd name="T0" fmla="*/ 30 w 73"/>
                <a:gd name="T1" fmla="*/ 73 h 74"/>
                <a:gd name="T2" fmla="*/ 30 w 73"/>
                <a:gd name="T3" fmla="*/ 73 h 74"/>
                <a:gd name="T4" fmla="*/ 5 w 73"/>
                <a:gd name="T5" fmla="*/ 56 h 74"/>
                <a:gd name="T6" fmla="*/ 1 w 73"/>
                <a:gd name="T7" fmla="*/ 41 h 74"/>
                <a:gd name="T8" fmla="*/ 15 w 73"/>
                <a:gd name="T9" fmla="*/ 10 h 74"/>
                <a:gd name="T10" fmla="*/ 30 w 73"/>
                <a:gd name="T11" fmla="*/ 3 h 74"/>
                <a:gd name="T12" fmla="*/ 56 w 73"/>
                <a:gd name="T13" fmla="*/ 8 h 74"/>
                <a:gd name="T14" fmla="*/ 66 w 73"/>
                <a:gd name="T15" fmla="*/ 51 h 74"/>
                <a:gd name="T16" fmla="*/ 30 w 73"/>
                <a:gd name="T17"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4">
                  <a:moveTo>
                    <a:pt x="30" y="73"/>
                  </a:moveTo>
                  <a:lnTo>
                    <a:pt x="30" y="73"/>
                  </a:lnTo>
                  <a:cubicBezTo>
                    <a:pt x="19" y="72"/>
                    <a:pt x="10" y="68"/>
                    <a:pt x="5" y="56"/>
                  </a:cubicBezTo>
                  <a:cubicBezTo>
                    <a:pt x="4" y="51"/>
                    <a:pt x="1" y="46"/>
                    <a:pt x="1" y="41"/>
                  </a:cubicBezTo>
                  <a:cubicBezTo>
                    <a:pt x="0" y="28"/>
                    <a:pt x="3" y="17"/>
                    <a:pt x="15" y="10"/>
                  </a:cubicBezTo>
                  <a:cubicBezTo>
                    <a:pt x="20" y="8"/>
                    <a:pt x="25" y="5"/>
                    <a:pt x="30" y="3"/>
                  </a:cubicBezTo>
                  <a:cubicBezTo>
                    <a:pt x="39" y="0"/>
                    <a:pt x="48" y="1"/>
                    <a:pt x="56" y="8"/>
                  </a:cubicBezTo>
                  <a:cubicBezTo>
                    <a:pt x="69" y="18"/>
                    <a:pt x="73" y="37"/>
                    <a:pt x="66" y="51"/>
                  </a:cubicBezTo>
                  <a:cubicBezTo>
                    <a:pt x="59" y="66"/>
                    <a:pt x="47" y="74"/>
                    <a:pt x="30" y="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27"/>
            <p:cNvSpPr>
              <a:spLocks/>
            </p:cNvSpPr>
            <p:nvPr/>
          </p:nvSpPr>
          <p:spPr bwMode="auto">
            <a:xfrm>
              <a:off x="6624638" y="903288"/>
              <a:ext cx="41275" cy="42863"/>
            </a:xfrm>
            <a:custGeom>
              <a:avLst/>
              <a:gdLst>
                <a:gd name="T0" fmla="*/ 31 w 67"/>
                <a:gd name="T1" fmla="*/ 69 h 69"/>
                <a:gd name="T2" fmla="*/ 31 w 67"/>
                <a:gd name="T3" fmla="*/ 69 h 69"/>
                <a:gd name="T4" fmla="*/ 0 w 67"/>
                <a:gd name="T5" fmla="*/ 34 h 69"/>
                <a:gd name="T6" fmla="*/ 33 w 67"/>
                <a:gd name="T7" fmla="*/ 0 h 69"/>
                <a:gd name="T8" fmla="*/ 66 w 67"/>
                <a:gd name="T9" fmla="*/ 33 h 69"/>
                <a:gd name="T10" fmla="*/ 31 w 67"/>
                <a:gd name="T11" fmla="*/ 69 h 69"/>
              </a:gdLst>
              <a:ahLst/>
              <a:cxnLst>
                <a:cxn ang="0">
                  <a:pos x="T0" y="T1"/>
                </a:cxn>
                <a:cxn ang="0">
                  <a:pos x="T2" y="T3"/>
                </a:cxn>
                <a:cxn ang="0">
                  <a:pos x="T4" y="T5"/>
                </a:cxn>
                <a:cxn ang="0">
                  <a:pos x="T6" y="T7"/>
                </a:cxn>
                <a:cxn ang="0">
                  <a:pos x="T8" y="T9"/>
                </a:cxn>
                <a:cxn ang="0">
                  <a:pos x="T10" y="T11"/>
                </a:cxn>
              </a:cxnLst>
              <a:rect l="0" t="0" r="r" b="b"/>
              <a:pathLst>
                <a:path w="67" h="69">
                  <a:moveTo>
                    <a:pt x="31" y="69"/>
                  </a:moveTo>
                  <a:lnTo>
                    <a:pt x="31" y="69"/>
                  </a:lnTo>
                  <a:cubicBezTo>
                    <a:pt x="13" y="69"/>
                    <a:pt x="0" y="55"/>
                    <a:pt x="0" y="34"/>
                  </a:cubicBezTo>
                  <a:cubicBezTo>
                    <a:pt x="0" y="16"/>
                    <a:pt x="15" y="0"/>
                    <a:pt x="33" y="0"/>
                  </a:cubicBezTo>
                  <a:cubicBezTo>
                    <a:pt x="53" y="0"/>
                    <a:pt x="66" y="13"/>
                    <a:pt x="66" y="33"/>
                  </a:cubicBezTo>
                  <a:cubicBezTo>
                    <a:pt x="67" y="53"/>
                    <a:pt x="52" y="68"/>
                    <a:pt x="31" y="6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91" name="Freeform 28"/>
          <p:cNvSpPr>
            <a:spLocks noEditPoints="1"/>
          </p:cNvSpPr>
          <p:nvPr userDrawn="1"/>
        </p:nvSpPr>
        <p:spPr bwMode="auto">
          <a:xfrm>
            <a:off x="5808994" y="169004"/>
            <a:ext cx="366713" cy="608013"/>
          </a:xfrm>
          <a:custGeom>
            <a:avLst/>
            <a:gdLst>
              <a:gd name="T0" fmla="*/ 9 w 601"/>
              <a:gd name="T1" fmla="*/ 505 h 995"/>
              <a:gd name="T2" fmla="*/ 14 w 601"/>
              <a:gd name="T3" fmla="*/ 349 h 995"/>
              <a:gd name="T4" fmla="*/ 28 w 601"/>
              <a:gd name="T5" fmla="*/ 178 h 995"/>
              <a:gd name="T6" fmla="*/ 41 w 601"/>
              <a:gd name="T7" fmla="*/ 110 h 995"/>
              <a:gd name="T8" fmla="*/ 168 w 601"/>
              <a:gd name="T9" fmla="*/ 23 h 995"/>
              <a:gd name="T10" fmla="*/ 326 w 601"/>
              <a:gd name="T11" fmla="*/ 3 h 995"/>
              <a:gd name="T12" fmla="*/ 379 w 601"/>
              <a:gd name="T13" fmla="*/ 1 h 995"/>
              <a:gd name="T14" fmla="*/ 509 w 601"/>
              <a:gd name="T15" fmla="*/ 31 h 995"/>
              <a:gd name="T16" fmla="*/ 581 w 601"/>
              <a:gd name="T17" fmla="*/ 143 h 995"/>
              <a:gd name="T18" fmla="*/ 589 w 601"/>
              <a:gd name="T19" fmla="*/ 258 h 995"/>
              <a:gd name="T20" fmla="*/ 598 w 601"/>
              <a:gd name="T21" fmla="*/ 433 h 995"/>
              <a:gd name="T22" fmla="*/ 591 w 601"/>
              <a:gd name="T23" fmla="*/ 674 h 995"/>
              <a:gd name="T24" fmla="*/ 553 w 601"/>
              <a:gd name="T25" fmla="*/ 866 h 995"/>
              <a:gd name="T26" fmla="*/ 533 w 601"/>
              <a:gd name="T27" fmla="*/ 919 h 995"/>
              <a:gd name="T28" fmla="*/ 403 w 601"/>
              <a:gd name="T29" fmla="*/ 984 h 995"/>
              <a:gd name="T30" fmla="*/ 236 w 601"/>
              <a:gd name="T31" fmla="*/ 990 h 995"/>
              <a:gd name="T32" fmla="*/ 139 w 601"/>
              <a:gd name="T33" fmla="*/ 975 h 995"/>
              <a:gd name="T34" fmla="*/ 19 w 601"/>
              <a:gd name="T35" fmla="*/ 851 h 995"/>
              <a:gd name="T36" fmla="*/ 7 w 601"/>
              <a:gd name="T37" fmla="*/ 737 h 995"/>
              <a:gd name="T38" fmla="*/ 9 w 601"/>
              <a:gd name="T39" fmla="*/ 505 h 995"/>
              <a:gd name="T40" fmla="*/ 91 w 601"/>
              <a:gd name="T41" fmla="*/ 458 h 995"/>
              <a:gd name="T42" fmla="*/ 88 w 601"/>
              <a:gd name="T43" fmla="*/ 569 h 995"/>
              <a:gd name="T44" fmla="*/ 110 w 601"/>
              <a:gd name="T45" fmla="*/ 780 h 995"/>
              <a:gd name="T46" fmla="*/ 226 w 601"/>
              <a:gd name="T47" fmla="*/ 797 h 995"/>
              <a:gd name="T48" fmla="*/ 385 w 601"/>
              <a:gd name="T49" fmla="*/ 784 h 995"/>
              <a:gd name="T50" fmla="*/ 506 w 601"/>
              <a:gd name="T51" fmla="*/ 682 h 995"/>
              <a:gd name="T52" fmla="*/ 518 w 601"/>
              <a:gd name="T53" fmla="*/ 458 h 995"/>
              <a:gd name="T54" fmla="*/ 516 w 601"/>
              <a:gd name="T55" fmla="*/ 359 h 995"/>
              <a:gd name="T56" fmla="*/ 502 w 601"/>
              <a:gd name="T57" fmla="*/ 155 h 995"/>
              <a:gd name="T58" fmla="*/ 454 w 601"/>
              <a:gd name="T59" fmla="*/ 86 h 995"/>
              <a:gd name="T60" fmla="*/ 373 w 601"/>
              <a:gd name="T61" fmla="*/ 75 h 995"/>
              <a:gd name="T62" fmla="*/ 227 w 601"/>
              <a:gd name="T63" fmla="*/ 83 h 995"/>
              <a:gd name="T64" fmla="*/ 117 w 601"/>
              <a:gd name="T65" fmla="*/ 125 h 995"/>
              <a:gd name="T66" fmla="*/ 101 w 601"/>
              <a:gd name="T67" fmla="*/ 213 h 995"/>
              <a:gd name="T68" fmla="*/ 95 w 601"/>
              <a:gd name="T69" fmla="*/ 311 h 995"/>
              <a:gd name="T70" fmla="*/ 91 w 601"/>
              <a:gd name="T71" fmla="*/ 458 h 995"/>
              <a:gd name="T72" fmla="*/ 302 w 601"/>
              <a:gd name="T73" fmla="*/ 908 h 995"/>
              <a:gd name="T74" fmla="*/ 330 w 601"/>
              <a:gd name="T75" fmla="*/ 884 h 995"/>
              <a:gd name="T76" fmla="*/ 285 w 601"/>
              <a:gd name="T77" fmla="*/ 867 h 995"/>
              <a:gd name="T78" fmla="*/ 284 w 601"/>
              <a:gd name="T79" fmla="*/ 900 h 995"/>
              <a:gd name="T80" fmla="*/ 302 w 601"/>
              <a:gd name="T81" fmla="*/ 908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1" h="995">
                <a:moveTo>
                  <a:pt x="9" y="505"/>
                </a:moveTo>
                <a:lnTo>
                  <a:pt x="9" y="505"/>
                </a:lnTo>
                <a:cubicBezTo>
                  <a:pt x="10" y="469"/>
                  <a:pt x="11" y="442"/>
                  <a:pt x="12" y="415"/>
                </a:cubicBezTo>
                <a:cubicBezTo>
                  <a:pt x="12" y="393"/>
                  <a:pt x="13" y="371"/>
                  <a:pt x="14" y="349"/>
                </a:cubicBezTo>
                <a:cubicBezTo>
                  <a:pt x="15" y="327"/>
                  <a:pt x="15" y="306"/>
                  <a:pt x="17" y="284"/>
                </a:cubicBezTo>
                <a:cubicBezTo>
                  <a:pt x="19" y="248"/>
                  <a:pt x="21" y="213"/>
                  <a:pt x="28" y="178"/>
                </a:cubicBezTo>
                <a:cubicBezTo>
                  <a:pt x="31" y="165"/>
                  <a:pt x="32" y="151"/>
                  <a:pt x="33" y="138"/>
                </a:cubicBezTo>
                <a:cubicBezTo>
                  <a:pt x="34" y="128"/>
                  <a:pt x="36" y="119"/>
                  <a:pt x="41" y="110"/>
                </a:cubicBezTo>
                <a:cubicBezTo>
                  <a:pt x="53" y="85"/>
                  <a:pt x="71" y="66"/>
                  <a:pt x="97" y="53"/>
                </a:cubicBezTo>
                <a:cubicBezTo>
                  <a:pt x="120" y="41"/>
                  <a:pt x="145" y="34"/>
                  <a:pt x="168" y="23"/>
                </a:cubicBezTo>
                <a:cubicBezTo>
                  <a:pt x="178" y="19"/>
                  <a:pt x="189" y="17"/>
                  <a:pt x="200" y="16"/>
                </a:cubicBezTo>
                <a:cubicBezTo>
                  <a:pt x="242" y="11"/>
                  <a:pt x="284" y="8"/>
                  <a:pt x="326" y="3"/>
                </a:cubicBezTo>
                <a:cubicBezTo>
                  <a:pt x="336" y="2"/>
                  <a:pt x="345" y="1"/>
                  <a:pt x="355" y="1"/>
                </a:cubicBezTo>
                <a:cubicBezTo>
                  <a:pt x="363" y="0"/>
                  <a:pt x="371" y="0"/>
                  <a:pt x="379" y="1"/>
                </a:cubicBezTo>
                <a:cubicBezTo>
                  <a:pt x="399" y="5"/>
                  <a:pt x="420" y="7"/>
                  <a:pt x="440" y="8"/>
                </a:cubicBezTo>
                <a:cubicBezTo>
                  <a:pt x="465" y="9"/>
                  <a:pt x="488" y="16"/>
                  <a:pt x="509" y="31"/>
                </a:cubicBezTo>
                <a:cubicBezTo>
                  <a:pt x="522" y="40"/>
                  <a:pt x="535" y="50"/>
                  <a:pt x="546" y="62"/>
                </a:cubicBezTo>
                <a:cubicBezTo>
                  <a:pt x="568" y="85"/>
                  <a:pt x="579" y="112"/>
                  <a:pt x="581" y="143"/>
                </a:cubicBezTo>
                <a:cubicBezTo>
                  <a:pt x="581" y="155"/>
                  <a:pt x="581" y="168"/>
                  <a:pt x="582" y="180"/>
                </a:cubicBezTo>
                <a:cubicBezTo>
                  <a:pt x="585" y="206"/>
                  <a:pt x="588" y="232"/>
                  <a:pt x="589" y="258"/>
                </a:cubicBezTo>
                <a:cubicBezTo>
                  <a:pt x="591" y="285"/>
                  <a:pt x="593" y="312"/>
                  <a:pt x="594" y="339"/>
                </a:cubicBezTo>
                <a:cubicBezTo>
                  <a:pt x="595" y="371"/>
                  <a:pt x="596" y="402"/>
                  <a:pt x="598" y="433"/>
                </a:cubicBezTo>
                <a:cubicBezTo>
                  <a:pt x="601" y="491"/>
                  <a:pt x="600" y="548"/>
                  <a:pt x="594" y="605"/>
                </a:cubicBezTo>
                <a:cubicBezTo>
                  <a:pt x="591" y="628"/>
                  <a:pt x="591" y="651"/>
                  <a:pt x="591" y="674"/>
                </a:cubicBezTo>
                <a:cubicBezTo>
                  <a:pt x="590" y="726"/>
                  <a:pt x="582" y="778"/>
                  <a:pt x="567" y="828"/>
                </a:cubicBezTo>
                <a:cubicBezTo>
                  <a:pt x="563" y="841"/>
                  <a:pt x="560" y="854"/>
                  <a:pt x="553" y="866"/>
                </a:cubicBezTo>
                <a:cubicBezTo>
                  <a:pt x="548" y="873"/>
                  <a:pt x="547" y="881"/>
                  <a:pt x="544" y="889"/>
                </a:cubicBezTo>
                <a:cubicBezTo>
                  <a:pt x="541" y="899"/>
                  <a:pt x="537" y="909"/>
                  <a:pt x="533" y="919"/>
                </a:cubicBezTo>
                <a:cubicBezTo>
                  <a:pt x="525" y="936"/>
                  <a:pt x="513" y="948"/>
                  <a:pt x="497" y="957"/>
                </a:cubicBezTo>
                <a:cubicBezTo>
                  <a:pt x="467" y="973"/>
                  <a:pt x="437" y="984"/>
                  <a:pt x="403" y="984"/>
                </a:cubicBezTo>
                <a:cubicBezTo>
                  <a:pt x="395" y="984"/>
                  <a:pt x="387" y="984"/>
                  <a:pt x="379" y="986"/>
                </a:cubicBezTo>
                <a:cubicBezTo>
                  <a:pt x="331" y="995"/>
                  <a:pt x="284" y="992"/>
                  <a:pt x="236" y="990"/>
                </a:cubicBezTo>
                <a:cubicBezTo>
                  <a:pt x="212" y="989"/>
                  <a:pt x="187" y="985"/>
                  <a:pt x="163" y="981"/>
                </a:cubicBezTo>
                <a:cubicBezTo>
                  <a:pt x="155" y="980"/>
                  <a:pt x="147" y="978"/>
                  <a:pt x="139" y="975"/>
                </a:cubicBezTo>
                <a:cubicBezTo>
                  <a:pt x="110" y="960"/>
                  <a:pt x="81" y="945"/>
                  <a:pt x="57" y="922"/>
                </a:cubicBezTo>
                <a:cubicBezTo>
                  <a:pt x="36" y="903"/>
                  <a:pt x="24" y="879"/>
                  <a:pt x="19" y="851"/>
                </a:cubicBezTo>
                <a:cubicBezTo>
                  <a:pt x="18" y="847"/>
                  <a:pt x="18" y="843"/>
                  <a:pt x="18" y="839"/>
                </a:cubicBezTo>
                <a:cubicBezTo>
                  <a:pt x="17" y="805"/>
                  <a:pt x="10" y="771"/>
                  <a:pt x="7" y="737"/>
                </a:cubicBezTo>
                <a:cubicBezTo>
                  <a:pt x="4" y="682"/>
                  <a:pt x="0" y="626"/>
                  <a:pt x="5" y="570"/>
                </a:cubicBezTo>
                <a:cubicBezTo>
                  <a:pt x="7" y="545"/>
                  <a:pt x="8" y="521"/>
                  <a:pt x="9" y="505"/>
                </a:cubicBezTo>
                <a:close/>
                <a:moveTo>
                  <a:pt x="91" y="458"/>
                </a:moveTo>
                <a:lnTo>
                  <a:pt x="91" y="458"/>
                </a:lnTo>
                <a:cubicBezTo>
                  <a:pt x="91" y="458"/>
                  <a:pt x="92" y="458"/>
                  <a:pt x="93" y="458"/>
                </a:cubicBezTo>
                <a:cubicBezTo>
                  <a:pt x="92" y="495"/>
                  <a:pt x="93" y="532"/>
                  <a:pt x="88" y="569"/>
                </a:cubicBezTo>
                <a:cubicBezTo>
                  <a:pt x="83" y="614"/>
                  <a:pt x="90" y="659"/>
                  <a:pt x="95" y="703"/>
                </a:cubicBezTo>
                <a:cubicBezTo>
                  <a:pt x="98" y="729"/>
                  <a:pt x="107" y="754"/>
                  <a:pt x="110" y="780"/>
                </a:cubicBezTo>
                <a:cubicBezTo>
                  <a:pt x="112" y="793"/>
                  <a:pt x="122" y="801"/>
                  <a:pt x="136" y="802"/>
                </a:cubicBezTo>
                <a:cubicBezTo>
                  <a:pt x="166" y="803"/>
                  <a:pt x="196" y="804"/>
                  <a:pt x="226" y="797"/>
                </a:cubicBezTo>
                <a:cubicBezTo>
                  <a:pt x="239" y="793"/>
                  <a:pt x="252" y="790"/>
                  <a:pt x="266" y="790"/>
                </a:cubicBezTo>
                <a:cubicBezTo>
                  <a:pt x="306" y="789"/>
                  <a:pt x="345" y="782"/>
                  <a:pt x="385" y="784"/>
                </a:cubicBezTo>
                <a:cubicBezTo>
                  <a:pt x="400" y="784"/>
                  <a:pt x="414" y="781"/>
                  <a:pt x="429" y="778"/>
                </a:cubicBezTo>
                <a:cubicBezTo>
                  <a:pt x="473" y="768"/>
                  <a:pt x="505" y="720"/>
                  <a:pt x="506" y="682"/>
                </a:cubicBezTo>
                <a:cubicBezTo>
                  <a:pt x="506" y="639"/>
                  <a:pt x="511" y="595"/>
                  <a:pt x="514" y="552"/>
                </a:cubicBezTo>
                <a:cubicBezTo>
                  <a:pt x="516" y="520"/>
                  <a:pt x="520" y="489"/>
                  <a:pt x="518" y="458"/>
                </a:cubicBezTo>
                <a:cubicBezTo>
                  <a:pt x="516" y="429"/>
                  <a:pt x="512" y="400"/>
                  <a:pt x="516" y="372"/>
                </a:cubicBezTo>
                <a:cubicBezTo>
                  <a:pt x="516" y="368"/>
                  <a:pt x="516" y="363"/>
                  <a:pt x="516" y="359"/>
                </a:cubicBezTo>
                <a:cubicBezTo>
                  <a:pt x="510" y="323"/>
                  <a:pt x="512" y="286"/>
                  <a:pt x="508" y="249"/>
                </a:cubicBezTo>
                <a:cubicBezTo>
                  <a:pt x="505" y="218"/>
                  <a:pt x="502" y="187"/>
                  <a:pt x="502" y="155"/>
                </a:cubicBezTo>
                <a:cubicBezTo>
                  <a:pt x="503" y="129"/>
                  <a:pt x="492" y="107"/>
                  <a:pt x="468" y="94"/>
                </a:cubicBezTo>
                <a:cubicBezTo>
                  <a:pt x="463" y="92"/>
                  <a:pt x="459" y="88"/>
                  <a:pt x="454" y="86"/>
                </a:cubicBezTo>
                <a:cubicBezTo>
                  <a:pt x="449" y="84"/>
                  <a:pt x="444" y="81"/>
                  <a:pt x="439" y="81"/>
                </a:cubicBezTo>
                <a:cubicBezTo>
                  <a:pt x="417" y="81"/>
                  <a:pt x="395" y="78"/>
                  <a:pt x="373" y="75"/>
                </a:cubicBezTo>
                <a:cubicBezTo>
                  <a:pt x="344" y="71"/>
                  <a:pt x="313" y="72"/>
                  <a:pt x="284" y="75"/>
                </a:cubicBezTo>
                <a:cubicBezTo>
                  <a:pt x="265" y="77"/>
                  <a:pt x="246" y="80"/>
                  <a:pt x="227" y="83"/>
                </a:cubicBezTo>
                <a:cubicBezTo>
                  <a:pt x="195" y="87"/>
                  <a:pt x="166" y="98"/>
                  <a:pt x="137" y="111"/>
                </a:cubicBezTo>
                <a:cubicBezTo>
                  <a:pt x="130" y="114"/>
                  <a:pt x="123" y="119"/>
                  <a:pt x="117" y="125"/>
                </a:cubicBezTo>
                <a:cubicBezTo>
                  <a:pt x="102" y="140"/>
                  <a:pt x="93" y="158"/>
                  <a:pt x="98" y="180"/>
                </a:cubicBezTo>
                <a:cubicBezTo>
                  <a:pt x="101" y="191"/>
                  <a:pt x="101" y="202"/>
                  <a:pt x="101" y="213"/>
                </a:cubicBezTo>
                <a:cubicBezTo>
                  <a:pt x="100" y="233"/>
                  <a:pt x="99" y="254"/>
                  <a:pt x="97" y="274"/>
                </a:cubicBezTo>
                <a:cubicBezTo>
                  <a:pt x="97" y="286"/>
                  <a:pt x="94" y="299"/>
                  <a:pt x="95" y="311"/>
                </a:cubicBezTo>
                <a:cubicBezTo>
                  <a:pt x="98" y="330"/>
                  <a:pt x="96" y="349"/>
                  <a:pt x="95" y="368"/>
                </a:cubicBezTo>
                <a:cubicBezTo>
                  <a:pt x="93" y="398"/>
                  <a:pt x="92" y="428"/>
                  <a:pt x="91" y="458"/>
                </a:cubicBezTo>
                <a:close/>
                <a:moveTo>
                  <a:pt x="302" y="908"/>
                </a:moveTo>
                <a:lnTo>
                  <a:pt x="302" y="908"/>
                </a:lnTo>
                <a:cubicBezTo>
                  <a:pt x="320" y="909"/>
                  <a:pt x="327" y="903"/>
                  <a:pt x="330" y="888"/>
                </a:cubicBezTo>
                <a:cubicBezTo>
                  <a:pt x="330" y="886"/>
                  <a:pt x="330" y="885"/>
                  <a:pt x="330" y="884"/>
                </a:cubicBezTo>
                <a:cubicBezTo>
                  <a:pt x="331" y="870"/>
                  <a:pt x="321" y="860"/>
                  <a:pt x="308" y="861"/>
                </a:cubicBezTo>
                <a:cubicBezTo>
                  <a:pt x="300" y="862"/>
                  <a:pt x="292" y="864"/>
                  <a:pt x="285" y="867"/>
                </a:cubicBezTo>
                <a:cubicBezTo>
                  <a:pt x="283" y="867"/>
                  <a:pt x="280" y="871"/>
                  <a:pt x="280" y="873"/>
                </a:cubicBezTo>
                <a:cubicBezTo>
                  <a:pt x="281" y="882"/>
                  <a:pt x="282" y="891"/>
                  <a:pt x="284" y="900"/>
                </a:cubicBezTo>
                <a:cubicBezTo>
                  <a:pt x="284" y="903"/>
                  <a:pt x="287" y="905"/>
                  <a:pt x="289" y="906"/>
                </a:cubicBezTo>
                <a:cubicBezTo>
                  <a:pt x="295" y="907"/>
                  <a:pt x="300" y="907"/>
                  <a:pt x="302" y="90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92" name="Group 1091"/>
          <p:cNvGrpSpPr/>
          <p:nvPr userDrawn="1"/>
        </p:nvGrpSpPr>
        <p:grpSpPr>
          <a:xfrm>
            <a:off x="5913769" y="2340706"/>
            <a:ext cx="523875" cy="706437"/>
            <a:chOff x="7131050" y="2630488"/>
            <a:chExt cx="523875" cy="706437"/>
          </a:xfrm>
          <a:solidFill>
            <a:schemeClr val="bg2"/>
          </a:solidFill>
        </p:grpSpPr>
        <p:sp>
          <p:nvSpPr>
            <p:cNvPr id="1093" name="Freeform 29"/>
            <p:cNvSpPr>
              <a:spLocks noEditPoints="1"/>
            </p:cNvSpPr>
            <p:nvPr/>
          </p:nvSpPr>
          <p:spPr bwMode="auto">
            <a:xfrm>
              <a:off x="7131050" y="2630488"/>
              <a:ext cx="523875" cy="604838"/>
            </a:xfrm>
            <a:custGeom>
              <a:avLst/>
              <a:gdLst>
                <a:gd name="T0" fmla="*/ 364 w 857"/>
                <a:gd name="T1" fmla="*/ 187 h 988"/>
                <a:gd name="T2" fmla="*/ 340 w 857"/>
                <a:gd name="T3" fmla="*/ 114 h 988"/>
                <a:gd name="T4" fmla="*/ 426 w 857"/>
                <a:gd name="T5" fmla="*/ 2 h 988"/>
                <a:gd name="T6" fmla="*/ 525 w 857"/>
                <a:gd name="T7" fmla="*/ 22 h 988"/>
                <a:gd name="T8" fmla="*/ 578 w 857"/>
                <a:gd name="T9" fmla="*/ 96 h 988"/>
                <a:gd name="T10" fmla="*/ 570 w 857"/>
                <a:gd name="T11" fmla="*/ 175 h 988"/>
                <a:gd name="T12" fmla="*/ 581 w 857"/>
                <a:gd name="T13" fmla="*/ 212 h 988"/>
                <a:gd name="T14" fmla="*/ 657 w 857"/>
                <a:gd name="T15" fmla="*/ 272 h 988"/>
                <a:gd name="T16" fmla="*/ 709 w 857"/>
                <a:gd name="T17" fmla="*/ 383 h 988"/>
                <a:gd name="T18" fmla="*/ 748 w 857"/>
                <a:gd name="T19" fmla="*/ 628 h 988"/>
                <a:gd name="T20" fmla="*/ 774 w 857"/>
                <a:gd name="T21" fmla="*/ 738 h 988"/>
                <a:gd name="T22" fmla="*/ 850 w 857"/>
                <a:gd name="T23" fmla="*/ 813 h 988"/>
                <a:gd name="T24" fmla="*/ 799 w 857"/>
                <a:gd name="T25" fmla="*/ 884 h 988"/>
                <a:gd name="T26" fmla="*/ 620 w 857"/>
                <a:gd name="T27" fmla="*/ 961 h 988"/>
                <a:gd name="T28" fmla="*/ 406 w 857"/>
                <a:gd name="T29" fmla="*/ 985 h 988"/>
                <a:gd name="T30" fmla="*/ 237 w 857"/>
                <a:gd name="T31" fmla="*/ 960 h 988"/>
                <a:gd name="T32" fmla="*/ 120 w 857"/>
                <a:gd name="T33" fmla="*/ 923 h 988"/>
                <a:gd name="T34" fmla="*/ 7 w 857"/>
                <a:gd name="T35" fmla="*/ 838 h 988"/>
                <a:gd name="T36" fmla="*/ 6 w 857"/>
                <a:gd name="T37" fmla="*/ 796 h 988"/>
                <a:gd name="T38" fmla="*/ 92 w 857"/>
                <a:gd name="T39" fmla="*/ 729 h 988"/>
                <a:gd name="T40" fmla="*/ 133 w 857"/>
                <a:gd name="T41" fmla="*/ 533 h 988"/>
                <a:gd name="T42" fmla="*/ 223 w 857"/>
                <a:gd name="T43" fmla="*/ 263 h 988"/>
                <a:gd name="T44" fmla="*/ 364 w 857"/>
                <a:gd name="T45" fmla="*/ 187 h 988"/>
                <a:gd name="T46" fmla="*/ 129 w 857"/>
                <a:gd name="T47" fmla="*/ 820 h 988"/>
                <a:gd name="T48" fmla="*/ 196 w 857"/>
                <a:gd name="T49" fmla="*/ 856 h 988"/>
                <a:gd name="T50" fmla="*/ 323 w 857"/>
                <a:gd name="T51" fmla="*/ 888 h 988"/>
                <a:gd name="T52" fmla="*/ 607 w 857"/>
                <a:gd name="T53" fmla="*/ 866 h 988"/>
                <a:gd name="T54" fmla="*/ 694 w 857"/>
                <a:gd name="T55" fmla="*/ 831 h 988"/>
                <a:gd name="T56" fmla="*/ 694 w 857"/>
                <a:gd name="T57" fmla="*/ 781 h 988"/>
                <a:gd name="T58" fmla="*/ 658 w 857"/>
                <a:gd name="T59" fmla="*/ 653 h 988"/>
                <a:gd name="T60" fmla="*/ 619 w 857"/>
                <a:gd name="T61" fmla="*/ 398 h 988"/>
                <a:gd name="T62" fmla="*/ 585 w 857"/>
                <a:gd name="T63" fmla="*/ 320 h 988"/>
                <a:gd name="T64" fmla="*/ 447 w 857"/>
                <a:gd name="T65" fmla="*/ 270 h 988"/>
                <a:gd name="T66" fmla="*/ 411 w 857"/>
                <a:gd name="T67" fmla="*/ 266 h 988"/>
                <a:gd name="T68" fmla="*/ 271 w 857"/>
                <a:gd name="T69" fmla="*/ 339 h 988"/>
                <a:gd name="T70" fmla="*/ 239 w 857"/>
                <a:gd name="T71" fmla="*/ 414 h 988"/>
                <a:gd name="T72" fmla="*/ 216 w 857"/>
                <a:gd name="T73" fmla="*/ 625 h 988"/>
                <a:gd name="T74" fmla="*/ 203 w 857"/>
                <a:gd name="T75" fmla="*/ 717 h 988"/>
                <a:gd name="T76" fmla="*/ 148 w 857"/>
                <a:gd name="T77" fmla="*/ 802 h 988"/>
                <a:gd name="T78" fmla="*/ 504 w 857"/>
                <a:gd name="T79" fmla="*/ 110 h 988"/>
                <a:gd name="T80" fmla="*/ 504 w 857"/>
                <a:gd name="T81" fmla="*/ 106 h 988"/>
                <a:gd name="T82" fmla="*/ 427 w 857"/>
                <a:gd name="T83" fmla="*/ 80 h 988"/>
                <a:gd name="T84" fmla="*/ 404 w 857"/>
                <a:gd name="T85" fmla="*/ 131 h 988"/>
                <a:gd name="T86" fmla="*/ 483 w 857"/>
                <a:gd name="T87" fmla="*/ 143 h 988"/>
                <a:gd name="T88" fmla="*/ 504 w 857"/>
                <a:gd name="T89" fmla="*/ 110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7" h="988">
                  <a:moveTo>
                    <a:pt x="364" y="187"/>
                  </a:moveTo>
                  <a:lnTo>
                    <a:pt x="364" y="187"/>
                  </a:lnTo>
                  <a:cubicBezTo>
                    <a:pt x="363" y="175"/>
                    <a:pt x="357" y="164"/>
                    <a:pt x="351" y="153"/>
                  </a:cubicBezTo>
                  <a:cubicBezTo>
                    <a:pt x="345" y="141"/>
                    <a:pt x="342" y="128"/>
                    <a:pt x="340" y="114"/>
                  </a:cubicBezTo>
                  <a:cubicBezTo>
                    <a:pt x="336" y="90"/>
                    <a:pt x="342" y="69"/>
                    <a:pt x="354" y="48"/>
                  </a:cubicBezTo>
                  <a:cubicBezTo>
                    <a:pt x="369" y="17"/>
                    <a:pt x="394" y="5"/>
                    <a:pt x="426" y="2"/>
                  </a:cubicBezTo>
                  <a:cubicBezTo>
                    <a:pt x="447" y="0"/>
                    <a:pt x="467" y="2"/>
                    <a:pt x="486" y="9"/>
                  </a:cubicBezTo>
                  <a:cubicBezTo>
                    <a:pt x="499" y="14"/>
                    <a:pt x="512" y="17"/>
                    <a:pt x="525" y="22"/>
                  </a:cubicBezTo>
                  <a:cubicBezTo>
                    <a:pt x="538" y="27"/>
                    <a:pt x="549" y="35"/>
                    <a:pt x="555" y="48"/>
                  </a:cubicBezTo>
                  <a:cubicBezTo>
                    <a:pt x="564" y="64"/>
                    <a:pt x="572" y="79"/>
                    <a:pt x="578" y="96"/>
                  </a:cubicBezTo>
                  <a:cubicBezTo>
                    <a:pt x="584" y="114"/>
                    <a:pt x="585" y="131"/>
                    <a:pt x="579" y="148"/>
                  </a:cubicBezTo>
                  <a:cubicBezTo>
                    <a:pt x="576" y="157"/>
                    <a:pt x="574" y="166"/>
                    <a:pt x="570" y="175"/>
                  </a:cubicBezTo>
                  <a:cubicBezTo>
                    <a:pt x="566" y="183"/>
                    <a:pt x="556" y="190"/>
                    <a:pt x="560" y="201"/>
                  </a:cubicBezTo>
                  <a:cubicBezTo>
                    <a:pt x="563" y="209"/>
                    <a:pt x="573" y="209"/>
                    <a:pt x="581" y="212"/>
                  </a:cubicBezTo>
                  <a:cubicBezTo>
                    <a:pt x="603" y="223"/>
                    <a:pt x="622" y="239"/>
                    <a:pt x="641" y="254"/>
                  </a:cubicBezTo>
                  <a:cubicBezTo>
                    <a:pt x="647" y="259"/>
                    <a:pt x="653" y="266"/>
                    <a:pt x="657" y="272"/>
                  </a:cubicBezTo>
                  <a:cubicBezTo>
                    <a:pt x="670" y="293"/>
                    <a:pt x="682" y="315"/>
                    <a:pt x="694" y="336"/>
                  </a:cubicBezTo>
                  <a:cubicBezTo>
                    <a:pt x="702" y="351"/>
                    <a:pt x="706" y="366"/>
                    <a:pt x="709" y="383"/>
                  </a:cubicBezTo>
                  <a:cubicBezTo>
                    <a:pt x="717" y="425"/>
                    <a:pt x="725" y="468"/>
                    <a:pt x="733" y="511"/>
                  </a:cubicBezTo>
                  <a:cubicBezTo>
                    <a:pt x="741" y="550"/>
                    <a:pt x="748" y="589"/>
                    <a:pt x="748" y="628"/>
                  </a:cubicBezTo>
                  <a:cubicBezTo>
                    <a:pt x="749" y="651"/>
                    <a:pt x="753" y="675"/>
                    <a:pt x="756" y="697"/>
                  </a:cubicBezTo>
                  <a:cubicBezTo>
                    <a:pt x="758" y="713"/>
                    <a:pt x="764" y="727"/>
                    <a:pt x="774" y="738"/>
                  </a:cubicBezTo>
                  <a:cubicBezTo>
                    <a:pt x="793" y="758"/>
                    <a:pt x="809" y="780"/>
                    <a:pt x="832" y="795"/>
                  </a:cubicBezTo>
                  <a:cubicBezTo>
                    <a:pt x="839" y="800"/>
                    <a:pt x="844" y="807"/>
                    <a:pt x="850" y="813"/>
                  </a:cubicBezTo>
                  <a:cubicBezTo>
                    <a:pt x="856" y="820"/>
                    <a:pt x="857" y="837"/>
                    <a:pt x="849" y="843"/>
                  </a:cubicBezTo>
                  <a:cubicBezTo>
                    <a:pt x="833" y="857"/>
                    <a:pt x="814" y="869"/>
                    <a:pt x="799" y="884"/>
                  </a:cubicBezTo>
                  <a:cubicBezTo>
                    <a:pt x="776" y="893"/>
                    <a:pt x="756" y="908"/>
                    <a:pt x="735" y="920"/>
                  </a:cubicBezTo>
                  <a:cubicBezTo>
                    <a:pt x="699" y="941"/>
                    <a:pt x="661" y="953"/>
                    <a:pt x="620" y="961"/>
                  </a:cubicBezTo>
                  <a:cubicBezTo>
                    <a:pt x="579" y="969"/>
                    <a:pt x="538" y="978"/>
                    <a:pt x="496" y="984"/>
                  </a:cubicBezTo>
                  <a:cubicBezTo>
                    <a:pt x="466" y="987"/>
                    <a:pt x="436" y="988"/>
                    <a:pt x="406" y="985"/>
                  </a:cubicBezTo>
                  <a:cubicBezTo>
                    <a:pt x="387" y="984"/>
                    <a:pt x="368" y="982"/>
                    <a:pt x="349" y="982"/>
                  </a:cubicBezTo>
                  <a:cubicBezTo>
                    <a:pt x="310" y="981"/>
                    <a:pt x="274" y="970"/>
                    <a:pt x="237" y="960"/>
                  </a:cubicBezTo>
                  <a:cubicBezTo>
                    <a:pt x="222" y="957"/>
                    <a:pt x="208" y="951"/>
                    <a:pt x="193" y="949"/>
                  </a:cubicBezTo>
                  <a:cubicBezTo>
                    <a:pt x="167" y="944"/>
                    <a:pt x="144" y="934"/>
                    <a:pt x="120" y="923"/>
                  </a:cubicBezTo>
                  <a:cubicBezTo>
                    <a:pt x="102" y="913"/>
                    <a:pt x="84" y="905"/>
                    <a:pt x="66" y="894"/>
                  </a:cubicBezTo>
                  <a:cubicBezTo>
                    <a:pt x="42" y="880"/>
                    <a:pt x="23" y="861"/>
                    <a:pt x="7" y="838"/>
                  </a:cubicBezTo>
                  <a:cubicBezTo>
                    <a:pt x="1" y="828"/>
                    <a:pt x="0" y="817"/>
                    <a:pt x="1" y="806"/>
                  </a:cubicBezTo>
                  <a:cubicBezTo>
                    <a:pt x="2" y="803"/>
                    <a:pt x="3" y="798"/>
                    <a:pt x="6" y="796"/>
                  </a:cubicBezTo>
                  <a:cubicBezTo>
                    <a:pt x="13" y="788"/>
                    <a:pt x="21" y="779"/>
                    <a:pt x="32" y="776"/>
                  </a:cubicBezTo>
                  <a:cubicBezTo>
                    <a:pt x="58" y="768"/>
                    <a:pt x="76" y="750"/>
                    <a:pt x="92" y="729"/>
                  </a:cubicBezTo>
                  <a:cubicBezTo>
                    <a:pt x="116" y="696"/>
                    <a:pt x="130" y="660"/>
                    <a:pt x="130" y="619"/>
                  </a:cubicBezTo>
                  <a:cubicBezTo>
                    <a:pt x="130" y="590"/>
                    <a:pt x="130" y="561"/>
                    <a:pt x="133" y="533"/>
                  </a:cubicBezTo>
                  <a:cubicBezTo>
                    <a:pt x="139" y="484"/>
                    <a:pt x="141" y="435"/>
                    <a:pt x="155" y="387"/>
                  </a:cubicBezTo>
                  <a:cubicBezTo>
                    <a:pt x="169" y="341"/>
                    <a:pt x="188" y="298"/>
                    <a:pt x="223" y="263"/>
                  </a:cubicBezTo>
                  <a:cubicBezTo>
                    <a:pt x="255" y="231"/>
                    <a:pt x="292" y="205"/>
                    <a:pt x="339" y="199"/>
                  </a:cubicBezTo>
                  <a:cubicBezTo>
                    <a:pt x="348" y="197"/>
                    <a:pt x="357" y="196"/>
                    <a:pt x="364" y="187"/>
                  </a:cubicBezTo>
                  <a:close/>
                  <a:moveTo>
                    <a:pt x="129" y="820"/>
                  </a:moveTo>
                  <a:lnTo>
                    <a:pt x="129" y="820"/>
                  </a:lnTo>
                  <a:cubicBezTo>
                    <a:pt x="129" y="822"/>
                    <a:pt x="129" y="824"/>
                    <a:pt x="130" y="824"/>
                  </a:cubicBezTo>
                  <a:cubicBezTo>
                    <a:pt x="150" y="840"/>
                    <a:pt x="172" y="850"/>
                    <a:pt x="196" y="856"/>
                  </a:cubicBezTo>
                  <a:cubicBezTo>
                    <a:pt x="230" y="865"/>
                    <a:pt x="264" y="874"/>
                    <a:pt x="299" y="883"/>
                  </a:cubicBezTo>
                  <a:cubicBezTo>
                    <a:pt x="307" y="885"/>
                    <a:pt x="315" y="887"/>
                    <a:pt x="323" y="888"/>
                  </a:cubicBezTo>
                  <a:cubicBezTo>
                    <a:pt x="366" y="889"/>
                    <a:pt x="410" y="891"/>
                    <a:pt x="454" y="890"/>
                  </a:cubicBezTo>
                  <a:cubicBezTo>
                    <a:pt x="506" y="888"/>
                    <a:pt x="556" y="876"/>
                    <a:pt x="607" y="866"/>
                  </a:cubicBezTo>
                  <a:cubicBezTo>
                    <a:pt x="616" y="864"/>
                    <a:pt x="626" y="861"/>
                    <a:pt x="634" y="857"/>
                  </a:cubicBezTo>
                  <a:cubicBezTo>
                    <a:pt x="654" y="849"/>
                    <a:pt x="675" y="840"/>
                    <a:pt x="694" y="831"/>
                  </a:cubicBezTo>
                  <a:cubicBezTo>
                    <a:pt x="723" y="817"/>
                    <a:pt x="728" y="819"/>
                    <a:pt x="702" y="790"/>
                  </a:cubicBezTo>
                  <a:cubicBezTo>
                    <a:pt x="699" y="787"/>
                    <a:pt x="696" y="784"/>
                    <a:pt x="694" y="781"/>
                  </a:cubicBezTo>
                  <a:cubicBezTo>
                    <a:pt x="676" y="748"/>
                    <a:pt x="660" y="715"/>
                    <a:pt x="659" y="677"/>
                  </a:cubicBezTo>
                  <a:cubicBezTo>
                    <a:pt x="659" y="669"/>
                    <a:pt x="659" y="661"/>
                    <a:pt x="658" y="653"/>
                  </a:cubicBezTo>
                  <a:cubicBezTo>
                    <a:pt x="656" y="623"/>
                    <a:pt x="655" y="592"/>
                    <a:pt x="650" y="563"/>
                  </a:cubicBezTo>
                  <a:cubicBezTo>
                    <a:pt x="641" y="508"/>
                    <a:pt x="630" y="453"/>
                    <a:pt x="619" y="398"/>
                  </a:cubicBezTo>
                  <a:cubicBezTo>
                    <a:pt x="618" y="393"/>
                    <a:pt x="617" y="387"/>
                    <a:pt x="616" y="382"/>
                  </a:cubicBezTo>
                  <a:cubicBezTo>
                    <a:pt x="610" y="360"/>
                    <a:pt x="599" y="339"/>
                    <a:pt x="585" y="320"/>
                  </a:cubicBezTo>
                  <a:cubicBezTo>
                    <a:pt x="578" y="310"/>
                    <a:pt x="570" y="301"/>
                    <a:pt x="557" y="297"/>
                  </a:cubicBezTo>
                  <a:cubicBezTo>
                    <a:pt x="521" y="285"/>
                    <a:pt x="486" y="269"/>
                    <a:pt x="447" y="270"/>
                  </a:cubicBezTo>
                  <a:cubicBezTo>
                    <a:pt x="443" y="270"/>
                    <a:pt x="439" y="268"/>
                    <a:pt x="435" y="268"/>
                  </a:cubicBezTo>
                  <a:cubicBezTo>
                    <a:pt x="427" y="267"/>
                    <a:pt x="419" y="265"/>
                    <a:pt x="411" y="266"/>
                  </a:cubicBezTo>
                  <a:cubicBezTo>
                    <a:pt x="392" y="269"/>
                    <a:pt x="373" y="271"/>
                    <a:pt x="355" y="277"/>
                  </a:cubicBezTo>
                  <a:cubicBezTo>
                    <a:pt x="319" y="286"/>
                    <a:pt x="293" y="311"/>
                    <a:pt x="271" y="339"/>
                  </a:cubicBezTo>
                  <a:cubicBezTo>
                    <a:pt x="269" y="342"/>
                    <a:pt x="268" y="344"/>
                    <a:pt x="267" y="346"/>
                  </a:cubicBezTo>
                  <a:cubicBezTo>
                    <a:pt x="257" y="369"/>
                    <a:pt x="247" y="391"/>
                    <a:pt x="239" y="414"/>
                  </a:cubicBezTo>
                  <a:cubicBezTo>
                    <a:pt x="231" y="436"/>
                    <a:pt x="227" y="459"/>
                    <a:pt x="225" y="482"/>
                  </a:cubicBezTo>
                  <a:cubicBezTo>
                    <a:pt x="222" y="530"/>
                    <a:pt x="219" y="577"/>
                    <a:pt x="216" y="625"/>
                  </a:cubicBezTo>
                  <a:cubicBezTo>
                    <a:pt x="215" y="640"/>
                    <a:pt x="215" y="655"/>
                    <a:pt x="215" y="670"/>
                  </a:cubicBezTo>
                  <a:cubicBezTo>
                    <a:pt x="215" y="687"/>
                    <a:pt x="210" y="702"/>
                    <a:pt x="203" y="717"/>
                  </a:cubicBezTo>
                  <a:cubicBezTo>
                    <a:pt x="194" y="738"/>
                    <a:pt x="182" y="759"/>
                    <a:pt x="170" y="778"/>
                  </a:cubicBezTo>
                  <a:cubicBezTo>
                    <a:pt x="165" y="787"/>
                    <a:pt x="156" y="794"/>
                    <a:pt x="148" y="802"/>
                  </a:cubicBezTo>
                  <a:cubicBezTo>
                    <a:pt x="142" y="808"/>
                    <a:pt x="135" y="814"/>
                    <a:pt x="129" y="820"/>
                  </a:cubicBezTo>
                  <a:close/>
                  <a:moveTo>
                    <a:pt x="504" y="110"/>
                  </a:moveTo>
                  <a:lnTo>
                    <a:pt x="504" y="110"/>
                  </a:lnTo>
                  <a:cubicBezTo>
                    <a:pt x="504" y="109"/>
                    <a:pt x="504" y="108"/>
                    <a:pt x="504" y="106"/>
                  </a:cubicBezTo>
                  <a:cubicBezTo>
                    <a:pt x="504" y="96"/>
                    <a:pt x="500" y="88"/>
                    <a:pt x="491" y="83"/>
                  </a:cubicBezTo>
                  <a:cubicBezTo>
                    <a:pt x="470" y="71"/>
                    <a:pt x="449" y="72"/>
                    <a:pt x="427" y="80"/>
                  </a:cubicBezTo>
                  <a:cubicBezTo>
                    <a:pt x="414" y="85"/>
                    <a:pt x="405" y="95"/>
                    <a:pt x="404" y="111"/>
                  </a:cubicBezTo>
                  <a:cubicBezTo>
                    <a:pt x="403" y="117"/>
                    <a:pt x="403" y="124"/>
                    <a:pt x="404" y="131"/>
                  </a:cubicBezTo>
                  <a:cubicBezTo>
                    <a:pt x="404" y="135"/>
                    <a:pt x="406" y="139"/>
                    <a:pt x="409" y="141"/>
                  </a:cubicBezTo>
                  <a:cubicBezTo>
                    <a:pt x="440" y="163"/>
                    <a:pt x="452" y="163"/>
                    <a:pt x="483" y="143"/>
                  </a:cubicBezTo>
                  <a:cubicBezTo>
                    <a:pt x="484" y="142"/>
                    <a:pt x="486" y="142"/>
                    <a:pt x="487" y="141"/>
                  </a:cubicBezTo>
                  <a:cubicBezTo>
                    <a:pt x="499" y="134"/>
                    <a:pt x="503" y="124"/>
                    <a:pt x="504" y="1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30"/>
            <p:cNvSpPr>
              <a:spLocks/>
            </p:cNvSpPr>
            <p:nvPr/>
          </p:nvSpPr>
          <p:spPr bwMode="auto">
            <a:xfrm>
              <a:off x="7321550" y="3248025"/>
              <a:ext cx="163513" cy="88900"/>
            </a:xfrm>
            <a:custGeom>
              <a:avLst/>
              <a:gdLst>
                <a:gd name="T0" fmla="*/ 269 w 269"/>
                <a:gd name="T1" fmla="*/ 15 h 146"/>
                <a:gd name="T2" fmla="*/ 269 w 269"/>
                <a:gd name="T3" fmla="*/ 15 h 146"/>
                <a:gd name="T4" fmla="*/ 266 w 269"/>
                <a:gd name="T5" fmla="*/ 40 h 146"/>
                <a:gd name="T6" fmla="*/ 230 w 269"/>
                <a:gd name="T7" fmla="*/ 100 h 146"/>
                <a:gd name="T8" fmla="*/ 213 w 269"/>
                <a:gd name="T9" fmla="*/ 111 h 146"/>
                <a:gd name="T10" fmla="*/ 182 w 269"/>
                <a:gd name="T11" fmla="*/ 129 h 146"/>
                <a:gd name="T12" fmla="*/ 120 w 269"/>
                <a:gd name="T13" fmla="*/ 143 h 146"/>
                <a:gd name="T14" fmla="*/ 108 w 269"/>
                <a:gd name="T15" fmla="*/ 141 h 146"/>
                <a:gd name="T16" fmla="*/ 33 w 269"/>
                <a:gd name="T17" fmla="*/ 100 h 146"/>
                <a:gd name="T18" fmla="*/ 16 w 269"/>
                <a:gd name="T19" fmla="*/ 83 h 146"/>
                <a:gd name="T20" fmla="*/ 2 w 269"/>
                <a:gd name="T21" fmla="*/ 29 h 146"/>
                <a:gd name="T22" fmla="*/ 26 w 269"/>
                <a:gd name="T23" fmla="*/ 6 h 146"/>
                <a:gd name="T24" fmla="*/ 42 w 269"/>
                <a:gd name="T25" fmla="*/ 7 h 146"/>
                <a:gd name="T26" fmla="*/ 176 w 269"/>
                <a:gd name="T27" fmla="*/ 10 h 146"/>
                <a:gd name="T28" fmla="*/ 233 w 269"/>
                <a:gd name="T29" fmla="*/ 1 h 146"/>
                <a:gd name="T30" fmla="*/ 269 w 269"/>
                <a:gd name="T31"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146">
                  <a:moveTo>
                    <a:pt x="269" y="15"/>
                  </a:moveTo>
                  <a:lnTo>
                    <a:pt x="269" y="15"/>
                  </a:lnTo>
                  <a:cubicBezTo>
                    <a:pt x="268" y="24"/>
                    <a:pt x="266" y="32"/>
                    <a:pt x="266" y="40"/>
                  </a:cubicBezTo>
                  <a:cubicBezTo>
                    <a:pt x="266" y="68"/>
                    <a:pt x="251" y="86"/>
                    <a:pt x="230" y="100"/>
                  </a:cubicBezTo>
                  <a:cubicBezTo>
                    <a:pt x="224" y="103"/>
                    <a:pt x="217" y="106"/>
                    <a:pt x="213" y="111"/>
                  </a:cubicBezTo>
                  <a:cubicBezTo>
                    <a:pt x="204" y="120"/>
                    <a:pt x="194" y="125"/>
                    <a:pt x="182" y="129"/>
                  </a:cubicBezTo>
                  <a:cubicBezTo>
                    <a:pt x="164" y="146"/>
                    <a:pt x="142" y="143"/>
                    <a:pt x="120" y="143"/>
                  </a:cubicBezTo>
                  <a:cubicBezTo>
                    <a:pt x="116" y="143"/>
                    <a:pt x="112" y="142"/>
                    <a:pt x="108" y="141"/>
                  </a:cubicBezTo>
                  <a:cubicBezTo>
                    <a:pt x="82" y="129"/>
                    <a:pt x="56" y="118"/>
                    <a:pt x="33" y="100"/>
                  </a:cubicBezTo>
                  <a:cubicBezTo>
                    <a:pt x="26" y="95"/>
                    <a:pt x="21" y="89"/>
                    <a:pt x="16" y="83"/>
                  </a:cubicBezTo>
                  <a:cubicBezTo>
                    <a:pt x="3" y="67"/>
                    <a:pt x="0" y="49"/>
                    <a:pt x="2" y="29"/>
                  </a:cubicBezTo>
                  <a:cubicBezTo>
                    <a:pt x="3" y="18"/>
                    <a:pt x="14" y="7"/>
                    <a:pt x="26" y="6"/>
                  </a:cubicBezTo>
                  <a:cubicBezTo>
                    <a:pt x="32" y="6"/>
                    <a:pt x="37" y="6"/>
                    <a:pt x="42" y="7"/>
                  </a:cubicBezTo>
                  <a:cubicBezTo>
                    <a:pt x="87" y="16"/>
                    <a:pt x="132" y="14"/>
                    <a:pt x="176" y="10"/>
                  </a:cubicBezTo>
                  <a:cubicBezTo>
                    <a:pt x="195" y="8"/>
                    <a:pt x="213" y="2"/>
                    <a:pt x="233" y="1"/>
                  </a:cubicBezTo>
                  <a:cubicBezTo>
                    <a:pt x="247" y="0"/>
                    <a:pt x="259" y="6"/>
                    <a:pt x="269" y="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95" name="Group 1094"/>
          <p:cNvGrpSpPr/>
          <p:nvPr userDrawn="1"/>
        </p:nvGrpSpPr>
        <p:grpSpPr>
          <a:xfrm>
            <a:off x="6724982" y="169004"/>
            <a:ext cx="831850" cy="608013"/>
            <a:chOff x="7942263" y="401638"/>
            <a:chExt cx="831850" cy="608013"/>
          </a:xfrm>
          <a:solidFill>
            <a:schemeClr val="bg2"/>
          </a:solidFill>
        </p:grpSpPr>
        <p:sp>
          <p:nvSpPr>
            <p:cNvPr id="1096" name="Freeform 31"/>
            <p:cNvSpPr>
              <a:spLocks noEditPoints="1"/>
            </p:cNvSpPr>
            <p:nvPr/>
          </p:nvSpPr>
          <p:spPr bwMode="auto">
            <a:xfrm>
              <a:off x="7942263" y="766763"/>
              <a:ext cx="831850" cy="242888"/>
            </a:xfrm>
            <a:custGeom>
              <a:avLst/>
              <a:gdLst>
                <a:gd name="T0" fmla="*/ 1 w 1358"/>
                <a:gd name="T1" fmla="*/ 320 h 397"/>
                <a:gd name="T2" fmla="*/ 63 w 1358"/>
                <a:gd name="T3" fmla="*/ 227 h 397"/>
                <a:gd name="T4" fmla="*/ 147 w 1358"/>
                <a:gd name="T5" fmla="*/ 116 h 397"/>
                <a:gd name="T6" fmla="*/ 246 w 1358"/>
                <a:gd name="T7" fmla="*/ 8 h 397"/>
                <a:gd name="T8" fmla="*/ 346 w 1358"/>
                <a:gd name="T9" fmla="*/ 7 h 397"/>
                <a:gd name="T10" fmla="*/ 497 w 1358"/>
                <a:gd name="T11" fmla="*/ 16 h 397"/>
                <a:gd name="T12" fmla="*/ 603 w 1358"/>
                <a:gd name="T13" fmla="*/ 25 h 397"/>
                <a:gd name="T14" fmla="*/ 738 w 1358"/>
                <a:gd name="T15" fmla="*/ 32 h 397"/>
                <a:gd name="T16" fmla="*/ 983 w 1358"/>
                <a:gd name="T17" fmla="*/ 33 h 397"/>
                <a:gd name="T18" fmla="*/ 1068 w 1358"/>
                <a:gd name="T19" fmla="*/ 28 h 397"/>
                <a:gd name="T20" fmla="*/ 1130 w 1358"/>
                <a:gd name="T21" fmla="*/ 48 h 397"/>
                <a:gd name="T22" fmla="*/ 1351 w 1358"/>
                <a:gd name="T23" fmla="*/ 317 h 397"/>
                <a:gd name="T24" fmla="*/ 1350 w 1358"/>
                <a:gd name="T25" fmla="*/ 372 h 397"/>
                <a:gd name="T26" fmla="*/ 1320 w 1358"/>
                <a:gd name="T27" fmla="*/ 396 h 397"/>
                <a:gd name="T28" fmla="*/ 1224 w 1358"/>
                <a:gd name="T29" fmla="*/ 388 h 397"/>
                <a:gd name="T30" fmla="*/ 1140 w 1358"/>
                <a:gd name="T31" fmla="*/ 386 h 397"/>
                <a:gd name="T32" fmla="*/ 886 w 1358"/>
                <a:gd name="T33" fmla="*/ 386 h 397"/>
                <a:gd name="T34" fmla="*/ 690 w 1358"/>
                <a:gd name="T35" fmla="*/ 376 h 397"/>
                <a:gd name="T36" fmla="*/ 330 w 1358"/>
                <a:gd name="T37" fmla="*/ 368 h 397"/>
                <a:gd name="T38" fmla="*/ 224 w 1358"/>
                <a:gd name="T39" fmla="*/ 369 h 397"/>
                <a:gd name="T40" fmla="*/ 89 w 1358"/>
                <a:gd name="T41" fmla="*/ 373 h 397"/>
                <a:gd name="T42" fmla="*/ 2 w 1358"/>
                <a:gd name="T43" fmla="*/ 328 h 397"/>
                <a:gd name="T44" fmla="*/ 141 w 1358"/>
                <a:gd name="T45" fmla="*/ 284 h 397"/>
                <a:gd name="T46" fmla="*/ 157 w 1358"/>
                <a:gd name="T47" fmla="*/ 285 h 397"/>
                <a:gd name="T48" fmla="*/ 522 w 1358"/>
                <a:gd name="T49" fmla="*/ 286 h 397"/>
                <a:gd name="T50" fmla="*/ 821 w 1358"/>
                <a:gd name="T51" fmla="*/ 293 h 397"/>
                <a:gd name="T52" fmla="*/ 1201 w 1358"/>
                <a:gd name="T53" fmla="*/ 300 h 397"/>
                <a:gd name="T54" fmla="*/ 1207 w 1358"/>
                <a:gd name="T55" fmla="*/ 292 h 397"/>
                <a:gd name="T56" fmla="*/ 1166 w 1358"/>
                <a:gd name="T57" fmla="*/ 236 h 397"/>
                <a:gd name="T58" fmla="*/ 1052 w 1358"/>
                <a:gd name="T59" fmla="*/ 111 h 397"/>
                <a:gd name="T60" fmla="*/ 954 w 1358"/>
                <a:gd name="T61" fmla="*/ 113 h 397"/>
                <a:gd name="T62" fmla="*/ 836 w 1358"/>
                <a:gd name="T63" fmla="*/ 116 h 397"/>
                <a:gd name="T64" fmla="*/ 632 w 1358"/>
                <a:gd name="T65" fmla="*/ 106 h 397"/>
                <a:gd name="T66" fmla="*/ 486 w 1358"/>
                <a:gd name="T67" fmla="*/ 91 h 397"/>
                <a:gd name="T68" fmla="*/ 299 w 1358"/>
                <a:gd name="T69" fmla="*/ 79 h 397"/>
                <a:gd name="T70" fmla="*/ 232 w 1358"/>
                <a:gd name="T71" fmla="*/ 153 h 397"/>
                <a:gd name="T72" fmla="*/ 169 w 1358"/>
                <a:gd name="T73" fmla="*/ 233 h 397"/>
                <a:gd name="T74" fmla="*/ 141 w 1358"/>
                <a:gd name="T75" fmla="*/ 28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58" h="397">
                  <a:moveTo>
                    <a:pt x="1" y="320"/>
                  </a:moveTo>
                  <a:lnTo>
                    <a:pt x="1" y="320"/>
                  </a:lnTo>
                  <a:cubicBezTo>
                    <a:pt x="0" y="310"/>
                    <a:pt x="3" y="302"/>
                    <a:pt x="9" y="294"/>
                  </a:cubicBezTo>
                  <a:cubicBezTo>
                    <a:pt x="27" y="271"/>
                    <a:pt x="43" y="248"/>
                    <a:pt x="63" y="227"/>
                  </a:cubicBezTo>
                  <a:cubicBezTo>
                    <a:pt x="78" y="211"/>
                    <a:pt x="91" y="193"/>
                    <a:pt x="103" y="175"/>
                  </a:cubicBezTo>
                  <a:cubicBezTo>
                    <a:pt x="117" y="155"/>
                    <a:pt x="132" y="135"/>
                    <a:pt x="147" y="116"/>
                  </a:cubicBezTo>
                  <a:cubicBezTo>
                    <a:pt x="165" y="93"/>
                    <a:pt x="184" y="72"/>
                    <a:pt x="201" y="49"/>
                  </a:cubicBezTo>
                  <a:cubicBezTo>
                    <a:pt x="213" y="32"/>
                    <a:pt x="230" y="20"/>
                    <a:pt x="246" y="8"/>
                  </a:cubicBezTo>
                  <a:cubicBezTo>
                    <a:pt x="252" y="2"/>
                    <a:pt x="261" y="0"/>
                    <a:pt x="269" y="2"/>
                  </a:cubicBezTo>
                  <a:cubicBezTo>
                    <a:pt x="294" y="8"/>
                    <a:pt x="320" y="6"/>
                    <a:pt x="346" y="7"/>
                  </a:cubicBezTo>
                  <a:cubicBezTo>
                    <a:pt x="359" y="8"/>
                    <a:pt x="371" y="7"/>
                    <a:pt x="383" y="9"/>
                  </a:cubicBezTo>
                  <a:cubicBezTo>
                    <a:pt x="421" y="16"/>
                    <a:pt x="459" y="17"/>
                    <a:pt x="497" y="16"/>
                  </a:cubicBezTo>
                  <a:cubicBezTo>
                    <a:pt x="514" y="16"/>
                    <a:pt x="530" y="17"/>
                    <a:pt x="546" y="20"/>
                  </a:cubicBezTo>
                  <a:cubicBezTo>
                    <a:pt x="565" y="24"/>
                    <a:pt x="584" y="25"/>
                    <a:pt x="603" y="25"/>
                  </a:cubicBezTo>
                  <a:cubicBezTo>
                    <a:pt x="618" y="24"/>
                    <a:pt x="633" y="24"/>
                    <a:pt x="648" y="26"/>
                  </a:cubicBezTo>
                  <a:cubicBezTo>
                    <a:pt x="678" y="32"/>
                    <a:pt x="708" y="32"/>
                    <a:pt x="738" y="32"/>
                  </a:cubicBezTo>
                  <a:cubicBezTo>
                    <a:pt x="807" y="32"/>
                    <a:pt x="877" y="32"/>
                    <a:pt x="946" y="32"/>
                  </a:cubicBezTo>
                  <a:cubicBezTo>
                    <a:pt x="959" y="32"/>
                    <a:pt x="971" y="33"/>
                    <a:pt x="983" y="33"/>
                  </a:cubicBezTo>
                  <a:cubicBezTo>
                    <a:pt x="1008" y="33"/>
                    <a:pt x="1032" y="33"/>
                    <a:pt x="1057" y="32"/>
                  </a:cubicBezTo>
                  <a:cubicBezTo>
                    <a:pt x="1061" y="32"/>
                    <a:pt x="1065" y="30"/>
                    <a:pt x="1068" y="28"/>
                  </a:cubicBezTo>
                  <a:cubicBezTo>
                    <a:pt x="1089" y="20"/>
                    <a:pt x="1106" y="27"/>
                    <a:pt x="1121" y="40"/>
                  </a:cubicBezTo>
                  <a:cubicBezTo>
                    <a:pt x="1125" y="42"/>
                    <a:pt x="1128" y="45"/>
                    <a:pt x="1130" y="48"/>
                  </a:cubicBezTo>
                  <a:cubicBezTo>
                    <a:pt x="1159" y="90"/>
                    <a:pt x="1194" y="126"/>
                    <a:pt x="1226" y="165"/>
                  </a:cubicBezTo>
                  <a:cubicBezTo>
                    <a:pt x="1268" y="216"/>
                    <a:pt x="1309" y="267"/>
                    <a:pt x="1351" y="317"/>
                  </a:cubicBezTo>
                  <a:cubicBezTo>
                    <a:pt x="1356" y="324"/>
                    <a:pt x="1358" y="332"/>
                    <a:pt x="1357" y="340"/>
                  </a:cubicBezTo>
                  <a:cubicBezTo>
                    <a:pt x="1355" y="351"/>
                    <a:pt x="1353" y="362"/>
                    <a:pt x="1350" y="372"/>
                  </a:cubicBezTo>
                  <a:cubicBezTo>
                    <a:pt x="1348" y="378"/>
                    <a:pt x="1343" y="384"/>
                    <a:pt x="1339" y="389"/>
                  </a:cubicBezTo>
                  <a:cubicBezTo>
                    <a:pt x="1334" y="395"/>
                    <a:pt x="1328" y="397"/>
                    <a:pt x="1320" y="396"/>
                  </a:cubicBezTo>
                  <a:cubicBezTo>
                    <a:pt x="1302" y="393"/>
                    <a:pt x="1283" y="391"/>
                    <a:pt x="1264" y="387"/>
                  </a:cubicBezTo>
                  <a:cubicBezTo>
                    <a:pt x="1250" y="384"/>
                    <a:pt x="1237" y="382"/>
                    <a:pt x="1224" y="388"/>
                  </a:cubicBezTo>
                  <a:cubicBezTo>
                    <a:pt x="1210" y="394"/>
                    <a:pt x="1195" y="394"/>
                    <a:pt x="1180" y="390"/>
                  </a:cubicBezTo>
                  <a:cubicBezTo>
                    <a:pt x="1167" y="386"/>
                    <a:pt x="1153" y="386"/>
                    <a:pt x="1140" y="386"/>
                  </a:cubicBezTo>
                  <a:cubicBezTo>
                    <a:pt x="1080" y="386"/>
                    <a:pt x="1020" y="385"/>
                    <a:pt x="960" y="387"/>
                  </a:cubicBezTo>
                  <a:cubicBezTo>
                    <a:pt x="935" y="388"/>
                    <a:pt x="911" y="386"/>
                    <a:pt x="886" y="386"/>
                  </a:cubicBezTo>
                  <a:cubicBezTo>
                    <a:pt x="851" y="386"/>
                    <a:pt x="815" y="383"/>
                    <a:pt x="780" y="379"/>
                  </a:cubicBezTo>
                  <a:cubicBezTo>
                    <a:pt x="750" y="376"/>
                    <a:pt x="720" y="377"/>
                    <a:pt x="690" y="376"/>
                  </a:cubicBezTo>
                  <a:cubicBezTo>
                    <a:pt x="638" y="374"/>
                    <a:pt x="587" y="373"/>
                    <a:pt x="535" y="372"/>
                  </a:cubicBezTo>
                  <a:cubicBezTo>
                    <a:pt x="467" y="371"/>
                    <a:pt x="398" y="369"/>
                    <a:pt x="330" y="368"/>
                  </a:cubicBezTo>
                  <a:cubicBezTo>
                    <a:pt x="296" y="368"/>
                    <a:pt x="262" y="369"/>
                    <a:pt x="228" y="369"/>
                  </a:cubicBezTo>
                  <a:cubicBezTo>
                    <a:pt x="226" y="369"/>
                    <a:pt x="225" y="369"/>
                    <a:pt x="224" y="369"/>
                  </a:cubicBezTo>
                  <a:cubicBezTo>
                    <a:pt x="197" y="376"/>
                    <a:pt x="169" y="372"/>
                    <a:pt x="142" y="370"/>
                  </a:cubicBezTo>
                  <a:cubicBezTo>
                    <a:pt x="125" y="369"/>
                    <a:pt x="107" y="368"/>
                    <a:pt x="89" y="373"/>
                  </a:cubicBezTo>
                  <a:cubicBezTo>
                    <a:pt x="70" y="379"/>
                    <a:pt x="51" y="374"/>
                    <a:pt x="33" y="368"/>
                  </a:cubicBezTo>
                  <a:cubicBezTo>
                    <a:pt x="16" y="361"/>
                    <a:pt x="3" y="349"/>
                    <a:pt x="2" y="328"/>
                  </a:cubicBezTo>
                  <a:cubicBezTo>
                    <a:pt x="2" y="326"/>
                    <a:pt x="2" y="323"/>
                    <a:pt x="1" y="320"/>
                  </a:cubicBezTo>
                  <a:close/>
                  <a:moveTo>
                    <a:pt x="141" y="284"/>
                  </a:moveTo>
                  <a:lnTo>
                    <a:pt x="141" y="284"/>
                  </a:lnTo>
                  <a:cubicBezTo>
                    <a:pt x="146" y="285"/>
                    <a:pt x="152" y="285"/>
                    <a:pt x="157" y="285"/>
                  </a:cubicBezTo>
                  <a:cubicBezTo>
                    <a:pt x="205" y="285"/>
                    <a:pt x="253" y="285"/>
                    <a:pt x="301" y="285"/>
                  </a:cubicBezTo>
                  <a:cubicBezTo>
                    <a:pt x="374" y="285"/>
                    <a:pt x="448" y="284"/>
                    <a:pt x="522" y="286"/>
                  </a:cubicBezTo>
                  <a:cubicBezTo>
                    <a:pt x="619" y="288"/>
                    <a:pt x="716" y="283"/>
                    <a:pt x="812" y="293"/>
                  </a:cubicBezTo>
                  <a:cubicBezTo>
                    <a:pt x="815" y="293"/>
                    <a:pt x="818" y="293"/>
                    <a:pt x="821" y="293"/>
                  </a:cubicBezTo>
                  <a:cubicBezTo>
                    <a:pt x="888" y="294"/>
                    <a:pt x="954" y="295"/>
                    <a:pt x="1021" y="296"/>
                  </a:cubicBezTo>
                  <a:cubicBezTo>
                    <a:pt x="1081" y="297"/>
                    <a:pt x="1141" y="292"/>
                    <a:pt x="1201" y="300"/>
                  </a:cubicBezTo>
                  <a:cubicBezTo>
                    <a:pt x="1203" y="300"/>
                    <a:pt x="1205" y="297"/>
                    <a:pt x="1207" y="296"/>
                  </a:cubicBezTo>
                  <a:cubicBezTo>
                    <a:pt x="1208" y="295"/>
                    <a:pt x="1208" y="293"/>
                    <a:pt x="1207" y="292"/>
                  </a:cubicBezTo>
                  <a:cubicBezTo>
                    <a:pt x="1206" y="288"/>
                    <a:pt x="1204" y="284"/>
                    <a:pt x="1201" y="281"/>
                  </a:cubicBezTo>
                  <a:cubicBezTo>
                    <a:pt x="1190" y="266"/>
                    <a:pt x="1177" y="252"/>
                    <a:pt x="1166" y="236"/>
                  </a:cubicBezTo>
                  <a:cubicBezTo>
                    <a:pt x="1137" y="196"/>
                    <a:pt x="1104" y="161"/>
                    <a:pt x="1073" y="122"/>
                  </a:cubicBezTo>
                  <a:cubicBezTo>
                    <a:pt x="1068" y="115"/>
                    <a:pt x="1061" y="111"/>
                    <a:pt x="1052" y="111"/>
                  </a:cubicBezTo>
                  <a:cubicBezTo>
                    <a:pt x="1039" y="112"/>
                    <a:pt x="1025" y="110"/>
                    <a:pt x="1011" y="112"/>
                  </a:cubicBezTo>
                  <a:cubicBezTo>
                    <a:pt x="992" y="113"/>
                    <a:pt x="973" y="113"/>
                    <a:pt x="954" y="113"/>
                  </a:cubicBezTo>
                  <a:cubicBezTo>
                    <a:pt x="920" y="113"/>
                    <a:pt x="886" y="108"/>
                    <a:pt x="852" y="116"/>
                  </a:cubicBezTo>
                  <a:cubicBezTo>
                    <a:pt x="847" y="117"/>
                    <a:pt x="841" y="116"/>
                    <a:pt x="836" y="116"/>
                  </a:cubicBezTo>
                  <a:cubicBezTo>
                    <a:pt x="822" y="116"/>
                    <a:pt x="809" y="116"/>
                    <a:pt x="795" y="116"/>
                  </a:cubicBezTo>
                  <a:cubicBezTo>
                    <a:pt x="741" y="117"/>
                    <a:pt x="686" y="118"/>
                    <a:pt x="632" y="106"/>
                  </a:cubicBezTo>
                  <a:cubicBezTo>
                    <a:pt x="627" y="105"/>
                    <a:pt x="621" y="104"/>
                    <a:pt x="616" y="105"/>
                  </a:cubicBezTo>
                  <a:cubicBezTo>
                    <a:pt x="572" y="108"/>
                    <a:pt x="529" y="102"/>
                    <a:pt x="486" y="91"/>
                  </a:cubicBezTo>
                  <a:cubicBezTo>
                    <a:pt x="460" y="85"/>
                    <a:pt x="433" y="79"/>
                    <a:pt x="406" y="79"/>
                  </a:cubicBezTo>
                  <a:cubicBezTo>
                    <a:pt x="370" y="80"/>
                    <a:pt x="335" y="80"/>
                    <a:pt x="299" y="79"/>
                  </a:cubicBezTo>
                  <a:cubicBezTo>
                    <a:pt x="292" y="79"/>
                    <a:pt x="287" y="82"/>
                    <a:pt x="283" y="88"/>
                  </a:cubicBezTo>
                  <a:cubicBezTo>
                    <a:pt x="269" y="112"/>
                    <a:pt x="251" y="133"/>
                    <a:pt x="232" y="153"/>
                  </a:cubicBezTo>
                  <a:cubicBezTo>
                    <a:pt x="221" y="165"/>
                    <a:pt x="210" y="177"/>
                    <a:pt x="201" y="190"/>
                  </a:cubicBezTo>
                  <a:cubicBezTo>
                    <a:pt x="191" y="205"/>
                    <a:pt x="180" y="219"/>
                    <a:pt x="169" y="233"/>
                  </a:cubicBezTo>
                  <a:cubicBezTo>
                    <a:pt x="159" y="247"/>
                    <a:pt x="149" y="262"/>
                    <a:pt x="139" y="276"/>
                  </a:cubicBezTo>
                  <a:cubicBezTo>
                    <a:pt x="138" y="278"/>
                    <a:pt x="140" y="281"/>
                    <a:pt x="141" y="2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32"/>
            <p:cNvSpPr>
              <a:spLocks noEditPoints="1"/>
            </p:cNvSpPr>
            <p:nvPr/>
          </p:nvSpPr>
          <p:spPr bwMode="auto">
            <a:xfrm>
              <a:off x="8077200" y="401638"/>
              <a:ext cx="563563" cy="363538"/>
            </a:xfrm>
            <a:custGeom>
              <a:avLst/>
              <a:gdLst>
                <a:gd name="T0" fmla="*/ 339 w 923"/>
                <a:gd name="T1" fmla="*/ 4 h 595"/>
                <a:gd name="T2" fmla="*/ 543 w 923"/>
                <a:gd name="T3" fmla="*/ 18 h 595"/>
                <a:gd name="T4" fmla="*/ 699 w 923"/>
                <a:gd name="T5" fmla="*/ 23 h 595"/>
                <a:gd name="T6" fmla="*/ 816 w 923"/>
                <a:gd name="T7" fmla="*/ 36 h 595"/>
                <a:gd name="T8" fmla="*/ 886 w 923"/>
                <a:gd name="T9" fmla="*/ 67 h 595"/>
                <a:gd name="T10" fmla="*/ 909 w 923"/>
                <a:gd name="T11" fmla="*/ 289 h 595"/>
                <a:gd name="T12" fmla="*/ 906 w 923"/>
                <a:gd name="T13" fmla="*/ 383 h 595"/>
                <a:gd name="T14" fmla="*/ 864 w 923"/>
                <a:gd name="T15" fmla="*/ 578 h 595"/>
                <a:gd name="T16" fmla="*/ 742 w 923"/>
                <a:gd name="T17" fmla="*/ 588 h 595"/>
                <a:gd name="T18" fmla="*/ 587 w 923"/>
                <a:gd name="T19" fmla="*/ 583 h 595"/>
                <a:gd name="T20" fmla="*/ 502 w 923"/>
                <a:gd name="T21" fmla="*/ 581 h 595"/>
                <a:gd name="T22" fmla="*/ 187 w 923"/>
                <a:gd name="T23" fmla="*/ 572 h 595"/>
                <a:gd name="T24" fmla="*/ 68 w 923"/>
                <a:gd name="T25" fmla="*/ 549 h 595"/>
                <a:gd name="T26" fmla="*/ 16 w 923"/>
                <a:gd name="T27" fmla="*/ 444 h 595"/>
                <a:gd name="T28" fmla="*/ 8 w 923"/>
                <a:gd name="T29" fmla="*/ 351 h 595"/>
                <a:gd name="T30" fmla="*/ 2 w 923"/>
                <a:gd name="T31" fmla="*/ 167 h 595"/>
                <a:gd name="T32" fmla="*/ 26 w 923"/>
                <a:gd name="T33" fmla="*/ 53 h 595"/>
                <a:gd name="T34" fmla="*/ 118 w 923"/>
                <a:gd name="T35" fmla="*/ 5 h 595"/>
                <a:gd name="T36" fmla="*/ 339 w 923"/>
                <a:gd name="T37" fmla="*/ 6 h 595"/>
                <a:gd name="T38" fmla="*/ 832 w 923"/>
                <a:gd name="T39" fmla="*/ 133 h 595"/>
                <a:gd name="T40" fmla="*/ 794 w 923"/>
                <a:gd name="T41" fmla="*/ 112 h 595"/>
                <a:gd name="T42" fmla="*/ 717 w 923"/>
                <a:gd name="T43" fmla="*/ 103 h 595"/>
                <a:gd name="T44" fmla="*/ 518 w 923"/>
                <a:gd name="T45" fmla="*/ 92 h 595"/>
                <a:gd name="T46" fmla="*/ 354 w 923"/>
                <a:gd name="T47" fmla="*/ 82 h 595"/>
                <a:gd name="T48" fmla="*/ 138 w 923"/>
                <a:gd name="T49" fmla="*/ 79 h 595"/>
                <a:gd name="T50" fmla="*/ 94 w 923"/>
                <a:gd name="T51" fmla="*/ 98 h 595"/>
                <a:gd name="T52" fmla="*/ 92 w 923"/>
                <a:gd name="T53" fmla="*/ 215 h 595"/>
                <a:gd name="T54" fmla="*/ 110 w 923"/>
                <a:gd name="T55" fmla="*/ 464 h 595"/>
                <a:gd name="T56" fmla="*/ 178 w 923"/>
                <a:gd name="T57" fmla="*/ 488 h 595"/>
                <a:gd name="T58" fmla="*/ 374 w 923"/>
                <a:gd name="T59" fmla="*/ 492 h 595"/>
                <a:gd name="T60" fmla="*/ 526 w 923"/>
                <a:gd name="T61" fmla="*/ 494 h 595"/>
                <a:gd name="T62" fmla="*/ 677 w 923"/>
                <a:gd name="T63" fmla="*/ 500 h 595"/>
                <a:gd name="T64" fmla="*/ 774 w 923"/>
                <a:gd name="T65" fmla="*/ 505 h 595"/>
                <a:gd name="T66" fmla="*/ 810 w 923"/>
                <a:gd name="T67" fmla="*/ 458 h 595"/>
                <a:gd name="T68" fmla="*/ 819 w 923"/>
                <a:gd name="T69" fmla="*/ 26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3" h="595">
                  <a:moveTo>
                    <a:pt x="339" y="4"/>
                  </a:moveTo>
                  <a:lnTo>
                    <a:pt x="339" y="4"/>
                  </a:lnTo>
                  <a:cubicBezTo>
                    <a:pt x="399" y="8"/>
                    <a:pt x="459" y="11"/>
                    <a:pt x="519" y="15"/>
                  </a:cubicBezTo>
                  <a:cubicBezTo>
                    <a:pt x="527" y="16"/>
                    <a:pt x="535" y="17"/>
                    <a:pt x="543" y="18"/>
                  </a:cubicBezTo>
                  <a:cubicBezTo>
                    <a:pt x="555" y="20"/>
                    <a:pt x="568" y="22"/>
                    <a:pt x="580" y="22"/>
                  </a:cubicBezTo>
                  <a:cubicBezTo>
                    <a:pt x="619" y="23"/>
                    <a:pt x="659" y="23"/>
                    <a:pt x="699" y="23"/>
                  </a:cubicBezTo>
                  <a:cubicBezTo>
                    <a:pt x="708" y="23"/>
                    <a:pt x="718" y="22"/>
                    <a:pt x="727" y="22"/>
                  </a:cubicBezTo>
                  <a:cubicBezTo>
                    <a:pt x="757" y="22"/>
                    <a:pt x="787" y="25"/>
                    <a:pt x="816" y="36"/>
                  </a:cubicBezTo>
                  <a:cubicBezTo>
                    <a:pt x="823" y="39"/>
                    <a:pt x="831" y="40"/>
                    <a:pt x="839" y="42"/>
                  </a:cubicBezTo>
                  <a:cubicBezTo>
                    <a:pt x="857" y="46"/>
                    <a:pt x="872" y="56"/>
                    <a:pt x="886" y="67"/>
                  </a:cubicBezTo>
                  <a:cubicBezTo>
                    <a:pt x="910" y="86"/>
                    <a:pt x="923" y="110"/>
                    <a:pt x="917" y="142"/>
                  </a:cubicBezTo>
                  <a:cubicBezTo>
                    <a:pt x="908" y="190"/>
                    <a:pt x="909" y="240"/>
                    <a:pt x="909" y="289"/>
                  </a:cubicBezTo>
                  <a:cubicBezTo>
                    <a:pt x="909" y="312"/>
                    <a:pt x="908" y="335"/>
                    <a:pt x="907" y="358"/>
                  </a:cubicBezTo>
                  <a:cubicBezTo>
                    <a:pt x="907" y="366"/>
                    <a:pt x="905" y="375"/>
                    <a:pt x="906" y="383"/>
                  </a:cubicBezTo>
                  <a:cubicBezTo>
                    <a:pt x="908" y="431"/>
                    <a:pt x="900" y="478"/>
                    <a:pt x="892" y="525"/>
                  </a:cubicBezTo>
                  <a:cubicBezTo>
                    <a:pt x="889" y="546"/>
                    <a:pt x="877" y="563"/>
                    <a:pt x="864" y="578"/>
                  </a:cubicBezTo>
                  <a:cubicBezTo>
                    <a:pt x="855" y="589"/>
                    <a:pt x="842" y="594"/>
                    <a:pt x="828" y="595"/>
                  </a:cubicBezTo>
                  <a:cubicBezTo>
                    <a:pt x="799" y="595"/>
                    <a:pt x="771" y="589"/>
                    <a:pt x="742" y="588"/>
                  </a:cubicBezTo>
                  <a:cubicBezTo>
                    <a:pt x="714" y="587"/>
                    <a:pt x="685" y="589"/>
                    <a:pt x="657" y="582"/>
                  </a:cubicBezTo>
                  <a:cubicBezTo>
                    <a:pt x="634" y="578"/>
                    <a:pt x="610" y="580"/>
                    <a:pt x="587" y="583"/>
                  </a:cubicBezTo>
                  <a:cubicBezTo>
                    <a:pt x="579" y="584"/>
                    <a:pt x="571" y="586"/>
                    <a:pt x="563" y="584"/>
                  </a:cubicBezTo>
                  <a:cubicBezTo>
                    <a:pt x="543" y="579"/>
                    <a:pt x="522" y="580"/>
                    <a:pt x="502" y="581"/>
                  </a:cubicBezTo>
                  <a:cubicBezTo>
                    <a:pt x="460" y="582"/>
                    <a:pt x="417" y="580"/>
                    <a:pt x="375" y="578"/>
                  </a:cubicBezTo>
                  <a:cubicBezTo>
                    <a:pt x="313" y="574"/>
                    <a:pt x="250" y="571"/>
                    <a:pt x="187" y="572"/>
                  </a:cubicBezTo>
                  <a:cubicBezTo>
                    <a:pt x="154" y="573"/>
                    <a:pt x="122" y="568"/>
                    <a:pt x="91" y="558"/>
                  </a:cubicBezTo>
                  <a:cubicBezTo>
                    <a:pt x="83" y="555"/>
                    <a:pt x="75" y="552"/>
                    <a:pt x="68" y="549"/>
                  </a:cubicBezTo>
                  <a:cubicBezTo>
                    <a:pt x="45" y="540"/>
                    <a:pt x="34" y="522"/>
                    <a:pt x="28" y="500"/>
                  </a:cubicBezTo>
                  <a:cubicBezTo>
                    <a:pt x="23" y="482"/>
                    <a:pt x="19" y="463"/>
                    <a:pt x="16" y="444"/>
                  </a:cubicBezTo>
                  <a:cubicBezTo>
                    <a:pt x="13" y="426"/>
                    <a:pt x="10" y="407"/>
                    <a:pt x="9" y="388"/>
                  </a:cubicBezTo>
                  <a:cubicBezTo>
                    <a:pt x="7" y="375"/>
                    <a:pt x="7" y="363"/>
                    <a:pt x="8" y="351"/>
                  </a:cubicBezTo>
                  <a:cubicBezTo>
                    <a:pt x="13" y="304"/>
                    <a:pt x="9" y="258"/>
                    <a:pt x="6" y="212"/>
                  </a:cubicBezTo>
                  <a:cubicBezTo>
                    <a:pt x="5" y="197"/>
                    <a:pt x="4" y="182"/>
                    <a:pt x="2" y="167"/>
                  </a:cubicBezTo>
                  <a:cubicBezTo>
                    <a:pt x="0" y="151"/>
                    <a:pt x="2" y="135"/>
                    <a:pt x="4" y="118"/>
                  </a:cubicBezTo>
                  <a:cubicBezTo>
                    <a:pt x="6" y="94"/>
                    <a:pt x="16" y="74"/>
                    <a:pt x="26" y="53"/>
                  </a:cubicBezTo>
                  <a:cubicBezTo>
                    <a:pt x="29" y="48"/>
                    <a:pt x="32" y="43"/>
                    <a:pt x="36" y="40"/>
                  </a:cubicBezTo>
                  <a:cubicBezTo>
                    <a:pt x="62" y="25"/>
                    <a:pt x="87" y="8"/>
                    <a:pt x="118" y="5"/>
                  </a:cubicBezTo>
                  <a:cubicBezTo>
                    <a:pt x="136" y="2"/>
                    <a:pt x="153" y="0"/>
                    <a:pt x="171" y="1"/>
                  </a:cubicBezTo>
                  <a:cubicBezTo>
                    <a:pt x="227" y="2"/>
                    <a:pt x="283" y="4"/>
                    <a:pt x="339" y="6"/>
                  </a:cubicBezTo>
                  <a:cubicBezTo>
                    <a:pt x="339" y="5"/>
                    <a:pt x="339" y="5"/>
                    <a:pt x="339" y="4"/>
                  </a:cubicBezTo>
                  <a:close/>
                  <a:moveTo>
                    <a:pt x="832" y="133"/>
                  </a:moveTo>
                  <a:lnTo>
                    <a:pt x="832" y="133"/>
                  </a:lnTo>
                  <a:cubicBezTo>
                    <a:pt x="818" y="125"/>
                    <a:pt x="806" y="118"/>
                    <a:pt x="794" y="112"/>
                  </a:cubicBezTo>
                  <a:cubicBezTo>
                    <a:pt x="789" y="110"/>
                    <a:pt x="784" y="107"/>
                    <a:pt x="778" y="107"/>
                  </a:cubicBezTo>
                  <a:cubicBezTo>
                    <a:pt x="758" y="106"/>
                    <a:pt x="738" y="101"/>
                    <a:pt x="717" y="103"/>
                  </a:cubicBezTo>
                  <a:cubicBezTo>
                    <a:pt x="675" y="106"/>
                    <a:pt x="633" y="101"/>
                    <a:pt x="591" y="98"/>
                  </a:cubicBezTo>
                  <a:cubicBezTo>
                    <a:pt x="567" y="96"/>
                    <a:pt x="542" y="95"/>
                    <a:pt x="518" y="92"/>
                  </a:cubicBezTo>
                  <a:cubicBezTo>
                    <a:pt x="492" y="89"/>
                    <a:pt x="466" y="87"/>
                    <a:pt x="440" y="86"/>
                  </a:cubicBezTo>
                  <a:cubicBezTo>
                    <a:pt x="412" y="85"/>
                    <a:pt x="383" y="85"/>
                    <a:pt x="354" y="82"/>
                  </a:cubicBezTo>
                  <a:cubicBezTo>
                    <a:pt x="319" y="78"/>
                    <a:pt x="283" y="79"/>
                    <a:pt x="248" y="78"/>
                  </a:cubicBezTo>
                  <a:cubicBezTo>
                    <a:pt x="211" y="77"/>
                    <a:pt x="174" y="79"/>
                    <a:pt x="138" y="79"/>
                  </a:cubicBezTo>
                  <a:cubicBezTo>
                    <a:pt x="125" y="79"/>
                    <a:pt x="114" y="85"/>
                    <a:pt x="102" y="89"/>
                  </a:cubicBezTo>
                  <a:cubicBezTo>
                    <a:pt x="99" y="90"/>
                    <a:pt x="97" y="95"/>
                    <a:pt x="94" y="98"/>
                  </a:cubicBezTo>
                  <a:cubicBezTo>
                    <a:pt x="89" y="106"/>
                    <a:pt x="88" y="116"/>
                    <a:pt x="87" y="125"/>
                  </a:cubicBezTo>
                  <a:cubicBezTo>
                    <a:pt x="86" y="156"/>
                    <a:pt x="88" y="185"/>
                    <a:pt x="92" y="215"/>
                  </a:cubicBezTo>
                  <a:cubicBezTo>
                    <a:pt x="97" y="260"/>
                    <a:pt x="99" y="305"/>
                    <a:pt x="96" y="350"/>
                  </a:cubicBezTo>
                  <a:cubicBezTo>
                    <a:pt x="94" y="389"/>
                    <a:pt x="101" y="426"/>
                    <a:pt x="110" y="464"/>
                  </a:cubicBezTo>
                  <a:cubicBezTo>
                    <a:pt x="112" y="474"/>
                    <a:pt x="119" y="480"/>
                    <a:pt x="129" y="482"/>
                  </a:cubicBezTo>
                  <a:cubicBezTo>
                    <a:pt x="145" y="486"/>
                    <a:pt x="161" y="487"/>
                    <a:pt x="178" y="488"/>
                  </a:cubicBezTo>
                  <a:cubicBezTo>
                    <a:pt x="232" y="488"/>
                    <a:pt x="287" y="489"/>
                    <a:pt x="342" y="490"/>
                  </a:cubicBezTo>
                  <a:cubicBezTo>
                    <a:pt x="353" y="490"/>
                    <a:pt x="364" y="490"/>
                    <a:pt x="374" y="492"/>
                  </a:cubicBezTo>
                  <a:cubicBezTo>
                    <a:pt x="410" y="498"/>
                    <a:pt x="445" y="497"/>
                    <a:pt x="481" y="495"/>
                  </a:cubicBezTo>
                  <a:cubicBezTo>
                    <a:pt x="496" y="495"/>
                    <a:pt x="511" y="493"/>
                    <a:pt x="526" y="494"/>
                  </a:cubicBezTo>
                  <a:cubicBezTo>
                    <a:pt x="552" y="496"/>
                    <a:pt x="578" y="496"/>
                    <a:pt x="603" y="495"/>
                  </a:cubicBezTo>
                  <a:cubicBezTo>
                    <a:pt x="628" y="493"/>
                    <a:pt x="653" y="494"/>
                    <a:pt x="677" y="500"/>
                  </a:cubicBezTo>
                  <a:cubicBezTo>
                    <a:pt x="697" y="505"/>
                    <a:pt x="717" y="506"/>
                    <a:pt x="738" y="505"/>
                  </a:cubicBezTo>
                  <a:cubicBezTo>
                    <a:pt x="750" y="505"/>
                    <a:pt x="762" y="505"/>
                    <a:pt x="774" y="505"/>
                  </a:cubicBezTo>
                  <a:cubicBezTo>
                    <a:pt x="798" y="506"/>
                    <a:pt x="801" y="501"/>
                    <a:pt x="808" y="478"/>
                  </a:cubicBezTo>
                  <a:cubicBezTo>
                    <a:pt x="810" y="472"/>
                    <a:pt x="810" y="465"/>
                    <a:pt x="810" y="458"/>
                  </a:cubicBezTo>
                  <a:cubicBezTo>
                    <a:pt x="812" y="432"/>
                    <a:pt x="813" y="406"/>
                    <a:pt x="814" y="380"/>
                  </a:cubicBezTo>
                  <a:cubicBezTo>
                    <a:pt x="816" y="341"/>
                    <a:pt x="818" y="301"/>
                    <a:pt x="819" y="262"/>
                  </a:cubicBezTo>
                  <a:cubicBezTo>
                    <a:pt x="821" y="219"/>
                    <a:pt x="823" y="177"/>
                    <a:pt x="832"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98" name="Group 1097"/>
          <p:cNvGrpSpPr/>
          <p:nvPr userDrawn="1"/>
        </p:nvGrpSpPr>
        <p:grpSpPr>
          <a:xfrm>
            <a:off x="7612394" y="211866"/>
            <a:ext cx="601663" cy="438150"/>
            <a:chOff x="8829675" y="444500"/>
            <a:chExt cx="601663" cy="438150"/>
          </a:xfrm>
          <a:solidFill>
            <a:schemeClr val="bg2"/>
          </a:solidFill>
        </p:grpSpPr>
        <p:sp>
          <p:nvSpPr>
            <p:cNvPr id="1099" name="Freeform 33"/>
            <p:cNvSpPr>
              <a:spLocks noEditPoints="1"/>
            </p:cNvSpPr>
            <p:nvPr/>
          </p:nvSpPr>
          <p:spPr bwMode="auto">
            <a:xfrm>
              <a:off x="8829675" y="444500"/>
              <a:ext cx="601663" cy="438150"/>
            </a:xfrm>
            <a:custGeom>
              <a:avLst/>
              <a:gdLst>
                <a:gd name="T0" fmla="*/ 972 w 983"/>
                <a:gd name="T1" fmla="*/ 320 h 716"/>
                <a:gd name="T2" fmla="*/ 982 w 983"/>
                <a:gd name="T3" fmla="*/ 507 h 716"/>
                <a:gd name="T4" fmla="*/ 977 w 983"/>
                <a:gd name="T5" fmla="*/ 568 h 716"/>
                <a:gd name="T6" fmla="*/ 956 w 983"/>
                <a:gd name="T7" fmla="*/ 630 h 716"/>
                <a:gd name="T8" fmla="*/ 865 w 983"/>
                <a:gd name="T9" fmla="*/ 696 h 716"/>
                <a:gd name="T10" fmla="*/ 727 w 983"/>
                <a:gd name="T11" fmla="*/ 707 h 716"/>
                <a:gd name="T12" fmla="*/ 690 w 983"/>
                <a:gd name="T13" fmla="*/ 707 h 716"/>
                <a:gd name="T14" fmla="*/ 556 w 983"/>
                <a:gd name="T15" fmla="*/ 710 h 716"/>
                <a:gd name="T16" fmla="*/ 417 w 983"/>
                <a:gd name="T17" fmla="*/ 709 h 716"/>
                <a:gd name="T18" fmla="*/ 249 w 983"/>
                <a:gd name="T19" fmla="*/ 713 h 716"/>
                <a:gd name="T20" fmla="*/ 129 w 983"/>
                <a:gd name="T21" fmla="*/ 696 h 716"/>
                <a:gd name="T22" fmla="*/ 55 w 983"/>
                <a:gd name="T23" fmla="*/ 649 h 716"/>
                <a:gd name="T24" fmla="*/ 13 w 983"/>
                <a:gd name="T25" fmla="*/ 577 h 716"/>
                <a:gd name="T26" fmla="*/ 14 w 983"/>
                <a:gd name="T27" fmla="*/ 474 h 716"/>
                <a:gd name="T28" fmla="*/ 2 w 983"/>
                <a:gd name="T29" fmla="*/ 254 h 716"/>
                <a:gd name="T30" fmla="*/ 46 w 983"/>
                <a:gd name="T31" fmla="*/ 94 h 716"/>
                <a:gd name="T32" fmla="*/ 196 w 983"/>
                <a:gd name="T33" fmla="*/ 30 h 716"/>
                <a:gd name="T34" fmla="*/ 273 w 983"/>
                <a:gd name="T35" fmla="*/ 24 h 716"/>
                <a:gd name="T36" fmla="*/ 437 w 983"/>
                <a:gd name="T37" fmla="*/ 19 h 716"/>
                <a:gd name="T38" fmla="*/ 617 w 983"/>
                <a:gd name="T39" fmla="*/ 10 h 716"/>
                <a:gd name="T40" fmla="*/ 793 w 983"/>
                <a:gd name="T41" fmla="*/ 2 h 716"/>
                <a:gd name="T42" fmla="*/ 853 w 983"/>
                <a:gd name="T43" fmla="*/ 8 h 716"/>
                <a:gd name="T44" fmla="*/ 949 w 983"/>
                <a:gd name="T45" fmla="*/ 113 h 716"/>
                <a:gd name="T46" fmla="*/ 971 w 983"/>
                <a:gd name="T47" fmla="*/ 238 h 716"/>
                <a:gd name="T48" fmla="*/ 972 w 983"/>
                <a:gd name="T49" fmla="*/ 320 h 716"/>
                <a:gd name="T50" fmla="*/ 122 w 983"/>
                <a:gd name="T51" fmla="*/ 603 h 716"/>
                <a:gd name="T52" fmla="*/ 302 w 983"/>
                <a:gd name="T53" fmla="*/ 619 h 716"/>
                <a:gd name="T54" fmla="*/ 548 w 983"/>
                <a:gd name="T55" fmla="*/ 614 h 716"/>
                <a:gd name="T56" fmla="*/ 854 w 983"/>
                <a:gd name="T57" fmla="*/ 597 h 716"/>
                <a:gd name="T58" fmla="*/ 889 w 983"/>
                <a:gd name="T59" fmla="*/ 552 h 716"/>
                <a:gd name="T60" fmla="*/ 883 w 983"/>
                <a:gd name="T61" fmla="*/ 492 h 716"/>
                <a:gd name="T62" fmla="*/ 874 w 983"/>
                <a:gd name="T63" fmla="*/ 329 h 716"/>
                <a:gd name="T64" fmla="*/ 751 w 983"/>
                <a:gd name="T65" fmla="*/ 328 h 716"/>
                <a:gd name="T66" fmla="*/ 670 w 983"/>
                <a:gd name="T67" fmla="*/ 335 h 716"/>
                <a:gd name="T68" fmla="*/ 515 w 983"/>
                <a:gd name="T69" fmla="*/ 342 h 716"/>
                <a:gd name="T70" fmla="*/ 257 w 983"/>
                <a:gd name="T71" fmla="*/ 350 h 716"/>
                <a:gd name="T72" fmla="*/ 107 w 983"/>
                <a:gd name="T73" fmla="*/ 360 h 716"/>
                <a:gd name="T74" fmla="*/ 108 w 983"/>
                <a:gd name="T75" fmla="*/ 567 h 716"/>
                <a:gd name="T76" fmla="*/ 122 w 983"/>
                <a:gd name="T77" fmla="*/ 603 h 716"/>
                <a:gd name="T78" fmla="*/ 730 w 983"/>
                <a:gd name="T79" fmla="*/ 239 h 716"/>
                <a:gd name="T80" fmla="*/ 855 w 983"/>
                <a:gd name="T81" fmla="*/ 235 h 716"/>
                <a:gd name="T82" fmla="*/ 877 w 983"/>
                <a:gd name="T83" fmla="*/ 193 h 716"/>
                <a:gd name="T84" fmla="*/ 825 w 983"/>
                <a:gd name="T85" fmla="*/ 91 h 716"/>
                <a:gd name="T86" fmla="*/ 732 w 983"/>
                <a:gd name="T87" fmla="*/ 95 h 716"/>
                <a:gd name="T88" fmla="*/ 601 w 983"/>
                <a:gd name="T89" fmla="*/ 95 h 716"/>
                <a:gd name="T90" fmla="*/ 470 w 983"/>
                <a:gd name="T91" fmla="*/ 100 h 716"/>
                <a:gd name="T92" fmla="*/ 332 w 983"/>
                <a:gd name="T93" fmla="*/ 110 h 716"/>
                <a:gd name="T94" fmla="*/ 235 w 983"/>
                <a:gd name="T95" fmla="*/ 111 h 716"/>
                <a:gd name="T96" fmla="*/ 124 w 983"/>
                <a:gd name="T97" fmla="*/ 133 h 716"/>
                <a:gd name="T98" fmla="*/ 88 w 983"/>
                <a:gd name="T99" fmla="*/ 211 h 716"/>
                <a:gd name="T100" fmla="*/ 90 w 983"/>
                <a:gd name="T101" fmla="*/ 251 h 716"/>
                <a:gd name="T102" fmla="*/ 120 w 983"/>
                <a:gd name="T103" fmla="*/ 264 h 716"/>
                <a:gd name="T104" fmla="*/ 242 w 983"/>
                <a:gd name="T105" fmla="*/ 261 h 716"/>
                <a:gd name="T106" fmla="*/ 553 w 983"/>
                <a:gd name="T107" fmla="*/ 249 h 716"/>
                <a:gd name="T108" fmla="*/ 704 w 983"/>
                <a:gd name="T109" fmla="*/ 24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3" h="716">
                  <a:moveTo>
                    <a:pt x="972" y="320"/>
                  </a:moveTo>
                  <a:lnTo>
                    <a:pt x="972" y="320"/>
                  </a:lnTo>
                  <a:cubicBezTo>
                    <a:pt x="972" y="330"/>
                    <a:pt x="973" y="341"/>
                    <a:pt x="973" y="352"/>
                  </a:cubicBezTo>
                  <a:cubicBezTo>
                    <a:pt x="972" y="404"/>
                    <a:pt x="976" y="456"/>
                    <a:pt x="982" y="507"/>
                  </a:cubicBezTo>
                  <a:cubicBezTo>
                    <a:pt x="983" y="513"/>
                    <a:pt x="982" y="518"/>
                    <a:pt x="982" y="524"/>
                  </a:cubicBezTo>
                  <a:cubicBezTo>
                    <a:pt x="981" y="539"/>
                    <a:pt x="975" y="553"/>
                    <a:pt x="977" y="568"/>
                  </a:cubicBezTo>
                  <a:cubicBezTo>
                    <a:pt x="978" y="572"/>
                    <a:pt x="976" y="576"/>
                    <a:pt x="975" y="580"/>
                  </a:cubicBezTo>
                  <a:cubicBezTo>
                    <a:pt x="969" y="597"/>
                    <a:pt x="963" y="614"/>
                    <a:pt x="956" y="630"/>
                  </a:cubicBezTo>
                  <a:cubicBezTo>
                    <a:pt x="955" y="634"/>
                    <a:pt x="953" y="637"/>
                    <a:pt x="951" y="641"/>
                  </a:cubicBezTo>
                  <a:cubicBezTo>
                    <a:pt x="934" y="677"/>
                    <a:pt x="901" y="689"/>
                    <a:pt x="865" y="696"/>
                  </a:cubicBezTo>
                  <a:cubicBezTo>
                    <a:pt x="860" y="697"/>
                    <a:pt x="854" y="697"/>
                    <a:pt x="849" y="697"/>
                  </a:cubicBezTo>
                  <a:cubicBezTo>
                    <a:pt x="808" y="697"/>
                    <a:pt x="767" y="704"/>
                    <a:pt x="727" y="707"/>
                  </a:cubicBezTo>
                  <a:cubicBezTo>
                    <a:pt x="720" y="708"/>
                    <a:pt x="713" y="707"/>
                    <a:pt x="706" y="707"/>
                  </a:cubicBezTo>
                  <a:cubicBezTo>
                    <a:pt x="701" y="707"/>
                    <a:pt x="696" y="706"/>
                    <a:pt x="690" y="707"/>
                  </a:cubicBezTo>
                  <a:cubicBezTo>
                    <a:pt x="679" y="708"/>
                    <a:pt x="668" y="712"/>
                    <a:pt x="658" y="711"/>
                  </a:cubicBezTo>
                  <a:cubicBezTo>
                    <a:pt x="624" y="708"/>
                    <a:pt x="590" y="713"/>
                    <a:pt x="556" y="710"/>
                  </a:cubicBezTo>
                  <a:cubicBezTo>
                    <a:pt x="533" y="707"/>
                    <a:pt x="509" y="709"/>
                    <a:pt x="486" y="708"/>
                  </a:cubicBezTo>
                  <a:cubicBezTo>
                    <a:pt x="463" y="707"/>
                    <a:pt x="440" y="707"/>
                    <a:pt x="417" y="709"/>
                  </a:cubicBezTo>
                  <a:cubicBezTo>
                    <a:pt x="371" y="712"/>
                    <a:pt x="325" y="715"/>
                    <a:pt x="278" y="713"/>
                  </a:cubicBezTo>
                  <a:cubicBezTo>
                    <a:pt x="268" y="713"/>
                    <a:pt x="259" y="712"/>
                    <a:pt x="249" y="713"/>
                  </a:cubicBezTo>
                  <a:cubicBezTo>
                    <a:pt x="220" y="716"/>
                    <a:pt x="192" y="710"/>
                    <a:pt x="164" y="703"/>
                  </a:cubicBezTo>
                  <a:cubicBezTo>
                    <a:pt x="152" y="701"/>
                    <a:pt x="141" y="697"/>
                    <a:pt x="129" y="696"/>
                  </a:cubicBezTo>
                  <a:cubicBezTo>
                    <a:pt x="108" y="693"/>
                    <a:pt x="90" y="682"/>
                    <a:pt x="73" y="670"/>
                  </a:cubicBezTo>
                  <a:cubicBezTo>
                    <a:pt x="66" y="665"/>
                    <a:pt x="60" y="657"/>
                    <a:pt x="55" y="649"/>
                  </a:cubicBezTo>
                  <a:cubicBezTo>
                    <a:pt x="49" y="639"/>
                    <a:pt x="43" y="630"/>
                    <a:pt x="34" y="624"/>
                  </a:cubicBezTo>
                  <a:cubicBezTo>
                    <a:pt x="19" y="612"/>
                    <a:pt x="14" y="595"/>
                    <a:pt x="13" y="577"/>
                  </a:cubicBezTo>
                  <a:cubicBezTo>
                    <a:pt x="12" y="565"/>
                    <a:pt x="13" y="552"/>
                    <a:pt x="14" y="540"/>
                  </a:cubicBezTo>
                  <a:cubicBezTo>
                    <a:pt x="16" y="518"/>
                    <a:pt x="14" y="496"/>
                    <a:pt x="14" y="474"/>
                  </a:cubicBezTo>
                  <a:cubicBezTo>
                    <a:pt x="14" y="420"/>
                    <a:pt x="7" y="365"/>
                    <a:pt x="4" y="311"/>
                  </a:cubicBezTo>
                  <a:cubicBezTo>
                    <a:pt x="4" y="292"/>
                    <a:pt x="4" y="273"/>
                    <a:pt x="2" y="254"/>
                  </a:cubicBezTo>
                  <a:cubicBezTo>
                    <a:pt x="0" y="219"/>
                    <a:pt x="8" y="186"/>
                    <a:pt x="17" y="153"/>
                  </a:cubicBezTo>
                  <a:cubicBezTo>
                    <a:pt x="24" y="132"/>
                    <a:pt x="33" y="112"/>
                    <a:pt x="46" y="94"/>
                  </a:cubicBezTo>
                  <a:cubicBezTo>
                    <a:pt x="67" y="66"/>
                    <a:pt x="97" y="50"/>
                    <a:pt x="131" y="41"/>
                  </a:cubicBezTo>
                  <a:cubicBezTo>
                    <a:pt x="152" y="35"/>
                    <a:pt x="173" y="30"/>
                    <a:pt x="196" y="30"/>
                  </a:cubicBezTo>
                  <a:cubicBezTo>
                    <a:pt x="209" y="30"/>
                    <a:pt x="223" y="28"/>
                    <a:pt x="236" y="27"/>
                  </a:cubicBezTo>
                  <a:cubicBezTo>
                    <a:pt x="249" y="26"/>
                    <a:pt x="261" y="24"/>
                    <a:pt x="273" y="24"/>
                  </a:cubicBezTo>
                  <a:cubicBezTo>
                    <a:pt x="314" y="26"/>
                    <a:pt x="355" y="21"/>
                    <a:pt x="396" y="22"/>
                  </a:cubicBezTo>
                  <a:cubicBezTo>
                    <a:pt x="410" y="22"/>
                    <a:pt x="423" y="20"/>
                    <a:pt x="437" y="19"/>
                  </a:cubicBezTo>
                  <a:cubicBezTo>
                    <a:pt x="455" y="18"/>
                    <a:pt x="472" y="15"/>
                    <a:pt x="490" y="15"/>
                  </a:cubicBezTo>
                  <a:cubicBezTo>
                    <a:pt x="532" y="13"/>
                    <a:pt x="575" y="11"/>
                    <a:pt x="617" y="10"/>
                  </a:cubicBezTo>
                  <a:cubicBezTo>
                    <a:pt x="648" y="9"/>
                    <a:pt x="680" y="8"/>
                    <a:pt x="711" y="7"/>
                  </a:cubicBezTo>
                  <a:cubicBezTo>
                    <a:pt x="738" y="7"/>
                    <a:pt x="766" y="7"/>
                    <a:pt x="793" y="2"/>
                  </a:cubicBezTo>
                  <a:cubicBezTo>
                    <a:pt x="799" y="1"/>
                    <a:pt x="806" y="0"/>
                    <a:pt x="813" y="1"/>
                  </a:cubicBezTo>
                  <a:cubicBezTo>
                    <a:pt x="827" y="3"/>
                    <a:pt x="840" y="4"/>
                    <a:pt x="853" y="8"/>
                  </a:cubicBezTo>
                  <a:cubicBezTo>
                    <a:pt x="895" y="17"/>
                    <a:pt x="924" y="42"/>
                    <a:pt x="938" y="83"/>
                  </a:cubicBezTo>
                  <a:cubicBezTo>
                    <a:pt x="942" y="93"/>
                    <a:pt x="946" y="103"/>
                    <a:pt x="949" y="113"/>
                  </a:cubicBezTo>
                  <a:cubicBezTo>
                    <a:pt x="957" y="137"/>
                    <a:pt x="965" y="160"/>
                    <a:pt x="967" y="185"/>
                  </a:cubicBezTo>
                  <a:cubicBezTo>
                    <a:pt x="969" y="202"/>
                    <a:pt x="971" y="220"/>
                    <a:pt x="971" y="238"/>
                  </a:cubicBezTo>
                  <a:cubicBezTo>
                    <a:pt x="970" y="265"/>
                    <a:pt x="970" y="292"/>
                    <a:pt x="970" y="320"/>
                  </a:cubicBezTo>
                  <a:cubicBezTo>
                    <a:pt x="971" y="320"/>
                    <a:pt x="971" y="320"/>
                    <a:pt x="972" y="320"/>
                  </a:cubicBezTo>
                  <a:close/>
                  <a:moveTo>
                    <a:pt x="122" y="603"/>
                  </a:moveTo>
                  <a:lnTo>
                    <a:pt x="122" y="603"/>
                  </a:lnTo>
                  <a:cubicBezTo>
                    <a:pt x="128" y="605"/>
                    <a:pt x="132" y="607"/>
                    <a:pt x="136" y="608"/>
                  </a:cubicBezTo>
                  <a:cubicBezTo>
                    <a:pt x="191" y="620"/>
                    <a:pt x="246" y="625"/>
                    <a:pt x="302" y="619"/>
                  </a:cubicBezTo>
                  <a:cubicBezTo>
                    <a:pt x="353" y="613"/>
                    <a:pt x="403" y="612"/>
                    <a:pt x="454" y="613"/>
                  </a:cubicBezTo>
                  <a:cubicBezTo>
                    <a:pt x="485" y="613"/>
                    <a:pt x="516" y="613"/>
                    <a:pt x="548" y="614"/>
                  </a:cubicBezTo>
                  <a:cubicBezTo>
                    <a:pt x="636" y="616"/>
                    <a:pt x="725" y="609"/>
                    <a:pt x="813" y="602"/>
                  </a:cubicBezTo>
                  <a:cubicBezTo>
                    <a:pt x="827" y="602"/>
                    <a:pt x="840" y="599"/>
                    <a:pt x="854" y="597"/>
                  </a:cubicBezTo>
                  <a:cubicBezTo>
                    <a:pt x="867" y="595"/>
                    <a:pt x="876" y="587"/>
                    <a:pt x="881" y="575"/>
                  </a:cubicBezTo>
                  <a:cubicBezTo>
                    <a:pt x="885" y="568"/>
                    <a:pt x="887" y="560"/>
                    <a:pt x="889" y="552"/>
                  </a:cubicBezTo>
                  <a:cubicBezTo>
                    <a:pt x="893" y="537"/>
                    <a:pt x="895" y="522"/>
                    <a:pt x="887" y="508"/>
                  </a:cubicBezTo>
                  <a:cubicBezTo>
                    <a:pt x="885" y="503"/>
                    <a:pt x="883" y="498"/>
                    <a:pt x="883" y="492"/>
                  </a:cubicBezTo>
                  <a:cubicBezTo>
                    <a:pt x="883" y="460"/>
                    <a:pt x="877" y="427"/>
                    <a:pt x="878" y="394"/>
                  </a:cubicBezTo>
                  <a:cubicBezTo>
                    <a:pt x="878" y="373"/>
                    <a:pt x="880" y="351"/>
                    <a:pt x="874" y="329"/>
                  </a:cubicBezTo>
                  <a:cubicBezTo>
                    <a:pt x="869" y="328"/>
                    <a:pt x="866" y="326"/>
                    <a:pt x="862" y="326"/>
                  </a:cubicBezTo>
                  <a:cubicBezTo>
                    <a:pt x="825" y="327"/>
                    <a:pt x="788" y="327"/>
                    <a:pt x="751" y="328"/>
                  </a:cubicBezTo>
                  <a:cubicBezTo>
                    <a:pt x="747" y="328"/>
                    <a:pt x="743" y="328"/>
                    <a:pt x="739" y="329"/>
                  </a:cubicBezTo>
                  <a:cubicBezTo>
                    <a:pt x="716" y="335"/>
                    <a:pt x="693" y="334"/>
                    <a:pt x="670" y="335"/>
                  </a:cubicBezTo>
                  <a:cubicBezTo>
                    <a:pt x="647" y="335"/>
                    <a:pt x="623" y="335"/>
                    <a:pt x="600" y="338"/>
                  </a:cubicBezTo>
                  <a:cubicBezTo>
                    <a:pt x="572" y="340"/>
                    <a:pt x="543" y="341"/>
                    <a:pt x="515" y="342"/>
                  </a:cubicBezTo>
                  <a:cubicBezTo>
                    <a:pt x="476" y="342"/>
                    <a:pt x="438" y="342"/>
                    <a:pt x="400" y="345"/>
                  </a:cubicBezTo>
                  <a:cubicBezTo>
                    <a:pt x="352" y="348"/>
                    <a:pt x="305" y="351"/>
                    <a:pt x="257" y="350"/>
                  </a:cubicBezTo>
                  <a:cubicBezTo>
                    <a:pt x="233" y="350"/>
                    <a:pt x="208" y="350"/>
                    <a:pt x="183" y="351"/>
                  </a:cubicBezTo>
                  <a:cubicBezTo>
                    <a:pt x="157" y="351"/>
                    <a:pt x="132" y="352"/>
                    <a:pt x="107" y="360"/>
                  </a:cubicBezTo>
                  <a:cubicBezTo>
                    <a:pt x="101" y="375"/>
                    <a:pt x="101" y="375"/>
                    <a:pt x="102" y="384"/>
                  </a:cubicBezTo>
                  <a:cubicBezTo>
                    <a:pt x="107" y="445"/>
                    <a:pt x="115" y="506"/>
                    <a:pt x="108" y="567"/>
                  </a:cubicBezTo>
                  <a:cubicBezTo>
                    <a:pt x="107" y="576"/>
                    <a:pt x="110" y="583"/>
                    <a:pt x="115" y="590"/>
                  </a:cubicBezTo>
                  <a:cubicBezTo>
                    <a:pt x="117" y="593"/>
                    <a:pt x="119" y="597"/>
                    <a:pt x="122" y="603"/>
                  </a:cubicBezTo>
                  <a:close/>
                  <a:moveTo>
                    <a:pt x="730" y="239"/>
                  </a:moveTo>
                  <a:lnTo>
                    <a:pt x="730" y="239"/>
                  </a:lnTo>
                  <a:cubicBezTo>
                    <a:pt x="741" y="239"/>
                    <a:pt x="757" y="238"/>
                    <a:pt x="773" y="237"/>
                  </a:cubicBezTo>
                  <a:cubicBezTo>
                    <a:pt x="801" y="236"/>
                    <a:pt x="828" y="236"/>
                    <a:pt x="855" y="235"/>
                  </a:cubicBezTo>
                  <a:cubicBezTo>
                    <a:pt x="872" y="235"/>
                    <a:pt x="877" y="230"/>
                    <a:pt x="878" y="213"/>
                  </a:cubicBezTo>
                  <a:cubicBezTo>
                    <a:pt x="878" y="207"/>
                    <a:pt x="878" y="200"/>
                    <a:pt x="877" y="193"/>
                  </a:cubicBezTo>
                  <a:cubicBezTo>
                    <a:pt x="875" y="165"/>
                    <a:pt x="864" y="140"/>
                    <a:pt x="855" y="114"/>
                  </a:cubicBezTo>
                  <a:cubicBezTo>
                    <a:pt x="850" y="100"/>
                    <a:pt x="841" y="93"/>
                    <a:pt x="825" y="91"/>
                  </a:cubicBezTo>
                  <a:cubicBezTo>
                    <a:pt x="816" y="90"/>
                    <a:pt x="806" y="90"/>
                    <a:pt x="797" y="91"/>
                  </a:cubicBezTo>
                  <a:cubicBezTo>
                    <a:pt x="775" y="93"/>
                    <a:pt x="753" y="96"/>
                    <a:pt x="732" y="95"/>
                  </a:cubicBezTo>
                  <a:cubicBezTo>
                    <a:pt x="699" y="94"/>
                    <a:pt x="666" y="97"/>
                    <a:pt x="634" y="95"/>
                  </a:cubicBezTo>
                  <a:cubicBezTo>
                    <a:pt x="623" y="94"/>
                    <a:pt x="612" y="95"/>
                    <a:pt x="601" y="95"/>
                  </a:cubicBezTo>
                  <a:cubicBezTo>
                    <a:pt x="571" y="96"/>
                    <a:pt x="541" y="98"/>
                    <a:pt x="511" y="98"/>
                  </a:cubicBezTo>
                  <a:cubicBezTo>
                    <a:pt x="498" y="99"/>
                    <a:pt x="484" y="98"/>
                    <a:pt x="470" y="100"/>
                  </a:cubicBezTo>
                  <a:cubicBezTo>
                    <a:pt x="442" y="104"/>
                    <a:pt x="414" y="105"/>
                    <a:pt x="385" y="106"/>
                  </a:cubicBezTo>
                  <a:cubicBezTo>
                    <a:pt x="367" y="106"/>
                    <a:pt x="350" y="105"/>
                    <a:pt x="332" y="110"/>
                  </a:cubicBezTo>
                  <a:cubicBezTo>
                    <a:pt x="322" y="114"/>
                    <a:pt x="310" y="113"/>
                    <a:pt x="300" y="111"/>
                  </a:cubicBezTo>
                  <a:cubicBezTo>
                    <a:pt x="278" y="106"/>
                    <a:pt x="257" y="109"/>
                    <a:pt x="235" y="111"/>
                  </a:cubicBezTo>
                  <a:cubicBezTo>
                    <a:pt x="221" y="113"/>
                    <a:pt x="208" y="113"/>
                    <a:pt x="194" y="113"/>
                  </a:cubicBezTo>
                  <a:cubicBezTo>
                    <a:pt x="169" y="114"/>
                    <a:pt x="146" y="122"/>
                    <a:pt x="124" y="133"/>
                  </a:cubicBezTo>
                  <a:cubicBezTo>
                    <a:pt x="107" y="141"/>
                    <a:pt x="97" y="155"/>
                    <a:pt x="89" y="171"/>
                  </a:cubicBezTo>
                  <a:cubicBezTo>
                    <a:pt x="82" y="185"/>
                    <a:pt x="85" y="197"/>
                    <a:pt x="88" y="211"/>
                  </a:cubicBezTo>
                  <a:cubicBezTo>
                    <a:pt x="91" y="221"/>
                    <a:pt x="90" y="232"/>
                    <a:pt x="90" y="243"/>
                  </a:cubicBezTo>
                  <a:cubicBezTo>
                    <a:pt x="91" y="246"/>
                    <a:pt x="90" y="248"/>
                    <a:pt x="90" y="251"/>
                  </a:cubicBezTo>
                  <a:cubicBezTo>
                    <a:pt x="90" y="258"/>
                    <a:pt x="97" y="264"/>
                    <a:pt x="103" y="264"/>
                  </a:cubicBezTo>
                  <a:cubicBezTo>
                    <a:pt x="109" y="264"/>
                    <a:pt x="115" y="265"/>
                    <a:pt x="120" y="264"/>
                  </a:cubicBezTo>
                  <a:cubicBezTo>
                    <a:pt x="144" y="260"/>
                    <a:pt x="169" y="262"/>
                    <a:pt x="193" y="261"/>
                  </a:cubicBezTo>
                  <a:cubicBezTo>
                    <a:pt x="210" y="261"/>
                    <a:pt x="226" y="261"/>
                    <a:pt x="242" y="261"/>
                  </a:cubicBezTo>
                  <a:cubicBezTo>
                    <a:pt x="305" y="259"/>
                    <a:pt x="368" y="257"/>
                    <a:pt x="430" y="255"/>
                  </a:cubicBezTo>
                  <a:cubicBezTo>
                    <a:pt x="471" y="253"/>
                    <a:pt x="512" y="251"/>
                    <a:pt x="553" y="249"/>
                  </a:cubicBezTo>
                  <a:cubicBezTo>
                    <a:pt x="576" y="248"/>
                    <a:pt x="599" y="246"/>
                    <a:pt x="622" y="245"/>
                  </a:cubicBezTo>
                  <a:cubicBezTo>
                    <a:pt x="650" y="244"/>
                    <a:pt x="677" y="245"/>
                    <a:pt x="704" y="240"/>
                  </a:cubicBezTo>
                  <a:cubicBezTo>
                    <a:pt x="711" y="238"/>
                    <a:pt x="718" y="239"/>
                    <a:pt x="730" y="2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34"/>
            <p:cNvSpPr>
              <a:spLocks/>
            </p:cNvSpPr>
            <p:nvPr/>
          </p:nvSpPr>
          <p:spPr bwMode="auto">
            <a:xfrm>
              <a:off x="9280525" y="704850"/>
              <a:ext cx="57150" cy="55563"/>
            </a:xfrm>
            <a:custGeom>
              <a:avLst/>
              <a:gdLst>
                <a:gd name="T0" fmla="*/ 44 w 93"/>
                <a:gd name="T1" fmla="*/ 1 h 92"/>
                <a:gd name="T2" fmla="*/ 44 w 93"/>
                <a:gd name="T3" fmla="*/ 1 h 92"/>
                <a:gd name="T4" fmla="*/ 83 w 93"/>
                <a:gd name="T5" fmla="*/ 23 h 92"/>
                <a:gd name="T6" fmla="*/ 92 w 93"/>
                <a:gd name="T7" fmla="*/ 54 h 92"/>
                <a:gd name="T8" fmla="*/ 87 w 93"/>
                <a:gd name="T9" fmla="*/ 78 h 92"/>
                <a:gd name="T10" fmla="*/ 76 w 93"/>
                <a:gd name="T11" fmla="*/ 88 h 92"/>
                <a:gd name="T12" fmla="*/ 52 w 93"/>
                <a:gd name="T13" fmla="*/ 92 h 92"/>
                <a:gd name="T14" fmla="*/ 26 w 93"/>
                <a:gd name="T15" fmla="*/ 82 h 92"/>
                <a:gd name="T16" fmla="*/ 1 w 93"/>
                <a:gd name="T17" fmla="*/ 41 h 92"/>
                <a:gd name="T18" fmla="*/ 1 w 93"/>
                <a:gd name="T19" fmla="*/ 29 h 92"/>
                <a:gd name="T20" fmla="*/ 44 w 93"/>
                <a:gd name="T2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92">
                  <a:moveTo>
                    <a:pt x="44" y="1"/>
                  </a:moveTo>
                  <a:lnTo>
                    <a:pt x="44" y="1"/>
                  </a:lnTo>
                  <a:cubicBezTo>
                    <a:pt x="60" y="0"/>
                    <a:pt x="73" y="10"/>
                    <a:pt x="83" y="23"/>
                  </a:cubicBezTo>
                  <a:cubicBezTo>
                    <a:pt x="90" y="31"/>
                    <a:pt x="93" y="42"/>
                    <a:pt x="92" y="54"/>
                  </a:cubicBezTo>
                  <a:cubicBezTo>
                    <a:pt x="92" y="62"/>
                    <a:pt x="90" y="70"/>
                    <a:pt x="87" y="78"/>
                  </a:cubicBezTo>
                  <a:cubicBezTo>
                    <a:pt x="86" y="83"/>
                    <a:pt x="81" y="87"/>
                    <a:pt x="76" y="88"/>
                  </a:cubicBezTo>
                  <a:cubicBezTo>
                    <a:pt x="68" y="90"/>
                    <a:pt x="60" y="91"/>
                    <a:pt x="52" y="92"/>
                  </a:cubicBezTo>
                  <a:cubicBezTo>
                    <a:pt x="42" y="92"/>
                    <a:pt x="34" y="88"/>
                    <a:pt x="26" y="82"/>
                  </a:cubicBezTo>
                  <a:cubicBezTo>
                    <a:pt x="13" y="70"/>
                    <a:pt x="3" y="58"/>
                    <a:pt x="1" y="41"/>
                  </a:cubicBezTo>
                  <a:cubicBezTo>
                    <a:pt x="0" y="37"/>
                    <a:pt x="0" y="33"/>
                    <a:pt x="1" y="29"/>
                  </a:cubicBezTo>
                  <a:cubicBezTo>
                    <a:pt x="7" y="11"/>
                    <a:pt x="23" y="0"/>
                    <a:pt x="44"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35"/>
            <p:cNvSpPr>
              <a:spLocks/>
            </p:cNvSpPr>
            <p:nvPr/>
          </p:nvSpPr>
          <p:spPr bwMode="auto">
            <a:xfrm>
              <a:off x="9220200" y="714375"/>
              <a:ext cx="53975" cy="50800"/>
            </a:xfrm>
            <a:custGeom>
              <a:avLst/>
              <a:gdLst>
                <a:gd name="T0" fmla="*/ 46 w 88"/>
                <a:gd name="T1" fmla="*/ 1 h 83"/>
                <a:gd name="T2" fmla="*/ 46 w 88"/>
                <a:gd name="T3" fmla="*/ 1 h 83"/>
                <a:gd name="T4" fmla="*/ 55 w 88"/>
                <a:gd name="T5" fmla="*/ 1 h 83"/>
                <a:gd name="T6" fmla="*/ 65 w 88"/>
                <a:gd name="T7" fmla="*/ 7 h 83"/>
                <a:gd name="T8" fmla="*/ 83 w 88"/>
                <a:gd name="T9" fmla="*/ 43 h 83"/>
                <a:gd name="T10" fmla="*/ 58 w 88"/>
                <a:gd name="T11" fmla="*/ 79 h 83"/>
                <a:gd name="T12" fmla="*/ 3 w 88"/>
                <a:gd name="T13" fmla="*/ 39 h 83"/>
                <a:gd name="T14" fmla="*/ 31 w 88"/>
                <a:gd name="T15" fmla="*/ 1 h 83"/>
                <a:gd name="T16" fmla="*/ 46 w 88"/>
                <a:gd name="T17"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3">
                  <a:moveTo>
                    <a:pt x="46" y="1"/>
                  </a:moveTo>
                  <a:lnTo>
                    <a:pt x="46" y="1"/>
                  </a:lnTo>
                  <a:cubicBezTo>
                    <a:pt x="47" y="1"/>
                    <a:pt x="51" y="0"/>
                    <a:pt x="55" y="1"/>
                  </a:cubicBezTo>
                  <a:cubicBezTo>
                    <a:pt x="59" y="3"/>
                    <a:pt x="62" y="5"/>
                    <a:pt x="65" y="7"/>
                  </a:cubicBezTo>
                  <a:cubicBezTo>
                    <a:pt x="75" y="17"/>
                    <a:pt x="79" y="30"/>
                    <a:pt x="83" y="43"/>
                  </a:cubicBezTo>
                  <a:cubicBezTo>
                    <a:pt x="88" y="57"/>
                    <a:pt x="74" y="77"/>
                    <a:pt x="58" y="79"/>
                  </a:cubicBezTo>
                  <a:cubicBezTo>
                    <a:pt x="33" y="83"/>
                    <a:pt x="9" y="71"/>
                    <a:pt x="3" y="39"/>
                  </a:cubicBezTo>
                  <a:cubicBezTo>
                    <a:pt x="0" y="21"/>
                    <a:pt x="13" y="4"/>
                    <a:pt x="31" y="1"/>
                  </a:cubicBezTo>
                  <a:cubicBezTo>
                    <a:pt x="35" y="0"/>
                    <a:pt x="39" y="1"/>
                    <a:pt x="4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02" name="Freeform 36"/>
          <p:cNvSpPr>
            <a:spLocks noEditPoints="1"/>
          </p:cNvSpPr>
          <p:nvPr userDrawn="1"/>
        </p:nvSpPr>
        <p:spPr bwMode="auto">
          <a:xfrm>
            <a:off x="8304544" y="221391"/>
            <a:ext cx="427038" cy="417513"/>
          </a:xfrm>
          <a:custGeom>
            <a:avLst/>
            <a:gdLst>
              <a:gd name="T0" fmla="*/ 7 w 699"/>
              <a:gd name="T1" fmla="*/ 579 h 683"/>
              <a:gd name="T2" fmla="*/ 8 w 699"/>
              <a:gd name="T3" fmla="*/ 415 h 683"/>
              <a:gd name="T4" fmla="*/ 11 w 699"/>
              <a:gd name="T5" fmla="*/ 284 h 683"/>
              <a:gd name="T6" fmla="*/ 18 w 699"/>
              <a:gd name="T7" fmla="*/ 135 h 683"/>
              <a:gd name="T8" fmla="*/ 147 w 699"/>
              <a:gd name="T9" fmla="*/ 92 h 683"/>
              <a:gd name="T10" fmla="*/ 204 w 699"/>
              <a:gd name="T11" fmla="*/ 38 h 683"/>
              <a:gd name="T12" fmla="*/ 249 w 699"/>
              <a:gd name="T13" fmla="*/ 4 h 683"/>
              <a:gd name="T14" fmla="*/ 298 w 699"/>
              <a:gd name="T15" fmla="*/ 90 h 683"/>
              <a:gd name="T16" fmla="*/ 406 w 699"/>
              <a:gd name="T17" fmla="*/ 79 h 683"/>
              <a:gd name="T18" fmla="*/ 462 w 699"/>
              <a:gd name="T19" fmla="*/ 14 h 683"/>
              <a:gd name="T20" fmla="*/ 492 w 699"/>
              <a:gd name="T21" fmla="*/ 68 h 683"/>
              <a:gd name="T22" fmla="*/ 630 w 699"/>
              <a:gd name="T23" fmla="*/ 75 h 683"/>
              <a:gd name="T24" fmla="*/ 694 w 699"/>
              <a:gd name="T25" fmla="*/ 134 h 683"/>
              <a:gd name="T26" fmla="*/ 693 w 699"/>
              <a:gd name="T27" fmla="*/ 359 h 683"/>
              <a:gd name="T28" fmla="*/ 694 w 699"/>
              <a:gd name="T29" fmla="*/ 587 h 683"/>
              <a:gd name="T30" fmla="*/ 666 w 699"/>
              <a:gd name="T31" fmla="*/ 668 h 683"/>
              <a:gd name="T32" fmla="*/ 458 w 699"/>
              <a:gd name="T33" fmla="*/ 679 h 683"/>
              <a:gd name="T34" fmla="*/ 373 w 699"/>
              <a:gd name="T35" fmla="*/ 678 h 683"/>
              <a:gd name="T36" fmla="*/ 169 w 699"/>
              <a:gd name="T37" fmla="*/ 679 h 683"/>
              <a:gd name="T38" fmla="*/ 0 w 699"/>
              <a:gd name="T39" fmla="*/ 635 h 683"/>
              <a:gd name="T40" fmla="*/ 159 w 699"/>
              <a:gd name="T41" fmla="*/ 180 h 683"/>
              <a:gd name="T42" fmla="*/ 106 w 699"/>
              <a:gd name="T43" fmla="*/ 268 h 683"/>
              <a:gd name="T44" fmla="*/ 300 w 699"/>
              <a:gd name="T45" fmla="*/ 278 h 683"/>
              <a:gd name="T46" fmla="*/ 590 w 699"/>
              <a:gd name="T47" fmla="*/ 271 h 683"/>
              <a:gd name="T48" fmla="*/ 600 w 699"/>
              <a:gd name="T49" fmla="*/ 169 h 683"/>
              <a:gd name="T50" fmla="*/ 507 w 699"/>
              <a:gd name="T51" fmla="*/ 169 h 683"/>
              <a:gd name="T52" fmla="*/ 477 w 699"/>
              <a:gd name="T53" fmla="*/ 231 h 683"/>
              <a:gd name="T54" fmla="*/ 409 w 699"/>
              <a:gd name="T55" fmla="*/ 186 h 683"/>
              <a:gd name="T56" fmla="*/ 296 w 699"/>
              <a:gd name="T57" fmla="*/ 182 h 683"/>
              <a:gd name="T58" fmla="*/ 258 w 699"/>
              <a:gd name="T59" fmla="*/ 221 h 683"/>
              <a:gd name="T60" fmla="*/ 199 w 699"/>
              <a:gd name="T61" fmla="*/ 181 h 683"/>
              <a:gd name="T62" fmla="*/ 375 w 699"/>
              <a:gd name="T63" fmla="*/ 586 h 683"/>
              <a:gd name="T64" fmla="*/ 434 w 699"/>
              <a:gd name="T65" fmla="*/ 579 h 683"/>
              <a:gd name="T66" fmla="*/ 405 w 699"/>
              <a:gd name="T67" fmla="*/ 496 h 683"/>
              <a:gd name="T68" fmla="*/ 311 w 699"/>
              <a:gd name="T69" fmla="*/ 508 h 683"/>
              <a:gd name="T70" fmla="*/ 375 w 699"/>
              <a:gd name="T71" fmla="*/ 587 h 683"/>
              <a:gd name="T72" fmla="*/ 233 w 699"/>
              <a:gd name="T73" fmla="*/ 562 h 683"/>
              <a:gd name="T74" fmla="*/ 124 w 699"/>
              <a:gd name="T75" fmla="*/ 508 h 683"/>
              <a:gd name="T76" fmla="*/ 109 w 699"/>
              <a:gd name="T77" fmla="*/ 561 h 683"/>
              <a:gd name="T78" fmla="*/ 222 w 699"/>
              <a:gd name="T79" fmla="*/ 591 h 683"/>
              <a:gd name="T80" fmla="*/ 359 w 699"/>
              <a:gd name="T81" fmla="*/ 349 h 683"/>
              <a:gd name="T82" fmla="*/ 295 w 699"/>
              <a:gd name="T83" fmla="*/ 352 h 683"/>
              <a:gd name="T84" fmla="*/ 384 w 699"/>
              <a:gd name="T85" fmla="*/ 420 h 683"/>
              <a:gd name="T86" fmla="*/ 406 w 699"/>
              <a:gd name="T87" fmla="*/ 348 h 683"/>
              <a:gd name="T88" fmla="*/ 155 w 699"/>
              <a:gd name="T89" fmla="*/ 427 h 683"/>
              <a:gd name="T90" fmla="*/ 220 w 699"/>
              <a:gd name="T91" fmla="*/ 409 h 683"/>
              <a:gd name="T92" fmla="*/ 122 w 699"/>
              <a:gd name="T93" fmla="*/ 353 h 683"/>
              <a:gd name="T94" fmla="*/ 134 w 699"/>
              <a:gd name="T95" fmla="*/ 427 h 683"/>
              <a:gd name="T96" fmla="*/ 595 w 699"/>
              <a:gd name="T97" fmla="*/ 495 h 683"/>
              <a:gd name="T98" fmla="*/ 523 w 699"/>
              <a:gd name="T99" fmla="*/ 570 h 683"/>
              <a:gd name="T100" fmla="*/ 611 w 699"/>
              <a:gd name="T101" fmla="*/ 573 h 683"/>
              <a:gd name="T102" fmla="*/ 513 w 699"/>
              <a:gd name="T103" fmla="*/ 416 h 683"/>
              <a:gd name="T104" fmla="*/ 591 w 699"/>
              <a:gd name="T105" fmla="*/ 412 h 683"/>
              <a:gd name="T106" fmla="*/ 541 w 699"/>
              <a:gd name="T107" fmla="*/ 347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9" h="683">
                <a:moveTo>
                  <a:pt x="0" y="635"/>
                </a:moveTo>
                <a:lnTo>
                  <a:pt x="0" y="635"/>
                </a:lnTo>
                <a:cubicBezTo>
                  <a:pt x="6" y="616"/>
                  <a:pt x="9" y="598"/>
                  <a:pt x="7" y="579"/>
                </a:cubicBezTo>
                <a:cubicBezTo>
                  <a:pt x="7" y="575"/>
                  <a:pt x="7" y="570"/>
                  <a:pt x="8" y="566"/>
                </a:cubicBezTo>
                <a:cubicBezTo>
                  <a:pt x="13" y="530"/>
                  <a:pt x="11" y="493"/>
                  <a:pt x="11" y="456"/>
                </a:cubicBezTo>
                <a:cubicBezTo>
                  <a:pt x="11" y="442"/>
                  <a:pt x="9" y="429"/>
                  <a:pt x="8" y="415"/>
                </a:cubicBezTo>
                <a:cubicBezTo>
                  <a:pt x="7" y="399"/>
                  <a:pt x="6" y="382"/>
                  <a:pt x="8" y="366"/>
                </a:cubicBezTo>
                <a:cubicBezTo>
                  <a:pt x="10" y="344"/>
                  <a:pt x="10" y="323"/>
                  <a:pt x="10" y="301"/>
                </a:cubicBezTo>
                <a:cubicBezTo>
                  <a:pt x="10" y="295"/>
                  <a:pt x="10" y="290"/>
                  <a:pt x="11" y="284"/>
                </a:cubicBezTo>
                <a:cubicBezTo>
                  <a:pt x="14" y="252"/>
                  <a:pt x="14" y="219"/>
                  <a:pt x="12" y="186"/>
                </a:cubicBezTo>
                <a:cubicBezTo>
                  <a:pt x="12" y="178"/>
                  <a:pt x="12" y="169"/>
                  <a:pt x="15" y="162"/>
                </a:cubicBezTo>
                <a:cubicBezTo>
                  <a:pt x="20" y="153"/>
                  <a:pt x="21" y="145"/>
                  <a:pt x="18" y="135"/>
                </a:cubicBezTo>
                <a:cubicBezTo>
                  <a:pt x="15" y="118"/>
                  <a:pt x="31" y="102"/>
                  <a:pt x="45" y="99"/>
                </a:cubicBezTo>
                <a:cubicBezTo>
                  <a:pt x="56" y="97"/>
                  <a:pt x="66" y="95"/>
                  <a:pt x="77" y="95"/>
                </a:cubicBezTo>
                <a:cubicBezTo>
                  <a:pt x="100" y="93"/>
                  <a:pt x="124" y="93"/>
                  <a:pt x="147" y="92"/>
                </a:cubicBezTo>
                <a:cubicBezTo>
                  <a:pt x="159" y="91"/>
                  <a:pt x="171" y="91"/>
                  <a:pt x="184" y="91"/>
                </a:cubicBezTo>
                <a:cubicBezTo>
                  <a:pt x="197" y="91"/>
                  <a:pt x="201" y="87"/>
                  <a:pt x="202" y="75"/>
                </a:cubicBezTo>
                <a:cubicBezTo>
                  <a:pt x="203" y="62"/>
                  <a:pt x="203" y="50"/>
                  <a:pt x="204" y="38"/>
                </a:cubicBezTo>
                <a:cubicBezTo>
                  <a:pt x="206" y="23"/>
                  <a:pt x="213" y="12"/>
                  <a:pt x="226" y="5"/>
                </a:cubicBezTo>
                <a:cubicBezTo>
                  <a:pt x="232" y="2"/>
                  <a:pt x="239" y="0"/>
                  <a:pt x="246" y="3"/>
                </a:cubicBezTo>
                <a:cubicBezTo>
                  <a:pt x="247" y="3"/>
                  <a:pt x="248" y="4"/>
                  <a:pt x="249" y="4"/>
                </a:cubicBezTo>
                <a:cubicBezTo>
                  <a:pt x="279" y="16"/>
                  <a:pt x="291" y="36"/>
                  <a:pt x="288" y="67"/>
                </a:cubicBezTo>
                <a:cubicBezTo>
                  <a:pt x="288" y="70"/>
                  <a:pt x="287" y="73"/>
                  <a:pt x="287" y="76"/>
                </a:cubicBezTo>
                <a:cubicBezTo>
                  <a:pt x="286" y="84"/>
                  <a:pt x="290" y="90"/>
                  <a:pt x="298" y="90"/>
                </a:cubicBezTo>
                <a:cubicBezTo>
                  <a:pt x="321" y="89"/>
                  <a:pt x="344" y="89"/>
                  <a:pt x="367" y="88"/>
                </a:cubicBezTo>
                <a:cubicBezTo>
                  <a:pt x="371" y="88"/>
                  <a:pt x="375" y="87"/>
                  <a:pt x="379" y="86"/>
                </a:cubicBezTo>
                <a:cubicBezTo>
                  <a:pt x="388" y="85"/>
                  <a:pt x="400" y="88"/>
                  <a:pt x="406" y="79"/>
                </a:cubicBezTo>
                <a:cubicBezTo>
                  <a:pt x="410" y="73"/>
                  <a:pt x="408" y="64"/>
                  <a:pt x="409" y="56"/>
                </a:cubicBezTo>
                <a:cubicBezTo>
                  <a:pt x="411" y="44"/>
                  <a:pt x="413" y="32"/>
                  <a:pt x="422" y="22"/>
                </a:cubicBezTo>
                <a:cubicBezTo>
                  <a:pt x="432" y="9"/>
                  <a:pt x="447" y="6"/>
                  <a:pt x="462" y="14"/>
                </a:cubicBezTo>
                <a:cubicBezTo>
                  <a:pt x="466" y="17"/>
                  <a:pt x="471" y="20"/>
                  <a:pt x="475" y="23"/>
                </a:cubicBezTo>
                <a:cubicBezTo>
                  <a:pt x="482" y="29"/>
                  <a:pt x="486" y="35"/>
                  <a:pt x="488" y="44"/>
                </a:cubicBezTo>
                <a:cubicBezTo>
                  <a:pt x="489" y="52"/>
                  <a:pt x="490" y="60"/>
                  <a:pt x="492" y="68"/>
                </a:cubicBezTo>
                <a:cubicBezTo>
                  <a:pt x="492" y="73"/>
                  <a:pt x="499" y="78"/>
                  <a:pt x="503" y="78"/>
                </a:cubicBezTo>
                <a:cubicBezTo>
                  <a:pt x="511" y="78"/>
                  <a:pt x="520" y="78"/>
                  <a:pt x="528" y="78"/>
                </a:cubicBezTo>
                <a:cubicBezTo>
                  <a:pt x="562" y="77"/>
                  <a:pt x="596" y="76"/>
                  <a:pt x="630" y="75"/>
                </a:cubicBezTo>
                <a:cubicBezTo>
                  <a:pt x="635" y="75"/>
                  <a:pt x="641" y="75"/>
                  <a:pt x="646" y="74"/>
                </a:cubicBezTo>
                <a:cubicBezTo>
                  <a:pt x="667" y="74"/>
                  <a:pt x="679" y="86"/>
                  <a:pt x="688" y="102"/>
                </a:cubicBezTo>
                <a:cubicBezTo>
                  <a:pt x="693" y="112"/>
                  <a:pt x="695" y="123"/>
                  <a:pt x="694" y="134"/>
                </a:cubicBezTo>
                <a:cubicBezTo>
                  <a:pt x="691" y="151"/>
                  <a:pt x="694" y="167"/>
                  <a:pt x="694" y="183"/>
                </a:cubicBezTo>
                <a:cubicBezTo>
                  <a:pt x="694" y="205"/>
                  <a:pt x="694" y="227"/>
                  <a:pt x="693" y="248"/>
                </a:cubicBezTo>
                <a:cubicBezTo>
                  <a:pt x="693" y="285"/>
                  <a:pt x="693" y="322"/>
                  <a:pt x="693" y="359"/>
                </a:cubicBezTo>
                <a:cubicBezTo>
                  <a:pt x="692" y="364"/>
                  <a:pt x="692" y="370"/>
                  <a:pt x="691" y="375"/>
                </a:cubicBezTo>
                <a:cubicBezTo>
                  <a:pt x="686" y="414"/>
                  <a:pt x="686" y="454"/>
                  <a:pt x="691" y="493"/>
                </a:cubicBezTo>
                <a:cubicBezTo>
                  <a:pt x="696" y="524"/>
                  <a:pt x="699" y="556"/>
                  <a:pt x="694" y="587"/>
                </a:cubicBezTo>
                <a:cubicBezTo>
                  <a:pt x="692" y="597"/>
                  <a:pt x="693" y="606"/>
                  <a:pt x="696" y="615"/>
                </a:cubicBezTo>
                <a:cubicBezTo>
                  <a:pt x="699" y="623"/>
                  <a:pt x="698" y="631"/>
                  <a:pt x="696" y="639"/>
                </a:cubicBezTo>
                <a:cubicBezTo>
                  <a:pt x="693" y="656"/>
                  <a:pt x="682" y="666"/>
                  <a:pt x="666" y="668"/>
                </a:cubicBezTo>
                <a:cubicBezTo>
                  <a:pt x="650" y="671"/>
                  <a:pt x="634" y="672"/>
                  <a:pt x="618" y="673"/>
                </a:cubicBezTo>
                <a:cubicBezTo>
                  <a:pt x="573" y="674"/>
                  <a:pt x="528" y="675"/>
                  <a:pt x="483" y="676"/>
                </a:cubicBezTo>
                <a:cubicBezTo>
                  <a:pt x="475" y="676"/>
                  <a:pt x="466" y="677"/>
                  <a:pt x="458" y="679"/>
                </a:cubicBezTo>
                <a:cubicBezTo>
                  <a:pt x="446" y="681"/>
                  <a:pt x="434" y="681"/>
                  <a:pt x="422" y="679"/>
                </a:cubicBezTo>
                <a:cubicBezTo>
                  <a:pt x="415" y="678"/>
                  <a:pt x="408" y="677"/>
                  <a:pt x="402" y="678"/>
                </a:cubicBezTo>
                <a:cubicBezTo>
                  <a:pt x="392" y="680"/>
                  <a:pt x="383" y="680"/>
                  <a:pt x="373" y="678"/>
                </a:cubicBezTo>
                <a:cubicBezTo>
                  <a:pt x="363" y="677"/>
                  <a:pt x="352" y="678"/>
                  <a:pt x="341" y="679"/>
                </a:cubicBezTo>
                <a:cubicBezTo>
                  <a:pt x="299" y="682"/>
                  <a:pt x="256" y="683"/>
                  <a:pt x="214" y="679"/>
                </a:cubicBezTo>
                <a:cubicBezTo>
                  <a:pt x="199" y="678"/>
                  <a:pt x="184" y="679"/>
                  <a:pt x="169" y="679"/>
                </a:cubicBezTo>
                <a:cubicBezTo>
                  <a:pt x="141" y="680"/>
                  <a:pt x="112" y="681"/>
                  <a:pt x="83" y="682"/>
                </a:cubicBezTo>
                <a:cubicBezTo>
                  <a:pt x="78" y="683"/>
                  <a:pt x="72" y="683"/>
                  <a:pt x="67" y="683"/>
                </a:cubicBezTo>
                <a:cubicBezTo>
                  <a:pt x="35" y="680"/>
                  <a:pt x="17" y="680"/>
                  <a:pt x="0" y="635"/>
                </a:cubicBezTo>
                <a:close/>
                <a:moveTo>
                  <a:pt x="199" y="181"/>
                </a:moveTo>
                <a:lnTo>
                  <a:pt x="199" y="181"/>
                </a:lnTo>
                <a:cubicBezTo>
                  <a:pt x="184" y="181"/>
                  <a:pt x="171" y="182"/>
                  <a:pt x="159" y="180"/>
                </a:cubicBezTo>
                <a:cubicBezTo>
                  <a:pt x="144" y="178"/>
                  <a:pt x="130" y="181"/>
                  <a:pt x="115" y="184"/>
                </a:cubicBezTo>
                <a:cubicBezTo>
                  <a:pt x="108" y="186"/>
                  <a:pt x="102" y="192"/>
                  <a:pt x="103" y="199"/>
                </a:cubicBezTo>
                <a:cubicBezTo>
                  <a:pt x="103" y="222"/>
                  <a:pt x="105" y="245"/>
                  <a:pt x="106" y="268"/>
                </a:cubicBezTo>
                <a:cubicBezTo>
                  <a:pt x="106" y="273"/>
                  <a:pt x="111" y="278"/>
                  <a:pt x="116" y="279"/>
                </a:cubicBezTo>
                <a:cubicBezTo>
                  <a:pt x="131" y="279"/>
                  <a:pt x="146" y="279"/>
                  <a:pt x="161" y="279"/>
                </a:cubicBezTo>
                <a:cubicBezTo>
                  <a:pt x="208" y="279"/>
                  <a:pt x="254" y="277"/>
                  <a:pt x="300" y="278"/>
                </a:cubicBezTo>
                <a:cubicBezTo>
                  <a:pt x="342" y="278"/>
                  <a:pt x="385" y="279"/>
                  <a:pt x="427" y="276"/>
                </a:cubicBezTo>
                <a:cubicBezTo>
                  <a:pt x="435" y="275"/>
                  <a:pt x="443" y="275"/>
                  <a:pt x="451" y="276"/>
                </a:cubicBezTo>
                <a:cubicBezTo>
                  <a:pt x="498" y="281"/>
                  <a:pt x="544" y="274"/>
                  <a:pt x="590" y="271"/>
                </a:cubicBezTo>
                <a:cubicBezTo>
                  <a:pt x="597" y="271"/>
                  <a:pt x="603" y="265"/>
                  <a:pt x="603" y="258"/>
                </a:cubicBezTo>
                <a:cubicBezTo>
                  <a:pt x="605" y="229"/>
                  <a:pt x="606" y="201"/>
                  <a:pt x="603" y="172"/>
                </a:cubicBezTo>
                <a:cubicBezTo>
                  <a:pt x="603" y="171"/>
                  <a:pt x="601" y="170"/>
                  <a:pt x="600" y="169"/>
                </a:cubicBezTo>
                <a:cubicBezTo>
                  <a:pt x="599" y="168"/>
                  <a:pt x="598" y="167"/>
                  <a:pt x="597" y="166"/>
                </a:cubicBezTo>
                <a:cubicBezTo>
                  <a:pt x="596" y="166"/>
                  <a:pt x="594" y="166"/>
                  <a:pt x="593" y="166"/>
                </a:cubicBezTo>
                <a:cubicBezTo>
                  <a:pt x="564" y="164"/>
                  <a:pt x="536" y="166"/>
                  <a:pt x="507" y="169"/>
                </a:cubicBezTo>
                <a:cubicBezTo>
                  <a:pt x="502" y="170"/>
                  <a:pt x="498" y="174"/>
                  <a:pt x="498" y="181"/>
                </a:cubicBezTo>
                <a:cubicBezTo>
                  <a:pt x="496" y="190"/>
                  <a:pt x="496" y="200"/>
                  <a:pt x="494" y="209"/>
                </a:cubicBezTo>
                <a:cubicBezTo>
                  <a:pt x="492" y="218"/>
                  <a:pt x="486" y="226"/>
                  <a:pt x="477" y="231"/>
                </a:cubicBezTo>
                <a:cubicBezTo>
                  <a:pt x="461" y="240"/>
                  <a:pt x="446" y="239"/>
                  <a:pt x="432" y="228"/>
                </a:cubicBezTo>
                <a:cubicBezTo>
                  <a:pt x="424" y="222"/>
                  <a:pt x="417" y="216"/>
                  <a:pt x="415" y="206"/>
                </a:cubicBezTo>
                <a:cubicBezTo>
                  <a:pt x="414" y="199"/>
                  <a:pt x="411" y="193"/>
                  <a:pt x="409" y="186"/>
                </a:cubicBezTo>
                <a:cubicBezTo>
                  <a:pt x="406" y="178"/>
                  <a:pt x="398" y="173"/>
                  <a:pt x="389" y="176"/>
                </a:cubicBezTo>
                <a:cubicBezTo>
                  <a:pt x="372" y="181"/>
                  <a:pt x="354" y="180"/>
                  <a:pt x="337" y="180"/>
                </a:cubicBezTo>
                <a:cubicBezTo>
                  <a:pt x="323" y="180"/>
                  <a:pt x="309" y="181"/>
                  <a:pt x="296" y="182"/>
                </a:cubicBezTo>
                <a:cubicBezTo>
                  <a:pt x="293" y="182"/>
                  <a:pt x="291" y="184"/>
                  <a:pt x="288" y="185"/>
                </a:cubicBezTo>
                <a:cubicBezTo>
                  <a:pt x="283" y="194"/>
                  <a:pt x="279" y="204"/>
                  <a:pt x="275" y="212"/>
                </a:cubicBezTo>
                <a:cubicBezTo>
                  <a:pt x="268" y="216"/>
                  <a:pt x="263" y="218"/>
                  <a:pt x="258" y="221"/>
                </a:cubicBezTo>
                <a:cubicBezTo>
                  <a:pt x="246" y="226"/>
                  <a:pt x="234" y="224"/>
                  <a:pt x="224" y="216"/>
                </a:cubicBezTo>
                <a:cubicBezTo>
                  <a:pt x="217" y="212"/>
                  <a:pt x="211" y="206"/>
                  <a:pt x="208" y="198"/>
                </a:cubicBezTo>
                <a:cubicBezTo>
                  <a:pt x="205" y="193"/>
                  <a:pt x="203" y="189"/>
                  <a:pt x="199" y="181"/>
                </a:cubicBezTo>
                <a:close/>
                <a:moveTo>
                  <a:pt x="375" y="587"/>
                </a:moveTo>
                <a:lnTo>
                  <a:pt x="375" y="587"/>
                </a:lnTo>
                <a:lnTo>
                  <a:pt x="375" y="586"/>
                </a:lnTo>
                <a:cubicBezTo>
                  <a:pt x="390" y="586"/>
                  <a:pt x="405" y="586"/>
                  <a:pt x="420" y="586"/>
                </a:cubicBezTo>
                <a:cubicBezTo>
                  <a:pt x="423" y="586"/>
                  <a:pt x="426" y="585"/>
                  <a:pt x="428" y="584"/>
                </a:cubicBezTo>
                <a:cubicBezTo>
                  <a:pt x="430" y="583"/>
                  <a:pt x="433" y="581"/>
                  <a:pt x="434" y="579"/>
                </a:cubicBezTo>
                <a:cubicBezTo>
                  <a:pt x="436" y="554"/>
                  <a:pt x="436" y="530"/>
                  <a:pt x="430" y="506"/>
                </a:cubicBezTo>
                <a:cubicBezTo>
                  <a:pt x="430" y="504"/>
                  <a:pt x="427" y="501"/>
                  <a:pt x="425" y="500"/>
                </a:cubicBezTo>
                <a:cubicBezTo>
                  <a:pt x="418" y="498"/>
                  <a:pt x="412" y="496"/>
                  <a:pt x="405" y="496"/>
                </a:cubicBezTo>
                <a:cubicBezTo>
                  <a:pt x="382" y="495"/>
                  <a:pt x="359" y="494"/>
                  <a:pt x="336" y="494"/>
                </a:cubicBezTo>
                <a:cubicBezTo>
                  <a:pt x="330" y="494"/>
                  <a:pt x="325" y="495"/>
                  <a:pt x="320" y="496"/>
                </a:cubicBezTo>
                <a:cubicBezTo>
                  <a:pt x="315" y="496"/>
                  <a:pt x="310" y="503"/>
                  <a:pt x="311" y="508"/>
                </a:cubicBezTo>
                <a:cubicBezTo>
                  <a:pt x="316" y="530"/>
                  <a:pt x="318" y="553"/>
                  <a:pt x="320" y="576"/>
                </a:cubicBezTo>
                <a:cubicBezTo>
                  <a:pt x="320" y="581"/>
                  <a:pt x="326" y="587"/>
                  <a:pt x="330" y="587"/>
                </a:cubicBezTo>
                <a:cubicBezTo>
                  <a:pt x="345" y="587"/>
                  <a:pt x="360" y="587"/>
                  <a:pt x="375" y="587"/>
                </a:cubicBezTo>
                <a:close/>
                <a:moveTo>
                  <a:pt x="233" y="587"/>
                </a:moveTo>
                <a:lnTo>
                  <a:pt x="233" y="587"/>
                </a:lnTo>
                <a:cubicBezTo>
                  <a:pt x="233" y="578"/>
                  <a:pt x="234" y="570"/>
                  <a:pt x="233" y="562"/>
                </a:cubicBezTo>
                <a:cubicBezTo>
                  <a:pt x="230" y="546"/>
                  <a:pt x="227" y="530"/>
                  <a:pt x="225" y="514"/>
                </a:cubicBezTo>
                <a:cubicBezTo>
                  <a:pt x="223" y="505"/>
                  <a:pt x="218" y="499"/>
                  <a:pt x="208" y="499"/>
                </a:cubicBezTo>
                <a:cubicBezTo>
                  <a:pt x="180" y="499"/>
                  <a:pt x="151" y="500"/>
                  <a:pt x="124" y="508"/>
                </a:cubicBezTo>
                <a:cubicBezTo>
                  <a:pt x="122" y="508"/>
                  <a:pt x="121" y="509"/>
                  <a:pt x="120" y="509"/>
                </a:cubicBezTo>
                <a:cubicBezTo>
                  <a:pt x="114" y="511"/>
                  <a:pt x="110" y="515"/>
                  <a:pt x="111" y="521"/>
                </a:cubicBezTo>
                <a:cubicBezTo>
                  <a:pt x="112" y="534"/>
                  <a:pt x="112" y="548"/>
                  <a:pt x="109" y="561"/>
                </a:cubicBezTo>
                <a:cubicBezTo>
                  <a:pt x="108" y="566"/>
                  <a:pt x="109" y="572"/>
                  <a:pt x="109" y="577"/>
                </a:cubicBezTo>
                <a:cubicBezTo>
                  <a:pt x="109" y="587"/>
                  <a:pt x="115" y="592"/>
                  <a:pt x="124" y="592"/>
                </a:cubicBezTo>
                <a:cubicBezTo>
                  <a:pt x="157" y="592"/>
                  <a:pt x="189" y="592"/>
                  <a:pt x="222" y="591"/>
                </a:cubicBezTo>
                <a:cubicBezTo>
                  <a:pt x="225" y="591"/>
                  <a:pt x="229" y="588"/>
                  <a:pt x="233" y="587"/>
                </a:cubicBezTo>
                <a:close/>
                <a:moveTo>
                  <a:pt x="359" y="349"/>
                </a:moveTo>
                <a:lnTo>
                  <a:pt x="359" y="349"/>
                </a:lnTo>
                <a:cubicBezTo>
                  <a:pt x="339" y="348"/>
                  <a:pt x="326" y="347"/>
                  <a:pt x="312" y="346"/>
                </a:cubicBezTo>
                <a:cubicBezTo>
                  <a:pt x="308" y="346"/>
                  <a:pt x="304" y="346"/>
                  <a:pt x="300" y="347"/>
                </a:cubicBezTo>
                <a:cubicBezTo>
                  <a:pt x="298" y="348"/>
                  <a:pt x="295" y="351"/>
                  <a:pt x="295" y="352"/>
                </a:cubicBezTo>
                <a:cubicBezTo>
                  <a:pt x="297" y="370"/>
                  <a:pt x="300" y="387"/>
                  <a:pt x="303" y="404"/>
                </a:cubicBezTo>
                <a:cubicBezTo>
                  <a:pt x="304" y="414"/>
                  <a:pt x="310" y="419"/>
                  <a:pt x="319" y="419"/>
                </a:cubicBezTo>
                <a:cubicBezTo>
                  <a:pt x="340" y="420"/>
                  <a:pt x="362" y="420"/>
                  <a:pt x="384" y="420"/>
                </a:cubicBezTo>
                <a:cubicBezTo>
                  <a:pt x="431" y="421"/>
                  <a:pt x="425" y="425"/>
                  <a:pt x="422" y="380"/>
                </a:cubicBezTo>
                <a:cubicBezTo>
                  <a:pt x="422" y="373"/>
                  <a:pt x="421" y="366"/>
                  <a:pt x="420" y="359"/>
                </a:cubicBezTo>
                <a:cubicBezTo>
                  <a:pt x="419" y="353"/>
                  <a:pt x="412" y="348"/>
                  <a:pt x="406" y="348"/>
                </a:cubicBezTo>
                <a:cubicBezTo>
                  <a:pt x="397" y="347"/>
                  <a:pt x="389" y="347"/>
                  <a:pt x="381" y="348"/>
                </a:cubicBezTo>
                <a:cubicBezTo>
                  <a:pt x="372" y="348"/>
                  <a:pt x="362" y="349"/>
                  <a:pt x="359" y="349"/>
                </a:cubicBezTo>
                <a:close/>
                <a:moveTo>
                  <a:pt x="155" y="427"/>
                </a:moveTo>
                <a:lnTo>
                  <a:pt x="155" y="427"/>
                </a:lnTo>
                <a:cubicBezTo>
                  <a:pt x="167" y="428"/>
                  <a:pt x="187" y="429"/>
                  <a:pt x="208" y="423"/>
                </a:cubicBezTo>
                <a:cubicBezTo>
                  <a:pt x="214" y="422"/>
                  <a:pt x="220" y="416"/>
                  <a:pt x="220" y="409"/>
                </a:cubicBezTo>
                <a:cubicBezTo>
                  <a:pt x="220" y="393"/>
                  <a:pt x="220" y="377"/>
                  <a:pt x="214" y="361"/>
                </a:cubicBezTo>
                <a:cubicBezTo>
                  <a:pt x="211" y="352"/>
                  <a:pt x="205" y="347"/>
                  <a:pt x="196" y="347"/>
                </a:cubicBezTo>
                <a:cubicBezTo>
                  <a:pt x="171" y="349"/>
                  <a:pt x="147" y="350"/>
                  <a:pt x="122" y="353"/>
                </a:cubicBezTo>
                <a:cubicBezTo>
                  <a:pt x="112" y="353"/>
                  <a:pt x="105" y="356"/>
                  <a:pt x="105" y="370"/>
                </a:cubicBezTo>
                <a:cubicBezTo>
                  <a:pt x="104" y="380"/>
                  <a:pt x="104" y="389"/>
                  <a:pt x="104" y="399"/>
                </a:cubicBezTo>
                <a:cubicBezTo>
                  <a:pt x="103" y="425"/>
                  <a:pt x="106" y="429"/>
                  <a:pt x="134" y="427"/>
                </a:cubicBezTo>
                <a:cubicBezTo>
                  <a:pt x="138" y="427"/>
                  <a:pt x="142" y="427"/>
                  <a:pt x="155" y="427"/>
                </a:cubicBezTo>
                <a:close/>
                <a:moveTo>
                  <a:pt x="595" y="495"/>
                </a:moveTo>
                <a:lnTo>
                  <a:pt x="595" y="495"/>
                </a:lnTo>
                <a:cubicBezTo>
                  <a:pt x="587" y="494"/>
                  <a:pt x="583" y="492"/>
                  <a:pt x="580" y="492"/>
                </a:cubicBezTo>
                <a:cubicBezTo>
                  <a:pt x="514" y="495"/>
                  <a:pt x="522" y="489"/>
                  <a:pt x="522" y="550"/>
                </a:cubicBezTo>
                <a:cubicBezTo>
                  <a:pt x="522" y="557"/>
                  <a:pt x="522" y="564"/>
                  <a:pt x="523" y="570"/>
                </a:cubicBezTo>
                <a:cubicBezTo>
                  <a:pt x="523" y="578"/>
                  <a:pt x="528" y="584"/>
                  <a:pt x="535" y="584"/>
                </a:cubicBezTo>
                <a:cubicBezTo>
                  <a:pt x="558" y="583"/>
                  <a:pt x="581" y="583"/>
                  <a:pt x="605" y="582"/>
                </a:cubicBezTo>
                <a:cubicBezTo>
                  <a:pt x="608" y="582"/>
                  <a:pt x="612" y="576"/>
                  <a:pt x="611" y="573"/>
                </a:cubicBezTo>
                <a:cubicBezTo>
                  <a:pt x="602" y="549"/>
                  <a:pt x="595" y="524"/>
                  <a:pt x="595" y="495"/>
                </a:cubicBezTo>
                <a:close/>
                <a:moveTo>
                  <a:pt x="513" y="416"/>
                </a:moveTo>
                <a:lnTo>
                  <a:pt x="513" y="416"/>
                </a:lnTo>
                <a:cubicBezTo>
                  <a:pt x="518" y="418"/>
                  <a:pt x="520" y="419"/>
                  <a:pt x="521" y="419"/>
                </a:cubicBezTo>
                <a:cubicBezTo>
                  <a:pt x="541" y="419"/>
                  <a:pt x="561" y="419"/>
                  <a:pt x="582" y="419"/>
                </a:cubicBezTo>
                <a:cubicBezTo>
                  <a:pt x="585" y="419"/>
                  <a:pt x="590" y="415"/>
                  <a:pt x="591" y="412"/>
                </a:cubicBezTo>
                <a:cubicBezTo>
                  <a:pt x="593" y="392"/>
                  <a:pt x="594" y="372"/>
                  <a:pt x="595" y="352"/>
                </a:cubicBezTo>
                <a:cubicBezTo>
                  <a:pt x="595" y="350"/>
                  <a:pt x="589" y="345"/>
                  <a:pt x="586" y="345"/>
                </a:cubicBezTo>
                <a:cubicBezTo>
                  <a:pt x="571" y="346"/>
                  <a:pt x="556" y="346"/>
                  <a:pt x="541" y="347"/>
                </a:cubicBezTo>
                <a:cubicBezTo>
                  <a:pt x="503" y="349"/>
                  <a:pt x="503" y="347"/>
                  <a:pt x="508" y="387"/>
                </a:cubicBezTo>
                <a:cubicBezTo>
                  <a:pt x="509" y="397"/>
                  <a:pt x="511" y="406"/>
                  <a:pt x="513" y="41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03" name="Group 1102"/>
          <p:cNvGrpSpPr/>
          <p:nvPr userDrawn="1"/>
        </p:nvGrpSpPr>
        <p:grpSpPr>
          <a:xfrm>
            <a:off x="8837944" y="254729"/>
            <a:ext cx="681038" cy="352425"/>
            <a:chOff x="10055225" y="487363"/>
            <a:chExt cx="681038" cy="352425"/>
          </a:xfrm>
          <a:solidFill>
            <a:schemeClr val="bg2"/>
          </a:solidFill>
        </p:grpSpPr>
        <p:sp>
          <p:nvSpPr>
            <p:cNvPr id="1104" name="Freeform 37"/>
            <p:cNvSpPr>
              <a:spLocks noEditPoints="1"/>
            </p:cNvSpPr>
            <p:nvPr/>
          </p:nvSpPr>
          <p:spPr bwMode="auto">
            <a:xfrm>
              <a:off x="10055225" y="487363"/>
              <a:ext cx="681038" cy="352425"/>
            </a:xfrm>
            <a:custGeom>
              <a:avLst/>
              <a:gdLst>
                <a:gd name="T0" fmla="*/ 569 w 1112"/>
                <a:gd name="T1" fmla="*/ 9 h 576"/>
                <a:gd name="T2" fmla="*/ 901 w 1112"/>
                <a:gd name="T3" fmla="*/ 2 h 576"/>
                <a:gd name="T4" fmla="*/ 1099 w 1112"/>
                <a:gd name="T5" fmla="*/ 45 h 576"/>
                <a:gd name="T6" fmla="*/ 1097 w 1112"/>
                <a:gd name="T7" fmla="*/ 197 h 576"/>
                <a:gd name="T8" fmla="*/ 1102 w 1112"/>
                <a:gd name="T9" fmla="*/ 457 h 576"/>
                <a:gd name="T10" fmla="*/ 1104 w 1112"/>
                <a:gd name="T11" fmla="*/ 510 h 576"/>
                <a:gd name="T12" fmla="*/ 1032 w 1112"/>
                <a:gd name="T13" fmla="*/ 551 h 576"/>
                <a:gd name="T14" fmla="*/ 905 w 1112"/>
                <a:gd name="T15" fmla="*/ 548 h 576"/>
                <a:gd name="T16" fmla="*/ 660 w 1112"/>
                <a:gd name="T17" fmla="*/ 557 h 576"/>
                <a:gd name="T18" fmla="*/ 558 w 1112"/>
                <a:gd name="T19" fmla="*/ 560 h 576"/>
                <a:gd name="T20" fmla="*/ 334 w 1112"/>
                <a:gd name="T21" fmla="*/ 570 h 576"/>
                <a:gd name="T22" fmla="*/ 216 w 1112"/>
                <a:gd name="T23" fmla="*/ 571 h 576"/>
                <a:gd name="T24" fmla="*/ 110 w 1112"/>
                <a:gd name="T25" fmla="*/ 569 h 576"/>
                <a:gd name="T26" fmla="*/ 19 w 1112"/>
                <a:gd name="T27" fmla="*/ 529 h 576"/>
                <a:gd name="T28" fmla="*/ 3 w 1112"/>
                <a:gd name="T29" fmla="*/ 383 h 576"/>
                <a:gd name="T30" fmla="*/ 2 w 1112"/>
                <a:gd name="T31" fmla="*/ 297 h 576"/>
                <a:gd name="T32" fmla="*/ 15 w 1112"/>
                <a:gd name="T33" fmla="*/ 142 h 576"/>
                <a:gd name="T34" fmla="*/ 23 w 1112"/>
                <a:gd name="T35" fmla="*/ 60 h 576"/>
                <a:gd name="T36" fmla="*/ 286 w 1112"/>
                <a:gd name="T37" fmla="*/ 6 h 576"/>
                <a:gd name="T38" fmla="*/ 520 w 1112"/>
                <a:gd name="T39" fmla="*/ 7 h 576"/>
                <a:gd name="T40" fmla="*/ 569 w 1112"/>
                <a:gd name="T41" fmla="*/ 9 h 576"/>
                <a:gd name="T42" fmla="*/ 894 w 1112"/>
                <a:gd name="T43" fmla="*/ 451 h 576"/>
                <a:gd name="T44" fmla="*/ 1001 w 1112"/>
                <a:gd name="T45" fmla="*/ 453 h 576"/>
                <a:gd name="T46" fmla="*/ 1022 w 1112"/>
                <a:gd name="T47" fmla="*/ 442 h 576"/>
                <a:gd name="T48" fmla="*/ 1010 w 1112"/>
                <a:gd name="T49" fmla="*/ 304 h 576"/>
                <a:gd name="T50" fmla="*/ 1008 w 1112"/>
                <a:gd name="T51" fmla="*/ 112 h 576"/>
                <a:gd name="T52" fmla="*/ 958 w 1112"/>
                <a:gd name="T53" fmla="*/ 97 h 576"/>
                <a:gd name="T54" fmla="*/ 876 w 1112"/>
                <a:gd name="T55" fmla="*/ 99 h 576"/>
                <a:gd name="T56" fmla="*/ 757 w 1112"/>
                <a:gd name="T57" fmla="*/ 100 h 576"/>
                <a:gd name="T58" fmla="*/ 634 w 1112"/>
                <a:gd name="T59" fmla="*/ 103 h 576"/>
                <a:gd name="T60" fmla="*/ 434 w 1112"/>
                <a:gd name="T61" fmla="*/ 103 h 576"/>
                <a:gd name="T62" fmla="*/ 127 w 1112"/>
                <a:gd name="T63" fmla="*/ 100 h 576"/>
                <a:gd name="T64" fmla="*/ 104 w 1112"/>
                <a:gd name="T65" fmla="*/ 113 h 576"/>
                <a:gd name="T66" fmla="*/ 97 w 1112"/>
                <a:gd name="T67" fmla="*/ 235 h 576"/>
                <a:gd name="T68" fmla="*/ 106 w 1112"/>
                <a:gd name="T69" fmla="*/ 456 h 576"/>
                <a:gd name="T70" fmla="*/ 117 w 1112"/>
                <a:gd name="T71" fmla="*/ 476 h 576"/>
                <a:gd name="T72" fmla="*/ 207 w 1112"/>
                <a:gd name="T73" fmla="*/ 477 h 576"/>
                <a:gd name="T74" fmla="*/ 596 w 1112"/>
                <a:gd name="T75" fmla="*/ 465 h 576"/>
                <a:gd name="T76" fmla="*/ 816 w 1112"/>
                <a:gd name="T77" fmla="*/ 451 h 576"/>
                <a:gd name="T78" fmla="*/ 894 w 1112"/>
                <a:gd name="T79" fmla="*/ 4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2" h="576">
                  <a:moveTo>
                    <a:pt x="569" y="9"/>
                  </a:moveTo>
                  <a:lnTo>
                    <a:pt x="569" y="9"/>
                  </a:lnTo>
                  <a:cubicBezTo>
                    <a:pt x="639" y="8"/>
                    <a:pt x="709" y="7"/>
                    <a:pt x="778" y="6"/>
                  </a:cubicBezTo>
                  <a:cubicBezTo>
                    <a:pt x="819" y="5"/>
                    <a:pt x="860" y="3"/>
                    <a:pt x="901" y="2"/>
                  </a:cubicBezTo>
                  <a:cubicBezTo>
                    <a:pt x="950" y="1"/>
                    <a:pt x="1000" y="1"/>
                    <a:pt x="1049" y="0"/>
                  </a:cubicBezTo>
                  <a:cubicBezTo>
                    <a:pt x="1069" y="0"/>
                    <a:pt x="1097" y="20"/>
                    <a:pt x="1099" y="45"/>
                  </a:cubicBezTo>
                  <a:cubicBezTo>
                    <a:pt x="1099" y="51"/>
                    <a:pt x="1100" y="56"/>
                    <a:pt x="1099" y="62"/>
                  </a:cubicBezTo>
                  <a:cubicBezTo>
                    <a:pt x="1096" y="107"/>
                    <a:pt x="1098" y="152"/>
                    <a:pt x="1097" y="197"/>
                  </a:cubicBezTo>
                  <a:cubicBezTo>
                    <a:pt x="1096" y="245"/>
                    <a:pt x="1104" y="292"/>
                    <a:pt x="1108" y="340"/>
                  </a:cubicBezTo>
                  <a:cubicBezTo>
                    <a:pt x="1111" y="379"/>
                    <a:pt x="1112" y="419"/>
                    <a:pt x="1102" y="457"/>
                  </a:cubicBezTo>
                  <a:cubicBezTo>
                    <a:pt x="1100" y="464"/>
                    <a:pt x="1099" y="471"/>
                    <a:pt x="1102" y="477"/>
                  </a:cubicBezTo>
                  <a:cubicBezTo>
                    <a:pt x="1105" y="488"/>
                    <a:pt x="1105" y="499"/>
                    <a:pt x="1104" y="510"/>
                  </a:cubicBezTo>
                  <a:cubicBezTo>
                    <a:pt x="1103" y="531"/>
                    <a:pt x="1090" y="546"/>
                    <a:pt x="1069" y="549"/>
                  </a:cubicBezTo>
                  <a:cubicBezTo>
                    <a:pt x="1057" y="550"/>
                    <a:pt x="1045" y="551"/>
                    <a:pt x="1032" y="551"/>
                  </a:cubicBezTo>
                  <a:cubicBezTo>
                    <a:pt x="994" y="550"/>
                    <a:pt x="956" y="549"/>
                    <a:pt x="918" y="548"/>
                  </a:cubicBezTo>
                  <a:cubicBezTo>
                    <a:pt x="914" y="548"/>
                    <a:pt x="910" y="548"/>
                    <a:pt x="905" y="548"/>
                  </a:cubicBezTo>
                  <a:cubicBezTo>
                    <a:pt x="854" y="540"/>
                    <a:pt x="802" y="545"/>
                    <a:pt x="750" y="550"/>
                  </a:cubicBezTo>
                  <a:cubicBezTo>
                    <a:pt x="720" y="553"/>
                    <a:pt x="690" y="555"/>
                    <a:pt x="660" y="557"/>
                  </a:cubicBezTo>
                  <a:cubicBezTo>
                    <a:pt x="652" y="558"/>
                    <a:pt x="644" y="558"/>
                    <a:pt x="636" y="557"/>
                  </a:cubicBezTo>
                  <a:cubicBezTo>
                    <a:pt x="610" y="554"/>
                    <a:pt x="584" y="557"/>
                    <a:pt x="558" y="560"/>
                  </a:cubicBezTo>
                  <a:cubicBezTo>
                    <a:pt x="528" y="564"/>
                    <a:pt x="499" y="567"/>
                    <a:pt x="469" y="564"/>
                  </a:cubicBezTo>
                  <a:cubicBezTo>
                    <a:pt x="424" y="570"/>
                    <a:pt x="378" y="562"/>
                    <a:pt x="334" y="570"/>
                  </a:cubicBezTo>
                  <a:cubicBezTo>
                    <a:pt x="315" y="569"/>
                    <a:pt x="296" y="576"/>
                    <a:pt x="277" y="569"/>
                  </a:cubicBezTo>
                  <a:cubicBezTo>
                    <a:pt x="257" y="569"/>
                    <a:pt x="236" y="569"/>
                    <a:pt x="216" y="571"/>
                  </a:cubicBezTo>
                  <a:cubicBezTo>
                    <a:pt x="197" y="573"/>
                    <a:pt x="178" y="574"/>
                    <a:pt x="159" y="569"/>
                  </a:cubicBezTo>
                  <a:cubicBezTo>
                    <a:pt x="143" y="565"/>
                    <a:pt x="126" y="567"/>
                    <a:pt x="110" y="569"/>
                  </a:cubicBezTo>
                  <a:cubicBezTo>
                    <a:pt x="88" y="573"/>
                    <a:pt x="67" y="569"/>
                    <a:pt x="47" y="558"/>
                  </a:cubicBezTo>
                  <a:cubicBezTo>
                    <a:pt x="34" y="551"/>
                    <a:pt x="25" y="541"/>
                    <a:pt x="19" y="529"/>
                  </a:cubicBezTo>
                  <a:cubicBezTo>
                    <a:pt x="17" y="525"/>
                    <a:pt x="16" y="521"/>
                    <a:pt x="16" y="517"/>
                  </a:cubicBezTo>
                  <a:cubicBezTo>
                    <a:pt x="17" y="472"/>
                    <a:pt x="6" y="428"/>
                    <a:pt x="3" y="383"/>
                  </a:cubicBezTo>
                  <a:cubicBezTo>
                    <a:pt x="1" y="365"/>
                    <a:pt x="0" y="348"/>
                    <a:pt x="1" y="330"/>
                  </a:cubicBezTo>
                  <a:cubicBezTo>
                    <a:pt x="2" y="319"/>
                    <a:pt x="2" y="308"/>
                    <a:pt x="2" y="297"/>
                  </a:cubicBezTo>
                  <a:cubicBezTo>
                    <a:pt x="3" y="261"/>
                    <a:pt x="4" y="226"/>
                    <a:pt x="10" y="191"/>
                  </a:cubicBezTo>
                  <a:cubicBezTo>
                    <a:pt x="13" y="175"/>
                    <a:pt x="13" y="158"/>
                    <a:pt x="15" y="142"/>
                  </a:cubicBezTo>
                  <a:cubicBezTo>
                    <a:pt x="17" y="119"/>
                    <a:pt x="19" y="96"/>
                    <a:pt x="21" y="72"/>
                  </a:cubicBezTo>
                  <a:cubicBezTo>
                    <a:pt x="22" y="68"/>
                    <a:pt x="22" y="64"/>
                    <a:pt x="23" y="60"/>
                  </a:cubicBezTo>
                  <a:cubicBezTo>
                    <a:pt x="31" y="20"/>
                    <a:pt x="60" y="6"/>
                    <a:pt x="90" y="7"/>
                  </a:cubicBezTo>
                  <a:cubicBezTo>
                    <a:pt x="155" y="10"/>
                    <a:pt x="221" y="5"/>
                    <a:pt x="286" y="6"/>
                  </a:cubicBezTo>
                  <a:cubicBezTo>
                    <a:pt x="308" y="6"/>
                    <a:pt x="330" y="7"/>
                    <a:pt x="352" y="7"/>
                  </a:cubicBezTo>
                  <a:cubicBezTo>
                    <a:pt x="408" y="7"/>
                    <a:pt x="464" y="7"/>
                    <a:pt x="520" y="7"/>
                  </a:cubicBezTo>
                  <a:cubicBezTo>
                    <a:pt x="537" y="6"/>
                    <a:pt x="553" y="7"/>
                    <a:pt x="569" y="7"/>
                  </a:cubicBezTo>
                  <a:cubicBezTo>
                    <a:pt x="569" y="7"/>
                    <a:pt x="569" y="8"/>
                    <a:pt x="569" y="9"/>
                  </a:cubicBezTo>
                  <a:close/>
                  <a:moveTo>
                    <a:pt x="894" y="451"/>
                  </a:moveTo>
                  <a:lnTo>
                    <a:pt x="894" y="451"/>
                  </a:lnTo>
                  <a:lnTo>
                    <a:pt x="894" y="451"/>
                  </a:lnTo>
                  <a:cubicBezTo>
                    <a:pt x="930" y="452"/>
                    <a:pt x="965" y="453"/>
                    <a:pt x="1001" y="453"/>
                  </a:cubicBezTo>
                  <a:cubicBezTo>
                    <a:pt x="1006" y="453"/>
                    <a:pt x="1011" y="452"/>
                    <a:pt x="1017" y="451"/>
                  </a:cubicBezTo>
                  <a:cubicBezTo>
                    <a:pt x="1020" y="451"/>
                    <a:pt x="1024" y="446"/>
                    <a:pt x="1022" y="442"/>
                  </a:cubicBezTo>
                  <a:cubicBezTo>
                    <a:pt x="1015" y="425"/>
                    <a:pt x="1014" y="408"/>
                    <a:pt x="1015" y="390"/>
                  </a:cubicBezTo>
                  <a:cubicBezTo>
                    <a:pt x="1016" y="361"/>
                    <a:pt x="1013" y="333"/>
                    <a:pt x="1010" y="304"/>
                  </a:cubicBezTo>
                  <a:cubicBezTo>
                    <a:pt x="1007" y="271"/>
                    <a:pt x="1005" y="239"/>
                    <a:pt x="1006" y="206"/>
                  </a:cubicBezTo>
                  <a:cubicBezTo>
                    <a:pt x="1007" y="175"/>
                    <a:pt x="1008" y="143"/>
                    <a:pt x="1008" y="112"/>
                  </a:cubicBezTo>
                  <a:cubicBezTo>
                    <a:pt x="1009" y="95"/>
                    <a:pt x="1004" y="92"/>
                    <a:pt x="986" y="95"/>
                  </a:cubicBezTo>
                  <a:cubicBezTo>
                    <a:pt x="977" y="96"/>
                    <a:pt x="967" y="98"/>
                    <a:pt x="958" y="97"/>
                  </a:cubicBezTo>
                  <a:cubicBezTo>
                    <a:pt x="938" y="95"/>
                    <a:pt x="920" y="96"/>
                    <a:pt x="900" y="98"/>
                  </a:cubicBezTo>
                  <a:cubicBezTo>
                    <a:pt x="892" y="99"/>
                    <a:pt x="884" y="99"/>
                    <a:pt x="876" y="99"/>
                  </a:cubicBezTo>
                  <a:cubicBezTo>
                    <a:pt x="854" y="99"/>
                    <a:pt x="832" y="99"/>
                    <a:pt x="810" y="99"/>
                  </a:cubicBezTo>
                  <a:cubicBezTo>
                    <a:pt x="793" y="99"/>
                    <a:pt x="775" y="100"/>
                    <a:pt x="757" y="100"/>
                  </a:cubicBezTo>
                  <a:cubicBezTo>
                    <a:pt x="737" y="101"/>
                    <a:pt x="716" y="102"/>
                    <a:pt x="696" y="102"/>
                  </a:cubicBezTo>
                  <a:cubicBezTo>
                    <a:pt x="675" y="103"/>
                    <a:pt x="655" y="105"/>
                    <a:pt x="634" y="103"/>
                  </a:cubicBezTo>
                  <a:cubicBezTo>
                    <a:pt x="587" y="98"/>
                    <a:pt x="539" y="101"/>
                    <a:pt x="491" y="100"/>
                  </a:cubicBezTo>
                  <a:cubicBezTo>
                    <a:pt x="472" y="100"/>
                    <a:pt x="453" y="103"/>
                    <a:pt x="434" y="103"/>
                  </a:cubicBezTo>
                  <a:cubicBezTo>
                    <a:pt x="415" y="103"/>
                    <a:pt x="396" y="101"/>
                    <a:pt x="377" y="100"/>
                  </a:cubicBezTo>
                  <a:cubicBezTo>
                    <a:pt x="294" y="95"/>
                    <a:pt x="210" y="101"/>
                    <a:pt x="127" y="100"/>
                  </a:cubicBezTo>
                  <a:cubicBezTo>
                    <a:pt x="123" y="100"/>
                    <a:pt x="119" y="101"/>
                    <a:pt x="115" y="102"/>
                  </a:cubicBezTo>
                  <a:cubicBezTo>
                    <a:pt x="110" y="102"/>
                    <a:pt x="105" y="108"/>
                    <a:pt x="104" y="113"/>
                  </a:cubicBezTo>
                  <a:cubicBezTo>
                    <a:pt x="104" y="118"/>
                    <a:pt x="103" y="124"/>
                    <a:pt x="103" y="129"/>
                  </a:cubicBezTo>
                  <a:cubicBezTo>
                    <a:pt x="103" y="165"/>
                    <a:pt x="98" y="200"/>
                    <a:pt x="97" y="235"/>
                  </a:cubicBezTo>
                  <a:cubicBezTo>
                    <a:pt x="95" y="276"/>
                    <a:pt x="95" y="317"/>
                    <a:pt x="96" y="358"/>
                  </a:cubicBezTo>
                  <a:cubicBezTo>
                    <a:pt x="98" y="391"/>
                    <a:pt x="102" y="423"/>
                    <a:pt x="106" y="456"/>
                  </a:cubicBezTo>
                  <a:cubicBezTo>
                    <a:pt x="106" y="460"/>
                    <a:pt x="107" y="464"/>
                    <a:pt x="109" y="468"/>
                  </a:cubicBezTo>
                  <a:cubicBezTo>
                    <a:pt x="110" y="471"/>
                    <a:pt x="114" y="474"/>
                    <a:pt x="117" y="476"/>
                  </a:cubicBezTo>
                  <a:cubicBezTo>
                    <a:pt x="122" y="477"/>
                    <a:pt x="128" y="477"/>
                    <a:pt x="133" y="477"/>
                  </a:cubicBezTo>
                  <a:cubicBezTo>
                    <a:pt x="158" y="477"/>
                    <a:pt x="182" y="477"/>
                    <a:pt x="207" y="477"/>
                  </a:cubicBezTo>
                  <a:cubicBezTo>
                    <a:pt x="282" y="477"/>
                    <a:pt x="357" y="476"/>
                    <a:pt x="432" y="472"/>
                  </a:cubicBezTo>
                  <a:cubicBezTo>
                    <a:pt x="487" y="469"/>
                    <a:pt x="541" y="468"/>
                    <a:pt x="596" y="465"/>
                  </a:cubicBezTo>
                  <a:cubicBezTo>
                    <a:pt x="648" y="462"/>
                    <a:pt x="700" y="460"/>
                    <a:pt x="751" y="454"/>
                  </a:cubicBezTo>
                  <a:cubicBezTo>
                    <a:pt x="773" y="451"/>
                    <a:pt x="794" y="449"/>
                    <a:pt x="816" y="451"/>
                  </a:cubicBezTo>
                  <a:cubicBezTo>
                    <a:pt x="826" y="452"/>
                    <a:pt x="835" y="451"/>
                    <a:pt x="845" y="451"/>
                  </a:cubicBezTo>
                  <a:cubicBezTo>
                    <a:pt x="861" y="450"/>
                    <a:pt x="878" y="451"/>
                    <a:pt x="894" y="45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38"/>
            <p:cNvSpPr>
              <a:spLocks/>
            </p:cNvSpPr>
            <p:nvPr/>
          </p:nvSpPr>
          <p:spPr bwMode="auto">
            <a:xfrm>
              <a:off x="10504488" y="700088"/>
              <a:ext cx="57150" cy="60325"/>
            </a:xfrm>
            <a:custGeom>
              <a:avLst/>
              <a:gdLst>
                <a:gd name="T0" fmla="*/ 49 w 93"/>
                <a:gd name="T1" fmla="*/ 100 h 100"/>
                <a:gd name="T2" fmla="*/ 49 w 93"/>
                <a:gd name="T3" fmla="*/ 100 h 100"/>
                <a:gd name="T4" fmla="*/ 40 w 93"/>
                <a:gd name="T5" fmla="*/ 99 h 100"/>
                <a:gd name="T6" fmla="*/ 2 w 93"/>
                <a:gd name="T7" fmla="*/ 41 h 100"/>
                <a:gd name="T8" fmla="*/ 35 w 93"/>
                <a:gd name="T9" fmla="*/ 3 h 100"/>
                <a:gd name="T10" fmla="*/ 80 w 93"/>
                <a:gd name="T11" fmla="*/ 23 h 100"/>
                <a:gd name="T12" fmla="*/ 90 w 93"/>
                <a:gd name="T13" fmla="*/ 46 h 100"/>
                <a:gd name="T14" fmla="*/ 90 w 93"/>
                <a:gd name="T15" fmla="*/ 70 h 100"/>
                <a:gd name="T16" fmla="*/ 49 w 93"/>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49" y="100"/>
                  </a:moveTo>
                  <a:lnTo>
                    <a:pt x="49" y="100"/>
                  </a:lnTo>
                  <a:cubicBezTo>
                    <a:pt x="48" y="100"/>
                    <a:pt x="44" y="100"/>
                    <a:pt x="40" y="99"/>
                  </a:cubicBezTo>
                  <a:cubicBezTo>
                    <a:pt x="17" y="91"/>
                    <a:pt x="0" y="65"/>
                    <a:pt x="2" y="41"/>
                  </a:cubicBezTo>
                  <a:cubicBezTo>
                    <a:pt x="3" y="24"/>
                    <a:pt x="18" y="7"/>
                    <a:pt x="35" y="3"/>
                  </a:cubicBezTo>
                  <a:cubicBezTo>
                    <a:pt x="50" y="0"/>
                    <a:pt x="73" y="9"/>
                    <a:pt x="80" y="23"/>
                  </a:cubicBezTo>
                  <a:cubicBezTo>
                    <a:pt x="84" y="31"/>
                    <a:pt x="87" y="38"/>
                    <a:pt x="90" y="46"/>
                  </a:cubicBezTo>
                  <a:cubicBezTo>
                    <a:pt x="93" y="54"/>
                    <a:pt x="93" y="62"/>
                    <a:pt x="90" y="70"/>
                  </a:cubicBezTo>
                  <a:cubicBezTo>
                    <a:pt x="85" y="90"/>
                    <a:pt x="72" y="100"/>
                    <a:pt x="49"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39"/>
            <p:cNvSpPr>
              <a:spLocks/>
            </p:cNvSpPr>
            <p:nvPr/>
          </p:nvSpPr>
          <p:spPr bwMode="auto">
            <a:xfrm>
              <a:off x="10501313" y="552450"/>
              <a:ext cx="60325" cy="61913"/>
            </a:xfrm>
            <a:custGeom>
              <a:avLst/>
              <a:gdLst>
                <a:gd name="T0" fmla="*/ 48 w 99"/>
                <a:gd name="T1" fmla="*/ 100 h 100"/>
                <a:gd name="T2" fmla="*/ 48 w 99"/>
                <a:gd name="T3" fmla="*/ 100 h 100"/>
                <a:gd name="T4" fmla="*/ 38 w 99"/>
                <a:gd name="T5" fmla="*/ 98 h 100"/>
                <a:gd name="T6" fmla="*/ 5 w 99"/>
                <a:gd name="T7" fmla="*/ 54 h 100"/>
                <a:gd name="T8" fmla="*/ 57 w 99"/>
                <a:gd name="T9" fmla="*/ 10 h 100"/>
                <a:gd name="T10" fmla="*/ 89 w 99"/>
                <a:gd name="T11" fmla="*/ 76 h 100"/>
                <a:gd name="T12" fmla="*/ 83 w 99"/>
                <a:gd name="T13" fmla="*/ 87 h 100"/>
                <a:gd name="T14" fmla="*/ 71 w 99"/>
                <a:gd name="T15" fmla="*/ 96 h 100"/>
                <a:gd name="T16" fmla="*/ 48 w 99"/>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00">
                  <a:moveTo>
                    <a:pt x="48" y="100"/>
                  </a:moveTo>
                  <a:lnTo>
                    <a:pt x="48" y="100"/>
                  </a:lnTo>
                  <a:cubicBezTo>
                    <a:pt x="44" y="99"/>
                    <a:pt x="41" y="99"/>
                    <a:pt x="38" y="98"/>
                  </a:cubicBezTo>
                  <a:cubicBezTo>
                    <a:pt x="21" y="88"/>
                    <a:pt x="9" y="74"/>
                    <a:pt x="5" y="54"/>
                  </a:cubicBezTo>
                  <a:cubicBezTo>
                    <a:pt x="0" y="30"/>
                    <a:pt x="26" y="0"/>
                    <a:pt x="57" y="10"/>
                  </a:cubicBezTo>
                  <a:cubicBezTo>
                    <a:pt x="86" y="20"/>
                    <a:pt x="99" y="46"/>
                    <a:pt x="89" y="76"/>
                  </a:cubicBezTo>
                  <a:cubicBezTo>
                    <a:pt x="87" y="79"/>
                    <a:pt x="86" y="84"/>
                    <a:pt x="83" y="87"/>
                  </a:cubicBezTo>
                  <a:cubicBezTo>
                    <a:pt x="80" y="91"/>
                    <a:pt x="76" y="95"/>
                    <a:pt x="71" y="96"/>
                  </a:cubicBezTo>
                  <a:cubicBezTo>
                    <a:pt x="63" y="99"/>
                    <a:pt x="55" y="99"/>
                    <a:pt x="48"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40"/>
            <p:cNvSpPr>
              <a:spLocks/>
            </p:cNvSpPr>
            <p:nvPr/>
          </p:nvSpPr>
          <p:spPr bwMode="auto">
            <a:xfrm>
              <a:off x="10498138" y="631825"/>
              <a:ext cx="58738" cy="57150"/>
            </a:xfrm>
            <a:custGeom>
              <a:avLst/>
              <a:gdLst>
                <a:gd name="T0" fmla="*/ 69 w 97"/>
                <a:gd name="T1" fmla="*/ 93 h 93"/>
                <a:gd name="T2" fmla="*/ 69 w 97"/>
                <a:gd name="T3" fmla="*/ 93 h 93"/>
                <a:gd name="T4" fmla="*/ 54 w 97"/>
                <a:gd name="T5" fmla="*/ 91 h 93"/>
                <a:gd name="T6" fmla="*/ 17 w 97"/>
                <a:gd name="T7" fmla="*/ 22 h 93"/>
                <a:gd name="T8" fmla="*/ 59 w 97"/>
                <a:gd name="T9" fmla="*/ 7 h 93"/>
                <a:gd name="T10" fmla="*/ 77 w 97"/>
                <a:gd name="T11" fmla="*/ 16 h 93"/>
                <a:gd name="T12" fmla="*/ 91 w 97"/>
                <a:gd name="T13" fmla="*/ 36 h 93"/>
                <a:gd name="T14" fmla="*/ 95 w 97"/>
                <a:gd name="T15" fmla="*/ 56 h 93"/>
                <a:gd name="T16" fmla="*/ 81 w 97"/>
                <a:gd name="T17" fmla="*/ 88 h 93"/>
                <a:gd name="T18" fmla="*/ 69 w 97"/>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3">
                  <a:moveTo>
                    <a:pt x="69" y="93"/>
                  </a:moveTo>
                  <a:lnTo>
                    <a:pt x="69" y="93"/>
                  </a:lnTo>
                  <a:cubicBezTo>
                    <a:pt x="62" y="92"/>
                    <a:pt x="58" y="92"/>
                    <a:pt x="54" y="91"/>
                  </a:cubicBezTo>
                  <a:cubicBezTo>
                    <a:pt x="20" y="88"/>
                    <a:pt x="0" y="52"/>
                    <a:pt x="17" y="22"/>
                  </a:cubicBezTo>
                  <a:cubicBezTo>
                    <a:pt x="24" y="9"/>
                    <a:pt x="44" y="0"/>
                    <a:pt x="59" y="7"/>
                  </a:cubicBezTo>
                  <a:cubicBezTo>
                    <a:pt x="66" y="9"/>
                    <a:pt x="72" y="13"/>
                    <a:pt x="77" y="16"/>
                  </a:cubicBezTo>
                  <a:cubicBezTo>
                    <a:pt x="84" y="21"/>
                    <a:pt x="89" y="28"/>
                    <a:pt x="91" y="36"/>
                  </a:cubicBezTo>
                  <a:cubicBezTo>
                    <a:pt x="93" y="43"/>
                    <a:pt x="95" y="49"/>
                    <a:pt x="95" y="56"/>
                  </a:cubicBezTo>
                  <a:cubicBezTo>
                    <a:pt x="97" y="69"/>
                    <a:pt x="92" y="80"/>
                    <a:pt x="81" y="88"/>
                  </a:cubicBezTo>
                  <a:cubicBezTo>
                    <a:pt x="77" y="91"/>
                    <a:pt x="72" y="92"/>
                    <a:pt x="69" y="9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08" name="Group 1107"/>
          <p:cNvGrpSpPr/>
          <p:nvPr userDrawn="1"/>
        </p:nvGrpSpPr>
        <p:grpSpPr>
          <a:xfrm>
            <a:off x="1787857" y="964341"/>
            <a:ext cx="458788" cy="450850"/>
            <a:chOff x="3005138" y="1196975"/>
            <a:chExt cx="458788" cy="450850"/>
          </a:xfrm>
          <a:solidFill>
            <a:schemeClr val="bg2"/>
          </a:solidFill>
        </p:grpSpPr>
        <p:sp>
          <p:nvSpPr>
            <p:cNvPr id="1109" name="Freeform 41"/>
            <p:cNvSpPr>
              <a:spLocks noEditPoints="1"/>
            </p:cNvSpPr>
            <p:nvPr/>
          </p:nvSpPr>
          <p:spPr bwMode="auto">
            <a:xfrm>
              <a:off x="3005138" y="1196975"/>
              <a:ext cx="458788" cy="450850"/>
            </a:xfrm>
            <a:custGeom>
              <a:avLst/>
              <a:gdLst>
                <a:gd name="T0" fmla="*/ 359 w 749"/>
                <a:gd name="T1" fmla="*/ 734 h 736"/>
                <a:gd name="T2" fmla="*/ 211 w 749"/>
                <a:gd name="T3" fmla="*/ 700 h 736"/>
                <a:gd name="T4" fmla="*/ 175 w 749"/>
                <a:gd name="T5" fmla="*/ 670 h 736"/>
                <a:gd name="T6" fmla="*/ 127 w 749"/>
                <a:gd name="T7" fmla="*/ 643 h 736"/>
                <a:gd name="T8" fmla="*/ 16 w 749"/>
                <a:gd name="T9" fmla="*/ 493 h 736"/>
                <a:gd name="T10" fmla="*/ 5 w 749"/>
                <a:gd name="T11" fmla="*/ 369 h 736"/>
                <a:gd name="T12" fmla="*/ 10 w 749"/>
                <a:gd name="T13" fmla="*/ 325 h 736"/>
                <a:gd name="T14" fmla="*/ 25 w 749"/>
                <a:gd name="T15" fmla="*/ 272 h 736"/>
                <a:gd name="T16" fmla="*/ 47 w 749"/>
                <a:gd name="T17" fmla="*/ 215 h 736"/>
                <a:gd name="T18" fmla="*/ 107 w 749"/>
                <a:gd name="T19" fmla="*/ 129 h 736"/>
                <a:gd name="T20" fmla="*/ 280 w 749"/>
                <a:gd name="T21" fmla="*/ 25 h 736"/>
                <a:gd name="T22" fmla="*/ 411 w 749"/>
                <a:gd name="T23" fmla="*/ 2 h 736"/>
                <a:gd name="T24" fmla="*/ 504 w 749"/>
                <a:gd name="T25" fmla="*/ 15 h 736"/>
                <a:gd name="T26" fmla="*/ 634 w 749"/>
                <a:gd name="T27" fmla="*/ 81 h 736"/>
                <a:gd name="T28" fmla="*/ 727 w 749"/>
                <a:gd name="T29" fmla="*/ 216 h 736"/>
                <a:gd name="T30" fmla="*/ 745 w 749"/>
                <a:gd name="T31" fmla="*/ 277 h 736"/>
                <a:gd name="T32" fmla="*/ 743 w 749"/>
                <a:gd name="T33" fmla="*/ 419 h 736"/>
                <a:gd name="T34" fmla="*/ 705 w 749"/>
                <a:gd name="T35" fmla="*/ 530 h 736"/>
                <a:gd name="T36" fmla="*/ 644 w 749"/>
                <a:gd name="T37" fmla="*/ 616 h 736"/>
                <a:gd name="T38" fmla="*/ 540 w 749"/>
                <a:gd name="T39" fmla="*/ 700 h 736"/>
                <a:gd name="T40" fmla="*/ 369 w 749"/>
                <a:gd name="T41" fmla="*/ 733 h 736"/>
                <a:gd name="T42" fmla="*/ 359 w 749"/>
                <a:gd name="T43" fmla="*/ 734 h 736"/>
                <a:gd name="T44" fmla="*/ 276 w 749"/>
                <a:gd name="T45" fmla="*/ 627 h 736"/>
                <a:gd name="T46" fmla="*/ 357 w 749"/>
                <a:gd name="T47" fmla="*/ 634 h 736"/>
                <a:gd name="T48" fmla="*/ 434 w 749"/>
                <a:gd name="T49" fmla="*/ 626 h 736"/>
                <a:gd name="T50" fmla="*/ 555 w 749"/>
                <a:gd name="T51" fmla="*/ 558 h 736"/>
                <a:gd name="T52" fmla="*/ 654 w 749"/>
                <a:gd name="T53" fmla="*/ 329 h 736"/>
                <a:gd name="T54" fmla="*/ 569 w 749"/>
                <a:gd name="T55" fmla="*/ 152 h 736"/>
                <a:gd name="T56" fmla="*/ 463 w 749"/>
                <a:gd name="T57" fmla="*/ 100 h 736"/>
                <a:gd name="T58" fmla="*/ 386 w 749"/>
                <a:gd name="T59" fmla="*/ 94 h 736"/>
                <a:gd name="T60" fmla="*/ 308 w 749"/>
                <a:gd name="T61" fmla="*/ 111 h 736"/>
                <a:gd name="T62" fmla="*/ 140 w 749"/>
                <a:gd name="T63" fmla="*/ 231 h 736"/>
                <a:gd name="T64" fmla="*/ 99 w 749"/>
                <a:gd name="T65" fmla="*/ 338 h 736"/>
                <a:gd name="T66" fmla="*/ 95 w 749"/>
                <a:gd name="T67" fmla="*/ 385 h 736"/>
                <a:gd name="T68" fmla="*/ 139 w 749"/>
                <a:gd name="T69" fmla="*/ 545 h 736"/>
                <a:gd name="T70" fmla="*/ 232 w 749"/>
                <a:gd name="T71" fmla="*/ 603 h 736"/>
                <a:gd name="T72" fmla="*/ 276 w 749"/>
                <a:gd name="T73" fmla="*/ 62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9" h="736">
                  <a:moveTo>
                    <a:pt x="359" y="734"/>
                  </a:moveTo>
                  <a:lnTo>
                    <a:pt x="359" y="734"/>
                  </a:lnTo>
                  <a:cubicBezTo>
                    <a:pt x="332" y="733"/>
                    <a:pt x="305" y="730"/>
                    <a:pt x="277" y="730"/>
                  </a:cubicBezTo>
                  <a:cubicBezTo>
                    <a:pt x="250" y="730"/>
                    <a:pt x="229" y="720"/>
                    <a:pt x="211" y="700"/>
                  </a:cubicBezTo>
                  <a:cubicBezTo>
                    <a:pt x="205" y="693"/>
                    <a:pt x="198" y="688"/>
                    <a:pt x="191" y="683"/>
                  </a:cubicBezTo>
                  <a:cubicBezTo>
                    <a:pt x="185" y="679"/>
                    <a:pt x="179" y="676"/>
                    <a:pt x="175" y="670"/>
                  </a:cubicBezTo>
                  <a:cubicBezTo>
                    <a:pt x="173" y="668"/>
                    <a:pt x="170" y="666"/>
                    <a:pt x="167" y="664"/>
                  </a:cubicBezTo>
                  <a:cubicBezTo>
                    <a:pt x="154" y="657"/>
                    <a:pt x="141" y="649"/>
                    <a:pt x="127" y="643"/>
                  </a:cubicBezTo>
                  <a:cubicBezTo>
                    <a:pt x="104" y="632"/>
                    <a:pt x="87" y="615"/>
                    <a:pt x="71" y="596"/>
                  </a:cubicBezTo>
                  <a:cubicBezTo>
                    <a:pt x="45" y="566"/>
                    <a:pt x="27" y="531"/>
                    <a:pt x="16" y="493"/>
                  </a:cubicBezTo>
                  <a:cubicBezTo>
                    <a:pt x="10" y="472"/>
                    <a:pt x="8" y="451"/>
                    <a:pt x="5" y="430"/>
                  </a:cubicBezTo>
                  <a:cubicBezTo>
                    <a:pt x="2" y="410"/>
                    <a:pt x="0" y="390"/>
                    <a:pt x="5" y="369"/>
                  </a:cubicBezTo>
                  <a:cubicBezTo>
                    <a:pt x="6" y="363"/>
                    <a:pt x="6" y="357"/>
                    <a:pt x="6" y="351"/>
                  </a:cubicBezTo>
                  <a:cubicBezTo>
                    <a:pt x="5" y="342"/>
                    <a:pt x="7" y="333"/>
                    <a:pt x="10" y="325"/>
                  </a:cubicBezTo>
                  <a:cubicBezTo>
                    <a:pt x="13" y="320"/>
                    <a:pt x="14" y="313"/>
                    <a:pt x="15" y="307"/>
                  </a:cubicBezTo>
                  <a:cubicBezTo>
                    <a:pt x="17" y="295"/>
                    <a:pt x="21" y="284"/>
                    <a:pt x="25" y="272"/>
                  </a:cubicBezTo>
                  <a:cubicBezTo>
                    <a:pt x="28" y="263"/>
                    <a:pt x="31" y="254"/>
                    <a:pt x="34" y="245"/>
                  </a:cubicBezTo>
                  <a:cubicBezTo>
                    <a:pt x="37" y="235"/>
                    <a:pt x="41" y="225"/>
                    <a:pt x="47" y="215"/>
                  </a:cubicBezTo>
                  <a:cubicBezTo>
                    <a:pt x="56" y="202"/>
                    <a:pt x="60" y="185"/>
                    <a:pt x="73" y="174"/>
                  </a:cubicBezTo>
                  <a:cubicBezTo>
                    <a:pt x="80" y="156"/>
                    <a:pt x="93" y="142"/>
                    <a:pt x="107" y="129"/>
                  </a:cubicBezTo>
                  <a:cubicBezTo>
                    <a:pt x="137" y="97"/>
                    <a:pt x="170" y="69"/>
                    <a:pt x="211" y="51"/>
                  </a:cubicBezTo>
                  <a:cubicBezTo>
                    <a:pt x="234" y="41"/>
                    <a:pt x="256" y="32"/>
                    <a:pt x="280" y="25"/>
                  </a:cubicBezTo>
                  <a:cubicBezTo>
                    <a:pt x="297" y="19"/>
                    <a:pt x="314" y="13"/>
                    <a:pt x="332" y="9"/>
                  </a:cubicBezTo>
                  <a:cubicBezTo>
                    <a:pt x="358" y="2"/>
                    <a:pt x="385" y="0"/>
                    <a:pt x="411" y="2"/>
                  </a:cubicBezTo>
                  <a:cubicBezTo>
                    <a:pt x="414" y="2"/>
                    <a:pt x="417" y="3"/>
                    <a:pt x="419" y="3"/>
                  </a:cubicBezTo>
                  <a:cubicBezTo>
                    <a:pt x="448" y="1"/>
                    <a:pt x="476" y="7"/>
                    <a:pt x="504" y="15"/>
                  </a:cubicBezTo>
                  <a:cubicBezTo>
                    <a:pt x="527" y="22"/>
                    <a:pt x="549" y="30"/>
                    <a:pt x="571" y="39"/>
                  </a:cubicBezTo>
                  <a:cubicBezTo>
                    <a:pt x="595" y="48"/>
                    <a:pt x="616" y="63"/>
                    <a:pt x="634" y="81"/>
                  </a:cubicBezTo>
                  <a:cubicBezTo>
                    <a:pt x="650" y="97"/>
                    <a:pt x="667" y="113"/>
                    <a:pt x="680" y="133"/>
                  </a:cubicBezTo>
                  <a:cubicBezTo>
                    <a:pt x="697" y="160"/>
                    <a:pt x="715" y="186"/>
                    <a:pt x="727" y="216"/>
                  </a:cubicBezTo>
                  <a:cubicBezTo>
                    <a:pt x="729" y="221"/>
                    <a:pt x="731" y="225"/>
                    <a:pt x="733" y="229"/>
                  </a:cubicBezTo>
                  <a:cubicBezTo>
                    <a:pt x="740" y="244"/>
                    <a:pt x="744" y="260"/>
                    <a:pt x="745" y="277"/>
                  </a:cubicBezTo>
                  <a:cubicBezTo>
                    <a:pt x="747" y="311"/>
                    <a:pt x="749" y="345"/>
                    <a:pt x="749" y="379"/>
                  </a:cubicBezTo>
                  <a:cubicBezTo>
                    <a:pt x="749" y="393"/>
                    <a:pt x="747" y="406"/>
                    <a:pt x="743" y="419"/>
                  </a:cubicBezTo>
                  <a:cubicBezTo>
                    <a:pt x="739" y="437"/>
                    <a:pt x="734" y="455"/>
                    <a:pt x="730" y="472"/>
                  </a:cubicBezTo>
                  <a:cubicBezTo>
                    <a:pt x="724" y="493"/>
                    <a:pt x="719" y="513"/>
                    <a:pt x="705" y="530"/>
                  </a:cubicBezTo>
                  <a:cubicBezTo>
                    <a:pt x="701" y="535"/>
                    <a:pt x="699" y="542"/>
                    <a:pt x="696" y="548"/>
                  </a:cubicBezTo>
                  <a:cubicBezTo>
                    <a:pt x="683" y="574"/>
                    <a:pt x="664" y="596"/>
                    <a:pt x="644" y="616"/>
                  </a:cubicBezTo>
                  <a:cubicBezTo>
                    <a:pt x="624" y="637"/>
                    <a:pt x="602" y="655"/>
                    <a:pt x="580" y="674"/>
                  </a:cubicBezTo>
                  <a:cubicBezTo>
                    <a:pt x="568" y="685"/>
                    <a:pt x="551" y="688"/>
                    <a:pt x="540" y="700"/>
                  </a:cubicBezTo>
                  <a:cubicBezTo>
                    <a:pt x="518" y="709"/>
                    <a:pt x="497" y="720"/>
                    <a:pt x="473" y="724"/>
                  </a:cubicBezTo>
                  <a:cubicBezTo>
                    <a:pt x="439" y="729"/>
                    <a:pt x="404" y="736"/>
                    <a:pt x="369" y="733"/>
                  </a:cubicBezTo>
                  <a:cubicBezTo>
                    <a:pt x="366" y="733"/>
                    <a:pt x="363" y="733"/>
                    <a:pt x="359" y="733"/>
                  </a:cubicBezTo>
                  <a:cubicBezTo>
                    <a:pt x="359" y="733"/>
                    <a:pt x="359" y="734"/>
                    <a:pt x="359" y="734"/>
                  </a:cubicBezTo>
                  <a:close/>
                  <a:moveTo>
                    <a:pt x="276" y="627"/>
                  </a:moveTo>
                  <a:lnTo>
                    <a:pt x="276" y="627"/>
                  </a:lnTo>
                  <a:cubicBezTo>
                    <a:pt x="293" y="629"/>
                    <a:pt x="308" y="630"/>
                    <a:pt x="323" y="631"/>
                  </a:cubicBezTo>
                  <a:cubicBezTo>
                    <a:pt x="334" y="632"/>
                    <a:pt x="346" y="633"/>
                    <a:pt x="357" y="634"/>
                  </a:cubicBezTo>
                  <a:cubicBezTo>
                    <a:pt x="364" y="635"/>
                    <a:pt x="371" y="635"/>
                    <a:pt x="377" y="634"/>
                  </a:cubicBezTo>
                  <a:cubicBezTo>
                    <a:pt x="396" y="632"/>
                    <a:pt x="415" y="630"/>
                    <a:pt x="434" y="626"/>
                  </a:cubicBezTo>
                  <a:cubicBezTo>
                    <a:pt x="471" y="619"/>
                    <a:pt x="506" y="604"/>
                    <a:pt x="534" y="578"/>
                  </a:cubicBezTo>
                  <a:cubicBezTo>
                    <a:pt x="541" y="571"/>
                    <a:pt x="548" y="565"/>
                    <a:pt x="555" y="558"/>
                  </a:cubicBezTo>
                  <a:cubicBezTo>
                    <a:pt x="583" y="533"/>
                    <a:pt x="605" y="504"/>
                    <a:pt x="622" y="471"/>
                  </a:cubicBezTo>
                  <a:cubicBezTo>
                    <a:pt x="644" y="426"/>
                    <a:pt x="657" y="380"/>
                    <a:pt x="654" y="329"/>
                  </a:cubicBezTo>
                  <a:cubicBezTo>
                    <a:pt x="653" y="310"/>
                    <a:pt x="653" y="291"/>
                    <a:pt x="645" y="273"/>
                  </a:cubicBezTo>
                  <a:cubicBezTo>
                    <a:pt x="625" y="229"/>
                    <a:pt x="603" y="187"/>
                    <a:pt x="569" y="152"/>
                  </a:cubicBezTo>
                  <a:cubicBezTo>
                    <a:pt x="553" y="136"/>
                    <a:pt x="535" y="121"/>
                    <a:pt x="511" y="115"/>
                  </a:cubicBezTo>
                  <a:cubicBezTo>
                    <a:pt x="495" y="110"/>
                    <a:pt x="479" y="104"/>
                    <a:pt x="463" y="100"/>
                  </a:cubicBezTo>
                  <a:cubicBezTo>
                    <a:pt x="457" y="98"/>
                    <a:pt x="451" y="97"/>
                    <a:pt x="445" y="97"/>
                  </a:cubicBezTo>
                  <a:cubicBezTo>
                    <a:pt x="425" y="97"/>
                    <a:pt x="405" y="98"/>
                    <a:pt x="386" y="94"/>
                  </a:cubicBezTo>
                  <a:cubicBezTo>
                    <a:pt x="384" y="93"/>
                    <a:pt x="382" y="94"/>
                    <a:pt x="380" y="94"/>
                  </a:cubicBezTo>
                  <a:cubicBezTo>
                    <a:pt x="356" y="100"/>
                    <a:pt x="332" y="105"/>
                    <a:pt x="308" y="111"/>
                  </a:cubicBezTo>
                  <a:cubicBezTo>
                    <a:pt x="282" y="118"/>
                    <a:pt x="257" y="127"/>
                    <a:pt x="235" y="142"/>
                  </a:cubicBezTo>
                  <a:cubicBezTo>
                    <a:pt x="198" y="166"/>
                    <a:pt x="164" y="193"/>
                    <a:pt x="140" y="231"/>
                  </a:cubicBezTo>
                  <a:cubicBezTo>
                    <a:pt x="127" y="243"/>
                    <a:pt x="123" y="260"/>
                    <a:pt x="118" y="276"/>
                  </a:cubicBezTo>
                  <a:cubicBezTo>
                    <a:pt x="110" y="296"/>
                    <a:pt x="105" y="317"/>
                    <a:pt x="99" y="338"/>
                  </a:cubicBezTo>
                  <a:cubicBezTo>
                    <a:pt x="97" y="344"/>
                    <a:pt x="97" y="351"/>
                    <a:pt x="96" y="358"/>
                  </a:cubicBezTo>
                  <a:cubicBezTo>
                    <a:pt x="95" y="367"/>
                    <a:pt x="96" y="376"/>
                    <a:pt x="95" y="385"/>
                  </a:cubicBezTo>
                  <a:cubicBezTo>
                    <a:pt x="92" y="418"/>
                    <a:pt x="93" y="450"/>
                    <a:pt x="107" y="480"/>
                  </a:cubicBezTo>
                  <a:cubicBezTo>
                    <a:pt x="118" y="502"/>
                    <a:pt x="128" y="523"/>
                    <a:pt x="139" y="545"/>
                  </a:cubicBezTo>
                  <a:cubicBezTo>
                    <a:pt x="141" y="549"/>
                    <a:pt x="145" y="554"/>
                    <a:pt x="149" y="558"/>
                  </a:cubicBezTo>
                  <a:cubicBezTo>
                    <a:pt x="172" y="580"/>
                    <a:pt x="201" y="594"/>
                    <a:pt x="232" y="603"/>
                  </a:cubicBezTo>
                  <a:cubicBezTo>
                    <a:pt x="241" y="602"/>
                    <a:pt x="248" y="607"/>
                    <a:pt x="255" y="611"/>
                  </a:cubicBezTo>
                  <a:cubicBezTo>
                    <a:pt x="262" y="616"/>
                    <a:pt x="269" y="622"/>
                    <a:pt x="276" y="6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42"/>
            <p:cNvSpPr>
              <a:spLocks/>
            </p:cNvSpPr>
            <p:nvPr/>
          </p:nvSpPr>
          <p:spPr bwMode="auto">
            <a:xfrm>
              <a:off x="3135313" y="1433513"/>
              <a:ext cx="225425" cy="107950"/>
            </a:xfrm>
            <a:custGeom>
              <a:avLst/>
              <a:gdLst>
                <a:gd name="T0" fmla="*/ 21 w 368"/>
                <a:gd name="T1" fmla="*/ 28 h 177"/>
                <a:gd name="T2" fmla="*/ 21 w 368"/>
                <a:gd name="T3" fmla="*/ 28 h 177"/>
                <a:gd name="T4" fmla="*/ 41 w 368"/>
                <a:gd name="T5" fmla="*/ 21 h 177"/>
                <a:gd name="T6" fmla="*/ 70 w 368"/>
                <a:gd name="T7" fmla="*/ 24 h 177"/>
                <a:gd name="T8" fmla="*/ 84 w 368"/>
                <a:gd name="T9" fmla="*/ 33 h 177"/>
                <a:gd name="T10" fmla="*/ 142 w 368"/>
                <a:gd name="T11" fmla="*/ 62 h 177"/>
                <a:gd name="T12" fmla="*/ 261 w 368"/>
                <a:gd name="T13" fmla="*/ 39 h 177"/>
                <a:gd name="T14" fmla="*/ 310 w 368"/>
                <a:gd name="T15" fmla="*/ 0 h 177"/>
                <a:gd name="T16" fmla="*/ 324 w 368"/>
                <a:gd name="T17" fmla="*/ 8 h 177"/>
                <a:gd name="T18" fmla="*/ 341 w 368"/>
                <a:gd name="T19" fmla="*/ 4 h 177"/>
                <a:gd name="T20" fmla="*/ 346 w 368"/>
                <a:gd name="T21" fmla="*/ 7 h 177"/>
                <a:gd name="T22" fmla="*/ 362 w 368"/>
                <a:gd name="T23" fmla="*/ 25 h 177"/>
                <a:gd name="T24" fmla="*/ 366 w 368"/>
                <a:gd name="T25" fmla="*/ 32 h 177"/>
                <a:gd name="T26" fmla="*/ 368 w 368"/>
                <a:gd name="T27" fmla="*/ 53 h 177"/>
                <a:gd name="T28" fmla="*/ 353 w 368"/>
                <a:gd name="T29" fmla="*/ 91 h 177"/>
                <a:gd name="T30" fmla="*/ 303 w 368"/>
                <a:gd name="T31" fmla="*/ 139 h 177"/>
                <a:gd name="T32" fmla="*/ 280 w 368"/>
                <a:gd name="T33" fmla="*/ 155 h 177"/>
                <a:gd name="T34" fmla="*/ 240 w 368"/>
                <a:gd name="T35" fmla="*/ 170 h 177"/>
                <a:gd name="T36" fmla="*/ 173 w 368"/>
                <a:gd name="T37" fmla="*/ 175 h 177"/>
                <a:gd name="T38" fmla="*/ 109 w 368"/>
                <a:gd name="T39" fmla="*/ 157 h 177"/>
                <a:gd name="T40" fmla="*/ 37 w 368"/>
                <a:gd name="T41" fmla="*/ 119 h 177"/>
                <a:gd name="T42" fmla="*/ 9 w 368"/>
                <a:gd name="T43" fmla="*/ 89 h 177"/>
                <a:gd name="T44" fmla="*/ 14 w 368"/>
                <a:gd name="T45" fmla="*/ 40 h 177"/>
                <a:gd name="T46" fmla="*/ 21 w 368"/>
                <a:gd name="T47" fmla="*/ 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177">
                  <a:moveTo>
                    <a:pt x="21" y="28"/>
                  </a:moveTo>
                  <a:lnTo>
                    <a:pt x="21" y="28"/>
                  </a:lnTo>
                  <a:cubicBezTo>
                    <a:pt x="28" y="26"/>
                    <a:pt x="35" y="24"/>
                    <a:pt x="41" y="21"/>
                  </a:cubicBezTo>
                  <a:cubicBezTo>
                    <a:pt x="51" y="17"/>
                    <a:pt x="61" y="19"/>
                    <a:pt x="70" y="24"/>
                  </a:cubicBezTo>
                  <a:cubicBezTo>
                    <a:pt x="75" y="27"/>
                    <a:pt x="80" y="30"/>
                    <a:pt x="84" y="33"/>
                  </a:cubicBezTo>
                  <a:cubicBezTo>
                    <a:pt x="100" y="49"/>
                    <a:pt x="122" y="55"/>
                    <a:pt x="142" y="62"/>
                  </a:cubicBezTo>
                  <a:cubicBezTo>
                    <a:pt x="185" y="76"/>
                    <a:pt x="225" y="69"/>
                    <a:pt x="261" y="39"/>
                  </a:cubicBezTo>
                  <a:cubicBezTo>
                    <a:pt x="277" y="25"/>
                    <a:pt x="294" y="13"/>
                    <a:pt x="310" y="0"/>
                  </a:cubicBezTo>
                  <a:cubicBezTo>
                    <a:pt x="315" y="3"/>
                    <a:pt x="319" y="6"/>
                    <a:pt x="324" y="8"/>
                  </a:cubicBezTo>
                  <a:cubicBezTo>
                    <a:pt x="329" y="7"/>
                    <a:pt x="335" y="5"/>
                    <a:pt x="341" y="4"/>
                  </a:cubicBezTo>
                  <a:cubicBezTo>
                    <a:pt x="343" y="5"/>
                    <a:pt x="345" y="6"/>
                    <a:pt x="346" y="7"/>
                  </a:cubicBezTo>
                  <a:cubicBezTo>
                    <a:pt x="352" y="12"/>
                    <a:pt x="355" y="21"/>
                    <a:pt x="362" y="25"/>
                  </a:cubicBezTo>
                  <a:cubicBezTo>
                    <a:pt x="364" y="27"/>
                    <a:pt x="365" y="30"/>
                    <a:pt x="366" y="32"/>
                  </a:cubicBezTo>
                  <a:cubicBezTo>
                    <a:pt x="367" y="39"/>
                    <a:pt x="368" y="46"/>
                    <a:pt x="368" y="53"/>
                  </a:cubicBezTo>
                  <a:cubicBezTo>
                    <a:pt x="367" y="67"/>
                    <a:pt x="365" y="80"/>
                    <a:pt x="353" y="91"/>
                  </a:cubicBezTo>
                  <a:cubicBezTo>
                    <a:pt x="336" y="107"/>
                    <a:pt x="323" y="126"/>
                    <a:pt x="303" y="139"/>
                  </a:cubicBezTo>
                  <a:cubicBezTo>
                    <a:pt x="295" y="145"/>
                    <a:pt x="287" y="150"/>
                    <a:pt x="280" y="155"/>
                  </a:cubicBezTo>
                  <a:cubicBezTo>
                    <a:pt x="268" y="164"/>
                    <a:pt x="253" y="165"/>
                    <a:pt x="240" y="170"/>
                  </a:cubicBezTo>
                  <a:cubicBezTo>
                    <a:pt x="218" y="177"/>
                    <a:pt x="196" y="177"/>
                    <a:pt x="173" y="175"/>
                  </a:cubicBezTo>
                  <a:cubicBezTo>
                    <a:pt x="150" y="173"/>
                    <a:pt x="130" y="164"/>
                    <a:pt x="109" y="157"/>
                  </a:cubicBezTo>
                  <a:cubicBezTo>
                    <a:pt x="83" y="148"/>
                    <a:pt x="58" y="136"/>
                    <a:pt x="37" y="119"/>
                  </a:cubicBezTo>
                  <a:cubicBezTo>
                    <a:pt x="26" y="111"/>
                    <a:pt x="15" y="102"/>
                    <a:pt x="9" y="89"/>
                  </a:cubicBezTo>
                  <a:cubicBezTo>
                    <a:pt x="1" y="72"/>
                    <a:pt x="0" y="55"/>
                    <a:pt x="14" y="40"/>
                  </a:cubicBezTo>
                  <a:cubicBezTo>
                    <a:pt x="17" y="36"/>
                    <a:pt x="19" y="32"/>
                    <a:pt x="21"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43"/>
            <p:cNvSpPr>
              <a:spLocks/>
            </p:cNvSpPr>
            <p:nvPr/>
          </p:nvSpPr>
          <p:spPr bwMode="auto">
            <a:xfrm>
              <a:off x="3132138" y="1336675"/>
              <a:ext cx="63500" cy="66675"/>
            </a:xfrm>
            <a:custGeom>
              <a:avLst/>
              <a:gdLst>
                <a:gd name="T0" fmla="*/ 104 w 105"/>
                <a:gd name="T1" fmla="*/ 71 h 109"/>
                <a:gd name="T2" fmla="*/ 104 w 105"/>
                <a:gd name="T3" fmla="*/ 71 h 109"/>
                <a:gd name="T4" fmla="*/ 75 w 105"/>
                <a:gd name="T5" fmla="*/ 108 h 109"/>
                <a:gd name="T6" fmla="*/ 65 w 105"/>
                <a:gd name="T7" fmla="*/ 109 h 109"/>
                <a:gd name="T8" fmla="*/ 42 w 105"/>
                <a:gd name="T9" fmla="*/ 102 h 109"/>
                <a:gd name="T10" fmla="*/ 4 w 105"/>
                <a:gd name="T11" fmla="*/ 62 h 109"/>
                <a:gd name="T12" fmla="*/ 34 w 105"/>
                <a:gd name="T13" fmla="*/ 7 h 109"/>
                <a:gd name="T14" fmla="*/ 68 w 105"/>
                <a:gd name="T15" fmla="*/ 5 h 109"/>
                <a:gd name="T16" fmla="*/ 96 w 105"/>
                <a:gd name="T17" fmla="*/ 29 h 109"/>
                <a:gd name="T18" fmla="*/ 104 w 105"/>
                <a:gd name="T19" fmla="*/ 7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9">
                  <a:moveTo>
                    <a:pt x="104" y="71"/>
                  </a:moveTo>
                  <a:lnTo>
                    <a:pt x="104" y="71"/>
                  </a:lnTo>
                  <a:cubicBezTo>
                    <a:pt x="104" y="79"/>
                    <a:pt x="89" y="103"/>
                    <a:pt x="75" y="108"/>
                  </a:cubicBezTo>
                  <a:cubicBezTo>
                    <a:pt x="72" y="109"/>
                    <a:pt x="68" y="109"/>
                    <a:pt x="65" y="109"/>
                  </a:cubicBezTo>
                  <a:cubicBezTo>
                    <a:pt x="57" y="107"/>
                    <a:pt x="49" y="105"/>
                    <a:pt x="42" y="102"/>
                  </a:cubicBezTo>
                  <a:cubicBezTo>
                    <a:pt x="23" y="95"/>
                    <a:pt x="9" y="82"/>
                    <a:pt x="4" y="62"/>
                  </a:cubicBezTo>
                  <a:cubicBezTo>
                    <a:pt x="0" y="44"/>
                    <a:pt x="12" y="17"/>
                    <a:pt x="34" y="7"/>
                  </a:cubicBezTo>
                  <a:cubicBezTo>
                    <a:pt x="46" y="9"/>
                    <a:pt x="56" y="0"/>
                    <a:pt x="68" y="5"/>
                  </a:cubicBezTo>
                  <a:cubicBezTo>
                    <a:pt x="81" y="9"/>
                    <a:pt x="91" y="15"/>
                    <a:pt x="96" y="29"/>
                  </a:cubicBezTo>
                  <a:cubicBezTo>
                    <a:pt x="100" y="41"/>
                    <a:pt x="105" y="52"/>
                    <a:pt x="104" y="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44"/>
            <p:cNvSpPr>
              <a:spLocks/>
            </p:cNvSpPr>
            <p:nvPr/>
          </p:nvSpPr>
          <p:spPr bwMode="auto">
            <a:xfrm>
              <a:off x="3270250" y="1333500"/>
              <a:ext cx="61913" cy="60325"/>
            </a:xfrm>
            <a:custGeom>
              <a:avLst/>
              <a:gdLst>
                <a:gd name="T0" fmla="*/ 38 w 101"/>
                <a:gd name="T1" fmla="*/ 1 h 99"/>
                <a:gd name="T2" fmla="*/ 38 w 101"/>
                <a:gd name="T3" fmla="*/ 1 h 99"/>
                <a:gd name="T4" fmla="*/ 56 w 101"/>
                <a:gd name="T5" fmla="*/ 1 h 99"/>
                <a:gd name="T6" fmla="*/ 80 w 101"/>
                <a:gd name="T7" fmla="*/ 9 h 99"/>
                <a:gd name="T8" fmla="*/ 99 w 101"/>
                <a:gd name="T9" fmla="*/ 37 h 99"/>
                <a:gd name="T10" fmla="*/ 101 w 101"/>
                <a:gd name="T11" fmla="*/ 65 h 99"/>
                <a:gd name="T12" fmla="*/ 97 w 101"/>
                <a:gd name="T13" fmla="*/ 76 h 99"/>
                <a:gd name="T14" fmla="*/ 56 w 101"/>
                <a:gd name="T15" fmla="*/ 97 h 99"/>
                <a:gd name="T16" fmla="*/ 9 w 101"/>
                <a:gd name="T17" fmla="*/ 72 h 99"/>
                <a:gd name="T18" fmla="*/ 7 w 101"/>
                <a:gd name="T19" fmla="*/ 66 h 99"/>
                <a:gd name="T20" fmla="*/ 23 w 101"/>
                <a:gd name="T21" fmla="*/ 12 h 99"/>
                <a:gd name="T22" fmla="*/ 38 w 101"/>
                <a:gd name="T23" fmla="*/ 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99">
                  <a:moveTo>
                    <a:pt x="38" y="1"/>
                  </a:moveTo>
                  <a:lnTo>
                    <a:pt x="38" y="1"/>
                  </a:lnTo>
                  <a:cubicBezTo>
                    <a:pt x="45" y="1"/>
                    <a:pt x="50" y="0"/>
                    <a:pt x="56" y="1"/>
                  </a:cubicBezTo>
                  <a:cubicBezTo>
                    <a:pt x="62" y="1"/>
                    <a:pt x="78" y="6"/>
                    <a:pt x="80" y="9"/>
                  </a:cubicBezTo>
                  <a:cubicBezTo>
                    <a:pt x="87" y="18"/>
                    <a:pt x="93" y="28"/>
                    <a:pt x="99" y="37"/>
                  </a:cubicBezTo>
                  <a:cubicBezTo>
                    <a:pt x="98" y="47"/>
                    <a:pt x="101" y="56"/>
                    <a:pt x="101" y="65"/>
                  </a:cubicBezTo>
                  <a:cubicBezTo>
                    <a:pt x="101" y="69"/>
                    <a:pt x="99" y="73"/>
                    <a:pt x="97" y="76"/>
                  </a:cubicBezTo>
                  <a:cubicBezTo>
                    <a:pt x="86" y="89"/>
                    <a:pt x="75" y="99"/>
                    <a:pt x="56" y="97"/>
                  </a:cubicBezTo>
                  <a:cubicBezTo>
                    <a:pt x="36" y="95"/>
                    <a:pt x="22" y="86"/>
                    <a:pt x="9" y="72"/>
                  </a:cubicBezTo>
                  <a:cubicBezTo>
                    <a:pt x="8" y="70"/>
                    <a:pt x="7" y="68"/>
                    <a:pt x="7" y="66"/>
                  </a:cubicBezTo>
                  <a:cubicBezTo>
                    <a:pt x="0" y="50"/>
                    <a:pt x="7" y="20"/>
                    <a:pt x="23" y="12"/>
                  </a:cubicBezTo>
                  <a:cubicBezTo>
                    <a:pt x="28" y="9"/>
                    <a:pt x="33" y="5"/>
                    <a:pt x="3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13" name="Group 1112"/>
          <p:cNvGrpSpPr/>
          <p:nvPr userDrawn="1"/>
        </p:nvGrpSpPr>
        <p:grpSpPr>
          <a:xfrm>
            <a:off x="2340307" y="964341"/>
            <a:ext cx="473075" cy="461963"/>
            <a:chOff x="3557588" y="1196975"/>
            <a:chExt cx="473075" cy="461963"/>
          </a:xfrm>
          <a:solidFill>
            <a:schemeClr val="bg2"/>
          </a:solidFill>
        </p:grpSpPr>
        <p:sp>
          <p:nvSpPr>
            <p:cNvPr id="1114" name="Freeform 45"/>
            <p:cNvSpPr>
              <a:spLocks noEditPoints="1"/>
            </p:cNvSpPr>
            <p:nvPr/>
          </p:nvSpPr>
          <p:spPr bwMode="auto">
            <a:xfrm>
              <a:off x="3557588" y="1196975"/>
              <a:ext cx="473075" cy="461963"/>
            </a:xfrm>
            <a:custGeom>
              <a:avLst/>
              <a:gdLst>
                <a:gd name="T0" fmla="*/ 3 w 772"/>
                <a:gd name="T1" fmla="*/ 392 h 756"/>
                <a:gd name="T2" fmla="*/ 13 w 772"/>
                <a:gd name="T3" fmla="*/ 315 h 756"/>
                <a:gd name="T4" fmla="*/ 34 w 772"/>
                <a:gd name="T5" fmla="*/ 252 h 756"/>
                <a:gd name="T6" fmla="*/ 56 w 772"/>
                <a:gd name="T7" fmla="*/ 203 h 756"/>
                <a:gd name="T8" fmla="*/ 91 w 772"/>
                <a:gd name="T9" fmla="*/ 155 h 756"/>
                <a:gd name="T10" fmla="*/ 147 w 772"/>
                <a:gd name="T11" fmla="*/ 92 h 756"/>
                <a:gd name="T12" fmla="*/ 211 w 772"/>
                <a:gd name="T13" fmla="*/ 55 h 756"/>
                <a:gd name="T14" fmla="*/ 332 w 772"/>
                <a:gd name="T15" fmla="*/ 15 h 756"/>
                <a:gd name="T16" fmla="*/ 479 w 772"/>
                <a:gd name="T17" fmla="*/ 8 h 756"/>
                <a:gd name="T18" fmla="*/ 637 w 772"/>
                <a:gd name="T19" fmla="*/ 75 h 756"/>
                <a:gd name="T20" fmla="*/ 758 w 772"/>
                <a:gd name="T21" fmla="*/ 271 h 756"/>
                <a:gd name="T22" fmla="*/ 771 w 772"/>
                <a:gd name="T23" fmla="*/ 345 h 756"/>
                <a:gd name="T24" fmla="*/ 740 w 772"/>
                <a:gd name="T25" fmla="*/ 519 h 756"/>
                <a:gd name="T26" fmla="*/ 672 w 772"/>
                <a:gd name="T27" fmla="*/ 634 h 756"/>
                <a:gd name="T28" fmla="*/ 617 w 772"/>
                <a:gd name="T29" fmla="*/ 687 h 756"/>
                <a:gd name="T30" fmla="*/ 550 w 772"/>
                <a:gd name="T31" fmla="*/ 713 h 756"/>
                <a:gd name="T32" fmla="*/ 316 w 772"/>
                <a:gd name="T33" fmla="*/ 742 h 756"/>
                <a:gd name="T34" fmla="*/ 247 w 772"/>
                <a:gd name="T35" fmla="*/ 722 h 756"/>
                <a:gd name="T36" fmla="*/ 169 w 772"/>
                <a:gd name="T37" fmla="*/ 671 h 756"/>
                <a:gd name="T38" fmla="*/ 42 w 772"/>
                <a:gd name="T39" fmla="*/ 553 h 756"/>
                <a:gd name="T40" fmla="*/ 3 w 772"/>
                <a:gd name="T41" fmla="*/ 392 h 756"/>
                <a:gd name="T42" fmla="*/ 675 w 772"/>
                <a:gd name="T43" fmla="*/ 373 h 756"/>
                <a:gd name="T44" fmla="*/ 613 w 772"/>
                <a:gd name="T45" fmla="*/ 191 h 756"/>
                <a:gd name="T46" fmla="*/ 483 w 772"/>
                <a:gd name="T47" fmla="*/ 112 h 756"/>
                <a:gd name="T48" fmla="*/ 454 w 772"/>
                <a:gd name="T49" fmla="*/ 112 h 756"/>
                <a:gd name="T50" fmla="*/ 352 w 772"/>
                <a:gd name="T51" fmla="*/ 114 h 756"/>
                <a:gd name="T52" fmla="*/ 202 w 772"/>
                <a:gd name="T53" fmla="*/ 174 h 756"/>
                <a:gd name="T54" fmla="*/ 162 w 772"/>
                <a:gd name="T55" fmla="*/ 217 h 756"/>
                <a:gd name="T56" fmla="*/ 96 w 772"/>
                <a:gd name="T57" fmla="*/ 396 h 756"/>
                <a:gd name="T58" fmla="*/ 118 w 772"/>
                <a:gd name="T59" fmla="*/ 497 h 756"/>
                <a:gd name="T60" fmla="*/ 186 w 772"/>
                <a:gd name="T61" fmla="*/ 572 h 756"/>
                <a:gd name="T62" fmla="*/ 243 w 772"/>
                <a:gd name="T63" fmla="*/ 607 h 756"/>
                <a:gd name="T64" fmla="*/ 314 w 772"/>
                <a:gd name="T65" fmla="*/ 628 h 756"/>
                <a:gd name="T66" fmla="*/ 406 w 772"/>
                <a:gd name="T67" fmla="*/ 643 h 756"/>
                <a:gd name="T68" fmla="*/ 545 w 772"/>
                <a:gd name="T69" fmla="*/ 607 h 756"/>
                <a:gd name="T70" fmla="*/ 631 w 772"/>
                <a:gd name="T71" fmla="*/ 511 h 756"/>
                <a:gd name="T72" fmla="*/ 675 w 772"/>
                <a:gd name="T73" fmla="*/ 37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2" h="756">
                  <a:moveTo>
                    <a:pt x="3" y="392"/>
                  </a:moveTo>
                  <a:lnTo>
                    <a:pt x="3" y="392"/>
                  </a:lnTo>
                  <a:cubicBezTo>
                    <a:pt x="3" y="387"/>
                    <a:pt x="3" y="383"/>
                    <a:pt x="3" y="379"/>
                  </a:cubicBezTo>
                  <a:cubicBezTo>
                    <a:pt x="1" y="357"/>
                    <a:pt x="5" y="336"/>
                    <a:pt x="13" y="315"/>
                  </a:cubicBezTo>
                  <a:cubicBezTo>
                    <a:pt x="17" y="301"/>
                    <a:pt x="19" y="286"/>
                    <a:pt x="24" y="272"/>
                  </a:cubicBezTo>
                  <a:cubicBezTo>
                    <a:pt x="27" y="265"/>
                    <a:pt x="29" y="258"/>
                    <a:pt x="34" y="252"/>
                  </a:cubicBezTo>
                  <a:cubicBezTo>
                    <a:pt x="38" y="248"/>
                    <a:pt x="40" y="243"/>
                    <a:pt x="42" y="238"/>
                  </a:cubicBezTo>
                  <a:cubicBezTo>
                    <a:pt x="47" y="226"/>
                    <a:pt x="51" y="214"/>
                    <a:pt x="56" y="203"/>
                  </a:cubicBezTo>
                  <a:cubicBezTo>
                    <a:pt x="59" y="197"/>
                    <a:pt x="64" y="191"/>
                    <a:pt x="68" y="186"/>
                  </a:cubicBezTo>
                  <a:cubicBezTo>
                    <a:pt x="76" y="175"/>
                    <a:pt x="84" y="165"/>
                    <a:pt x="91" y="155"/>
                  </a:cubicBezTo>
                  <a:cubicBezTo>
                    <a:pt x="101" y="142"/>
                    <a:pt x="114" y="131"/>
                    <a:pt x="121" y="116"/>
                  </a:cubicBezTo>
                  <a:cubicBezTo>
                    <a:pt x="133" y="111"/>
                    <a:pt x="136" y="98"/>
                    <a:pt x="147" y="92"/>
                  </a:cubicBezTo>
                  <a:cubicBezTo>
                    <a:pt x="158" y="86"/>
                    <a:pt x="166" y="76"/>
                    <a:pt x="177" y="71"/>
                  </a:cubicBezTo>
                  <a:cubicBezTo>
                    <a:pt x="189" y="66"/>
                    <a:pt x="199" y="60"/>
                    <a:pt x="211" y="55"/>
                  </a:cubicBezTo>
                  <a:cubicBezTo>
                    <a:pt x="238" y="43"/>
                    <a:pt x="266" y="33"/>
                    <a:pt x="295" y="24"/>
                  </a:cubicBezTo>
                  <a:cubicBezTo>
                    <a:pt x="307" y="20"/>
                    <a:pt x="320" y="17"/>
                    <a:pt x="332" y="15"/>
                  </a:cubicBezTo>
                  <a:cubicBezTo>
                    <a:pt x="357" y="10"/>
                    <a:pt x="382" y="4"/>
                    <a:pt x="407" y="2"/>
                  </a:cubicBezTo>
                  <a:cubicBezTo>
                    <a:pt x="431" y="0"/>
                    <a:pt x="455" y="2"/>
                    <a:pt x="479" y="8"/>
                  </a:cubicBezTo>
                  <a:cubicBezTo>
                    <a:pt x="523" y="20"/>
                    <a:pt x="565" y="36"/>
                    <a:pt x="606" y="55"/>
                  </a:cubicBezTo>
                  <a:cubicBezTo>
                    <a:pt x="617" y="60"/>
                    <a:pt x="627" y="68"/>
                    <a:pt x="637" y="75"/>
                  </a:cubicBezTo>
                  <a:cubicBezTo>
                    <a:pt x="678" y="105"/>
                    <a:pt x="709" y="144"/>
                    <a:pt x="730" y="192"/>
                  </a:cubicBezTo>
                  <a:cubicBezTo>
                    <a:pt x="741" y="217"/>
                    <a:pt x="751" y="244"/>
                    <a:pt x="758" y="271"/>
                  </a:cubicBezTo>
                  <a:cubicBezTo>
                    <a:pt x="764" y="291"/>
                    <a:pt x="767" y="312"/>
                    <a:pt x="771" y="333"/>
                  </a:cubicBezTo>
                  <a:cubicBezTo>
                    <a:pt x="772" y="337"/>
                    <a:pt x="772" y="341"/>
                    <a:pt x="771" y="345"/>
                  </a:cubicBezTo>
                  <a:cubicBezTo>
                    <a:pt x="769" y="375"/>
                    <a:pt x="770" y="405"/>
                    <a:pt x="764" y="434"/>
                  </a:cubicBezTo>
                  <a:cubicBezTo>
                    <a:pt x="758" y="463"/>
                    <a:pt x="753" y="492"/>
                    <a:pt x="740" y="519"/>
                  </a:cubicBezTo>
                  <a:cubicBezTo>
                    <a:pt x="733" y="531"/>
                    <a:pt x="730" y="546"/>
                    <a:pt x="724" y="558"/>
                  </a:cubicBezTo>
                  <a:cubicBezTo>
                    <a:pt x="708" y="587"/>
                    <a:pt x="699" y="608"/>
                    <a:pt x="672" y="634"/>
                  </a:cubicBezTo>
                  <a:cubicBezTo>
                    <a:pt x="670" y="636"/>
                    <a:pt x="668" y="639"/>
                    <a:pt x="666" y="642"/>
                  </a:cubicBezTo>
                  <a:cubicBezTo>
                    <a:pt x="653" y="660"/>
                    <a:pt x="633" y="672"/>
                    <a:pt x="617" y="687"/>
                  </a:cubicBezTo>
                  <a:cubicBezTo>
                    <a:pt x="614" y="690"/>
                    <a:pt x="610" y="691"/>
                    <a:pt x="606" y="693"/>
                  </a:cubicBezTo>
                  <a:cubicBezTo>
                    <a:pt x="587" y="700"/>
                    <a:pt x="569" y="706"/>
                    <a:pt x="550" y="713"/>
                  </a:cubicBezTo>
                  <a:cubicBezTo>
                    <a:pt x="501" y="731"/>
                    <a:pt x="450" y="742"/>
                    <a:pt x="398" y="751"/>
                  </a:cubicBezTo>
                  <a:cubicBezTo>
                    <a:pt x="370" y="756"/>
                    <a:pt x="342" y="752"/>
                    <a:pt x="316" y="742"/>
                  </a:cubicBezTo>
                  <a:cubicBezTo>
                    <a:pt x="308" y="739"/>
                    <a:pt x="299" y="736"/>
                    <a:pt x="290" y="735"/>
                  </a:cubicBezTo>
                  <a:cubicBezTo>
                    <a:pt x="275" y="734"/>
                    <a:pt x="261" y="729"/>
                    <a:pt x="247" y="722"/>
                  </a:cubicBezTo>
                  <a:cubicBezTo>
                    <a:pt x="227" y="712"/>
                    <a:pt x="208" y="701"/>
                    <a:pt x="191" y="685"/>
                  </a:cubicBezTo>
                  <a:cubicBezTo>
                    <a:pt x="185" y="679"/>
                    <a:pt x="177" y="674"/>
                    <a:pt x="169" y="671"/>
                  </a:cubicBezTo>
                  <a:cubicBezTo>
                    <a:pt x="141" y="660"/>
                    <a:pt x="120" y="639"/>
                    <a:pt x="97" y="622"/>
                  </a:cubicBezTo>
                  <a:cubicBezTo>
                    <a:pt x="73" y="603"/>
                    <a:pt x="56" y="579"/>
                    <a:pt x="42" y="553"/>
                  </a:cubicBezTo>
                  <a:cubicBezTo>
                    <a:pt x="30" y="529"/>
                    <a:pt x="20" y="504"/>
                    <a:pt x="11" y="479"/>
                  </a:cubicBezTo>
                  <a:cubicBezTo>
                    <a:pt x="4" y="460"/>
                    <a:pt x="0" y="413"/>
                    <a:pt x="3" y="392"/>
                  </a:cubicBezTo>
                  <a:close/>
                  <a:moveTo>
                    <a:pt x="675" y="373"/>
                  </a:moveTo>
                  <a:lnTo>
                    <a:pt x="675" y="373"/>
                  </a:lnTo>
                  <a:cubicBezTo>
                    <a:pt x="673" y="358"/>
                    <a:pt x="672" y="343"/>
                    <a:pt x="669" y="328"/>
                  </a:cubicBezTo>
                  <a:cubicBezTo>
                    <a:pt x="661" y="278"/>
                    <a:pt x="642" y="233"/>
                    <a:pt x="613" y="191"/>
                  </a:cubicBezTo>
                  <a:cubicBezTo>
                    <a:pt x="597" y="169"/>
                    <a:pt x="577" y="150"/>
                    <a:pt x="551" y="139"/>
                  </a:cubicBezTo>
                  <a:cubicBezTo>
                    <a:pt x="529" y="130"/>
                    <a:pt x="506" y="121"/>
                    <a:pt x="483" y="112"/>
                  </a:cubicBezTo>
                  <a:cubicBezTo>
                    <a:pt x="479" y="111"/>
                    <a:pt x="473" y="110"/>
                    <a:pt x="471" y="112"/>
                  </a:cubicBezTo>
                  <a:cubicBezTo>
                    <a:pt x="465" y="117"/>
                    <a:pt x="459" y="114"/>
                    <a:pt x="454" y="112"/>
                  </a:cubicBezTo>
                  <a:cubicBezTo>
                    <a:pt x="436" y="107"/>
                    <a:pt x="417" y="106"/>
                    <a:pt x="399" y="108"/>
                  </a:cubicBezTo>
                  <a:cubicBezTo>
                    <a:pt x="383" y="109"/>
                    <a:pt x="368" y="111"/>
                    <a:pt x="352" y="114"/>
                  </a:cubicBezTo>
                  <a:cubicBezTo>
                    <a:pt x="318" y="120"/>
                    <a:pt x="285" y="130"/>
                    <a:pt x="252" y="143"/>
                  </a:cubicBezTo>
                  <a:cubicBezTo>
                    <a:pt x="234" y="151"/>
                    <a:pt x="216" y="160"/>
                    <a:pt x="202" y="174"/>
                  </a:cubicBezTo>
                  <a:cubicBezTo>
                    <a:pt x="197" y="179"/>
                    <a:pt x="191" y="184"/>
                    <a:pt x="186" y="190"/>
                  </a:cubicBezTo>
                  <a:cubicBezTo>
                    <a:pt x="178" y="199"/>
                    <a:pt x="171" y="209"/>
                    <a:pt x="162" y="217"/>
                  </a:cubicBezTo>
                  <a:cubicBezTo>
                    <a:pt x="152" y="225"/>
                    <a:pt x="145" y="236"/>
                    <a:pt x="140" y="246"/>
                  </a:cubicBezTo>
                  <a:cubicBezTo>
                    <a:pt x="117" y="293"/>
                    <a:pt x="99" y="343"/>
                    <a:pt x="96" y="396"/>
                  </a:cubicBezTo>
                  <a:cubicBezTo>
                    <a:pt x="96" y="413"/>
                    <a:pt x="95" y="429"/>
                    <a:pt x="100" y="445"/>
                  </a:cubicBezTo>
                  <a:cubicBezTo>
                    <a:pt x="106" y="462"/>
                    <a:pt x="112" y="480"/>
                    <a:pt x="118" y="497"/>
                  </a:cubicBezTo>
                  <a:cubicBezTo>
                    <a:pt x="121" y="504"/>
                    <a:pt x="124" y="511"/>
                    <a:pt x="129" y="517"/>
                  </a:cubicBezTo>
                  <a:cubicBezTo>
                    <a:pt x="144" y="539"/>
                    <a:pt x="164" y="556"/>
                    <a:pt x="186" y="572"/>
                  </a:cubicBezTo>
                  <a:cubicBezTo>
                    <a:pt x="200" y="582"/>
                    <a:pt x="214" y="591"/>
                    <a:pt x="228" y="601"/>
                  </a:cubicBezTo>
                  <a:cubicBezTo>
                    <a:pt x="233" y="604"/>
                    <a:pt x="237" y="606"/>
                    <a:pt x="243" y="607"/>
                  </a:cubicBezTo>
                  <a:cubicBezTo>
                    <a:pt x="253" y="609"/>
                    <a:pt x="265" y="610"/>
                    <a:pt x="274" y="615"/>
                  </a:cubicBezTo>
                  <a:cubicBezTo>
                    <a:pt x="287" y="621"/>
                    <a:pt x="300" y="625"/>
                    <a:pt x="314" y="628"/>
                  </a:cubicBezTo>
                  <a:cubicBezTo>
                    <a:pt x="324" y="631"/>
                    <a:pt x="334" y="633"/>
                    <a:pt x="344" y="637"/>
                  </a:cubicBezTo>
                  <a:cubicBezTo>
                    <a:pt x="364" y="645"/>
                    <a:pt x="385" y="647"/>
                    <a:pt x="406" y="643"/>
                  </a:cubicBezTo>
                  <a:cubicBezTo>
                    <a:pt x="435" y="638"/>
                    <a:pt x="466" y="638"/>
                    <a:pt x="493" y="625"/>
                  </a:cubicBezTo>
                  <a:cubicBezTo>
                    <a:pt x="512" y="622"/>
                    <a:pt x="528" y="614"/>
                    <a:pt x="545" y="607"/>
                  </a:cubicBezTo>
                  <a:cubicBezTo>
                    <a:pt x="555" y="603"/>
                    <a:pt x="565" y="597"/>
                    <a:pt x="572" y="589"/>
                  </a:cubicBezTo>
                  <a:cubicBezTo>
                    <a:pt x="595" y="565"/>
                    <a:pt x="616" y="540"/>
                    <a:pt x="631" y="511"/>
                  </a:cubicBezTo>
                  <a:cubicBezTo>
                    <a:pt x="645" y="482"/>
                    <a:pt x="656" y="453"/>
                    <a:pt x="665" y="423"/>
                  </a:cubicBezTo>
                  <a:cubicBezTo>
                    <a:pt x="670" y="407"/>
                    <a:pt x="673" y="390"/>
                    <a:pt x="675" y="3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46"/>
            <p:cNvSpPr>
              <a:spLocks/>
            </p:cNvSpPr>
            <p:nvPr/>
          </p:nvSpPr>
          <p:spPr bwMode="auto">
            <a:xfrm>
              <a:off x="3700463" y="1444625"/>
              <a:ext cx="225425" cy="96838"/>
            </a:xfrm>
            <a:custGeom>
              <a:avLst/>
              <a:gdLst>
                <a:gd name="T0" fmla="*/ 222 w 368"/>
                <a:gd name="T1" fmla="*/ 2 h 159"/>
                <a:gd name="T2" fmla="*/ 222 w 368"/>
                <a:gd name="T3" fmla="*/ 2 h 159"/>
                <a:gd name="T4" fmla="*/ 240 w 368"/>
                <a:gd name="T5" fmla="*/ 2 h 159"/>
                <a:gd name="T6" fmla="*/ 289 w 368"/>
                <a:gd name="T7" fmla="*/ 12 h 159"/>
                <a:gd name="T8" fmla="*/ 344 w 368"/>
                <a:gd name="T9" fmla="*/ 43 h 159"/>
                <a:gd name="T10" fmla="*/ 359 w 368"/>
                <a:gd name="T11" fmla="*/ 59 h 159"/>
                <a:gd name="T12" fmla="*/ 364 w 368"/>
                <a:gd name="T13" fmla="*/ 70 h 159"/>
                <a:gd name="T14" fmla="*/ 368 w 368"/>
                <a:gd name="T15" fmla="*/ 77 h 159"/>
                <a:gd name="T16" fmla="*/ 355 w 368"/>
                <a:gd name="T17" fmla="*/ 117 h 159"/>
                <a:gd name="T18" fmla="*/ 346 w 368"/>
                <a:gd name="T19" fmla="*/ 122 h 159"/>
                <a:gd name="T20" fmla="*/ 338 w 368"/>
                <a:gd name="T21" fmla="*/ 125 h 159"/>
                <a:gd name="T22" fmla="*/ 285 w 368"/>
                <a:gd name="T23" fmla="*/ 123 h 159"/>
                <a:gd name="T24" fmla="*/ 257 w 368"/>
                <a:gd name="T25" fmla="*/ 107 h 159"/>
                <a:gd name="T26" fmla="*/ 234 w 368"/>
                <a:gd name="T27" fmla="*/ 100 h 159"/>
                <a:gd name="T28" fmla="*/ 185 w 368"/>
                <a:gd name="T29" fmla="*/ 99 h 159"/>
                <a:gd name="T30" fmla="*/ 87 w 368"/>
                <a:gd name="T31" fmla="*/ 132 h 159"/>
                <a:gd name="T32" fmla="*/ 46 w 368"/>
                <a:gd name="T33" fmla="*/ 154 h 159"/>
                <a:gd name="T34" fmla="*/ 21 w 368"/>
                <a:gd name="T35" fmla="*/ 149 h 159"/>
                <a:gd name="T36" fmla="*/ 6 w 368"/>
                <a:gd name="T37" fmla="*/ 92 h 159"/>
                <a:gd name="T38" fmla="*/ 14 w 368"/>
                <a:gd name="T39" fmla="*/ 76 h 159"/>
                <a:gd name="T40" fmla="*/ 81 w 368"/>
                <a:gd name="T41" fmla="*/ 30 h 159"/>
                <a:gd name="T42" fmla="*/ 161 w 368"/>
                <a:gd name="T43" fmla="*/ 6 h 159"/>
                <a:gd name="T44" fmla="*/ 222 w 368"/>
                <a:gd name="T45"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8" h="159">
                  <a:moveTo>
                    <a:pt x="222" y="2"/>
                  </a:moveTo>
                  <a:lnTo>
                    <a:pt x="222" y="2"/>
                  </a:lnTo>
                  <a:cubicBezTo>
                    <a:pt x="226" y="2"/>
                    <a:pt x="233" y="2"/>
                    <a:pt x="240" y="2"/>
                  </a:cubicBezTo>
                  <a:cubicBezTo>
                    <a:pt x="258" y="0"/>
                    <a:pt x="274" y="4"/>
                    <a:pt x="289" y="12"/>
                  </a:cubicBezTo>
                  <a:cubicBezTo>
                    <a:pt x="308" y="21"/>
                    <a:pt x="326" y="32"/>
                    <a:pt x="344" y="43"/>
                  </a:cubicBezTo>
                  <a:cubicBezTo>
                    <a:pt x="351" y="46"/>
                    <a:pt x="357" y="51"/>
                    <a:pt x="359" y="59"/>
                  </a:cubicBezTo>
                  <a:cubicBezTo>
                    <a:pt x="359" y="63"/>
                    <a:pt x="362" y="66"/>
                    <a:pt x="364" y="70"/>
                  </a:cubicBezTo>
                  <a:cubicBezTo>
                    <a:pt x="366" y="72"/>
                    <a:pt x="368" y="75"/>
                    <a:pt x="368" y="77"/>
                  </a:cubicBezTo>
                  <a:cubicBezTo>
                    <a:pt x="365" y="91"/>
                    <a:pt x="366" y="106"/>
                    <a:pt x="355" y="117"/>
                  </a:cubicBezTo>
                  <a:cubicBezTo>
                    <a:pt x="352" y="119"/>
                    <a:pt x="349" y="121"/>
                    <a:pt x="346" y="122"/>
                  </a:cubicBezTo>
                  <a:cubicBezTo>
                    <a:pt x="344" y="123"/>
                    <a:pt x="340" y="123"/>
                    <a:pt x="338" y="125"/>
                  </a:cubicBezTo>
                  <a:cubicBezTo>
                    <a:pt x="320" y="140"/>
                    <a:pt x="302" y="131"/>
                    <a:pt x="285" y="123"/>
                  </a:cubicBezTo>
                  <a:cubicBezTo>
                    <a:pt x="275" y="118"/>
                    <a:pt x="266" y="112"/>
                    <a:pt x="257" y="107"/>
                  </a:cubicBezTo>
                  <a:cubicBezTo>
                    <a:pt x="250" y="102"/>
                    <a:pt x="242" y="100"/>
                    <a:pt x="234" y="100"/>
                  </a:cubicBezTo>
                  <a:cubicBezTo>
                    <a:pt x="217" y="100"/>
                    <a:pt x="201" y="99"/>
                    <a:pt x="185" y="99"/>
                  </a:cubicBezTo>
                  <a:cubicBezTo>
                    <a:pt x="149" y="100"/>
                    <a:pt x="117" y="113"/>
                    <a:pt x="87" y="132"/>
                  </a:cubicBezTo>
                  <a:cubicBezTo>
                    <a:pt x="74" y="140"/>
                    <a:pt x="60" y="147"/>
                    <a:pt x="46" y="154"/>
                  </a:cubicBezTo>
                  <a:cubicBezTo>
                    <a:pt x="34" y="159"/>
                    <a:pt x="29" y="158"/>
                    <a:pt x="21" y="149"/>
                  </a:cubicBezTo>
                  <a:cubicBezTo>
                    <a:pt x="6" y="132"/>
                    <a:pt x="0" y="114"/>
                    <a:pt x="6" y="92"/>
                  </a:cubicBezTo>
                  <a:cubicBezTo>
                    <a:pt x="8" y="86"/>
                    <a:pt x="11" y="81"/>
                    <a:pt x="14" y="76"/>
                  </a:cubicBezTo>
                  <a:cubicBezTo>
                    <a:pt x="32" y="54"/>
                    <a:pt x="55" y="40"/>
                    <a:pt x="81" y="30"/>
                  </a:cubicBezTo>
                  <a:cubicBezTo>
                    <a:pt x="106" y="19"/>
                    <a:pt x="133" y="11"/>
                    <a:pt x="161" y="6"/>
                  </a:cubicBezTo>
                  <a:cubicBezTo>
                    <a:pt x="180" y="2"/>
                    <a:pt x="200" y="0"/>
                    <a:pt x="22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47"/>
            <p:cNvSpPr>
              <a:spLocks/>
            </p:cNvSpPr>
            <p:nvPr/>
          </p:nvSpPr>
          <p:spPr bwMode="auto">
            <a:xfrm>
              <a:off x="3690938" y="1349375"/>
              <a:ext cx="65088" cy="65088"/>
            </a:xfrm>
            <a:custGeom>
              <a:avLst/>
              <a:gdLst>
                <a:gd name="T0" fmla="*/ 3 w 107"/>
                <a:gd name="T1" fmla="*/ 50 h 106"/>
                <a:gd name="T2" fmla="*/ 3 w 107"/>
                <a:gd name="T3" fmla="*/ 50 h 106"/>
                <a:gd name="T4" fmla="*/ 24 w 107"/>
                <a:gd name="T5" fmla="*/ 10 h 106"/>
                <a:gd name="T6" fmla="*/ 60 w 107"/>
                <a:gd name="T7" fmla="*/ 0 h 106"/>
                <a:gd name="T8" fmla="*/ 85 w 107"/>
                <a:gd name="T9" fmla="*/ 14 h 106"/>
                <a:gd name="T10" fmla="*/ 103 w 107"/>
                <a:gd name="T11" fmla="*/ 52 h 106"/>
                <a:gd name="T12" fmla="*/ 97 w 107"/>
                <a:gd name="T13" fmla="*/ 81 h 106"/>
                <a:gd name="T14" fmla="*/ 87 w 107"/>
                <a:gd name="T15" fmla="*/ 93 h 106"/>
                <a:gd name="T16" fmla="*/ 78 w 107"/>
                <a:gd name="T17" fmla="*/ 98 h 106"/>
                <a:gd name="T18" fmla="*/ 52 w 107"/>
                <a:gd name="T19" fmla="*/ 104 h 106"/>
                <a:gd name="T20" fmla="*/ 29 w 107"/>
                <a:gd name="T21" fmla="*/ 95 h 106"/>
                <a:gd name="T22" fmla="*/ 3 w 107"/>
                <a:gd name="T23" fmla="*/ 53 h 106"/>
                <a:gd name="T24" fmla="*/ 3 w 107"/>
                <a:gd name="T25"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06">
                  <a:moveTo>
                    <a:pt x="3" y="50"/>
                  </a:moveTo>
                  <a:lnTo>
                    <a:pt x="3" y="50"/>
                  </a:lnTo>
                  <a:cubicBezTo>
                    <a:pt x="0" y="31"/>
                    <a:pt x="11" y="20"/>
                    <a:pt x="24" y="10"/>
                  </a:cubicBezTo>
                  <a:cubicBezTo>
                    <a:pt x="35" y="2"/>
                    <a:pt x="49" y="5"/>
                    <a:pt x="60" y="0"/>
                  </a:cubicBezTo>
                  <a:cubicBezTo>
                    <a:pt x="68" y="5"/>
                    <a:pt x="79" y="5"/>
                    <a:pt x="85" y="14"/>
                  </a:cubicBezTo>
                  <a:cubicBezTo>
                    <a:pt x="93" y="25"/>
                    <a:pt x="99" y="38"/>
                    <a:pt x="103" y="52"/>
                  </a:cubicBezTo>
                  <a:cubicBezTo>
                    <a:pt x="107" y="62"/>
                    <a:pt x="100" y="72"/>
                    <a:pt x="97" y="81"/>
                  </a:cubicBezTo>
                  <a:cubicBezTo>
                    <a:pt x="96" y="87"/>
                    <a:pt x="93" y="91"/>
                    <a:pt x="87" y="93"/>
                  </a:cubicBezTo>
                  <a:cubicBezTo>
                    <a:pt x="84" y="93"/>
                    <a:pt x="81" y="96"/>
                    <a:pt x="78" y="98"/>
                  </a:cubicBezTo>
                  <a:cubicBezTo>
                    <a:pt x="71" y="106"/>
                    <a:pt x="61" y="106"/>
                    <a:pt x="52" y="104"/>
                  </a:cubicBezTo>
                  <a:cubicBezTo>
                    <a:pt x="44" y="102"/>
                    <a:pt x="36" y="99"/>
                    <a:pt x="29" y="95"/>
                  </a:cubicBezTo>
                  <a:cubicBezTo>
                    <a:pt x="12" y="87"/>
                    <a:pt x="3" y="73"/>
                    <a:pt x="3" y="53"/>
                  </a:cubicBezTo>
                  <a:cubicBezTo>
                    <a:pt x="3" y="52"/>
                    <a:pt x="3" y="50"/>
                    <a:pt x="3" y="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48"/>
            <p:cNvSpPr>
              <a:spLocks/>
            </p:cNvSpPr>
            <p:nvPr/>
          </p:nvSpPr>
          <p:spPr bwMode="auto">
            <a:xfrm>
              <a:off x="3835400" y="1330325"/>
              <a:ext cx="55563" cy="61913"/>
            </a:xfrm>
            <a:custGeom>
              <a:avLst/>
              <a:gdLst>
                <a:gd name="T0" fmla="*/ 89 w 90"/>
                <a:gd name="T1" fmla="*/ 52 h 102"/>
                <a:gd name="T2" fmla="*/ 89 w 90"/>
                <a:gd name="T3" fmla="*/ 52 h 102"/>
                <a:gd name="T4" fmla="*/ 86 w 90"/>
                <a:gd name="T5" fmla="*/ 72 h 102"/>
                <a:gd name="T6" fmla="*/ 56 w 90"/>
                <a:gd name="T7" fmla="*/ 97 h 102"/>
                <a:gd name="T8" fmla="*/ 23 w 90"/>
                <a:gd name="T9" fmla="*/ 91 h 102"/>
                <a:gd name="T10" fmla="*/ 1 w 90"/>
                <a:gd name="T11" fmla="*/ 57 h 102"/>
                <a:gd name="T12" fmla="*/ 4 w 90"/>
                <a:gd name="T13" fmla="*/ 37 h 102"/>
                <a:gd name="T14" fmla="*/ 10 w 90"/>
                <a:gd name="T15" fmla="*/ 22 h 102"/>
                <a:gd name="T16" fmla="*/ 31 w 90"/>
                <a:gd name="T17" fmla="*/ 4 h 102"/>
                <a:gd name="T18" fmla="*/ 67 w 90"/>
                <a:gd name="T19" fmla="*/ 6 h 102"/>
                <a:gd name="T20" fmla="*/ 84 w 90"/>
                <a:gd name="T21" fmla="*/ 26 h 102"/>
                <a:gd name="T22" fmla="*/ 89 w 90"/>
                <a:gd name="T23" fmla="*/ 5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102">
                  <a:moveTo>
                    <a:pt x="89" y="52"/>
                  </a:moveTo>
                  <a:lnTo>
                    <a:pt x="89" y="52"/>
                  </a:lnTo>
                  <a:cubicBezTo>
                    <a:pt x="88" y="59"/>
                    <a:pt x="88" y="65"/>
                    <a:pt x="86" y="72"/>
                  </a:cubicBezTo>
                  <a:cubicBezTo>
                    <a:pt x="82" y="87"/>
                    <a:pt x="69" y="92"/>
                    <a:pt x="56" y="97"/>
                  </a:cubicBezTo>
                  <a:cubicBezTo>
                    <a:pt x="44" y="102"/>
                    <a:pt x="33" y="99"/>
                    <a:pt x="23" y="91"/>
                  </a:cubicBezTo>
                  <a:cubicBezTo>
                    <a:pt x="12" y="82"/>
                    <a:pt x="2" y="73"/>
                    <a:pt x="1" y="57"/>
                  </a:cubicBezTo>
                  <a:cubicBezTo>
                    <a:pt x="0" y="49"/>
                    <a:pt x="0" y="43"/>
                    <a:pt x="4" y="37"/>
                  </a:cubicBezTo>
                  <a:cubicBezTo>
                    <a:pt x="7" y="32"/>
                    <a:pt x="9" y="27"/>
                    <a:pt x="10" y="22"/>
                  </a:cubicBezTo>
                  <a:cubicBezTo>
                    <a:pt x="14" y="12"/>
                    <a:pt x="21" y="8"/>
                    <a:pt x="31" y="4"/>
                  </a:cubicBezTo>
                  <a:cubicBezTo>
                    <a:pt x="44" y="0"/>
                    <a:pt x="55" y="3"/>
                    <a:pt x="67" y="6"/>
                  </a:cubicBezTo>
                  <a:cubicBezTo>
                    <a:pt x="76" y="9"/>
                    <a:pt x="81" y="17"/>
                    <a:pt x="84" y="26"/>
                  </a:cubicBezTo>
                  <a:cubicBezTo>
                    <a:pt x="87" y="34"/>
                    <a:pt x="90" y="43"/>
                    <a:pt x="89" y="5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18" name="Group 1117"/>
          <p:cNvGrpSpPr/>
          <p:nvPr userDrawn="1"/>
        </p:nvGrpSpPr>
        <p:grpSpPr>
          <a:xfrm>
            <a:off x="3832632" y="3149254"/>
            <a:ext cx="495300" cy="484188"/>
            <a:chOff x="5049838" y="3511550"/>
            <a:chExt cx="495300" cy="484188"/>
          </a:xfrm>
          <a:solidFill>
            <a:schemeClr val="bg2"/>
          </a:solidFill>
        </p:grpSpPr>
        <p:sp>
          <p:nvSpPr>
            <p:cNvPr id="1119" name="Freeform 49"/>
            <p:cNvSpPr>
              <a:spLocks/>
            </p:cNvSpPr>
            <p:nvPr/>
          </p:nvSpPr>
          <p:spPr bwMode="auto">
            <a:xfrm>
              <a:off x="5049838" y="3511550"/>
              <a:ext cx="495300" cy="404813"/>
            </a:xfrm>
            <a:custGeom>
              <a:avLst/>
              <a:gdLst>
                <a:gd name="T0" fmla="*/ 806 w 810"/>
                <a:gd name="T1" fmla="*/ 449 h 660"/>
                <a:gd name="T2" fmla="*/ 806 w 810"/>
                <a:gd name="T3" fmla="*/ 449 h 660"/>
                <a:gd name="T4" fmla="*/ 786 w 810"/>
                <a:gd name="T5" fmla="*/ 574 h 660"/>
                <a:gd name="T6" fmla="*/ 765 w 810"/>
                <a:gd name="T7" fmla="*/ 627 h 660"/>
                <a:gd name="T8" fmla="*/ 698 w 810"/>
                <a:gd name="T9" fmla="*/ 649 h 660"/>
                <a:gd name="T10" fmla="*/ 672 w 810"/>
                <a:gd name="T11" fmla="*/ 619 h 660"/>
                <a:gd name="T12" fmla="*/ 671 w 810"/>
                <a:gd name="T13" fmla="*/ 599 h 660"/>
                <a:gd name="T14" fmla="*/ 697 w 810"/>
                <a:gd name="T15" fmla="*/ 522 h 660"/>
                <a:gd name="T16" fmla="*/ 709 w 810"/>
                <a:gd name="T17" fmla="*/ 466 h 660"/>
                <a:gd name="T18" fmla="*/ 702 w 810"/>
                <a:gd name="T19" fmla="*/ 356 h 660"/>
                <a:gd name="T20" fmla="*/ 674 w 810"/>
                <a:gd name="T21" fmla="*/ 284 h 660"/>
                <a:gd name="T22" fmla="*/ 623 w 810"/>
                <a:gd name="T23" fmla="*/ 204 h 660"/>
                <a:gd name="T24" fmla="*/ 606 w 810"/>
                <a:gd name="T25" fmla="*/ 181 h 660"/>
                <a:gd name="T26" fmla="*/ 563 w 810"/>
                <a:gd name="T27" fmla="*/ 144 h 660"/>
                <a:gd name="T28" fmla="*/ 432 w 810"/>
                <a:gd name="T29" fmla="*/ 99 h 660"/>
                <a:gd name="T30" fmla="*/ 416 w 810"/>
                <a:gd name="T31" fmla="*/ 97 h 660"/>
                <a:gd name="T32" fmla="*/ 248 w 810"/>
                <a:gd name="T33" fmla="*/ 129 h 660"/>
                <a:gd name="T34" fmla="*/ 208 w 810"/>
                <a:gd name="T35" fmla="*/ 150 h 660"/>
                <a:gd name="T36" fmla="*/ 132 w 810"/>
                <a:gd name="T37" fmla="*/ 240 h 660"/>
                <a:gd name="T38" fmla="*/ 105 w 810"/>
                <a:gd name="T39" fmla="*/ 309 h 660"/>
                <a:gd name="T40" fmla="*/ 102 w 810"/>
                <a:gd name="T41" fmla="*/ 329 h 660"/>
                <a:gd name="T42" fmla="*/ 101 w 810"/>
                <a:gd name="T43" fmla="*/ 443 h 660"/>
                <a:gd name="T44" fmla="*/ 111 w 810"/>
                <a:gd name="T45" fmla="*/ 491 h 660"/>
                <a:gd name="T46" fmla="*/ 118 w 810"/>
                <a:gd name="T47" fmla="*/ 510 h 660"/>
                <a:gd name="T48" fmla="*/ 119 w 810"/>
                <a:gd name="T49" fmla="*/ 574 h 660"/>
                <a:gd name="T50" fmla="*/ 92 w 810"/>
                <a:gd name="T51" fmla="*/ 603 h 660"/>
                <a:gd name="T52" fmla="*/ 65 w 810"/>
                <a:gd name="T53" fmla="*/ 599 h 660"/>
                <a:gd name="T54" fmla="*/ 45 w 810"/>
                <a:gd name="T55" fmla="*/ 564 h 660"/>
                <a:gd name="T56" fmla="*/ 29 w 810"/>
                <a:gd name="T57" fmla="*/ 514 h 660"/>
                <a:gd name="T58" fmla="*/ 11 w 810"/>
                <a:gd name="T59" fmla="*/ 447 h 660"/>
                <a:gd name="T60" fmla="*/ 9 w 810"/>
                <a:gd name="T61" fmla="*/ 427 h 660"/>
                <a:gd name="T62" fmla="*/ 3 w 810"/>
                <a:gd name="T63" fmla="*/ 329 h 660"/>
                <a:gd name="T64" fmla="*/ 8 w 810"/>
                <a:gd name="T65" fmla="*/ 276 h 660"/>
                <a:gd name="T66" fmla="*/ 51 w 810"/>
                <a:gd name="T67" fmla="*/ 170 h 660"/>
                <a:gd name="T68" fmla="*/ 67 w 810"/>
                <a:gd name="T69" fmla="*/ 147 h 660"/>
                <a:gd name="T70" fmla="*/ 98 w 810"/>
                <a:gd name="T71" fmla="*/ 103 h 660"/>
                <a:gd name="T72" fmla="*/ 184 w 810"/>
                <a:gd name="T73" fmla="*/ 49 h 660"/>
                <a:gd name="T74" fmla="*/ 282 w 810"/>
                <a:gd name="T75" fmla="*/ 18 h 660"/>
                <a:gd name="T76" fmla="*/ 290 w 810"/>
                <a:gd name="T77" fmla="*/ 17 h 660"/>
                <a:gd name="T78" fmla="*/ 391 w 810"/>
                <a:gd name="T79" fmla="*/ 4 h 660"/>
                <a:gd name="T80" fmla="*/ 472 w 810"/>
                <a:gd name="T81" fmla="*/ 11 h 660"/>
                <a:gd name="T82" fmla="*/ 599 w 810"/>
                <a:gd name="T83" fmla="*/ 59 h 660"/>
                <a:gd name="T84" fmla="*/ 672 w 810"/>
                <a:gd name="T85" fmla="*/ 117 h 660"/>
                <a:gd name="T86" fmla="*/ 697 w 810"/>
                <a:gd name="T87" fmla="*/ 149 h 660"/>
                <a:gd name="T88" fmla="*/ 765 w 810"/>
                <a:gd name="T89" fmla="*/ 252 h 660"/>
                <a:gd name="T90" fmla="*/ 781 w 810"/>
                <a:gd name="T91" fmla="*/ 285 h 660"/>
                <a:gd name="T92" fmla="*/ 795 w 810"/>
                <a:gd name="T93" fmla="*/ 328 h 660"/>
                <a:gd name="T94" fmla="*/ 799 w 810"/>
                <a:gd name="T95" fmla="*/ 348 h 660"/>
                <a:gd name="T96" fmla="*/ 806 w 810"/>
                <a:gd name="T97" fmla="*/ 449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0" h="660">
                  <a:moveTo>
                    <a:pt x="806" y="449"/>
                  </a:moveTo>
                  <a:lnTo>
                    <a:pt x="806" y="449"/>
                  </a:lnTo>
                  <a:cubicBezTo>
                    <a:pt x="810" y="495"/>
                    <a:pt x="803" y="535"/>
                    <a:pt x="786" y="574"/>
                  </a:cubicBezTo>
                  <a:cubicBezTo>
                    <a:pt x="779" y="591"/>
                    <a:pt x="773" y="609"/>
                    <a:pt x="765" y="627"/>
                  </a:cubicBezTo>
                  <a:cubicBezTo>
                    <a:pt x="753" y="651"/>
                    <a:pt x="724" y="660"/>
                    <a:pt x="698" y="649"/>
                  </a:cubicBezTo>
                  <a:cubicBezTo>
                    <a:pt x="685" y="643"/>
                    <a:pt x="676" y="634"/>
                    <a:pt x="672" y="619"/>
                  </a:cubicBezTo>
                  <a:cubicBezTo>
                    <a:pt x="671" y="613"/>
                    <a:pt x="670" y="606"/>
                    <a:pt x="671" y="599"/>
                  </a:cubicBezTo>
                  <a:cubicBezTo>
                    <a:pt x="678" y="573"/>
                    <a:pt x="684" y="546"/>
                    <a:pt x="697" y="522"/>
                  </a:cubicBezTo>
                  <a:cubicBezTo>
                    <a:pt x="706" y="505"/>
                    <a:pt x="710" y="486"/>
                    <a:pt x="709" y="466"/>
                  </a:cubicBezTo>
                  <a:cubicBezTo>
                    <a:pt x="709" y="429"/>
                    <a:pt x="709" y="393"/>
                    <a:pt x="702" y="356"/>
                  </a:cubicBezTo>
                  <a:cubicBezTo>
                    <a:pt x="697" y="330"/>
                    <a:pt x="688" y="306"/>
                    <a:pt x="674" y="284"/>
                  </a:cubicBezTo>
                  <a:cubicBezTo>
                    <a:pt x="658" y="257"/>
                    <a:pt x="640" y="231"/>
                    <a:pt x="623" y="204"/>
                  </a:cubicBezTo>
                  <a:cubicBezTo>
                    <a:pt x="618" y="196"/>
                    <a:pt x="612" y="189"/>
                    <a:pt x="606" y="181"/>
                  </a:cubicBezTo>
                  <a:cubicBezTo>
                    <a:pt x="594" y="166"/>
                    <a:pt x="580" y="154"/>
                    <a:pt x="563" y="144"/>
                  </a:cubicBezTo>
                  <a:cubicBezTo>
                    <a:pt x="522" y="121"/>
                    <a:pt x="477" y="109"/>
                    <a:pt x="432" y="99"/>
                  </a:cubicBezTo>
                  <a:cubicBezTo>
                    <a:pt x="427" y="97"/>
                    <a:pt x="421" y="97"/>
                    <a:pt x="416" y="97"/>
                  </a:cubicBezTo>
                  <a:cubicBezTo>
                    <a:pt x="358" y="97"/>
                    <a:pt x="302" y="107"/>
                    <a:pt x="248" y="129"/>
                  </a:cubicBezTo>
                  <a:cubicBezTo>
                    <a:pt x="234" y="135"/>
                    <a:pt x="221" y="142"/>
                    <a:pt x="208" y="150"/>
                  </a:cubicBezTo>
                  <a:cubicBezTo>
                    <a:pt x="174" y="173"/>
                    <a:pt x="152" y="206"/>
                    <a:pt x="132" y="240"/>
                  </a:cubicBezTo>
                  <a:cubicBezTo>
                    <a:pt x="120" y="262"/>
                    <a:pt x="110" y="284"/>
                    <a:pt x="105" y="309"/>
                  </a:cubicBezTo>
                  <a:cubicBezTo>
                    <a:pt x="104" y="315"/>
                    <a:pt x="102" y="322"/>
                    <a:pt x="102" y="329"/>
                  </a:cubicBezTo>
                  <a:cubicBezTo>
                    <a:pt x="100" y="367"/>
                    <a:pt x="97" y="405"/>
                    <a:pt x="101" y="443"/>
                  </a:cubicBezTo>
                  <a:cubicBezTo>
                    <a:pt x="103" y="460"/>
                    <a:pt x="105" y="476"/>
                    <a:pt x="111" y="491"/>
                  </a:cubicBezTo>
                  <a:cubicBezTo>
                    <a:pt x="114" y="498"/>
                    <a:pt x="116" y="504"/>
                    <a:pt x="118" y="510"/>
                  </a:cubicBezTo>
                  <a:cubicBezTo>
                    <a:pt x="127" y="540"/>
                    <a:pt x="127" y="543"/>
                    <a:pt x="119" y="574"/>
                  </a:cubicBezTo>
                  <a:cubicBezTo>
                    <a:pt x="115" y="589"/>
                    <a:pt x="105" y="598"/>
                    <a:pt x="92" y="603"/>
                  </a:cubicBezTo>
                  <a:cubicBezTo>
                    <a:pt x="83" y="607"/>
                    <a:pt x="73" y="606"/>
                    <a:pt x="65" y="599"/>
                  </a:cubicBezTo>
                  <a:cubicBezTo>
                    <a:pt x="55" y="589"/>
                    <a:pt x="47" y="579"/>
                    <a:pt x="45" y="564"/>
                  </a:cubicBezTo>
                  <a:cubicBezTo>
                    <a:pt x="43" y="546"/>
                    <a:pt x="36" y="530"/>
                    <a:pt x="29" y="514"/>
                  </a:cubicBezTo>
                  <a:cubicBezTo>
                    <a:pt x="20" y="492"/>
                    <a:pt x="13" y="470"/>
                    <a:pt x="11" y="447"/>
                  </a:cubicBezTo>
                  <a:cubicBezTo>
                    <a:pt x="11" y="440"/>
                    <a:pt x="10" y="433"/>
                    <a:pt x="9" y="427"/>
                  </a:cubicBezTo>
                  <a:cubicBezTo>
                    <a:pt x="0" y="394"/>
                    <a:pt x="2" y="362"/>
                    <a:pt x="3" y="329"/>
                  </a:cubicBezTo>
                  <a:cubicBezTo>
                    <a:pt x="4" y="311"/>
                    <a:pt x="5" y="293"/>
                    <a:pt x="8" y="276"/>
                  </a:cubicBezTo>
                  <a:cubicBezTo>
                    <a:pt x="15" y="238"/>
                    <a:pt x="31" y="203"/>
                    <a:pt x="51" y="170"/>
                  </a:cubicBezTo>
                  <a:cubicBezTo>
                    <a:pt x="56" y="162"/>
                    <a:pt x="62" y="155"/>
                    <a:pt x="67" y="147"/>
                  </a:cubicBezTo>
                  <a:cubicBezTo>
                    <a:pt x="78" y="132"/>
                    <a:pt x="88" y="118"/>
                    <a:pt x="98" y="103"/>
                  </a:cubicBezTo>
                  <a:cubicBezTo>
                    <a:pt x="126" y="84"/>
                    <a:pt x="152" y="61"/>
                    <a:pt x="184" y="49"/>
                  </a:cubicBezTo>
                  <a:cubicBezTo>
                    <a:pt x="216" y="37"/>
                    <a:pt x="248" y="24"/>
                    <a:pt x="282" y="18"/>
                  </a:cubicBezTo>
                  <a:cubicBezTo>
                    <a:pt x="285" y="18"/>
                    <a:pt x="287" y="17"/>
                    <a:pt x="290" y="17"/>
                  </a:cubicBezTo>
                  <a:cubicBezTo>
                    <a:pt x="324" y="12"/>
                    <a:pt x="358" y="8"/>
                    <a:pt x="391" y="4"/>
                  </a:cubicBezTo>
                  <a:cubicBezTo>
                    <a:pt x="419" y="0"/>
                    <a:pt x="446" y="3"/>
                    <a:pt x="472" y="11"/>
                  </a:cubicBezTo>
                  <a:cubicBezTo>
                    <a:pt x="516" y="24"/>
                    <a:pt x="558" y="39"/>
                    <a:pt x="599" y="59"/>
                  </a:cubicBezTo>
                  <a:cubicBezTo>
                    <a:pt x="628" y="73"/>
                    <a:pt x="651" y="93"/>
                    <a:pt x="672" y="117"/>
                  </a:cubicBezTo>
                  <a:cubicBezTo>
                    <a:pt x="681" y="127"/>
                    <a:pt x="689" y="138"/>
                    <a:pt x="697" y="149"/>
                  </a:cubicBezTo>
                  <a:cubicBezTo>
                    <a:pt x="720" y="183"/>
                    <a:pt x="742" y="217"/>
                    <a:pt x="765" y="252"/>
                  </a:cubicBezTo>
                  <a:cubicBezTo>
                    <a:pt x="771" y="262"/>
                    <a:pt x="776" y="273"/>
                    <a:pt x="781" y="285"/>
                  </a:cubicBezTo>
                  <a:cubicBezTo>
                    <a:pt x="786" y="299"/>
                    <a:pt x="790" y="313"/>
                    <a:pt x="795" y="328"/>
                  </a:cubicBezTo>
                  <a:cubicBezTo>
                    <a:pt x="797" y="334"/>
                    <a:pt x="799" y="341"/>
                    <a:pt x="799" y="348"/>
                  </a:cubicBezTo>
                  <a:cubicBezTo>
                    <a:pt x="802" y="383"/>
                    <a:pt x="810" y="418"/>
                    <a:pt x="806" y="4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50"/>
            <p:cNvSpPr>
              <a:spLocks noEditPoints="1"/>
            </p:cNvSpPr>
            <p:nvPr/>
          </p:nvSpPr>
          <p:spPr bwMode="auto">
            <a:xfrm>
              <a:off x="5126038" y="3740150"/>
              <a:ext cx="152400" cy="247650"/>
            </a:xfrm>
            <a:custGeom>
              <a:avLst/>
              <a:gdLst>
                <a:gd name="T0" fmla="*/ 31 w 249"/>
                <a:gd name="T1" fmla="*/ 386 h 405"/>
                <a:gd name="T2" fmla="*/ 31 w 249"/>
                <a:gd name="T3" fmla="*/ 386 h 405"/>
                <a:gd name="T4" fmla="*/ 4 w 249"/>
                <a:gd name="T5" fmla="*/ 308 h 405"/>
                <a:gd name="T6" fmla="*/ 16 w 249"/>
                <a:gd name="T7" fmla="*/ 177 h 405"/>
                <a:gd name="T8" fmla="*/ 18 w 249"/>
                <a:gd name="T9" fmla="*/ 157 h 405"/>
                <a:gd name="T10" fmla="*/ 24 w 249"/>
                <a:gd name="T11" fmla="*/ 64 h 405"/>
                <a:gd name="T12" fmla="*/ 25 w 249"/>
                <a:gd name="T13" fmla="*/ 35 h 405"/>
                <a:gd name="T14" fmla="*/ 44 w 249"/>
                <a:gd name="T15" fmla="*/ 11 h 405"/>
                <a:gd name="T16" fmla="*/ 96 w 249"/>
                <a:gd name="T17" fmla="*/ 2 h 405"/>
                <a:gd name="T18" fmla="*/ 149 w 249"/>
                <a:gd name="T19" fmla="*/ 5 h 405"/>
                <a:gd name="T20" fmla="*/ 190 w 249"/>
                <a:gd name="T21" fmla="*/ 4 h 405"/>
                <a:gd name="T22" fmla="*/ 225 w 249"/>
                <a:gd name="T23" fmla="*/ 12 h 405"/>
                <a:gd name="T24" fmla="*/ 230 w 249"/>
                <a:gd name="T25" fmla="*/ 18 h 405"/>
                <a:gd name="T26" fmla="*/ 248 w 249"/>
                <a:gd name="T27" fmla="*/ 71 h 405"/>
                <a:gd name="T28" fmla="*/ 245 w 249"/>
                <a:gd name="T29" fmla="*/ 181 h 405"/>
                <a:gd name="T30" fmla="*/ 243 w 249"/>
                <a:gd name="T31" fmla="*/ 300 h 405"/>
                <a:gd name="T32" fmla="*/ 241 w 249"/>
                <a:gd name="T33" fmla="*/ 365 h 405"/>
                <a:gd name="T34" fmla="*/ 227 w 249"/>
                <a:gd name="T35" fmla="*/ 389 h 405"/>
                <a:gd name="T36" fmla="*/ 186 w 249"/>
                <a:gd name="T37" fmla="*/ 404 h 405"/>
                <a:gd name="T38" fmla="*/ 137 w 249"/>
                <a:gd name="T39" fmla="*/ 402 h 405"/>
                <a:gd name="T40" fmla="*/ 113 w 249"/>
                <a:gd name="T41" fmla="*/ 402 h 405"/>
                <a:gd name="T42" fmla="*/ 41 w 249"/>
                <a:gd name="T43" fmla="*/ 390 h 405"/>
                <a:gd name="T44" fmla="*/ 31 w 249"/>
                <a:gd name="T45" fmla="*/ 386 h 405"/>
                <a:gd name="T46" fmla="*/ 153 w 249"/>
                <a:gd name="T47" fmla="*/ 199 h 405"/>
                <a:gd name="T48" fmla="*/ 153 w 249"/>
                <a:gd name="T49" fmla="*/ 199 h 405"/>
                <a:gd name="T50" fmla="*/ 153 w 249"/>
                <a:gd name="T51" fmla="*/ 199 h 405"/>
                <a:gd name="T52" fmla="*/ 158 w 249"/>
                <a:gd name="T53" fmla="*/ 105 h 405"/>
                <a:gd name="T54" fmla="*/ 157 w 249"/>
                <a:gd name="T55" fmla="*/ 93 h 405"/>
                <a:gd name="T56" fmla="*/ 149 w 249"/>
                <a:gd name="T57" fmla="*/ 85 h 405"/>
                <a:gd name="T58" fmla="*/ 121 w 249"/>
                <a:gd name="T59" fmla="*/ 88 h 405"/>
                <a:gd name="T60" fmla="*/ 116 w 249"/>
                <a:gd name="T61" fmla="*/ 93 h 405"/>
                <a:gd name="T62" fmla="*/ 113 w 249"/>
                <a:gd name="T63" fmla="*/ 113 h 405"/>
                <a:gd name="T64" fmla="*/ 112 w 249"/>
                <a:gd name="T65" fmla="*/ 167 h 405"/>
                <a:gd name="T66" fmla="*/ 104 w 249"/>
                <a:gd name="T67" fmla="*/ 277 h 405"/>
                <a:gd name="T68" fmla="*/ 105 w 249"/>
                <a:gd name="T69" fmla="*/ 310 h 405"/>
                <a:gd name="T70" fmla="*/ 110 w 249"/>
                <a:gd name="T71" fmla="*/ 315 h 405"/>
                <a:gd name="T72" fmla="*/ 138 w 249"/>
                <a:gd name="T73" fmla="*/ 315 h 405"/>
                <a:gd name="T74" fmla="*/ 150 w 249"/>
                <a:gd name="T75" fmla="*/ 302 h 405"/>
                <a:gd name="T76" fmla="*/ 153 w 249"/>
                <a:gd name="T77" fmla="*/ 199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9" h="405">
                  <a:moveTo>
                    <a:pt x="31" y="386"/>
                  </a:moveTo>
                  <a:lnTo>
                    <a:pt x="31" y="386"/>
                  </a:lnTo>
                  <a:cubicBezTo>
                    <a:pt x="4" y="362"/>
                    <a:pt x="0" y="335"/>
                    <a:pt x="4" y="308"/>
                  </a:cubicBezTo>
                  <a:cubicBezTo>
                    <a:pt x="11" y="264"/>
                    <a:pt x="11" y="221"/>
                    <a:pt x="16" y="177"/>
                  </a:cubicBezTo>
                  <a:cubicBezTo>
                    <a:pt x="17" y="171"/>
                    <a:pt x="16" y="164"/>
                    <a:pt x="18" y="157"/>
                  </a:cubicBezTo>
                  <a:cubicBezTo>
                    <a:pt x="26" y="126"/>
                    <a:pt x="25" y="95"/>
                    <a:pt x="24" y="64"/>
                  </a:cubicBezTo>
                  <a:cubicBezTo>
                    <a:pt x="24" y="54"/>
                    <a:pt x="24" y="44"/>
                    <a:pt x="25" y="35"/>
                  </a:cubicBezTo>
                  <a:cubicBezTo>
                    <a:pt x="26" y="23"/>
                    <a:pt x="33" y="15"/>
                    <a:pt x="44" y="11"/>
                  </a:cubicBezTo>
                  <a:cubicBezTo>
                    <a:pt x="61" y="4"/>
                    <a:pt x="78" y="2"/>
                    <a:pt x="96" y="2"/>
                  </a:cubicBezTo>
                  <a:cubicBezTo>
                    <a:pt x="114" y="2"/>
                    <a:pt x="132" y="3"/>
                    <a:pt x="149" y="5"/>
                  </a:cubicBezTo>
                  <a:cubicBezTo>
                    <a:pt x="163" y="6"/>
                    <a:pt x="176" y="7"/>
                    <a:pt x="190" y="4"/>
                  </a:cubicBezTo>
                  <a:cubicBezTo>
                    <a:pt x="202" y="0"/>
                    <a:pt x="214" y="7"/>
                    <a:pt x="225" y="12"/>
                  </a:cubicBezTo>
                  <a:cubicBezTo>
                    <a:pt x="227" y="13"/>
                    <a:pt x="229" y="15"/>
                    <a:pt x="230" y="18"/>
                  </a:cubicBezTo>
                  <a:cubicBezTo>
                    <a:pt x="239" y="34"/>
                    <a:pt x="249" y="51"/>
                    <a:pt x="248" y="71"/>
                  </a:cubicBezTo>
                  <a:cubicBezTo>
                    <a:pt x="246" y="108"/>
                    <a:pt x="246" y="145"/>
                    <a:pt x="245" y="181"/>
                  </a:cubicBezTo>
                  <a:cubicBezTo>
                    <a:pt x="243" y="221"/>
                    <a:pt x="241" y="260"/>
                    <a:pt x="243" y="300"/>
                  </a:cubicBezTo>
                  <a:cubicBezTo>
                    <a:pt x="244" y="322"/>
                    <a:pt x="242" y="343"/>
                    <a:pt x="241" y="365"/>
                  </a:cubicBezTo>
                  <a:cubicBezTo>
                    <a:pt x="240" y="375"/>
                    <a:pt x="235" y="383"/>
                    <a:pt x="227" y="389"/>
                  </a:cubicBezTo>
                  <a:cubicBezTo>
                    <a:pt x="215" y="399"/>
                    <a:pt x="202" y="405"/>
                    <a:pt x="186" y="404"/>
                  </a:cubicBezTo>
                  <a:cubicBezTo>
                    <a:pt x="170" y="404"/>
                    <a:pt x="153" y="403"/>
                    <a:pt x="137" y="402"/>
                  </a:cubicBezTo>
                  <a:cubicBezTo>
                    <a:pt x="129" y="402"/>
                    <a:pt x="120" y="401"/>
                    <a:pt x="113" y="402"/>
                  </a:cubicBezTo>
                  <a:cubicBezTo>
                    <a:pt x="87" y="405"/>
                    <a:pt x="64" y="401"/>
                    <a:pt x="41" y="390"/>
                  </a:cubicBezTo>
                  <a:cubicBezTo>
                    <a:pt x="37" y="389"/>
                    <a:pt x="33" y="387"/>
                    <a:pt x="31" y="386"/>
                  </a:cubicBezTo>
                  <a:close/>
                  <a:moveTo>
                    <a:pt x="153" y="199"/>
                  </a:moveTo>
                  <a:lnTo>
                    <a:pt x="153" y="199"/>
                  </a:lnTo>
                  <a:cubicBezTo>
                    <a:pt x="153" y="199"/>
                    <a:pt x="153" y="199"/>
                    <a:pt x="153" y="199"/>
                  </a:cubicBezTo>
                  <a:cubicBezTo>
                    <a:pt x="155" y="168"/>
                    <a:pt x="156" y="136"/>
                    <a:pt x="158" y="105"/>
                  </a:cubicBezTo>
                  <a:cubicBezTo>
                    <a:pt x="158" y="101"/>
                    <a:pt x="157" y="97"/>
                    <a:pt x="157" y="93"/>
                  </a:cubicBezTo>
                  <a:cubicBezTo>
                    <a:pt x="157" y="90"/>
                    <a:pt x="152" y="84"/>
                    <a:pt x="149" y="85"/>
                  </a:cubicBezTo>
                  <a:cubicBezTo>
                    <a:pt x="140" y="85"/>
                    <a:pt x="130" y="86"/>
                    <a:pt x="121" y="88"/>
                  </a:cubicBezTo>
                  <a:cubicBezTo>
                    <a:pt x="119" y="88"/>
                    <a:pt x="116" y="91"/>
                    <a:pt x="116" y="93"/>
                  </a:cubicBezTo>
                  <a:cubicBezTo>
                    <a:pt x="114" y="100"/>
                    <a:pt x="113" y="107"/>
                    <a:pt x="113" y="113"/>
                  </a:cubicBezTo>
                  <a:cubicBezTo>
                    <a:pt x="113" y="131"/>
                    <a:pt x="115" y="149"/>
                    <a:pt x="112" y="167"/>
                  </a:cubicBezTo>
                  <a:cubicBezTo>
                    <a:pt x="106" y="203"/>
                    <a:pt x="105" y="240"/>
                    <a:pt x="104" y="277"/>
                  </a:cubicBezTo>
                  <a:cubicBezTo>
                    <a:pt x="104" y="288"/>
                    <a:pt x="104" y="299"/>
                    <a:pt x="105" y="310"/>
                  </a:cubicBezTo>
                  <a:cubicBezTo>
                    <a:pt x="105" y="312"/>
                    <a:pt x="108" y="315"/>
                    <a:pt x="110" y="315"/>
                  </a:cubicBezTo>
                  <a:cubicBezTo>
                    <a:pt x="119" y="316"/>
                    <a:pt x="129" y="316"/>
                    <a:pt x="138" y="315"/>
                  </a:cubicBezTo>
                  <a:cubicBezTo>
                    <a:pt x="146" y="315"/>
                    <a:pt x="150" y="310"/>
                    <a:pt x="150" y="302"/>
                  </a:cubicBezTo>
                  <a:cubicBezTo>
                    <a:pt x="151" y="268"/>
                    <a:pt x="152" y="233"/>
                    <a:pt x="153" y="1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51"/>
            <p:cNvSpPr>
              <a:spLocks noEditPoints="1"/>
            </p:cNvSpPr>
            <p:nvPr/>
          </p:nvSpPr>
          <p:spPr bwMode="auto">
            <a:xfrm>
              <a:off x="5300663" y="3744913"/>
              <a:ext cx="147638" cy="250825"/>
            </a:xfrm>
            <a:custGeom>
              <a:avLst/>
              <a:gdLst>
                <a:gd name="T0" fmla="*/ 121 w 241"/>
                <a:gd name="T1" fmla="*/ 4 h 410"/>
                <a:gd name="T2" fmla="*/ 121 w 241"/>
                <a:gd name="T3" fmla="*/ 4 h 410"/>
                <a:gd name="T4" fmla="*/ 162 w 241"/>
                <a:gd name="T5" fmla="*/ 4 h 410"/>
                <a:gd name="T6" fmla="*/ 206 w 241"/>
                <a:gd name="T7" fmla="*/ 12 h 410"/>
                <a:gd name="T8" fmla="*/ 222 w 241"/>
                <a:gd name="T9" fmla="*/ 24 h 410"/>
                <a:gd name="T10" fmla="*/ 241 w 241"/>
                <a:gd name="T11" fmla="*/ 72 h 410"/>
                <a:gd name="T12" fmla="*/ 235 w 241"/>
                <a:gd name="T13" fmla="*/ 174 h 410"/>
                <a:gd name="T14" fmla="*/ 233 w 241"/>
                <a:gd name="T15" fmla="*/ 207 h 410"/>
                <a:gd name="T16" fmla="*/ 231 w 241"/>
                <a:gd name="T17" fmla="*/ 337 h 410"/>
                <a:gd name="T18" fmla="*/ 228 w 241"/>
                <a:gd name="T19" fmla="*/ 370 h 410"/>
                <a:gd name="T20" fmla="*/ 202 w 241"/>
                <a:gd name="T21" fmla="*/ 399 h 410"/>
                <a:gd name="T22" fmla="*/ 175 w 241"/>
                <a:gd name="T23" fmla="*/ 404 h 410"/>
                <a:gd name="T24" fmla="*/ 126 w 241"/>
                <a:gd name="T25" fmla="*/ 406 h 410"/>
                <a:gd name="T26" fmla="*/ 45 w 241"/>
                <a:gd name="T27" fmla="*/ 403 h 410"/>
                <a:gd name="T28" fmla="*/ 20 w 241"/>
                <a:gd name="T29" fmla="*/ 389 h 410"/>
                <a:gd name="T30" fmla="*/ 4 w 241"/>
                <a:gd name="T31" fmla="*/ 332 h 410"/>
                <a:gd name="T32" fmla="*/ 5 w 241"/>
                <a:gd name="T33" fmla="*/ 300 h 410"/>
                <a:gd name="T34" fmla="*/ 3 w 241"/>
                <a:gd name="T35" fmla="*/ 210 h 410"/>
                <a:gd name="T36" fmla="*/ 9 w 241"/>
                <a:gd name="T37" fmla="*/ 141 h 410"/>
                <a:gd name="T38" fmla="*/ 12 w 241"/>
                <a:gd name="T39" fmla="*/ 63 h 410"/>
                <a:gd name="T40" fmla="*/ 13 w 241"/>
                <a:gd name="T41" fmla="*/ 35 h 410"/>
                <a:gd name="T42" fmla="*/ 36 w 241"/>
                <a:gd name="T43" fmla="*/ 9 h 410"/>
                <a:gd name="T44" fmla="*/ 88 w 241"/>
                <a:gd name="T45" fmla="*/ 1 h 410"/>
                <a:gd name="T46" fmla="*/ 121 w 241"/>
                <a:gd name="T47" fmla="*/ 3 h 410"/>
                <a:gd name="T48" fmla="*/ 121 w 241"/>
                <a:gd name="T49" fmla="*/ 4 h 410"/>
                <a:gd name="T50" fmla="*/ 91 w 241"/>
                <a:gd name="T51" fmla="*/ 224 h 410"/>
                <a:gd name="T52" fmla="*/ 91 w 241"/>
                <a:gd name="T53" fmla="*/ 224 h 410"/>
                <a:gd name="T54" fmla="*/ 93 w 241"/>
                <a:gd name="T55" fmla="*/ 290 h 410"/>
                <a:gd name="T56" fmla="*/ 96 w 241"/>
                <a:gd name="T57" fmla="*/ 310 h 410"/>
                <a:gd name="T58" fmla="*/ 108 w 241"/>
                <a:gd name="T59" fmla="*/ 320 h 410"/>
                <a:gd name="T60" fmla="*/ 120 w 241"/>
                <a:gd name="T61" fmla="*/ 319 h 410"/>
                <a:gd name="T62" fmla="*/ 139 w 241"/>
                <a:gd name="T63" fmla="*/ 301 h 410"/>
                <a:gd name="T64" fmla="*/ 142 w 241"/>
                <a:gd name="T65" fmla="*/ 215 h 410"/>
                <a:gd name="T66" fmla="*/ 145 w 241"/>
                <a:gd name="T67" fmla="*/ 149 h 410"/>
                <a:gd name="T68" fmla="*/ 147 w 241"/>
                <a:gd name="T69" fmla="*/ 105 h 410"/>
                <a:gd name="T70" fmla="*/ 140 w 241"/>
                <a:gd name="T71" fmla="*/ 96 h 410"/>
                <a:gd name="T72" fmla="*/ 108 w 241"/>
                <a:gd name="T73" fmla="*/ 100 h 410"/>
                <a:gd name="T74" fmla="*/ 103 w 241"/>
                <a:gd name="T75" fmla="*/ 106 h 410"/>
                <a:gd name="T76" fmla="*/ 99 w 241"/>
                <a:gd name="T77" fmla="*/ 138 h 410"/>
                <a:gd name="T78" fmla="*/ 91 w 241"/>
                <a:gd name="T79" fmla="*/ 22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 h="410">
                  <a:moveTo>
                    <a:pt x="121" y="4"/>
                  </a:moveTo>
                  <a:lnTo>
                    <a:pt x="121" y="4"/>
                  </a:lnTo>
                  <a:cubicBezTo>
                    <a:pt x="135" y="4"/>
                    <a:pt x="148" y="4"/>
                    <a:pt x="162" y="4"/>
                  </a:cubicBezTo>
                  <a:cubicBezTo>
                    <a:pt x="177" y="4"/>
                    <a:pt x="192" y="8"/>
                    <a:pt x="206" y="12"/>
                  </a:cubicBezTo>
                  <a:cubicBezTo>
                    <a:pt x="213" y="14"/>
                    <a:pt x="218" y="18"/>
                    <a:pt x="222" y="24"/>
                  </a:cubicBezTo>
                  <a:cubicBezTo>
                    <a:pt x="233" y="38"/>
                    <a:pt x="241" y="54"/>
                    <a:pt x="241" y="72"/>
                  </a:cubicBezTo>
                  <a:cubicBezTo>
                    <a:pt x="239" y="106"/>
                    <a:pt x="240" y="140"/>
                    <a:pt x="235" y="174"/>
                  </a:cubicBezTo>
                  <a:cubicBezTo>
                    <a:pt x="233" y="185"/>
                    <a:pt x="233" y="196"/>
                    <a:pt x="233" y="207"/>
                  </a:cubicBezTo>
                  <a:cubicBezTo>
                    <a:pt x="232" y="250"/>
                    <a:pt x="232" y="294"/>
                    <a:pt x="231" y="337"/>
                  </a:cubicBezTo>
                  <a:cubicBezTo>
                    <a:pt x="230" y="348"/>
                    <a:pt x="230" y="359"/>
                    <a:pt x="228" y="370"/>
                  </a:cubicBezTo>
                  <a:cubicBezTo>
                    <a:pt x="225" y="383"/>
                    <a:pt x="218" y="394"/>
                    <a:pt x="202" y="399"/>
                  </a:cubicBezTo>
                  <a:cubicBezTo>
                    <a:pt x="193" y="401"/>
                    <a:pt x="185" y="404"/>
                    <a:pt x="175" y="404"/>
                  </a:cubicBezTo>
                  <a:cubicBezTo>
                    <a:pt x="158" y="404"/>
                    <a:pt x="142" y="404"/>
                    <a:pt x="126" y="406"/>
                  </a:cubicBezTo>
                  <a:cubicBezTo>
                    <a:pt x="98" y="410"/>
                    <a:pt x="72" y="404"/>
                    <a:pt x="45" y="403"/>
                  </a:cubicBezTo>
                  <a:cubicBezTo>
                    <a:pt x="35" y="402"/>
                    <a:pt x="27" y="396"/>
                    <a:pt x="20" y="389"/>
                  </a:cubicBezTo>
                  <a:cubicBezTo>
                    <a:pt x="7" y="372"/>
                    <a:pt x="0" y="354"/>
                    <a:pt x="4" y="332"/>
                  </a:cubicBezTo>
                  <a:cubicBezTo>
                    <a:pt x="7" y="321"/>
                    <a:pt x="5" y="310"/>
                    <a:pt x="5" y="300"/>
                  </a:cubicBezTo>
                  <a:cubicBezTo>
                    <a:pt x="3" y="270"/>
                    <a:pt x="2" y="240"/>
                    <a:pt x="3" y="210"/>
                  </a:cubicBezTo>
                  <a:cubicBezTo>
                    <a:pt x="4" y="187"/>
                    <a:pt x="6" y="164"/>
                    <a:pt x="9" y="141"/>
                  </a:cubicBezTo>
                  <a:cubicBezTo>
                    <a:pt x="12" y="115"/>
                    <a:pt x="11" y="89"/>
                    <a:pt x="12" y="63"/>
                  </a:cubicBezTo>
                  <a:cubicBezTo>
                    <a:pt x="12" y="54"/>
                    <a:pt x="12" y="44"/>
                    <a:pt x="13" y="35"/>
                  </a:cubicBezTo>
                  <a:cubicBezTo>
                    <a:pt x="16" y="22"/>
                    <a:pt x="23" y="14"/>
                    <a:pt x="36" y="9"/>
                  </a:cubicBezTo>
                  <a:cubicBezTo>
                    <a:pt x="53" y="3"/>
                    <a:pt x="70" y="0"/>
                    <a:pt x="88" y="1"/>
                  </a:cubicBezTo>
                  <a:cubicBezTo>
                    <a:pt x="99" y="2"/>
                    <a:pt x="110" y="3"/>
                    <a:pt x="121" y="3"/>
                  </a:cubicBezTo>
                  <a:lnTo>
                    <a:pt x="121" y="4"/>
                  </a:lnTo>
                  <a:close/>
                  <a:moveTo>
                    <a:pt x="91" y="224"/>
                  </a:moveTo>
                  <a:lnTo>
                    <a:pt x="91" y="224"/>
                  </a:lnTo>
                  <a:cubicBezTo>
                    <a:pt x="92" y="249"/>
                    <a:pt x="92" y="269"/>
                    <a:pt x="93" y="290"/>
                  </a:cubicBezTo>
                  <a:cubicBezTo>
                    <a:pt x="94" y="296"/>
                    <a:pt x="95" y="303"/>
                    <a:pt x="96" y="310"/>
                  </a:cubicBezTo>
                  <a:cubicBezTo>
                    <a:pt x="97" y="314"/>
                    <a:pt x="104" y="320"/>
                    <a:pt x="108" y="320"/>
                  </a:cubicBezTo>
                  <a:cubicBezTo>
                    <a:pt x="112" y="320"/>
                    <a:pt x="116" y="320"/>
                    <a:pt x="120" y="319"/>
                  </a:cubicBezTo>
                  <a:cubicBezTo>
                    <a:pt x="132" y="317"/>
                    <a:pt x="138" y="311"/>
                    <a:pt x="139" y="301"/>
                  </a:cubicBezTo>
                  <a:cubicBezTo>
                    <a:pt x="140" y="272"/>
                    <a:pt x="141" y="243"/>
                    <a:pt x="142" y="215"/>
                  </a:cubicBezTo>
                  <a:cubicBezTo>
                    <a:pt x="142" y="193"/>
                    <a:pt x="141" y="171"/>
                    <a:pt x="145" y="149"/>
                  </a:cubicBezTo>
                  <a:cubicBezTo>
                    <a:pt x="148" y="135"/>
                    <a:pt x="147" y="120"/>
                    <a:pt x="147" y="105"/>
                  </a:cubicBezTo>
                  <a:cubicBezTo>
                    <a:pt x="147" y="101"/>
                    <a:pt x="142" y="96"/>
                    <a:pt x="140" y="96"/>
                  </a:cubicBezTo>
                  <a:cubicBezTo>
                    <a:pt x="129" y="95"/>
                    <a:pt x="118" y="95"/>
                    <a:pt x="108" y="100"/>
                  </a:cubicBezTo>
                  <a:cubicBezTo>
                    <a:pt x="105" y="101"/>
                    <a:pt x="103" y="104"/>
                    <a:pt x="103" y="106"/>
                  </a:cubicBezTo>
                  <a:cubicBezTo>
                    <a:pt x="101" y="117"/>
                    <a:pt x="100" y="127"/>
                    <a:pt x="99" y="138"/>
                  </a:cubicBezTo>
                  <a:cubicBezTo>
                    <a:pt x="97" y="168"/>
                    <a:pt x="94" y="198"/>
                    <a:pt x="91" y="2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22" name="Freeform 52"/>
          <p:cNvSpPr>
            <a:spLocks noEditPoints="1"/>
          </p:cNvSpPr>
          <p:nvPr userDrawn="1"/>
        </p:nvSpPr>
        <p:spPr bwMode="auto">
          <a:xfrm>
            <a:off x="3491244" y="957991"/>
            <a:ext cx="485775" cy="479425"/>
          </a:xfrm>
          <a:custGeom>
            <a:avLst/>
            <a:gdLst>
              <a:gd name="T0" fmla="*/ 388 w 794"/>
              <a:gd name="T1" fmla="*/ 782 h 784"/>
              <a:gd name="T2" fmla="*/ 306 w 794"/>
              <a:gd name="T3" fmla="*/ 776 h 784"/>
              <a:gd name="T4" fmla="*/ 127 w 794"/>
              <a:gd name="T5" fmla="*/ 694 h 784"/>
              <a:gd name="T6" fmla="*/ 51 w 794"/>
              <a:gd name="T7" fmla="*/ 613 h 784"/>
              <a:gd name="T8" fmla="*/ 30 w 794"/>
              <a:gd name="T9" fmla="*/ 541 h 784"/>
              <a:gd name="T10" fmla="*/ 0 w 794"/>
              <a:gd name="T11" fmla="*/ 426 h 784"/>
              <a:gd name="T12" fmla="*/ 97 w 794"/>
              <a:gd name="T13" fmla="*/ 145 h 784"/>
              <a:gd name="T14" fmla="*/ 402 w 794"/>
              <a:gd name="T15" fmla="*/ 2 h 784"/>
              <a:gd name="T16" fmla="*/ 620 w 794"/>
              <a:gd name="T17" fmla="*/ 59 h 784"/>
              <a:gd name="T18" fmla="*/ 768 w 794"/>
              <a:gd name="T19" fmla="*/ 272 h 784"/>
              <a:gd name="T20" fmla="*/ 769 w 794"/>
              <a:gd name="T21" fmla="*/ 499 h 784"/>
              <a:gd name="T22" fmla="*/ 645 w 794"/>
              <a:gd name="T23" fmla="*/ 710 h 784"/>
              <a:gd name="T24" fmla="*/ 487 w 794"/>
              <a:gd name="T25" fmla="*/ 774 h 784"/>
              <a:gd name="T26" fmla="*/ 135 w 794"/>
              <a:gd name="T27" fmla="*/ 528 h 784"/>
              <a:gd name="T28" fmla="*/ 164 w 794"/>
              <a:gd name="T29" fmla="*/ 510 h 784"/>
              <a:gd name="T30" fmla="*/ 310 w 794"/>
              <a:gd name="T31" fmla="*/ 378 h 784"/>
              <a:gd name="T32" fmla="*/ 356 w 794"/>
              <a:gd name="T33" fmla="*/ 133 h 784"/>
              <a:gd name="T34" fmla="*/ 337 w 794"/>
              <a:gd name="T35" fmla="*/ 114 h 784"/>
              <a:gd name="T36" fmla="*/ 165 w 794"/>
              <a:gd name="T37" fmla="*/ 210 h 784"/>
              <a:gd name="T38" fmla="*/ 102 w 794"/>
              <a:gd name="T39" fmla="*/ 359 h 784"/>
              <a:gd name="T40" fmla="*/ 92 w 794"/>
              <a:gd name="T41" fmla="*/ 444 h 784"/>
              <a:gd name="T42" fmla="*/ 106 w 794"/>
              <a:gd name="T43" fmla="*/ 499 h 784"/>
              <a:gd name="T44" fmla="*/ 679 w 794"/>
              <a:gd name="T45" fmla="*/ 375 h 784"/>
              <a:gd name="T46" fmla="*/ 658 w 794"/>
              <a:gd name="T47" fmla="*/ 265 h 784"/>
              <a:gd name="T48" fmla="*/ 499 w 794"/>
              <a:gd name="T49" fmla="*/ 109 h 784"/>
              <a:gd name="T50" fmla="*/ 448 w 794"/>
              <a:gd name="T51" fmla="*/ 119 h 784"/>
              <a:gd name="T52" fmla="*/ 439 w 794"/>
              <a:gd name="T53" fmla="*/ 277 h 784"/>
              <a:gd name="T54" fmla="*/ 448 w 794"/>
              <a:gd name="T55" fmla="*/ 350 h 784"/>
              <a:gd name="T56" fmla="*/ 651 w 794"/>
              <a:gd name="T57" fmla="*/ 468 h 784"/>
              <a:gd name="T58" fmla="*/ 679 w 794"/>
              <a:gd name="T59" fmla="*/ 375 h 784"/>
              <a:gd name="T60" fmla="*/ 461 w 794"/>
              <a:gd name="T61" fmla="*/ 671 h 784"/>
              <a:gd name="T62" fmla="*/ 609 w 794"/>
              <a:gd name="T63" fmla="*/ 587 h 784"/>
              <a:gd name="T64" fmla="*/ 598 w 794"/>
              <a:gd name="T65" fmla="*/ 561 h 784"/>
              <a:gd name="T66" fmla="*/ 449 w 794"/>
              <a:gd name="T67" fmla="*/ 465 h 784"/>
              <a:gd name="T68" fmla="*/ 438 w 794"/>
              <a:gd name="T69" fmla="*/ 474 h 784"/>
              <a:gd name="T70" fmla="*/ 461 w 794"/>
              <a:gd name="T71" fmla="*/ 671 h 784"/>
              <a:gd name="T72" fmla="*/ 356 w 794"/>
              <a:gd name="T73" fmla="*/ 642 h 784"/>
              <a:gd name="T74" fmla="*/ 345 w 794"/>
              <a:gd name="T75" fmla="*/ 531 h 784"/>
              <a:gd name="T76" fmla="*/ 327 w 794"/>
              <a:gd name="T77" fmla="*/ 499 h 784"/>
              <a:gd name="T78" fmla="*/ 212 w 794"/>
              <a:gd name="T79" fmla="*/ 594 h 784"/>
              <a:gd name="T80" fmla="*/ 200 w 794"/>
              <a:gd name="T81" fmla="*/ 617 h 784"/>
              <a:gd name="T82" fmla="*/ 276 w 794"/>
              <a:gd name="T83" fmla="*/ 656 h 784"/>
              <a:gd name="T84" fmla="*/ 349 w 794"/>
              <a:gd name="T85" fmla="*/ 674 h 784"/>
              <a:gd name="T86" fmla="*/ 356 w 794"/>
              <a:gd name="T87" fmla="*/ 642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4" h="784">
                <a:moveTo>
                  <a:pt x="388" y="782"/>
                </a:moveTo>
                <a:lnTo>
                  <a:pt x="388" y="782"/>
                </a:lnTo>
                <a:cubicBezTo>
                  <a:pt x="366" y="781"/>
                  <a:pt x="345" y="781"/>
                  <a:pt x="324" y="780"/>
                </a:cubicBezTo>
                <a:cubicBezTo>
                  <a:pt x="318" y="780"/>
                  <a:pt x="311" y="779"/>
                  <a:pt x="306" y="776"/>
                </a:cubicBezTo>
                <a:cubicBezTo>
                  <a:pt x="255" y="755"/>
                  <a:pt x="203" y="740"/>
                  <a:pt x="156" y="712"/>
                </a:cubicBezTo>
                <a:cubicBezTo>
                  <a:pt x="146" y="707"/>
                  <a:pt x="136" y="702"/>
                  <a:pt x="127" y="694"/>
                </a:cubicBezTo>
                <a:cubicBezTo>
                  <a:pt x="115" y="684"/>
                  <a:pt x="102" y="674"/>
                  <a:pt x="88" y="667"/>
                </a:cubicBezTo>
                <a:cubicBezTo>
                  <a:pt x="66" y="655"/>
                  <a:pt x="57" y="636"/>
                  <a:pt x="51" y="613"/>
                </a:cubicBezTo>
                <a:cubicBezTo>
                  <a:pt x="51" y="610"/>
                  <a:pt x="50" y="607"/>
                  <a:pt x="50" y="604"/>
                </a:cubicBezTo>
                <a:cubicBezTo>
                  <a:pt x="51" y="580"/>
                  <a:pt x="42" y="559"/>
                  <a:pt x="30" y="541"/>
                </a:cubicBezTo>
                <a:cubicBezTo>
                  <a:pt x="11" y="513"/>
                  <a:pt x="5" y="482"/>
                  <a:pt x="1" y="450"/>
                </a:cubicBezTo>
                <a:cubicBezTo>
                  <a:pt x="0" y="442"/>
                  <a:pt x="0" y="434"/>
                  <a:pt x="0" y="426"/>
                </a:cubicBezTo>
                <a:cubicBezTo>
                  <a:pt x="6" y="351"/>
                  <a:pt x="17" y="276"/>
                  <a:pt x="55" y="209"/>
                </a:cubicBezTo>
                <a:cubicBezTo>
                  <a:pt x="67" y="186"/>
                  <a:pt x="80" y="163"/>
                  <a:pt x="97" y="145"/>
                </a:cubicBezTo>
                <a:cubicBezTo>
                  <a:pt x="131" y="108"/>
                  <a:pt x="167" y="74"/>
                  <a:pt x="213" y="53"/>
                </a:cubicBezTo>
                <a:cubicBezTo>
                  <a:pt x="273" y="25"/>
                  <a:pt x="336" y="5"/>
                  <a:pt x="402" y="2"/>
                </a:cubicBezTo>
                <a:cubicBezTo>
                  <a:pt x="447" y="0"/>
                  <a:pt x="492" y="2"/>
                  <a:pt x="536" y="14"/>
                </a:cubicBezTo>
                <a:cubicBezTo>
                  <a:pt x="567" y="22"/>
                  <a:pt x="595" y="37"/>
                  <a:pt x="620" y="59"/>
                </a:cubicBezTo>
                <a:cubicBezTo>
                  <a:pt x="643" y="78"/>
                  <a:pt x="665" y="98"/>
                  <a:pt x="686" y="121"/>
                </a:cubicBezTo>
                <a:cubicBezTo>
                  <a:pt x="726" y="165"/>
                  <a:pt x="749" y="217"/>
                  <a:pt x="768" y="272"/>
                </a:cubicBezTo>
                <a:cubicBezTo>
                  <a:pt x="794" y="344"/>
                  <a:pt x="787" y="417"/>
                  <a:pt x="772" y="490"/>
                </a:cubicBezTo>
                <a:cubicBezTo>
                  <a:pt x="772" y="493"/>
                  <a:pt x="770" y="496"/>
                  <a:pt x="769" y="499"/>
                </a:cubicBezTo>
                <a:cubicBezTo>
                  <a:pt x="758" y="562"/>
                  <a:pt x="725" y="616"/>
                  <a:pt x="689" y="667"/>
                </a:cubicBezTo>
                <a:cubicBezTo>
                  <a:pt x="678" y="684"/>
                  <a:pt x="661" y="698"/>
                  <a:pt x="645" y="710"/>
                </a:cubicBezTo>
                <a:cubicBezTo>
                  <a:pt x="628" y="722"/>
                  <a:pt x="612" y="736"/>
                  <a:pt x="591" y="742"/>
                </a:cubicBezTo>
                <a:cubicBezTo>
                  <a:pt x="588" y="743"/>
                  <a:pt x="490" y="773"/>
                  <a:pt x="487" y="774"/>
                </a:cubicBezTo>
                <a:cubicBezTo>
                  <a:pt x="454" y="784"/>
                  <a:pt x="420" y="780"/>
                  <a:pt x="388" y="782"/>
                </a:cubicBezTo>
                <a:close/>
                <a:moveTo>
                  <a:pt x="135" y="528"/>
                </a:moveTo>
                <a:lnTo>
                  <a:pt x="135" y="528"/>
                </a:lnTo>
                <a:cubicBezTo>
                  <a:pt x="149" y="526"/>
                  <a:pt x="155" y="517"/>
                  <a:pt x="164" y="510"/>
                </a:cubicBezTo>
                <a:cubicBezTo>
                  <a:pt x="177" y="501"/>
                  <a:pt x="190" y="491"/>
                  <a:pt x="202" y="480"/>
                </a:cubicBezTo>
                <a:cubicBezTo>
                  <a:pt x="238" y="446"/>
                  <a:pt x="273" y="412"/>
                  <a:pt x="310" y="378"/>
                </a:cubicBezTo>
                <a:cubicBezTo>
                  <a:pt x="327" y="362"/>
                  <a:pt x="337" y="344"/>
                  <a:pt x="339" y="320"/>
                </a:cubicBezTo>
                <a:cubicBezTo>
                  <a:pt x="344" y="258"/>
                  <a:pt x="351" y="195"/>
                  <a:pt x="356" y="133"/>
                </a:cubicBezTo>
                <a:cubicBezTo>
                  <a:pt x="357" y="129"/>
                  <a:pt x="356" y="124"/>
                  <a:pt x="355" y="117"/>
                </a:cubicBezTo>
                <a:cubicBezTo>
                  <a:pt x="349" y="116"/>
                  <a:pt x="343" y="114"/>
                  <a:pt x="337" y="114"/>
                </a:cubicBezTo>
                <a:cubicBezTo>
                  <a:pt x="317" y="114"/>
                  <a:pt x="300" y="124"/>
                  <a:pt x="282" y="130"/>
                </a:cubicBezTo>
                <a:cubicBezTo>
                  <a:pt x="234" y="144"/>
                  <a:pt x="197" y="174"/>
                  <a:pt x="165" y="210"/>
                </a:cubicBezTo>
                <a:cubicBezTo>
                  <a:pt x="154" y="222"/>
                  <a:pt x="145" y="235"/>
                  <a:pt x="138" y="250"/>
                </a:cubicBezTo>
                <a:cubicBezTo>
                  <a:pt x="121" y="284"/>
                  <a:pt x="108" y="321"/>
                  <a:pt x="102" y="359"/>
                </a:cubicBezTo>
                <a:cubicBezTo>
                  <a:pt x="98" y="381"/>
                  <a:pt x="95" y="403"/>
                  <a:pt x="92" y="425"/>
                </a:cubicBezTo>
                <a:cubicBezTo>
                  <a:pt x="91" y="432"/>
                  <a:pt x="91" y="438"/>
                  <a:pt x="92" y="444"/>
                </a:cubicBezTo>
                <a:cubicBezTo>
                  <a:pt x="94" y="459"/>
                  <a:pt x="96" y="473"/>
                  <a:pt x="99" y="487"/>
                </a:cubicBezTo>
                <a:cubicBezTo>
                  <a:pt x="100" y="491"/>
                  <a:pt x="103" y="496"/>
                  <a:pt x="106" y="499"/>
                </a:cubicBezTo>
                <a:cubicBezTo>
                  <a:pt x="115" y="510"/>
                  <a:pt x="126" y="519"/>
                  <a:pt x="135" y="528"/>
                </a:cubicBezTo>
                <a:close/>
                <a:moveTo>
                  <a:pt x="679" y="375"/>
                </a:moveTo>
                <a:lnTo>
                  <a:pt x="679" y="375"/>
                </a:lnTo>
                <a:cubicBezTo>
                  <a:pt x="682" y="341"/>
                  <a:pt x="674" y="302"/>
                  <a:pt x="658" y="265"/>
                </a:cubicBezTo>
                <a:cubicBezTo>
                  <a:pt x="645" y="231"/>
                  <a:pt x="629" y="198"/>
                  <a:pt x="604" y="169"/>
                </a:cubicBezTo>
                <a:cubicBezTo>
                  <a:pt x="553" y="114"/>
                  <a:pt x="553" y="124"/>
                  <a:pt x="499" y="109"/>
                </a:cubicBezTo>
                <a:cubicBezTo>
                  <a:pt x="487" y="105"/>
                  <a:pt x="473" y="107"/>
                  <a:pt x="461" y="106"/>
                </a:cubicBezTo>
                <a:cubicBezTo>
                  <a:pt x="455" y="106"/>
                  <a:pt x="449" y="112"/>
                  <a:pt x="448" y="119"/>
                </a:cubicBezTo>
                <a:cubicBezTo>
                  <a:pt x="448" y="122"/>
                  <a:pt x="448" y="125"/>
                  <a:pt x="448" y="129"/>
                </a:cubicBezTo>
                <a:cubicBezTo>
                  <a:pt x="445" y="178"/>
                  <a:pt x="441" y="228"/>
                  <a:pt x="439" y="277"/>
                </a:cubicBezTo>
                <a:cubicBezTo>
                  <a:pt x="438" y="297"/>
                  <a:pt x="438" y="316"/>
                  <a:pt x="438" y="335"/>
                </a:cubicBezTo>
                <a:cubicBezTo>
                  <a:pt x="438" y="342"/>
                  <a:pt x="442" y="348"/>
                  <a:pt x="448" y="350"/>
                </a:cubicBezTo>
                <a:cubicBezTo>
                  <a:pt x="475" y="358"/>
                  <a:pt x="496" y="375"/>
                  <a:pt x="518" y="391"/>
                </a:cubicBezTo>
                <a:cubicBezTo>
                  <a:pt x="561" y="420"/>
                  <a:pt x="606" y="444"/>
                  <a:pt x="651" y="468"/>
                </a:cubicBezTo>
                <a:cubicBezTo>
                  <a:pt x="658" y="472"/>
                  <a:pt x="664" y="469"/>
                  <a:pt x="667" y="463"/>
                </a:cubicBezTo>
                <a:cubicBezTo>
                  <a:pt x="678" y="437"/>
                  <a:pt x="678" y="409"/>
                  <a:pt x="679" y="375"/>
                </a:cubicBezTo>
                <a:close/>
                <a:moveTo>
                  <a:pt x="461" y="671"/>
                </a:moveTo>
                <a:lnTo>
                  <a:pt x="461" y="671"/>
                </a:lnTo>
                <a:cubicBezTo>
                  <a:pt x="464" y="674"/>
                  <a:pt x="470" y="677"/>
                  <a:pt x="477" y="675"/>
                </a:cubicBezTo>
                <a:cubicBezTo>
                  <a:pt x="532" y="664"/>
                  <a:pt x="577" y="635"/>
                  <a:pt x="609" y="587"/>
                </a:cubicBezTo>
                <a:cubicBezTo>
                  <a:pt x="611" y="584"/>
                  <a:pt x="611" y="578"/>
                  <a:pt x="613" y="573"/>
                </a:cubicBezTo>
                <a:cubicBezTo>
                  <a:pt x="608" y="569"/>
                  <a:pt x="603" y="564"/>
                  <a:pt x="598" y="561"/>
                </a:cubicBezTo>
                <a:cubicBezTo>
                  <a:pt x="552" y="532"/>
                  <a:pt x="505" y="505"/>
                  <a:pt x="462" y="471"/>
                </a:cubicBezTo>
                <a:cubicBezTo>
                  <a:pt x="458" y="469"/>
                  <a:pt x="454" y="466"/>
                  <a:pt x="449" y="465"/>
                </a:cubicBezTo>
                <a:cubicBezTo>
                  <a:pt x="447" y="464"/>
                  <a:pt x="443" y="464"/>
                  <a:pt x="441" y="466"/>
                </a:cubicBezTo>
                <a:cubicBezTo>
                  <a:pt x="439" y="468"/>
                  <a:pt x="437" y="472"/>
                  <a:pt x="438" y="474"/>
                </a:cubicBezTo>
                <a:cubicBezTo>
                  <a:pt x="448" y="518"/>
                  <a:pt x="451" y="563"/>
                  <a:pt x="457" y="607"/>
                </a:cubicBezTo>
                <a:cubicBezTo>
                  <a:pt x="459" y="628"/>
                  <a:pt x="460" y="648"/>
                  <a:pt x="461" y="671"/>
                </a:cubicBezTo>
                <a:close/>
                <a:moveTo>
                  <a:pt x="356" y="642"/>
                </a:moveTo>
                <a:lnTo>
                  <a:pt x="356" y="642"/>
                </a:lnTo>
                <a:cubicBezTo>
                  <a:pt x="355" y="631"/>
                  <a:pt x="352" y="612"/>
                  <a:pt x="350" y="593"/>
                </a:cubicBezTo>
                <a:cubicBezTo>
                  <a:pt x="348" y="572"/>
                  <a:pt x="348" y="551"/>
                  <a:pt x="345" y="531"/>
                </a:cubicBezTo>
                <a:cubicBezTo>
                  <a:pt x="344" y="521"/>
                  <a:pt x="341" y="512"/>
                  <a:pt x="339" y="503"/>
                </a:cubicBezTo>
                <a:cubicBezTo>
                  <a:pt x="338" y="499"/>
                  <a:pt x="330" y="497"/>
                  <a:pt x="327" y="499"/>
                </a:cubicBezTo>
                <a:cubicBezTo>
                  <a:pt x="316" y="507"/>
                  <a:pt x="306" y="514"/>
                  <a:pt x="296" y="523"/>
                </a:cubicBezTo>
                <a:cubicBezTo>
                  <a:pt x="270" y="548"/>
                  <a:pt x="240" y="571"/>
                  <a:pt x="212" y="594"/>
                </a:cubicBezTo>
                <a:cubicBezTo>
                  <a:pt x="207" y="598"/>
                  <a:pt x="203" y="603"/>
                  <a:pt x="199" y="608"/>
                </a:cubicBezTo>
                <a:cubicBezTo>
                  <a:pt x="196" y="611"/>
                  <a:pt x="197" y="614"/>
                  <a:pt x="200" y="617"/>
                </a:cubicBezTo>
                <a:cubicBezTo>
                  <a:pt x="205" y="621"/>
                  <a:pt x="209" y="625"/>
                  <a:pt x="215" y="628"/>
                </a:cubicBezTo>
                <a:cubicBezTo>
                  <a:pt x="235" y="637"/>
                  <a:pt x="255" y="647"/>
                  <a:pt x="276" y="656"/>
                </a:cubicBezTo>
                <a:cubicBezTo>
                  <a:pt x="294" y="663"/>
                  <a:pt x="312" y="669"/>
                  <a:pt x="330" y="675"/>
                </a:cubicBezTo>
                <a:cubicBezTo>
                  <a:pt x="336" y="676"/>
                  <a:pt x="343" y="675"/>
                  <a:pt x="349" y="674"/>
                </a:cubicBezTo>
                <a:cubicBezTo>
                  <a:pt x="352" y="674"/>
                  <a:pt x="355" y="671"/>
                  <a:pt x="356" y="669"/>
                </a:cubicBezTo>
                <a:cubicBezTo>
                  <a:pt x="356" y="663"/>
                  <a:pt x="356" y="656"/>
                  <a:pt x="356" y="64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23" name="Group 1122"/>
          <p:cNvGrpSpPr/>
          <p:nvPr userDrawn="1"/>
        </p:nvGrpSpPr>
        <p:grpSpPr>
          <a:xfrm>
            <a:off x="4042107" y="1023079"/>
            <a:ext cx="646113" cy="344488"/>
            <a:chOff x="5259388" y="1255713"/>
            <a:chExt cx="646113" cy="344488"/>
          </a:xfrm>
          <a:solidFill>
            <a:schemeClr val="bg2"/>
          </a:solidFill>
        </p:grpSpPr>
        <p:sp>
          <p:nvSpPr>
            <p:cNvPr id="1124" name="Freeform 53"/>
            <p:cNvSpPr>
              <a:spLocks noEditPoints="1"/>
            </p:cNvSpPr>
            <p:nvPr/>
          </p:nvSpPr>
          <p:spPr bwMode="auto">
            <a:xfrm>
              <a:off x="5259388" y="1255713"/>
              <a:ext cx="646113" cy="344488"/>
            </a:xfrm>
            <a:custGeom>
              <a:avLst/>
              <a:gdLst>
                <a:gd name="T0" fmla="*/ 532 w 1058"/>
                <a:gd name="T1" fmla="*/ 558 h 562"/>
                <a:gd name="T2" fmla="*/ 327 w 1058"/>
                <a:gd name="T3" fmla="*/ 519 h 562"/>
                <a:gd name="T4" fmla="*/ 234 w 1058"/>
                <a:gd name="T5" fmla="*/ 480 h 562"/>
                <a:gd name="T6" fmla="*/ 134 w 1058"/>
                <a:gd name="T7" fmla="*/ 414 h 562"/>
                <a:gd name="T8" fmla="*/ 22 w 1058"/>
                <a:gd name="T9" fmla="*/ 205 h 562"/>
                <a:gd name="T10" fmla="*/ 86 w 1058"/>
                <a:gd name="T11" fmla="*/ 142 h 562"/>
                <a:gd name="T12" fmla="*/ 204 w 1058"/>
                <a:gd name="T13" fmla="*/ 72 h 562"/>
                <a:gd name="T14" fmla="*/ 430 w 1058"/>
                <a:gd name="T15" fmla="*/ 9 h 562"/>
                <a:gd name="T16" fmla="*/ 584 w 1058"/>
                <a:gd name="T17" fmla="*/ 1 h 562"/>
                <a:gd name="T18" fmla="*/ 688 w 1058"/>
                <a:gd name="T19" fmla="*/ 18 h 562"/>
                <a:gd name="T20" fmla="*/ 926 w 1058"/>
                <a:gd name="T21" fmla="*/ 130 h 562"/>
                <a:gd name="T22" fmla="*/ 1046 w 1058"/>
                <a:gd name="T23" fmla="*/ 240 h 562"/>
                <a:gd name="T24" fmla="*/ 1033 w 1058"/>
                <a:gd name="T25" fmla="*/ 324 h 562"/>
                <a:gd name="T26" fmla="*/ 960 w 1058"/>
                <a:gd name="T27" fmla="*/ 417 h 562"/>
                <a:gd name="T28" fmla="*/ 804 w 1058"/>
                <a:gd name="T29" fmla="*/ 511 h 562"/>
                <a:gd name="T30" fmla="*/ 633 w 1058"/>
                <a:gd name="T31" fmla="*/ 554 h 562"/>
                <a:gd name="T32" fmla="*/ 418 w 1058"/>
                <a:gd name="T33" fmla="*/ 95 h 562"/>
                <a:gd name="T34" fmla="*/ 354 w 1058"/>
                <a:gd name="T35" fmla="*/ 147 h 562"/>
                <a:gd name="T36" fmla="*/ 325 w 1058"/>
                <a:gd name="T37" fmla="*/ 185 h 562"/>
                <a:gd name="T38" fmla="*/ 304 w 1058"/>
                <a:gd name="T39" fmla="*/ 268 h 562"/>
                <a:gd name="T40" fmla="*/ 345 w 1058"/>
                <a:gd name="T41" fmla="*/ 367 h 562"/>
                <a:gd name="T42" fmla="*/ 466 w 1058"/>
                <a:gd name="T43" fmla="*/ 452 h 562"/>
                <a:gd name="T44" fmla="*/ 675 w 1058"/>
                <a:gd name="T45" fmla="*/ 394 h 562"/>
                <a:gd name="T46" fmla="*/ 699 w 1058"/>
                <a:gd name="T47" fmla="*/ 193 h 562"/>
                <a:gd name="T48" fmla="*/ 583 w 1058"/>
                <a:gd name="T49" fmla="*/ 85 h 562"/>
                <a:gd name="T50" fmla="*/ 418 w 1058"/>
                <a:gd name="T51" fmla="*/ 95 h 562"/>
                <a:gd name="T52" fmla="*/ 939 w 1058"/>
                <a:gd name="T53" fmla="*/ 274 h 562"/>
                <a:gd name="T54" fmla="*/ 814 w 1058"/>
                <a:gd name="T55" fmla="*/ 170 h 562"/>
                <a:gd name="T56" fmla="*/ 804 w 1058"/>
                <a:gd name="T57" fmla="*/ 179 h 562"/>
                <a:gd name="T58" fmla="*/ 817 w 1058"/>
                <a:gd name="T59" fmla="*/ 278 h 562"/>
                <a:gd name="T60" fmla="*/ 810 w 1058"/>
                <a:gd name="T61" fmla="*/ 353 h 562"/>
                <a:gd name="T62" fmla="*/ 807 w 1058"/>
                <a:gd name="T63" fmla="*/ 376 h 562"/>
                <a:gd name="T64" fmla="*/ 829 w 1058"/>
                <a:gd name="T65" fmla="*/ 373 h 562"/>
                <a:gd name="T66" fmla="*/ 939 w 1058"/>
                <a:gd name="T67" fmla="*/ 274 h 562"/>
                <a:gd name="T68" fmla="*/ 218 w 1058"/>
                <a:gd name="T69" fmla="*/ 164 h 562"/>
                <a:gd name="T70" fmla="*/ 114 w 1058"/>
                <a:gd name="T71" fmla="*/ 239 h 562"/>
                <a:gd name="T72" fmla="*/ 158 w 1058"/>
                <a:gd name="T73" fmla="*/ 314 h 562"/>
                <a:gd name="T74" fmla="*/ 221 w 1058"/>
                <a:gd name="T75" fmla="*/ 356 h 562"/>
                <a:gd name="T76" fmla="*/ 211 w 1058"/>
                <a:gd name="T77" fmla="*/ 283 h 562"/>
                <a:gd name="T78" fmla="*/ 223 w 1058"/>
                <a:gd name="T79" fmla="*/ 184 h 562"/>
                <a:gd name="T80" fmla="*/ 218 w 1058"/>
                <a:gd name="T81" fmla="*/ 164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58" h="562">
                  <a:moveTo>
                    <a:pt x="532" y="558"/>
                  </a:moveTo>
                  <a:lnTo>
                    <a:pt x="532" y="558"/>
                  </a:lnTo>
                  <a:cubicBezTo>
                    <a:pt x="523" y="558"/>
                    <a:pt x="513" y="558"/>
                    <a:pt x="503" y="558"/>
                  </a:cubicBezTo>
                  <a:cubicBezTo>
                    <a:pt x="441" y="559"/>
                    <a:pt x="383" y="542"/>
                    <a:pt x="327" y="519"/>
                  </a:cubicBezTo>
                  <a:cubicBezTo>
                    <a:pt x="321" y="516"/>
                    <a:pt x="315" y="512"/>
                    <a:pt x="309" y="511"/>
                  </a:cubicBezTo>
                  <a:cubicBezTo>
                    <a:pt x="281" y="507"/>
                    <a:pt x="259" y="490"/>
                    <a:pt x="234" y="480"/>
                  </a:cubicBezTo>
                  <a:cubicBezTo>
                    <a:pt x="231" y="478"/>
                    <a:pt x="228" y="477"/>
                    <a:pt x="226" y="476"/>
                  </a:cubicBezTo>
                  <a:cubicBezTo>
                    <a:pt x="195" y="455"/>
                    <a:pt x="163" y="436"/>
                    <a:pt x="134" y="414"/>
                  </a:cubicBezTo>
                  <a:cubicBezTo>
                    <a:pt x="93" y="383"/>
                    <a:pt x="56" y="347"/>
                    <a:pt x="28" y="304"/>
                  </a:cubicBezTo>
                  <a:cubicBezTo>
                    <a:pt x="2" y="262"/>
                    <a:pt x="0" y="255"/>
                    <a:pt x="22" y="205"/>
                  </a:cubicBezTo>
                  <a:cubicBezTo>
                    <a:pt x="25" y="198"/>
                    <a:pt x="30" y="191"/>
                    <a:pt x="36" y="186"/>
                  </a:cubicBezTo>
                  <a:cubicBezTo>
                    <a:pt x="52" y="171"/>
                    <a:pt x="69" y="156"/>
                    <a:pt x="86" y="142"/>
                  </a:cubicBezTo>
                  <a:cubicBezTo>
                    <a:pt x="95" y="135"/>
                    <a:pt x="104" y="129"/>
                    <a:pt x="113" y="121"/>
                  </a:cubicBezTo>
                  <a:cubicBezTo>
                    <a:pt x="140" y="98"/>
                    <a:pt x="171" y="83"/>
                    <a:pt x="204" y="72"/>
                  </a:cubicBezTo>
                  <a:cubicBezTo>
                    <a:pt x="241" y="60"/>
                    <a:pt x="277" y="46"/>
                    <a:pt x="313" y="33"/>
                  </a:cubicBezTo>
                  <a:cubicBezTo>
                    <a:pt x="351" y="20"/>
                    <a:pt x="390" y="13"/>
                    <a:pt x="430" y="9"/>
                  </a:cubicBezTo>
                  <a:cubicBezTo>
                    <a:pt x="458" y="7"/>
                    <a:pt x="485" y="3"/>
                    <a:pt x="512" y="1"/>
                  </a:cubicBezTo>
                  <a:cubicBezTo>
                    <a:pt x="536" y="0"/>
                    <a:pt x="560" y="1"/>
                    <a:pt x="584" y="1"/>
                  </a:cubicBezTo>
                  <a:cubicBezTo>
                    <a:pt x="597" y="1"/>
                    <a:pt x="609" y="3"/>
                    <a:pt x="622" y="4"/>
                  </a:cubicBezTo>
                  <a:cubicBezTo>
                    <a:pt x="644" y="6"/>
                    <a:pt x="666" y="10"/>
                    <a:pt x="688" y="18"/>
                  </a:cubicBezTo>
                  <a:cubicBezTo>
                    <a:pt x="729" y="34"/>
                    <a:pt x="772" y="49"/>
                    <a:pt x="812" y="69"/>
                  </a:cubicBezTo>
                  <a:cubicBezTo>
                    <a:pt x="850" y="89"/>
                    <a:pt x="888" y="109"/>
                    <a:pt x="926" y="130"/>
                  </a:cubicBezTo>
                  <a:cubicBezTo>
                    <a:pt x="946" y="141"/>
                    <a:pt x="963" y="155"/>
                    <a:pt x="979" y="171"/>
                  </a:cubicBezTo>
                  <a:cubicBezTo>
                    <a:pt x="1002" y="194"/>
                    <a:pt x="1024" y="217"/>
                    <a:pt x="1046" y="240"/>
                  </a:cubicBezTo>
                  <a:cubicBezTo>
                    <a:pt x="1056" y="251"/>
                    <a:pt x="1058" y="263"/>
                    <a:pt x="1055" y="276"/>
                  </a:cubicBezTo>
                  <a:cubicBezTo>
                    <a:pt x="1050" y="293"/>
                    <a:pt x="1043" y="309"/>
                    <a:pt x="1033" y="324"/>
                  </a:cubicBezTo>
                  <a:cubicBezTo>
                    <a:pt x="1022" y="340"/>
                    <a:pt x="1011" y="355"/>
                    <a:pt x="1002" y="373"/>
                  </a:cubicBezTo>
                  <a:cubicBezTo>
                    <a:pt x="993" y="391"/>
                    <a:pt x="978" y="407"/>
                    <a:pt x="960" y="417"/>
                  </a:cubicBezTo>
                  <a:cubicBezTo>
                    <a:pt x="951" y="422"/>
                    <a:pt x="944" y="428"/>
                    <a:pt x="936" y="434"/>
                  </a:cubicBezTo>
                  <a:cubicBezTo>
                    <a:pt x="896" y="466"/>
                    <a:pt x="851" y="492"/>
                    <a:pt x="804" y="511"/>
                  </a:cubicBezTo>
                  <a:cubicBezTo>
                    <a:pt x="762" y="528"/>
                    <a:pt x="718" y="546"/>
                    <a:pt x="671" y="549"/>
                  </a:cubicBezTo>
                  <a:cubicBezTo>
                    <a:pt x="658" y="549"/>
                    <a:pt x="645" y="551"/>
                    <a:pt x="633" y="554"/>
                  </a:cubicBezTo>
                  <a:cubicBezTo>
                    <a:pt x="600" y="562"/>
                    <a:pt x="566" y="560"/>
                    <a:pt x="532" y="558"/>
                  </a:cubicBezTo>
                  <a:close/>
                  <a:moveTo>
                    <a:pt x="418" y="95"/>
                  </a:moveTo>
                  <a:lnTo>
                    <a:pt x="418" y="95"/>
                  </a:lnTo>
                  <a:cubicBezTo>
                    <a:pt x="396" y="113"/>
                    <a:pt x="378" y="134"/>
                    <a:pt x="354" y="147"/>
                  </a:cubicBezTo>
                  <a:cubicBezTo>
                    <a:pt x="350" y="149"/>
                    <a:pt x="347" y="154"/>
                    <a:pt x="344" y="158"/>
                  </a:cubicBezTo>
                  <a:cubicBezTo>
                    <a:pt x="338" y="167"/>
                    <a:pt x="331" y="176"/>
                    <a:pt x="325" y="185"/>
                  </a:cubicBezTo>
                  <a:cubicBezTo>
                    <a:pt x="310" y="207"/>
                    <a:pt x="309" y="234"/>
                    <a:pt x="304" y="258"/>
                  </a:cubicBezTo>
                  <a:cubicBezTo>
                    <a:pt x="303" y="261"/>
                    <a:pt x="303" y="265"/>
                    <a:pt x="304" y="268"/>
                  </a:cubicBezTo>
                  <a:cubicBezTo>
                    <a:pt x="307" y="283"/>
                    <a:pt x="310" y="299"/>
                    <a:pt x="314" y="315"/>
                  </a:cubicBezTo>
                  <a:cubicBezTo>
                    <a:pt x="319" y="335"/>
                    <a:pt x="329" y="353"/>
                    <a:pt x="345" y="367"/>
                  </a:cubicBezTo>
                  <a:cubicBezTo>
                    <a:pt x="378" y="396"/>
                    <a:pt x="411" y="423"/>
                    <a:pt x="448" y="446"/>
                  </a:cubicBezTo>
                  <a:cubicBezTo>
                    <a:pt x="453" y="449"/>
                    <a:pt x="460" y="452"/>
                    <a:pt x="466" y="452"/>
                  </a:cubicBezTo>
                  <a:cubicBezTo>
                    <a:pt x="501" y="454"/>
                    <a:pt x="536" y="458"/>
                    <a:pt x="571" y="455"/>
                  </a:cubicBezTo>
                  <a:cubicBezTo>
                    <a:pt x="615" y="451"/>
                    <a:pt x="650" y="431"/>
                    <a:pt x="675" y="394"/>
                  </a:cubicBezTo>
                  <a:cubicBezTo>
                    <a:pt x="695" y="365"/>
                    <a:pt x="709" y="332"/>
                    <a:pt x="717" y="298"/>
                  </a:cubicBezTo>
                  <a:cubicBezTo>
                    <a:pt x="726" y="261"/>
                    <a:pt x="722" y="226"/>
                    <a:pt x="699" y="193"/>
                  </a:cubicBezTo>
                  <a:cubicBezTo>
                    <a:pt x="673" y="158"/>
                    <a:pt x="647" y="124"/>
                    <a:pt x="613" y="97"/>
                  </a:cubicBezTo>
                  <a:cubicBezTo>
                    <a:pt x="603" y="89"/>
                    <a:pt x="594" y="85"/>
                    <a:pt x="583" y="85"/>
                  </a:cubicBezTo>
                  <a:cubicBezTo>
                    <a:pt x="545" y="84"/>
                    <a:pt x="509" y="90"/>
                    <a:pt x="473" y="97"/>
                  </a:cubicBezTo>
                  <a:cubicBezTo>
                    <a:pt x="454" y="100"/>
                    <a:pt x="435" y="100"/>
                    <a:pt x="418" y="95"/>
                  </a:cubicBezTo>
                  <a:close/>
                  <a:moveTo>
                    <a:pt x="939" y="274"/>
                  </a:moveTo>
                  <a:lnTo>
                    <a:pt x="939" y="274"/>
                  </a:lnTo>
                  <a:cubicBezTo>
                    <a:pt x="919" y="254"/>
                    <a:pt x="899" y="235"/>
                    <a:pt x="881" y="216"/>
                  </a:cubicBezTo>
                  <a:cubicBezTo>
                    <a:pt x="862" y="195"/>
                    <a:pt x="839" y="182"/>
                    <a:pt x="814" y="170"/>
                  </a:cubicBezTo>
                  <a:cubicBezTo>
                    <a:pt x="812" y="169"/>
                    <a:pt x="807" y="169"/>
                    <a:pt x="806" y="171"/>
                  </a:cubicBezTo>
                  <a:cubicBezTo>
                    <a:pt x="804" y="172"/>
                    <a:pt x="804" y="176"/>
                    <a:pt x="804" y="179"/>
                  </a:cubicBezTo>
                  <a:cubicBezTo>
                    <a:pt x="804" y="184"/>
                    <a:pt x="805" y="189"/>
                    <a:pt x="807" y="193"/>
                  </a:cubicBezTo>
                  <a:cubicBezTo>
                    <a:pt x="815" y="221"/>
                    <a:pt x="825" y="248"/>
                    <a:pt x="817" y="278"/>
                  </a:cubicBezTo>
                  <a:cubicBezTo>
                    <a:pt x="817" y="279"/>
                    <a:pt x="817" y="281"/>
                    <a:pt x="818" y="282"/>
                  </a:cubicBezTo>
                  <a:cubicBezTo>
                    <a:pt x="823" y="307"/>
                    <a:pt x="816" y="330"/>
                    <a:pt x="810" y="353"/>
                  </a:cubicBezTo>
                  <a:cubicBezTo>
                    <a:pt x="809" y="359"/>
                    <a:pt x="807" y="366"/>
                    <a:pt x="806" y="372"/>
                  </a:cubicBezTo>
                  <a:cubicBezTo>
                    <a:pt x="806" y="373"/>
                    <a:pt x="807" y="376"/>
                    <a:pt x="807" y="376"/>
                  </a:cubicBezTo>
                  <a:cubicBezTo>
                    <a:pt x="810" y="377"/>
                    <a:pt x="813" y="378"/>
                    <a:pt x="815" y="378"/>
                  </a:cubicBezTo>
                  <a:cubicBezTo>
                    <a:pt x="820" y="377"/>
                    <a:pt x="825" y="376"/>
                    <a:pt x="829" y="373"/>
                  </a:cubicBezTo>
                  <a:cubicBezTo>
                    <a:pt x="860" y="351"/>
                    <a:pt x="891" y="329"/>
                    <a:pt x="919" y="302"/>
                  </a:cubicBezTo>
                  <a:cubicBezTo>
                    <a:pt x="927" y="294"/>
                    <a:pt x="932" y="284"/>
                    <a:pt x="939" y="274"/>
                  </a:cubicBezTo>
                  <a:close/>
                  <a:moveTo>
                    <a:pt x="218" y="164"/>
                  </a:moveTo>
                  <a:lnTo>
                    <a:pt x="218" y="164"/>
                  </a:lnTo>
                  <a:cubicBezTo>
                    <a:pt x="215" y="165"/>
                    <a:pt x="212" y="165"/>
                    <a:pt x="209" y="166"/>
                  </a:cubicBezTo>
                  <a:cubicBezTo>
                    <a:pt x="175" y="187"/>
                    <a:pt x="144" y="213"/>
                    <a:pt x="114" y="239"/>
                  </a:cubicBezTo>
                  <a:cubicBezTo>
                    <a:pt x="107" y="244"/>
                    <a:pt x="105" y="254"/>
                    <a:pt x="111" y="260"/>
                  </a:cubicBezTo>
                  <a:cubicBezTo>
                    <a:pt x="126" y="278"/>
                    <a:pt x="141" y="297"/>
                    <a:pt x="158" y="314"/>
                  </a:cubicBezTo>
                  <a:cubicBezTo>
                    <a:pt x="175" y="331"/>
                    <a:pt x="194" y="346"/>
                    <a:pt x="216" y="356"/>
                  </a:cubicBezTo>
                  <a:cubicBezTo>
                    <a:pt x="218" y="357"/>
                    <a:pt x="220" y="357"/>
                    <a:pt x="221" y="356"/>
                  </a:cubicBezTo>
                  <a:cubicBezTo>
                    <a:pt x="223" y="354"/>
                    <a:pt x="226" y="351"/>
                    <a:pt x="225" y="349"/>
                  </a:cubicBezTo>
                  <a:cubicBezTo>
                    <a:pt x="221" y="327"/>
                    <a:pt x="216" y="305"/>
                    <a:pt x="211" y="283"/>
                  </a:cubicBezTo>
                  <a:cubicBezTo>
                    <a:pt x="210" y="274"/>
                    <a:pt x="209" y="264"/>
                    <a:pt x="210" y="255"/>
                  </a:cubicBezTo>
                  <a:cubicBezTo>
                    <a:pt x="214" y="231"/>
                    <a:pt x="215" y="207"/>
                    <a:pt x="223" y="184"/>
                  </a:cubicBezTo>
                  <a:cubicBezTo>
                    <a:pt x="225" y="180"/>
                    <a:pt x="224" y="175"/>
                    <a:pt x="224" y="170"/>
                  </a:cubicBezTo>
                  <a:cubicBezTo>
                    <a:pt x="224" y="166"/>
                    <a:pt x="222" y="164"/>
                    <a:pt x="218" y="1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54"/>
            <p:cNvSpPr>
              <a:spLocks/>
            </p:cNvSpPr>
            <p:nvPr/>
          </p:nvSpPr>
          <p:spPr bwMode="auto">
            <a:xfrm>
              <a:off x="5530850" y="1368425"/>
              <a:ext cx="101600" cy="103188"/>
            </a:xfrm>
            <a:custGeom>
              <a:avLst/>
              <a:gdLst>
                <a:gd name="T0" fmla="*/ 154 w 164"/>
                <a:gd name="T1" fmla="*/ 120 h 171"/>
                <a:gd name="T2" fmla="*/ 154 w 164"/>
                <a:gd name="T3" fmla="*/ 120 h 171"/>
                <a:gd name="T4" fmla="*/ 133 w 164"/>
                <a:gd name="T5" fmla="*/ 148 h 171"/>
                <a:gd name="T6" fmla="*/ 91 w 164"/>
                <a:gd name="T7" fmla="*/ 170 h 171"/>
                <a:gd name="T8" fmla="*/ 77 w 164"/>
                <a:gd name="T9" fmla="*/ 168 h 171"/>
                <a:gd name="T10" fmla="*/ 32 w 164"/>
                <a:gd name="T11" fmla="*/ 142 h 171"/>
                <a:gd name="T12" fmla="*/ 21 w 164"/>
                <a:gd name="T13" fmla="*/ 127 h 171"/>
                <a:gd name="T14" fmla="*/ 9 w 164"/>
                <a:gd name="T15" fmla="*/ 101 h 171"/>
                <a:gd name="T16" fmla="*/ 7 w 164"/>
                <a:gd name="T17" fmla="*/ 55 h 171"/>
                <a:gd name="T18" fmla="*/ 24 w 164"/>
                <a:gd name="T19" fmla="*/ 21 h 171"/>
                <a:gd name="T20" fmla="*/ 30 w 164"/>
                <a:gd name="T21" fmla="*/ 14 h 171"/>
                <a:gd name="T22" fmla="*/ 81 w 164"/>
                <a:gd name="T23" fmla="*/ 2 h 171"/>
                <a:gd name="T24" fmla="*/ 157 w 164"/>
                <a:gd name="T25" fmla="*/ 93 h 171"/>
                <a:gd name="T26" fmla="*/ 154 w 164"/>
                <a:gd name="T27" fmla="*/ 12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 h="171">
                  <a:moveTo>
                    <a:pt x="154" y="120"/>
                  </a:moveTo>
                  <a:lnTo>
                    <a:pt x="154" y="120"/>
                  </a:lnTo>
                  <a:cubicBezTo>
                    <a:pt x="146" y="131"/>
                    <a:pt x="139" y="139"/>
                    <a:pt x="133" y="148"/>
                  </a:cubicBezTo>
                  <a:cubicBezTo>
                    <a:pt x="122" y="162"/>
                    <a:pt x="107" y="166"/>
                    <a:pt x="91" y="170"/>
                  </a:cubicBezTo>
                  <a:cubicBezTo>
                    <a:pt x="87" y="171"/>
                    <a:pt x="82" y="170"/>
                    <a:pt x="77" y="168"/>
                  </a:cubicBezTo>
                  <a:cubicBezTo>
                    <a:pt x="61" y="163"/>
                    <a:pt x="46" y="153"/>
                    <a:pt x="32" y="142"/>
                  </a:cubicBezTo>
                  <a:cubicBezTo>
                    <a:pt x="27" y="139"/>
                    <a:pt x="24" y="133"/>
                    <a:pt x="21" y="127"/>
                  </a:cubicBezTo>
                  <a:cubicBezTo>
                    <a:pt x="16" y="119"/>
                    <a:pt x="14" y="109"/>
                    <a:pt x="9" y="101"/>
                  </a:cubicBezTo>
                  <a:cubicBezTo>
                    <a:pt x="0" y="86"/>
                    <a:pt x="2" y="70"/>
                    <a:pt x="7" y="55"/>
                  </a:cubicBezTo>
                  <a:cubicBezTo>
                    <a:pt x="11" y="43"/>
                    <a:pt x="18" y="32"/>
                    <a:pt x="24" y="21"/>
                  </a:cubicBezTo>
                  <a:cubicBezTo>
                    <a:pt x="25" y="18"/>
                    <a:pt x="28" y="16"/>
                    <a:pt x="30" y="14"/>
                  </a:cubicBezTo>
                  <a:cubicBezTo>
                    <a:pt x="46" y="6"/>
                    <a:pt x="63" y="0"/>
                    <a:pt x="81" y="2"/>
                  </a:cubicBezTo>
                  <a:cubicBezTo>
                    <a:pt x="135" y="9"/>
                    <a:pt x="164" y="51"/>
                    <a:pt x="157" y="93"/>
                  </a:cubicBezTo>
                  <a:cubicBezTo>
                    <a:pt x="156" y="101"/>
                    <a:pt x="156" y="109"/>
                    <a:pt x="154" y="1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26" name="Freeform 55"/>
          <p:cNvSpPr>
            <a:spLocks noEditPoints="1"/>
          </p:cNvSpPr>
          <p:nvPr userDrawn="1"/>
        </p:nvSpPr>
        <p:spPr bwMode="auto">
          <a:xfrm>
            <a:off x="4794582" y="999266"/>
            <a:ext cx="450850" cy="439738"/>
          </a:xfrm>
          <a:custGeom>
            <a:avLst/>
            <a:gdLst>
              <a:gd name="T0" fmla="*/ 738 w 738"/>
              <a:gd name="T1" fmla="*/ 366 h 720"/>
              <a:gd name="T2" fmla="*/ 706 w 738"/>
              <a:gd name="T3" fmla="*/ 508 h 720"/>
              <a:gd name="T4" fmla="*/ 545 w 738"/>
              <a:gd name="T5" fmla="*/ 673 h 720"/>
              <a:gd name="T6" fmla="*/ 468 w 738"/>
              <a:gd name="T7" fmla="*/ 707 h 720"/>
              <a:gd name="T8" fmla="*/ 305 w 738"/>
              <a:gd name="T9" fmla="*/ 717 h 720"/>
              <a:gd name="T10" fmla="*/ 217 w 738"/>
              <a:gd name="T11" fmla="*/ 698 h 720"/>
              <a:gd name="T12" fmla="*/ 153 w 738"/>
              <a:gd name="T13" fmla="*/ 639 h 720"/>
              <a:gd name="T14" fmla="*/ 84 w 738"/>
              <a:gd name="T15" fmla="*/ 589 h 720"/>
              <a:gd name="T16" fmla="*/ 3 w 738"/>
              <a:gd name="T17" fmla="*/ 371 h 720"/>
              <a:gd name="T18" fmla="*/ 34 w 738"/>
              <a:gd name="T19" fmla="*/ 254 h 720"/>
              <a:gd name="T20" fmla="*/ 84 w 738"/>
              <a:gd name="T21" fmla="*/ 152 h 720"/>
              <a:gd name="T22" fmla="*/ 166 w 738"/>
              <a:gd name="T23" fmla="*/ 74 h 720"/>
              <a:gd name="T24" fmla="*/ 295 w 738"/>
              <a:gd name="T25" fmla="*/ 15 h 720"/>
              <a:gd name="T26" fmla="*/ 440 w 738"/>
              <a:gd name="T27" fmla="*/ 14 h 720"/>
              <a:gd name="T28" fmla="*/ 541 w 738"/>
              <a:gd name="T29" fmla="*/ 40 h 720"/>
              <a:gd name="T30" fmla="*/ 612 w 738"/>
              <a:gd name="T31" fmla="*/ 79 h 720"/>
              <a:gd name="T32" fmla="*/ 697 w 738"/>
              <a:gd name="T33" fmla="*/ 197 h 720"/>
              <a:gd name="T34" fmla="*/ 738 w 738"/>
              <a:gd name="T35" fmla="*/ 337 h 720"/>
              <a:gd name="T36" fmla="*/ 504 w 738"/>
              <a:gd name="T37" fmla="*/ 589 h 720"/>
              <a:gd name="T38" fmla="*/ 497 w 738"/>
              <a:gd name="T39" fmla="*/ 574 h 720"/>
              <a:gd name="T40" fmla="*/ 430 w 738"/>
              <a:gd name="T41" fmla="*/ 406 h 720"/>
              <a:gd name="T42" fmla="*/ 451 w 738"/>
              <a:gd name="T43" fmla="*/ 310 h 720"/>
              <a:gd name="T44" fmla="*/ 564 w 738"/>
              <a:gd name="T45" fmla="*/ 172 h 720"/>
              <a:gd name="T46" fmla="*/ 518 w 738"/>
              <a:gd name="T47" fmla="*/ 116 h 720"/>
              <a:gd name="T48" fmla="*/ 454 w 738"/>
              <a:gd name="T49" fmla="*/ 94 h 720"/>
              <a:gd name="T50" fmla="*/ 320 w 738"/>
              <a:gd name="T51" fmla="*/ 91 h 720"/>
              <a:gd name="T52" fmla="*/ 190 w 738"/>
              <a:gd name="T53" fmla="*/ 157 h 720"/>
              <a:gd name="T54" fmla="*/ 213 w 738"/>
              <a:gd name="T55" fmla="*/ 181 h 720"/>
              <a:gd name="T56" fmla="*/ 291 w 738"/>
              <a:gd name="T57" fmla="*/ 302 h 720"/>
              <a:gd name="T58" fmla="*/ 287 w 738"/>
              <a:gd name="T59" fmla="*/ 504 h 720"/>
              <a:gd name="T60" fmla="*/ 228 w 738"/>
              <a:gd name="T61" fmla="*/ 592 h 720"/>
              <a:gd name="T62" fmla="*/ 251 w 738"/>
              <a:gd name="T63" fmla="*/ 616 h 720"/>
              <a:gd name="T64" fmla="*/ 368 w 738"/>
              <a:gd name="T65" fmla="*/ 630 h 720"/>
              <a:gd name="T66" fmla="*/ 452 w 738"/>
              <a:gd name="T67" fmla="*/ 619 h 720"/>
              <a:gd name="T68" fmla="*/ 143 w 738"/>
              <a:gd name="T69" fmla="*/ 534 h 720"/>
              <a:gd name="T70" fmla="*/ 163 w 738"/>
              <a:gd name="T71" fmla="*/ 520 h 720"/>
              <a:gd name="T72" fmla="*/ 214 w 738"/>
              <a:gd name="T73" fmla="*/ 398 h 720"/>
              <a:gd name="T74" fmla="*/ 184 w 738"/>
              <a:gd name="T75" fmla="*/ 280 h 720"/>
              <a:gd name="T76" fmla="*/ 127 w 738"/>
              <a:gd name="T77" fmla="*/ 239 h 720"/>
              <a:gd name="T78" fmla="*/ 85 w 738"/>
              <a:gd name="T79" fmla="*/ 381 h 720"/>
              <a:gd name="T80" fmla="*/ 140 w 738"/>
              <a:gd name="T81" fmla="*/ 532 h 720"/>
              <a:gd name="T82" fmla="*/ 621 w 738"/>
              <a:gd name="T83" fmla="*/ 248 h 720"/>
              <a:gd name="T84" fmla="*/ 617 w 738"/>
              <a:gd name="T85" fmla="*/ 248 h 720"/>
              <a:gd name="T86" fmla="*/ 537 w 738"/>
              <a:gd name="T87" fmla="*/ 342 h 720"/>
              <a:gd name="T88" fmla="*/ 524 w 738"/>
              <a:gd name="T89" fmla="*/ 426 h 720"/>
              <a:gd name="T90" fmla="*/ 554 w 738"/>
              <a:gd name="T91" fmla="*/ 499 h 720"/>
              <a:gd name="T92" fmla="*/ 622 w 738"/>
              <a:gd name="T93" fmla="*/ 468 h 720"/>
              <a:gd name="T94" fmla="*/ 645 w 738"/>
              <a:gd name="T95" fmla="*/ 333 h 720"/>
              <a:gd name="T96" fmla="*/ 621 w 738"/>
              <a:gd name="T97" fmla="*/ 24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8" h="720">
                <a:moveTo>
                  <a:pt x="738" y="366"/>
                </a:moveTo>
                <a:lnTo>
                  <a:pt x="738" y="366"/>
                </a:lnTo>
                <a:cubicBezTo>
                  <a:pt x="738" y="400"/>
                  <a:pt x="734" y="434"/>
                  <a:pt x="724" y="467"/>
                </a:cubicBezTo>
                <a:cubicBezTo>
                  <a:pt x="720" y="481"/>
                  <a:pt x="713" y="495"/>
                  <a:pt x="706" y="508"/>
                </a:cubicBezTo>
                <a:cubicBezTo>
                  <a:pt x="686" y="541"/>
                  <a:pt x="662" y="570"/>
                  <a:pt x="638" y="599"/>
                </a:cubicBezTo>
                <a:cubicBezTo>
                  <a:pt x="612" y="629"/>
                  <a:pt x="580" y="653"/>
                  <a:pt x="545" y="673"/>
                </a:cubicBezTo>
                <a:cubicBezTo>
                  <a:pt x="531" y="681"/>
                  <a:pt x="516" y="688"/>
                  <a:pt x="502" y="696"/>
                </a:cubicBezTo>
                <a:cubicBezTo>
                  <a:pt x="492" y="702"/>
                  <a:pt x="480" y="706"/>
                  <a:pt x="468" y="707"/>
                </a:cubicBezTo>
                <a:cubicBezTo>
                  <a:pt x="423" y="711"/>
                  <a:pt x="378" y="715"/>
                  <a:pt x="333" y="719"/>
                </a:cubicBezTo>
                <a:cubicBezTo>
                  <a:pt x="323" y="720"/>
                  <a:pt x="314" y="720"/>
                  <a:pt x="305" y="717"/>
                </a:cubicBezTo>
                <a:cubicBezTo>
                  <a:pt x="282" y="711"/>
                  <a:pt x="260" y="706"/>
                  <a:pt x="237" y="703"/>
                </a:cubicBezTo>
                <a:cubicBezTo>
                  <a:pt x="230" y="702"/>
                  <a:pt x="223" y="701"/>
                  <a:pt x="217" y="698"/>
                </a:cubicBezTo>
                <a:cubicBezTo>
                  <a:pt x="203" y="693"/>
                  <a:pt x="190" y="686"/>
                  <a:pt x="184" y="671"/>
                </a:cubicBezTo>
                <a:cubicBezTo>
                  <a:pt x="178" y="656"/>
                  <a:pt x="166" y="646"/>
                  <a:pt x="153" y="639"/>
                </a:cubicBezTo>
                <a:cubicBezTo>
                  <a:pt x="145" y="634"/>
                  <a:pt x="137" y="629"/>
                  <a:pt x="128" y="625"/>
                </a:cubicBezTo>
                <a:cubicBezTo>
                  <a:pt x="110" y="616"/>
                  <a:pt x="96" y="603"/>
                  <a:pt x="84" y="589"/>
                </a:cubicBezTo>
                <a:cubicBezTo>
                  <a:pt x="51" y="553"/>
                  <a:pt x="28" y="512"/>
                  <a:pt x="18" y="464"/>
                </a:cubicBezTo>
                <a:cubicBezTo>
                  <a:pt x="11" y="433"/>
                  <a:pt x="6" y="402"/>
                  <a:pt x="3" y="371"/>
                </a:cubicBezTo>
                <a:cubicBezTo>
                  <a:pt x="0" y="339"/>
                  <a:pt x="6" y="308"/>
                  <a:pt x="22" y="280"/>
                </a:cubicBezTo>
                <a:cubicBezTo>
                  <a:pt x="26" y="272"/>
                  <a:pt x="30" y="263"/>
                  <a:pt x="34" y="254"/>
                </a:cubicBezTo>
                <a:cubicBezTo>
                  <a:pt x="41" y="236"/>
                  <a:pt x="48" y="218"/>
                  <a:pt x="56" y="201"/>
                </a:cubicBezTo>
                <a:cubicBezTo>
                  <a:pt x="64" y="184"/>
                  <a:pt x="76" y="169"/>
                  <a:pt x="84" y="152"/>
                </a:cubicBezTo>
                <a:cubicBezTo>
                  <a:pt x="90" y="139"/>
                  <a:pt x="99" y="129"/>
                  <a:pt x="108" y="119"/>
                </a:cubicBezTo>
                <a:cubicBezTo>
                  <a:pt x="125" y="101"/>
                  <a:pt x="144" y="85"/>
                  <a:pt x="166" y="74"/>
                </a:cubicBezTo>
                <a:cubicBezTo>
                  <a:pt x="196" y="58"/>
                  <a:pt x="225" y="40"/>
                  <a:pt x="257" y="28"/>
                </a:cubicBezTo>
                <a:cubicBezTo>
                  <a:pt x="269" y="23"/>
                  <a:pt x="283" y="19"/>
                  <a:pt x="295" y="15"/>
                </a:cubicBezTo>
                <a:cubicBezTo>
                  <a:pt x="320" y="5"/>
                  <a:pt x="344" y="0"/>
                  <a:pt x="371" y="4"/>
                </a:cubicBezTo>
                <a:cubicBezTo>
                  <a:pt x="394" y="7"/>
                  <a:pt x="417" y="7"/>
                  <a:pt x="440" y="14"/>
                </a:cubicBezTo>
                <a:cubicBezTo>
                  <a:pt x="447" y="17"/>
                  <a:pt x="456" y="17"/>
                  <a:pt x="464" y="17"/>
                </a:cubicBezTo>
                <a:cubicBezTo>
                  <a:pt x="492" y="18"/>
                  <a:pt x="518" y="23"/>
                  <a:pt x="541" y="40"/>
                </a:cubicBezTo>
                <a:cubicBezTo>
                  <a:pt x="548" y="44"/>
                  <a:pt x="556" y="47"/>
                  <a:pt x="563" y="50"/>
                </a:cubicBezTo>
                <a:cubicBezTo>
                  <a:pt x="582" y="56"/>
                  <a:pt x="597" y="67"/>
                  <a:pt x="612" y="79"/>
                </a:cubicBezTo>
                <a:cubicBezTo>
                  <a:pt x="638" y="100"/>
                  <a:pt x="658" y="125"/>
                  <a:pt x="674" y="154"/>
                </a:cubicBezTo>
                <a:cubicBezTo>
                  <a:pt x="682" y="168"/>
                  <a:pt x="691" y="183"/>
                  <a:pt x="697" y="197"/>
                </a:cubicBezTo>
                <a:cubicBezTo>
                  <a:pt x="706" y="216"/>
                  <a:pt x="712" y="235"/>
                  <a:pt x="721" y="254"/>
                </a:cubicBezTo>
                <a:cubicBezTo>
                  <a:pt x="733" y="280"/>
                  <a:pt x="737" y="309"/>
                  <a:pt x="738" y="337"/>
                </a:cubicBezTo>
                <a:cubicBezTo>
                  <a:pt x="738" y="347"/>
                  <a:pt x="738" y="356"/>
                  <a:pt x="738" y="366"/>
                </a:cubicBezTo>
                <a:close/>
                <a:moveTo>
                  <a:pt x="504" y="589"/>
                </a:moveTo>
                <a:lnTo>
                  <a:pt x="504" y="589"/>
                </a:lnTo>
                <a:cubicBezTo>
                  <a:pt x="504" y="582"/>
                  <a:pt x="501" y="578"/>
                  <a:pt x="497" y="574"/>
                </a:cubicBezTo>
                <a:cubicBezTo>
                  <a:pt x="475" y="555"/>
                  <a:pt x="459" y="531"/>
                  <a:pt x="446" y="505"/>
                </a:cubicBezTo>
                <a:cubicBezTo>
                  <a:pt x="430" y="474"/>
                  <a:pt x="427" y="440"/>
                  <a:pt x="430" y="406"/>
                </a:cubicBezTo>
                <a:cubicBezTo>
                  <a:pt x="431" y="389"/>
                  <a:pt x="434" y="373"/>
                  <a:pt x="437" y="357"/>
                </a:cubicBezTo>
                <a:cubicBezTo>
                  <a:pt x="440" y="341"/>
                  <a:pt x="444" y="325"/>
                  <a:pt x="451" y="310"/>
                </a:cubicBezTo>
                <a:cubicBezTo>
                  <a:pt x="474" y="261"/>
                  <a:pt x="506" y="219"/>
                  <a:pt x="547" y="185"/>
                </a:cubicBezTo>
                <a:cubicBezTo>
                  <a:pt x="553" y="180"/>
                  <a:pt x="558" y="177"/>
                  <a:pt x="564" y="172"/>
                </a:cubicBezTo>
                <a:cubicBezTo>
                  <a:pt x="577" y="161"/>
                  <a:pt x="577" y="155"/>
                  <a:pt x="564" y="143"/>
                </a:cubicBezTo>
                <a:cubicBezTo>
                  <a:pt x="550" y="132"/>
                  <a:pt x="536" y="121"/>
                  <a:pt x="518" y="116"/>
                </a:cubicBezTo>
                <a:cubicBezTo>
                  <a:pt x="511" y="113"/>
                  <a:pt x="503" y="110"/>
                  <a:pt x="496" y="106"/>
                </a:cubicBezTo>
                <a:cubicBezTo>
                  <a:pt x="483" y="96"/>
                  <a:pt x="469" y="95"/>
                  <a:pt x="454" y="94"/>
                </a:cubicBezTo>
                <a:cubicBezTo>
                  <a:pt x="439" y="93"/>
                  <a:pt x="424" y="91"/>
                  <a:pt x="409" y="88"/>
                </a:cubicBezTo>
                <a:cubicBezTo>
                  <a:pt x="379" y="81"/>
                  <a:pt x="350" y="83"/>
                  <a:pt x="320" y="91"/>
                </a:cubicBezTo>
                <a:cubicBezTo>
                  <a:pt x="284" y="100"/>
                  <a:pt x="252" y="117"/>
                  <a:pt x="219" y="135"/>
                </a:cubicBezTo>
                <a:cubicBezTo>
                  <a:pt x="209" y="140"/>
                  <a:pt x="200" y="149"/>
                  <a:pt x="190" y="157"/>
                </a:cubicBezTo>
                <a:cubicBezTo>
                  <a:pt x="189" y="158"/>
                  <a:pt x="189" y="163"/>
                  <a:pt x="190" y="164"/>
                </a:cubicBezTo>
                <a:cubicBezTo>
                  <a:pt x="198" y="170"/>
                  <a:pt x="206" y="175"/>
                  <a:pt x="213" y="181"/>
                </a:cubicBezTo>
                <a:cubicBezTo>
                  <a:pt x="240" y="200"/>
                  <a:pt x="262" y="224"/>
                  <a:pt x="273" y="257"/>
                </a:cubicBezTo>
                <a:cubicBezTo>
                  <a:pt x="278" y="272"/>
                  <a:pt x="285" y="287"/>
                  <a:pt x="291" y="302"/>
                </a:cubicBezTo>
                <a:cubicBezTo>
                  <a:pt x="301" y="329"/>
                  <a:pt x="310" y="357"/>
                  <a:pt x="312" y="386"/>
                </a:cubicBezTo>
                <a:cubicBezTo>
                  <a:pt x="315" y="427"/>
                  <a:pt x="306" y="467"/>
                  <a:pt x="287" y="504"/>
                </a:cubicBezTo>
                <a:cubicBezTo>
                  <a:pt x="272" y="535"/>
                  <a:pt x="256" y="565"/>
                  <a:pt x="230" y="588"/>
                </a:cubicBezTo>
                <a:cubicBezTo>
                  <a:pt x="229" y="589"/>
                  <a:pt x="228" y="591"/>
                  <a:pt x="228" y="592"/>
                </a:cubicBezTo>
                <a:cubicBezTo>
                  <a:pt x="228" y="594"/>
                  <a:pt x="228" y="597"/>
                  <a:pt x="229" y="600"/>
                </a:cubicBezTo>
                <a:cubicBezTo>
                  <a:pt x="234" y="608"/>
                  <a:pt x="241" y="614"/>
                  <a:pt x="251" y="616"/>
                </a:cubicBezTo>
                <a:cubicBezTo>
                  <a:pt x="270" y="620"/>
                  <a:pt x="289" y="622"/>
                  <a:pt x="307" y="627"/>
                </a:cubicBezTo>
                <a:cubicBezTo>
                  <a:pt x="327" y="633"/>
                  <a:pt x="348" y="634"/>
                  <a:pt x="368" y="630"/>
                </a:cubicBezTo>
                <a:cubicBezTo>
                  <a:pt x="387" y="627"/>
                  <a:pt x="405" y="625"/>
                  <a:pt x="425" y="625"/>
                </a:cubicBezTo>
                <a:cubicBezTo>
                  <a:pt x="434" y="625"/>
                  <a:pt x="444" y="624"/>
                  <a:pt x="452" y="619"/>
                </a:cubicBezTo>
                <a:cubicBezTo>
                  <a:pt x="471" y="610"/>
                  <a:pt x="489" y="601"/>
                  <a:pt x="504" y="589"/>
                </a:cubicBezTo>
                <a:close/>
                <a:moveTo>
                  <a:pt x="143" y="534"/>
                </a:moveTo>
                <a:lnTo>
                  <a:pt x="143" y="534"/>
                </a:lnTo>
                <a:cubicBezTo>
                  <a:pt x="152" y="532"/>
                  <a:pt x="158" y="526"/>
                  <a:pt x="163" y="520"/>
                </a:cubicBezTo>
                <a:cubicBezTo>
                  <a:pt x="178" y="499"/>
                  <a:pt x="191" y="476"/>
                  <a:pt x="203" y="453"/>
                </a:cubicBezTo>
                <a:cubicBezTo>
                  <a:pt x="211" y="436"/>
                  <a:pt x="215" y="418"/>
                  <a:pt x="214" y="398"/>
                </a:cubicBezTo>
                <a:cubicBezTo>
                  <a:pt x="213" y="379"/>
                  <a:pt x="212" y="360"/>
                  <a:pt x="206" y="342"/>
                </a:cubicBezTo>
                <a:cubicBezTo>
                  <a:pt x="199" y="321"/>
                  <a:pt x="191" y="301"/>
                  <a:pt x="184" y="280"/>
                </a:cubicBezTo>
                <a:cubicBezTo>
                  <a:pt x="177" y="259"/>
                  <a:pt x="163" y="246"/>
                  <a:pt x="145" y="235"/>
                </a:cubicBezTo>
                <a:cubicBezTo>
                  <a:pt x="138" y="231"/>
                  <a:pt x="130" y="233"/>
                  <a:pt x="127" y="239"/>
                </a:cubicBezTo>
                <a:cubicBezTo>
                  <a:pt x="111" y="266"/>
                  <a:pt x="100" y="295"/>
                  <a:pt x="89" y="325"/>
                </a:cubicBezTo>
                <a:cubicBezTo>
                  <a:pt x="83" y="344"/>
                  <a:pt x="82" y="362"/>
                  <a:pt x="85" y="381"/>
                </a:cubicBezTo>
                <a:cubicBezTo>
                  <a:pt x="88" y="404"/>
                  <a:pt x="92" y="427"/>
                  <a:pt x="97" y="450"/>
                </a:cubicBezTo>
                <a:cubicBezTo>
                  <a:pt x="105" y="480"/>
                  <a:pt x="118" y="509"/>
                  <a:pt x="140" y="532"/>
                </a:cubicBezTo>
                <a:cubicBezTo>
                  <a:pt x="141" y="533"/>
                  <a:pt x="142" y="533"/>
                  <a:pt x="143" y="534"/>
                </a:cubicBezTo>
                <a:close/>
                <a:moveTo>
                  <a:pt x="621" y="248"/>
                </a:moveTo>
                <a:lnTo>
                  <a:pt x="621" y="248"/>
                </a:lnTo>
                <a:cubicBezTo>
                  <a:pt x="619" y="248"/>
                  <a:pt x="618" y="247"/>
                  <a:pt x="617" y="248"/>
                </a:cubicBezTo>
                <a:cubicBezTo>
                  <a:pt x="613" y="249"/>
                  <a:pt x="609" y="250"/>
                  <a:pt x="606" y="252"/>
                </a:cubicBezTo>
                <a:cubicBezTo>
                  <a:pt x="575" y="276"/>
                  <a:pt x="555" y="308"/>
                  <a:pt x="537" y="342"/>
                </a:cubicBezTo>
                <a:cubicBezTo>
                  <a:pt x="534" y="348"/>
                  <a:pt x="532" y="355"/>
                  <a:pt x="531" y="361"/>
                </a:cubicBezTo>
                <a:cubicBezTo>
                  <a:pt x="528" y="383"/>
                  <a:pt x="526" y="405"/>
                  <a:pt x="524" y="426"/>
                </a:cubicBezTo>
                <a:cubicBezTo>
                  <a:pt x="522" y="447"/>
                  <a:pt x="526" y="467"/>
                  <a:pt x="541" y="483"/>
                </a:cubicBezTo>
                <a:cubicBezTo>
                  <a:pt x="546" y="487"/>
                  <a:pt x="549" y="494"/>
                  <a:pt x="554" y="499"/>
                </a:cubicBezTo>
                <a:cubicBezTo>
                  <a:pt x="576" y="524"/>
                  <a:pt x="581" y="529"/>
                  <a:pt x="601" y="499"/>
                </a:cubicBezTo>
                <a:cubicBezTo>
                  <a:pt x="608" y="489"/>
                  <a:pt x="615" y="478"/>
                  <a:pt x="622" y="468"/>
                </a:cubicBezTo>
                <a:cubicBezTo>
                  <a:pt x="631" y="454"/>
                  <a:pt x="635" y="438"/>
                  <a:pt x="638" y="422"/>
                </a:cubicBezTo>
                <a:cubicBezTo>
                  <a:pt x="642" y="393"/>
                  <a:pt x="642" y="363"/>
                  <a:pt x="645" y="333"/>
                </a:cubicBezTo>
                <a:cubicBezTo>
                  <a:pt x="646" y="328"/>
                  <a:pt x="644" y="322"/>
                  <a:pt x="644" y="317"/>
                </a:cubicBezTo>
                <a:cubicBezTo>
                  <a:pt x="641" y="292"/>
                  <a:pt x="633" y="269"/>
                  <a:pt x="621" y="24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27" name="Group 1126"/>
          <p:cNvGrpSpPr/>
          <p:nvPr userDrawn="1"/>
        </p:nvGrpSpPr>
        <p:grpSpPr>
          <a:xfrm>
            <a:off x="5335919" y="1000854"/>
            <a:ext cx="476250" cy="454025"/>
            <a:chOff x="6553200" y="1233488"/>
            <a:chExt cx="476250" cy="454025"/>
          </a:xfrm>
          <a:solidFill>
            <a:schemeClr val="bg2"/>
          </a:solidFill>
        </p:grpSpPr>
        <p:sp>
          <p:nvSpPr>
            <p:cNvPr id="1128" name="Freeform 56"/>
            <p:cNvSpPr>
              <a:spLocks noEditPoints="1"/>
            </p:cNvSpPr>
            <p:nvPr/>
          </p:nvSpPr>
          <p:spPr bwMode="auto">
            <a:xfrm>
              <a:off x="6553200" y="1233488"/>
              <a:ext cx="476250" cy="454025"/>
            </a:xfrm>
            <a:custGeom>
              <a:avLst/>
              <a:gdLst>
                <a:gd name="T0" fmla="*/ 417 w 778"/>
                <a:gd name="T1" fmla="*/ 0 h 743"/>
                <a:gd name="T2" fmla="*/ 658 w 778"/>
                <a:gd name="T3" fmla="*/ 100 h 743"/>
                <a:gd name="T4" fmla="*/ 691 w 778"/>
                <a:gd name="T5" fmla="*/ 136 h 743"/>
                <a:gd name="T6" fmla="*/ 768 w 778"/>
                <a:gd name="T7" fmla="*/ 291 h 743"/>
                <a:gd name="T8" fmla="*/ 754 w 778"/>
                <a:gd name="T9" fmla="*/ 496 h 743"/>
                <a:gd name="T10" fmla="*/ 685 w 778"/>
                <a:gd name="T11" fmla="*/ 602 h 743"/>
                <a:gd name="T12" fmla="*/ 609 w 778"/>
                <a:gd name="T13" fmla="*/ 663 h 743"/>
                <a:gd name="T14" fmla="*/ 496 w 778"/>
                <a:gd name="T15" fmla="*/ 727 h 743"/>
                <a:gd name="T16" fmla="*/ 391 w 778"/>
                <a:gd name="T17" fmla="*/ 738 h 743"/>
                <a:gd name="T18" fmla="*/ 302 w 778"/>
                <a:gd name="T19" fmla="*/ 725 h 743"/>
                <a:gd name="T20" fmla="*/ 178 w 778"/>
                <a:gd name="T21" fmla="*/ 674 h 743"/>
                <a:gd name="T22" fmla="*/ 102 w 778"/>
                <a:gd name="T23" fmla="*/ 620 h 743"/>
                <a:gd name="T24" fmla="*/ 44 w 778"/>
                <a:gd name="T25" fmla="*/ 552 h 743"/>
                <a:gd name="T26" fmla="*/ 10 w 778"/>
                <a:gd name="T27" fmla="*/ 479 h 743"/>
                <a:gd name="T28" fmla="*/ 1 w 778"/>
                <a:gd name="T29" fmla="*/ 353 h 743"/>
                <a:gd name="T30" fmla="*/ 21 w 778"/>
                <a:gd name="T31" fmla="*/ 275 h 743"/>
                <a:gd name="T32" fmla="*/ 145 w 778"/>
                <a:gd name="T33" fmla="*/ 93 h 743"/>
                <a:gd name="T34" fmla="*/ 356 w 778"/>
                <a:gd name="T35" fmla="*/ 6 h 743"/>
                <a:gd name="T36" fmla="*/ 657 w 778"/>
                <a:gd name="T37" fmla="*/ 243 h 743"/>
                <a:gd name="T38" fmla="*/ 637 w 778"/>
                <a:gd name="T39" fmla="*/ 205 h 743"/>
                <a:gd name="T40" fmla="*/ 504 w 778"/>
                <a:gd name="T41" fmla="*/ 93 h 743"/>
                <a:gd name="T42" fmla="*/ 447 w 778"/>
                <a:gd name="T43" fmla="*/ 91 h 743"/>
                <a:gd name="T44" fmla="*/ 392 w 778"/>
                <a:gd name="T45" fmla="*/ 151 h 743"/>
                <a:gd name="T46" fmla="*/ 369 w 778"/>
                <a:gd name="T47" fmla="*/ 154 h 743"/>
                <a:gd name="T48" fmla="*/ 291 w 778"/>
                <a:gd name="T49" fmla="*/ 106 h 743"/>
                <a:gd name="T50" fmla="*/ 190 w 778"/>
                <a:gd name="T51" fmla="*/ 147 h 743"/>
                <a:gd name="T52" fmla="*/ 109 w 778"/>
                <a:gd name="T53" fmla="*/ 245 h 743"/>
                <a:gd name="T54" fmla="*/ 144 w 778"/>
                <a:gd name="T55" fmla="*/ 280 h 743"/>
                <a:gd name="T56" fmla="*/ 155 w 778"/>
                <a:gd name="T57" fmla="*/ 348 h 743"/>
                <a:gd name="T58" fmla="*/ 90 w 778"/>
                <a:gd name="T59" fmla="*/ 404 h 743"/>
                <a:gd name="T60" fmla="*/ 83 w 778"/>
                <a:gd name="T61" fmla="*/ 457 h 743"/>
                <a:gd name="T62" fmla="*/ 105 w 778"/>
                <a:gd name="T63" fmla="*/ 510 h 743"/>
                <a:gd name="T64" fmla="*/ 166 w 778"/>
                <a:gd name="T65" fmla="*/ 571 h 743"/>
                <a:gd name="T66" fmla="*/ 222 w 778"/>
                <a:gd name="T67" fmla="*/ 548 h 743"/>
                <a:gd name="T68" fmla="*/ 277 w 778"/>
                <a:gd name="T69" fmla="*/ 580 h 743"/>
                <a:gd name="T70" fmla="*/ 298 w 778"/>
                <a:gd name="T71" fmla="*/ 633 h 743"/>
                <a:gd name="T72" fmla="*/ 428 w 778"/>
                <a:gd name="T73" fmla="*/ 650 h 743"/>
                <a:gd name="T74" fmla="*/ 475 w 778"/>
                <a:gd name="T75" fmla="*/ 587 h 743"/>
                <a:gd name="T76" fmla="*/ 514 w 778"/>
                <a:gd name="T77" fmla="*/ 561 h 743"/>
                <a:gd name="T78" fmla="*/ 613 w 778"/>
                <a:gd name="T79" fmla="*/ 547 h 743"/>
                <a:gd name="T80" fmla="*/ 677 w 778"/>
                <a:gd name="T81" fmla="*/ 400 h 743"/>
                <a:gd name="T82" fmla="*/ 621 w 778"/>
                <a:gd name="T83" fmla="*/ 353 h 743"/>
                <a:gd name="T84" fmla="*/ 598 w 778"/>
                <a:gd name="T85" fmla="*/ 323 h 743"/>
                <a:gd name="T86" fmla="*/ 643 w 778"/>
                <a:gd name="T87" fmla="*/ 26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8" h="743">
                  <a:moveTo>
                    <a:pt x="417" y="0"/>
                  </a:moveTo>
                  <a:lnTo>
                    <a:pt x="417" y="0"/>
                  </a:lnTo>
                  <a:cubicBezTo>
                    <a:pt x="469" y="0"/>
                    <a:pt x="517" y="12"/>
                    <a:pt x="562" y="37"/>
                  </a:cubicBezTo>
                  <a:cubicBezTo>
                    <a:pt x="596" y="55"/>
                    <a:pt x="626" y="79"/>
                    <a:pt x="658" y="100"/>
                  </a:cubicBezTo>
                  <a:cubicBezTo>
                    <a:pt x="663" y="104"/>
                    <a:pt x="668" y="109"/>
                    <a:pt x="672" y="114"/>
                  </a:cubicBezTo>
                  <a:cubicBezTo>
                    <a:pt x="679" y="121"/>
                    <a:pt x="684" y="129"/>
                    <a:pt x="691" y="136"/>
                  </a:cubicBezTo>
                  <a:cubicBezTo>
                    <a:pt x="713" y="154"/>
                    <a:pt x="725" y="178"/>
                    <a:pt x="737" y="203"/>
                  </a:cubicBezTo>
                  <a:cubicBezTo>
                    <a:pt x="750" y="231"/>
                    <a:pt x="762" y="260"/>
                    <a:pt x="768" y="291"/>
                  </a:cubicBezTo>
                  <a:cubicBezTo>
                    <a:pt x="777" y="337"/>
                    <a:pt x="778" y="383"/>
                    <a:pt x="772" y="430"/>
                  </a:cubicBezTo>
                  <a:cubicBezTo>
                    <a:pt x="764" y="451"/>
                    <a:pt x="762" y="475"/>
                    <a:pt x="754" y="496"/>
                  </a:cubicBezTo>
                  <a:cubicBezTo>
                    <a:pt x="747" y="515"/>
                    <a:pt x="737" y="534"/>
                    <a:pt x="725" y="550"/>
                  </a:cubicBezTo>
                  <a:cubicBezTo>
                    <a:pt x="713" y="569"/>
                    <a:pt x="698" y="585"/>
                    <a:pt x="685" y="602"/>
                  </a:cubicBezTo>
                  <a:cubicBezTo>
                    <a:pt x="682" y="605"/>
                    <a:pt x="680" y="608"/>
                    <a:pt x="676" y="611"/>
                  </a:cubicBezTo>
                  <a:cubicBezTo>
                    <a:pt x="654" y="628"/>
                    <a:pt x="631" y="646"/>
                    <a:pt x="609" y="663"/>
                  </a:cubicBezTo>
                  <a:cubicBezTo>
                    <a:pt x="600" y="670"/>
                    <a:pt x="591" y="677"/>
                    <a:pt x="583" y="683"/>
                  </a:cubicBezTo>
                  <a:cubicBezTo>
                    <a:pt x="557" y="703"/>
                    <a:pt x="529" y="720"/>
                    <a:pt x="496" y="727"/>
                  </a:cubicBezTo>
                  <a:cubicBezTo>
                    <a:pt x="473" y="731"/>
                    <a:pt x="450" y="736"/>
                    <a:pt x="428" y="740"/>
                  </a:cubicBezTo>
                  <a:cubicBezTo>
                    <a:pt x="415" y="743"/>
                    <a:pt x="403" y="741"/>
                    <a:pt x="391" y="738"/>
                  </a:cubicBezTo>
                  <a:cubicBezTo>
                    <a:pt x="366" y="733"/>
                    <a:pt x="340" y="730"/>
                    <a:pt x="314" y="726"/>
                  </a:cubicBezTo>
                  <a:cubicBezTo>
                    <a:pt x="310" y="725"/>
                    <a:pt x="306" y="725"/>
                    <a:pt x="302" y="725"/>
                  </a:cubicBezTo>
                  <a:cubicBezTo>
                    <a:pt x="273" y="730"/>
                    <a:pt x="248" y="719"/>
                    <a:pt x="224" y="707"/>
                  </a:cubicBezTo>
                  <a:cubicBezTo>
                    <a:pt x="207" y="699"/>
                    <a:pt x="192" y="687"/>
                    <a:pt x="178" y="674"/>
                  </a:cubicBezTo>
                  <a:cubicBezTo>
                    <a:pt x="165" y="661"/>
                    <a:pt x="151" y="651"/>
                    <a:pt x="134" y="644"/>
                  </a:cubicBezTo>
                  <a:cubicBezTo>
                    <a:pt x="122" y="638"/>
                    <a:pt x="112" y="630"/>
                    <a:pt x="102" y="620"/>
                  </a:cubicBezTo>
                  <a:cubicBezTo>
                    <a:pt x="84" y="602"/>
                    <a:pt x="66" y="586"/>
                    <a:pt x="55" y="563"/>
                  </a:cubicBezTo>
                  <a:cubicBezTo>
                    <a:pt x="53" y="559"/>
                    <a:pt x="48" y="555"/>
                    <a:pt x="44" y="552"/>
                  </a:cubicBezTo>
                  <a:cubicBezTo>
                    <a:pt x="30" y="541"/>
                    <a:pt x="24" y="526"/>
                    <a:pt x="20" y="510"/>
                  </a:cubicBezTo>
                  <a:cubicBezTo>
                    <a:pt x="18" y="499"/>
                    <a:pt x="16" y="489"/>
                    <a:pt x="10" y="479"/>
                  </a:cubicBezTo>
                  <a:cubicBezTo>
                    <a:pt x="2" y="464"/>
                    <a:pt x="1" y="448"/>
                    <a:pt x="1" y="431"/>
                  </a:cubicBezTo>
                  <a:cubicBezTo>
                    <a:pt x="0" y="405"/>
                    <a:pt x="1" y="379"/>
                    <a:pt x="1" y="353"/>
                  </a:cubicBezTo>
                  <a:cubicBezTo>
                    <a:pt x="1" y="344"/>
                    <a:pt x="3" y="335"/>
                    <a:pt x="6" y="325"/>
                  </a:cubicBezTo>
                  <a:cubicBezTo>
                    <a:pt x="11" y="309"/>
                    <a:pt x="16" y="291"/>
                    <a:pt x="21" y="275"/>
                  </a:cubicBezTo>
                  <a:cubicBezTo>
                    <a:pt x="29" y="248"/>
                    <a:pt x="42" y="225"/>
                    <a:pt x="57" y="202"/>
                  </a:cubicBezTo>
                  <a:cubicBezTo>
                    <a:pt x="84" y="163"/>
                    <a:pt x="115" y="129"/>
                    <a:pt x="145" y="93"/>
                  </a:cubicBezTo>
                  <a:cubicBezTo>
                    <a:pt x="168" y="66"/>
                    <a:pt x="198" y="47"/>
                    <a:pt x="233" y="37"/>
                  </a:cubicBezTo>
                  <a:cubicBezTo>
                    <a:pt x="274" y="25"/>
                    <a:pt x="314" y="13"/>
                    <a:pt x="356" y="6"/>
                  </a:cubicBezTo>
                  <a:cubicBezTo>
                    <a:pt x="376" y="3"/>
                    <a:pt x="397" y="2"/>
                    <a:pt x="417" y="0"/>
                  </a:cubicBezTo>
                  <a:close/>
                  <a:moveTo>
                    <a:pt x="657" y="243"/>
                  </a:moveTo>
                  <a:lnTo>
                    <a:pt x="657" y="243"/>
                  </a:lnTo>
                  <a:cubicBezTo>
                    <a:pt x="651" y="232"/>
                    <a:pt x="644" y="218"/>
                    <a:pt x="637" y="205"/>
                  </a:cubicBezTo>
                  <a:cubicBezTo>
                    <a:pt x="635" y="200"/>
                    <a:pt x="632" y="196"/>
                    <a:pt x="628" y="192"/>
                  </a:cubicBezTo>
                  <a:cubicBezTo>
                    <a:pt x="592" y="152"/>
                    <a:pt x="553" y="117"/>
                    <a:pt x="504" y="93"/>
                  </a:cubicBezTo>
                  <a:cubicBezTo>
                    <a:pt x="495" y="89"/>
                    <a:pt x="487" y="86"/>
                    <a:pt x="477" y="84"/>
                  </a:cubicBezTo>
                  <a:cubicBezTo>
                    <a:pt x="466" y="81"/>
                    <a:pt x="456" y="82"/>
                    <a:pt x="447" y="91"/>
                  </a:cubicBezTo>
                  <a:cubicBezTo>
                    <a:pt x="429" y="107"/>
                    <a:pt x="410" y="123"/>
                    <a:pt x="398" y="145"/>
                  </a:cubicBezTo>
                  <a:cubicBezTo>
                    <a:pt x="397" y="147"/>
                    <a:pt x="395" y="149"/>
                    <a:pt x="392" y="151"/>
                  </a:cubicBezTo>
                  <a:cubicBezTo>
                    <a:pt x="389" y="153"/>
                    <a:pt x="385" y="155"/>
                    <a:pt x="381" y="155"/>
                  </a:cubicBezTo>
                  <a:cubicBezTo>
                    <a:pt x="378" y="156"/>
                    <a:pt x="373" y="154"/>
                    <a:pt x="369" y="154"/>
                  </a:cubicBezTo>
                  <a:cubicBezTo>
                    <a:pt x="355" y="154"/>
                    <a:pt x="344" y="147"/>
                    <a:pt x="333" y="138"/>
                  </a:cubicBezTo>
                  <a:cubicBezTo>
                    <a:pt x="319" y="127"/>
                    <a:pt x="304" y="117"/>
                    <a:pt x="291" y="106"/>
                  </a:cubicBezTo>
                  <a:cubicBezTo>
                    <a:pt x="285" y="101"/>
                    <a:pt x="278" y="100"/>
                    <a:pt x="271" y="102"/>
                  </a:cubicBezTo>
                  <a:cubicBezTo>
                    <a:pt x="241" y="112"/>
                    <a:pt x="213" y="126"/>
                    <a:pt x="190" y="147"/>
                  </a:cubicBezTo>
                  <a:cubicBezTo>
                    <a:pt x="168" y="168"/>
                    <a:pt x="149" y="191"/>
                    <a:pt x="129" y="214"/>
                  </a:cubicBezTo>
                  <a:cubicBezTo>
                    <a:pt x="121" y="223"/>
                    <a:pt x="116" y="234"/>
                    <a:pt x="109" y="245"/>
                  </a:cubicBezTo>
                  <a:cubicBezTo>
                    <a:pt x="113" y="250"/>
                    <a:pt x="115" y="255"/>
                    <a:pt x="119" y="259"/>
                  </a:cubicBezTo>
                  <a:cubicBezTo>
                    <a:pt x="127" y="266"/>
                    <a:pt x="136" y="272"/>
                    <a:pt x="144" y="280"/>
                  </a:cubicBezTo>
                  <a:cubicBezTo>
                    <a:pt x="154" y="290"/>
                    <a:pt x="162" y="301"/>
                    <a:pt x="164" y="315"/>
                  </a:cubicBezTo>
                  <a:cubicBezTo>
                    <a:pt x="167" y="328"/>
                    <a:pt x="166" y="339"/>
                    <a:pt x="155" y="348"/>
                  </a:cubicBezTo>
                  <a:cubicBezTo>
                    <a:pt x="150" y="351"/>
                    <a:pt x="146" y="355"/>
                    <a:pt x="143" y="359"/>
                  </a:cubicBezTo>
                  <a:cubicBezTo>
                    <a:pt x="128" y="378"/>
                    <a:pt x="110" y="392"/>
                    <a:pt x="90" y="404"/>
                  </a:cubicBezTo>
                  <a:cubicBezTo>
                    <a:pt x="75" y="412"/>
                    <a:pt x="72" y="417"/>
                    <a:pt x="77" y="438"/>
                  </a:cubicBezTo>
                  <a:cubicBezTo>
                    <a:pt x="78" y="445"/>
                    <a:pt x="81" y="451"/>
                    <a:pt x="83" y="457"/>
                  </a:cubicBezTo>
                  <a:cubicBezTo>
                    <a:pt x="90" y="472"/>
                    <a:pt x="99" y="486"/>
                    <a:pt x="102" y="502"/>
                  </a:cubicBezTo>
                  <a:cubicBezTo>
                    <a:pt x="102" y="505"/>
                    <a:pt x="104" y="508"/>
                    <a:pt x="105" y="510"/>
                  </a:cubicBezTo>
                  <a:cubicBezTo>
                    <a:pt x="121" y="529"/>
                    <a:pt x="132" y="551"/>
                    <a:pt x="151" y="567"/>
                  </a:cubicBezTo>
                  <a:cubicBezTo>
                    <a:pt x="155" y="570"/>
                    <a:pt x="160" y="573"/>
                    <a:pt x="166" y="571"/>
                  </a:cubicBezTo>
                  <a:cubicBezTo>
                    <a:pt x="175" y="569"/>
                    <a:pt x="184" y="566"/>
                    <a:pt x="193" y="562"/>
                  </a:cubicBezTo>
                  <a:cubicBezTo>
                    <a:pt x="203" y="558"/>
                    <a:pt x="212" y="552"/>
                    <a:pt x="222" y="548"/>
                  </a:cubicBezTo>
                  <a:cubicBezTo>
                    <a:pt x="227" y="546"/>
                    <a:pt x="233" y="545"/>
                    <a:pt x="238" y="547"/>
                  </a:cubicBezTo>
                  <a:cubicBezTo>
                    <a:pt x="256" y="552"/>
                    <a:pt x="270" y="563"/>
                    <a:pt x="277" y="580"/>
                  </a:cubicBezTo>
                  <a:cubicBezTo>
                    <a:pt x="281" y="589"/>
                    <a:pt x="284" y="598"/>
                    <a:pt x="287" y="607"/>
                  </a:cubicBezTo>
                  <a:cubicBezTo>
                    <a:pt x="291" y="616"/>
                    <a:pt x="295" y="624"/>
                    <a:pt x="298" y="633"/>
                  </a:cubicBezTo>
                  <a:cubicBezTo>
                    <a:pt x="330" y="639"/>
                    <a:pt x="361" y="645"/>
                    <a:pt x="391" y="650"/>
                  </a:cubicBezTo>
                  <a:cubicBezTo>
                    <a:pt x="403" y="652"/>
                    <a:pt x="416" y="651"/>
                    <a:pt x="428" y="650"/>
                  </a:cubicBezTo>
                  <a:cubicBezTo>
                    <a:pt x="445" y="649"/>
                    <a:pt x="457" y="642"/>
                    <a:pt x="462" y="625"/>
                  </a:cubicBezTo>
                  <a:cubicBezTo>
                    <a:pt x="466" y="612"/>
                    <a:pt x="471" y="600"/>
                    <a:pt x="475" y="587"/>
                  </a:cubicBezTo>
                  <a:cubicBezTo>
                    <a:pt x="479" y="576"/>
                    <a:pt x="487" y="569"/>
                    <a:pt x="498" y="565"/>
                  </a:cubicBezTo>
                  <a:cubicBezTo>
                    <a:pt x="504" y="564"/>
                    <a:pt x="509" y="562"/>
                    <a:pt x="514" y="561"/>
                  </a:cubicBezTo>
                  <a:cubicBezTo>
                    <a:pt x="538" y="556"/>
                    <a:pt x="562" y="551"/>
                    <a:pt x="587" y="555"/>
                  </a:cubicBezTo>
                  <a:cubicBezTo>
                    <a:pt x="597" y="556"/>
                    <a:pt x="606" y="554"/>
                    <a:pt x="613" y="547"/>
                  </a:cubicBezTo>
                  <a:cubicBezTo>
                    <a:pt x="650" y="510"/>
                    <a:pt x="675" y="467"/>
                    <a:pt x="682" y="415"/>
                  </a:cubicBezTo>
                  <a:cubicBezTo>
                    <a:pt x="683" y="409"/>
                    <a:pt x="681" y="404"/>
                    <a:pt x="677" y="400"/>
                  </a:cubicBezTo>
                  <a:cubicBezTo>
                    <a:pt x="665" y="390"/>
                    <a:pt x="652" y="380"/>
                    <a:pt x="639" y="369"/>
                  </a:cubicBezTo>
                  <a:cubicBezTo>
                    <a:pt x="633" y="364"/>
                    <a:pt x="627" y="358"/>
                    <a:pt x="621" y="353"/>
                  </a:cubicBezTo>
                  <a:cubicBezTo>
                    <a:pt x="615" y="349"/>
                    <a:pt x="609" y="346"/>
                    <a:pt x="602" y="342"/>
                  </a:cubicBezTo>
                  <a:cubicBezTo>
                    <a:pt x="601" y="336"/>
                    <a:pt x="600" y="330"/>
                    <a:pt x="598" y="323"/>
                  </a:cubicBezTo>
                  <a:cubicBezTo>
                    <a:pt x="595" y="313"/>
                    <a:pt x="598" y="304"/>
                    <a:pt x="606" y="297"/>
                  </a:cubicBezTo>
                  <a:cubicBezTo>
                    <a:pt x="618" y="286"/>
                    <a:pt x="630" y="276"/>
                    <a:pt x="643" y="265"/>
                  </a:cubicBezTo>
                  <a:cubicBezTo>
                    <a:pt x="649" y="260"/>
                    <a:pt x="655" y="254"/>
                    <a:pt x="657"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57"/>
            <p:cNvSpPr>
              <a:spLocks noEditPoints="1"/>
            </p:cNvSpPr>
            <p:nvPr/>
          </p:nvSpPr>
          <p:spPr bwMode="auto">
            <a:xfrm>
              <a:off x="6672263" y="1354138"/>
              <a:ext cx="217488" cy="211138"/>
            </a:xfrm>
            <a:custGeom>
              <a:avLst/>
              <a:gdLst>
                <a:gd name="T0" fmla="*/ 355 w 355"/>
                <a:gd name="T1" fmla="*/ 181 h 345"/>
                <a:gd name="T2" fmla="*/ 355 w 355"/>
                <a:gd name="T3" fmla="*/ 181 h 345"/>
                <a:gd name="T4" fmla="*/ 353 w 355"/>
                <a:gd name="T5" fmla="*/ 191 h 345"/>
                <a:gd name="T6" fmla="*/ 329 w 355"/>
                <a:gd name="T7" fmla="*/ 269 h 345"/>
                <a:gd name="T8" fmla="*/ 306 w 355"/>
                <a:gd name="T9" fmla="*/ 312 h 345"/>
                <a:gd name="T10" fmla="*/ 264 w 355"/>
                <a:gd name="T11" fmla="*/ 332 h 345"/>
                <a:gd name="T12" fmla="*/ 240 w 355"/>
                <a:gd name="T13" fmla="*/ 336 h 345"/>
                <a:gd name="T14" fmla="*/ 208 w 355"/>
                <a:gd name="T15" fmla="*/ 344 h 345"/>
                <a:gd name="T16" fmla="*/ 192 w 355"/>
                <a:gd name="T17" fmla="*/ 344 h 345"/>
                <a:gd name="T18" fmla="*/ 143 w 355"/>
                <a:gd name="T19" fmla="*/ 338 h 345"/>
                <a:gd name="T20" fmla="*/ 98 w 355"/>
                <a:gd name="T21" fmla="*/ 322 h 345"/>
                <a:gd name="T22" fmla="*/ 84 w 355"/>
                <a:gd name="T23" fmla="*/ 312 h 345"/>
                <a:gd name="T24" fmla="*/ 52 w 355"/>
                <a:gd name="T25" fmla="*/ 274 h 345"/>
                <a:gd name="T26" fmla="*/ 36 w 355"/>
                <a:gd name="T27" fmla="*/ 250 h 345"/>
                <a:gd name="T28" fmla="*/ 7 w 355"/>
                <a:gd name="T29" fmla="*/ 192 h 345"/>
                <a:gd name="T30" fmla="*/ 21 w 355"/>
                <a:gd name="T31" fmla="*/ 135 h 345"/>
                <a:gd name="T32" fmla="*/ 42 w 355"/>
                <a:gd name="T33" fmla="*/ 116 h 345"/>
                <a:gd name="T34" fmla="*/ 90 w 355"/>
                <a:gd name="T35" fmla="*/ 65 h 345"/>
                <a:gd name="T36" fmla="*/ 135 w 355"/>
                <a:gd name="T37" fmla="*/ 25 h 345"/>
                <a:gd name="T38" fmla="*/ 166 w 355"/>
                <a:gd name="T39" fmla="*/ 6 h 345"/>
                <a:gd name="T40" fmla="*/ 201 w 355"/>
                <a:gd name="T41" fmla="*/ 8 h 345"/>
                <a:gd name="T42" fmla="*/ 207 w 355"/>
                <a:gd name="T43" fmla="*/ 13 h 345"/>
                <a:gd name="T44" fmla="*/ 256 w 355"/>
                <a:gd name="T45" fmla="*/ 57 h 345"/>
                <a:gd name="T46" fmla="*/ 335 w 355"/>
                <a:gd name="T47" fmla="*/ 127 h 345"/>
                <a:gd name="T48" fmla="*/ 355 w 355"/>
                <a:gd name="T49" fmla="*/ 181 h 345"/>
                <a:gd name="T50" fmla="*/ 190 w 355"/>
                <a:gd name="T51" fmla="*/ 271 h 345"/>
                <a:gd name="T52" fmla="*/ 190 w 355"/>
                <a:gd name="T53" fmla="*/ 271 h 345"/>
                <a:gd name="T54" fmla="*/ 190 w 355"/>
                <a:gd name="T55" fmla="*/ 273 h 345"/>
                <a:gd name="T56" fmla="*/ 235 w 355"/>
                <a:gd name="T57" fmla="*/ 273 h 345"/>
                <a:gd name="T58" fmla="*/ 246 w 355"/>
                <a:gd name="T59" fmla="*/ 264 h 345"/>
                <a:gd name="T60" fmla="*/ 279 w 355"/>
                <a:gd name="T61" fmla="*/ 177 h 345"/>
                <a:gd name="T62" fmla="*/ 281 w 355"/>
                <a:gd name="T63" fmla="*/ 173 h 345"/>
                <a:gd name="T64" fmla="*/ 276 w 355"/>
                <a:gd name="T65" fmla="*/ 154 h 345"/>
                <a:gd name="T66" fmla="*/ 260 w 355"/>
                <a:gd name="T67" fmla="*/ 143 h 345"/>
                <a:gd name="T68" fmla="*/ 188 w 355"/>
                <a:gd name="T69" fmla="*/ 98 h 345"/>
                <a:gd name="T70" fmla="*/ 167 w 355"/>
                <a:gd name="T71" fmla="*/ 101 h 345"/>
                <a:gd name="T72" fmla="*/ 102 w 355"/>
                <a:gd name="T73" fmla="*/ 168 h 345"/>
                <a:gd name="T74" fmla="*/ 93 w 355"/>
                <a:gd name="T75" fmla="*/ 176 h 345"/>
                <a:gd name="T76" fmla="*/ 89 w 355"/>
                <a:gd name="T77" fmla="*/ 195 h 345"/>
                <a:gd name="T78" fmla="*/ 96 w 355"/>
                <a:gd name="T79" fmla="*/ 205 h 345"/>
                <a:gd name="T80" fmla="*/ 130 w 355"/>
                <a:gd name="T81" fmla="*/ 260 h 345"/>
                <a:gd name="T82" fmla="*/ 132 w 355"/>
                <a:gd name="T83" fmla="*/ 263 h 345"/>
                <a:gd name="T84" fmla="*/ 150 w 355"/>
                <a:gd name="T85" fmla="*/ 273 h 345"/>
                <a:gd name="T86" fmla="*/ 190 w 355"/>
                <a:gd name="T87" fmla="*/ 27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5" h="345">
                  <a:moveTo>
                    <a:pt x="355" y="181"/>
                  </a:moveTo>
                  <a:lnTo>
                    <a:pt x="355" y="181"/>
                  </a:lnTo>
                  <a:cubicBezTo>
                    <a:pt x="355" y="183"/>
                    <a:pt x="355" y="187"/>
                    <a:pt x="353" y="191"/>
                  </a:cubicBezTo>
                  <a:cubicBezTo>
                    <a:pt x="341" y="216"/>
                    <a:pt x="336" y="243"/>
                    <a:pt x="329" y="269"/>
                  </a:cubicBezTo>
                  <a:cubicBezTo>
                    <a:pt x="325" y="285"/>
                    <a:pt x="318" y="300"/>
                    <a:pt x="306" y="312"/>
                  </a:cubicBezTo>
                  <a:cubicBezTo>
                    <a:pt x="295" y="324"/>
                    <a:pt x="282" y="334"/>
                    <a:pt x="264" y="332"/>
                  </a:cubicBezTo>
                  <a:cubicBezTo>
                    <a:pt x="256" y="332"/>
                    <a:pt x="248" y="334"/>
                    <a:pt x="240" y="336"/>
                  </a:cubicBezTo>
                  <a:cubicBezTo>
                    <a:pt x="229" y="338"/>
                    <a:pt x="219" y="342"/>
                    <a:pt x="208" y="344"/>
                  </a:cubicBezTo>
                  <a:cubicBezTo>
                    <a:pt x="203" y="345"/>
                    <a:pt x="197" y="345"/>
                    <a:pt x="192" y="344"/>
                  </a:cubicBezTo>
                  <a:cubicBezTo>
                    <a:pt x="176" y="343"/>
                    <a:pt x="160" y="339"/>
                    <a:pt x="143" y="338"/>
                  </a:cubicBezTo>
                  <a:cubicBezTo>
                    <a:pt x="127" y="336"/>
                    <a:pt x="112" y="331"/>
                    <a:pt x="98" y="322"/>
                  </a:cubicBezTo>
                  <a:cubicBezTo>
                    <a:pt x="93" y="319"/>
                    <a:pt x="89" y="314"/>
                    <a:pt x="84" y="312"/>
                  </a:cubicBezTo>
                  <a:cubicBezTo>
                    <a:pt x="67" y="305"/>
                    <a:pt x="56" y="293"/>
                    <a:pt x="52" y="274"/>
                  </a:cubicBezTo>
                  <a:cubicBezTo>
                    <a:pt x="49" y="265"/>
                    <a:pt x="42" y="258"/>
                    <a:pt x="36" y="250"/>
                  </a:cubicBezTo>
                  <a:cubicBezTo>
                    <a:pt x="21" y="233"/>
                    <a:pt x="13" y="213"/>
                    <a:pt x="7" y="192"/>
                  </a:cubicBezTo>
                  <a:cubicBezTo>
                    <a:pt x="0" y="171"/>
                    <a:pt x="7" y="152"/>
                    <a:pt x="21" y="135"/>
                  </a:cubicBezTo>
                  <a:cubicBezTo>
                    <a:pt x="27" y="128"/>
                    <a:pt x="35" y="122"/>
                    <a:pt x="42" y="116"/>
                  </a:cubicBezTo>
                  <a:cubicBezTo>
                    <a:pt x="60" y="101"/>
                    <a:pt x="76" y="85"/>
                    <a:pt x="90" y="65"/>
                  </a:cubicBezTo>
                  <a:cubicBezTo>
                    <a:pt x="102" y="48"/>
                    <a:pt x="117" y="35"/>
                    <a:pt x="135" y="25"/>
                  </a:cubicBezTo>
                  <a:cubicBezTo>
                    <a:pt x="146" y="19"/>
                    <a:pt x="156" y="12"/>
                    <a:pt x="166" y="6"/>
                  </a:cubicBezTo>
                  <a:cubicBezTo>
                    <a:pt x="176" y="0"/>
                    <a:pt x="192" y="1"/>
                    <a:pt x="201" y="8"/>
                  </a:cubicBezTo>
                  <a:cubicBezTo>
                    <a:pt x="203" y="10"/>
                    <a:pt x="205" y="11"/>
                    <a:pt x="207" y="13"/>
                  </a:cubicBezTo>
                  <a:cubicBezTo>
                    <a:pt x="221" y="30"/>
                    <a:pt x="238" y="45"/>
                    <a:pt x="256" y="57"/>
                  </a:cubicBezTo>
                  <a:cubicBezTo>
                    <a:pt x="285" y="77"/>
                    <a:pt x="307" y="105"/>
                    <a:pt x="335" y="127"/>
                  </a:cubicBezTo>
                  <a:cubicBezTo>
                    <a:pt x="351" y="140"/>
                    <a:pt x="354" y="160"/>
                    <a:pt x="355" y="181"/>
                  </a:cubicBezTo>
                  <a:close/>
                  <a:moveTo>
                    <a:pt x="190" y="271"/>
                  </a:moveTo>
                  <a:lnTo>
                    <a:pt x="190" y="271"/>
                  </a:lnTo>
                  <a:cubicBezTo>
                    <a:pt x="190" y="272"/>
                    <a:pt x="190" y="273"/>
                    <a:pt x="190" y="273"/>
                  </a:cubicBezTo>
                  <a:cubicBezTo>
                    <a:pt x="205" y="273"/>
                    <a:pt x="220" y="273"/>
                    <a:pt x="235" y="273"/>
                  </a:cubicBezTo>
                  <a:cubicBezTo>
                    <a:pt x="240" y="273"/>
                    <a:pt x="245" y="269"/>
                    <a:pt x="246" y="264"/>
                  </a:cubicBezTo>
                  <a:cubicBezTo>
                    <a:pt x="254" y="233"/>
                    <a:pt x="261" y="203"/>
                    <a:pt x="279" y="177"/>
                  </a:cubicBezTo>
                  <a:cubicBezTo>
                    <a:pt x="280" y="176"/>
                    <a:pt x="280" y="174"/>
                    <a:pt x="281" y="173"/>
                  </a:cubicBezTo>
                  <a:cubicBezTo>
                    <a:pt x="283" y="167"/>
                    <a:pt x="281" y="158"/>
                    <a:pt x="276" y="154"/>
                  </a:cubicBezTo>
                  <a:cubicBezTo>
                    <a:pt x="271" y="150"/>
                    <a:pt x="266" y="145"/>
                    <a:pt x="260" y="143"/>
                  </a:cubicBezTo>
                  <a:cubicBezTo>
                    <a:pt x="234" y="131"/>
                    <a:pt x="210" y="117"/>
                    <a:pt x="188" y="98"/>
                  </a:cubicBezTo>
                  <a:cubicBezTo>
                    <a:pt x="180" y="91"/>
                    <a:pt x="174" y="93"/>
                    <a:pt x="167" y="101"/>
                  </a:cubicBezTo>
                  <a:cubicBezTo>
                    <a:pt x="148" y="126"/>
                    <a:pt x="126" y="149"/>
                    <a:pt x="102" y="168"/>
                  </a:cubicBezTo>
                  <a:cubicBezTo>
                    <a:pt x="99" y="171"/>
                    <a:pt x="96" y="173"/>
                    <a:pt x="93" y="176"/>
                  </a:cubicBezTo>
                  <a:cubicBezTo>
                    <a:pt x="87" y="182"/>
                    <a:pt x="86" y="189"/>
                    <a:pt x="89" y="195"/>
                  </a:cubicBezTo>
                  <a:cubicBezTo>
                    <a:pt x="91" y="198"/>
                    <a:pt x="93" y="202"/>
                    <a:pt x="96" y="205"/>
                  </a:cubicBezTo>
                  <a:cubicBezTo>
                    <a:pt x="109" y="222"/>
                    <a:pt x="122" y="240"/>
                    <a:pt x="130" y="260"/>
                  </a:cubicBezTo>
                  <a:cubicBezTo>
                    <a:pt x="130" y="261"/>
                    <a:pt x="131" y="262"/>
                    <a:pt x="132" y="263"/>
                  </a:cubicBezTo>
                  <a:cubicBezTo>
                    <a:pt x="137" y="269"/>
                    <a:pt x="142" y="273"/>
                    <a:pt x="150" y="273"/>
                  </a:cubicBezTo>
                  <a:cubicBezTo>
                    <a:pt x="163" y="272"/>
                    <a:pt x="177" y="272"/>
                    <a:pt x="190" y="2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30" name="Freeform 58"/>
          <p:cNvSpPr>
            <a:spLocks noEditPoints="1"/>
          </p:cNvSpPr>
          <p:nvPr userDrawn="1"/>
        </p:nvSpPr>
        <p:spPr bwMode="auto">
          <a:xfrm>
            <a:off x="5907419" y="953229"/>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31" name="Group 1130"/>
          <p:cNvGrpSpPr/>
          <p:nvPr userDrawn="1"/>
        </p:nvGrpSpPr>
        <p:grpSpPr>
          <a:xfrm>
            <a:off x="7205994" y="959579"/>
            <a:ext cx="492126" cy="465137"/>
            <a:chOff x="8423275" y="1192213"/>
            <a:chExt cx="492126" cy="465137"/>
          </a:xfrm>
          <a:solidFill>
            <a:schemeClr val="bg2"/>
          </a:solidFill>
        </p:grpSpPr>
        <p:sp>
          <p:nvSpPr>
            <p:cNvPr id="1132" name="Freeform 59"/>
            <p:cNvSpPr>
              <a:spLocks/>
            </p:cNvSpPr>
            <p:nvPr/>
          </p:nvSpPr>
          <p:spPr bwMode="auto">
            <a:xfrm>
              <a:off x="8524875" y="1192213"/>
              <a:ext cx="349250" cy="176213"/>
            </a:xfrm>
            <a:custGeom>
              <a:avLst/>
              <a:gdLst>
                <a:gd name="T0" fmla="*/ 412 w 570"/>
                <a:gd name="T1" fmla="*/ 58 h 286"/>
                <a:gd name="T2" fmla="*/ 412 w 570"/>
                <a:gd name="T3" fmla="*/ 58 h 286"/>
                <a:gd name="T4" fmla="*/ 456 w 570"/>
                <a:gd name="T5" fmla="*/ 28 h 286"/>
                <a:gd name="T6" fmla="*/ 496 w 570"/>
                <a:gd name="T7" fmla="*/ 32 h 286"/>
                <a:gd name="T8" fmla="*/ 518 w 570"/>
                <a:gd name="T9" fmla="*/ 61 h 286"/>
                <a:gd name="T10" fmla="*/ 535 w 570"/>
                <a:gd name="T11" fmla="*/ 93 h 286"/>
                <a:gd name="T12" fmla="*/ 554 w 570"/>
                <a:gd name="T13" fmla="*/ 156 h 286"/>
                <a:gd name="T14" fmla="*/ 569 w 570"/>
                <a:gd name="T15" fmla="*/ 228 h 286"/>
                <a:gd name="T16" fmla="*/ 569 w 570"/>
                <a:gd name="T17" fmla="*/ 244 h 286"/>
                <a:gd name="T18" fmla="*/ 556 w 570"/>
                <a:gd name="T19" fmla="*/ 264 h 286"/>
                <a:gd name="T20" fmla="*/ 516 w 570"/>
                <a:gd name="T21" fmla="*/ 284 h 286"/>
                <a:gd name="T22" fmla="*/ 500 w 570"/>
                <a:gd name="T23" fmla="*/ 286 h 286"/>
                <a:gd name="T24" fmla="*/ 480 w 570"/>
                <a:gd name="T25" fmla="*/ 283 h 286"/>
                <a:gd name="T26" fmla="*/ 424 w 570"/>
                <a:gd name="T27" fmla="*/ 272 h 286"/>
                <a:gd name="T28" fmla="*/ 389 w 570"/>
                <a:gd name="T29" fmla="*/ 263 h 286"/>
                <a:gd name="T30" fmla="*/ 357 w 570"/>
                <a:gd name="T31" fmla="*/ 260 h 286"/>
                <a:gd name="T32" fmla="*/ 320 w 570"/>
                <a:gd name="T33" fmla="*/ 246 h 286"/>
                <a:gd name="T34" fmla="*/ 311 w 570"/>
                <a:gd name="T35" fmla="*/ 233 h 286"/>
                <a:gd name="T36" fmla="*/ 309 w 570"/>
                <a:gd name="T37" fmla="*/ 176 h 286"/>
                <a:gd name="T38" fmla="*/ 320 w 570"/>
                <a:gd name="T39" fmla="*/ 155 h 286"/>
                <a:gd name="T40" fmla="*/ 339 w 570"/>
                <a:gd name="T41" fmla="*/ 128 h 286"/>
                <a:gd name="T42" fmla="*/ 337 w 570"/>
                <a:gd name="T43" fmla="*/ 113 h 286"/>
                <a:gd name="T44" fmla="*/ 280 w 570"/>
                <a:gd name="T45" fmla="*/ 84 h 286"/>
                <a:gd name="T46" fmla="*/ 243 w 570"/>
                <a:gd name="T47" fmla="*/ 79 h 286"/>
                <a:gd name="T48" fmla="*/ 183 w 570"/>
                <a:gd name="T49" fmla="*/ 89 h 286"/>
                <a:gd name="T50" fmla="*/ 105 w 570"/>
                <a:gd name="T51" fmla="*/ 141 h 286"/>
                <a:gd name="T52" fmla="*/ 80 w 570"/>
                <a:gd name="T53" fmla="*/ 167 h 286"/>
                <a:gd name="T54" fmla="*/ 27 w 570"/>
                <a:gd name="T55" fmla="*/ 181 h 286"/>
                <a:gd name="T56" fmla="*/ 11 w 570"/>
                <a:gd name="T57" fmla="*/ 170 h 286"/>
                <a:gd name="T58" fmla="*/ 6 w 570"/>
                <a:gd name="T59" fmla="*/ 127 h 286"/>
                <a:gd name="T60" fmla="*/ 15 w 570"/>
                <a:gd name="T61" fmla="*/ 109 h 286"/>
                <a:gd name="T62" fmla="*/ 73 w 570"/>
                <a:gd name="T63" fmla="*/ 51 h 286"/>
                <a:gd name="T64" fmla="*/ 255 w 570"/>
                <a:gd name="T65" fmla="*/ 2 h 286"/>
                <a:gd name="T66" fmla="*/ 339 w 570"/>
                <a:gd name="T67" fmla="*/ 16 h 286"/>
                <a:gd name="T68" fmla="*/ 402 w 570"/>
                <a:gd name="T69" fmla="*/ 52 h 286"/>
                <a:gd name="T70" fmla="*/ 412 w 570"/>
                <a:gd name="T71" fmla="*/ 5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286">
                  <a:moveTo>
                    <a:pt x="412" y="58"/>
                  </a:moveTo>
                  <a:lnTo>
                    <a:pt x="412" y="58"/>
                  </a:lnTo>
                  <a:cubicBezTo>
                    <a:pt x="430" y="53"/>
                    <a:pt x="441" y="39"/>
                    <a:pt x="456" y="28"/>
                  </a:cubicBezTo>
                  <a:cubicBezTo>
                    <a:pt x="469" y="32"/>
                    <a:pt x="483" y="24"/>
                    <a:pt x="496" y="32"/>
                  </a:cubicBezTo>
                  <a:cubicBezTo>
                    <a:pt x="506" y="39"/>
                    <a:pt x="509" y="53"/>
                    <a:pt x="518" y="61"/>
                  </a:cubicBezTo>
                  <a:cubicBezTo>
                    <a:pt x="527" y="70"/>
                    <a:pt x="532" y="81"/>
                    <a:pt x="535" y="93"/>
                  </a:cubicBezTo>
                  <a:cubicBezTo>
                    <a:pt x="541" y="114"/>
                    <a:pt x="547" y="135"/>
                    <a:pt x="554" y="156"/>
                  </a:cubicBezTo>
                  <a:cubicBezTo>
                    <a:pt x="562" y="179"/>
                    <a:pt x="565" y="204"/>
                    <a:pt x="569" y="228"/>
                  </a:cubicBezTo>
                  <a:cubicBezTo>
                    <a:pt x="570" y="233"/>
                    <a:pt x="570" y="239"/>
                    <a:pt x="569" y="244"/>
                  </a:cubicBezTo>
                  <a:cubicBezTo>
                    <a:pt x="569" y="253"/>
                    <a:pt x="564" y="260"/>
                    <a:pt x="556" y="264"/>
                  </a:cubicBezTo>
                  <a:cubicBezTo>
                    <a:pt x="542" y="270"/>
                    <a:pt x="529" y="276"/>
                    <a:pt x="516" y="284"/>
                  </a:cubicBezTo>
                  <a:cubicBezTo>
                    <a:pt x="512" y="286"/>
                    <a:pt x="506" y="286"/>
                    <a:pt x="500" y="286"/>
                  </a:cubicBezTo>
                  <a:cubicBezTo>
                    <a:pt x="494" y="286"/>
                    <a:pt x="487" y="285"/>
                    <a:pt x="480" y="283"/>
                  </a:cubicBezTo>
                  <a:cubicBezTo>
                    <a:pt x="462" y="277"/>
                    <a:pt x="444" y="273"/>
                    <a:pt x="424" y="272"/>
                  </a:cubicBezTo>
                  <a:cubicBezTo>
                    <a:pt x="412" y="271"/>
                    <a:pt x="400" y="267"/>
                    <a:pt x="389" y="263"/>
                  </a:cubicBezTo>
                  <a:cubicBezTo>
                    <a:pt x="378" y="259"/>
                    <a:pt x="368" y="258"/>
                    <a:pt x="357" y="260"/>
                  </a:cubicBezTo>
                  <a:cubicBezTo>
                    <a:pt x="342" y="262"/>
                    <a:pt x="330" y="255"/>
                    <a:pt x="320" y="246"/>
                  </a:cubicBezTo>
                  <a:cubicBezTo>
                    <a:pt x="316" y="243"/>
                    <a:pt x="313" y="238"/>
                    <a:pt x="311" y="233"/>
                  </a:cubicBezTo>
                  <a:cubicBezTo>
                    <a:pt x="305" y="214"/>
                    <a:pt x="305" y="195"/>
                    <a:pt x="309" y="176"/>
                  </a:cubicBezTo>
                  <a:cubicBezTo>
                    <a:pt x="310" y="169"/>
                    <a:pt x="316" y="162"/>
                    <a:pt x="320" y="155"/>
                  </a:cubicBezTo>
                  <a:cubicBezTo>
                    <a:pt x="326" y="146"/>
                    <a:pt x="333" y="137"/>
                    <a:pt x="339" y="128"/>
                  </a:cubicBezTo>
                  <a:cubicBezTo>
                    <a:pt x="342" y="124"/>
                    <a:pt x="340" y="117"/>
                    <a:pt x="337" y="113"/>
                  </a:cubicBezTo>
                  <a:cubicBezTo>
                    <a:pt x="321" y="96"/>
                    <a:pt x="301" y="88"/>
                    <a:pt x="280" y="84"/>
                  </a:cubicBezTo>
                  <a:cubicBezTo>
                    <a:pt x="268" y="82"/>
                    <a:pt x="255" y="80"/>
                    <a:pt x="243" y="79"/>
                  </a:cubicBezTo>
                  <a:cubicBezTo>
                    <a:pt x="222" y="78"/>
                    <a:pt x="202" y="81"/>
                    <a:pt x="183" y="89"/>
                  </a:cubicBezTo>
                  <a:cubicBezTo>
                    <a:pt x="154" y="100"/>
                    <a:pt x="127" y="116"/>
                    <a:pt x="105" y="141"/>
                  </a:cubicBezTo>
                  <a:cubicBezTo>
                    <a:pt x="97" y="150"/>
                    <a:pt x="89" y="159"/>
                    <a:pt x="80" y="167"/>
                  </a:cubicBezTo>
                  <a:cubicBezTo>
                    <a:pt x="65" y="182"/>
                    <a:pt x="47" y="185"/>
                    <a:pt x="27" y="181"/>
                  </a:cubicBezTo>
                  <a:cubicBezTo>
                    <a:pt x="21" y="179"/>
                    <a:pt x="14" y="175"/>
                    <a:pt x="11" y="170"/>
                  </a:cubicBezTo>
                  <a:cubicBezTo>
                    <a:pt x="2" y="156"/>
                    <a:pt x="0" y="142"/>
                    <a:pt x="6" y="127"/>
                  </a:cubicBezTo>
                  <a:cubicBezTo>
                    <a:pt x="8" y="120"/>
                    <a:pt x="11" y="114"/>
                    <a:pt x="15" y="109"/>
                  </a:cubicBezTo>
                  <a:cubicBezTo>
                    <a:pt x="32" y="87"/>
                    <a:pt x="50" y="67"/>
                    <a:pt x="73" y="51"/>
                  </a:cubicBezTo>
                  <a:cubicBezTo>
                    <a:pt x="127" y="12"/>
                    <a:pt x="189" y="0"/>
                    <a:pt x="255" y="2"/>
                  </a:cubicBezTo>
                  <a:cubicBezTo>
                    <a:pt x="283" y="2"/>
                    <a:pt x="311" y="7"/>
                    <a:pt x="339" y="16"/>
                  </a:cubicBezTo>
                  <a:cubicBezTo>
                    <a:pt x="363" y="24"/>
                    <a:pt x="384" y="34"/>
                    <a:pt x="402" y="52"/>
                  </a:cubicBezTo>
                  <a:cubicBezTo>
                    <a:pt x="405" y="55"/>
                    <a:pt x="409" y="57"/>
                    <a:pt x="412" y="5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60"/>
            <p:cNvSpPr>
              <a:spLocks/>
            </p:cNvSpPr>
            <p:nvPr/>
          </p:nvSpPr>
          <p:spPr bwMode="auto">
            <a:xfrm>
              <a:off x="8423275" y="1331913"/>
              <a:ext cx="225425" cy="298450"/>
            </a:xfrm>
            <a:custGeom>
              <a:avLst/>
              <a:gdLst>
                <a:gd name="T0" fmla="*/ 164 w 370"/>
                <a:gd name="T1" fmla="*/ 246 h 488"/>
                <a:gd name="T2" fmla="*/ 164 w 370"/>
                <a:gd name="T3" fmla="*/ 246 h 488"/>
                <a:gd name="T4" fmla="*/ 195 w 370"/>
                <a:gd name="T5" fmla="*/ 314 h 488"/>
                <a:gd name="T6" fmla="*/ 226 w 370"/>
                <a:gd name="T7" fmla="*/ 351 h 488"/>
                <a:gd name="T8" fmla="*/ 313 w 370"/>
                <a:gd name="T9" fmla="*/ 396 h 488"/>
                <a:gd name="T10" fmla="*/ 325 w 370"/>
                <a:gd name="T11" fmla="*/ 398 h 488"/>
                <a:gd name="T12" fmla="*/ 367 w 370"/>
                <a:gd name="T13" fmla="*/ 459 h 488"/>
                <a:gd name="T14" fmla="*/ 340 w 370"/>
                <a:gd name="T15" fmla="*/ 486 h 488"/>
                <a:gd name="T16" fmla="*/ 328 w 370"/>
                <a:gd name="T17" fmla="*/ 488 h 488"/>
                <a:gd name="T18" fmla="*/ 242 w 370"/>
                <a:gd name="T19" fmla="*/ 465 h 488"/>
                <a:gd name="T20" fmla="*/ 228 w 370"/>
                <a:gd name="T21" fmla="*/ 457 h 488"/>
                <a:gd name="T22" fmla="*/ 110 w 370"/>
                <a:gd name="T23" fmla="*/ 338 h 488"/>
                <a:gd name="T24" fmla="*/ 98 w 370"/>
                <a:gd name="T25" fmla="*/ 312 h 488"/>
                <a:gd name="T26" fmla="*/ 76 w 370"/>
                <a:gd name="T27" fmla="*/ 242 h 488"/>
                <a:gd name="T28" fmla="*/ 60 w 370"/>
                <a:gd name="T29" fmla="*/ 227 h 488"/>
                <a:gd name="T30" fmla="*/ 35 w 370"/>
                <a:gd name="T31" fmla="*/ 223 h 488"/>
                <a:gd name="T32" fmla="*/ 14 w 370"/>
                <a:gd name="T33" fmla="*/ 212 h 488"/>
                <a:gd name="T34" fmla="*/ 2 w 370"/>
                <a:gd name="T35" fmla="*/ 179 h 488"/>
                <a:gd name="T36" fmla="*/ 7 w 370"/>
                <a:gd name="T37" fmla="*/ 160 h 488"/>
                <a:gd name="T38" fmla="*/ 47 w 370"/>
                <a:gd name="T39" fmla="*/ 89 h 488"/>
                <a:gd name="T40" fmla="*/ 84 w 370"/>
                <a:gd name="T41" fmla="*/ 45 h 488"/>
                <a:gd name="T42" fmla="*/ 113 w 370"/>
                <a:gd name="T43" fmla="*/ 16 h 488"/>
                <a:gd name="T44" fmla="*/ 157 w 370"/>
                <a:gd name="T45" fmla="*/ 2 h 488"/>
                <a:gd name="T46" fmla="*/ 171 w 370"/>
                <a:gd name="T47" fmla="*/ 10 h 488"/>
                <a:gd name="T48" fmla="*/ 233 w 370"/>
                <a:gd name="T49" fmla="*/ 151 h 488"/>
                <a:gd name="T50" fmla="*/ 245 w 370"/>
                <a:gd name="T51" fmla="*/ 190 h 488"/>
                <a:gd name="T52" fmla="*/ 249 w 370"/>
                <a:gd name="T53" fmla="*/ 201 h 488"/>
                <a:gd name="T54" fmla="*/ 211 w 370"/>
                <a:gd name="T55" fmla="*/ 242 h 488"/>
                <a:gd name="T56" fmla="*/ 174 w 370"/>
                <a:gd name="T57" fmla="*/ 240 h 488"/>
                <a:gd name="T58" fmla="*/ 164 w 370"/>
                <a:gd name="T59" fmla="*/ 24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0" h="488">
                  <a:moveTo>
                    <a:pt x="164" y="246"/>
                  </a:moveTo>
                  <a:lnTo>
                    <a:pt x="164" y="246"/>
                  </a:lnTo>
                  <a:cubicBezTo>
                    <a:pt x="172" y="271"/>
                    <a:pt x="183" y="292"/>
                    <a:pt x="195" y="314"/>
                  </a:cubicBezTo>
                  <a:cubicBezTo>
                    <a:pt x="203" y="328"/>
                    <a:pt x="213" y="342"/>
                    <a:pt x="226" y="351"/>
                  </a:cubicBezTo>
                  <a:cubicBezTo>
                    <a:pt x="253" y="370"/>
                    <a:pt x="281" y="387"/>
                    <a:pt x="313" y="396"/>
                  </a:cubicBezTo>
                  <a:cubicBezTo>
                    <a:pt x="317" y="397"/>
                    <a:pt x="321" y="397"/>
                    <a:pt x="325" y="398"/>
                  </a:cubicBezTo>
                  <a:cubicBezTo>
                    <a:pt x="357" y="407"/>
                    <a:pt x="370" y="426"/>
                    <a:pt x="367" y="459"/>
                  </a:cubicBezTo>
                  <a:cubicBezTo>
                    <a:pt x="365" y="472"/>
                    <a:pt x="350" y="485"/>
                    <a:pt x="340" y="486"/>
                  </a:cubicBezTo>
                  <a:cubicBezTo>
                    <a:pt x="336" y="487"/>
                    <a:pt x="332" y="488"/>
                    <a:pt x="328" y="488"/>
                  </a:cubicBezTo>
                  <a:cubicBezTo>
                    <a:pt x="298" y="485"/>
                    <a:pt x="268" y="481"/>
                    <a:pt x="242" y="465"/>
                  </a:cubicBezTo>
                  <a:cubicBezTo>
                    <a:pt x="237" y="462"/>
                    <a:pt x="233" y="459"/>
                    <a:pt x="228" y="457"/>
                  </a:cubicBezTo>
                  <a:cubicBezTo>
                    <a:pt x="171" y="434"/>
                    <a:pt x="135" y="392"/>
                    <a:pt x="110" y="338"/>
                  </a:cubicBezTo>
                  <a:cubicBezTo>
                    <a:pt x="106" y="329"/>
                    <a:pt x="102" y="321"/>
                    <a:pt x="98" y="312"/>
                  </a:cubicBezTo>
                  <a:cubicBezTo>
                    <a:pt x="88" y="290"/>
                    <a:pt x="78" y="267"/>
                    <a:pt x="76" y="242"/>
                  </a:cubicBezTo>
                  <a:cubicBezTo>
                    <a:pt x="76" y="234"/>
                    <a:pt x="68" y="228"/>
                    <a:pt x="60" y="227"/>
                  </a:cubicBezTo>
                  <a:cubicBezTo>
                    <a:pt x="51" y="226"/>
                    <a:pt x="43" y="226"/>
                    <a:pt x="35" y="223"/>
                  </a:cubicBezTo>
                  <a:cubicBezTo>
                    <a:pt x="28" y="221"/>
                    <a:pt x="20" y="217"/>
                    <a:pt x="14" y="212"/>
                  </a:cubicBezTo>
                  <a:cubicBezTo>
                    <a:pt x="3" y="204"/>
                    <a:pt x="0" y="192"/>
                    <a:pt x="2" y="179"/>
                  </a:cubicBezTo>
                  <a:cubicBezTo>
                    <a:pt x="3" y="173"/>
                    <a:pt x="4" y="166"/>
                    <a:pt x="7" y="160"/>
                  </a:cubicBezTo>
                  <a:cubicBezTo>
                    <a:pt x="19" y="135"/>
                    <a:pt x="32" y="111"/>
                    <a:pt x="47" y="89"/>
                  </a:cubicBezTo>
                  <a:cubicBezTo>
                    <a:pt x="57" y="73"/>
                    <a:pt x="71" y="60"/>
                    <a:pt x="84" y="45"/>
                  </a:cubicBezTo>
                  <a:cubicBezTo>
                    <a:pt x="93" y="35"/>
                    <a:pt x="104" y="26"/>
                    <a:pt x="113" y="16"/>
                  </a:cubicBezTo>
                  <a:cubicBezTo>
                    <a:pt x="125" y="2"/>
                    <a:pt x="140" y="0"/>
                    <a:pt x="157" y="2"/>
                  </a:cubicBezTo>
                  <a:cubicBezTo>
                    <a:pt x="162" y="2"/>
                    <a:pt x="168" y="6"/>
                    <a:pt x="171" y="10"/>
                  </a:cubicBezTo>
                  <a:cubicBezTo>
                    <a:pt x="199" y="53"/>
                    <a:pt x="224" y="99"/>
                    <a:pt x="233" y="151"/>
                  </a:cubicBezTo>
                  <a:cubicBezTo>
                    <a:pt x="236" y="164"/>
                    <a:pt x="238" y="178"/>
                    <a:pt x="245" y="190"/>
                  </a:cubicBezTo>
                  <a:cubicBezTo>
                    <a:pt x="247" y="193"/>
                    <a:pt x="248" y="197"/>
                    <a:pt x="249" y="201"/>
                  </a:cubicBezTo>
                  <a:cubicBezTo>
                    <a:pt x="254" y="233"/>
                    <a:pt x="241" y="246"/>
                    <a:pt x="211" y="242"/>
                  </a:cubicBezTo>
                  <a:cubicBezTo>
                    <a:pt x="199" y="241"/>
                    <a:pt x="187" y="236"/>
                    <a:pt x="174" y="240"/>
                  </a:cubicBezTo>
                  <a:cubicBezTo>
                    <a:pt x="171" y="242"/>
                    <a:pt x="168" y="244"/>
                    <a:pt x="164" y="2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61"/>
            <p:cNvSpPr>
              <a:spLocks/>
            </p:cNvSpPr>
            <p:nvPr/>
          </p:nvSpPr>
          <p:spPr bwMode="auto">
            <a:xfrm>
              <a:off x="8669338" y="1393825"/>
              <a:ext cx="246063" cy="263525"/>
            </a:xfrm>
            <a:custGeom>
              <a:avLst/>
              <a:gdLst>
                <a:gd name="T0" fmla="*/ 313 w 403"/>
                <a:gd name="T1" fmla="*/ 71 h 431"/>
                <a:gd name="T2" fmla="*/ 313 w 403"/>
                <a:gd name="T3" fmla="*/ 71 h 431"/>
                <a:gd name="T4" fmla="*/ 313 w 403"/>
                <a:gd name="T5" fmla="*/ 45 h 431"/>
                <a:gd name="T6" fmla="*/ 323 w 403"/>
                <a:gd name="T7" fmla="*/ 15 h 431"/>
                <a:gd name="T8" fmla="*/ 329 w 403"/>
                <a:gd name="T9" fmla="*/ 9 h 431"/>
                <a:gd name="T10" fmla="*/ 375 w 403"/>
                <a:gd name="T11" fmla="*/ 8 h 431"/>
                <a:gd name="T12" fmla="*/ 393 w 403"/>
                <a:gd name="T13" fmla="*/ 35 h 431"/>
                <a:gd name="T14" fmla="*/ 398 w 403"/>
                <a:gd name="T15" fmla="*/ 55 h 431"/>
                <a:gd name="T16" fmla="*/ 398 w 403"/>
                <a:gd name="T17" fmla="*/ 140 h 431"/>
                <a:gd name="T18" fmla="*/ 379 w 403"/>
                <a:gd name="T19" fmla="*/ 194 h 431"/>
                <a:gd name="T20" fmla="*/ 327 w 403"/>
                <a:gd name="T21" fmla="*/ 266 h 431"/>
                <a:gd name="T22" fmla="*/ 306 w 403"/>
                <a:gd name="T23" fmla="*/ 291 h 431"/>
                <a:gd name="T24" fmla="*/ 286 w 403"/>
                <a:gd name="T25" fmla="*/ 311 h 431"/>
                <a:gd name="T26" fmla="*/ 278 w 403"/>
                <a:gd name="T27" fmla="*/ 334 h 431"/>
                <a:gd name="T28" fmla="*/ 269 w 403"/>
                <a:gd name="T29" fmla="*/ 377 h 431"/>
                <a:gd name="T30" fmla="*/ 266 w 403"/>
                <a:gd name="T31" fmla="*/ 409 h 431"/>
                <a:gd name="T32" fmla="*/ 246 w 403"/>
                <a:gd name="T33" fmla="*/ 428 h 431"/>
                <a:gd name="T34" fmla="*/ 167 w 403"/>
                <a:gd name="T35" fmla="*/ 418 h 431"/>
                <a:gd name="T36" fmla="*/ 132 w 403"/>
                <a:gd name="T37" fmla="*/ 407 h 431"/>
                <a:gd name="T38" fmla="*/ 34 w 403"/>
                <a:gd name="T39" fmla="*/ 378 h 431"/>
                <a:gd name="T40" fmla="*/ 21 w 403"/>
                <a:gd name="T41" fmla="*/ 370 h 431"/>
                <a:gd name="T42" fmla="*/ 10 w 403"/>
                <a:gd name="T43" fmla="*/ 318 h 431"/>
                <a:gd name="T44" fmla="*/ 25 w 403"/>
                <a:gd name="T45" fmla="*/ 299 h 431"/>
                <a:gd name="T46" fmla="*/ 117 w 403"/>
                <a:gd name="T47" fmla="*/ 224 h 431"/>
                <a:gd name="T48" fmla="*/ 143 w 403"/>
                <a:gd name="T49" fmla="*/ 204 h 431"/>
                <a:gd name="T50" fmla="*/ 175 w 403"/>
                <a:gd name="T51" fmla="*/ 188 h 431"/>
                <a:gd name="T52" fmla="*/ 215 w 403"/>
                <a:gd name="T53" fmla="*/ 206 h 431"/>
                <a:gd name="T54" fmla="*/ 221 w 403"/>
                <a:gd name="T55" fmla="*/ 230 h 431"/>
                <a:gd name="T56" fmla="*/ 234 w 403"/>
                <a:gd name="T57" fmla="*/ 233 h 431"/>
                <a:gd name="T58" fmla="*/ 284 w 403"/>
                <a:gd name="T59" fmla="*/ 169 h 431"/>
                <a:gd name="T60" fmla="*/ 297 w 403"/>
                <a:gd name="T61" fmla="*/ 144 h 431"/>
                <a:gd name="T62" fmla="*/ 314 w 403"/>
                <a:gd name="T63" fmla="*/ 78 h 431"/>
                <a:gd name="T64" fmla="*/ 313 w 403"/>
                <a:gd name="T65" fmla="*/ 7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3" h="431">
                  <a:moveTo>
                    <a:pt x="313" y="71"/>
                  </a:moveTo>
                  <a:lnTo>
                    <a:pt x="313" y="71"/>
                  </a:lnTo>
                  <a:cubicBezTo>
                    <a:pt x="313" y="62"/>
                    <a:pt x="314" y="53"/>
                    <a:pt x="313" y="45"/>
                  </a:cubicBezTo>
                  <a:cubicBezTo>
                    <a:pt x="313" y="34"/>
                    <a:pt x="318" y="24"/>
                    <a:pt x="323" y="15"/>
                  </a:cubicBezTo>
                  <a:cubicBezTo>
                    <a:pt x="324" y="12"/>
                    <a:pt x="326" y="10"/>
                    <a:pt x="329" y="9"/>
                  </a:cubicBezTo>
                  <a:cubicBezTo>
                    <a:pt x="339" y="0"/>
                    <a:pt x="364" y="0"/>
                    <a:pt x="375" y="8"/>
                  </a:cubicBezTo>
                  <a:cubicBezTo>
                    <a:pt x="383" y="15"/>
                    <a:pt x="390" y="24"/>
                    <a:pt x="393" y="35"/>
                  </a:cubicBezTo>
                  <a:cubicBezTo>
                    <a:pt x="395" y="41"/>
                    <a:pt x="397" y="48"/>
                    <a:pt x="398" y="55"/>
                  </a:cubicBezTo>
                  <a:cubicBezTo>
                    <a:pt x="402" y="83"/>
                    <a:pt x="403" y="112"/>
                    <a:pt x="398" y="140"/>
                  </a:cubicBezTo>
                  <a:cubicBezTo>
                    <a:pt x="396" y="159"/>
                    <a:pt x="389" y="177"/>
                    <a:pt x="379" y="194"/>
                  </a:cubicBezTo>
                  <a:cubicBezTo>
                    <a:pt x="364" y="219"/>
                    <a:pt x="349" y="245"/>
                    <a:pt x="327" y="266"/>
                  </a:cubicBezTo>
                  <a:cubicBezTo>
                    <a:pt x="319" y="274"/>
                    <a:pt x="313" y="283"/>
                    <a:pt x="306" y="291"/>
                  </a:cubicBezTo>
                  <a:cubicBezTo>
                    <a:pt x="300" y="298"/>
                    <a:pt x="291" y="304"/>
                    <a:pt x="286" y="311"/>
                  </a:cubicBezTo>
                  <a:cubicBezTo>
                    <a:pt x="282" y="318"/>
                    <a:pt x="282" y="327"/>
                    <a:pt x="278" y="334"/>
                  </a:cubicBezTo>
                  <a:cubicBezTo>
                    <a:pt x="271" y="348"/>
                    <a:pt x="267" y="361"/>
                    <a:pt x="269" y="377"/>
                  </a:cubicBezTo>
                  <a:cubicBezTo>
                    <a:pt x="270" y="388"/>
                    <a:pt x="268" y="399"/>
                    <a:pt x="266" y="409"/>
                  </a:cubicBezTo>
                  <a:cubicBezTo>
                    <a:pt x="265" y="418"/>
                    <a:pt x="255" y="427"/>
                    <a:pt x="246" y="428"/>
                  </a:cubicBezTo>
                  <a:cubicBezTo>
                    <a:pt x="219" y="429"/>
                    <a:pt x="192" y="431"/>
                    <a:pt x="167" y="418"/>
                  </a:cubicBezTo>
                  <a:cubicBezTo>
                    <a:pt x="156" y="411"/>
                    <a:pt x="144" y="408"/>
                    <a:pt x="132" y="407"/>
                  </a:cubicBezTo>
                  <a:cubicBezTo>
                    <a:pt x="97" y="405"/>
                    <a:pt x="66" y="390"/>
                    <a:pt x="34" y="378"/>
                  </a:cubicBezTo>
                  <a:cubicBezTo>
                    <a:pt x="29" y="376"/>
                    <a:pt x="25" y="373"/>
                    <a:pt x="21" y="370"/>
                  </a:cubicBezTo>
                  <a:cubicBezTo>
                    <a:pt x="5" y="357"/>
                    <a:pt x="0" y="335"/>
                    <a:pt x="10" y="318"/>
                  </a:cubicBezTo>
                  <a:cubicBezTo>
                    <a:pt x="14" y="311"/>
                    <a:pt x="20" y="304"/>
                    <a:pt x="25" y="299"/>
                  </a:cubicBezTo>
                  <a:cubicBezTo>
                    <a:pt x="53" y="270"/>
                    <a:pt x="83" y="245"/>
                    <a:pt x="117" y="224"/>
                  </a:cubicBezTo>
                  <a:cubicBezTo>
                    <a:pt x="126" y="218"/>
                    <a:pt x="135" y="213"/>
                    <a:pt x="143" y="204"/>
                  </a:cubicBezTo>
                  <a:cubicBezTo>
                    <a:pt x="151" y="195"/>
                    <a:pt x="163" y="191"/>
                    <a:pt x="175" y="188"/>
                  </a:cubicBezTo>
                  <a:cubicBezTo>
                    <a:pt x="191" y="184"/>
                    <a:pt x="209" y="191"/>
                    <a:pt x="215" y="206"/>
                  </a:cubicBezTo>
                  <a:cubicBezTo>
                    <a:pt x="218" y="214"/>
                    <a:pt x="219" y="222"/>
                    <a:pt x="221" y="230"/>
                  </a:cubicBezTo>
                  <a:cubicBezTo>
                    <a:pt x="222" y="235"/>
                    <a:pt x="229" y="237"/>
                    <a:pt x="234" y="233"/>
                  </a:cubicBezTo>
                  <a:cubicBezTo>
                    <a:pt x="254" y="215"/>
                    <a:pt x="269" y="192"/>
                    <a:pt x="284" y="169"/>
                  </a:cubicBezTo>
                  <a:cubicBezTo>
                    <a:pt x="289" y="161"/>
                    <a:pt x="292" y="152"/>
                    <a:pt x="297" y="144"/>
                  </a:cubicBezTo>
                  <a:cubicBezTo>
                    <a:pt x="311" y="124"/>
                    <a:pt x="315" y="102"/>
                    <a:pt x="314" y="78"/>
                  </a:cubicBezTo>
                  <a:cubicBezTo>
                    <a:pt x="314" y="75"/>
                    <a:pt x="314" y="72"/>
                    <a:pt x="313" y="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35" name="Freeform 62"/>
          <p:cNvSpPr>
            <a:spLocks noEditPoints="1"/>
          </p:cNvSpPr>
          <p:nvPr userDrawn="1"/>
        </p:nvSpPr>
        <p:spPr bwMode="auto">
          <a:xfrm>
            <a:off x="8512507" y="923066"/>
            <a:ext cx="527050" cy="469900"/>
          </a:xfrm>
          <a:custGeom>
            <a:avLst/>
            <a:gdLst>
              <a:gd name="T0" fmla="*/ 725 w 860"/>
              <a:gd name="T1" fmla="*/ 198 h 769"/>
              <a:gd name="T2" fmla="*/ 657 w 860"/>
              <a:gd name="T3" fmla="*/ 248 h 769"/>
              <a:gd name="T4" fmla="*/ 559 w 860"/>
              <a:gd name="T5" fmla="*/ 336 h 769"/>
              <a:gd name="T6" fmla="*/ 566 w 860"/>
              <a:gd name="T7" fmla="*/ 405 h 769"/>
              <a:gd name="T8" fmla="*/ 542 w 860"/>
              <a:gd name="T9" fmla="*/ 612 h 769"/>
              <a:gd name="T10" fmla="*/ 497 w 860"/>
              <a:gd name="T11" fmla="*/ 670 h 769"/>
              <a:gd name="T12" fmla="*/ 443 w 860"/>
              <a:gd name="T13" fmla="*/ 719 h 769"/>
              <a:gd name="T14" fmla="*/ 375 w 860"/>
              <a:gd name="T15" fmla="*/ 754 h 769"/>
              <a:gd name="T16" fmla="*/ 262 w 860"/>
              <a:gd name="T17" fmla="*/ 765 h 769"/>
              <a:gd name="T18" fmla="*/ 156 w 860"/>
              <a:gd name="T19" fmla="*/ 736 h 769"/>
              <a:gd name="T20" fmla="*/ 55 w 860"/>
              <a:gd name="T21" fmla="*/ 627 h 769"/>
              <a:gd name="T22" fmla="*/ 13 w 860"/>
              <a:gd name="T23" fmla="*/ 517 h 769"/>
              <a:gd name="T24" fmla="*/ 35 w 860"/>
              <a:gd name="T25" fmla="*/ 379 h 769"/>
              <a:gd name="T26" fmla="*/ 127 w 860"/>
              <a:gd name="T27" fmla="*/ 255 h 769"/>
              <a:gd name="T28" fmla="*/ 232 w 860"/>
              <a:gd name="T29" fmla="*/ 211 h 769"/>
              <a:gd name="T30" fmla="*/ 405 w 860"/>
              <a:gd name="T31" fmla="*/ 214 h 769"/>
              <a:gd name="T32" fmla="*/ 510 w 860"/>
              <a:gd name="T33" fmla="*/ 257 h 769"/>
              <a:gd name="T34" fmla="*/ 658 w 860"/>
              <a:gd name="T35" fmla="*/ 134 h 769"/>
              <a:gd name="T36" fmla="*/ 671 w 860"/>
              <a:gd name="T37" fmla="*/ 119 h 769"/>
              <a:gd name="T38" fmla="*/ 646 w 860"/>
              <a:gd name="T39" fmla="*/ 111 h 769"/>
              <a:gd name="T40" fmla="*/ 584 w 860"/>
              <a:gd name="T41" fmla="*/ 93 h 769"/>
              <a:gd name="T42" fmla="*/ 548 w 860"/>
              <a:gd name="T43" fmla="*/ 17 h 769"/>
              <a:gd name="T44" fmla="*/ 597 w 860"/>
              <a:gd name="T45" fmla="*/ 6 h 769"/>
              <a:gd name="T46" fmla="*/ 765 w 860"/>
              <a:gd name="T47" fmla="*/ 34 h 769"/>
              <a:gd name="T48" fmla="*/ 848 w 860"/>
              <a:gd name="T49" fmla="*/ 62 h 769"/>
              <a:gd name="T50" fmla="*/ 824 w 860"/>
              <a:gd name="T51" fmla="*/ 193 h 769"/>
              <a:gd name="T52" fmla="*/ 800 w 860"/>
              <a:gd name="T53" fmla="*/ 266 h 769"/>
              <a:gd name="T54" fmla="*/ 757 w 860"/>
              <a:gd name="T55" fmla="*/ 352 h 769"/>
              <a:gd name="T56" fmla="*/ 706 w 860"/>
              <a:gd name="T57" fmla="*/ 332 h 769"/>
              <a:gd name="T58" fmla="*/ 715 w 860"/>
              <a:gd name="T59" fmla="*/ 245 h 769"/>
              <a:gd name="T60" fmla="*/ 725 w 860"/>
              <a:gd name="T61" fmla="*/ 198 h 769"/>
              <a:gd name="T62" fmla="*/ 276 w 860"/>
              <a:gd name="T63" fmla="*/ 669 h 769"/>
              <a:gd name="T64" fmla="*/ 305 w 860"/>
              <a:gd name="T65" fmla="*/ 668 h 769"/>
              <a:gd name="T66" fmla="*/ 452 w 860"/>
              <a:gd name="T67" fmla="*/ 581 h 769"/>
              <a:gd name="T68" fmla="*/ 485 w 860"/>
              <a:gd name="T69" fmla="*/ 498 h 769"/>
              <a:gd name="T70" fmla="*/ 469 w 860"/>
              <a:gd name="T71" fmla="*/ 374 h 769"/>
              <a:gd name="T72" fmla="*/ 352 w 860"/>
              <a:gd name="T73" fmla="*/ 292 h 769"/>
              <a:gd name="T74" fmla="*/ 223 w 860"/>
              <a:gd name="T75" fmla="*/ 308 h 769"/>
              <a:gd name="T76" fmla="*/ 94 w 860"/>
              <a:gd name="T77" fmla="*/ 442 h 769"/>
              <a:gd name="T78" fmla="*/ 104 w 860"/>
              <a:gd name="T79" fmla="*/ 570 h 769"/>
              <a:gd name="T80" fmla="*/ 154 w 860"/>
              <a:gd name="T81" fmla="*/ 624 h 769"/>
              <a:gd name="T82" fmla="*/ 276 w 860"/>
              <a:gd name="T83" fmla="*/ 6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0" h="769">
                <a:moveTo>
                  <a:pt x="725" y="198"/>
                </a:moveTo>
                <a:lnTo>
                  <a:pt x="725" y="198"/>
                </a:lnTo>
                <a:cubicBezTo>
                  <a:pt x="718" y="197"/>
                  <a:pt x="713" y="200"/>
                  <a:pt x="710" y="203"/>
                </a:cubicBezTo>
                <a:cubicBezTo>
                  <a:pt x="694" y="220"/>
                  <a:pt x="677" y="236"/>
                  <a:pt x="657" y="248"/>
                </a:cubicBezTo>
                <a:cubicBezTo>
                  <a:pt x="650" y="252"/>
                  <a:pt x="644" y="258"/>
                  <a:pt x="638" y="264"/>
                </a:cubicBezTo>
                <a:cubicBezTo>
                  <a:pt x="612" y="288"/>
                  <a:pt x="587" y="313"/>
                  <a:pt x="559" y="336"/>
                </a:cubicBezTo>
                <a:cubicBezTo>
                  <a:pt x="552" y="341"/>
                  <a:pt x="550" y="348"/>
                  <a:pt x="553" y="357"/>
                </a:cubicBezTo>
                <a:cubicBezTo>
                  <a:pt x="558" y="373"/>
                  <a:pt x="562" y="389"/>
                  <a:pt x="566" y="405"/>
                </a:cubicBezTo>
                <a:cubicBezTo>
                  <a:pt x="579" y="453"/>
                  <a:pt x="578" y="502"/>
                  <a:pt x="562" y="550"/>
                </a:cubicBezTo>
                <a:cubicBezTo>
                  <a:pt x="555" y="570"/>
                  <a:pt x="552" y="592"/>
                  <a:pt x="542" y="612"/>
                </a:cubicBezTo>
                <a:cubicBezTo>
                  <a:pt x="536" y="623"/>
                  <a:pt x="531" y="634"/>
                  <a:pt x="522" y="643"/>
                </a:cubicBezTo>
                <a:cubicBezTo>
                  <a:pt x="513" y="651"/>
                  <a:pt x="505" y="660"/>
                  <a:pt x="497" y="670"/>
                </a:cubicBezTo>
                <a:cubicBezTo>
                  <a:pt x="487" y="684"/>
                  <a:pt x="477" y="695"/>
                  <a:pt x="461" y="702"/>
                </a:cubicBezTo>
                <a:cubicBezTo>
                  <a:pt x="454" y="705"/>
                  <a:pt x="449" y="713"/>
                  <a:pt x="443" y="719"/>
                </a:cubicBezTo>
                <a:cubicBezTo>
                  <a:pt x="436" y="727"/>
                  <a:pt x="427" y="733"/>
                  <a:pt x="417" y="737"/>
                </a:cubicBezTo>
                <a:cubicBezTo>
                  <a:pt x="403" y="743"/>
                  <a:pt x="389" y="749"/>
                  <a:pt x="375" y="754"/>
                </a:cubicBezTo>
                <a:cubicBezTo>
                  <a:pt x="371" y="756"/>
                  <a:pt x="367" y="757"/>
                  <a:pt x="364" y="758"/>
                </a:cubicBezTo>
                <a:cubicBezTo>
                  <a:pt x="330" y="763"/>
                  <a:pt x="296" y="769"/>
                  <a:pt x="262" y="765"/>
                </a:cubicBezTo>
                <a:cubicBezTo>
                  <a:pt x="243" y="763"/>
                  <a:pt x="224" y="761"/>
                  <a:pt x="206" y="756"/>
                </a:cubicBezTo>
                <a:cubicBezTo>
                  <a:pt x="189" y="751"/>
                  <a:pt x="172" y="744"/>
                  <a:pt x="156" y="736"/>
                </a:cubicBezTo>
                <a:cubicBezTo>
                  <a:pt x="146" y="730"/>
                  <a:pt x="135" y="723"/>
                  <a:pt x="126" y="715"/>
                </a:cubicBezTo>
                <a:cubicBezTo>
                  <a:pt x="97" y="690"/>
                  <a:pt x="70" y="663"/>
                  <a:pt x="55" y="627"/>
                </a:cubicBezTo>
                <a:cubicBezTo>
                  <a:pt x="49" y="614"/>
                  <a:pt x="43" y="602"/>
                  <a:pt x="36" y="590"/>
                </a:cubicBezTo>
                <a:cubicBezTo>
                  <a:pt x="24" y="567"/>
                  <a:pt x="16" y="543"/>
                  <a:pt x="13" y="517"/>
                </a:cubicBezTo>
                <a:cubicBezTo>
                  <a:pt x="12" y="514"/>
                  <a:pt x="12" y="511"/>
                  <a:pt x="12" y="508"/>
                </a:cubicBezTo>
                <a:cubicBezTo>
                  <a:pt x="0" y="462"/>
                  <a:pt x="13" y="419"/>
                  <a:pt x="35" y="379"/>
                </a:cubicBezTo>
                <a:cubicBezTo>
                  <a:pt x="46" y="357"/>
                  <a:pt x="58" y="335"/>
                  <a:pt x="72" y="316"/>
                </a:cubicBezTo>
                <a:cubicBezTo>
                  <a:pt x="89" y="294"/>
                  <a:pt x="106" y="273"/>
                  <a:pt x="127" y="255"/>
                </a:cubicBezTo>
                <a:cubicBezTo>
                  <a:pt x="136" y="248"/>
                  <a:pt x="145" y="242"/>
                  <a:pt x="155" y="238"/>
                </a:cubicBezTo>
                <a:cubicBezTo>
                  <a:pt x="180" y="227"/>
                  <a:pt x="206" y="217"/>
                  <a:pt x="232" y="211"/>
                </a:cubicBezTo>
                <a:cubicBezTo>
                  <a:pt x="268" y="204"/>
                  <a:pt x="305" y="199"/>
                  <a:pt x="342" y="201"/>
                </a:cubicBezTo>
                <a:cubicBezTo>
                  <a:pt x="364" y="202"/>
                  <a:pt x="385" y="206"/>
                  <a:pt x="405" y="214"/>
                </a:cubicBezTo>
                <a:cubicBezTo>
                  <a:pt x="438" y="227"/>
                  <a:pt x="466" y="245"/>
                  <a:pt x="494" y="263"/>
                </a:cubicBezTo>
                <a:cubicBezTo>
                  <a:pt x="501" y="264"/>
                  <a:pt x="506" y="261"/>
                  <a:pt x="510" y="257"/>
                </a:cubicBezTo>
                <a:cubicBezTo>
                  <a:pt x="532" y="239"/>
                  <a:pt x="554" y="220"/>
                  <a:pt x="576" y="202"/>
                </a:cubicBezTo>
                <a:cubicBezTo>
                  <a:pt x="603" y="179"/>
                  <a:pt x="631" y="157"/>
                  <a:pt x="658" y="134"/>
                </a:cubicBezTo>
                <a:cubicBezTo>
                  <a:pt x="662" y="130"/>
                  <a:pt x="666" y="126"/>
                  <a:pt x="669" y="122"/>
                </a:cubicBezTo>
                <a:cubicBezTo>
                  <a:pt x="670" y="122"/>
                  <a:pt x="671" y="120"/>
                  <a:pt x="671" y="119"/>
                </a:cubicBezTo>
                <a:cubicBezTo>
                  <a:pt x="670" y="117"/>
                  <a:pt x="668" y="113"/>
                  <a:pt x="666" y="113"/>
                </a:cubicBezTo>
                <a:cubicBezTo>
                  <a:pt x="660" y="112"/>
                  <a:pt x="653" y="112"/>
                  <a:pt x="646" y="111"/>
                </a:cubicBezTo>
                <a:cubicBezTo>
                  <a:pt x="631" y="110"/>
                  <a:pt x="616" y="107"/>
                  <a:pt x="603" y="100"/>
                </a:cubicBezTo>
                <a:cubicBezTo>
                  <a:pt x="597" y="97"/>
                  <a:pt x="590" y="95"/>
                  <a:pt x="584" y="93"/>
                </a:cubicBezTo>
                <a:cubicBezTo>
                  <a:pt x="570" y="89"/>
                  <a:pt x="559" y="80"/>
                  <a:pt x="550" y="70"/>
                </a:cubicBezTo>
                <a:cubicBezTo>
                  <a:pt x="537" y="56"/>
                  <a:pt x="536" y="34"/>
                  <a:pt x="548" y="17"/>
                </a:cubicBezTo>
                <a:cubicBezTo>
                  <a:pt x="550" y="14"/>
                  <a:pt x="554" y="11"/>
                  <a:pt x="557" y="9"/>
                </a:cubicBezTo>
                <a:cubicBezTo>
                  <a:pt x="570" y="3"/>
                  <a:pt x="583" y="0"/>
                  <a:pt x="597" y="6"/>
                </a:cubicBezTo>
                <a:cubicBezTo>
                  <a:pt x="626" y="20"/>
                  <a:pt x="657" y="23"/>
                  <a:pt x="688" y="26"/>
                </a:cubicBezTo>
                <a:cubicBezTo>
                  <a:pt x="714" y="28"/>
                  <a:pt x="739" y="32"/>
                  <a:pt x="765" y="34"/>
                </a:cubicBezTo>
                <a:cubicBezTo>
                  <a:pt x="784" y="35"/>
                  <a:pt x="803" y="41"/>
                  <a:pt x="822" y="44"/>
                </a:cubicBezTo>
                <a:cubicBezTo>
                  <a:pt x="834" y="46"/>
                  <a:pt x="841" y="53"/>
                  <a:pt x="848" y="62"/>
                </a:cubicBezTo>
                <a:cubicBezTo>
                  <a:pt x="858" y="75"/>
                  <a:pt x="860" y="88"/>
                  <a:pt x="856" y="104"/>
                </a:cubicBezTo>
                <a:cubicBezTo>
                  <a:pt x="849" y="135"/>
                  <a:pt x="835" y="163"/>
                  <a:pt x="824" y="193"/>
                </a:cubicBezTo>
                <a:cubicBezTo>
                  <a:pt x="820" y="204"/>
                  <a:pt x="815" y="215"/>
                  <a:pt x="810" y="227"/>
                </a:cubicBezTo>
                <a:cubicBezTo>
                  <a:pt x="804" y="239"/>
                  <a:pt x="801" y="252"/>
                  <a:pt x="800" y="266"/>
                </a:cubicBezTo>
                <a:cubicBezTo>
                  <a:pt x="798" y="293"/>
                  <a:pt x="786" y="316"/>
                  <a:pt x="772" y="338"/>
                </a:cubicBezTo>
                <a:cubicBezTo>
                  <a:pt x="768" y="343"/>
                  <a:pt x="763" y="348"/>
                  <a:pt x="757" y="352"/>
                </a:cubicBezTo>
                <a:cubicBezTo>
                  <a:pt x="753" y="354"/>
                  <a:pt x="747" y="356"/>
                  <a:pt x="742" y="356"/>
                </a:cubicBezTo>
                <a:cubicBezTo>
                  <a:pt x="726" y="355"/>
                  <a:pt x="714" y="347"/>
                  <a:pt x="706" y="332"/>
                </a:cubicBezTo>
                <a:cubicBezTo>
                  <a:pt x="700" y="320"/>
                  <a:pt x="696" y="307"/>
                  <a:pt x="703" y="293"/>
                </a:cubicBezTo>
                <a:cubicBezTo>
                  <a:pt x="710" y="278"/>
                  <a:pt x="712" y="262"/>
                  <a:pt x="715" y="245"/>
                </a:cubicBezTo>
                <a:cubicBezTo>
                  <a:pt x="716" y="237"/>
                  <a:pt x="718" y="229"/>
                  <a:pt x="720" y="221"/>
                </a:cubicBezTo>
                <a:cubicBezTo>
                  <a:pt x="722" y="214"/>
                  <a:pt x="723" y="206"/>
                  <a:pt x="725" y="198"/>
                </a:cubicBezTo>
                <a:close/>
                <a:moveTo>
                  <a:pt x="276" y="669"/>
                </a:moveTo>
                <a:lnTo>
                  <a:pt x="276" y="669"/>
                </a:lnTo>
                <a:lnTo>
                  <a:pt x="276" y="668"/>
                </a:lnTo>
                <a:cubicBezTo>
                  <a:pt x="286" y="668"/>
                  <a:pt x="295" y="668"/>
                  <a:pt x="305" y="668"/>
                </a:cubicBezTo>
                <a:cubicBezTo>
                  <a:pt x="332" y="668"/>
                  <a:pt x="356" y="659"/>
                  <a:pt x="379" y="647"/>
                </a:cubicBezTo>
                <a:cubicBezTo>
                  <a:pt x="409" y="631"/>
                  <a:pt x="431" y="607"/>
                  <a:pt x="452" y="581"/>
                </a:cubicBezTo>
                <a:cubicBezTo>
                  <a:pt x="453" y="579"/>
                  <a:pt x="455" y="577"/>
                  <a:pt x="456" y="574"/>
                </a:cubicBezTo>
                <a:cubicBezTo>
                  <a:pt x="465" y="549"/>
                  <a:pt x="478" y="525"/>
                  <a:pt x="485" y="498"/>
                </a:cubicBezTo>
                <a:cubicBezTo>
                  <a:pt x="489" y="485"/>
                  <a:pt x="491" y="471"/>
                  <a:pt x="489" y="458"/>
                </a:cubicBezTo>
                <a:cubicBezTo>
                  <a:pt x="485" y="429"/>
                  <a:pt x="481" y="401"/>
                  <a:pt x="469" y="374"/>
                </a:cubicBezTo>
                <a:cubicBezTo>
                  <a:pt x="463" y="362"/>
                  <a:pt x="456" y="350"/>
                  <a:pt x="445" y="341"/>
                </a:cubicBezTo>
                <a:cubicBezTo>
                  <a:pt x="418" y="318"/>
                  <a:pt x="384" y="306"/>
                  <a:pt x="352" y="292"/>
                </a:cubicBezTo>
                <a:cubicBezTo>
                  <a:pt x="348" y="290"/>
                  <a:pt x="344" y="290"/>
                  <a:pt x="340" y="290"/>
                </a:cubicBezTo>
                <a:cubicBezTo>
                  <a:pt x="300" y="290"/>
                  <a:pt x="261" y="296"/>
                  <a:pt x="223" y="308"/>
                </a:cubicBezTo>
                <a:cubicBezTo>
                  <a:pt x="197" y="317"/>
                  <a:pt x="173" y="330"/>
                  <a:pt x="154" y="350"/>
                </a:cubicBezTo>
                <a:cubicBezTo>
                  <a:pt x="127" y="377"/>
                  <a:pt x="109" y="409"/>
                  <a:pt x="94" y="442"/>
                </a:cubicBezTo>
                <a:cubicBezTo>
                  <a:pt x="91" y="449"/>
                  <a:pt x="89" y="455"/>
                  <a:pt x="88" y="462"/>
                </a:cubicBezTo>
                <a:cubicBezTo>
                  <a:pt x="83" y="500"/>
                  <a:pt x="88" y="536"/>
                  <a:pt x="104" y="570"/>
                </a:cubicBezTo>
                <a:cubicBezTo>
                  <a:pt x="106" y="574"/>
                  <a:pt x="109" y="577"/>
                  <a:pt x="112" y="580"/>
                </a:cubicBezTo>
                <a:cubicBezTo>
                  <a:pt x="128" y="592"/>
                  <a:pt x="141" y="608"/>
                  <a:pt x="154" y="624"/>
                </a:cubicBezTo>
                <a:cubicBezTo>
                  <a:pt x="180" y="653"/>
                  <a:pt x="213" y="668"/>
                  <a:pt x="252" y="669"/>
                </a:cubicBezTo>
                <a:cubicBezTo>
                  <a:pt x="260" y="669"/>
                  <a:pt x="268" y="669"/>
                  <a:pt x="276" y="66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 name="Freeform 63"/>
          <p:cNvSpPr>
            <a:spLocks noEditPoints="1"/>
          </p:cNvSpPr>
          <p:nvPr userDrawn="1"/>
        </p:nvSpPr>
        <p:spPr bwMode="auto">
          <a:xfrm>
            <a:off x="9137982" y="826229"/>
            <a:ext cx="379413" cy="603250"/>
          </a:xfrm>
          <a:custGeom>
            <a:avLst/>
            <a:gdLst>
              <a:gd name="T0" fmla="*/ 282 w 622"/>
              <a:gd name="T1" fmla="*/ 593 h 985"/>
              <a:gd name="T2" fmla="*/ 169 w 622"/>
              <a:gd name="T3" fmla="*/ 557 h 985"/>
              <a:gd name="T4" fmla="*/ 55 w 622"/>
              <a:gd name="T5" fmla="*/ 480 h 985"/>
              <a:gd name="T6" fmla="*/ 9 w 622"/>
              <a:gd name="T7" fmla="*/ 336 h 985"/>
              <a:gd name="T8" fmla="*/ 40 w 622"/>
              <a:gd name="T9" fmla="*/ 174 h 985"/>
              <a:gd name="T10" fmla="*/ 158 w 622"/>
              <a:gd name="T11" fmla="*/ 37 h 985"/>
              <a:gd name="T12" fmla="*/ 394 w 622"/>
              <a:gd name="T13" fmla="*/ 3 h 985"/>
              <a:gd name="T14" fmla="*/ 560 w 622"/>
              <a:gd name="T15" fmla="*/ 98 h 985"/>
              <a:gd name="T16" fmla="*/ 606 w 622"/>
              <a:gd name="T17" fmla="*/ 209 h 985"/>
              <a:gd name="T18" fmla="*/ 620 w 622"/>
              <a:gd name="T19" fmla="*/ 338 h 985"/>
              <a:gd name="T20" fmla="*/ 590 w 622"/>
              <a:gd name="T21" fmla="*/ 408 h 985"/>
              <a:gd name="T22" fmla="*/ 539 w 622"/>
              <a:gd name="T23" fmla="*/ 482 h 985"/>
              <a:gd name="T24" fmla="*/ 388 w 622"/>
              <a:gd name="T25" fmla="*/ 577 h 985"/>
              <a:gd name="T26" fmla="*/ 374 w 622"/>
              <a:gd name="T27" fmla="*/ 704 h 985"/>
              <a:gd name="T28" fmla="*/ 466 w 622"/>
              <a:gd name="T29" fmla="*/ 714 h 985"/>
              <a:gd name="T30" fmla="*/ 537 w 622"/>
              <a:gd name="T31" fmla="*/ 761 h 985"/>
              <a:gd name="T32" fmla="*/ 515 w 622"/>
              <a:gd name="T33" fmla="*/ 799 h 985"/>
              <a:gd name="T34" fmla="*/ 443 w 622"/>
              <a:gd name="T35" fmla="*/ 811 h 985"/>
              <a:gd name="T36" fmla="*/ 374 w 622"/>
              <a:gd name="T37" fmla="*/ 819 h 985"/>
              <a:gd name="T38" fmla="*/ 370 w 622"/>
              <a:gd name="T39" fmla="*/ 898 h 985"/>
              <a:gd name="T40" fmla="*/ 354 w 622"/>
              <a:gd name="T41" fmla="*/ 969 h 985"/>
              <a:gd name="T42" fmla="*/ 293 w 622"/>
              <a:gd name="T43" fmla="*/ 942 h 985"/>
              <a:gd name="T44" fmla="*/ 281 w 622"/>
              <a:gd name="T45" fmla="*/ 833 h 985"/>
              <a:gd name="T46" fmla="*/ 253 w 622"/>
              <a:gd name="T47" fmla="*/ 824 h 985"/>
              <a:gd name="T48" fmla="*/ 139 w 622"/>
              <a:gd name="T49" fmla="*/ 812 h 985"/>
              <a:gd name="T50" fmla="*/ 153 w 622"/>
              <a:gd name="T51" fmla="*/ 737 h 985"/>
              <a:gd name="T52" fmla="*/ 247 w 622"/>
              <a:gd name="T53" fmla="*/ 731 h 985"/>
              <a:gd name="T54" fmla="*/ 284 w 622"/>
              <a:gd name="T55" fmla="*/ 630 h 985"/>
              <a:gd name="T56" fmla="*/ 338 w 622"/>
              <a:gd name="T57" fmla="*/ 88 h 985"/>
              <a:gd name="T58" fmla="*/ 257 w 622"/>
              <a:gd name="T59" fmla="*/ 97 h 985"/>
              <a:gd name="T60" fmla="*/ 132 w 622"/>
              <a:gd name="T61" fmla="*/ 176 h 985"/>
              <a:gd name="T62" fmla="*/ 113 w 622"/>
              <a:gd name="T63" fmla="*/ 202 h 985"/>
              <a:gd name="T64" fmla="*/ 78 w 622"/>
              <a:gd name="T65" fmla="*/ 331 h 985"/>
              <a:gd name="T66" fmla="*/ 100 w 622"/>
              <a:gd name="T67" fmla="*/ 388 h 985"/>
              <a:gd name="T68" fmla="*/ 211 w 622"/>
              <a:gd name="T69" fmla="*/ 475 h 985"/>
              <a:gd name="T70" fmla="*/ 344 w 622"/>
              <a:gd name="T71" fmla="*/ 484 h 985"/>
              <a:gd name="T72" fmla="*/ 502 w 622"/>
              <a:gd name="T73" fmla="*/ 384 h 985"/>
              <a:gd name="T74" fmla="*/ 538 w 622"/>
              <a:gd name="T75" fmla="*/ 262 h 985"/>
              <a:gd name="T76" fmla="*/ 517 w 622"/>
              <a:gd name="T77" fmla="*/ 205 h 985"/>
              <a:gd name="T78" fmla="*/ 455 w 622"/>
              <a:gd name="T79" fmla="*/ 118 h 985"/>
              <a:gd name="T80" fmla="*/ 366 w 622"/>
              <a:gd name="T81" fmla="*/ 9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2" h="985">
                <a:moveTo>
                  <a:pt x="282" y="593"/>
                </a:moveTo>
                <a:lnTo>
                  <a:pt x="282" y="593"/>
                </a:lnTo>
                <a:cubicBezTo>
                  <a:pt x="275" y="590"/>
                  <a:pt x="269" y="587"/>
                  <a:pt x="263" y="586"/>
                </a:cubicBezTo>
                <a:cubicBezTo>
                  <a:pt x="230" y="580"/>
                  <a:pt x="200" y="568"/>
                  <a:pt x="169" y="557"/>
                </a:cubicBezTo>
                <a:cubicBezTo>
                  <a:pt x="140" y="545"/>
                  <a:pt x="113" y="529"/>
                  <a:pt x="87" y="511"/>
                </a:cubicBezTo>
                <a:cubicBezTo>
                  <a:pt x="75" y="503"/>
                  <a:pt x="64" y="492"/>
                  <a:pt x="55" y="480"/>
                </a:cubicBezTo>
                <a:cubicBezTo>
                  <a:pt x="25" y="443"/>
                  <a:pt x="8" y="401"/>
                  <a:pt x="9" y="352"/>
                </a:cubicBezTo>
                <a:cubicBezTo>
                  <a:pt x="9" y="347"/>
                  <a:pt x="10" y="341"/>
                  <a:pt x="9" y="336"/>
                </a:cubicBezTo>
                <a:cubicBezTo>
                  <a:pt x="0" y="290"/>
                  <a:pt x="11" y="246"/>
                  <a:pt x="28" y="204"/>
                </a:cubicBezTo>
                <a:cubicBezTo>
                  <a:pt x="32" y="194"/>
                  <a:pt x="36" y="184"/>
                  <a:pt x="40" y="174"/>
                </a:cubicBezTo>
                <a:cubicBezTo>
                  <a:pt x="58" y="128"/>
                  <a:pt x="88" y="91"/>
                  <a:pt x="124" y="59"/>
                </a:cubicBezTo>
                <a:cubicBezTo>
                  <a:pt x="134" y="50"/>
                  <a:pt x="146" y="43"/>
                  <a:pt x="158" y="37"/>
                </a:cubicBezTo>
                <a:cubicBezTo>
                  <a:pt x="201" y="15"/>
                  <a:pt x="247" y="0"/>
                  <a:pt x="295" y="0"/>
                </a:cubicBezTo>
                <a:cubicBezTo>
                  <a:pt x="328" y="0"/>
                  <a:pt x="361" y="0"/>
                  <a:pt x="394" y="3"/>
                </a:cubicBezTo>
                <a:cubicBezTo>
                  <a:pt x="439" y="7"/>
                  <a:pt x="480" y="25"/>
                  <a:pt x="516" y="54"/>
                </a:cubicBezTo>
                <a:cubicBezTo>
                  <a:pt x="532" y="68"/>
                  <a:pt x="546" y="82"/>
                  <a:pt x="560" y="98"/>
                </a:cubicBezTo>
                <a:cubicBezTo>
                  <a:pt x="584" y="126"/>
                  <a:pt x="598" y="160"/>
                  <a:pt x="604" y="197"/>
                </a:cubicBezTo>
                <a:cubicBezTo>
                  <a:pt x="605" y="201"/>
                  <a:pt x="604" y="206"/>
                  <a:pt x="606" y="209"/>
                </a:cubicBezTo>
                <a:cubicBezTo>
                  <a:pt x="618" y="234"/>
                  <a:pt x="618" y="262"/>
                  <a:pt x="620" y="289"/>
                </a:cubicBezTo>
                <a:cubicBezTo>
                  <a:pt x="622" y="305"/>
                  <a:pt x="621" y="322"/>
                  <a:pt x="620" y="338"/>
                </a:cubicBezTo>
                <a:cubicBezTo>
                  <a:pt x="620" y="343"/>
                  <a:pt x="619" y="349"/>
                  <a:pt x="617" y="354"/>
                </a:cubicBezTo>
                <a:cubicBezTo>
                  <a:pt x="606" y="371"/>
                  <a:pt x="605" y="393"/>
                  <a:pt x="590" y="408"/>
                </a:cubicBezTo>
                <a:cubicBezTo>
                  <a:pt x="581" y="428"/>
                  <a:pt x="569" y="447"/>
                  <a:pt x="556" y="464"/>
                </a:cubicBezTo>
                <a:cubicBezTo>
                  <a:pt x="551" y="471"/>
                  <a:pt x="546" y="477"/>
                  <a:pt x="539" y="482"/>
                </a:cubicBezTo>
                <a:cubicBezTo>
                  <a:pt x="524" y="494"/>
                  <a:pt x="510" y="506"/>
                  <a:pt x="495" y="518"/>
                </a:cubicBezTo>
                <a:cubicBezTo>
                  <a:pt x="456" y="549"/>
                  <a:pt x="439" y="559"/>
                  <a:pt x="388" y="577"/>
                </a:cubicBezTo>
                <a:cubicBezTo>
                  <a:pt x="383" y="578"/>
                  <a:pt x="379" y="582"/>
                  <a:pt x="374" y="585"/>
                </a:cubicBezTo>
                <a:cubicBezTo>
                  <a:pt x="374" y="625"/>
                  <a:pt x="374" y="664"/>
                  <a:pt x="374" y="704"/>
                </a:cubicBezTo>
                <a:cubicBezTo>
                  <a:pt x="374" y="709"/>
                  <a:pt x="379" y="713"/>
                  <a:pt x="384" y="714"/>
                </a:cubicBezTo>
                <a:cubicBezTo>
                  <a:pt x="412" y="716"/>
                  <a:pt x="439" y="715"/>
                  <a:pt x="466" y="714"/>
                </a:cubicBezTo>
                <a:cubicBezTo>
                  <a:pt x="476" y="714"/>
                  <a:pt x="485" y="713"/>
                  <a:pt x="495" y="714"/>
                </a:cubicBezTo>
                <a:cubicBezTo>
                  <a:pt x="520" y="718"/>
                  <a:pt x="534" y="734"/>
                  <a:pt x="537" y="761"/>
                </a:cubicBezTo>
                <a:cubicBezTo>
                  <a:pt x="538" y="764"/>
                  <a:pt x="537" y="767"/>
                  <a:pt x="536" y="769"/>
                </a:cubicBezTo>
                <a:cubicBezTo>
                  <a:pt x="529" y="779"/>
                  <a:pt x="523" y="790"/>
                  <a:pt x="515" y="799"/>
                </a:cubicBezTo>
                <a:cubicBezTo>
                  <a:pt x="511" y="803"/>
                  <a:pt x="505" y="804"/>
                  <a:pt x="500" y="805"/>
                </a:cubicBezTo>
                <a:cubicBezTo>
                  <a:pt x="481" y="808"/>
                  <a:pt x="462" y="811"/>
                  <a:pt x="443" y="811"/>
                </a:cubicBezTo>
                <a:cubicBezTo>
                  <a:pt x="427" y="810"/>
                  <a:pt x="410" y="810"/>
                  <a:pt x="394" y="811"/>
                </a:cubicBezTo>
                <a:cubicBezTo>
                  <a:pt x="387" y="811"/>
                  <a:pt x="380" y="811"/>
                  <a:pt x="374" y="819"/>
                </a:cubicBezTo>
                <a:cubicBezTo>
                  <a:pt x="374" y="839"/>
                  <a:pt x="375" y="861"/>
                  <a:pt x="369" y="882"/>
                </a:cubicBezTo>
                <a:cubicBezTo>
                  <a:pt x="368" y="887"/>
                  <a:pt x="369" y="893"/>
                  <a:pt x="370" y="898"/>
                </a:cubicBezTo>
                <a:cubicBezTo>
                  <a:pt x="371" y="905"/>
                  <a:pt x="372" y="912"/>
                  <a:pt x="373" y="918"/>
                </a:cubicBezTo>
                <a:cubicBezTo>
                  <a:pt x="377" y="939"/>
                  <a:pt x="370" y="955"/>
                  <a:pt x="354" y="969"/>
                </a:cubicBezTo>
                <a:cubicBezTo>
                  <a:pt x="337" y="985"/>
                  <a:pt x="312" y="979"/>
                  <a:pt x="301" y="961"/>
                </a:cubicBezTo>
                <a:cubicBezTo>
                  <a:pt x="298" y="955"/>
                  <a:pt x="295" y="949"/>
                  <a:pt x="293" y="942"/>
                </a:cubicBezTo>
                <a:cubicBezTo>
                  <a:pt x="284" y="912"/>
                  <a:pt x="278" y="881"/>
                  <a:pt x="281" y="850"/>
                </a:cubicBezTo>
                <a:cubicBezTo>
                  <a:pt x="282" y="844"/>
                  <a:pt x="281" y="839"/>
                  <a:pt x="281" y="833"/>
                </a:cubicBezTo>
                <a:cubicBezTo>
                  <a:pt x="281" y="829"/>
                  <a:pt x="275" y="823"/>
                  <a:pt x="270" y="823"/>
                </a:cubicBezTo>
                <a:cubicBezTo>
                  <a:pt x="264" y="823"/>
                  <a:pt x="259" y="823"/>
                  <a:pt x="253" y="824"/>
                </a:cubicBezTo>
                <a:cubicBezTo>
                  <a:pt x="231" y="829"/>
                  <a:pt x="207" y="827"/>
                  <a:pt x="184" y="828"/>
                </a:cubicBezTo>
                <a:cubicBezTo>
                  <a:pt x="167" y="829"/>
                  <a:pt x="152" y="823"/>
                  <a:pt x="139" y="812"/>
                </a:cubicBezTo>
                <a:cubicBezTo>
                  <a:pt x="129" y="804"/>
                  <a:pt x="123" y="793"/>
                  <a:pt x="121" y="781"/>
                </a:cubicBezTo>
                <a:cubicBezTo>
                  <a:pt x="116" y="760"/>
                  <a:pt x="131" y="739"/>
                  <a:pt x="153" y="737"/>
                </a:cubicBezTo>
                <a:cubicBezTo>
                  <a:pt x="173" y="735"/>
                  <a:pt x="193" y="734"/>
                  <a:pt x="214" y="733"/>
                </a:cubicBezTo>
                <a:cubicBezTo>
                  <a:pt x="225" y="732"/>
                  <a:pt x="236" y="731"/>
                  <a:pt x="247" y="731"/>
                </a:cubicBezTo>
                <a:cubicBezTo>
                  <a:pt x="278" y="730"/>
                  <a:pt x="282" y="727"/>
                  <a:pt x="283" y="696"/>
                </a:cubicBezTo>
                <a:cubicBezTo>
                  <a:pt x="284" y="674"/>
                  <a:pt x="284" y="652"/>
                  <a:pt x="284" y="630"/>
                </a:cubicBezTo>
                <a:cubicBezTo>
                  <a:pt x="284" y="618"/>
                  <a:pt x="283" y="606"/>
                  <a:pt x="282" y="593"/>
                </a:cubicBezTo>
                <a:close/>
                <a:moveTo>
                  <a:pt x="338" y="88"/>
                </a:moveTo>
                <a:lnTo>
                  <a:pt x="338" y="88"/>
                </a:lnTo>
                <a:cubicBezTo>
                  <a:pt x="314" y="87"/>
                  <a:pt x="284" y="90"/>
                  <a:pt x="257" y="97"/>
                </a:cubicBezTo>
                <a:cubicBezTo>
                  <a:pt x="233" y="102"/>
                  <a:pt x="210" y="112"/>
                  <a:pt x="188" y="123"/>
                </a:cubicBezTo>
                <a:cubicBezTo>
                  <a:pt x="164" y="134"/>
                  <a:pt x="152" y="160"/>
                  <a:pt x="132" y="176"/>
                </a:cubicBezTo>
                <a:cubicBezTo>
                  <a:pt x="125" y="182"/>
                  <a:pt x="121" y="191"/>
                  <a:pt x="115" y="199"/>
                </a:cubicBezTo>
                <a:cubicBezTo>
                  <a:pt x="114" y="200"/>
                  <a:pt x="114" y="201"/>
                  <a:pt x="113" y="202"/>
                </a:cubicBezTo>
                <a:cubicBezTo>
                  <a:pt x="101" y="231"/>
                  <a:pt x="87" y="260"/>
                  <a:pt x="82" y="291"/>
                </a:cubicBezTo>
                <a:cubicBezTo>
                  <a:pt x="80" y="304"/>
                  <a:pt x="79" y="318"/>
                  <a:pt x="78" y="331"/>
                </a:cubicBezTo>
                <a:cubicBezTo>
                  <a:pt x="78" y="337"/>
                  <a:pt x="79" y="343"/>
                  <a:pt x="82" y="347"/>
                </a:cubicBezTo>
                <a:cubicBezTo>
                  <a:pt x="91" y="360"/>
                  <a:pt x="95" y="374"/>
                  <a:pt x="100" y="388"/>
                </a:cubicBezTo>
                <a:cubicBezTo>
                  <a:pt x="111" y="420"/>
                  <a:pt x="131" y="442"/>
                  <a:pt x="162" y="454"/>
                </a:cubicBezTo>
                <a:cubicBezTo>
                  <a:pt x="179" y="461"/>
                  <a:pt x="195" y="469"/>
                  <a:pt x="211" y="475"/>
                </a:cubicBezTo>
                <a:cubicBezTo>
                  <a:pt x="242" y="488"/>
                  <a:pt x="274" y="491"/>
                  <a:pt x="307" y="488"/>
                </a:cubicBezTo>
                <a:cubicBezTo>
                  <a:pt x="320" y="487"/>
                  <a:pt x="332" y="486"/>
                  <a:pt x="344" y="484"/>
                </a:cubicBezTo>
                <a:cubicBezTo>
                  <a:pt x="379" y="477"/>
                  <a:pt x="412" y="467"/>
                  <a:pt x="441" y="445"/>
                </a:cubicBezTo>
                <a:cubicBezTo>
                  <a:pt x="464" y="427"/>
                  <a:pt x="484" y="406"/>
                  <a:pt x="502" y="384"/>
                </a:cubicBezTo>
                <a:cubicBezTo>
                  <a:pt x="515" y="367"/>
                  <a:pt x="526" y="347"/>
                  <a:pt x="533" y="327"/>
                </a:cubicBezTo>
                <a:cubicBezTo>
                  <a:pt x="541" y="306"/>
                  <a:pt x="540" y="284"/>
                  <a:pt x="538" y="262"/>
                </a:cubicBezTo>
                <a:cubicBezTo>
                  <a:pt x="537" y="260"/>
                  <a:pt x="537" y="257"/>
                  <a:pt x="535" y="255"/>
                </a:cubicBezTo>
                <a:cubicBezTo>
                  <a:pt x="523" y="240"/>
                  <a:pt x="521" y="223"/>
                  <a:pt x="517" y="205"/>
                </a:cubicBezTo>
                <a:cubicBezTo>
                  <a:pt x="511" y="176"/>
                  <a:pt x="497" y="152"/>
                  <a:pt x="473" y="133"/>
                </a:cubicBezTo>
                <a:cubicBezTo>
                  <a:pt x="467" y="128"/>
                  <a:pt x="461" y="122"/>
                  <a:pt x="455" y="118"/>
                </a:cubicBezTo>
                <a:cubicBezTo>
                  <a:pt x="449" y="113"/>
                  <a:pt x="444" y="109"/>
                  <a:pt x="437" y="107"/>
                </a:cubicBezTo>
                <a:cubicBezTo>
                  <a:pt x="415" y="98"/>
                  <a:pt x="392" y="89"/>
                  <a:pt x="366" y="90"/>
                </a:cubicBezTo>
                <a:cubicBezTo>
                  <a:pt x="358" y="90"/>
                  <a:pt x="350" y="89"/>
                  <a:pt x="338" y="8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64"/>
          <p:cNvSpPr>
            <a:spLocks noEditPoints="1"/>
          </p:cNvSpPr>
          <p:nvPr userDrawn="1"/>
        </p:nvSpPr>
        <p:spPr bwMode="auto">
          <a:xfrm>
            <a:off x="1197307" y="1662162"/>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Freeform 65"/>
          <p:cNvSpPr>
            <a:spLocks noEditPoints="1"/>
          </p:cNvSpPr>
          <p:nvPr userDrawn="1"/>
        </p:nvSpPr>
        <p:spPr bwMode="auto">
          <a:xfrm>
            <a:off x="1673557" y="1666924"/>
            <a:ext cx="544513" cy="527050"/>
          </a:xfrm>
          <a:custGeom>
            <a:avLst/>
            <a:gdLst>
              <a:gd name="T0" fmla="*/ 60 w 889"/>
              <a:gd name="T1" fmla="*/ 309 h 863"/>
              <a:gd name="T2" fmla="*/ 184 w 889"/>
              <a:gd name="T3" fmla="*/ 225 h 863"/>
              <a:gd name="T4" fmla="*/ 203 w 889"/>
              <a:gd name="T5" fmla="*/ 68 h 863"/>
              <a:gd name="T6" fmla="*/ 327 w 889"/>
              <a:gd name="T7" fmla="*/ 14 h 863"/>
              <a:gd name="T8" fmla="*/ 410 w 889"/>
              <a:gd name="T9" fmla="*/ 33 h 863"/>
              <a:gd name="T10" fmla="*/ 519 w 889"/>
              <a:gd name="T11" fmla="*/ 25 h 863"/>
              <a:gd name="T12" fmla="*/ 669 w 889"/>
              <a:gd name="T13" fmla="*/ 31 h 863"/>
              <a:gd name="T14" fmla="*/ 726 w 889"/>
              <a:gd name="T15" fmla="*/ 203 h 863"/>
              <a:gd name="T16" fmla="*/ 875 w 889"/>
              <a:gd name="T17" fmla="*/ 321 h 863"/>
              <a:gd name="T18" fmla="*/ 835 w 889"/>
              <a:gd name="T19" fmla="*/ 431 h 863"/>
              <a:gd name="T20" fmla="*/ 889 w 889"/>
              <a:gd name="T21" fmla="*/ 557 h 863"/>
              <a:gd name="T22" fmla="*/ 840 w 889"/>
              <a:gd name="T23" fmla="*/ 649 h 863"/>
              <a:gd name="T24" fmla="*/ 719 w 889"/>
              <a:gd name="T25" fmla="*/ 697 h 863"/>
              <a:gd name="T26" fmla="*/ 675 w 889"/>
              <a:gd name="T27" fmla="*/ 796 h 863"/>
              <a:gd name="T28" fmla="*/ 469 w 889"/>
              <a:gd name="T29" fmla="*/ 831 h 863"/>
              <a:gd name="T30" fmla="*/ 353 w 889"/>
              <a:gd name="T31" fmla="*/ 840 h 863"/>
              <a:gd name="T32" fmla="*/ 191 w 889"/>
              <a:gd name="T33" fmla="*/ 771 h 863"/>
              <a:gd name="T34" fmla="*/ 156 w 889"/>
              <a:gd name="T35" fmla="*/ 679 h 863"/>
              <a:gd name="T36" fmla="*/ 5 w 889"/>
              <a:gd name="T37" fmla="*/ 538 h 863"/>
              <a:gd name="T38" fmla="*/ 462 w 889"/>
              <a:gd name="T39" fmla="*/ 357 h 863"/>
              <a:gd name="T40" fmla="*/ 559 w 889"/>
              <a:gd name="T41" fmla="*/ 273 h 863"/>
              <a:gd name="T42" fmla="*/ 642 w 889"/>
              <a:gd name="T43" fmla="*/ 131 h 863"/>
              <a:gd name="T44" fmla="*/ 545 w 889"/>
              <a:gd name="T45" fmla="*/ 111 h 863"/>
              <a:gd name="T46" fmla="*/ 432 w 889"/>
              <a:gd name="T47" fmla="*/ 210 h 863"/>
              <a:gd name="T48" fmla="*/ 365 w 889"/>
              <a:gd name="T49" fmla="*/ 101 h 863"/>
              <a:gd name="T50" fmla="*/ 268 w 889"/>
              <a:gd name="T51" fmla="*/ 172 h 863"/>
              <a:gd name="T52" fmla="*/ 455 w 889"/>
              <a:gd name="T53" fmla="*/ 353 h 863"/>
              <a:gd name="T54" fmla="*/ 457 w 889"/>
              <a:gd name="T55" fmla="*/ 508 h 863"/>
              <a:gd name="T56" fmla="*/ 317 w 889"/>
              <a:gd name="T57" fmla="*/ 628 h 863"/>
              <a:gd name="T58" fmla="*/ 271 w 889"/>
              <a:gd name="T59" fmla="*/ 721 h 863"/>
              <a:gd name="T60" fmla="*/ 401 w 889"/>
              <a:gd name="T61" fmla="*/ 721 h 863"/>
              <a:gd name="T62" fmla="*/ 492 w 889"/>
              <a:gd name="T63" fmla="*/ 682 h 863"/>
              <a:gd name="T64" fmla="*/ 555 w 889"/>
              <a:gd name="T65" fmla="*/ 769 h 863"/>
              <a:gd name="T66" fmla="*/ 611 w 889"/>
              <a:gd name="T67" fmla="*/ 651 h 863"/>
              <a:gd name="T68" fmla="*/ 397 w 889"/>
              <a:gd name="T69" fmla="*/ 430 h 863"/>
              <a:gd name="T70" fmla="*/ 348 w 889"/>
              <a:gd name="T71" fmla="*/ 382 h 863"/>
              <a:gd name="T72" fmla="*/ 187 w 889"/>
              <a:gd name="T73" fmla="*/ 308 h 863"/>
              <a:gd name="T74" fmla="*/ 178 w 889"/>
              <a:gd name="T75" fmla="*/ 422 h 863"/>
              <a:gd name="T76" fmla="*/ 181 w 889"/>
              <a:gd name="T77" fmla="*/ 496 h 863"/>
              <a:gd name="T78" fmla="*/ 98 w 889"/>
              <a:gd name="T79" fmla="*/ 548 h 863"/>
              <a:gd name="T80" fmla="*/ 229 w 889"/>
              <a:gd name="T81" fmla="*/ 566 h 863"/>
              <a:gd name="T82" fmla="*/ 537 w 889"/>
              <a:gd name="T83" fmla="*/ 428 h 863"/>
              <a:gd name="T84" fmla="*/ 653 w 889"/>
              <a:gd name="T85" fmla="*/ 560 h 863"/>
              <a:gd name="T86" fmla="*/ 787 w 889"/>
              <a:gd name="T87" fmla="*/ 547 h 863"/>
              <a:gd name="T88" fmla="*/ 760 w 889"/>
              <a:gd name="T89" fmla="*/ 472 h 863"/>
              <a:gd name="T90" fmla="*/ 717 w 889"/>
              <a:gd name="T91" fmla="*/ 379 h 863"/>
              <a:gd name="T92" fmla="*/ 732 w 889"/>
              <a:gd name="T93" fmla="*/ 293 h 863"/>
              <a:gd name="T94" fmla="*/ 622 w 889"/>
              <a:gd name="T95" fmla="*/ 354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9" h="863">
                <a:moveTo>
                  <a:pt x="75" y="445"/>
                </a:moveTo>
                <a:lnTo>
                  <a:pt x="75" y="445"/>
                </a:lnTo>
                <a:cubicBezTo>
                  <a:pt x="55" y="426"/>
                  <a:pt x="51" y="403"/>
                  <a:pt x="49" y="379"/>
                </a:cubicBezTo>
                <a:cubicBezTo>
                  <a:pt x="47" y="354"/>
                  <a:pt x="54" y="332"/>
                  <a:pt x="60" y="309"/>
                </a:cubicBezTo>
                <a:cubicBezTo>
                  <a:pt x="72" y="295"/>
                  <a:pt x="79" y="277"/>
                  <a:pt x="93" y="265"/>
                </a:cubicBezTo>
                <a:cubicBezTo>
                  <a:pt x="106" y="255"/>
                  <a:pt x="120" y="245"/>
                  <a:pt x="134" y="238"/>
                </a:cubicBezTo>
                <a:cubicBezTo>
                  <a:pt x="146" y="232"/>
                  <a:pt x="160" y="231"/>
                  <a:pt x="174" y="228"/>
                </a:cubicBezTo>
                <a:cubicBezTo>
                  <a:pt x="177" y="227"/>
                  <a:pt x="180" y="226"/>
                  <a:pt x="184" y="225"/>
                </a:cubicBezTo>
                <a:cubicBezTo>
                  <a:pt x="184" y="216"/>
                  <a:pt x="180" y="208"/>
                  <a:pt x="177" y="200"/>
                </a:cubicBezTo>
                <a:cubicBezTo>
                  <a:pt x="169" y="183"/>
                  <a:pt x="167" y="165"/>
                  <a:pt x="171" y="146"/>
                </a:cubicBezTo>
                <a:cubicBezTo>
                  <a:pt x="174" y="136"/>
                  <a:pt x="175" y="126"/>
                  <a:pt x="178" y="116"/>
                </a:cubicBezTo>
                <a:cubicBezTo>
                  <a:pt x="182" y="98"/>
                  <a:pt x="193" y="83"/>
                  <a:pt x="203" y="68"/>
                </a:cubicBezTo>
                <a:cubicBezTo>
                  <a:pt x="211" y="56"/>
                  <a:pt x="222" y="46"/>
                  <a:pt x="231" y="36"/>
                </a:cubicBezTo>
                <a:cubicBezTo>
                  <a:pt x="239" y="28"/>
                  <a:pt x="250" y="23"/>
                  <a:pt x="260" y="22"/>
                </a:cubicBezTo>
                <a:cubicBezTo>
                  <a:pt x="277" y="21"/>
                  <a:pt x="293" y="16"/>
                  <a:pt x="309" y="14"/>
                </a:cubicBezTo>
                <a:cubicBezTo>
                  <a:pt x="315" y="13"/>
                  <a:pt x="320" y="12"/>
                  <a:pt x="327" y="14"/>
                </a:cubicBezTo>
                <a:cubicBezTo>
                  <a:pt x="330" y="15"/>
                  <a:pt x="335" y="17"/>
                  <a:pt x="339" y="15"/>
                </a:cubicBezTo>
                <a:cubicBezTo>
                  <a:pt x="353" y="9"/>
                  <a:pt x="367" y="16"/>
                  <a:pt x="381" y="16"/>
                </a:cubicBezTo>
                <a:cubicBezTo>
                  <a:pt x="388" y="17"/>
                  <a:pt x="394" y="22"/>
                  <a:pt x="401" y="26"/>
                </a:cubicBezTo>
                <a:cubicBezTo>
                  <a:pt x="404" y="28"/>
                  <a:pt x="407" y="32"/>
                  <a:pt x="410" y="33"/>
                </a:cubicBezTo>
                <a:cubicBezTo>
                  <a:pt x="429" y="39"/>
                  <a:pt x="437" y="56"/>
                  <a:pt x="447" y="70"/>
                </a:cubicBezTo>
                <a:cubicBezTo>
                  <a:pt x="450" y="73"/>
                  <a:pt x="452" y="76"/>
                  <a:pt x="454" y="79"/>
                </a:cubicBezTo>
                <a:cubicBezTo>
                  <a:pt x="460" y="79"/>
                  <a:pt x="462" y="75"/>
                  <a:pt x="464" y="72"/>
                </a:cubicBezTo>
                <a:cubicBezTo>
                  <a:pt x="479" y="52"/>
                  <a:pt x="497" y="35"/>
                  <a:pt x="519" y="25"/>
                </a:cubicBezTo>
                <a:cubicBezTo>
                  <a:pt x="538" y="16"/>
                  <a:pt x="558" y="7"/>
                  <a:pt x="579" y="6"/>
                </a:cubicBezTo>
                <a:cubicBezTo>
                  <a:pt x="582" y="6"/>
                  <a:pt x="584" y="6"/>
                  <a:pt x="586" y="6"/>
                </a:cubicBezTo>
                <a:cubicBezTo>
                  <a:pt x="605" y="0"/>
                  <a:pt x="622" y="6"/>
                  <a:pt x="638" y="14"/>
                </a:cubicBezTo>
                <a:cubicBezTo>
                  <a:pt x="648" y="20"/>
                  <a:pt x="658" y="26"/>
                  <a:pt x="669" y="31"/>
                </a:cubicBezTo>
                <a:cubicBezTo>
                  <a:pt x="680" y="37"/>
                  <a:pt x="689" y="45"/>
                  <a:pt x="698" y="52"/>
                </a:cubicBezTo>
                <a:cubicBezTo>
                  <a:pt x="724" y="72"/>
                  <a:pt x="734" y="99"/>
                  <a:pt x="738" y="130"/>
                </a:cubicBezTo>
                <a:cubicBezTo>
                  <a:pt x="741" y="153"/>
                  <a:pt x="735" y="173"/>
                  <a:pt x="729" y="194"/>
                </a:cubicBezTo>
                <a:cubicBezTo>
                  <a:pt x="728" y="197"/>
                  <a:pt x="727" y="199"/>
                  <a:pt x="726" y="203"/>
                </a:cubicBezTo>
                <a:cubicBezTo>
                  <a:pt x="730" y="204"/>
                  <a:pt x="733" y="204"/>
                  <a:pt x="736" y="205"/>
                </a:cubicBezTo>
                <a:cubicBezTo>
                  <a:pt x="757" y="207"/>
                  <a:pt x="778" y="208"/>
                  <a:pt x="797" y="219"/>
                </a:cubicBezTo>
                <a:cubicBezTo>
                  <a:pt x="800" y="220"/>
                  <a:pt x="802" y="221"/>
                  <a:pt x="805" y="222"/>
                </a:cubicBezTo>
                <a:cubicBezTo>
                  <a:pt x="841" y="230"/>
                  <a:pt x="875" y="279"/>
                  <a:pt x="875" y="321"/>
                </a:cubicBezTo>
                <a:cubicBezTo>
                  <a:pt x="875" y="348"/>
                  <a:pt x="868" y="372"/>
                  <a:pt x="855" y="395"/>
                </a:cubicBezTo>
                <a:cubicBezTo>
                  <a:pt x="851" y="402"/>
                  <a:pt x="845" y="407"/>
                  <a:pt x="839" y="413"/>
                </a:cubicBezTo>
                <a:cubicBezTo>
                  <a:pt x="836" y="416"/>
                  <a:pt x="832" y="419"/>
                  <a:pt x="828" y="423"/>
                </a:cubicBezTo>
                <a:cubicBezTo>
                  <a:pt x="831" y="426"/>
                  <a:pt x="833" y="429"/>
                  <a:pt x="835" y="431"/>
                </a:cubicBezTo>
                <a:cubicBezTo>
                  <a:pt x="846" y="440"/>
                  <a:pt x="858" y="448"/>
                  <a:pt x="864" y="462"/>
                </a:cubicBezTo>
                <a:cubicBezTo>
                  <a:pt x="865" y="463"/>
                  <a:pt x="867" y="465"/>
                  <a:pt x="868" y="466"/>
                </a:cubicBezTo>
                <a:cubicBezTo>
                  <a:pt x="881" y="475"/>
                  <a:pt x="884" y="489"/>
                  <a:pt x="886" y="504"/>
                </a:cubicBezTo>
                <a:cubicBezTo>
                  <a:pt x="887" y="521"/>
                  <a:pt x="888" y="539"/>
                  <a:pt x="889" y="557"/>
                </a:cubicBezTo>
                <a:cubicBezTo>
                  <a:pt x="889" y="559"/>
                  <a:pt x="888" y="562"/>
                  <a:pt x="887" y="565"/>
                </a:cubicBezTo>
                <a:cubicBezTo>
                  <a:pt x="879" y="581"/>
                  <a:pt x="876" y="600"/>
                  <a:pt x="865" y="615"/>
                </a:cubicBezTo>
                <a:cubicBezTo>
                  <a:pt x="858" y="625"/>
                  <a:pt x="851" y="636"/>
                  <a:pt x="843" y="646"/>
                </a:cubicBezTo>
                <a:cubicBezTo>
                  <a:pt x="843" y="647"/>
                  <a:pt x="841" y="649"/>
                  <a:pt x="840" y="649"/>
                </a:cubicBezTo>
                <a:cubicBezTo>
                  <a:pt x="827" y="655"/>
                  <a:pt x="817" y="667"/>
                  <a:pt x="802" y="673"/>
                </a:cubicBezTo>
                <a:cubicBezTo>
                  <a:pt x="795" y="675"/>
                  <a:pt x="788" y="682"/>
                  <a:pt x="781" y="684"/>
                </a:cubicBezTo>
                <a:cubicBezTo>
                  <a:pt x="772" y="687"/>
                  <a:pt x="763" y="687"/>
                  <a:pt x="755" y="688"/>
                </a:cubicBezTo>
                <a:cubicBezTo>
                  <a:pt x="742" y="688"/>
                  <a:pt x="731" y="693"/>
                  <a:pt x="719" y="697"/>
                </a:cubicBezTo>
                <a:cubicBezTo>
                  <a:pt x="717" y="708"/>
                  <a:pt x="716" y="719"/>
                  <a:pt x="713" y="729"/>
                </a:cubicBezTo>
                <a:cubicBezTo>
                  <a:pt x="712" y="734"/>
                  <a:pt x="711" y="739"/>
                  <a:pt x="709" y="743"/>
                </a:cubicBezTo>
                <a:cubicBezTo>
                  <a:pt x="700" y="757"/>
                  <a:pt x="691" y="771"/>
                  <a:pt x="683" y="787"/>
                </a:cubicBezTo>
                <a:cubicBezTo>
                  <a:pt x="682" y="790"/>
                  <a:pt x="678" y="793"/>
                  <a:pt x="675" y="796"/>
                </a:cubicBezTo>
                <a:cubicBezTo>
                  <a:pt x="668" y="805"/>
                  <a:pt x="659" y="813"/>
                  <a:pt x="658" y="825"/>
                </a:cubicBezTo>
                <a:cubicBezTo>
                  <a:pt x="642" y="834"/>
                  <a:pt x="626" y="841"/>
                  <a:pt x="611" y="851"/>
                </a:cubicBezTo>
                <a:cubicBezTo>
                  <a:pt x="597" y="860"/>
                  <a:pt x="581" y="859"/>
                  <a:pt x="566" y="863"/>
                </a:cubicBezTo>
                <a:cubicBezTo>
                  <a:pt x="531" y="861"/>
                  <a:pt x="497" y="855"/>
                  <a:pt x="469" y="831"/>
                </a:cubicBezTo>
                <a:cubicBezTo>
                  <a:pt x="461" y="823"/>
                  <a:pt x="452" y="817"/>
                  <a:pt x="443" y="810"/>
                </a:cubicBezTo>
                <a:cubicBezTo>
                  <a:pt x="435" y="811"/>
                  <a:pt x="429" y="815"/>
                  <a:pt x="423" y="819"/>
                </a:cubicBezTo>
                <a:cubicBezTo>
                  <a:pt x="414" y="826"/>
                  <a:pt x="405" y="829"/>
                  <a:pt x="395" y="831"/>
                </a:cubicBezTo>
                <a:cubicBezTo>
                  <a:pt x="381" y="834"/>
                  <a:pt x="367" y="837"/>
                  <a:pt x="353" y="840"/>
                </a:cubicBezTo>
                <a:cubicBezTo>
                  <a:pt x="332" y="845"/>
                  <a:pt x="311" y="843"/>
                  <a:pt x="290" y="839"/>
                </a:cubicBezTo>
                <a:cubicBezTo>
                  <a:pt x="271" y="835"/>
                  <a:pt x="253" y="825"/>
                  <a:pt x="237" y="813"/>
                </a:cubicBezTo>
                <a:cubicBezTo>
                  <a:pt x="229" y="808"/>
                  <a:pt x="221" y="803"/>
                  <a:pt x="214" y="797"/>
                </a:cubicBezTo>
                <a:cubicBezTo>
                  <a:pt x="204" y="790"/>
                  <a:pt x="195" y="782"/>
                  <a:pt x="191" y="771"/>
                </a:cubicBezTo>
                <a:cubicBezTo>
                  <a:pt x="185" y="753"/>
                  <a:pt x="179" y="735"/>
                  <a:pt x="173" y="717"/>
                </a:cubicBezTo>
                <a:cubicBezTo>
                  <a:pt x="172" y="712"/>
                  <a:pt x="173" y="707"/>
                  <a:pt x="174" y="703"/>
                </a:cubicBezTo>
                <a:cubicBezTo>
                  <a:pt x="175" y="696"/>
                  <a:pt x="177" y="689"/>
                  <a:pt x="176" y="683"/>
                </a:cubicBezTo>
                <a:cubicBezTo>
                  <a:pt x="170" y="678"/>
                  <a:pt x="163" y="679"/>
                  <a:pt x="156" y="679"/>
                </a:cubicBezTo>
                <a:cubicBezTo>
                  <a:pt x="128" y="679"/>
                  <a:pt x="101" y="673"/>
                  <a:pt x="77" y="658"/>
                </a:cubicBezTo>
                <a:cubicBezTo>
                  <a:pt x="60" y="648"/>
                  <a:pt x="44" y="639"/>
                  <a:pt x="30" y="625"/>
                </a:cubicBezTo>
                <a:cubicBezTo>
                  <a:pt x="27" y="623"/>
                  <a:pt x="24" y="620"/>
                  <a:pt x="22" y="617"/>
                </a:cubicBezTo>
                <a:cubicBezTo>
                  <a:pt x="9" y="592"/>
                  <a:pt x="0" y="567"/>
                  <a:pt x="5" y="538"/>
                </a:cubicBezTo>
                <a:cubicBezTo>
                  <a:pt x="9" y="513"/>
                  <a:pt x="21" y="492"/>
                  <a:pt x="37" y="473"/>
                </a:cubicBezTo>
                <a:cubicBezTo>
                  <a:pt x="43" y="466"/>
                  <a:pt x="51" y="462"/>
                  <a:pt x="58" y="457"/>
                </a:cubicBezTo>
                <a:cubicBezTo>
                  <a:pt x="63" y="453"/>
                  <a:pt x="68" y="450"/>
                  <a:pt x="75" y="445"/>
                </a:cubicBezTo>
                <a:close/>
                <a:moveTo>
                  <a:pt x="462" y="357"/>
                </a:moveTo>
                <a:lnTo>
                  <a:pt x="462" y="357"/>
                </a:lnTo>
                <a:cubicBezTo>
                  <a:pt x="467" y="353"/>
                  <a:pt x="472" y="350"/>
                  <a:pt x="477" y="345"/>
                </a:cubicBezTo>
                <a:cubicBezTo>
                  <a:pt x="493" y="327"/>
                  <a:pt x="512" y="312"/>
                  <a:pt x="532" y="297"/>
                </a:cubicBezTo>
                <a:cubicBezTo>
                  <a:pt x="543" y="290"/>
                  <a:pt x="551" y="282"/>
                  <a:pt x="559" y="273"/>
                </a:cubicBezTo>
                <a:cubicBezTo>
                  <a:pt x="568" y="263"/>
                  <a:pt x="576" y="252"/>
                  <a:pt x="585" y="244"/>
                </a:cubicBezTo>
                <a:cubicBezTo>
                  <a:pt x="602" y="228"/>
                  <a:pt x="611" y="207"/>
                  <a:pt x="625" y="189"/>
                </a:cubicBezTo>
                <a:cubicBezTo>
                  <a:pt x="632" y="180"/>
                  <a:pt x="635" y="168"/>
                  <a:pt x="639" y="157"/>
                </a:cubicBezTo>
                <a:cubicBezTo>
                  <a:pt x="641" y="149"/>
                  <a:pt x="642" y="140"/>
                  <a:pt x="642" y="131"/>
                </a:cubicBezTo>
                <a:cubicBezTo>
                  <a:pt x="642" y="124"/>
                  <a:pt x="639" y="117"/>
                  <a:pt x="632" y="112"/>
                </a:cubicBezTo>
                <a:cubicBezTo>
                  <a:pt x="625" y="108"/>
                  <a:pt x="619" y="102"/>
                  <a:pt x="612" y="97"/>
                </a:cubicBezTo>
                <a:cubicBezTo>
                  <a:pt x="606" y="94"/>
                  <a:pt x="599" y="90"/>
                  <a:pt x="593" y="91"/>
                </a:cubicBezTo>
                <a:cubicBezTo>
                  <a:pt x="576" y="94"/>
                  <a:pt x="559" y="98"/>
                  <a:pt x="545" y="111"/>
                </a:cubicBezTo>
                <a:cubicBezTo>
                  <a:pt x="538" y="118"/>
                  <a:pt x="533" y="125"/>
                  <a:pt x="529" y="134"/>
                </a:cubicBezTo>
                <a:cubicBezTo>
                  <a:pt x="522" y="150"/>
                  <a:pt x="516" y="166"/>
                  <a:pt x="507" y="181"/>
                </a:cubicBezTo>
                <a:cubicBezTo>
                  <a:pt x="495" y="201"/>
                  <a:pt x="482" y="221"/>
                  <a:pt x="452" y="217"/>
                </a:cubicBezTo>
                <a:cubicBezTo>
                  <a:pt x="445" y="216"/>
                  <a:pt x="438" y="217"/>
                  <a:pt x="432" y="210"/>
                </a:cubicBezTo>
                <a:cubicBezTo>
                  <a:pt x="430" y="206"/>
                  <a:pt x="425" y="204"/>
                  <a:pt x="421" y="201"/>
                </a:cubicBezTo>
                <a:cubicBezTo>
                  <a:pt x="415" y="197"/>
                  <a:pt x="411" y="191"/>
                  <a:pt x="409" y="183"/>
                </a:cubicBezTo>
                <a:cubicBezTo>
                  <a:pt x="406" y="173"/>
                  <a:pt x="403" y="162"/>
                  <a:pt x="399" y="152"/>
                </a:cubicBezTo>
                <a:cubicBezTo>
                  <a:pt x="391" y="133"/>
                  <a:pt x="378" y="117"/>
                  <a:pt x="365" y="101"/>
                </a:cubicBezTo>
                <a:cubicBezTo>
                  <a:pt x="361" y="96"/>
                  <a:pt x="354" y="94"/>
                  <a:pt x="347" y="93"/>
                </a:cubicBezTo>
                <a:cubicBezTo>
                  <a:pt x="331" y="91"/>
                  <a:pt x="316" y="96"/>
                  <a:pt x="301" y="98"/>
                </a:cubicBezTo>
                <a:cubicBezTo>
                  <a:pt x="295" y="99"/>
                  <a:pt x="288" y="102"/>
                  <a:pt x="285" y="107"/>
                </a:cubicBezTo>
                <a:cubicBezTo>
                  <a:pt x="270" y="126"/>
                  <a:pt x="261" y="147"/>
                  <a:pt x="268" y="172"/>
                </a:cubicBezTo>
                <a:cubicBezTo>
                  <a:pt x="271" y="184"/>
                  <a:pt x="277" y="196"/>
                  <a:pt x="285" y="206"/>
                </a:cubicBezTo>
                <a:cubicBezTo>
                  <a:pt x="302" y="227"/>
                  <a:pt x="320" y="246"/>
                  <a:pt x="342" y="261"/>
                </a:cubicBezTo>
                <a:cubicBezTo>
                  <a:pt x="356" y="271"/>
                  <a:pt x="370" y="281"/>
                  <a:pt x="384" y="292"/>
                </a:cubicBezTo>
                <a:cubicBezTo>
                  <a:pt x="408" y="312"/>
                  <a:pt x="434" y="329"/>
                  <a:pt x="455" y="353"/>
                </a:cubicBezTo>
                <a:cubicBezTo>
                  <a:pt x="456" y="354"/>
                  <a:pt x="458" y="355"/>
                  <a:pt x="462" y="357"/>
                </a:cubicBezTo>
                <a:close/>
                <a:moveTo>
                  <a:pt x="471" y="494"/>
                </a:moveTo>
                <a:lnTo>
                  <a:pt x="471" y="494"/>
                </a:lnTo>
                <a:cubicBezTo>
                  <a:pt x="466" y="500"/>
                  <a:pt x="461" y="504"/>
                  <a:pt x="457" y="508"/>
                </a:cubicBezTo>
                <a:cubicBezTo>
                  <a:pt x="437" y="529"/>
                  <a:pt x="415" y="550"/>
                  <a:pt x="392" y="568"/>
                </a:cubicBezTo>
                <a:cubicBezTo>
                  <a:pt x="385" y="574"/>
                  <a:pt x="378" y="578"/>
                  <a:pt x="371" y="584"/>
                </a:cubicBezTo>
                <a:cubicBezTo>
                  <a:pt x="357" y="595"/>
                  <a:pt x="344" y="607"/>
                  <a:pt x="331" y="618"/>
                </a:cubicBezTo>
                <a:cubicBezTo>
                  <a:pt x="327" y="622"/>
                  <a:pt x="322" y="625"/>
                  <a:pt x="317" y="628"/>
                </a:cubicBezTo>
                <a:cubicBezTo>
                  <a:pt x="309" y="633"/>
                  <a:pt x="301" y="637"/>
                  <a:pt x="293" y="643"/>
                </a:cubicBezTo>
                <a:cubicBezTo>
                  <a:pt x="290" y="645"/>
                  <a:pt x="287" y="649"/>
                  <a:pt x="287" y="653"/>
                </a:cubicBezTo>
                <a:cubicBezTo>
                  <a:pt x="287" y="668"/>
                  <a:pt x="280" y="680"/>
                  <a:pt x="274" y="693"/>
                </a:cubicBezTo>
                <a:cubicBezTo>
                  <a:pt x="270" y="703"/>
                  <a:pt x="270" y="712"/>
                  <a:pt x="271" y="721"/>
                </a:cubicBezTo>
                <a:cubicBezTo>
                  <a:pt x="271" y="728"/>
                  <a:pt x="274" y="733"/>
                  <a:pt x="279" y="737"/>
                </a:cubicBezTo>
                <a:cubicBezTo>
                  <a:pt x="289" y="743"/>
                  <a:pt x="299" y="748"/>
                  <a:pt x="311" y="749"/>
                </a:cubicBezTo>
                <a:cubicBezTo>
                  <a:pt x="329" y="750"/>
                  <a:pt x="347" y="746"/>
                  <a:pt x="363" y="741"/>
                </a:cubicBezTo>
                <a:cubicBezTo>
                  <a:pt x="377" y="737"/>
                  <a:pt x="390" y="731"/>
                  <a:pt x="401" y="721"/>
                </a:cubicBezTo>
                <a:cubicBezTo>
                  <a:pt x="407" y="715"/>
                  <a:pt x="413" y="710"/>
                  <a:pt x="414" y="701"/>
                </a:cubicBezTo>
                <a:cubicBezTo>
                  <a:pt x="415" y="691"/>
                  <a:pt x="422" y="684"/>
                  <a:pt x="428" y="676"/>
                </a:cubicBezTo>
                <a:cubicBezTo>
                  <a:pt x="437" y="665"/>
                  <a:pt x="450" y="663"/>
                  <a:pt x="463" y="664"/>
                </a:cubicBezTo>
                <a:cubicBezTo>
                  <a:pt x="475" y="665"/>
                  <a:pt x="488" y="668"/>
                  <a:pt x="492" y="682"/>
                </a:cubicBezTo>
                <a:cubicBezTo>
                  <a:pt x="493" y="684"/>
                  <a:pt x="494" y="686"/>
                  <a:pt x="495" y="688"/>
                </a:cubicBezTo>
                <a:cubicBezTo>
                  <a:pt x="505" y="700"/>
                  <a:pt x="511" y="713"/>
                  <a:pt x="509" y="730"/>
                </a:cubicBezTo>
                <a:cubicBezTo>
                  <a:pt x="507" y="748"/>
                  <a:pt x="516" y="761"/>
                  <a:pt x="533" y="767"/>
                </a:cubicBezTo>
                <a:cubicBezTo>
                  <a:pt x="539" y="769"/>
                  <a:pt x="547" y="770"/>
                  <a:pt x="555" y="769"/>
                </a:cubicBezTo>
                <a:cubicBezTo>
                  <a:pt x="567" y="767"/>
                  <a:pt x="580" y="764"/>
                  <a:pt x="587" y="754"/>
                </a:cubicBezTo>
                <a:cubicBezTo>
                  <a:pt x="597" y="741"/>
                  <a:pt x="609" y="729"/>
                  <a:pt x="613" y="713"/>
                </a:cubicBezTo>
                <a:cubicBezTo>
                  <a:pt x="614" y="709"/>
                  <a:pt x="617" y="706"/>
                  <a:pt x="619" y="702"/>
                </a:cubicBezTo>
                <a:cubicBezTo>
                  <a:pt x="630" y="682"/>
                  <a:pt x="627" y="667"/>
                  <a:pt x="611" y="651"/>
                </a:cubicBezTo>
                <a:cubicBezTo>
                  <a:pt x="591" y="631"/>
                  <a:pt x="572" y="611"/>
                  <a:pt x="557" y="588"/>
                </a:cubicBezTo>
                <a:cubicBezTo>
                  <a:pt x="536" y="556"/>
                  <a:pt x="507" y="532"/>
                  <a:pt x="482" y="503"/>
                </a:cubicBezTo>
                <a:cubicBezTo>
                  <a:pt x="480" y="500"/>
                  <a:pt x="476" y="498"/>
                  <a:pt x="471" y="494"/>
                </a:cubicBezTo>
                <a:close/>
                <a:moveTo>
                  <a:pt x="397" y="430"/>
                </a:moveTo>
                <a:lnTo>
                  <a:pt x="397" y="430"/>
                </a:lnTo>
                <a:cubicBezTo>
                  <a:pt x="394" y="427"/>
                  <a:pt x="393" y="424"/>
                  <a:pt x="391" y="422"/>
                </a:cubicBezTo>
                <a:cubicBezTo>
                  <a:pt x="383" y="414"/>
                  <a:pt x="374" y="406"/>
                  <a:pt x="366" y="398"/>
                </a:cubicBezTo>
                <a:cubicBezTo>
                  <a:pt x="360" y="392"/>
                  <a:pt x="354" y="387"/>
                  <a:pt x="348" y="382"/>
                </a:cubicBezTo>
                <a:cubicBezTo>
                  <a:pt x="329" y="366"/>
                  <a:pt x="309" y="351"/>
                  <a:pt x="290" y="336"/>
                </a:cubicBezTo>
                <a:cubicBezTo>
                  <a:pt x="282" y="330"/>
                  <a:pt x="273" y="325"/>
                  <a:pt x="266" y="318"/>
                </a:cubicBezTo>
                <a:cubicBezTo>
                  <a:pt x="254" y="306"/>
                  <a:pt x="239" y="301"/>
                  <a:pt x="223" y="302"/>
                </a:cubicBezTo>
                <a:cubicBezTo>
                  <a:pt x="211" y="304"/>
                  <a:pt x="198" y="305"/>
                  <a:pt x="187" y="308"/>
                </a:cubicBezTo>
                <a:cubicBezTo>
                  <a:pt x="163" y="316"/>
                  <a:pt x="147" y="332"/>
                  <a:pt x="142" y="357"/>
                </a:cubicBezTo>
                <a:cubicBezTo>
                  <a:pt x="139" y="371"/>
                  <a:pt x="141" y="383"/>
                  <a:pt x="153" y="391"/>
                </a:cubicBezTo>
                <a:cubicBezTo>
                  <a:pt x="161" y="396"/>
                  <a:pt x="166" y="403"/>
                  <a:pt x="170" y="411"/>
                </a:cubicBezTo>
                <a:cubicBezTo>
                  <a:pt x="172" y="415"/>
                  <a:pt x="175" y="419"/>
                  <a:pt x="178" y="422"/>
                </a:cubicBezTo>
                <a:cubicBezTo>
                  <a:pt x="185" y="423"/>
                  <a:pt x="192" y="425"/>
                  <a:pt x="198" y="426"/>
                </a:cubicBezTo>
                <a:cubicBezTo>
                  <a:pt x="202" y="432"/>
                  <a:pt x="204" y="438"/>
                  <a:pt x="207" y="443"/>
                </a:cubicBezTo>
                <a:cubicBezTo>
                  <a:pt x="216" y="454"/>
                  <a:pt x="213" y="464"/>
                  <a:pt x="207" y="475"/>
                </a:cubicBezTo>
                <a:cubicBezTo>
                  <a:pt x="201" y="485"/>
                  <a:pt x="193" y="493"/>
                  <a:pt x="181" y="496"/>
                </a:cubicBezTo>
                <a:cubicBezTo>
                  <a:pt x="175" y="498"/>
                  <a:pt x="168" y="500"/>
                  <a:pt x="164" y="504"/>
                </a:cubicBezTo>
                <a:cubicBezTo>
                  <a:pt x="153" y="514"/>
                  <a:pt x="139" y="517"/>
                  <a:pt x="127" y="524"/>
                </a:cubicBezTo>
                <a:cubicBezTo>
                  <a:pt x="118" y="529"/>
                  <a:pt x="108" y="533"/>
                  <a:pt x="99" y="537"/>
                </a:cubicBezTo>
                <a:cubicBezTo>
                  <a:pt x="99" y="541"/>
                  <a:pt x="99" y="545"/>
                  <a:pt x="98" y="548"/>
                </a:cubicBezTo>
                <a:cubicBezTo>
                  <a:pt x="95" y="565"/>
                  <a:pt x="102" y="571"/>
                  <a:pt x="117" y="580"/>
                </a:cubicBezTo>
                <a:cubicBezTo>
                  <a:pt x="119" y="581"/>
                  <a:pt x="121" y="581"/>
                  <a:pt x="123" y="582"/>
                </a:cubicBezTo>
                <a:cubicBezTo>
                  <a:pt x="144" y="587"/>
                  <a:pt x="165" y="588"/>
                  <a:pt x="186" y="584"/>
                </a:cubicBezTo>
                <a:cubicBezTo>
                  <a:pt x="202" y="581"/>
                  <a:pt x="215" y="572"/>
                  <a:pt x="229" y="566"/>
                </a:cubicBezTo>
                <a:cubicBezTo>
                  <a:pt x="247" y="557"/>
                  <a:pt x="264" y="546"/>
                  <a:pt x="279" y="533"/>
                </a:cubicBezTo>
                <a:cubicBezTo>
                  <a:pt x="295" y="519"/>
                  <a:pt x="311" y="504"/>
                  <a:pt x="329" y="492"/>
                </a:cubicBezTo>
                <a:cubicBezTo>
                  <a:pt x="354" y="474"/>
                  <a:pt x="374" y="452"/>
                  <a:pt x="397" y="430"/>
                </a:cubicBezTo>
                <a:close/>
                <a:moveTo>
                  <a:pt x="537" y="428"/>
                </a:moveTo>
                <a:lnTo>
                  <a:pt x="537" y="428"/>
                </a:lnTo>
                <a:cubicBezTo>
                  <a:pt x="540" y="432"/>
                  <a:pt x="543" y="436"/>
                  <a:pt x="547" y="439"/>
                </a:cubicBezTo>
                <a:cubicBezTo>
                  <a:pt x="567" y="460"/>
                  <a:pt x="587" y="479"/>
                  <a:pt x="606" y="501"/>
                </a:cubicBezTo>
                <a:cubicBezTo>
                  <a:pt x="623" y="520"/>
                  <a:pt x="637" y="541"/>
                  <a:pt x="653" y="560"/>
                </a:cubicBezTo>
                <a:cubicBezTo>
                  <a:pt x="660" y="569"/>
                  <a:pt x="666" y="578"/>
                  <a:pt x="674" y="586"/>
                </a:cubicBezTo>
                <a:cubicBezTo>
                  <a:pt x="678" y="590"/>
                  <a:pt x="683" y="594"/>
                  <a:pt x="690" y="594"/>
                </a:cubicBezTo>
                <a:cubicBezTo>
                  <a:pt x="702" y="593"/>
                  <a:pt x="716" y="594"/>
                  <a:pt x="728" y="592"/>
                </a:cubicBezTo>
                <a:cubicBezTo>
                  <a:pt x="755" y="587"/>
                  <a:pt x="778" y="577"/>
                  <a:pt x="787" y="547"/>
                </a:cubicBezTo>
                <a:cubicBezTo>
                  <a:pt x="787" y="544"/>
                  <a:pt x="789" y="541"/>
                  <a:pt x="791" y="538"/>
                </a:cubicBezTo>
                <a:cubicBezTo>
                  <a:pt x="795" y="531"/>
                  <a:pt x="796" y="523"/>
                  <a:pt x="798" y="515"/>
                </a:cubicBezTo>
                <a:cubicBezTo>
                  <a:pt x="800" y="504"/>
                  <a:pt x="796" y="497"/>
                  <a:pt x="789" y="492"/>
                </a:cubicBezTo>
                <a:cubicBezTo>
                  <a:pt x="779" y="485"/>
                  <a:pt x="769" y="479"/>
                  <a:pt x="760" y="472"/>
                </a:cubicBezTo>
                <a:cubicBezTo>
                  <a:pt x="752" y="465"/>
                  <a:pt x="743" y="461"/>
                  <a:pt x="733" y="460"/>
                </a:cubicBezTo>
                <a:cubicBezTo>
                  <a:pt x="722" y="460"/>
                  <a:pt x="713" y="456"/>
                  <a:pt x="704" y="451"/>
                </a:cubicBezTo>
                <a:cubicBezTo>
                  <a:pt x="689" y="443"/>
                  <a:pt x="682" y="421"/>
                  <a:pt x="688" y="405"/>
                </a:cubicBezTo>
                <a:cubicBezTo>
                  <a:pt x="693" y="391"/>
                  <a:pt x="704" y="385"/>
                  <a:pt x="717" y="379"/>
                </a:cubicBezTo>
                <a:cubicBezTo>
                  <a:pt x="728" y="375"/>
                  <a:pt x="739" y="372"/>
                  <a:pt x="748" y="365"/>
                </a:cubicBezTo>
                <a:cubicBezTo>
                  <a:pt x="761" y="356"/>
                  <a:pt x="773" y="345"/>
                  <a:pt x="775" y="328"/>
                </a:cubicBezTo>
                <a:cubicBezTo>
                  <a:pt x="778" y="306"/>
                  <a:pt x="776" y="303"/>
                  <a:pt x="756" y="294"/>
                </a:cubicBezTo>
                <a:cubicBezTo>
                  <a:pt x="747" y="290"/>
                  <a:pt x="740" y="289"/>
                  <a:pt x="732" y="293"/>
                </a:cubicBezTo>
                <a:cubicBezTo>
                  <a:pt x="718" y="301"/>
                  <a:pt x="700" y="300"/>
                  <a:pt x="689" y="313"/>
                </a:cubicBezTo>
                <a:cubicBezTo>
                  <a:pt x="688" y="315"/>
                  <a:pt x="685" y="315"/>
                  <a:pt x="683" y="315"/>
                </a:cubicBezTo>
                <a:cubicBezTo>
                  <a:pt x="672" y="319"/>
                  <a:pt x="661" y="322"/>
                  <a:pt x="647" y="326"/>
                </a:cubicBezTo>
                <a:cubicBezTo>
                  <a:pt x="640" y="334"/>
                  <a:pt x="632" y="345"/>
                  <a:pt x="622" y="354"/>
                </a:cubicBezTo>
                <a:cubicBezTo>
                  <a:pt x="601" y="372"/>
                  <a:pt x="579" y="390"/>
                  <a:pt x="557" y="407"/>
                </a:cubicBezTo>
                <a:cubicBezTo>
                  <a:pt x="549" y="413"/>
                  <a:pt x="543" y="420"/>
                  <a:pt x="537" y="42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9" name="Freeform 66"/>
          <p:cNvSpPr>
            <a:spLocks noEditPoints="1"/>
          </p:cNvSpPr>
          <p:nvPr userDrawn="1"/>
        </p:nvSpPr>
        <p:spPr bwMode="auto">
          <a:xfrm>
            <a:off x="2351419" y="1611362"/>
            <a:ext cx="560388" cy="619125"/>
          </a:xfrm>
          <a:custGeom>
            <a:avLst/>
            <a:gdLst>
              <a:gd name="T0" fmla="*/ 424 w 916"/>
              <a:gd name="T1" fmla="*/ 865 h 1011"/>
              <a:gd name="T2" fmla="*/ 419 w 916"/>
              <a:gd name="T3" fmla="*/ 758 h 1011"/>
              <a:gd name="T4" fmla="*/ 397 w 916"/>
              <a:gd name="T5" fmla="*/ 750 h 1011"/>
              <a:gd name="T6" fmla="*/ 276 w 916"/>
              <a:gd name="T7" fmla="*/ 788 h 1011"/>
              <a:gd name="T8" fmla="*/ 149 w 916"/>
              <a:gd name="T9" fmla="*/ 755 h 1011"/>
              <a:gd name="T10" fmla="*/ 12 w 916"/>
              <a:gd name="T11" fmla="*/ 582 h 1011"/>
              <a:gd name="T12" fmla="*/ 60 w 916"/>
              <a:gd name="T13" fmla="*/ 391 h 1011"/>
              <a:gd name="T14" fmla="*/ 215 w 916"/>
              <a:gd name="T15" fmla="*/ 314 h 1011"/>
              <a:gd name="T16" fmla="*/ 229 w 916"/>
              <a:gd name="T17" fmla="*/ 279 h 1011"/>
              <a:gd name="T18" fmla="*/ 233 w 916"/>
              <a:gd name="T19" fmla="*/ 148 h 1011"/>
              <a:gd name="T20" fmla="*/ 278 w 916"/>
              <a:gd name="T21" fmla="*/ 72 h 1011"/>
              <a:gd name="T22" fmla="*/ 405 w 916"/>
              <a:gd name="T23" fmla="*/ 10 h 1011"/>
              <a:gd name="T24" fmla="*/ 532 w 916"/>
              <a:gd name="T25" fmla="*/ 4 h 1011"/>
              <a:gd name="T26" fmla="*/ 661 w 916"/>
              <a:gd name="T27" fmla="*/ 88 h 1011"/>
              <a:gd name="T28" fmla="*/ 699 w 916"/>
              <a:gd name="T29" fmla="*/ 165 h 1011"/>
              <a:gd name="T30" fmla="*/ 700 w 916"/>
              <a:gd name="T31" fmla="*/ 283 h 1011"/>
              <a:gd name="T32" fmla="*/ 819 w 916"/>
              <a:gd name="T33" fmla="*/ 327 h 1011"/>
              <a:gd name="T34" fmla="*/ 873 w 916"/>
              <a:gd name="T35" fmla="*/ 379 h 1011"/>
              <a:gd name="T36" fmla="*/ 915 w 916"/>
              <a:gd name="T37" fmla="*/ 514 h 1011"/>
              <a:gd name="T38" fmla="*/ 900 w 916"/>
              <a:gd name="T39" fmla="*/ 597 h 1011"/>
              <a:gd name="T40" fmla="*/ 859 w 916"/>
              <a:gd name="T41" fmla="*/ 671 h 1011"/>
              <a:gd name="T42" fmla="*/ 800 w 916"/>
              <a:gd name="T43" fmla="*/ 725 h 1011"/>
              <a:gd name="T44" fmla="*/ 687 w 916"/>
              <a:gd name="T45" fmla="*/ 758 h 1011"/>
              <a:gd name="T46" fmla="*/ 542 w 916"/>
              <a:gd name="T47" fmla="*/ 742 h 1011"/>
              <a:gd name="T48" fmla="*/ 521 w 916"/>
              <a:gd name="T49" fmla="*/ 755 h 1011"/>
              <a:gd name="T50" fmla="*/ 532 w 916"/>
              <a:gd name="T51" fmla="*/ 855 h 1011"/>
              <a:gd name="T52" fmla="*/ 586 w 916"/>
              <a:gd name="T53" fmla="*/ 890 h 1011"/>
              <a:gd name="T54" fmla="*/ 708 w 916"/>
              <a:gd name="T55" fmla="*/ 896 h 1011"/>
              <a:gd name="T56" fmla="*/ 749 w 916"/>
              <a:gd name="T57" fmla="*/ 943 h 1011"/>
              <a:gd name="T58" fmla="*/ 716 w 916"/>
              <a:gd name="T59" fmla="*/ 991 h 1011"/>
              <a:gd name="T60" fmla="*/ 526 w 916"/>
              <a:gd name="T61" fmla="*/ 1001 h 1011"/>
              <a:gd name="T62" fmla="*/ 398 w 916"/>
              <a:gd name="T63" fmla="*/ 997 h 1011"/>
              <a:gd name="T64" fmla="*/ 303 w 916"/>
              <a:gd name="T65" fmla="*/ 1002 h 1011"/>
              <a:gd name="T66" fmla="*/ 188 w 916"/>
              <a:gd name="T67" fmla="*/ 971 h 1011"/>
              <a:gd name="T68" fmla="*/ 193 w 916"/>
              <a:gd name="T69" fmla="*/ 942 h 1011"/>
              <a:gd name="T70" fmla="*/ 309 w 916"/>
              <a:gd name="T71" fmla="*/ 920 h 1011"/>
              <a:gd name="T72" fmla="*/ 103 w 916"/>
              <a:gd name="T73" fmla="*/ 544 h 1011"/>
              <a:gd name="T74" fmla="*/ 117 w 916"/>
              <a:gd name="T75" fmla="*/ 589 h 1011"/>
              <a:gd name="T76" fmla="*/ 215 w 916"/>
              <a:gd name="T77" fmla="*/ 674 h 1011"/>
              <a:gd name="T78" fmla="*/ 390 w 916"/>
              <a:gd name="T79" fmla="*/ 648 h 1011"/>
              <a:gd name="T80" fmla="*/ 429 w 916"/>
              <a:gd name="T81" fmla="*/ 633 h 1011"/>
              <a:gd name="T82" fmla="*/ 505 w 916"/>
              <a:gd name="T83" fmla="*/ 617 h 1011"/>
              <a:gd name="T84" fmla="*/ 562 w 916"/>
              <a:gd name="T85" fmla="*/ 637 h 1011"/>
              <a:gd name="T86" fmla="*/ 685 w 916"/>
              <a:gd name="T87" fmla="*/ 646 h 1011"/>
              <a:gd name="T88" fmla="*/ 778 w 916"/>
              <a:gd name="T89" fmla="*/ 601 h 1011"/>
              <a:gd name="T90" fmla="*/ 793 w 916"/>
              <a:gd name="T91" fmla="*/ 427 h 1011"/>
              <a:gd name="T92" fmla="*/ 667 w 916"/>
              <a:gd name="T93" fmla="*/ 407 h 1011"/>
              <a:gd name="T94" fmla="*/ 608 w 916"/>
              <a:gd name="T95" fmla="*/ 418 h 1011"/>
              <a:gd name="T96" fmla="*/ 561 w 916"/>
              <a:gd name="T97" fmla="*/ 336 h 1011"/>
              <a:gd name="T98" fmla="*/ 599 w 916"/>
              <a:gd name="T99" fmla="*/ 265 h 1011"/>
              <a:gd name="T100" fmla="*/ 583 w 916"/>
              <a:gd name="T101" fmla="*/ 147 h 1011"/>
              <a:gd name="T102" fmla="*/ 481 w 916"/>
              <a:gd name="T103" fmla="*/ 91 h 1011"/>
              <a:gd name="T104" fmla="*/ 309 w 916"/>
              <a:gd name="T105" fmla="*/ 199 h 1011"/>
              <a:gd name="T106" fmla="*/ 321 w 916"/>
              <a:gd name="T107" fmla="*/ 293 h 1011"/>
              <a:gd name="T108" fmla="*/ 361 w 916"/>
              <a:gd name="T109" fmla="*/ 387 h 1011"/>
              <a:gd name="T110" fmla="*/ 300 w 916"/>
              <a:gd name="T111" fmla="*/ 408 h 1011"/>
              <a:gd name="T112" fmla="*/ 182 w 916"/>
              <a:gd name="T113" fmla="*/ 421 h 1011"/>
              <a:gd name="T114" fmla="*/ 107 w 916"/>
              <a:gd name="T115" fmla="*/ 506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6" h="1011">
                <a:moveTo>
                  <a:pt x="424" y="865"/>
                </a:moveTo>
                <a:lnTo>
                  <a:pt x="424" y="865"/>
                </a:lnTo>
                <a:cubicBezTo>
                  <a:pt x="425" y="858"/>
                  <a:pt x="427" y="848"/>
                  <a:pt x="426" y="839"/>
                </a:cubicBezTo>
                <a:cubicBezTo>
                  <a:pt x="425" y="812"/>
                  <a:pt x="422" y="785"/>
                  <a:pt x="419" y="758"/>
                </a:cubicBezTo>
                <a:cubicBezTo>
                  <a:pt x="419" y="752"/>
                  <a:pt x="416" y="746"/>
                  <a:pt x="408" y="744"/>
                </a:cubicBezTo>
                <a:cubicBezTo>
                  <a:pt x="405" y="746"/>
                  <a:pt x="400" y="747"/>
                  <a:pt x="397" y="750"/>
                </a:cubicBezTo>
                <a:cubicBezTo>
                  <a:pt x="385" y="761"/>
                  <a:pt x="370" y="767"/>
                  <a:pt x="355" y="772"/>
                </a:cubicBezTo>
                <a:cubicBezTo>
                  <a:pt x="329" y="780"/>
                  <a:pt x="303" y="788"/>
                  <a:pt x="276" y="788"/>
                </a:cubicBezTo>
                <a:cubicBezTo>
                  <a:pt x="251" y="788"/>
                  <a:pt x="226" y="787"/>
                  <a:pt x="202" y="776"/>
                </a:cubicBezTo>
                <a:cubicBezTo>
                  <a:pt x="185" y="768"/>
                  <a:pt x="164" y="767"/>
                  <a:pt x="149" y="755"/>
                </a:cubicBezTo>
                <a:cubicBezTo>
                  <a:pt x="120" y="744"/>
                  <a:pt x="98" y="722"/>
                  <a:pt x="76" y="702"/>
                </a:cubicBezTo>
                <a:cubicBezTo>
                  <a:pt x="41" y="669"/>
                  <a:pt x="23" y="628"/>
                  <a:pt x="12" y="582"/>
                </a:cubicBezTo>
                <a:cubicBezTo>
                  <a:pt x="0" y="530"/>
                  <a:pt x="9" y="481"/>
                  <a:pt x="29" y="433"/>
                </a:cubicBezTo>
                <a:cubicBezTo>
                  <a:pt x="36" y="417"/>
                  <a:pt x="47" y="404"/>
                  <a:pt x="60" y="391"/>
                </a:cubicBezTo>
                <a:cubicBezTo>
                  <a:pt x="82" y="371"/>
                  <a:pt x="108" y="354"/>
                  <a:pt x="133" y="338"/>
                </a:cubicBezTo>
                <a:cubicBezTo>
                  <a:pt x="158" y="322"/>
                  <a:pt x="186" y="318"/>
                  <a:pt x="215" y="314"/>
                </a:cubicBezTo>
                <a:cubicBezTo>
                  <a:pt x="222" y="313"/>
                  <a:pt x="231" y="314"/>
                  <a:pt x="236" y="306"/>
                </a:cubicBezTo>
                <a:cubicBezTo>
                  <a:pt x="234" y="297"/>
                  <a:pt x="231" y="288"/>
                  <a:pt x="229" y="279"/>
                </a:cubicBezTo>
                <a:cubicBezTo>
                  <a:pt x="223" y="257"/>
                  <a:pt x="217" y="235"/>
                  <a:pt x="221" y="213"/>
                </a:cubicBezTo>
                <a:cubicBezTo>
                  <a:pt x="225" y="191"/>
                  <a:pt x="221" y="168"/>
                  <a:pt x="233" y="148"/>
                </a:cubicBezTo>
                <a:cubicBezTo>
                  <a:pt x="234" y="145"/>
                  <a:pt x="235" y="142"/>
                  <a:pt x="236" y="139"/>
                </a:cubicBezTo>
                <a:cubicBezTo>
                  <a:pt x="239" y="110"/>
                  <a:pt x="257" y="90"/>
                  <a:pt x="278" y="72"/>
                </a:cubicBezTo>
                <a:cubicBezTo>
                  <a:pt x="295" y="57"/>
                  <a:pt x="314" y="46"/>
                  <a:pt x="334" y="36"/>
                </a:cubicBezTo>
                <a:cubicBezTo>
                  <a:pt x="356" y="25"/>
                  <a:pt x="379" y="15"/>
                  <a:pt x="405" y="10"/>
                </a:cubicBezTo>
                <a:cubicBezTo>
                  <a:pt x="430" y="4"/>
                  <a:pt x="454" y="1"/>
                  <a:pt x="480" y="3"/>
                </a:cubicBezTo>
                <a:cubicBezTo>
                  <a:pt x="497" y="5"/>
                  <a:pt x="515" y="0"/>
                  <a:pt x="532" y="4"/>
                </a:cubicBezTo>
                <a:cubicBezTo>
                  <a:pt x="540" y="6"/>
                  <a:pt x="548" y="6"/>
                  <a:pt x="555" y="10"/>
                </a:cubicBezTo>
                <a:cubicBezTo>
                  <a:pt x="596" y="28"/>
                  <a:pt x="631" y="56"/>
                  <a:pt x="661" y="88"/>
                </a:cubicBezTo>
                <a:cubicBezTo>
                  <a:pt x="664" y="91"/>
                  <a:pt x="666" y="93"/>
                  <a:pt x="667" y="96"/>
                </a:cubicBezTo>
                <a:cubicBezTo>
                  <a:pt x="678" y="119"/>
                  <a:pt x="688" y="142"/>
                  <a:pt x="699" y="165"/>
                </a:cubicBezTo>
                <a:cubicBezTo>
                  <a:pt x="702" y="195"/>
                  <a:pt x="710" y="225"/>
                  <a:pt x="704" y="255"/>
                </a:cubicBezTo>
                <a:cubicBezTo>
                  <a:pt x="702" y="264"/>
                  <a:pt x="701" y="274"/>
                  <a:pt x="700" y="283"/>
                </a:cubicBezTo>
                <a:cubicBezTo>
                  <a:pt x="699" y="301"/>
                  <a:pt x="705" y="307"/>
                  <a:pt x="722" y="308"/>
                </a:cubicBezTo>
                <a:cubicBezTo>
                  <a:pt x="756" y="308"/>
                  <a:pt x="787" y="318"/>
                  <a:pt x="819" y="327"/>
                </a:cubicBezTo>
                <a:cubicBezTo>
                  <a:pt x="827" y="330"/>
                  <a:pt x="834" y="333"/>
                  <a:pt x="840" y="339"/>
                </a:cubicBezTo>
                <a:cubicBezTo>
                  <a:pt x="851" y="352"/>
                  <a:pt x="862" y="365"/>
                  <a:pt x="873" y="379"/>
                </a:cubicBezTo>
                <a:cubicBezTo>
                  <a:pt x="878" y="385"/>
                  <a:pt x="883" y="392"/>
                  <a:pt x="885" y="399"/>
                </a:cubicBezTo>
                <a:cubicBezTo>
                  <a:pt x="900" y="436"/>
                  <a:pt x="913" y="474"/>
                  <a:pt x="915" y="514"/>
                </a:cubicBezTo>
                <a:cubicBezTo>
                  <a:pt x="915" y="537"/>
                  <a:pt x="916" y="558"/>
                  <a:pt x="904" y="579"/>
                </a:cubicBezTo>
                <a:cubicBezTo>
                  <a:pt x="901" y="584"/>
                  <a:pt x="902" y="591"/>
                  <a:pt x="900" y="597"/>
                </a:cubicBezTo>
                <a:cubicBezTo>
                  <a:pt x="895" y="612"/>
                  <a:pt x="890" y="627"/>
                  <a:pt x="879" y="640"/>
                </a:cubicBezTo>
                <a:cubicBezTo>
                  <a:pt x="871" y="649"/>
                  <a:pt x="865" y="660"/>
                  <a:pt x="859" y="671"/>
                </a:cubicBezTo>
                <a:cubicBezTo>
                  <a:pt x="849" y="689"/>
                  <a:pt x="834" y="700"/>
                  <a:pt x="821" y="714"/>
                </a:cubicBezTo>
                <a:cubicBezTo>
                  <a:pt x="815" y="719"/>
                  <a:pt x="808" y="723"/>
                  <a:pt x="800" y="725"/>
                </a:cubicBezTo>
                <a:cubicBezTo>
                  <a:pt x="770" y="735"/>
                  <a:pt x="740" y="745"/>
                  <a:pt x="710" y="754"/>
                </a:cubicBezTo>
                <a:cubicBezTo>
                  <a:pt x="702" y="757"/>
                  <a:pt x="694" y="758"/>
                  <a:pt x="687" y="758"/>
                </a:cubicBezTo>
                <a:cubicBezTo>
                  <a:pt x="660" y="761"/>
                  <a:pt x="633" y="756"/>
                  <a:pt x="606" y="760"/>
                </a:cubicBezTo>
                <a:cubicBezTo>
                  <a:pt x="584" y="755"/>
                  <a:pt x="562" y="753"/>
                  <a:pt x="542" y="742"/>
                </a:cubicBezTo>
                <a:cubicBezTo>
                  <a:pt x="536" y="739"/>
                  <a:pt x="530" y="738"/>
                  <a:pt x="523" y="735"/>
                </a:cubicBezTo>
                <a:cubicBezTo>
                  <a:pt x="522" y="743"/>
                  <a:pt x="521" y="749"/>
                  <a:pt x="521" y="755"/>
                </a:cubicBezTo>
                <a:cubicBezTo>
                  <a:pt x="523" y="781"/>
                  <a:pt x="526" y="806"/>
                  <a:pt x="528" y="831"/>
                </a:cubicBezTo>
                <a:cubicBezTo>
                  <a:pt x="529" y="839"/>
                  <a:pt x="531" y="847"/>
                  <a:pt x="532" y="855"/>
                </a:cubicBezTo>
                <a:cubicBezTo>
                  <a:pt x="534" y="863"/>
                  <a:pt x="539" y="869"/>
                  <a:pt x="547" y="873"/>
                </a:cubicBezTo>
                <a:cubicBezTo>
                  <a:pt x="560" y="879"/>
                  <a:pt x="573" y="884"/>
                  <a:pt x="586" y="890"/>
                </a:cubicBezTo>
                <a:cubicBezTo>
                  <a:pt x="605" y="898"/>
                  <a:pt x="625" y="903"/>
                  <a:pt x="646" y="897"/>
                </a:cubicBezTo>
                <a:cubicBezTo>
                  <a:pt x="666" y="892"/>
                  <a:pt x="687" y="892"/>
                  <a:pt x="708" y="896"/>
                </a:cubicBezTo>
                <a:cubicBezTo>
                  <a:pt x="728" y="901"/>
                  <a:pt x="740" y="915"/>
                  <a:pt x="748" y="934"/>
                </a:cubicBezTo>
                <a:cubicBezTo>
                  <a:pt x="749" y="936"/>
                  <a:pt x="749" y="940"/>
                  <a:pt x="749" y="943"/>
                </a:cubicBezTo>
                <a:cubicBezTo>
                  <a:pt x="747" y="955"/>
                  <a:pt x="743" y="968"/>
                  <a:pt x="736" y="978"/>
                </a:cubicBezTo>
                <a:cubicBezTo>
                  <a:pt x="731" y="985"/>
                  <a:pt x="724" y="990"/>
                  <a:pt x="716" y="991"/>
                </a:cubicBezTo>
                <a:cubicBezTo>
                  <a:pt x="699" y="993"/>
                  <a:pt x="682" y="996"/>
                  <a:pt x="664" y="997"/>
                </a:cubicBezTo>
                <a:cubicBezTo>
                  <a:pt x="618" y="998"/>
                  <a:pt x="572" y="1000"/>
                  <a:pt x="526" y="1001"/>
                </a:cubicBezTo>
                <a:cubicBezTo>
                  <a:pt x="506" y="1002"/>
                  <a:pt x="485" y="1000"/>
                  <a:pt x="465" y="998"/>
                </a:cubicBezTo>
                <a:cubicBezTo>
                  <a:pt x="443" y="996"/>
                  <a:pt x="420" y="996"/>
                  <a:pt x="398" y="997"/>
                </a:cubicBezTo>
                <a:cubicBezTo>
                  <a:pt x="374" y="998"/>
                  <a:pt x="351" y="999"/>
                  <a:pt x="327" y="1000"/>
                </a:cubicBezTo>
                <a:cubicBezTo>
                  <a:pt x="319" y="1001"/>
                  <a:pt x="311" y="1000"/>
                  <a:pt x="303" y="1002"/>
                </a:cubicBezTo>
                <a:cubicBezTo>
                  <a:pt x="271" y="1011"/>
                  <a:pt x="240" y="1003"/>
                  <a:pt x="210" y="994"/>
                </a:cubicBezTo>
                <a:cubicBezTo>
                  <a:pt x="198" y="990"/>
                  <a:pt x="191" y="982"/>
                  <a:pt x="188" y="971"/>
                </a:cubicBezTo>
                <a:cubicBezTo>
                  <a:pt x="187" y="968"/>
                  <a:pt x="186" y="965"/>
                  <a:pt x="185" y="962"/>
                </a:cubicBezTo>
                <a:cubicBezTo>
                  <a:pt x="182" y="954"/>
                  <a:pt x="186" y="945"/>
                  <a:pt x="193" y="942"/>
                </a:cubicBezTo>
                <a:cubicBezTo>
                  <a:pt x="200" y="939"/>
                  <a:pt x="207" y="935"/>
                  <a:pt x="215" y="934"/>
                </a:cubicBezTo>
                <a:cubicBezTo>
                  <a:pt x="246" y="929"/>
                  <a:pt x="278" y="924"/>
                  <a:pt x="309" y="920"/>
                </a:cubicBezTo>
                <a:cubicBezTo>
                  <a:pt x="353" y="914"/>
                  <a:pt x="393" y="901"/>
                  <a:pt x="424" y="865"/>
                </a:cubicBezTo>
                <a:close/>
                <a:moveTo>
                  <a:pt x="103" y="544"/>
                </a:moveTo>
                <a:lnTo>
                  <a:pt x="103" y="544"/>
                </a:lnTo>
                <a:cubicBezTo>
                  <a:pt x="108" y="559"/>
                  <a:pt x="113" y="574"/>
                  <a:pt x="117" y="589"/>
                </a:cubicBezTo>
                <a:cubicBezTo>
                  <a:pt x="120" y="599"/>
                  <a:pt x="124" y="607"/>
                  <a:pt x="130" y="615"/>
                </a:cubicBezTo>
                <a:cubicBezTo>
                  <a:pt x="152" y="644"/>
                  <a:pt x="182" y="661"/>
                  <a:pt x="215" y="674"/>
                </a:cubicBezTo>
                <a:cubicBezTo>
                  <a:pt x="238" y="683"/>
                  <a:pt x="261" y="684"/>
                  <a:pt x="285" y="678"/>
                </a:cubicBezTo>
                <a:cubicBezTo>
                  <a:pt x="320" y="668"/>
                  <a:pt x="356" y="663"/>
                  <a:pt x="390" y="648"/>
                </a:cubicBezTo>
                <a:cubicBezTo>
                  <a:pt x="396" y="646"/>
                  <a:pt x="402" y="645"/>
                  <a:pt x="409" y="644"/>
                </a:cubicBezTo>
                <a:cubicBezTo>
                  <a:pt x="417" y="643"/>
                  <a:pt x="424" y="640"/>
                  <a:pt x="429" y="633"/>
                </a:cubicBezTo>
                <a:cubicBezTo>
                  <a:pt x="439" y="620"/>
                  <a:pt x="451" y="616"/>
                  <a:pt x="467" y="617"/>
                </a:cubicBezTo>
                <a:cubicBezTo>
                  <a:pt x="479" y="617"/>
                  <a:pt x="492" y="617"/>
                  <a:pt x="505" y="617"/>
                </a:cubicBezTo>
                <a:cubicBezTo>
                  <a:pt x="518" y="616"/>
                  <a:pt x="530" y="619"/>
                  <a:pt x="541" y="625"/>
                </a:cubicBezTo>
                <a:cubicBezTo>
                  <a:pt x="549" y="629"/>
                  <a:pt x="556" y="632"/>
                  <a:pt x="562" y="637"/>
                </a:cubicBezTo>
                <a:cubicBezTo>
                  <a:pt x="583" y="654"/>
                  <a:pt x="608" y="658"/>
                  <a:pt x="634" y="655"/>
                </a:cubicBezTo>
                <a:cubicBezTo>
                  <a:pt x="651" y="654"/>
                  <a:pt x="669" y="652"/>
                  <a:pt x="685" y="646"/>
                </a:cubicBezTo>
                <a:cubicBezTo>
                  <a:pt x="703" y="639"/>
                  <a:pt x="721" y="633"/>
                  <a:pt x="739" y="627"/>
                </a:cubicBezTo>
                <a:cubicBezTo>
                  <a:pt x="755" y="623"/>
                  <a:pt x="767" y="613"/>
                  <a:pt x="778" y="601"/>
                </a:cubicBezTo>
                <a:cubicBezTo>
                  <a:pt x="803" y="574"/>
                  <a:pt x="813" y="541"/>
                  <a:pt x="812" y="505"/>
                </a:cubicBezTo>
                <a:cubicBezTo>
                  <a:pt x="812" y="477"/>
                  <a:pt x="803" y="452"/>
                  <a:pt x="793" y="427"/>
                </a:cubicBezTo>
                <a:cubicBezTo>
                  <a:pt x="790" y="417"/>
                  <a:pt x="783" y="411"/>
                  <a:pt x="774" y="407"/>
                </a:cubicBezTo>
                <a:cubicBezTo>
                  <a:pt x="738" y="395"/>
                  <a:pt x="702" y="394"/>
                  <a:pt x="667" y="407"/>
                </a:cubicBezTo>
                <a:cubicBezTo>
                  <a:pt x="653" y="412"/>
                  <a:pt x="639" y="416"/>
                  <a:pt x="626" y="420"/>
                </a:cubicBezTo>
                <a:cubicBezTo>
                  <a:pt x="619" y="422"/>
                  <a:pt x="613" y="421"/>
                  <a:pt x="608" y="418"/>
                </a:cubicBezTo>
                <a:cubicBezTo>
                  <a:pt x="588" y="404"/>
                  <a:pt x="571" y="388"/>
                  <a:pt x="562" y="364"/>
                </a:cubicBezTo>
                <a:cubicBezTo>
                  <a:pt x="559" y="355"/>
                  <a:pt x="558" y="346"/>
                  <a:pt x="561" y="336"/>
                </a:cubicBezTo>
                <a:cubicBezTo>
                  <a:pt x="565" y="324"/>
                  <a:pt x="572" y="313"/>
                  <a:pt x="580" y="303"/>
                </a:cubicBezTo>
                <a:cubicBezTo>
                  <a:pt x="589" y="292"/>
                  <a:pt x="596" y="279"/>
                  <a:pt x="599" y="265"/>
                </a:cubicBezTo>
                <a:cubicBezTo>
                  <a:pt x="606" y="239"/>
                  <a:pt x="607" y="212"/>
                  <a:pt x="601" y="185"/>
                </a:cubicBezTo>
                <a:cubicBezTo>
                  <a:pt x="598" y="171"/>
                  <a:pt x="592" y="158"/>
                  <a:pt x="583" y="147"/>
                </a:cubicBezTo>
                <a:cubicBezTo>
                  <a:pt x="566" y="124"/>
                  <a:pt x="542" y="111"/>
                  <a:pt x="518" y="99"/>
                </a:cubicBezTo>
                <a:cubicBezTo>
                  <a:pt x="507" y="94"/>
                  <a:pt x="494" y="92"/>
                  <a:pt x="481" y="91"/>
                </a:cubicBezTo>
                <a:cubicBezTo>
                  <a:pt x="431" y="88"/>
                  <a:pt x="388" y="106"/>
                  <a:pt x="349" y="136"/>
                </a:cubicBezTo>
                <a:cubicBezTo>
                  <a:pt x="329" y="152"/>
                  <a:pt x="313" y="172"/>
                  <a:pt x="309" y="199"/>
                </a:cubicBezTo>
                <a:cubicBezTo>
                  <a:pt x="308" y="203"/>
                  <a:pt x="307" y="208"/>
                  <a:pt x="305" y="212"/>
                </a:cubicBezTo>
                <a:cubicBezTo>
                  <a:pt x="296" y="242"/>
                  <a:pt x="304" y="269"/>
                  <a:pt x="321" y="293"/>
                </a:cubicBezTo>
                <a:cubicBezTo>
                  <a:pt x="325" y="300"/>
                  <a:pt x="329" y="307"/>
                  <a:pt x="335" y="313"/>
                </a:cubicBezTo>
                <a:cubicBezTo>
                  <a:pt x="356" y="333"/>
                  <a:pt x="358" y="360"/>
                  <a:pt x="361" y="387"/>
                </a:cubicBezTo>
                <a:cubicBezTo>
                  <a:pt x="363" y="406"/>
                  <a:pt x="341" y="423"/>
                  <a:pt x="322" y="417"/>
                </a:cubicBezTo>
                <a:cubicBezTo>
                  <a:pt x="315" y="415"/>
                  <a:pt x="308" y="411"/>
                  <a:pt x="300" y="408"/>
                </a:cubicBezTo>
                <a:cubicBezTo>
                  <a:pt x="285" y="403"/>
                  <a:pt x="270" y="397"/>
                  <a:pt x="254" y="399"/>
                </a:cubicBezTo>
                <a:cubicBezTo>
                  <a:pt x="229" y="401"/>
                  <a:pt x="204" y="406"/>
                  <a:pt x="182" y="421"/>
                </a:cubicBezTo>
                <a:cubicBezTo>
                  <a:pt x="169" y="430"/>
                  <a:pt x="155" y="438"/>
                  <a:pt x="142" y="447"/>
                </a:cubicBezTo>
                <a:cubicBezTo>
                  <a:pt x="121" y="461"/>
                  <a:pt x="109" y="480"/>
                  <a:pt x="107" y="506"/>
                </a:cubicBezTo>
                <a:cubicBezTo>
                  <a:pt x="106" y="519"/>
                  <a:pt x="105" y="531"/>
                  <a:pt x="103" y="54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67"/>
          <p:cNvSpPr>
            <a:spLocks noEditPoints="1"/>
          </p:cNvSpPr>
          <p:nvPr userDrawn="1"/>
        </p:nvSpPr>
        <p:spPr bwMode="auto">
          <a:xfrm>
            <a:off x="3010232" y="1609774"/>
            <a:ext cx="482600" cy="622300"/>
          </a:xfrm>
          <a:custGeom>
            <a:avLst/>
            <a:gdLst>
              <a:gd name="T0" fmla="*/ 504 w 788"/>
              <a:gd name="T1" fmla="*/ 989 h 1017"/>
              <a:gd name="T2" fmla="*/ 409 w 788"/>
              <a:gd name="T3" fmla="*/ 996 h 1017"/>
              <a:gd name="T4" fmla="*/ 144 w 788"/>
              <a:gd name="T5" fmla="*/ 983 h 1017"/>
              <a:gd name="T6" fmla="*/ 189 w 788"/>
              <a:gd name="T7" fmla="*/ 910 h 1017"/>
              <a:gd name="T8" fmla="*/ 334 w 788"/>
              <a:gd name="T9" fmla="*/ 873 h 1017"/>
              <a:gd name="T10" fmla="*/ 330 w 788"/>
              <a:gd name="T11" fmla="*/ 748 h 1017"/>
              <a:gd name="T12" fmla="*/ 306 w 788"/>
              <a:gd name="T13" fmla="*/ 703 h 1017"/>
              <a:gd name="T14" fmla="*/ 223 w 788"/>
              <a:gd name="T15" fmla="*/ 718 h 1017"/>
              <a:gd name="T16" fmla="*/ 57 w 788"/>
              <a:gd name="T17" fmla="*/ 631 h 1017"/>
              <a:gd name="T18" fmla="*/ 12 w 788"/>
              <a:gd name="T19" fmla="*/ 565 h 1017"/>
              <a:gd name="T20" fmla="*/ 39 w 788"/>
              <a:gd name="T21" fmla="*/ 406 h 1017"/>
              <a:gd name="T22" fmla="*/ 183 w 788"/>
              <a:gd name="T23" fmla="*/ 264 h 1017"/>
              <a:gd name="T24" fmla="*/ 282 w 788"/>
              <a:gd name="T25" fmla="*/ 192 h 1017"/>
              <a:gd name="T26" fmla="*/ 343 w 788"/>
              <a:gd name="T27" fmla="*/ 103 h 1017"/>
              <a:gd name="T28" fmla="*/ 392 w 788"/>
              <a:gd name="T29" fmla="*/ 18 h 1017"/>
              <a:gd name="T30" fmla="*/ 468 w 788"/>
              <a:gd name="T31" fmla="*/ 58 h 1017"/>
              <a:gd name="T32" fmla="*/ 486 w 788"/>
              <a:gd name="T33" fmla="*/ 117 h 1017"/>
              <a:gd name="T34" fmla="*/ 578 w 788"/>
              <a:gd name="T35" fmla="*/ 237 h 1017"/>
              <a:gd name="T36" fmla="*/ 744 w 788"/>
              <a:gd name="T37" fmla="*/ 375 h 1017"/>
              <a:gd name="T38" fmla="*/ 766 w 788"/>
              <a:gd name="T39" fmla="*/ 593 h 1017"/>
              <a:gd name="T40" fmla="*/ 645 w 788"/>
              <a:gd name="T41" fmla="*/ 700 h 1017"/>
              <a:gd name="T42" fmla="*/ 523 w 788"/>
              <a:gd name="T43" fmla="*/ 716 h 1017"/>
              <a:gd name="T44" fmla="*/ 432 w 788"/>
              <a:gd name="T45" fmla="*/ 709 h 1017"/>
              <a:gd name="T46" fmla="*/ 441 w 788"/>
              <a:gd name="T47" fmla="*/ 842 h 1017"/>
              <a:gd name="T48" fmla="*/ 544 w 788"/>
              <a:gd name="T49" fmla="*/ 885 h 1017"/>
              <a:gd name="T50" fmla="*/ 664 w 788"/>
              <a:gd name="T51" fmla="*/ 919 h 1017"/>
              <a:gd name="T52" fmla="*/ 617 w 788"/>
              <a:gd name="T53" fmla="*/ 978 h 1017"/>
              <a:gd name="T54" fmla="*/ 533 w 788"/>
              <a:gd name="T55" fmla="*/ 615 h 1017"/>
              <a:gd name="T56" fmla="*/ 646 w 788"/>
              <a:gd name="T57" fmla="*/ 582 h 1017"/>
              <a:gd name="T58" fmla="*/ 686 w 788"/>
              <a:gd name="T59" fmla="*/ 491 h 1017"/>
              <a:gd name="T60" fmla="*/ 589 w 788"/>
              <a:gd name="T61" fmla="*/ 369 h 1017"/>
              <a:gd name="T62" fmla="*/ 501 w 788"/>
              <a:gd name="T63" fmla="*/ 305 h 1017"/>
              <a:gd name="T64" fmla="*/ 432 w 788"/>
              <a:gd name="T65" fmla="*/ 226 h 1017"/>
              <a:gd name="T66" fmla="*/ 393 w 788"/>
              <a:gd name="T67" fmla="*/ 227 h 1017"/>
              <a:gd name="T68" fmla="*/ 324 w 788"/>
              <a:gd name="T69" fmla="*/ 305 h 1017"/>
              <a:gd name="T70" fmla="*/ 152 w 788"/>
              <a:gd name="T71" fmla="*/ 421 h 1017"/>
              <a:gd name="T72" fmla="*/ 106 w 788"/>
              <a:gd name="T73" fmla="*/ 528 h 1017"/>
              <a:gd name="T74" fmla="*/ 188 w 788"/>
              <a:gd name="T75" fmla="*/ 602 h 1017"/>
              <a:gd name="T76" fmla="*/ 308 w 788"/>
              <a:gd name="T77" fmla="*/ 591 h 1017"/>
              <a:gd name="T78" fmla="*/ 348 w 788"/>
              <a:gd name="T79" fmla="*/ 525 h 1017"/>
              <a:gd name="T80" fmla="*/ 411 w 788"/>
              <a:gd name="T81" fmla="*/ 528 h 1017"/>
              <a:gd name="T82" fmla="*/ 491 w 788"/>
              <a:gd name="T83" fmla="*/ 61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8" h="1017">
                <a:moveTo>
                  <a:pt x="504" y="989"/>
                </a:moveTo>
                <a:lnTo>
                  <a:pt x="504" y="989"/>
                </a:lnTo>
                <a:cubicBezTo>
                  <a:pt x="480" y="984"/>
                  <a:pt x="447" y="989"/>
                  <a:pt x="414" y="996"/>
                </a:cubicBezTo>
                <a:cubicBezTo>
                  <a:pt x="412" y="996"/>
                  <a:pt x="411" y="997"/>
                  <a:pt x="409" y="996"/>
                </a:cubicBezTo>
                <a:cubicBezTo>
                  <a:pt x="342" y="993"/>
                  <a:pt x="276" y="1007"/>
                  <a:pt x="210" y="1014"/>
                </a:cubicBezTo>
                <a:cubicBezTo>
                  <a:pt x="181" y="1017"/>
                  <a:pt x="161" y="1003"/>
                  <a:pt x="144" y="983"/>
                </a:cubicBezTo>
                <a:cubicBezTo>
                  <a:pt x="124" y="960"/>
                  <a:pt x="140" y="917"/>
                  <a:pt x="170" y="912"/>
                </a:cubicBezTo>
                <a:cubicBezTo>
                  <a:pt x="177" y="910"/>
                  <a:pt x="183" y="910"/>
                  <a:pt x="189" y="910"/>
                </a:cubicBezTo>
                <a:cubicBezTo>
                  <a:pt x="215" y="907"/>
                  <a:pt x="240" y="905"/>
                  <a:pt x="265" y="902"/>
                </a:cubicBezTo>
                <a:cubicBezTo>
                  <a:pt x="291" y="900"/>
                  <a:pt x="314" y="889"/>
                  <a:pt x="334" y="873"/>
                </a:cubicBezTo>
                <a:cubicBezTo>
                  <a:pt x="340" y="869"/>
                  <a:pt x="344" y="862"/>
                  <a:pt x="342" y="856"/>
                </a:cubicBezTo>
                <a:cubicBezTo>
                  <a:pt x="333" y="821"/>
                  <a:pt x="337" y="784"/>
                  <a:pt x="330" y="748"/>
                </a:cubicBezTo>
                <a:cubicBezTo>
                  <a:pt x="328" y="739"/>
                  <a:pt x="329" y="729"/>
                  <a:pt x="330" y="719"/>
                </a:cubicBezTo>
                <a:cubicBezTo>
                  <a:pt x="332" y="701"/>
                  <a:pt x="322" y="698"/>
                  <a:pt x="306" y="703"/>
                </a:cubicBezTo>
                <a:cubicBezTo>
                  <a:pt x="299" y="705"/>
                  <a:pt x="291" y="709"/>
                  <a:pt x="284" y="712"/>
                </a:cubicBezTo>
                <a:cubicBezTo>
                  <a:pt x="264" y="720"/>
                  <a:pt x="244" y="722"/>
                  <a:pt x="223" y="718"/>
                </a:cubicBezTo>
                <a:cubicBezTo>
                  <a:pt x="191" y="712"/>
                  <a:pt x="159" y="702"/>
                  <a:pt x="129" y="685"/>
                </a:cubicBezTo>
                <a:cubicBezTo>
                  <a:pt x="103" y="670"/>
                  <a:pt x="81" y="649"/>
                  <a:pt x="57" y="631"/>
                </a:cubicBezTo>
                <a:cubicBezTo>
                  <a:pt x="38" y="616"/>
                  <a:pt x="26" y="595"/>
                  <a:pt x="15" y="574"/>
                </a:cubicBezTo>
                <a:cubicBezTo>
                  <a:pt x="14" y="571"/>
                  <a:pt x="12" y="568"/>
                  <a:pt x="12" y="565"/>
                </a:cubicBezTo>
                <a:cubicBezTo>
                  <a:pt x="8" y="537"/>
                  <a:pt x="0" y="509"/>
                  <a:pt x="8" y="480"/>
                </a:cubicBezTo>
                <a:cubicBezTo>
                  <a:pt x="15" y="454"/>
                  <a:pt x="23" y="428"/>
                  <a:pt x="39" y="406"/>
                </a:cubicBezTo>
                <a:cubicBezTo>
                  <a:pt x="64" y="371"/>
                  <a:pt x="89" y="336"/>
                  <a:pt x="120" y="306"/>
                </a:cubicBezTo>
                <a:cubicBezTo>
                  <a:pt x="139" y="288"/>
                  <a:pt x="158" y="273"/>
                  <a:pt x="183" y="264"/>
                </a:cubicBezTo>
                <a:cubicBezTo>
                  <a:pt x="195" y="260"/>
                  <a:pt x="206" y="254"/>
                  <a:pt x="217" y="248"/>
                </a:cubicBezTo>
                <a:cubicBezTo>
                  <a:pt x="242" y="234"/>
                  <a:pt x="264" y="215"/>
                  <a:pt x="282" y="192"/>
                </a:cubicBezTo>
                <a:cubicBezTo>
                  <a:pt x="293" y="179"/>
                  <a:pt x="304" y="166"/>
                  <a:pt x="316" y="153"/>
                </a:cubicBezTo>
                <a:cubicBezTo>
                  <a:pt x="329" y="138"/>
                  <a:pt x="339" y="122"/>
                  <a:pt x="343" y="103"/>
                </a:cubicBezTo>
                <a:cubicBezTo>
                  <a:pt x="348" y="76"/>
                  <a:pt x="362" y="53"/>
                  <a:pt x="379" y="31"/>
                </a:cubicBezTo>
                <a:cubicBezTo>
                  <a:pt x="383" y="27"/>
                  <a:pt x="388" y="22"/>
                  <a:pt x="392" y="18"/>
                </a:cubicBezTo>
                <a:cubicBezTo>
                  <a:pt x="415" y="0"/>
                  <a:pt x="430" y="3"/>
                  <a:pt x="450" y="25"/>
                </a:cubicBezTo>
                <a:cubicBezTo>
                  <a:pt x="458" y="34"/>
                  <a:pt x="463" y="47"/>
                  <a:pt x="468" y="58"/>
                </a:cubicBezTo>
                <a:cubicBezTo>
                  <a:pt x="472" y="70"/>
                  <a:pt x="474" y="83"/>
                  <a:pt x="478" y="95"/>
                </a:cubicBezTo>
                <a:cubicBezTo>
                  <a:pt x="480" y="103"/>
                  <a:pt x="482" y="110"/>
                  <a:pt x="486" y="117"/>
                </a:cubicBezTo>
                <a:cubicBezTo>
                  <a:pt x="498" y="138"/>
                  <a:pt x="510" y="158"/>
                  <a:pt x="523" y="178"/>
                </a:cubicBezTo>
                <a:cubicBezTo>
                  <a:pt x="538" y="201"/>
                  <a:pt x="556" y="220"/>
                  <a:pt x="578" y="237"/>
                </a:cubicBezTo>
                <a:cubicBezTo>
                  <a:pt x="604" y="256"/>
                  <a:pt x="630" y="274"/>
                  <a:pt x="658" y="288"/>
                </a:cubicBezTo>
                <a:cubicBezTo>
                  <a:pt x="697" y="308"/>
                  <a:pt x="722" y="340"/>
                  <a:pt x="744" y="375"/>
                </a:cubicBezTo>
                <a:cubicBezTo>
                  <a:pt x="766" y="411"/>
                  <a:pt x="780" y="450"/>
                  <a:pt x="785" y="491"/>
                </a:cubicBezTo>
                <a:cubicBezTo>
                  <a:pt x="788" y="527"/>
                  <a:pt x="785" y="561"/>
                  <a:pt x="766" y="593"/>
                </a:cubicBezTo>
                <a:cubicBezTo>
                  <a:pt x="752" y="617"/>
                  <a:pt x="737" y="642"/>
                  <a:pt x="715" y="661"/>
                </a:cubicBezTo>
                <a:cubicBezTo>
                  <a:pt x="694" y="678"/>
                  <a:pt x="671" y="691"/>
                  <a:pt x="645" y="700"/>
                </a:cubicBezTo>
                <a:cubicBezTo>
                  <a:pt x="621" y="708"/>
                  <a:pt x="596" y="712"/>
                  <a:pt x="571" y="717"/>
                </a:cubicBezTo>
                <a:cubicBezTo>
                  <a:pt x="556" y="719"/>
                  <a:pt x="539" y="718"/>
                  <a:pt x="523" y="716"/>
                </a:cubicBezTo>
                <a:cubicBezTo>
                  <a:pt x="495" y="713"/>
                  <a:pt x="467" y="708"/>
                  <a:pt x="439" y="704"/>
                </a:cubicBezTo>
                <a:cubicBezTo>
                  <a:pt x="437" y="704"/>
                  <a:pt x="433" y="707"/>
                  <a:pt x="432" y="709"/>
                </a:cubicBezTo>
                <a:cubicBezTo>
                  <a:pt x="430" y="712"/>
                  <a:pt x="429" y="715"/>
                  <a:pt x="430" y="718"/>
                </a:cubicBezTo>
                <a:cubicBezTo>
                  <a:pt x="433" y="759"/>
                  <a:pt x="437" y="800"/>
                  <a:pt x="441" y="842"/>
                </a:cubicBezTo>
                <a:cubicBezTo>
                  <a:pt x="443" y="862"/>
                  <a:pt x="456" y="873"/>
                  <a:pt x="474" y="879"/>
                </a:cubicBezTo>
                <a:cubicBezTo>
                  <a:pt x="497" y="885"/>
                  <a:pt x="519" y="890"/>
                  <a:pt x="544" y="885"/>
                </a:cubicBezTo>
                <a:cubicBezTo>
                  <a:pt x="567" y="881"/>
                  <a:pt x="592" y="881"/>
                  <a:pt x="615" y="881"/>
                </a:cubicBezTo>
                <a:cubicBezTo>
                  <a:pt x="641" y="882"/>
                  <a:pt x="657" y="895"/>
                  <a:pt x="664" y="919"/>
                </a:cubicBezTo>
                <a:cubicBezTo>
                  <a:pt x="670" y="936"/>
                  <a:pt x="665" y="951"/>
                  <a:pt x="651" y="961"/>
                </a:cubicBezTo>
                <a:cubicBezTo>
                  <a:pt x="640" y="969"/>
                  <a:pt x="629" y="974"/>
                  <a:pt x="617" y="978"/>
                </a:cubicBezTo>
                <a:cubicBezTo>
                  <a:pt x="583" y="989"/>
                  <a:pt x="548" y="990"/>
                  <a:pt x="504" y="989"/>
                </a:cubicBezTo>
                <a:close/>
                <a:moveTo>
                  <a:pt x="533" y="615"/>
                </a:moveTo>
                <a:lnTo>
                  <a:pt x="533" y="615"/>
                </a:lnTo>
                <a:cubicBezTo>
                  <a:pt x="575" y="618"/>
                  <a:pt x="611" y="602"/>
                  <a:pt x="646" y="582"/>
                </a:cubicBezTo>
                <a:cubicBezTo>
                  <a:pt x="671" y="568"/>
                  <a:pt x="681" y="542"/>
                  <a:pt x="686" y="514"/>
                </a:cubicBezTo>
                <a:cubicBezTo>
                  <a:pt x="688" y="507"/>
                  <a:pt x="689" y="498"/>
                  <a:pt x="686" y="491"/>
                </a:cubicBezTo>
                <a:cubicBezTo>
                  <a:pt x="681" y="473"/>
                  <a:pt x="676" y="453"/>
                  <a:pt x="666" y="438"/>
                </a:cubicBezTo>
                <a:cubicBezTo>
                  <a:pt x="646" y="409"/>
                  <a:pt x="625" y="381"/>
                  <a:pt x="589" y="369"/>
                </a:cubicBezTo>
                <a:cubicBezTo>
                  <a:pt x="574" y="364"/>
                  <a:pt x="560" y="356"/>
                  <a:pt x="548" y="345"/>
                </a:cubicBezTo>
                <a:cubicBezTo>
                  <a:pt x="534" y="330"/>
                  <a:pt x="518" y="317"/>
                  <a:pt x="501" y="305"/>
                </a:cubicBezTo>
                <a:cubicBezTo>
                  <a:pt x="493" y="300"/>
                  <a:pt x="486" y="293"/>
                  <a:pt x="480" y="286"/>
                </a:cubicBezTo>
                <a:cubicBezTo>
                  <a:pt x="464" y="266"/>
                  <a:pt x="448" y="247"/>
                  <a:pt x="432" y="226"/>
                </a:cubicBezTo>
                <a:cubicBezTo>
                  <a:pt x="427" y="219"/>
                  <a:pt x="426" y="206"/>
                  <a:pt x="416" y="205"/>
                </a:cubicBezTo>
                <a:cubicBezTo>
                  <a:pt x="402" y="203"/>
                  <a:pt x="400" y="219"/>
                  <a:pt x="393" y="227"/>
                </a:cubicBezTo>
                <a:cubicBezTo>
                  <a:pt x="375" y="247"/>
                  <a:pt x="359" y="268"/>
                  <a:pt x="341" y="289"/>
                </a:cubicBezTo>
                <a:cubicBezTo>
                  <a:pt x="336" y="295"/>
                  <a:pt x="331" y="301"/>
                  <a:pt x="324" y="305"/>
                </a:cubicBezTo>
                <a:cubicBezTo>
                  <a:pt x="297" y="319"/>
                  <a:pt x="274" y="339"/>
                  <a:pt x="246" y="350"/>
                </a:cubicBezTo>
                <a:cubicBezTo>
                  <a:pt x="208" y="364"/>
                  <a:pt x="178" y="391"/>
                  <a:pt x="152" y="421"/>
                </a:cubicBezTo>
                <a:cubicBezTo>
                  <a:pt x="139" y="437"/>
                  <a:pt x="130" y="456"/>
                  <a:pt x="118" y="473"/>
                </a:cubicBezTo>
                <a:cubicBezTo>
                  <a:pt x="107" y="490"/>
                  <a:pt x="105" y="508"/>
                  <a:pt x="106" y="528"/>
                </a:cubicBezTo>
                <a:cubicBezTo>
                  <a:pt x="107" y="538"/>
                  <a:pt x="111" y="547"/>
                  <a:pt x="118" y="553"/>
                </a:cubicBezTo>
                <a:cubicBezTo>
                  <a:pt x="139" y="573"/>
                  <a:pt x="161" y="591"/>
                  <a:pt x="188" y="602"/>
                </a:cubicBezTo>
                <a:cubicBezTo>
                  <a:pt x="203" y="608"/>
                  <a:pt x="219" y="613"/>
                  <a:pt x="235" y="610"/>
                </a:cubicBezTo>
                <a:cubicBezTo>
                  <a:pt x="259" y="605"/>
                  <a:pt x="284" y="598"/>
                  <a:pt x="308" y="591"/>
                </a:cubicBezTo>
                <a:cubicBezTo>
                  <a:pt x="322" y="586"/>
                  <a:pt x="333" y="577"/>
                  <a:pt x="336" y="561"/>
                </a:cubicBezTo>
                <a:cubicBezTo>
                  <a:pt x="338" y="548"/>
                  <a:pt x="343" y="536"/>
                  <a:pt x="348" y="525"/>
                </a:cubicBezTo>
                <a:cubicBezTo>
                  <a:pt x="351" y="515"/>
                  <a:pt x="363" y="509"/>
                  <a:pt x="371" y="513"/>
                </a:cubicBezTo>
                <a:cubicBezTo>
                  <a:pt x="384" y="518"/>
                  <a:pt x="398" y="520"/>
                  <a:pt x="411" y="528"/>
                </a:cubicBezTo>
                <a:cubicBezTo>
                  <a:pt x="429" y="540"/>
                  <a:pt x="442" y="555"/>
                  <a:pt x="449" y="575"/>
                </a:cubicBezTo>
                <a:cubicBezTo>
                  <a:pt x="456" y="596"/>
                  <a:pt x="471" y="606"/>
                  <a:pt x="491" y="610"/>
                </a:cubicBezTo>
                <a:cubicBezTo>
                  <a:pt x="504" y="613"/>
                  <a:pt x="519" y="614"/>
                  <a:pt x="533" y="61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68"/>
          <p:cNvSpPr>
            <a:spLocks noEditPoints="1"/>
          </p:cNvSpPr>
          <p:nvPr userDrawn="1"/>
        </p:nvSpPr>
        <p:spPr bwMode="auto">
          <a:xfrm>
            <a:off x="3578557" y="1655812"/>
            <a:ext cx="393700" cy="569913"/>
          </a:xfrm>
          <a:custGeom>
            <a:avLst/>
            <a:gdLst>
              <a:gd name="T0" fmla="*/ 643 w 643"/>
              <a:gd name="T1" fmla="*/ 452 h 932"/>
              <a:gd name="T2" fmla="*/ 643 w 643"/>
              <a:gd name="T3" fmla="*/ 452 h 932"/>
              <a:gd name="T4" fmla="*/ 619 w 643"/>
              <a:gd name="T5" fmla="*/ 536 h 932"/>
              <a:gd name="T6" fmla="*/ 586 w 643"/>
              <a:gd name="T7" fmla="*/ 582 h 932"/>
              <a:gd name="T8" fmla="*/ 561 w 643"/>
              <a:gd name="T9" fmla="*/ 633 h 932"/>
              <a:gd name="T10" fmla="*/ 518 w 643"/>
              <a:gd name="T11" fmla="*/ 707 h 932"/>
              <a:gd name="T12" fmla="*/ 492 w 643"/>
              <a:gd name="T13" fmla="*/ 753 h 932"/>
              <a:gd name="T14" fmla="*/ 453 w 643"/>
              <a:gd name="T15" fmla="*/ 817 h 932"/>
              <a:gd name="T16" fmla="*/ 441 w 643"/>
              <a:gd name="T17" fmla="*/ 838 h 932"/>
              <a:gd name="T18" fmla="*/ 418 w 643"/>
              <a:gd name="T19" fmla="*/ 868 h 932"/>
              <a:gd name="T20" fmla="*/ 394 w 643"/>
              <a:gd name="T21" fmla="*/ 902 h 932"/>
              <a:gd name="T22" fmla="*/ 329 w 643"/>
              <a:gd name="T23" fmla="*/ 911 h 932"/>
              <a:gd name="T24" fmla="*/ 318 w 643"/>
              <a:gd name="T25" fmla="*/ 896 h 932"/>
              <a:gd name="T26" fmla="*/ 304 w 643"/>
              <a:gd name="T27" fmla="*/ 877 h 932"/>
              <a:gd name="T28" fmla="*/ 256 w 643"/>
              <a:gd name="T29" fmla="*/ 818 h 932"/>
              <a:gd name="T30" fmla="*/ 205 w 643"/>
              <a:gd name="T31" fmla="*/ 755 h 932"/>
              <a:gd name="T32" fmla="*/ 97 w 643"/>
              <a:gd name="T33" fmla="*/ 623 h 932"/>
              <a:gd name="T34" fmla="*/ 78 w 643"/>
              <a:gd name="T35" fmla="*/ 596 h 932"/>
              <a:gd name="T36" fmla="*/ 22 w 643"/>
              <a:gd name="T37" fmla="*/ 518 h 932"/>
              <a:gd name="T38" fmla="*/ 3 w 643"/>
              <a:gd name="T39" fmla="*/ 480 h 932"/>
              <a:gd name="T40" fmla="*/ 8 w 643"/>
              <a:gd name="T41" fmla="*/ 448 h 932"/>
              <a:gd name="T42" fmla="*/ 75 w 643"/>
              <a:gd name="T43" fmla="*/ 356 h 932"/>
              <a:gd name="T44" fmla="*/ 193 w 643"/>
              <a:gd name="T45" fmla="*/ 178 h 932"/>
              <a:gd name="T46" fmla="*/ 264 w 643"/>
              <a:gd name="T47" fmla="*/ 54 h 932"/>
              <a:gd name="T48" fmla="*/ 279 w 643"/>
              <a:gd name="T49" fmla="*/ 29 h 932"/>
              <a:gd name="T50" fmla="*/ 306 w 643"/>
              <a:gd name="T51" fmla="*/ 10 h 932"/>
              <a:gd name="T52" fmla="*/ 333 w 643"/>
              <a:gd name="T53" fmla="*/ 4 h 932"/>
              <a:gd name="T54" fmla="*/ 375 w 643"/>
              <a:gd name="T55" fmla="*/ 10 h 932"/>
              <a:gd name="T56" fmla="*/ 392 w 643"/>
              <a:gd name="T57" fmla="*/ 25 h 932"/>
              <a:gd name="T58" fmla="*/ 402 w 643"/>
              <a:gd name="T59" fmla="*/ 47 h 932"/>
              <a:gd name="T60" fmla="*/ 431 w 643"/>
              <a:gd name="T61" fmla="*/ 101 h 932"/>
              <a:gd name="T62" fmla="*/ 453 w 643"/>
              <a:gd name="T63" fmla="*/ 138 h 932"/>
              <a:gd name="T64" fmla="*/ 477 w 643"/>
              <a:gd name="T65" fmla="*/ 173 h 932"/>
              <a:gd name="T66" fmla="*/ 516 w 643"/>
              <a:gd name="T67" fmla="*/ 227 h 932"/>
              <a:gd name="T68" fmla="*/ 546 w 643"/>
              <a:gd name="T69" fmla="*/ 270 h 932"/>
              <a:gd name="T70" fmla="*/ 560 w 643"/>
              <a:gd name="T71" fmla="*/ 289 h 932"/>
              <a:gd name="T72" fmla="*/ 632 w 643"/>
              <a:gd name="T73" fmla="*/ 383 h 932"/>
              <a:gd name="T74" fmla="*/ 643 w 643"/>
              <a:gd name="T75" fmla="*/ 414 h 932"/>
              <a:gd name="T76" fmla="*/ 643 w 643"/>
              <a:gd name="T77" fmla="*/ 452 h 932"/>
              <a:gd name="T78" fmla="*/ 548 w 643"/>
              <a:gd name="T79" fmla="*/ 442 h 932"/>
              <a:gd name="T80" fmla="*/ 548 w 643"/>
              <a:gd name="T81" fmla="*/ 442 h 932"/>
              <a:gd name="T82" fmla="*/ 540 w 643"/>
              <a:gd name="T83" fmla="*/ 430 h 932"/>
              <a:gd name="T84" fmla="*/ 498 w 643"/>
              <a:gd name="T85" fmla="*/ 380 h 932"/>
              <a:gd name="T86" fmla="*/ 416 w 643"/>
              <a:gd name="T87" fmla="*/ 263 h 932"/>
              <a:gd name="T88" fmla="*/ 394 w 643"/>
              <a:gd name="T89" fmla="*/ 232 h 932"/>
              <a:gd name="T90" fmla="*/ 366 w 643"/>
              <a:gd name="T91" fmla="*/ 194 h 932"/>
              <a:gd name="T92" fmla="*/ 343 w 643"/>
              <a:gd name="T93" fmla="*/ 164 h 932"/>
              <a:gd name="T94" fmla="*/ 335 w 643"/>
              <a:gd name="T95" fmla="*/ 164 h 932"/>
              <a:gd name="T96" fmla="*/ 322 w 643"/>
              <a:gd name="T97" fmla="*/ 177 h 932"/>
              <a:gd name="T98" fmla="*/ 253 w 643"/>
              <a:gd name="T99" fmla="*/ 291 h 932"/>
              <a:gd name="T100" fmla="*/ 196 w 643"/>
              <a:gd name="T101" fmla="*/ 378 h 932"/>
              <a:gd name="T102" fmla="*/ 130 w 643"/>
              <a:gd name="T103" fmla="*/ 466 h 932"/>
              <a:gd name="T104" fmla="*/ 130 w 643"/>
              <a:gd name="T105" fmla="*/ 488 h 932"/>
              <a:gd name="T106" fmla="*/ 246 w 643"/>
              <a:gd name="T107" fmla="*/ 638 h 932"/>
              <a:gd name="T108" fmla="*/ 265 w 643"/>
              <a:gd name="T109" fmla="*/ 660 h 932"/>
              <a:gd name="T110" fmla="*/ 331 w 643"/>
              <a:gd name="T111" fmla="*/ 741 h 932"/>
              <a:gd name="T112" fmla="*/ 345 w 643"/>
              <a:gd name="T113" fmla="*/ 754 h 932"/>
              <a:gd name="T114" fmla="*/ 357 w 643"/>
              <a:gd name="T115" fmla="*/ 753 h 932"/>
              <a:gd name="T116" fmla="*/ 399 w 643"/>
              <a:gd name="T117" fmla="*/ 690 h 932"/>
              <a:gd name="T118" fmla="*/ 442 w 643"/>
              <a:gd name="T119" fmla="*/ 616 h 932"/>
              <a:gd name="T120" fmla="*/ 481 w 643"/>
              <a:gd name="T121" fmla="*/ 551 h 932"/>
              <a:gd name="T122" fmla="*/ 529 w 643"/>
              <a:gd name="T123" fmla="*/ 475 h 932"/>
              <a:gd name="T124" fmla="*/ 548 w 643"/>
              <a:gd name="T125" fmla="*/ 44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932">
                <a:moveTo>
                  <a:pt x="643" y="452"/>
                </a:moveTo>
                <a:lnTo>
                  <a:pt x="643" y="452"/>
                </a:lnTo>
                <a:cubicBezTo>
                  <a:pt x="643" y="499"/>
                  <a:pt x="643" y="499"/>
                  <a:pt x="619" y="536"/>
                </a:cubicBezTo>
                <a:cubicBezTo>
                  <a:pt x="609" y="552"/>
                  <a:pt x="593" y="563"/>
                  <a:pt x="586" y="582"/>
                </a:cubicBezTo>
                <a:cubicBezTo>
                  <a:pt x="579" y="600"/>
                  <a:pt x="570" y="616"/>
                  <a:pt x="561" y="633"/>
                </a:cubicBezTo>
                <a:cubicBezTo>
                  <a:pt x="547" y="658"/>
                  <a:pt x="532" y="682"/>
                  <a:pt x="518" y="707"/>
                </a:cubicBezTo>
                <a:cubicBezTo>
                  <a:pt x="509" y="722"/>
                  <a:pt x="501" y="737"/>
                  <a:pt x="492" y="753"/>
                </a:cubicBezTo>
                <a:cubicBezTo>
                  <a:pt x="480" y="775"/>
                  <a:pt x="469" y="798"/>
                  <a:pt x="453" y="817"/>
                </a:cubicBezTo>
                <a:cubicBezTo>
                  <a:pt x="448" y="823"/>
                  <a:pt x="445" y="831"/>
                  <a:pt x="441" y="838"/>
                </a:cubicBezTo>
                <a:cubicBezTo>
                  <a:pt x="434" y="848"/>
                  <a:pt x="427" y="860"/>
                  <a:pt x="418" y="868"/>
                </a:cubicBezTo>
                <a:cubicBezTo>
                  <a:pt x="407" y="878"/>
                  <a:pt x="400" y="889"/>
                  <a:pt x="394" y="902"/>
                </a:cubicBezTo>
                <a:cubicBezTo>
                  <a:pt x="383" y="926"/>
                  <a:pt x="351" y="932"/>
                  <a:pt x="329" y="911"/>
                </a:cubicBezTo>
                <a:cubicBezTo>
                  <a:pt x="325" y="907"/>
                  <a:pt x="322" y="901"/>
                  <a:pt x="318" y="896"/>
                </a:cubicBezTo>
                <a:cubicBezTo>
                  <a:pt x="313" y="889"/>
                  <a:pt x="309" y="882"/>
                  <a:pt x="304" y="877"/>
                </a:cubicBezTo>
                <a:cubicBezTo>
                  <a:pt x="285" y="860"/>
                  <a:pt x="270" y="840"/>
                  <a:pt x="256" y="818"/>
                </a:cubicBezTo>
                <a:cubicBezTo>
                  <a:pt x="243" y="795"/>
                  <a:pt x="222" y="776"/>
                  <a:pt x="205" y="755"/>
                </a:cubicBezTo>
                <a:cubicBezTo>
                  <a:pt x="169" y="711"/>
                  <a:pt x="131" y="668"/>
                  <a:pt x="97" y="623"/>
                </a:cubicBezTo>
                <a:cubicBezTo>
                  <a:pt x="90" y="614"/>
                  <a:pt x="84" y="605"/>
                  <a:pt x="78" y="596"/>
                </a:cubicBezTo>
                <a:cubicBezTo>
                  <a:pt x="59" y="570"/>
                  <a:pt x="41" y="544"/>
                  <a:pt x="22" y="518"/>
                </a:cubicBezTo>
                <a:cubicBezTo>
                  <a:pt x="14" y="506"/>
                  <a:pt x="6" y="494"/>
                  <a:pt x="3" y="480"/>
                </a:cubicBezTo>
                <a:cubicBezTo>
                  <a:pt x="0" y="469"/>
                  <a:pt x="1" y="458"/>
                  <a:pt x="8" y="448"/>
                </a:cubicBezTo>
                <a:cubicBezTo>
                  <a:pt x="30" y="417"/>
                  <a:pt x="51" y="385"/>
                  <a:pt x="75" y="356"/>
                </a:cubicBezTo>
                <a:cubicBezTo>
                  <a:pt x="119" y="300"/>
                  <a:pt x="157" y="239"/>
                  <a:pt x="193" y="178"/>
                </a:cubicBezTo>
                <a:cubicBezTo>
                  <a:pt x="217" y="137"/>
                  <a:pt x="243" y="96"/>
                  <a:pt x="264" y="54"/>
                </a:cubicBezTo>
                <a:cubicBezTo>
                  <a:pt x="269" y="45"/>
                  <a:pt x="274" y="37"/>
                  <a:pt x="279" y="29"/>
                </a:cubicBezTo>
                <a:cubicBezTo>
                  <a:pt x="285" y="19"/>
                  <a:pt x="294" y="13"/>
                  <a:pt x="306" y="10"/>
                </a:cubicBezTo>
                <a:cubicBezTo>
                  <a:pt x="315" y="8"/>
                  <a:pt x="324" y="6"/>
                  <a:pt x="333" y="4"/>
                </a:cubicBezTo>
                <a:cubicBezTo>
                  <a:pt x="348" y="0"/>
                  <a:pt x="362" y="4"/>
                  <a:pt x="375" y="10"/>
                </a:cubicBezTo>
                <a:cubicBezTo>
                  <a:pt x="382" y="13"/>
                  <a:pt x="388" y="19"/>
                  <a:pt x="392" y="25"/>
                </a:cubicBezTo>
                <a:cubicBezTo>
                  <a:pt x="397" y="32"/>
                  <a:pt x="400" y="39"/>
                  <a:pt x="402" y="47"/>
                </a:cubicBezTo>
                <a:cubicBezTo>
                  <a:pt x="409" y="67"/>
                  <a:pt x="419" y="84"/>
                  <a:pt x="431" y="101"/>
                </a:cubicBezTo>
                <a:cubicBezTo>
                  <a:pt x="439" y="113"/>
                  <a:pt x="445" y="126"/>
                  <a:pt x="453" y="138"/>
                </a:cubicBezTo>
                <a:cubicBezTo>
                  <a:pt x="461" y="150"/>
                  <a:pt x="467" y="163"/>
                  <a:pt x="477" y="173"/>
                </a:cubicBezTo>
                <a:cubicBezTo>
                  <a:pt x="494" y="189"/>
                  <a:pt x="505" y="208"/>
                  <a:pt x="516" y="227"/>
                </a:cubicBezTo>
                <a:cubicBezTo>
                  <a:pt x="525" y="242"/>
                  <a:pt x="534" y="257"/>
                  <a:pt x="546" y="270"/>
                </a:cubicBezTo>
                <a:cubicBezTo>
                  <a:pt x="551" y="276"/>
                  <a:pt x="556" y="282"/>
                  <a:pt x="560" y="289"/>
                </a:cubicBezTo>
                <a:cubicBezTo>
                  <a:pt x="583" y="321"/>
                  <a:pt x="606" y="353"/>
                  <a:pt x="632" y="383"/>
                </a:cubicBezTo>
                <a:cubicBezTo>
                  <a:pt x="640" y="392"/>
                  <a:pt x="643" y="402"/>
                  <a:pt x="643" y="414"/>
                </a:cubicBezTo>
                <a:cubicBezTo>
                  <a:pt x="643" y="427"/>
                  <a:pt x="643" y="439"/>
                  <a:pt x="643" y="452"/>
                </a:cubicBezTo>
                <a:close/>
                <a:moveTo>
                  <a:pt x="548" y="442"/>
                </a:moveTo>
                <a:lnTo>
                  <a:pt x="548" y="442"/>
                </a:lnTo>
                <a:cubicBezTo>
                  <a:pt x="546" y="438"/>
                  <a:pt x="544" y="433"/>
                  <a:pt x="540" y="430"/>
                </a:cubicBezTo>
                <a:cubicBezTo>
                  <a:pt x="524" y="415"/>
                  <a:pt x="511" y="397"/>
                  <a:pt x="498" y="380"/>
                </a:cubicBezTo>
                <a:cubicBezTo>
                  <a:pt x="470" y="341"/>
                  <a:pt x="438" y="305"/>
                  <a:pt x="416" y="263"/>
                </a:cubicBezTo>
                <a:cubicBezTo>
                  <a:pt x="410" y="252"/>
                  <a:pt x="401" y="242"/>
                  <a:pt x="394" y="232"/>
                </a:cubicBezTo>
                <a:cubicBezTo>
                  <a:pt x="385" y="219"/>
                  <a:pt x="375" y="206"/>
                  <a:pt x="366" y="194"/>
                </a:cubicBezTo>
                <a:cubicBezTo>
                  <a:pt x="359" y="183"/>
                  <a:pt x="351" y="173"/>
                  <a:pt x="343" y="164"/>
                </a:cubicBezTo>
                <a:cubicBezTo>
                  <a:pt x="342" y="162"/>
                  <a:pt x="336" y="162"/>
                  <a:pt x="335" y="164"/>
                </a:cubicBezTo>
                <a:cubicBezTo>
                  <a:pt x="330" y="168"/>
                  <a:pt x="325" y="172"/>
                  <a:pt x="322" y="177"/>
                </a:cubicBezTo>
                <a:cubicBezTo>
                  <a:pt x="299" y="215"/>
                  <a:pt x="274" y="252"/>
                  <a:pt x="253" y="291"/>
                </a:cubicBezTo>
                <a:cubicBezTo>
                  <a:pt x="237" y="322"/>
                  <a:pt x="217" y="350"/>
                  <a:pt x="196" y="378"/>
                </a:cubicBezTo>
                <a:cubicBezTo>
                  <a:pt x="174" y="407"/>
                  <a:pt x="152" y="436"/>
                  <a:pt x="130" y="466"/>
                </a:cubicBezTo>
                <a:cubicBezTo>
                  <a:pt x="125" y="473"/>
                  <a:pt x="125" y="481"/>
                  <a:pt x="130" y="488"/>
                </a:cubicBezTo>
                <a:cubicBezTo>
                  <a:pt x="166" y="540"/>
                  <a:pt x="202" y="593"/>
                  <a:pt x="246" y="638"/>
                </a:cubicBezTo>
                <a:cubicBezTo>
                  <a:pt x="253" y="645"/>
                  <a:pt x="259" y="653"/>
                  <a:pt x="265" y="660"/>
                </a:cubicBezTo>
                <a:cubicBezTo>
                  <a:pt x="287" y="687"/>
                  <a:pt x="309" y="714"/>
                  <a:pt x="331" y="741"/>
                </a:cubicBezTo>
                <a:cubicBezTo>
                  <a:pt x="335" y="746"/>
                  <a:pt x="340" y="750"/>
                  <a:pt x="345" y="754"/>
                </a:cubicBezTo>
                <a:cubicBezTo>
                  <a:pt x="348" y="758"/>
                  <a:pt x="354" y="758"/>
                  <a:pt x="357" y="753"/>
                </a:cubicBezTo>
                <a:cubicBezTo>
                  <a:pt x="371" y="732"/>
                  <a:pt x="385" y="712"/>
                  <a:pt x="399" y="690"/>
                </a:cubicBezTo>
                <a:cubicBezTo>
                  <a:pt x="414" y="666"/>
                  <a:pt x="428" y="641"/>
                  <a:pt x="442" y="616"/>
                </a:cubicBezTo>
                <a:cubicBezTo>
                  <a:pt x="455" y="595"/>
                  <a:pt x="469" y="573"/>
                  <a:pt x="481" y="551"/>
                </a:cubicBezTo>
                <a:cubicBezTo>
                  <a:pt x="495" y="524"/>
                  <a:pt x="511" y="499"/>
                  <a:pt x="529" y="475"/>
                </a:cubicBezTo>
                <a:cubicBezTo>
                  <a:pt x="537" y="465"/>
                  <a:pt x="546" y="455"/>
                  <a:pt x="548" y="44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69"/>
          <p:cNvSpPr>
            <a:spLocks noEditPoints="1"/>
          </p:cNvSpPr>
          <p:nvPr userDrawn="1"/>
        </p:nvSpPr>
        <p:spPr bwMode="auto">
          <a:xfrm>
            <a:off x="4078619" y="1719312"/>
            <a:ext cx="503238" cy="438150"/>
          </a:xfrm>
          <a:custGeom>
            <a:avLst/>
            <a:gdLst>
              <a:gd name="T0" fmla="*/ 408 w 822"/>
              <a:gd name="T1" fmla="*/ 112 h 716"/>
              <a:gd name="T2" fmla="*/ 408 w 822"/>
              <a:gd name="T3" fmla="*/ 112 h 716"/>
              <a:gd name="T4" fmla="*/ 415 w 822"/>
              <a:gd name="T5" fmla="*/ 109 h 716"/>
              <a:gd name="T6" fmla="*/ 447 w 822"/>
              <a:gd name="T7" fmla="*/ 74 h 716"/>
              <a:gd name="T8" fmla="*/ 570 w 822"/>
              <a:gd name="T9" fmla="*/ 8 h 716"/>
              <a:gd name="T10" fmla="*/ 688 w 822"/>
              <a:gd name="T11" fmla="*/ 15 h 716"/>
              <a:gd name="T12" fmla="*/ 788 w 822"/>
              <a:gd name="T13" fmla="*/ 104 h 716"/>
              <a:gd name="T14" fmla="*/ 818 w 822"/>
              <a:gd name="T15" fmla="*/ 194 h 716"/>
              <a:gd name="T16" fmla="*/ 816 w 822"/>
              <a:gd name="T17" fmla="*/ 270 h 716"/>
              <a:gd name="T18" fmla="*/ 775 w 822"/>
              <a:gd name="T19" fmla="*/ 411 h 716"/>
              <a:gd name="T20" fmla="*/ 751 w 822"/>
              <a:gd name="T21" fmla="*/ 452 h 716"/>
              <a:gd name="T22" fmla="*/ 682 w 822"/>
              <a:gd name="T23" fmla="*/ 537 h 716"/>
              <a:gd name="T24" fmla="*/ 679 w 822"/>
              <a:gd name="T25" fmla="*/ 541 h 716"/>
              <a:gd name="T26" fmla="*/ 554 w 822"/>
              <a:gd name="T27" fmla="*/ 636 h 716"/>
              <a:gd name="T28" fmla="*/ 441 w 822"/>
              <a:gd name="T29" fmla="*/ 706 h 716"/>
              <a:gd name="T30" fmla="*/ 396 w 822"/>
              <a:gd name="T31" fmla="*/ 706 h 716"/>
              <a:gd name="T32" fmla="*/ 341 w 822"/>
              <a:gd name="T33" fmla="*/ 661 h 716"/>
              <a:gd name="T34" fmla="*/ 236 w 822"/>
              <a:gd name="T35" fmla="*/ 566 h 716"/>
              <a:gd name="T36" fmla="*/ 152 w 822"/>
              <a:gd name="T37" fmla="*/ 504 h 716"/>
              <a:gd name="T38" fmla="*/ 71 w 822"/>
              <a:gd name="T39" fmla="*/ 430 h 716"/>
              <a:gd name="T40" fmla="*/ 35 w 822"/>
              <a:gd name="T41" fmla="*/ 374 h 716"/>
              <a:gd name="T42" fmla="*/ 15 w 822"/>
              <a:gd name="T43" fmla="*/ 331 h 716"/>
              <a:gd name="T44" fmla="*/ 3 w 822"/>
              <a:gd name="T45" fmla="*/ 257 h 716"/>
              <a:gd name="T46" fmla="*/ 31 w 822"/>
              <a:gd name="T47" fmla="*/ 152 h 716"/>
              <a:gd name="T48" fmla="*/ 40 w 822"/>
              <a:gd name="T49" fmla="*/ 135 h 716"/>
              <a:gd name="T50" fmla="*/ 120 w 822"/>
              <a:gd name="T51" fmla="*/ 70 h 716"/>
              <a:gd name="T52" fmla="*/ 183 w 822"/>
              <a:gd name="T53" fmla="*/ 47 h 716"/>
              <a:gd name="T54" fmla="*/ 234 w 822"/>
              <a:gd name="T55" fmla="*/ 41 h 716"/>
              <a:gd name="T56" fmla="*/ 318 w 822"/>
              <a:gd name="T57" fmla="*/ 54 h 716"/>
              <a:gd name="T58" fmla="*/ 360 w 822"/>
              <a:gd name="T59" fmla="*/ 77 h 716"/>
              <a:gd name="T60" fmla="*/ 408 w 822"/>
              <a:gd name="T61" fmla="*/ 112 h 716"/>
              <a:gd name="T62" fmla="*/ 92 w 822"/>
              <a:gd name="T63" fmla="*/ 297 h 716"/>
              <a:gd name="T64" fmla="*/ 92 w 822"/>
              <a:gd name="T65" fmla="*/ 297 h 716"/>
              <a:gd name="T66" fmla="*/ 231 w 822"/>
              <a:gd name="T67" fmla="*/ 440 h 716"/>
              <a:gd name="T68" fmla="*/ 317 w 822"/>
              <a:gd name="T69" fmla="*/ 501 h 716"/>
              <a:gd name="T70" fmla="*/ 409 w 822"/>
              <a:gd name="T71" fmla="*/ 584 h 716"/>
              <a:gd name="T72" fmla="*/ 427 w 822"/>
              <a:gd name="T73" fmla="*/ 587 h 716"/>
              <a:gd name="T74" fmla="*/ 435 w 822"/>
              <a:gd name="T75" fmla="*/ 582 h 716"/>
              <a:gd name="T76" fmla="*/ 548 w 822"/>
              <a:gd name="T77" fmla="*/ 502 h 716"/>
              <a:gd name="T78" fmla="*/ 581 w 822"/>
              <a:gd name="T79" fmla="*/ 475 h 716"/>
              <a:gd name="T80" fmla="*/ 651 w 822"/>
              <a:gd name="T81" fmla="*/ 391 h 716"/>
              <a:gd name="T82" fmla="*/ 708 w 822"/>
              <a:gd name="T83" fmla="*/ 225 h 716"/>
              <a:gd name="T84" fmla="*/ 702 w 822"/>
              <a:gd name="T85" fmla="*/ 164 h 716"/>
              <a:gd name="T86" fmla="*/ 667 w 822"/>
              <a:gd name="T87" fmla="*/ 120 h 716"/>
              <a:gd name="T88" fmla="*/ 626 w 822"/>
              <a:gd name="T89" fmla="*/ 110 h 716"/>
              <a:gd name="T90" fmla="*/ 597 w 822"/>
              <a:gd name="T91" fmla="*/ 111 h 716"/>
              <a:gd name="T92" fmla="*/ 537 w 822"/>
              <a:gd name="T93" fmla="*/ 137 h 716"/>
              <a:gd name="T94" fmla="*/ 512 w 822"/>
              <a:gd name="T95" fmla="*/ 160 h 716"/>
              <a:gd name="T96" fmla="*/ 443 w 822"/>
              <a:gd name="T97" fmla="*/ 217 h 716"/>
              <a:gd name="T98" fmla="*/ 420 w 822"/>
              <a:gd name="T99" fmla="*/ 224 h 716"/>
              <a:gd name="T100" fmla="*/ 394 w 822"/>
              <a:gd name="T101" fmla="*/ 214 h 716"/>
              <a:gd name="T102" fmla="*/ 336 w 822"/>
              <a:gd name="T103" fmla="*/ 158 h 716"/>
              <a:gd name="T104" fmla="*/ 165 w 822"/>
              <a:gd name="T105" fmla="*/ 149 h 716"/>
              <a:gd name="T106" fmla="*/ 98 w 822"/>
              <a:gd name="T107" fmla="*/ 242 h 716"/>
              <a:gd name="T108" fmla="*/ 92 w 822"/>
              <a:gd name="T109" fmla="*/ 297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2" h="716">
                <a:moveTo>
                  <a:pt x="408" y="112"/>
                </a:moveTo>
                <a:lnTo>
                  <a:pt x="408" y="112"/>
                </a:lnTo>
                <a:cubicBezTo>
                  <a:pt x="412" y="110"/>
                  <a:pt x="414" y="110"/>
                  <a:pt x="415" y="109"/>
                </a:cubicBezTo>
                <a:cubicBezTo>
                  <a:pt x="426" y="97"/>
                  <a:pt x="437" y="86"/>
                  <a:pt x="447" y="74"/>
                </a:cubicBezTo>
                <a:cubicBezTo>
                  <a:pt x="480" y="36"/>
                  <a:pt x="522" y="15"/>
                  <a:pt x="570" y="8"/>
                </a:cubicBezTo>
                <a:cubicBezTo>
                  <a:pt x="610" y="2"/>
                  <a:pt x="649" y="0"/>
                  <a:pt x="688" y="15"/>
                </a:cubicBezTo>
                <a:cubicBezTo>
                  <a:pt x="732" y="33"/>
                  <a:pt x="768" y="59"/>
                  <a:pt x="788" y="104"/>
                </a:cubicBezTo>
                <a:cubicBezTo>
                  <a:pt x="801" y="133"/>
                  <a:pt x="814" y="162"/>
                  <a:pt x="818" y="194"/>
                </a:cubicBezTo>
                <a:cubicBezTo>
                  <a:pt x="822" y="220"/>
                  <a:pt x="819" y="245"/>
                  <a:pt x="816" y="270"/>
                </a:cubicBezTo>
                <a:cubicBezTo>
                  <a:pt x="809" y="319"/>
                  <a:pt x="794" y="366"/>
                  <a:pt x="775" y="411"/>
                </a:cubicBezTo>
                <a:cubicBezTo>
                  <a:pt x="768" y="426"/>
                  <a:pt x="761" y="440"/>
                  <a:pt x="751" y="452"/>
                </a:cubicBezTo>
                <a:cubicBezTo>
                  <a:pt x="729" y="481"/>
                  <a:pt x="705" y="509"/>
                  <a:pt x="682" y="537"/>
                </a:cubicBezTo>
                <a:cubicBezTo>
                  <a:pt x="681" y="538"/>
                  <a:pt x="680" y="540"/>
                  <a:pt x="679" y="541"/>
                </a:cubicBezTo>
                <a:cubicBezTo>
                  <a:pt x="637" y="572"/>
                  <a:pt x="599" y="608"/>
                  <a:pt x="554" y="636"/>
                </a:cubicBezTo>
                <a:cubicBezTo>
                  <a:pt x="517" y="660"/>
                  <a:pt x="479" y="682"/>
                  <a:pt x="441" y="706"/>
                </a:cubicBezTo>
                <a:cubicBezTo>
                  <a:pt x="427" y="715"/>
                  <a:pt x="411" y="716"/>
                  <a:pt x="396" y="706"/>
                </a:cubicBezTo>
                <a:cubicBezTo>
                  <a:pt x="377" y="693"/>
                  <a:pt x="356" y="681"/>
                  <a:pt x="341" y="661"/>
                </a:cubicBezTo>
                <a:cubicBezTo>
                  <a:pt x="313" y="623"/>
                  <a:pt x="274" y="594"/>
                  <a:pt x="236" y="566"/>
                </a:cubicBezTo>
                <a:cubicBezTo>
                  <a:pt x="209" y="544"/>
                  <a:pt x="179" y="526"/>
                  <a:pt x="152" y="504"/>
                </a:cubicBezTo>
                <a:cubicBezTo>
                  <a:pt x="124" y="481"/>
                  <a:pt x="96" y="456"/>
                  <a:pt x="71" y="430"/>
                </a:cubicBezTo>
                <a:cubicBezTo>
                  <a:pt x="56" y="414"/>
                  <a:pt x="44" y="395"/>
                  <a:pt x="35" y="374"/>
                </a:cubicBezTo>
                <a:cubicBezTo>
                  <a:pt x="29" y="360"/>
                  <a:pt x="22" y="345"/>
                  <a:pt x="15" y="331"/>
                </a:cubicBezTo>
                <a:cubicBezTo>
                  <a:pt x="3" y="308"/>
                  <a:pt x="0" y="283"/>
                  <a:pt x="3" y="257"/>
                </a:cubicBezTo>
                <a:cubicBezTo>
                  <a:pt x="8" y="221"/>
                  <a:pt x="13" y="185"/>
                  <a:pt x="31" y="152"/>
                </a:cubicBezTo>
                <a:cubicBezTo>
                  <a:pt x="34" y="147"/>
                  <a:pt x="36" y="140"/>
                  <a:pt x="40" y="135"/>
                </a:cubicBezTo>
                <a:cubicBezTo>
                  <a:pt x="65" y="111"/>
                  <a:pt x="88" y="85"/>
                  <a:pt x="120" y="70"/>
                </a:cubicBezTo>
                <a:cubicBezTo>
                  <a:pt x="141" y="60"/>
                  <a:pt x="162" y="53"/>
                  <a:pt x="183" y="47"/>
                </a:cubicBezTo>
                <a:cubicBezTo>
                  <a:pt x="199" y="41"/>
                  <a:pt x="217" y="41"/>
                  <a:pt x="234" y="41"/>
                </a:cubicBezTo>
                <a:cubicBezTo>
                  <a:pt x="263" y="41"/>
                  <a:pt x="291" y="43"/>
                  <a:pt x="318" y="54"/>
                </a:cubicBezTo>
                <a:cubicBezTo>
                  <a:pt x="333" y="59"/>
                  <a:pt x="347" y="67"/>
                  <a:pt x="360" y="77"/>
                </a:cubicBezTo>
                <a:cubicBezTo>
                  <a:pt x="376" y="90"/>
                  <a:pt x="391" y="103"/>
                  <a:pt x="408" y="112"/>
                </a:cubicBezTo>
                <a:close/>
                <a:moveTo>
                  <a:pt x="92" y="297"/>
                </a:moveTo>
                <a:lnTo>
                  <a:pt x="92" y="297"/>
                </a:lnTo>
                <a:cubicBezTo>
                  <a:pt x="126" y="359"/>
                  <a:pt x="175" y="403"/>
                  <a:pt x="231" y="440"/>
                </a:cubicBezTo>
                <a:cubicBezTo>
                  <a:pt x="260" y="460"/>
                  <a:pt x="290" y="479"/>
                  <a:pt x="317" y="501"/>
                </a:cubicBezTo>
                <a:cubicBezTo>
                  <a:pt x="348" y="528"/>
                  <a:pt x="381" y="552"/>
                  <a:pt x="409" y="584"/>
                </a:cubicBezTo>
                <a:cubicBezTo>
                  <a:pt x="413" y="588"/>
                  <a:pt x="422" y="589"/>
                  <a:pt x="427" y="587"/>
                </a:cubicBezTo>
                <a:cubicBezTo>
                  <a:pt x="429" y="585"/>
                  <a:pt x="432" y="584"/>
                  <a:pt x="435" y="582"/>
                </a:cubicBezTo>
                <a:cubicBezTo>
                  <a:pt x="475" y="558"/>
                  <a:pt x="511" y="530"/>
                  <a:pt x="548" y="502"/>
                </a:cubicBezTo>
                <a:cubicBezTo>
                  <a:pt x="559" y="494"/>
                  <a:pt x="570" y="484"/>
                  <a:pt x="581" y="475"/>
                </a:cubicBezTo>
                <a:cubicBezTo>
                  <a:pt x="608" y="450"/>
                  <a:pt x="632" y="422"/>
                  <a:pt x="651" y="391"/>
                </a:cubicBezTo>
                <a:cubicBezTo>
                  <a:pt x="682" y="340"/>
                  <a:pt x="700" y="284"/>
                  <a:pt x="708" y="225"/>
                </a:cubicBezTo>
                <a:cubicBezTo>
                  <a:pt x="711" y="204"/>
                  <a:pt x="708" y="184"/>
                  <a:pt x="702" y="164"/>
                </a:cubicBezTo>
                <a:cubicBezTo>
                  <a:pt x="695" y="145"/>
                  <a:pt x="682" y="132"/>
                  <a:pt x="667" y="120"/>
                </a:cubicBezTo>
                <a:cubicBezTo>
                  <a:pt x="655" y="110"/>
                  <a:pt x="640" y="110"/>
                  <a:pt x="626" y="110"/>
                </a:cubicBezTo>
                <a:cubicBezTo>
                  <a:pt x="616" y="110"/>
                  <a:pt x="607" y="110"/>
                  <a:pt x="597" y="111"/>
                </a:cubicBezTo>
                <a:cubicBezTo>
                  <a:pt x="575" y="114"/>
                  <a:pt x="554" y="121"/>
                  <a:pt x="537" y="137"/>
                </a:cubicBezTo>
                <a:cubicBezTo>
                  <a:pt x="529" y="145"/>
                  <a:pt x="520" y="152"/>
                  <a:pt x="512" y="160"/>
                </a:cubicBezTo>
                <a:cubicBezTo>
                  <a:pt x="492" y="183"/>
                  <a:pt x="466" y="199"/>
                  <a:pt x="443" y="217"/>
                </a:cubicBezTo>
                <a:cubicBezTo>
                  <a:pt x="436" y="222"/>
                  <a:pt x="428" y="224"/>
                  <a:pt x="420" y="224"/>
                </a:cubicBezTo>
                <a:cubicBezTo>
                  <a:pt x="410" y="224"/>
                  <a:pt x="401" y="221"/>
                  <a:pt x="394" y="214"/>
                </a:cubicBezTo>
                <a:cubicBezTo>
                  <a:pt x="376" y="194"/>
                  <a:pt x="358" y="174"/>
                  <a:pt x="336" y="158"/>
                </a:cubicBezTo>
                <a:cubicBezTo>
                  <a:pt x="281" y="119"/>
                  <a:pt x="223" y="119"/>
                  <a:pt x="165" y="149"/>
                </a:cubicBezTo>
                <a:cubicBezTo>
                  <a:pt x="127" y="168"/>
                  <a:pt x="104" y="199"/>
                  <a:pt x="98" y="242"/>
                </a:cubicBezTo>
                <a:cubicBezTo>
                  <a:pt x="95" y="259"/>
                  <a:pt x="94" y="276"/>
                  <a:pt x="92" y="29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70"/>
          <p:cNvSpPr>
            <a:spLocks noEditPoints="1"/>
          </p:cNvSpPr>
          <p:nvPr userDrawn="1"/>
        </p:nvSpPr>
        <p:spPr bwMode="auto">
          <a:xfrm>
            <a:off x="4664407" y="1722487"/>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71"/>
          <p:cNvSpPr>
            <a:spLocks noEditPoints="1"/>
          </p:cNvSpPr>
          <p:nvPr userDrawn="1"/>
        </p:nvSpPr>
        <p:spPr bwMode="auto">
          <a:xfrm>
            <a:off x="5332744" y="1616124"/>
            <a:ext cx="488950" cy="644525"/>
          </a:xfrm>
          <a:custGeom>
            <a:avLst/>
            <a:gdLst>
              <a:gd name="T0" fmla="*/ 309 w 800"/>
              <a:gd name="T1" fmla="*/ 359 h 1053"/>
              <a:gd name="T2" fmla="*/ 327 w 800"/>
              <a:gd name="T3" fmla="*/ 242 h 1053"/>
              <a:gd name="T4" fmla="*/ 398 w 800"/>
              <a:gd name="T5" fmla="*/ 91 h 1053"/>
              <a:gd name="T6" fmla="*/ 485 w 800"/>
              <a:gd name="T7" fmla="*/ 20 h 1053"/>
              <a:gd name="T8" fmla="*/ 558 w 800"/>
              <a:gd name="T9" fmla="*/ 10 h 1053"/>
              <a:gd name="T10" fmla="*/ 587 w 800"/>
              <a:gd name="T11" fmla="*/ 74 h 1053"/>
              <a:gd name="T12" fmla="*/ 567 w 800"/>
              <a:gd name="T13" fmla="*/ 206 h 1053"/>
              <a:gd name="T14" fmla="*/ 660 w 800"/>
              <a:gd name="T15" fmla="*/ 386 h 1053"/>
              <a:gd name="T16" fmla="*/ 731 w 800"/>
              <a:gd name="T17" fmla="*/ 496 h 1053"/>
              <a:gd name="T18" fmla="*/ 779 w 800"/>
              <a:gd name="T19" fmla="*/ 591 h 1053"/>
              <a:gd name="T20" fmla="*/ 795 w 800"/>
              <a:gd name="T21" fmla="*/ 712 h 1053"/>
              <a:gd name="T22" fmla="*/ 754 w 800"/>
              <a:gd name="T23" fmla="*/ 846 h 1053"/>
              <a:gd name="T24" fmla="*/ 676 w 800"/>
              <a:gd name="T25" fmla="*/ 939 h 1053"/>
              <a:gd name="T26" fmla="*/ 459 w 800"/>
              <a:gd name="T27" fmla="*/ 1048 h 1053"/>
              <a:gd name="T28" fmla="*/ 374 w 800"/>
              <a:gd name="T29" fmla="*/ 1049 h 1053"/>
              <a:gd name="T30" fmla="*/ 162 w 800"/>
              <a:gd name="T31" fmla="*/ 980 h 1053"/>
              <a:gd name="T32" fmla="*/ 41 w 800"/>
              <a:gd name="T33" fmla="*/ 839 h 1053"/>
              <a:gd name="T34" fmla="*/ 20 w 800"/>
              <a:gd name="T35" fmla="*/ 600 h 1053"/>
              <a:gd name="T36" fmla="*/ 152 w 800"/>
              <a:gd name="T37" fmla="*/ 387 h 1053"/>
              <a:gd name="T38" fmla="*/ 246 w 800"/>
              <a:gd name="T39" fmla="*/ 333 h 1053"/>
              <a:gd name="T40" fmla="*/ 297 w 800"/>
              <a:gd name="T41" fmla="*/ 355 h 1053"/>
              <a:gd name="T42" fmla="*/ 333 w 800"/>
              <a:gd name="T43" fmla="*/ 517 h 1053"/>
              <a:gd name="T44" fmla="*/ 335 w 800"/>
              <a:gd name="T45" fmla="*/ 516 h 1053"/>
              <a:gd name="T46" fmla="*/ 335 w 800"/>
              <a:gd name="T47" fmla="*/ 503 h 1053"/>
              <a:gd name="T48" fmla="*/ 313 w 800"/>
              <a:gd name="T49" fmla="*/ 465 h 1053"/>
              <a:gd name="T50" fmla="*/ 217 w 800"/>
              <a:gd name="T51" fmla="*/ 476 h 1053"/>
              <a:gd name="T52" fmla="*/ 202 w 800"/>
              <a:gd name="T53" fmla="*/ 483 h 1053"/>
              <a:gd name="T54" fmla="*/ 137 w 800"/>
              <a:gd name="T55" fmla="*/ 576 h 1053"/>
              <a:gd name="T56" fmla="*/ 105 w 800"/>
              <a:gd name="T57" fmla="*/ 701 h 1053"/>
              <a:gd name="T58" fmla="*/ 226 w 800"/>
              <a:gd name="T59" fmla="*/ 905 h 1053"/>
              <a:gd name="T60" fmla="*/ 360 w 800"/>
              <a:gd name="T61" fmla="*/ 951 h 1053"/>
              <a:gd name="T62" fmla="*/ 514 w 800"/>
              <a:gd name="T63" fmla="*/ 922 h 1053"/>
              <a:gd name="T64" fmla="*/ 674 w 800"/>
              <a:gd name="T65" fmla="*/ 773 h 1053"/>
              <a:gd name="T66" fmla="*/ 697 w 800"/>
              <a:gd name="T67" fmla="*/ 712 h 1053"/>
              <a:gd name="T68" fmla="*/ 614 w 800"/>
              <a:gd name="T69" fmla="*/ 495 h 1053"/>
              <a:gd name="T70" fmla="*/ 511 w 800"/>
              <a:gd name="T71" fmla="*/ 343 h 1053"/>
              <a:gd name="T72" fmla="*/ 468 w 800"/>
              <a:gd name="T73" fmla="*/ 220 h 1053"/>
              <a:gd name="T74" fmla="*/ 454 w 800"/>
              <a:gd name="T75" fmla="*/ 184 h 1053"/>
              <a:gd name="T76" fmla="*/ 411 w 800"/>
              <a:gd name="T77" fmla="*/ 285 h 1053"/>
              <a:gd name="T78" fmla="*/ 414 w 800"/>
              <a:gd name="T79" fmla="*/ 459 h 1053"/>
              <a:gd name="T80" fmla="*/ 466 w 800"/>
              <a:gd name="T81" fmla="*/ 617 h 1053"/>
              <a:gd name="T82" fmla="*/ 430 w 800"/>
              <a:gd name="T83" fmla="*/ 638 h 1053"/>
              <a:gd name="T84" fmla="*/ 349 w 800"/>
              <a:gd name="T85" fmla="*/ 631 h 1053"/>
              <a:gd name="T86" fmla="*/ 242 w 800"/>
              <a:gd name="T87" fmla="*/ 544 h 1053"/>
              <a:gd name="T88" fmla="*/ 217 w 800"/>
              <a:gd name="T89" fmla="*/ 476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0" h="1053">
                <a:moveTo>
                  <a:pt x="309" y="359"/>
                </a:moveTo>
                <a:lnTo>
                  <a:pt x="309" y="359"/>
                </a:lnTo>
                <a:cubicBezTo>
                  <a:pt x="310" y="355"/>
                  <a:pt x="312" y="351"/>
                  <a:pt x="312" y="347"/>
                </a:cubicBezTo>
                <a:cubicBezTo>
                  <a:pt x="317" y="312"/>
                  <a:pt x="322" y="277"/>
                  <a:pt x="327" y="242"/>
                </a:cubicBezTo>
                <a:cubicBezTo>
                  <a:pt x="328" y="237"/>
                  <a:pt x="329" y="231"/>
                  <a:pt x="331" y="226"/>
                </a:cubicBezTo>
                <a:cubicBezTo>
                  <a:pt x="346" y="178"/>
                  <a:pt x="367" y="132"/>
                  <a:pt x="398" y="91"/>
                </a:cubicBezTo>
                <a:cubicBezTo>
                  <a:pt x="407" y="78"/>
                  <a:pt x="418" y="65"/>
                  <a:pt x="430" y="54"/>
                </a:cubicBezTo>
                <a:cubicBezTo>
                  <a:pt x="446" y="39"/>
                  <a:pt x="463" y="26"/>
                  <a:pt x="485" y="20"/>
                </a:cubicBezTo>
                <a:cubicBezTo>
                  <a:pt x="497" y="17"/>
                  <a:pt x="508" y="11"/>
                  <a:pt x="519" y="6"/>
                </a:cubicBezTo>
                <a:cubicBezTo>
                  <a:pt x="533" y="0"/>
                  <a:pt x="546" y="4"/>
                  <a:pt x="558" y="10"/>
                </a:cubicBezTo>
                <a:cubicBezTo>
                  <a:pt x="559" y="11"/>
                  <a:pt x="560" y="12"/>
                  <a:pt x="562" y="12"/>
                </a:cubicBezTo>
                <a:cubicBezTo>
                  <a:pt x="587" y="28"/>
                  <a:pt x="595" y="46"/>
                  <a:pt x="587" y="74"/>
                </a:cubicBezTo>
                <a:cubicBezTo>
                  <a:pt x="583" y="92"/>
                  <a:pt x="577" y="109"/>
                  <a:pt x="572" y="125"/>
                </a:cubicBezTo>
                <a:cubicBezTo>
                  <a:pt x="562" y="152"/>
                  <a:pt x="563" y="179"/>
                  <a:pt x="567" y="206"/>
                </a:cubicBezTo>
                <a:cubicBezTo>
                  <a:pt x="571" y="231"/>
                  <a:pt x="580" y="254"/>
                  <a:pt x="589" y="277"/>
                </a:cubicBezTo>
                <a:cubicBezTo>
                  <a:pt x="607" y="317"/>
                  <a:pt x="633" y="352"/>
                  <a:pt x="660" y="386"/>
                </a:cubicBezTo>
                <a:cubicBezTo>
                  <a:pt x="674" y="403"/>
                  <a:pt x="687" y="420"/>
                  <a:pt x="698" y="440"/>
                </a:cubicBezTo>
                <a:cubicBezTo>
                  <a:pt x="708" y="459"/>
                  <a:pt x="720" y="477"/>
                  <a:pt x="731" y="496"/>
                </a:cubicBezTo>
                <a:cubicBezTo>
                  <a:pt x="746" y="520"/>
                  <a:pt x="759" y="546"/>
                  <a:pt x="772" y="571"/>
                </a:cubicBezTo>
                <a:cubicBezTo>
                  <a:pt x="775" y="577"/>
                  <a:pt x="777" y="584"/>
                  <a:pt x="779" y="591"/>
                </a:cubicBezTo>
                <a:cubicBezTo>
                  <a:pt x="789" y="626"/>
                  <a:pt x="796" y="662"/>
                  <a:pt x="795" y="699"/>
                </a:cubicBezTo>
                <a:cubicBezTo>
                  <a:pt x="795" y="704"/>
                  <a:pt x="795" y="708"/>
                  <a:pt x="795" y="712"/>
                </a:cubicBezTo>
                <a:cubicBezTo>
                  <a:pt x="800" y="755"/>
                  <a:pt x="782" y="792"/>
                  <a:pt x="765" y="829"/>
                </a:cubicBezTo>
                <a:cubicBezTo>
                  <a:pt x="763" y="835"/>
                  <a:pt x="758" y="841"/>
                  <a:pt x="754" y="846"/>
                </a:cubicBezTo>
                <a:cubicBezTo>
                  <a:pt x="746" y="857"/>
                  <a:pt x="737" y="867"/>
                  <a:pt x="730" y="879"/>
                </a:cubicBezTo>
                <a:cubicBezTo>
                  <a:pt x="717" y="904"/>
                  <a:pt x="697" y="922"/>
                  <a:pt x="676" y="939"/>
                </a:cubicBezTo>
                <a:cubicBezTo>
                  <a:pt x="643" y="967"/>
                  <a:pt x="608" y="990"/>
                  <a:pt x="571" y="1010"/>
                </a:cubicBezTo>
                <a:cubicBezTo>
                  <a:pt x="539" y="1028"/>
                  <a:pt x="494" y="1043"/>
                  <a:pt x="459" y="1048"/>
                </a:cubicBezTo>
                <a:cubicBezTo>
                  <a:pt x="436" y="1051"/>
                  <a:pt x="413" y="1053"/>
                  <a:pt x="390" y="1050"/>
                </a:cubicBezTo>
                <a:cubicBezTo>
                  <a:pt x="385" y="1049"/>
                  <a:pt x="379" y="1049"/>
                  <a:pt x="374" y="1049"/>
                </a:cubicBezTo>
                <a:cubicBezTo>
                  <a:pt x="317" y="1051"/>
                  <a:pt x="266" y="1032"/>
                  <a:pt x="217" y="1008"/>
                </a:cubicBezTo>
                <a:cubicBezTo>
                  <a:pt x="198" y="999"/>
                  <a:pt x="180" y="989"/>
                  <a:pt x="162" y="980"/>
                </a:cubicBezTo>
                <a:cubicBezTo>
                  <a:pt x="144" y="970"/>
                  <a:pt x="129" y="956"/>
                  <a:pt x="114" y="942"/>
                </a:cubicBezTo>
                <a:cubicBezTo>
                  <a:pt x="83" y="912"/>
                  <a:pt x="58" y="879"/>
                  <a:pt x="41" y="839"/>
                </a:cubicBezTo>
                <a:cubicBezTo>
                  <a:pt x="34" y="823"/>
                  <a:pt x="26" y="807"/>
                  <a:pt x="21" y="790"/>
                </a:cubicBezTo>
                <a:cubicBezTo>
                  <a:pt x="1" y="727"/>
                  <a:pt x="0" y="664"/>
                  <a:pt x="20" y="600"/>
                </a:cubicBezTo>
                <a:cubicBezTo>
                  <a:pt x="32" y="563"/>
                  <a:pt x="47" y="526"/>
                  <a:pt x="68" y="492"/>
                </a:cubicBezTo>
                <a:cubicBezTo>
                  <a:pt x="93" y="455"/>
                  <a:pt x="119" y="418"/>
                  <a:pt x="152" y="387"/>
                </a:cubicBezTo>
                <a:cubicBezTo>
                  <a:pt x="166" y="374"/>
                  <a:pt x="181" y="362"/>
                  <a:pt x="197" y="351"/>
                </a:cubicBezTo>
                <a:cubicBezTo>
                  <a:pt x="212" y="341"/>
                  <a:pt x="229" y="337"/>
                  <a:pt x="246" y="333"/>
                </a:cubicBezTo>
                <a:cubicBezTo>
                  <a:pt x="257" y="330"/>
                  <a:pt x="268" y="334"/>
                  <a:pt x="278" y="340"/>
                </a:cubicBezTo>
                <a:cubicBezTo>
                  <a:pt x="284" y="345"/>
                  <a:pt x="290" y="351"/>
                  <a:pt x="297" y="355"/>
                </a:cubicBezTo>
                <a:cubicBezTo>
                  <a:pt x="300" y="357"/>
                  <a:pt x="304" y="358"/>
                  <a:pt x="309" y="359"/>
                </a:cubicBezTo>
                <a:close/>
                <a:moveTo>
                  <a:pt x="333" y="517"/>
                </a:moveTo>
                <a:lnTo>
                  <a:pt x="333" y="517"/>
                </a:lnTo>
                <a:cubicBezTo>
                  <a:pt x="338" y="518"/>
                  <a:pt x="339" y="517"/>
                  <a:pt x="335" y="516"/>
                </a:cubicBezTo>
                <a:cubicBezTo>
                  <a:pt x="335" y="516"/>
                  <a:pt x="333" y="518"/>
                  <a:pt x="332" y="519"/>
                </a:cubicBezTo>
                <a:cubicBezTo>
                  <a:pt x="335" y="514"/>
                  <a:pt x="337" y="509"/>
                  <a:pt x="335" y="503"/>
                </a:cubicBezTo>
                <a:cubicBezTo>
                  <a:pt x="329" y="485"/>
                  <a:pt x="323" y="468"/>
                  <a:pt x="317" y="449"/>
                </a:cubicBezTo>
                <a:cubicBezTo>
                  <a:pt x="311" y="454"/>
                  <a:pt x="312" y="460"/>
                  <a:pt x="313" y="465"/>
                </a:cubicBezTo>
                <a:cubicBezTo>
                  <a:pt x="318" y="483"/>
                  <a:pt x="324" y="501"/>
                  <a:pt x="333" y="517"/>
                </a:cubicBezTo>
                <a:close/>
                <a:moveTo>
                  <a:pt x="217" y="476"/>
                </a:moveTo>
                <a:lnTo>
                  <a:pt x="217" y="476"/>
                </a:lnTo>
                <a:cubicBezTo>
                  <a:pt x="211" y="476"/>
                  <a:pt x="206" y="479"/>
                  <a:pt x="202" y="483"/>
                </a:cubicBezTo>
                <a:cubicBezTo>
                  <a:pt x="181" y="508"/>
                  <a:pt x="160" y="532"/>
                  <a:pt x="145" y="562"/>
                </a:cubicBezTo>
                <a:cubicBezTo>
                  <a:pt x="143" y="567"/>
                  <a:pt x="141" y="572"/>
                  <a:pt x="137" y="576"/>
                </a:cubicBezTo>
                <a:cubicBezTo>
                  <a:pt x="124" y="591"/>
                  <a:pt x="119" y="609"/>
                  <a:pt x="113" y="628"/>
                </a:cubicBezTo>
                <a:cubicBezTo>
                  <a:pt x="107" y="652"/>
                  <a:pt x="105" y="676"/>
                  <a:pt x="105" y="701"/>
                </a:cubicBezTo>
                <a:cubicBezTo>
                  <a:pt x="105" y="767"/>
                  <a:pt x="132" y="822"/>
                  <a:pt x="177" y="869"/>
                </a:cubicBezTo>
                <a:cubicBezTo>
                  <a:pt x="191" y="884"/>
                  <a:pt x="208" y="896"/>
                  <a:pt x="226" y="905"/>
                </a:cubicBezTo>
                <a:cubicBezTo>
                  <a:pt x="241" y="912"/>
                  <a:pt x="256" y="919"/>
                  <a:pt x="270" y="927"/>
                </a:cubicBezTo>
                <a:cubicBezTo>
                  <a:pt x="299" y="941"/>
                  <a:pt x="328" y="950"/>
                  <a:pt x="360" y="951"/>
                </a:cubicBezTo>
                <a:cubicBezTo>
                  <a:pt x="375" y="951"/>
                  <a:pt x="390" y="951"/>
                  <a:pt x="405" y="952"/>
                </a:cubicBezTo>
                <a:cubicBezTo>
                  <a:pt x="445" y="953"/>
                  <a:pt x="480" y="941"/>
                  <a:pt x="514" y="922"/>
                </a:cubicBezTo>
                <a:cubicBezTo>
                  <a:pt x="547" y="904"/>
                  <a:pt x="576" y="882"/>
                  <a:pt x="604" y="858"/>
                </a:cubicBezTo>
                <a:cubicBezTo>
                  <a:pt x="634" y="835"/>
                  <a:pt x="654" y="804"/>
                  <a:pt x="674" y="773"/>
                </a:cubicBezTo>
                <a:cubicBezTo>
                  <a:pt x="683" y="759"/>
                  <a:pt x="688" y="741"/>
                  <a:pt x="694" y="724"/>
                </a:cubicBezTo>
                <a:cubicBezTo>
                  <a:pt x="696" y="721"/>
                  <a:pt x="696" y="716"/>
                  <a:pt x="697" y="712"/>
                </a:cubicBezTo>
                <a:cubicBezTo>
                  <a:pt x="700" y="680"/>
                  <a:pt x="691" y="636"/>
                  <a:pt x="677" y="605"/>
                </a:cubicBezTo>
                <a:cubicBezTo>
                  <a:pt x="658" y="567"/>
                  <a:pt x="635" y="532"/>
                  <a:pt x="614" y="495"/>
                </a:cubicBezTo>
                <a:cubicBezTo>
                  <a:pt x="606" y="479"/>
                  <a:pt x="595" y="465"/>
                  <a:pt x="584" y="451"/>
                </a:cubicBezTo>
                <a:cubicBezTo>
                  <a:pt x="556" y="418"/>
                  <a:pt x="531" y="383"/>
                  <a:pt x="511" y="343"/>
                </a:cubicBezTo>
                <a:cubicBezTo>
                  <a:pt x="495" y="313"/>
                  <a:pt x="484" y="281"/>
                  <a:pt x="475" y="248"/>
                </a:cubicBezTo>
                <a:cubicBezTo>
                  <a:pt x="472" y="239"/>
                  <a:pt x="470" y="229"/>
                  <a:pt x="468" y="220"/>
                </a:cubicBezTo>
                <a:cubicBezTo>
                  <a:pt x="467" y="207"/>
                  <a:pt x="466" y="193"/>
                  <a:pt x="464" y="178"/>
                </a:cubicBezTo>
                <a:cubicBezTo>
                  <a:pt x="460" y="180"/>
                  <a:pt x="455" y="181"/>
                  <a:pt x="454" y="184"/>
                </a:cubicBezTo>
                <a:cubicBezTo>
                  <a:pt x="443" y="205"/>
                  <a:pt x="432" y="225"/>
                  <a:pt x="422" y="246"/>
                </a:cubicBezTo>
                <a:cubicBezTo>
                  <a:pt x="417" y="259"/>
                  <a:pt x="414" y="272"/>
                  <a:pt x="411" y="285"/>
                </a:cubicBezTo>
                <a:cubicBezTo>
                  <a:pt x="409" y="297"/>
                  <a:pt x="408" y="310"/>
                  <a:pt x="406" y="322"/>
                </a:cubicBezTo>
                <a:cubicBezTo>
                  <a:pt x="396" y="368"/>
                  <a:pt x="398" y="414"/>
                  <a:pt x="414" y="459"/>
                </a:cubicBezTo>
                <a:cubicBezTo>
                  <a:pt x="425" y="489"/>
                  <a:pt x="440" y="516"/>
                  <a:pt x="456" y="543"/>
                </a:cubicBezTo>
                <a:cubicBezTo>
                  <a:pt x="471" y="566"/>
                  <a:pt x="472" y="591"/>
                  <a:pt x="466" y="617"/>
                </a:cubicBezTo>
                <a:cubicBezTo>
                  <a:pt x="464" y="626"/>
                  <a:pt x="458" y="632"/>
                  <a:pt x="450" y="635"/>
                </a:cubicBezTo>
                <a:cubicBezTo>
                  <a:pt x="443" y="637"/>
                  <a:pt x="436" y="640"/>
                  <a:pt x="430" y="638"/>
                </a:cubicBezTo>
                <a:cubicBezTo>
                  <a:pt x="408" y="634"/>
                  <a:pt x="386" y="638"/>
                  <a:pt x="365" y="635"/>
                </a:cubicBezTo>
                <a:cubicBezTo>
                  <a:pt x="359" y="634"/>
                  <a:pt x="353" y="634"/>
                  <a:pt x="349" y="631"/>
                </a:cubicBezTo>
                <a:cubicBezTo>
                  <a:pt x="339" y="623"/>
                  <a:pt x="328" y="620"/>
                  <a:pt x="316" y="616"/>
                </a:cubicBezTo>
                <a:cubicBezTo>
                  <a:pt x="281" y="603"/>
                  <a:pt x="255" y="580"/>
                  <a:pt x="242" y="544"/>
                </a:cubicBezTo>
                <a:cubicBezTo>
                  <a:pt x="238" y="531"/>
                  <a:pt x="234" y="518"/>
                  <a:pt x="230" y="505"/>
                </a:cubicBezTo>
                <a:cubicBezTo>
                  <a:pt x="227" y="495"/>
                  <a:pt x="223" y="485"/>
                  <a:pt x="217" y="47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72"/>
          <p:cNvSpPr>
            <a:spLocks noEditPoints="1"/>
          </p:cNvSpPr>
          <p:nvPr userDrawn="1"/>
        </p:nvSpPr>
        <p:spPr bwMode="auto">
          <a:xfrm>
            <a:off x="5907419" y="1616124"/>
            <a:ext cx="417513" cy="692150"/>
          </a:xfrm>
          <a:custGeom>
            <a:avLst/>
            <a:gdLst>
              <a:gd name="T0" fmla="*/ 419 w 683"/>
              <a:gd name="T1" fmla="*/ 325 h 1131"/>
              <a:gd name="T2" fmla="*/ 566 w 683"/>
              <a:gd name="T3" fmla="*/ 318 h 1131"/>
              <a:gd name="T4" fmla="*/ 665 w 683"/>
              <a:gd name="T5" fmla="*/ 333 h 1131"/>
              <a:gd name="T6" fmla="*/ 677 w 683"/>
              <a:gd name="T7" fmla="*/ 388 h 1131"/>
              <a:gd name="T8" fmla="*/ 596 w 683"/>
              <a:gd name="T9" fmla="*/ 567 h 1131"/>
              <a:gd name="T10" fmla="*/ 490 w 683"/>
              <a:gd name="T11" fmla="*/ 788 h 1131"/>
              <a:gd name="T12" fmla="*/ 429 w 683"/>
              <a:gd name="T13" fmla="*/ 918 h 1131"/>
              <a:gd name="T14" fmla="*/ 352 w 683"/>
              <a:gd name="T15" fmla="*/ 1080 h 1131"/>
              <a:gd name="T16" fmla="*/ 304 w 683"/>
              <a:gd name="T17" fmla="*/ 1123 h 1131"/>
              <a:gd name="T18" fmla="*/ 230 w 683"/>
              <a:gd name="T19" fmla="*/ 1069 h 1131"/>
              <a:gd name="T20" fmla="*/ 246 w 683"/>
              <a:gd name="T21" fmla="*/ 738 h 1131"/>
              <a:gd name="T22" fmla="*/ 253 w 683"/>
              <a:gd name="T23" fmla="*/ 669 h 1131"/>
              <a:gd name="T24" fmla="*/ 170 w 683"/>
              <a:gd name="T25" fmla="*/ 660 h 1131"/>
              <a:gd name="T26" fmla="*/ 25 w 683"/>
              <a:gd name="T27" fmla="*/ 646 h 1131"/>
              <a:gd name="T28" fmla="*/ 3 w 683"/>
              <a:gd name="T29" fmla="*/ 598 h 1131"/>
              <a:gd name="T30" fmla="*/ 8 w 683"/>
              <a:gd name="T31" fmla="*/ 521 h 1131"/>
              <a:gd name="T32" fmla="*/ 38 w 683"/>
              <a:gd name="T33" fmla="*/ 281 h 1131"/>
              <a:gd name="T34" fmla="*/ 60 w 683"/>
              <a:gd name="T35" fmla="*/ 157 h 1131"/>
              <a:gd name="T36" fmla="*/ 79 w 683"/>
              <a:gd name="T37" fmla="*/ 44 h 1131"/>
              <a:gd name="T38" fmla="*/ 110 w 683"/>
              <a:gd name="T39" fmla="*/ 22 h 1131"/>
              <a:gd name="T40" fmla="*/ 314 w 683"/>
              <a:gd name="T41" fmla="*/ 8 h 1131"/>
              <a:gd name="T42" fmla="*/ 429 w 683"/>
              <a:gd name="T43" fmla="*/ 4 h 1131"/>
              <a:gd name="T44" fmla="*/ 531 w 683"/>
              <a:gd name="T45" fmla="*/ 41 h 1131"/>
              <a:gd name="T46" fmla="*/ 497 w 683"/>
              <a:gd name="T47" fmla="*/ 160 h 1131"/>
              <a:gd name="T48" fmla="*/ 419 w 683"/>
              <a:gd name="T49" fmla="*/ 325 h 1131"/>
              <a:gd name="T50" fmla="*/ 336 w 683"/>
              <a:gd name="T51" fmla="*/ 862 h 1131"/>
              <a:gd name="T52" fmla="*/ 391 w 683"/>
              <a:gd name="T53" fmla="*/ 763 h 1131"/>
              <a:gd name="T54" fmla="*/ 548 w 683"/>
              <a:gd name="T55" fmla="*/ 443 h 1131"/>
              <a:gd name="T56" fmla="*/ 556 w 683"/>
              <a:gd name="T57" fmla="*/ 401 h 1131"/>
              <a:gd name="T58" fmla="*/ 479 w 683"/>
              <a:gd name="T59" fmla="*/ 408 h 1131"/>
              <a:gd name="T60" fmla="*/ 394 w 683"/>
              <a:gd name="T61" fmla="*/ 415 h 1131"/>
              <a:gd name="T62" fmla="*/ 331 w 683"/>
              <a:gd name="T63" fmla="*/ 406 h 1131"/>
              <a:gd name="T64" fmla="*/ 318 w 683"/>
              <a:gd name="T65" fmla="*/ 300 h 1131"/>
              <a:gd name="T66" fmla="*/ 424 w 683"/>
              <a:gd name="T67" fmla="*/ 92 h 1131"/>
              <a:gd name="T68" fmla="*/ 383 w 683"/>
              <a:gd name="T69" fmla="*/ 82 h 1131"/>
              <a:gd name="T70" fmla="*/ 297 w 683"/>
              <a:gd name="T71" fmla="*/ 87 h 1131"/>
              <a:gd name="T72" fmla="*/ 175 w 683"/>
              <a:gd name="T73" fmla="*/ 91 h 1131"/>
              <a:gd name="T74" fmla="*/ 166 w 683"/>
              <a:gd name="T75" fmla="*/ 108 h 1131"/>
              <a:gd name="T76" fmla="*/ 139 w 683"/>
              <a:gd name="T77" fmla="*/ 249 h 1131"/>
              <a:gd name="T78" fmla="*/ 112 w 683"/>
              <a:gd name="T79" fmla="*/ 422 h 1131"/>
              <a:gd name="T80" fmla="*/ 117 w 683"/>
              <a:gd name="T81" fmla="*/ 487 h 1131"/>
              <a:gd name="T82" fmla="*/ 129 w 683"/>
              <a:gd name="T83" fmla="*/ 551 h 1131"/>
              <a:gd name="T84" fmla="*/ 230 w 683"/>
              <a:gd name="T85" fmla="*/ 559 h 1131"/>
              <a:gd name="T86" fmla="*/ 344 w 683"/>
              <a:gd name="T87" fmla="*/ 557 h 1131"/>
              <a:gd name="T88" fmla="*/ 386 w 683"/>
              <a:gd name="T89" fmla="*/ 596 h 1131"/>
              <a:gd name="T90" fmla="*/ 350 w 683"/>
              <a:gd name="T91" fmla="*/ 693 h 1131"/>
              <a:gd name="T92" fmla="*/ 336 w 683"/>
              <a:gd name="T93" fmla="*/ 862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3" h="1131">
                <a:moveTo>
                  <a:pt x="419" y="325"/>
                </a:moveTo>
                <a:lnTo>
                  <a:pt x="419" y="325"/>
                </a:lnTo>
                <a:cubicBezTo>
                  <a:pt x="434" y="329"/>
                  <a:pt x="449" y="327"/>
                  <a:pt x="464" y="325"/>
                </a:cubicBezTo>
                <a:cubicBezTo>
                  <a:pt x="498" y="318"/>
                  <a:pt x="532" y="319"/>
                  <a:pt x="566" y="318"/>
                </a:cubicBezTo>
                <a:cubicBezTo>
                  <a:pt x="582" y="317"/>
                  <a:pt x="599" y="318"/>
                  <a:pt x="615" y="318"/>
                </a:cubicBezTo>
                <a:cubicBezTo>
                  <a:pt x="633" y="318"/>
                  <a:pt x="650" y="324"/>
                  <a:pt x="665" y="333"/>
                </a:cubicBezTo>
                <a:cubicBezTo>
                  <a:pt x="673" y="337"/>
                  <a:pt x="678" y="344"/>
                  <a:pt x="680" y="352"/>
                </a:cubicBezTo>
                <a:cubicBezTo>
                  <a:pt x="683" y="364"/>
                  <a:pt x="681" y="376"/>
                  <a:pt x="677" y="388"/>
                </a:cubicBezTo>
                <a:cubicBezTo>
                  <a:pt x="665" y="424"/>
                  <a:pt x="647" y="458"/>
                  <a:pt x="631" y="493"/>
                </a:cubicBezTo>
                <a:cubicBezTo>
                  <a:pt x="620" y="517"/>
                  <a:pt x="607" y="542"/>
                  <a:pt x="596" y="567"/>
                </a:cubicBezTo>
                <a:cubicBezTo>
                  <a:pt x="575" y="614"/>
                  <a:pt x="551" y="660"/>
                  <a:pt x="528" y="706"/>
                </a:cubicBezTo>
                <a:cubicBezTo>
                  <a:pt x="515" y="733"/>
                  <a:pt x="502" y="761"/>
                  <a:pt x="490" y="788"/>
                </a:cubicBezTo>
                <a:cubicBezTo>
                  <a:pt x="477" y="815"/>
                  <a:pt x="464" y="842"/>
                  <a:pt x="452" y="870"/>
                </a:cubicBezTo>
                <a:cubicBezTo>
                  <a:pt x="444" y="886"/>
                  <a:pt x="436" y="902"/>
                  <a:pt x="429" y="918"/>
                </a:cubicBezTo>
                <a:cubicBezTo>
                  <a:pt x="409" y="961"/>
                  <a:pt x="389" y="1005"/>
                  <a:pt x="369" y="1048"/>
                </a:cubicBezTo>
                <a:cubicBezTo>
                  <a:pt x="364" y="1059"/>
                  <a:pt x="358" y="1070"/>
                  <a:pt x="352" y="1080"/>
                </a:cubicBezTo>
                <a:cubicBezTo>
                  <a:pt x="345" y="1092"/>
                  <a:pt x="337" y="1103"/>
                  <a:pt x="324" y="1109"/>
                </a:cubicBezTo>
                <a:cubicBezTo>
                  <a:pt x="316" y="1112"/>
                  <a:pt x="311" y="1119"/>
                  <a:pt x="304" y="1123"/>
                </a:cubicBezTo>
                <a:cubicBezTo>
                  <a:pt x="291" y="1131"/>
                  <a:pt x="279" y="1131"/>
                  <a:pt x="265" y="1125"/>
                </a:cubicBezTo>
                <a:cubicBezTo>
                  <a:pt x="241" y="1113"/>
                  <a:pt x="229" y="1094"/>
                  <a:pt x="230" y="1069"/>
                </a:cubicBezTo>
                <a:cubicBezTo>
                  <a:pt x="230" y="1004"/>
                  <a:pt x="227" y="938"/>
                  <a:pt x="234" y="873"/>
                </a:cubicBezTo>
                <a:cubicBezTo>
                  <a:pt x="239" y="828"/>
                  <a:pt x="242" y="783"/>
                  <a:pt x="246" y="738"/>
                </a:cubicBezTo>
                <a:cubicBezTo>
                  <a:pt x="247" y="727"/>
                  <a:pt x="249" y="717"/>
                  <a:pt x="250" y="706"/>
                </a:cubicBezTo>
                <a:cubicBezTo>
                  <a:pt x="251" y="694"/>
                  <a:pt x="252" y="681"/>
                  <a:pt x="253" y="669"/>
                </a:cubicBezTo>
                <a:cubicBezTo>
                  <a:pt x="253" y="664"/>
                  <a:pt x="248" y="658"/>
                  <a:pt x="243" y="658"/>
                </a:cubicBezTo>
                <a:cubicBezTo>
                  <a:pt x="219" y="659"/>
                  <a:pt x="195" y="657"/>
                  <a:pt x="170" y="660"/>
                </a:cubicBezTo>
                <a:cubicBezTo>
                  <a:pt x="140" y="664"/>
                  <a:pt x="110" y="663"/>
                  <a:pt x="80" y="661"/>
                </a:cubicBezTo>
                <a:cubicBezTo>
                  <a:pt x="61" y="660"/>
                  <a:pt x="43" y="654"/>
                  <a:pt x="25" y="646"/>
                </a:cubicBezTo>
                <a:cubicBezTo>
                  <a:pt x="15" y="641"/>
                  <a:pt x="9" y="631"/>
                  <a:pt x="4" y="621"/>
                </a:cubicBezTo>
                <a:cubicBezTo>
                  <a:pt x="0" y="614"/>
                  <a:pt x="1" y="606"/>
                  <a:pt x="3" y="598"/>
                </a:cubicBezTo>
                <a:cubicBezTo>
                  <a:pt x="9" y="578"/>
                  <a:pt x="12" y="558"/>
                  <a:pt x="8" y="537"/>
                </a:cubicBezTo>
                <a:cubicBezTo>
                  <a:pt x="7" y="532"/>
                  <a:pt x="7" y="526"/>
                  <a:pt x="8" y="521"/>
                </a:cubicBezTo>
                <a:cubicBezTo>
                  <a:pt x="13" y="494"/>
                  <a:pt x="11" y="466"/>
                  <a:pt x="14" y="439"/>
                </a:cubicBezTo>
                <a:cubicBezTo>
                  <a:pt x="20" y="386"/>
                  <a:pt x="24" y="333"/>
                  <a:pt x="38" y="281"/>
                </a:cubicBezTo>
                <a:cubicBezTo>
                  <a:pt x="44" y="260"/>
                  <a:pt x="46" y="239"/>
                  <a:pt x="48" y="217"/>
                </a:cubicBezTo>
                <a:cubicBezTo>
                  <a:pt x="51" y="196"/>
                  <a:pt x="54" y="176"/>
                  <a:pt x="60" y="157"/>
                </a:cubicBezTo>
                <a:cubicBezTo>
                  <a:pt x="71" y="124"/>
                  <a:pt x="76" y="90"/>
                  <a:pt x="78" y="56"/>
                </a:cubicBezTo>
                <a:cubicBezTo>
                  <a:pt x="79" y="52"/>
                  <a:pt x="79" y="48"/>
                  <a:pt x="79" y="44"/>
                </a:cubicBezTo>
                <a:cubicBezTo>
                  <a:pt x="81" y="35"/>
                  <a:pt x="86" y="29"/>
                  <a:pt x="95" y="26"/>
                </a:cubicBezTo>
                <a:cubicBezTo>
                  <a:pt x="100" y="24"/>
                  <a:pt x="105" y="23"/>
                  <a:pt x="110" y="22"/>
                </a:cubicBezTo>
                <a:cubicBezTo>
                  <a:pt x="135" y="19"/>
                  <a:pt x="159" y="16"/>
                  <a:pt x="184" y="14"/>
                </a:cubicBezTo>
                <a:cubicBezTo>
                  <a:pt x="227" y="12"/>
                  <a:pt x="271" y="10"/>
                  <a:pt x="314" y="8"/>
                </a:cubicBezTo>
                <a:cubicBezTo>
                  <a:pt x="321" y="7"/>
                  <a:pt x="328" y="7"/>
                  <a:pt x="335" y="7"/>
                </a:cubicBezTo>
                <a:cubicBezTo>
                  <a:pt x="366" y="8"/>
                  <a:pt x="398" y="7"/>
                  <a:pt x="429" y="4"/>
                </a:cubicBezTo>
                <a:cubicBezTo>
                  <a:pt x="462" y="0"/>
                  <a:pt x="491" y="12"/>
                  <a:pt x="519" y="26"/>
                </a:cubicBezTo>
                <a:cubicBezTo>
                  <a:pt x="524" y="28"/>
                  <a:pt x="529" y="35"/>
                  <a:pt x="531" y="41"/>
                </a:cubicBezTo>
                <a:cubicBezTo>
                  <a:pt x="536" y="54"/>
                  <a:pt x="537" y="68"/>
                  <a:pt x="532" y="81"/>
                </a:cubicBezTo>
                <a:cubicBezTo>
                  <a:pt x="521" y="108"/>
                  <a:pt x="511" y="135"/>
                  <a:pt x="497" y="160"/>
                </a:cubicBezTo>
                <a:cubicBezTo>
                  <a:pt x="468" y="209"/>
                  <a:pt x="444" y="261"/>
                  <a:pt x="419" y="313"/>
                </a:cubicBezTo>
                <a:cubicBezTo>
                  <a:pt x="418" y="316"/>
                  <a:pt x="419" y="321"/>
                  <a:pt x="419" y="325"/>
                </a:cubicBezTo>
                <a:close/>
                <a:moveTo>
                  <a:pt x="336" y="862"/>
                </a:moveTo>
                <a:lnTo>
                  <a:pt x="336" y="862"/>
                </a:lnTo>
                <a:cubicBezTo>
                  <a:pt x="341" y="859"/>
                  <a:pt x="345" y="858"/>
                  <a:pt x="347" y="855"/>
                </a:cubicBezTo>
                <a:cubicBezTo>
                  <a:pt x="362" y="824"/>
                  <a:pt x="378" y="794"/>
                  <a:pt x="391" y="763"/>
                </a:cubicBezTo>
                <a:cubicBezTo>
                  <a:pt x="411" y="719"/>
                  <a:pt x="430" y="676"/>
                  <a:pt x="453" y="634"/>
                </a:cubicBezTo>
                <a:cubicBezTo>
                  <a:pt x="487" y="572"/>
                  <a:pt x="516" y="507"/>
                  <a:pt x="548" y="443"/>
                </a:cubicBezTo>
                <a:cubicBezTo>
                  <a:pt x="554" y="432"/>
                  <a:pt x="558" y="421"/>
                  <a:pt x="563" y="409"/>
                </a:cubicBezTo>
                <a:cubicBezTo>
                  <a:pt x="564" y="407"/>
                  <a:pt x="559" y="401"/>
                  <a:pt x="556" y="401"/>
                </a:cubicBezTo>
                <a:cubicBezTo>
                  <a:pt x="549" y="402"/>
                  <a:pt x="542" y="403"/>
                  <a:pt x="535" y="403"/>
                </a:cubicBezTo>
                <a:cubicBezTo>
                  <a:pt x="516" y="400"/>
                  <a:pt x="498" y="403"/>
                  <a:pt x="479" y="408"/>
                </a:cubicBezTo>
                <a:cubicBezTo>
                  <a:pt x="461" y="413"/>
                  <a:pt x="442" y="416"/>
                  <a:pt x="422" y="413"/>
                </a:cubicBezTo>
                <a:cubicBezTo>
                  <a:pt x="413" y="411"/>
                  <a:pt x="404" y="411"/>
                  <a:pt x="394" y="415"/>
                </a:cubicBezTo>
                <a:cubicBezTo>
                  <a:pt x="376" y="421"/>
                  <a:pt x="359" y="415"/>
                  <a:pt x="342" y="411"/>
                </a:cubicBezTo>
                <a:cubicBezTo>
                  <a:pt x="338" y="410"/>
                  <a:pt x="334" y="408"/>
                  <a:pt x="331" y="406"/>
                </a:cubicBezTo>
                <a:cubicBezTo>
                  <a:pt x="303" y="385"/>
                  <a:pt x="298" y="361"/>
                  <a:pt x="305" y="334"/>
                </a:cubicBezTo>
                <a:cubicBezTo>
                  <a:pt x="308" y="322"/>
                  <a:pt x="313" y="311"/>
                  <a:pt x="318" y="300"/>
                </a:cubicBezTo>
                <a:cubicBezTo>
                  <a:pt x="339" y="258"/>
                  <a:pt x="359" y="217"/>
                  <a:pt x="381" y="175"/>
                </a:cubicBezTo>
                <a:cubicBezTo>
                  <a:pt x="395" y="147"/>
                  <a:pt x="410" y="120"/>
                  <a:pt x="424" y="92"/>
                </a:cubicBezTo>
                <a:cubicBezTo>
                  <a:pt x="426" y="89"/>
                  <a:pt x="422" y="82"/>
                  <a:pt x="419" y="83"/>
                </a:cubicBezTo>
                <a:cubicBezTo>
                  <a:pt x="407" y="87"/>
                  <a:pt x="395" y="84"/>
                  <a:pt x="383" y="82"/>
                </a:cubicBezTo>
                <a:cubicBezTo>
                  <a:pt x="369" y="81"/>
                  <a:pt x="356" y="82"/>
                  <a:pt x="342" y="84"/>
                </a:cubicBezTo>
                <a:cubicBezTo>
                  <a:pt x="327" y="86"/>
                  <a:pt x="312" y="88"/>
                  <a:pt x="297" y="87"/>
                </a:cubicBezTo>
                <a:cubicBezTo>
                  <a:pt x="264" y="84"/>
                  <a:pt x="232" y="89"/>
                  <a:pt x="199" y="88"/>
                </a:cubicBezTo>
                <a:cubicBezTo>
                  <a:pt x="191" y="88"/>
                  <a:pt x="183" y="90"/>
                  <a:pt x="175" y="91"/>
                </a:cubicBezTo>
                <a:cubicBezTo>
                  <a:pt x="173" y="92"/>
                  <a:pt x="170" y="94"/>
                  <a:pt x="169" y="96"/>
                </a:cubicBezTo>
                <a:cubicBezTo>
                  <a:pt x="167" y="100"/>
                  <a:pt x="166" y="104"/>
                  <a:pt x="166" y="108"/>
                </a:cubicBezTo>
                <a:cubicBezTo>
                  <a:pt x="160" y="146"/>
                  <a:pt x="152" y="183"/>
                  <a:pt x="143" y="220"/>
                </a:cubicBezTo>
                <a:cubicBezTo>
                  <a:pt x="141" y="230"/>
                  <a:pt x="139" y="239"/>
                  <a:pt x="139" y="249"/>
                </a:cubicBezTo>
                <a:cubicBezTo>
                  <a:pt x="138" y="276"/>
                  <a:pt x="132" y="303"/>
                  <a:pt x="126" y="329"/>
                </a:cubicBezTo>
                <a:cubicBezTo>
                  <a:pt x="119" y="360"/>
                  <a:pt x="114" y="391"/>
                  <a:pt x="112" y="422"/>
                </a:cubicBezTo>
                <a:cubicBezTo>
                  <a:pt x="111" y="436"/>
                  <a:pt x="110" y="449"/>
                  <a:pt x="116" y="462"/>
                </a:cubicBezTo>
                <a:cubicBezTo>
                  <a:pt x="119" y="470"/>
                  <a:pt x="119" y="479"/>
                  <a:pt x="117" y="487"/>
                </a:cubicBezTo>
                <a:cubicBezTo>
                  <a:pt x="115" y="497"/>
                  <a:pt x="113" y="508"/>
                  <a:pt x="110" y="519"/>
                </a:cubicBezTo>
                <a:cubicBezTo>
                  <a:pt x="103" y="543"/>
                  <a:pt x="102" y="547"/>
                  <a:pt x="129" y="551"/>
                </a:cubicBezTo>
                <a:cubicBezTo>
                  <a:pt x="145" y="553"/>
                  <a:pt x="161" y="555"/>
                  <a:pt x="177" y="556"/>
                </a:cubicBezTo>
                <a:cubicBezTo>
                  <a:pt x="195" y="556"/>
                  <a:pt x="213" y="558"/>
                  <a:pt x="230" y="559"/>
                </a:cubicBezTo>
                <a:cubicBezTo>
                  <a:pt x="245" y="560"/>
                  <a:pt x="260" y="561"/>
                  <a:pt x="275" y="557"/>
                </a:cubicBezTo>
                <a:cubicBezTo>
                  <a:pt x="298" y="551"/>
                  <a:pt x="321" y="555"/>
                  <a:pt x="344" y="557"/>
                </a:cubicBezTo>
                <a:cubicBezTo>
                  <a:pt x="357" y="557"/>
                  <a:pt x="368" y="561"/>
                  <a:pt x="379" y="568"/>
                </a:cubicBezTo>
                <a:cubicBezTo>
                  <a:pt x="389" y="574"/>
                  <a:pt x="391" y="586"/>
                  <a:pt x="386" y="596"/>
                </a:cubicBezTo>
                <a:cubicBezTo>
                  <a:pt x="380" y="611"/>
                  <a:pt x="365" y="617"/>
                  <a:pt x="354" y="626"/>
                </a:cubicBezTo>
                <a:cubicBezTo>
                  <a:pt x="353" y="649"/>
                  <a:pt x="352" y="671"/>
                  <a:pt x="350" y="693"/>
                </a:cubicBezTo>
                <a:cubicBezTo>
                  <a:pt x="347" y="728"/>
                  <a:pt x="342" y="763"/>
                  <a:pt x="339" y="798"/>
                </a:cubicBezTo>
                <a:cubicBezTo>
                  <a:pt x="337" y="819"/>
                  <a:pt x="335" y="839"/>
                  <a:pt x="336" y="86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46" name="Group 1145"/>
          <p:cNvGrpSpPr/>
          <p:nvPr userDrawn="1"/>
        </p:nvGrpSpPr>
        <p:grpSpPr>
          <a:xfrm>
            <a:off x="6386844" y="1600249"/>
            <a:ext cx="541338" cy="638175"/>
            <a:chOff x="7604125" y="1857375"/>
            <a:chExt cx="541338" cy="638175"/>
          </a:xfrm>
          <a:solidFill>
            <a:schemeClr val="bg2"/>
          </a:solidFill>
        </p:grpSpPr>
        <p:sp>
          <p:nvSpPr>
            <p:cNvPr id="1147" name="Freeform 73"/>
            <p:cNvSpPr>
              <a:spLocks noEditPoints="1"/>
            </p:cNvSpPr>
            <p:nvPr/>
          </p:nvSpPr>
          <p:spPr bwMode="auto">
            <a:xfrm>
              <a:off x="7731125" y="2000250"/>
              <a:ext cx="298450" cy="314325"/>
            </a:xfrm>
            <a:custGeom>
              <a:avLst/>
              <a:gdLst>
                <a:gd name="T0" fmla="*/ 95 w 489"/>
                <a:gd name="T1" fmla="*/ 385 h 515"/>
                <a:gd name="T2" fmla="*/ 95 w 489"/>
                <a:gd name="T3" fmla="*/ 385 h 515"/>
                <a:gd name="T4" fmla="*/ 63 w 489"/>
                <a:gd name="T5" fmla="*/ 355 h 515"/>
                <a:gd name="T6" fmla="*/ 8 w 489"/>
                <a:gd name="T7" fmla="*/ 243 h 515"/>
                <a:gd name="T8" fmla="*/ 7 w 489"/>
                <a:gd name="T9" fmla="*/ 233 h 515"/>
                <a:gd name="T10" fmla="*/ 76 w 489"/>
                <a:gd name="T11" fmla="*/ 77 h 515"/>
                <a:gd name="T12" fmla="*/ 136 w 489"/>
                <a:gd name="T13" fmla="*/ 37 h 515"/>
                <a:gd name="T14" fmla="*/ 301 w 489"/>
                <a:gd name="T15" fmla="*/ 15 h 515"/>
                <a:gd name="T16" fmla="*/ 330 w 489"/>
                <a:gd name="T17" fmla="*/ 19 h 515"/>
                <a:gd name="T18" fmla="*/ 419 w 489"/>
                <a:gd name="T19" fmla="*/ 70 h 515"/>
                <a:gd name="T20" fmla="*/ 475 w 489"/>
                <a:gd name="T21" fmla="*/ 158 h 515"/>
                <a:gd name="T22" fmla="*/ 489 w 489"/>
                <a:gd name="T23" fmla="*/ 232 h 515"/>
                <a:gd name="T24" fmla="*/ 478 w 489"/>
                <a:gd name="T25" fmla="*/ 293 h 515"/>
                <a:gd name="T26" fmla="*/ 463 w 489"/>
                <a:gd name="T27" fmla="*/ 328 h 515"/>
                <a:gd name="T28" fmla="*/ 422 w 489"/>
                <a:gd name="T29" fmla="*/ 379 h 515"/>
                <a:gd name="T30" fmla="*/ 390 w 489"/>
                <a:gd name="T31" fmla="*/ 402 h 515"/>
                <a:gd name="T32" fmla="*/ 386 w 489"/>
                <a:gd name="T33" fmla="*/ 414 h 515"/>
                <a:gd name="T34" fmla="*/ 371 w 489"/>
                <a:gd name="T35" fmla="*/ 469 h 515"/>
                <a:gd name="T36" fmla="*/ 313 w 489"/>
                <a:gd name="T37" fmla="*/ 501 h 515"/>
                <a:gd name="T38" fmla="*/ 289 w 489"/>
                <a:gd name="T39" fmla="*/ 502 h 515"/>
                <a:gd name="T40" fmla="*/ 186 w 489"/>
                <a:gd name="T41" fmla="*/ 514 h 515"/>
                <a:gd name="T42" fmla="*/ 149 w 489"/>
                <a:gd name="T43" fmla="*/ 505 h 515"/>
                <a:gd name="T44" fmla="*/ 120 w 489"/>
                <a:gd name="T45" fmla="*/ 476 h 515"/>
                <a:gd name="T46" fmla="*/ 95 w 489"/>
                <a:gd name="T47" fmla="*/ 385 h 515"/>
                <a:gd name="T48" fmla="*/ 197 w 489"/>
                <a:gd name="T49" fmla="*/ 415 h 515"/>
                <a:gd name="T50" fmla="*/ 197 w 489"/>
                <a:gd name="T51" fmla="*/ 415 h 515"/>
                <a:gd name="T52" fmla="*/ 249 w 489"/>
                <a:gd name="T53" fmla="*/ 412 h 515"/>
                <a:gd name="T54" fmla="*/ 290 w 489"/>
                <a:gd name="T55" fmla="*/ 368 h 515"/>
                <a:gd name="T56" fmla="*/ 290 w 489"/>
                <a:gd name="T57" fmla="*/ 359 h 515"/>
                <a:gd name="T58" fmla="*/ 306 w 489"/>
                <a:gd name="T59" fmla="*/ 331 h 515"/>
                <a:gd name="T60" fmla="*/ 338 w 489"/>
                <a:gd name="T61" fmla="*/ 312 h 515"/>
                <a:gd name="T62" fmla="*/ 388 w 489"/>
                <a:gd name="T63" fmla="*/ 234 h 515"/>
                <a:gd name="T64" fmla="*/ 382 w 489"/>
                <a:gd name="T65" fmla="*/ 197 h 515"/>
                <a:gd name="T66" fmla="*/ 309 w 489"/>
                <a:gd name="T67" fmla="*/ 127 h 515"/>
                <a:gd name="T68" fmla="*/ 278 w 489"/>
                <a:gd name="T69" fmla="*/ 116 h 515"/>
                <a:gd name="T70" fmla="*/ 154 w 489"/>
                <a:gd name="T71" fmla="*/ 134 h 515"/>
                <a:gd name="T72" fmla="*/ 101 w 489"/>
                <a:gd name="T73" fmla="*/ 181 h 515"/>
                <a:gd name="T74" fmla="*/ 90 w 489"/>
                <a:gd name="T75" fmla="*/ 202 h 515"/>
                <a:gd name="T76" fmla="*/ 116 w 489"/>
                <a:gd name="T77" fmla="*/ 293 h 515"/>
                <a:gd name="T78" fmla="*/ 160 w 489"/>
                <a:gd name="T79" fmla="*/ 330 h 515"/>
                <a:gd name="T80" fmla="*/ 187 w 489"/>
                <a:gd name="T81" fmla="*/ 377 h 515"/>
                <a:gd name="T82" fmla="*/ 197 w 489"/>
                <a:gd name="T83" fmla="*/ 41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9" h="515">
                  <a:moveTo>
                    <a:pt x="95" y="385"/>
                  </a:moveTo>
                  <a:lnTo>
                    <a:pt x="95" y="385"/>
                  </a:lnTo>
                  <a:cubicBezTo>
                    <a:pt x="84" y="374"/>
                    <a:pt x="74" y="364"/>
                    <a:pt x="63" y="355"/>
                  </a:cubicBezTo>
                  <a:cubicBezTo>
                    <a:pt x="26" y="326"/>
                    <a:pt x="13" y="287"/>
                    <a:pt x="8" y="243"/>
                  </a:cubicBezTo>
                  <a:cubicBezTo>
                    <a:pt x="7" y="240"/>
                    <a:pt x="7" y="237"/>
                    <a:pt x="7" y="233"/>
                  </a:cubicBezTo>
                  <a:cubicBezTo>
                    <a:pt x="0" y="163"/>
                    <a:pt x="19" y="123"/>
                    <a:pt x="76" y="77"/>
                  </a:cubicBezTo>
                  <a:cubicBezTo>
                    <a:pt x="95" y="62"/>
                    <a:pt x="114" y="48"/>
                    <a:pt x="136" y="37"/>
                  </a:cubicBezTo>
                  <a:cubicBezTo>
                    <a:pt x="189" y="11"/>
                    <a:pt x="229" y="0"/>
                    <a:pt x="301" y="15"/>
                  </a:cubicBezTo>
                  <a:cubicBezTo>
                    <a:pt x="311" y="17"/>
                    <a:pt x="320" y="17"/>
                    <a:pt x="330" y="19"/>
                  </a:cubicBezTo>
                  <a:cubicBezTo>
                    <a:pt x="364" y="28"/>
                    <a:pt x="394" y="43"/>
                    <a:pt x="419" y="70"/>
                  </a:cubicBezTo>
                  <a:cubicBezTo>
                    <a:pt x="444" y="96"/>
                    <a:pt x="462" y="125"/>
                    <a:pt x="475" y="158"/>
                  </a:cubicBezTo>
                  <a:cubicBezTo>
                    <a:pt x="485" y="182"/>
                    <a:pt x="489" y="207"/>
                    <a:pt x="489" y="232"/>
                  </a:cubicBezTo>
                  <a:cubicBezTo>
                    <a:pt x="488" y="253"/>
                    <a:pt x="483" y="273"/>
                    <a:pt x="478" y="293"/>
                  </a:cubicBezTo>
                  <a:cubicBezTo>
                    <a:pt x="475" y="305"/>
                    <a:pt x="469" y="317"/>
                    <a:pt x="463" y="328"/>
                  </a:cubicBezTo>
                  <a:cubicBezTo>
                    <a:pt x="453" y="348"/>
                    <a:pt x="441" y="367"/>
                    <a:pt x="422" y="379"/>
                  </a:cubicBezTo>
                  <a:cubicBezTo>
                    <a:pt x="411" y="387"/>
                    <a:pt x="401" y="394"/>
                    <a:pt x="390" y="402"/>
                  </a:cubicBezTo>
                  <a:cubicBezTo>
                    <a:pt x="389" y="406"/>
                    <a:pt x="386" y="410"/>
                    <a:pt x="386" y="414"/>
                  </a:cubicBezTo>
                  <a:cubicBezTo>
                    <a:pt x="387" y="434"/>
                    <a:pt x="380" y="452"/>
                    <a:pt x="371" y="469"/>
                  </a:cubicBezTo>
                  <a:cubicBezTo>
                    <a:pt x="353" y="503"/>
                    <a:pt x="351" y="508"/>
                    <a:pt x="313" y="501"/>
                  </a:cubicBezTo>
                  <a:cubicBezTo>
                    <a:pt x="305" y="500"/>
                    <a:pt x="297" y="500"/>
                    <a:pt x="289" y="502"/>
                  </a:cubicBezTo>
                  <a:cubicBezTo>
                    <a:pt x="256" y="515"/>
                    <a:pt x="221" y="515"/>
                    <a:pt x="186" y="514"/>
                  </a:cubicBezTo>
                  <a:cubicBezTo>
                    <a:pt x="173" y="513"/>
                    <a:pt x="161" y="509"/>
                    <a:pt x="149" y="505"/>
                  </a:cubicBezTo>
                  <a:cubicBezTo>
                    <a:pt x="135" y="500"/>
                    <a:pt x="124" y="490"/>
                    <a:pt x="120" y="476"/>
                  </a:cubicBezTo>
                  <a:cubicBezTo>
                    <a:pt x="110" y="445"/>
                    <a:pt x="96" y="416"/>
                    <a:pt x="95" y="385"/>
                  </a:cubicBezTo>
                  <a:close/>
                  <a:moveTo>
                    <a:pt x="197" y="415"/>
                  </a:moveTo>
                  <a:lnTo>
                    <a:pt x="197" y="415"/>
                  </a:lnTo>
                  <a:cubicBezTo>
                    <a:pt x="214" y="419"/>
                    <a:pt x="231" y="415"/>
                    <a:pt x="249" y="412"/>
                  </a:cubicBezTo>
                  <a:cubicBezTo>
                    <a:pt x="289" y="407"/>
                    <a:pt x="292" y="413"/>
                    <a:pt x="290" y="368"/>
                  </a:cubicBezTo>
                  <a:cubicBezTo>
                    <a:pt x="289" y="365"/>
                    <a:pt x="290" y="362"/>
                    <a:pt x="290" y="359"/>
                  </a:cubicBezTo>
                  <a:cubicBezTo>
                    <a:pt x="291" y="347"/>
                    <a:pt x="296" y="337"/>
                    <a:pt x="306" y="331"/>
                  </a:cubicBezTo>
                  <a:cubicBezTo>
                    <a:pt x="316" y="324"/>
                    <a:pt x="328" y="318"/>
                    <a:pt x="338" y="312"/>
                  </a:cubicBezTo>
                  <a:cubicBezTo>
                    <a:pt x="367" y="294"/>
                    <a:pt x="383" y="267"/>
                    <a:pt x="388" y="234"/>
                  </a:cubicBezTo>
                  <a:cubicBezTo>
                    <a:pt x="390" y="222"/>
                    <a:pt x="388" y="209"/>
                    <a:pt x="382" y="197"/>
                  </a:cubicBezTo>
                  <a:cubicBezTo>
                    <a:pt x="367" y="164"/>
                    <a:pt x="344" y="139"/>
                    <a:pt x="309" y="127"/>
                  </a:cubicBezTo>
                  <a:cubicBezTo>
                    <a:pt x="299" y="123"/>
                    <a:pt x="288" y="118"/>
                    <a:pt x="278" y="116"/>
                  </a:cubicBezTo>
                  <a:cubicBezTo>
                    <a:pt x="234" y="106"/>
                    <a:pt x="193" y="109"/>
                    <a:pt x="154" y="134"/>
                  </a:cubicBezTo>
                  <a:cubicBezTo>
                    <a:pt x="134" y="147"/>
                    <a:pt x="116" y="163"/>
                    <a:pt x="101" y="181"/>
                  </a:cubicBezTo>
                  <a:cubicBezTo>
                    <a:pt x="96" y="187"/>
                    <a:pt x="92" y="195"/>
                    <a:pt x="90" y="202"/>
                  </a:cubicBezTo>
                  <a:cubicBezTo>
                    <a:pt x="82" y="237"/>
                    <a:pt x="88" y="268"/>
                    <a:pt x="116" y="293"/>
                  </a:cubicBezTo>
                  <a:cubicBezTo>
                    <a:pt x="131" y="306"/>
                    <a:pt x="145" y="319"/>
                    <a:pt x="160" y="330"/>
                  </a:cubicBezTo>
                  <a:cubicBezTo>
                    <a:pt x="177" y="341"/>
                    <a:pt x="186" y="357"/>
                    <a:pt x="187" y="377"/>
                  </a:cubicBezTo>
                  <a:cubicBezTo>
                    <a:pt x="189" y="390"/>
                    <a:pt x="190" y="403"/>
                    <a:pt x="197" y="4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8" name="Freeform 74"/>
            <p:cNvSpPr>
              <a:spLocks/>
            </p:cNvSpPr>
            <p:nvPr/>
          </p:nvSpPr>
          <p:spPr bwMode="auto">
            <a:xfrm>
              <a:off x="7791450" y="2317750"/>
              <a:ext cx="177800" cy="63500"/>
            </a:xfrm>
            <a:custGeom>
              <a:avLst/>
              <a:gdLst>
                <a:gd name="T0" fmla="*/ 207 w 292"/>
                <a:gd name="T1" fmla="*/ 2 h 105"/>
                <a:gd name="T2" fmla="*/ 207 w 292"/>
                <a:gd name="T3" fmla="*/ 2 h 105"/>
                <a:gd name="T4" fmla="*/ 232 w 292"/>
                <a:gd name="T5" fmla="*/ 1 h 105"/>
                <a:gd name="T6" fmla="*/ 278 w 292"/>
                <a:gd name="T7" fmla="*/ 22 h 105"/>
                <a:gd name="T8" fmla="*/ 287 w 292"/>
                <a:gd name="T9" fmla="*/ 34 h 105"/>
                <a:gd name="T10" fmla="*/ 285 w 292"/>
                <a:gd name="T11" fmla="*/ 61 h 105"/>
                <a:gd name="T12" fmla="*/ 226 w 292"/>
                <a:gd name="T13" fmla="*/ 88 h 105"/>
                <a:gd name="T14" fmla="*/ 141 w 292"/>
                <a:gd name="T15" fmla="*/ 98 h 105"/>
                <a:gd name="T16" fmla="*/ 89 w 292"/>
                <a:gd name="T17" fmla="*/ 103 h 105"/>
                <a:gd name="T18" fmla="*/ 42 w 292"/>
                <a:gd name="T19" fmla="*/ 96 h 105"/>
                <a:gd name="T20" fmla="*/ 20 w 292"/>
                <a:gd name="T21" fmla="*/ 79 h 105"/>
                <a:gd name="T22" fmla="*/ 43 w 292"/>
                <a:gd name="T23" fmla="*/ 18 h 105"/>
                <a:gd name="T24" fmla="*/ 66 w 292"/>
                <a:gd name="T25" fmla="*/ 14 h 105"/>
                <a:gd name="T26" fmla="*/ 151 w 292"/>
                <a:gd name="T27" fmla="*/ 6 h 105"/>
                <a:gd name="T28" fmla="*/ 207 w 292"/>
                <a:gd name="T29"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105">
                  <a:moveTo>
                    <a:pt x="207" y="2"/>
                  </a:moveTo>
                  <a:lnTo>
                    <a:pt x="207" y="2"/>
                  </a:lnTo>
                  <a:cubicBezTo>
                    <a:pt x="216" y="2"/>
                    <a:pt x="224" y="2"/>
                    <a:pt x="232" y="1"/>
                  </a:cubicBezTo>
                  <a:cubicBezTo>
                    <a:pt x="251" y="0"/>
                    <a:pt x="266" y="8"/>
                    <a:pt x="278" y="22"/>
                  </a:cubicBezTo>
                  <a:cubicBezTo>
                    <a:pt x="281" y="26"/>
                    <a:pt x="284" y="30"/>
                    <a:pt x="287" y="34"/>
                  </a:cubicBezTo>
                  <a:cubicBezTo>
                    <a:pt x="292" y="42"/>
                    <a:pt x="290" y="54"/>
                    <a:pt x="285" y="61"/>
                  </a:cubicBezTo>
                  <a:cubicBezTo>
                    <a:pt x="269" y="78"/>
                    <a:pt x="250" y="89"/>
                    <a:pt x="226" y="88"/>
                  </a:cubicBezTo>
                  <a:cubicBezTo>
                    <a:pt x="198" y="88"/>
                    <a:pt x="169" y="92"/>
                    <a:pt x="141" y="98"/>
                  </a:cubicBezTo>
                  <a:cubicBezTo>
                    <a:pt x="124" y="102"/>
                    <a:pt x="106" y="102"/>
                    <a:pt x="89" y="103"/>
                  </a:cubicBezTo>
                  <a:cubicBezTo>
                    <a:pt x="73" y="105"/>
                    <a:pt x="57" y="101"/>
                    <a:pt x="42" y="96"/>
                  </a:cubicBezTo>
                  <a:cubicBezTo>
                    <a:pt x="33" y="93"/>
                    <a:pt x="26" y="87"/>
                    <a:pt x="20" y="79"/>
                  </a:cubicBezTo>
                  <a:cubicBezTo>
                    <a:pt x="0" y="50"/>
                    <a:pt x="21" y="25"/>
                    <a:pt x="43" y="18"/>
                  </a:cubicBezTo>
                  <a:cubicBezTo>
                    <a:pt x="50" y="16"/>
                    <a:pt x="58" y="15"/>
                    <a:pt x="66" y="14"/>
                  </a:cubicBezTo>
                  <a:cubicBezTo>
                    <a:pt x="95" y="13"/>
                    <a:pt x="123" y="10"/>
                    <a:pt x="151" y="6"/>
                  </a:cubicBezTo>
                  <a:cubicBezTo>
                    <a:pt x="170" y="3"/>
                    <a:pt x="189" y="3"/>
                    <a:pt x="207"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Freeform 75"/>
            <p:cNvSpPr>
              <a:spLocks/>
            </p:cNvSpPr>
            <p:nvPr/>
          </p:nvSpPr>
          <p:spPr bwMode="auto">
            <a:xfrm>
              <a:off x="7800975" y="2376488"/>
              <a:ext cx="171450" cy="66675"/>
            </a:xfrm>
            <a:custGeom>
              <a:avLst/>
              <a:gdLst>
                <a:gd name="T0" fmla="*/ 237 w 280"/>
                <a:gd name="T1" fmla="*/ 95 h 108"/>
                <a:gd name="T2" fmla="*/ 237 w 280"/>
                <a:gd name="T3" fmla="*/ 95 h 108"/>
                <a:gd name="T4" fmla="*/ 216 w 280"/>
                <a:gd name="T5" fmla="*/ 92 h 108"/>
                <a:gd name="T6" fmla="*/ 188 w 280"/>
                <a:gd name="T7" fmla="*/ 92 h 108"/>
                <a:gd name="T8" fmla="*/ 99 w 280"/>
                <a:gd name="T9" fmla="*/ 104 h 108"/>
                <a:gd name="T10" fmla="*/ 42 w 280"/>
                <a:gd name="T11" fmla="*/ 104 h 108"/>
                <a:gd name="T12" fmla="*/ 16 w 280"/>
                <a:gd name="T13" fmla="*/ 42 h 108"/>
                <a:gd name="T14" fmla="*/ 30 w 280"/>
                <a:gd name="T15" fmla="*/ 30 h 108"/>
                <a:gd name="T16" fmla="*/ 62 w 280"/>
                <a:gd name="T17" fmla="*/ 22 h 108"/>
                <a:gd name="T18" fmla="*/ 119 w 280"/>
                <a:gd name="T19" fmla="*/ 20 h 108"/>
                <a:gd name="T20" fmla="*/ 208 w 280"/>
                <a:gd name="T21" fmla="*/ 6 h 108"/>
                <a:gd name="T22" fmla="*/ 248 w 280"/>
                <a:gd name="T23" fmla="*/ 14 h 108"/>
                <a:gd name="T24" fmla="*/ 274 w 280"/>
                <a:gd name="T25" fmla="*/ 47 h 108"/>
                <a:gd name="T26" fmla="*/ 258 w 280"/>
                <a:gd name="T27" fmla="*/ 88 h 108"/>
                <a:gd name="T28" fmla="*/ 237 w 280"/>
                <a:gd name="T29" fmla="*/ 9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108">
                  <a:moveTo>
                    <a:pt x="237" y="95"/>
                  </a:moveTo>
                  <a:lnTo>
                    <a:pt x="237" y="95"/>
                  </a:lnTo>
                  <a:cubicBezTo>
                    <a:pt x="229" y="94"/>
                    <a:pt x="223" y="92"/>
                    <a:pt x="216" y="92"/>
                  </a:cubicBezTo>
                  <a:cubicBezTo>
                    <a:pt x="207" y="91"/>
                    <a:pt x="197" y="89"/>
                    <a:pt x="188" y="92"/>
                  </a:cubicBezTo>
                  <a:cubicBezTo>
                    <a:pt x="159" y="100"/>
                    <a:pt x="128" y="98"/>
                    <a:pt x="99" y="104"/>
                  </a:cubicBezTo>
                  <a:cubicBezTo>
                    <a:pt x="80" y="108"/>
                    <a:pt x="60" y="108"/>
                    <a:pt x="42" y="104"/>
                  </a:cubicBezTo>
                  <a:cubicBezTo>
                    <a:pt x="10" y="98"/>
                    <a:pt x="0" y="70"/>
                    <a:pt x="16" y="42"/>
                  </a:cubicBezTo>
                  <a:cubicBezTo>
                    <a:pt x="19" y="37"/>
                    <a:pt x="25" y="32"/>
                    <a:pt x="30" y="30"/>
                  </a:cubicBezTo>
                  <a:cubicBezTo>
                    <a:pt x="41" y="26"/>
                    <a:pt x="51" y="23"/>
                    <a:pt x="62" y="22"/>
                  </a:cubicBezTo>
                  <a:cubicBezTo>
                    <a:pt x="81" y="20"/>
                    <a:pt x="100" y="19"/>
                    <a:pt x="119" y="20"/>
                  </a:cubicBezTo>
                  <a:cubicBezTo>
                    <a:pt x="150" y="20"/>
                    <a:pt x="180" y="16"/>
                    <a:pt x="208" y="6"/>
                  </a:cubicBezTo>
                  <a:cubicBezTo>
                    <a:pt x="224" y="0"/>
                    <a:pt x="236" y="4"/>
                    <a:pt x="248" y="14"/>
                  </a:cubicBezTo>
                  <a:cubicBezTo>
                    <a:pt x="260" y="23"/>
                    <a:pt x="267" y="34"/>
                    <a:pt x="274" y="47"/>
                  </a:cubicBezTo>
                  <a:cubicBezTo>
                    <a:pt x="280" y="59"/>
                    <a:pt x="271" y="82"/>
                    <a:pt x="258" y="88"/>
                  </a:cubicBezTo>
                  <a:cubicBezTo>
                    <a:pt x="251" y="91"/>
                    <a:pt x="243" y="93"/>
                    <a:pt x="237" y="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0" name="Freeform 76"/>
            <p:cNvSpPr>
              <a:spLocks/>
            </p:cNvSpPr>
            <p:nvPr/>
          </p:nvSpPr>
          <p:spPr bwMode="auto">
            <a:xfrm>
              <a:off x="7723188" y="1889125"/>
              <a:ext cx="88900" cy="98425"/>
            </a:xfrm>
            <a:custGeom>
              <a:avLst/>
              <a:gdLst>
                <a:gd name="T0" fmla="*/ 97 w 146"/>
                <a:gd name="T1" fmla="*/ 161 h 162"/>
                <a:gd name="T2" fmla="*/ 97 w 146"/>
                <a:gd name="T3" fmla="*/ 161 h 162"/>
                <a:gd name="T4" fmla="*/ 66 w 146"/>
                <a:gd name="T5" fmla="*/ 151 h 162"/>
                <a:gd name="T6" fmla="*/ 4 w 146"/>
                <a:gd name="T7" fmla="*/ 58 h 162"/>
                <a:gd name="T8" fmla="*/ 10 w 146"/>
                <a:gd name="T9" fmla="*/ 26 h 162"/>
                <a:gd name="T10" fmla="*/ 38 w 146"/>
                <a:gd name="T11" fmla="*/ 3 h 162"/>
                <a:gd name="T12" fmla="*/ 52 w 146"/>
                <a:gd name="T13" fmla="*/ 2 h 162"/>
                <a:gd name="T14" fmla="*/ 84 w 146"/>
                <a:gd name="T15" fmla="*/ 20 h 162"/>
                <a:gd name="T16" fmla="*/ 136 w 146"/>
                <a:gd name="T17" fmla="*/ 109 h 162"/>
                <a:gd name="T18" fmla="*/ 106 w 146"/>
                <a:gd name="T19" fmla="*/ 160 h 162"/>
                <a:gd name="T20" fmla="*/ 97 w 146"/>
                <a:gd name="T2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62">
                  <a:moveTo>
                    <a:pt x="97" y="161"/>
                  </a:moveTo>
                  <a:lnTo>
                    <a:pt x="97" y="161"/>
                  </a:lnTo>
                  <a:cubicBezTo>
                    <a:pt x="85" y="162"/>
                    <a:pt x="75" y="158"/>
                    <a:pt x="66" y="151"/>
                  </a:cubicBezTo>
                  <a:cubicBezTo>
                    <a:pt x="34" y="127"/>
                    <a:pt x="16" y="94"/>
                    <a:pt x="4" y="58"/>
                  </a:cubicBezTo>
                  <a:cubicBezTo>
                    <a:pt x="0" y="47"/>
                    <a:pt x="4" y="36"/>
                    <a:pt x="10" y="26"/>
                  </a:cubicBezTo>
                  <a:cubicBezTo>
                    <a:pt x="16" y="15"/>
                    <a:pt x="26" y="7"/>
                    <a:pt x="38" y="3"/>
                  </a:cubicBezTo>
                  <a:cubicBezTo>
                    <a:pt x="43" y="2"/>
                    <a:pt x="48" y="0"/>
                    <a:pt x="52" y="2"/>
                  </a:cubicBezTo>
                  <a:cubicBezTo>
                    <a:pt x="64" y="6"/>
                    <a:pt x="74" y="11"/>
                    <a:pt x="84" y="20"/>
                  </a:cubicBezTo>
                  <a:cubicBezTo>
                    <a:pt x="110" y="45"/>
                    <a:pt x="121" y="78"/>
                    <a:pt x="136" y="109"/>
                  </a:cubicBezTo>
                  <a:cubicBezTo>
                    <a:pt x="146" y="127"/>
                    <a:pt x="134" y="160"/>
                    <a:pt x="106" y="160"/>
                  </a:cubicBezTo>
                  <a:cubicBezTo>
                    <a:pt x="103" y="160"/>
                    <a:pt x="99" y="161"/>
                    <a:pt x="97" y="1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Freeform 77"/>
            <p:cNvSpPr>
              <a:spLocks/>
            </p:cNvSpPr>
            <p:nvPr/>
          </p:nvSpPr>
          <p:spPr bwMode="auto">
            <a:xfrm>
              <a:off x="7604125" y="2138363"/>
              <a:ext cx="109538" cy="66675"/>
            </a:xfrm>
            <a:custGeom>
              <a:avLst/>
              <a:gdLst>
                <a:gd name="T0" fmla="*/ 96 w 179"/>
                <a:gd name="T1" fmla="*/ 3 h 109"/>
                <a:gd name="T2" fmla="*/ 96 w 179"/>
                <a:gd name="T3" fmla="*/ 3 h 109"/>
                <a:gd name="T4" fmla="*/ 114 w 179"/>
                <a:gd name="T5" fmla="*/ 3 h 109"/>
                <a:gd name="T6" fmla="*/ 173 w 179"/>
                <a:gd name="T7" fmla="*/ 35 h 109"/>
                <a:gd name="T8" fmla="*/ 171 w 179"/>
                <a:gd name="T9" fmla="*/ 61 h 109"/>
                <a:gd name="T10" fmla="*/ 129 w 179"/>
                <a:gd name="T11" fmla="*/ 91 h 109"/>
                <a:gd name="T12" fmla="*/ 51 w 179"/>
                <a:gd name="T13" fmla="*/ 103 h 109"/>
                <a:gd name="T14" fmla="*/ 9 w 179"/>
                <a:gd name="T15" fmla="*/ 67 h 109"/>
                <a:gd name="T16" fmla="*/ 44 w 179"/>
                <a:gd name="T17" fmla="*/ 9 h 109"/>
                <a:gd name="T18" fmla="*/ 96 w 179"/>
                <a:gd name="T19" fmla="*/ 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09">
                  <a:moveTo>
                    <a:pt x="96" y="3"/>
                  </a:moveTo>
                  <a:lnTo>
                    <a:pt x="96" y="3"/>
                  </a:lnTo>
                  <a:cubicBezTo>
                    <a:pt x="108" y="3"/>
                    <a:pt x="111" y="3"/>
                    <a:pt x="114" y="3"/>
                  </a:cubicBezTo>
                  <a:cubicBezTo>
                    <a:pt x="141" y="0"/>
                    <a:pt x="159" y="14"/>
                    <a:pt x="173" y="35"/>
                  </a:cubicBezTo>
                  <a:cubicBezTo>
                    <a:pt x="179" y="43"/>
                    <a:pt x="177" y="53"/>
                    <a:pt x="171" y="61"/>
                  </a:cubicBezTo>
                  <a:cubicBezTo>
                    <a:pt x="160" y="75"/>
                    <a:pt x="145" y="84"/>
                    <a:pt x="129" y="91"/>
                  </a:cubicBezTo>
                  <a:cubicBezTo>
                    <a:pt x="104" y="102"/>
                    <a:pt x="78" y="109"/>
                    <a:pt x="51" y="103"/>
                  </a:cubicBezTo>
                  <a:cubicBezTo>
                    <a:pt x="31" y="98"/>
                    <a:pt x="17" y="86"/>
                    <a:pt x="9" y="67"/>
                  </a:cubicBezTo>
                  <a:cubicBezTo>
                    <a:pt x="0" y="44"/>
                    <a:pt x="18" y="14"/>
                    <a:pt x="44" y="9"/>
                  </a:cubicBezTo>
                  <a:cubicBezTo>
                    <a:pt x="64" y="6"/>
                    <a:pt x="84" y="4"/>
                    <a:pt x="96"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2" name="Freeform 78"/>
            <p:cNvSpPr>
              <a:spLocks/>
            </p:cNvSpPr>
            <p:nvPr/>
          </p:nvSpPr>
          <p:spPr bwMode="auto">
            <a:xfrm>
              <a:off x="7620000" y="1982788"/>
              <a:ext cx="101600" cy="79375"/>
            </a:xfrm>
            <a:custGeom>
              <a:avLst/>
              <a:gdLst>
                <a:gd name="T0" fmla="*/ 112 w 165"/>
                <a:gd name="T1" fmla="*/ 131 h 131"/>
                <a:gd name="T2" fmla="*/ 112 w 165"/>
                <a:gd name="T3" fmla="*/ 131 h 131"/>
                <a:gd name="T4" fmla="*/ 93 w 165"/>
                <a:gd name="T5" fmla="*/ 128 h 131"/>
                <a:gd name="T6" fmla="*/ 26 w 165"/>
                <a:gd name="T7" fmla="*/ 93 h 131"/>
                <a:gd name="T8" fmla="*/ 2 w 165"/>
                <a:gd name="T9" fmla="*/ 35 h 131"/>
                <a:gd name="T10" fmla="*/ 25 w 165"/>
                <a:gd name="T11" fmla="*/ 6 h 131"/>
                <a:gd name="T12" fmla="*/ 75 w 165"/>
                <a:gd name="T13" fmla="*/ 11 h 131"/>
                <a:gd name="T14" fmla="*/ 118 w 165"/>
                <a:gd name="T15" fmla="*/ 40 h 131"/>
                <a:gd name="T16" fmla="*/ 157 w 165"/>
                <a:gd name="T17" fmla="*/ 80 h 131"/>
                <a:gd name="T18" fmla="*/ 154 w 165"/>
                <a:gd name="T19" fmla="*/ 114 h 131"/>
                <a:gd name="T20" fmla="*/ 112 w 165"/>
                <a:gd name="T21"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31">
                  <a:moveTo>
                    <a:pt x="112" y="131"/>
                  </a:moveTo>
                  <a:lnTo>
                    <a:pt x="112" y="131"/>
                  </a:lnTo>
                  <a:cubicBezTo>
                    <a:pt x="108" y="131"/>
                    <a:pt x="100" y="130"/>
                    <a:pt x="93" y="128"/>
                  </a:cubicBezTo>
                  <a:cubicBezTo>
                    <a:pt x="69" y="119"/>
                    <a:pt x="47" y="107"/>
                    <a:pt x="26" y="93"/>
                  </a:cubicBezTo>
                  <a:cubicBezTo>
                    <a:pt x="6" y="79"/>
                    <a:pt x="0" y="58"/>
                    <a:pt x="2" y="35"/>
                  </a:cubicBezTo>
                  <a:cubicBezTo>
                    <a:pt x="4" y="21"/>
                    <a:pt x="13" y="11"/>
                    <a:pt x="25" y="6"/>
                  </a:cubicBezTo>
                  <a:cubicBezTo>
                    <a:pt x="42" y="0"/>
                    <a:pt x="59" y="0"/>
                    <a:pt x="75" y="11"/>
                  </a:cubicBezTo>
                  <a:cubicBezTo>
                    <a:pt x="89" y="21"/>
                    <a:pt x="103" y="31"/>
                    <a:pt x="118" y="40"/>
                  </a:cubicBezTo>
                  <a:cubicBezTo>
                    <a:pt x="135" y="50"/>
                    <a:pt x="147" y="64"/>
                    <a:pt x="157" y="80"/>
                  </a:cubicBezTo>
                  <a:cubicBezTo>
                    <a:pt x="165" y="91"/>
                    <a:pt x="163" y="105"/>
                    <a:pt x="154" y="114"/>
                  </a:cubicBezTo>
                  <a:cubicBezTo>
                    <a:pt x="142" y="127"/>
                    <a:pt x="131" y="131"/>
                    <a:pt x="112" y="1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79"/>
            <p:cNvSpPr>
              <a:spLocks/>
            </p:cNvSpPr>
            <p:nvPr/>
          </p:nvSpPr>
          <p:spPr bwMode="auto">
            <a:xfrm>
              <a:off x="8023225" y="1984375"/>
              <a:ext cx="103188" cy="74613"/>
            </a:xfrm>
            <a:custGeom>
              <a:avLst/>
              <a:gdLst>
                <a:gd name="T0" fmla="*/ 3 w 168"/>
                <a:gd name="T1" fmla="*/ 75 h 124"/>
                <a:gd name="T2" fmla="*/ 3 w 168"/>
                <a:gd name="T3" fmla="*/ 75 h 124"/>
                <a:gd name="T4" fmla="*/ 20 w 168"/>
                <a:gd name="T5" fmla="*/ 42 h 124"/>
                <a:gd name="T6" fmla="*/ 32 w 168"/>
                <a:gd name="T7" fmla="*/ 35 h 124"/>
                <a:gd name="T8" fmla="*/ 102 w 168"/>
                <a:gd name="T9" fmla="*/ 5 h 124"/>
                <a:gd name="T10" fmla="*/ 125 w 168"/>
                <a:gd name="T11" fmla="*/ 1 h 124"/>
                <a:gd name="T12" fmla="*/ 159 w 168"/>
                <a:gd name="T13" fmla="*/ 15 h 124"/>
                <a:gd name="T14" fmla="*/ 160 w 168"/>
                <a:gd name="T15" fmla="*/ 55 h 124"/>
                <a:gd name="T16" fmla="*/ 147 w 168"/>
                <a:gd name="T17" fmla="*/ 68 h 124"/>
                <a:gd name="T18" fmla="*/ 103 w 168"/>
                <a:gd name="T19" fmla="*/ 104 h 124"/>
                <a:gd name="T20" fmla="*/ 51 w 168"/>
                <a:gd name="T21" fmla="*/ 123 h 124"/>
                <a:gd name="T22" fmla="*/ 3 w 168"/>
                <a:gd name="T23"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24">
                  <a:moveTo>
                    <a:pt x="3" y="75"/>
                  </a:moveTo>
                  <a:lnTo>
                    <a:pt x="3" y="75"/>
                  </a:lnTo>
                  <a:cubicBezTo>
                    <a:pt x="3" y="61"/>
                    <a:pt x="9" y="51"/>
                    <a:pt x="20" y="42"/>
                  </a:cubicBezTo>
                  <a:cubicBezTo>
                    <a:pt x="23" y="39"/>
                    <a:pt x="27" y="36"/>
                    <a:pt x="32" y="35"/>
                  </a:cubicBezTo>
                  <a:cubicBezTo>
                    <a:pt x="55" y="25"/>
                    <a:pt x="78" y="14"/>
                    <a:pt x="102" y="5"/>
                  </a:cubicBezTo>
                  <a:cubicBezTo>
                    <a:pt x="109" y="2"/>
                    <a:pt x="117" y="1"/>
                    <a:pt x="125" y="1"/>
                  </a:cubicBezTo>
                  <a:cubicBezTo>
                    <a:pt x="138" y="0"/>
                    <a:pt x="149" y="6"/>
                    <a:pt x="159" y="15"/>
                  </a:cubicBezTo>
                  <a:cubicBezTo>
                    <a:pt x="167" y="24"/>
                    <a:pt x="168" y="45"/>
                    <a:pt x="160" y="55"/>
                  </a:cubicBezTo>
                  <a:cubicBezTo>
                    <a:pt x="156" y="60"/>
                    <a:pt x="152" y="64"/>
                    <a:pt x="147" y="68"/>
                  </a:cubicBezTo>
                  <a:cubicBezTo>
                    <a:pt x="133" y="81"/>
                    <a:pt x="118" y="92"/>
                    <a:pt x="103" y="104"/>
                  </a:cubicBezTo>
                  <a:cubicBezTo>
                    <a:pt x="88" y="117"/>
                    <a:pt x="70" y="123"/>
                    <a:pt x="51" y="123"/>
                  </a:cubicBezTo>
                  <a:cubicBezTo>
                    <a:pt x="31" y="124"/>
                    <a:pt x="0" y="107"/>
                    <a:pt x="3"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80"/>
            <p:cNvSpPr>
              <a:spLocks/>
            </p:cNvSpPr>
            <p:nvPr/>
          </p:nvSpPr>
          <p:spPr bwMode="auto">
            <a:xfrm>
              <a:off x="7656513" y="2219325"/>
              <a:ext cx="93663" cy="88900"/>
            </a:xfrm>
            <a:custGeom>
              <a:avLst/>
              <a:gdLst>
                <a:gd name="T0" fmla="*/ 113 w 153"/>
                <a:gd name="T1" fmla="*/ 0 h 145"/>
                <a:gd name="T2" fmla="*/ 113 w 153"/>
                <a:gd name="T3" fmla="*/ 0 h 145"/>
                <a:gd name="T4" fmla="*/ 130 w 153"/>
                <a:gd name="T5" fmla="*/ 7 h 145"/>
                <a:gd name="T6" fmla="*/ 152 w 153"/>
                <a:gd name="T7" fmla="*/ 43 h 145"/>
                <a:gd name="T8" fmla="*/ 147 w 153"/>
                <a:gd name="T9" fmla="*/ 66 h 145"/>
                <a:gd name="T10" fmla="*/ 40 w 153"/>
                <a:gd name="T11" fmla="*/ 143 h 145"/>
                <a:gd name="T12" fmla="*/ 27 w 153"/>
                <a:gd name="T13" fmla="*/ 142 h 145"/>
                <a:gd name="T14" fmla="*/ 1 w 153"/>
                <a:gd name="T15" fmla="*/ 105 h 145"/>
                <a:gd name="T16" fmla="*/ 11 w 153"/>
                <a:gd name="T17" fmla="*/ 74 h 145"/>
                <a:gd name="T18" fmla="*/ 90 w 153"/>
                <a:gd name="T19" fmla="*/ 6 h 145"/>
                <a:gd name="T20" fmla="*/ 113 w 153"/>
                <a:gd name="T2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45">
                  <a:moveTo>
                    <a:pt x="113" y="0"/>
                  </a:moveTo>
                  <a:lnTo>
                    <a:pt x="113" y="0"/>
                  </a:lnTo>
                  <a:cubicBezTo>
                    <a:pt x="119" y="2"/>
                    <a:pt x="126" y="3"/>
                    <a:pt x="130" y="7"/>
                  </a:cubicBezTo>
                  <a:cubicBezTo>
                    <a:pt x="141" y="17"/>
                    <a:pt x="149" y="28"/>
                    <a:pt x="152" y="43"/>
                  </a:cubicBezTo>
                  <a:cubicBezTo>
                    <a:pt x="153" y="51"/>
                    <a:pt x="153" y="59"/>
                    <a:pt x="147" y="66"/>
                  </a:cubicBezTo>
                  <a:cubicBezTo>
                    <a:pt x="118" y="100"/>
                    <a:pt x="82" y="125"/>
                    <a:pt x="40" y="143"/>
                  </a:cubicBezTo>
                  <a:cubicBezTo>
                    <a:pt x="37" y="145"/>
                    <a:pt x="31" y="144"/>
                    <a:pt x="27" y="142"/>
                  </a:cubicBezTo>
                  <a:cubicBezTo>
                    <a:pt x="12" y="134"/>
                    <a:pt x="3" y="122"/>
                    <a:pt x="1" y="105"/>
                  </a:cubicBezTo>
                  <a:cubicBezTo>
                    <a:pt x="0" y="93"/>
                    <a:pt x="3" y="83"/>
                    <a:pt x="11" y="74"/>
                  </a:cubicBezTo>
                  <a:cubicBezTo>
                    <a:pt x="32" y="46"/>
                    <a:pt x="60" y="24"/>
                    <a:pt x="90" y="6"/>
                  </a:cubicBezTo>
                  <a:cubicBezTo>
                    <a:pt x="96" y="2"/>
                    <a:pt x="105" y="2"/>
                    <a:pt x="1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Freeform 81"/>
            <p:cNvSpPr>
              <a:spLocks/>
            </p:cNvSpPr>
            <p:nvPr/>
          </p:nvSpPr>
          <p:spPr bwMode="auto">
            <a:xfrm>
              <a:off x="8002588" y="2224088"/>
              <a:ext cx="85725" cy="79375"/>
            </a:xfrm>
            <a:custGeom>
              <a:avLst/>
              <a:gdLst>
                <a:gd name="T0" fmla="*/ 87 w 140"/>
                <a:gd name="T1" fmla="*/ 129 h 129"/>
                <a:gd name="T2" fmla="*/ 87 w 140"/>
                <a:gd name="T3" fmla="*/ 129 h 129"/>
                <a:gd name="T4" fmla="*/ 70 w 140"/>
                <a:gd name="T5" fmla="*/ 126 h 129"/>
                <a:gd name="T6" fmla="*/ 8 w 140"/>
                <a:gd name="T7" fmla="*/ 71 h 129"/>
                <a:gd name="T8" fmla="*/ 25 w 140"/>
                <a:gd name="T9" fmla="*/ 11 h 129"/>
                <a:gd name="T10" fmla="*/ 83 w 140"/>
                <a:gd name="T11" fmla="*/ 15 h 129"/>
                <a:gd name="T12" fmla="*/ 126 w 140"/>
                <a:gd name="T13" fmla="*/ 66 h 129"/>
                <a:gd name="T14" fmla="*/ 133 w 140"/>
                <a:gd name="T15" fmla="*/ 83 h 129"/>
                <a:gd name="T16" fmla="*/ 117 w 140"/>
                <a:gd name="T17" fmla="*/ 121 h 129"/>
                <a:gd name="T18" fmla="*/ 87 w 140"/>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29">
                  <a:moveTo>
                    <a:pt x="87" y="129"/>
                  </a:moveTo>
                  <a:lnTo>
                    <a:pt x="87" y="129"/>
                  </a:lnTo>
                  <a:cubicBezTo>
                    <a:pt x="79" y="127"/>
                    <a:pt x="74" y="128"/>
                    <a:pt x="70" y="126"/>
                  </a:cubicBezTo>
                  <a:cubicBezTo>
                    <a:pt x="43" y="115"/>
                    <a:pt x="20" y="99"/>
                    <a:pt x="8" y="71"/>
                  </a:cubicBezTo>
                  <a:cubicBezTo>
                    <a:pt x="0" y="52"/>
                    <a:pt x="9" y="24"/>
                    <a:pt x="25" y="11"/>
                  </a:cubicBezTo>
                  <a:cubicBezTo>
                    <a:pt x="40" y="0"/>
                    <a:pt x="69" y="1"/>
                    <a:pt x="83" y="15"/>
                  </a:cubicBezTo>
                  <a:cubicBezTo>
                    <a:pt x="99" y="30"/>
                    <a:pt x="114" y="47"/>
                    <a:pt x="126" y="66"/>
                  </a:cubicBezTo>
                  <a:cubicBezTo>
                    <a:pt x="129" y="71"/>
                    <a:pt x="131" y="77"/>
                    <a:pt x="133" y="83"/>
                  </a:cubicBezTo>
                  <a:cubicBezTo>
                    <a:pt x="140" y="100"/>
                    <a:pt x="133" y="115"/>
                    <a:pt x="117" y="121"/>
                  </a:cubicBezTo>
                  <a:cubicBezTo>
                    <a:pt x="106" y="125"/>
                    <a:pt x="95" y="127"/>
                    <a:pt x="87" y="1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6" name="Freeform 82"/>
            <p:cNvSpPr>
              <a:spLocks/>
            </p:cNvSpPr>
            <p:nvPr/>
          </p:nvSpPr>
          <p:spPr bwMode="auto">
            <a:xfrm>
              <a:off x="7850188" y="1857375"/>
              <a:ext cx="63500" cy="88900"/>
            </a:xfrm>
            <a:custGeom>
              <a:avLst/>
              <a:gdLst>
                <a:gd name="T0" fmla="*/ 103 w 105"/>
                <a:gd name="T1" fmla="*/ 90 h 146"/>
                <a:gd name="T2" fmla="*/ 103 w 105"/>
                <a:gd name="T3" fmla="*/ 90 h 146"/>
                <a:gd name="T4" fmla="*/ 101 w 105"/>
                <a:gd name="T5" fmla="*/ 103 h 146"/>
                <a:gd name="T6" fmla="*/ 59 w 105"/>
                <a:gd name="T7" fmla="*/ 144 h 146"/>
                <a:gd name="T8" fmla="*/ 25 w 105"/>
                <a:gd name="T9" fmla="*/ 132 h 146"/>
                <a:gd name="T10" fmla="*/ 14 w 105"/>
                <a:gd name="T11" fmla="*/ 117 h 146"/>
                <a:gd name="T12" fmla="*/ 2 w 105"/>
                <a:gd name="T13" fmla="*/ 43 h 146"/>
                <a:gd name="T14" fmla="*/ 38 w 105"/>
                <a:gd name="T15" fmla="*/ 3 h 146"/>
                <a:gd name="T16" fmla="*/ 80 w 105"/>
                <a:gd name="T17" fmla="*/ 20 h 146"/>
                <a:gd name="T18" fmla="*/ 103 w 105"/>
                <a:gd name="T19" fmla="*/ 9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46">
                  <a:moveTo>
                    <a:pt x="103" y="90"/>
                  </a:moveTo>
                  <a:lnTo>
                    <a:pt x="103" y="90"/>
                  </a:lnTo>
                  <a:cubicBezTo>
                    <a:pt x="103" y="91"/>
                    <a:pt x="102" y="97"/>
                    <a:pt x="101" y="103"/>
                  </a:cubicBezTo>
                  <a:cubicBezTo>
                    <a:pt x="97" y="122"/>
                    <a:pt x="79" y="139"/>
                    <a:pt x="59" y="144"/>
                  </a:cubicBezTo>
                  <a:cubicBezTo>
                    <a:pt x="45" y="146"/>
                    <a:pt x="34" y="143"/>
                    <a:pt x="25" y="132"/>
                  </a:cubicBezTo>
                  <a:cubicBezTo>
                    <a:pt x="21" y="127"/>
                    <a:pt x="16" y="122"/>
                    <a:pt x="14" y="117"/>
                  </a:cubicBezTo>
                  <a:cubicBezTo>
                    <a:pt x="6" y="93"/>
                    <a:pt x="0" y="68"/>
                    <a:pt x="2" y="43"/>
                  </a:cubicBezTo>
                  <a:cubicBezTo>
                    <a:pt x="4" y="25"/>
                    <a:pt x="17" y="9"/>
                    <a:pt x="38" y="3"/>
                  </a:cubicBezTo>
                  <a:cubicBezTo>
                    <a:pt x="51" y="0"/>
                    <a:pt x="71" y="7"/>
                    <a:pt x="80" y="20"/>
                  </a:cubicBezTo>
                  <a:cubicBezTo>
                    <a:pt x="94" y="39"/>
                    <a:pt x="105" y="59"/>
                    <a:pt x="103"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Freeform 83"/>
            <p:cNvSpPr>
              <a:spLocks/>
            </p:cNvSpPr>
            <p:nvPr/>
          </p:nvSpPr>
          <p:spPr bwMode="auto">
            <a:xfrm>
              <a:off x="8048625" y="2114550"/>
              <a:ext cx="96838" cy="61913"/>
            </a:xfrm>
            <a:custGeom>
              <a:avLst/>
              <a:gdLst>
                <a:gd name="T0" fmla="*/ 80 w 157"/>
                <a:gd name="T1" fmla="*/ 99 h 101"/>
                <a:gd name="T2" fmla="*/ 80 w 157"/>
                <a:gd name="T3" fmla="*/ 99 h 101"/>
                <a:gd name="T4" fmla="*/ 52 w 157"/>
                <a:gd name="T5" fmla="*/ 97 h 101"/>
                <a:gd name="T6" fmla="*/ 14 w 157"/>
                <a:gd name="T7" fmla="*/ 71 h 101"/>
                <a:gd name="T8" fmla="*/ 31 w 157"/>
                <a:gd name="T9" fmla="*/ 10 h 101"/>
                <a:gd name="T10" fmla="*/ 58 w 157"/>
                <a:gd name="T11" fmla="*/ 2 h 101"/>
                <a:gd name="T12" fmla="*/ 114 w 157"/>
                <a:gd name="T13" fmla="*/ 7 h 101"/>
                <a:gd name="T14" fmla="*/ 155 w 157"/>
                <a:gd name="T15" fmla="*/ 54 h 101"/>
                <a:gd name="T16" fmla="*/ 150 w 157"/>
                <a:gd name="T17" fmla="*/ 72 h 101"/>
                <a:gd name="T18" fmla="*/ 146 w 157"/>
                <a:gd name="T19" fmla="*/ 75 h 101"/>
                <a:gd name="T20" fmla="*/ 80 w 157"/>
                <a:gd name="T21" fmla="*/ 9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01">
                  <a:moveTo>
                    <a:pt x="80" y="99"/>
                  </a:moveTo>
                  <a:lnTo>
                    <a:pt x="80" y="99"/>
                  </a:lnTo>
                  <a:cubicBezTo>
                    <a:pt x="71" y="99"/>
                    <a:pt x="61" y="98"/>
                    <a:pt x="52" y="97"/>
                  </a:cubicBezTo>
                  <a:cubicBezTo>
                    <a:pt x="35" y="95"/>
                    <a:pt x="23" y="85"/>
                    <a:pt x="14" y="71"/>
                  </a:cubicBezTo>
                  <a:cubicBezTo>
                    <a:pt x="0" y="48"/>
                    <a:pt x="7" y="22"/>
                    <a:pt x="31" y="10"/>
                  </a:cubicBezTo>
                  <a:cubicBezTo>
                    <a:pt x="39" y="6"/>
                    <a:pt x="49" y="3"/>
                    <a:pt x="58" y="2"/>
                  </a:cubicBezTo>
                  <a:cubicBezTo>
                    <a:pt x="77" y="0"/>
                    <a:pt x="96" y="3"/>
                    <a:pt x="114" y="7"/>
                  </a:cubicBezTo>
                  <a:cubicBezTo>
                    <a:pt x="140" y="13"/>
                    <a:pt x="151" y="31"/>
                    <a:pt x="155" y="54"/>
                  </a:cubicBezTo>
                  <a:cubicBezTo>
                    <a:pt x="157" y="61"/>
                    <a:pt x="154" y="67"/>
                    <a:pt x="150" y="72"/>
                  </a:cubicBezTo>
                  <a:cubicBezTo>
                    <a:pt x="149" y="73"/>
                    <a:pt x="148" y="74"/>
                    <a:pt x="146" y="75"/>
                  </a:cubicBezTo>
                  <a:cubicBezTo>
                    <a:pt x="126" y="88"/>
                    <a:pt x="106" y="101"/>
                    <a:pt x="80"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8" name="Freeform 84"/>
            <p:cNvSpPr>
              <a:spLocks/>
            </p:cNvSpPr>
            <p:nvPr/>
          </p:nvSpPr>
          <p:spPr bwMode="auto">
            <a:xfrm>
              <a:off x="7953375" y="1901825"/>
              <a:ext cx="74613" cy="87313"/>
            </a:xfrm>
            <a:custGeom>
              <a:avLst/>
              <a:gdLst>
                <a:gd name="T0" fmla="*/ 120 w 121"/>
                <a:gd name="T1" fmla="*/ 36 h 141"/>
                <a:gd name="T2" fmla="*/ 120 w 121"/>
                <a:gd name="T3" fmla="*/ 36 h 141"/>
                <a:gd name="T4" fmla="*/ 106 w 121"/>
                <a:gd name="T5" fmla="*/ 78 h 141"/>
                <a:gd name="T6" fmla="*/ 71 w 121"/>
                <a:gd name="T7" fmla="*/ 122 h 141"/>
                <a:gd name="T8" fmla="*/ 50 w 121"/>
                <a:gd name="T9" fmla="*/ 134 h 141"/>
                <a:gd name="T10" fmla="*/ 4 w 121"/>
                <a:gd name="T11" fmla="*/ 113 h 141"/>
                <a:gd name="T12" fmla="*/ 3 w 121"/>
                <a:gd name="T13" fmla="*/ 90 h 141"/>
                <a:gd name="T14" fmla="*/ 57 w 121"/>
                <a:gd name="T15" fmla="*/ 13 h 141"/>
                <a:gd name="T16" fmla="*/ 106 w 121"/>
                <a:gd name="T17" fmla="*/ 2 h 141"/>
                <a:gd name="T18" fmla="*/ 119 w 121"/>
                <a:gd name="T19" fmla="*/ 15 h 141"/>
                <a:gd name="T20" fmla="*/ 120 w 121"/>
                <a:gd name="T21" fmla="*/ 3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41">
                  <a:moveTo>
                    <a:pt x="120" y="36"/>
                  </a:moveTo>
                  <a:lnTo>
                    <a:pt x="120" y="36"/>
                  </a:lnTo>
                  <a:cubicBezTo>
                    <a:pt x="121" y="47"/>
                    <a:pt x="116" y="63"/>
                    <a:pt x="106" y="78"/>
                  </a:cubicBezTo>
                  <a:cubicBezTo>
                    <a:pt x="95" y="93"/>
                    <a:pt x="87" y="111"/>
                    <a:pt x="71" y="122"/>
                  </a:cubicBezTo>
                  <a:cubicBezTo>
                    <a:pt x="64" y="127"/>
                    <a:pt x="57" y="131"/>
                    <a:pt x="50" y="134"/>
                  </a:cubicBezTo>
                  <a:cubicBezTo>
                    <a:pt x="32" y="141"/>
                    <a:pt x="11" y="131"/>
                    <a:pt x="4" y="113"/>
                  </a:cubicBezTo>
                  <a:cubicBezTo>
                    <a:pt x="1" y="105"/>
                    <a:pt x="0" y="97"/>
                    <a:pt x="3" y="90"/>
                  </a:cubicBezTo>
                  <a:cubicBezTo>
                    <a:pt x="14" y="59"/>
                    <a:pt x="33" y="34"/>
                    <a:pt x="57" y="13"/>
                  </a:cubicBezTo>
                  <a:cubicBezTo>
                    <a:pt x="71" y="2"/>
                    <a:pt x="89" y="0"/>
                    <a:pt x="106" y="2"/>
                  </a:cubicBezTo>
                  <a:cubicBezTo>
                    <a:pt x="111" y="2"/>
                    <a:pt x="118" y="10"/>
                    <a:pt x="119" y="15"/>
                  </a:cubicBezTo>
                  <a:cubicBezTo>
                    <a:pt x="119" y="20"/>
                    <a:pt x="119" y="24"/>
                    <a:pt x="120" y="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9" name="Freeform 85"/>
            <p:cNvSpPr>
              <a:spLocks/>
            </p:cNvSpPr>
            <p:nvPr/>
          </p:nvSpPr>
          <p:spPr bwMode="auto">
            <a:xfrm>
              <a:off x="7862888" y="2435225"/>
              <a:ext cx="61913" cy="60325"/>
            </a:xfrm>
            <a:custGeom>
              <a:avLst/>
              <a:gdLst>
                <a:gd name="T0" fmla="*/ 56 w 101"/>
                <a:gd name="T1" fmla="*/ 99 h 99"/>
                <a:gd name="T2" fmla="*/ 56 w 101"/>
                <a:gd name="T3" fmla="*/ 99 h 99"/>
                <a:gd name="T4" fmla="*/ 2 w 101"/>
                <a:gd name="T5" fmla="*/ 66 h 99"/>
                <a:gd name="T6" fmla="*/ 1 w 101"/>
                <a:gd name="T7" fmla="*/ 48 h 99"/>
                <a:gd name="T8" fmla="*/ 8 w 101"/>
                <a:gd name="T9" fmla="*/ 31 h 99"/>
                <a:gd name="T10" fmla="*/ 71 w 101"/>
                <a:gd name="T11" fmla="*/ 26 h 99"/>
                <a:gd name="T12" fmla="*/ 88 w 101"/>
                <a:gd name="T13" fmla="*/ 49 h 99"/>
                <a:gd name="T14" fmla="*/ 63 w 101"/>
                <a:gd name="T15" fmla="*/ 98 h 99"/>
                <a:gd name="T16" fmla="*/ 56 w 101"/>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99">
                  <a:moveTo>
                    <a:pt x="56" y="99"/>
                  </a:moveTo>
                  <a:lnTo>
                    <a:pt x="56" y="99"/>
                  </a:lnTo>
                  <a:cubicBezTo>
                    <a:pt x="29" y="99"/>
                    <a:pt x="12" y="88"/>
                    <a:pt x="2" y="66"/>
                  </a:cubicBezTo>
                  <a:cubicBezTo>
                    <a:pt x="0" y="61"/>
                    <a:pt x="0" y="54"/>
                    <a:pt x="1" y="48"/>
                  </a:cubicBezTo>
                  <a:cubicBezTo>
                    <a:pt x="2" y="42"/>
                    <a:pt x="4" y="36"/>
                    <a:pt x="8" y="31"/>
                  </a:cubicBezTo>
                  <a:cubicBezTo>
                    <a:pt x="27" y="9"/>
                    <a:pt x="46" y="0"/>
                    <a:pt x="71" y="26"/>
                  </a:cubicBezTo>
                  <a:cubicBezTo>
                    <a:pt x="78" y="33"/>
                    <a:pt x="84" y="40"/>
                    <a:pt x="88" y="49"/>
                  </a:cubicBezTo>
                  <a:cubicBezTo>
                    <a:pt x="101" y="75"/>
                    <a:pt x="85" y="92"/>
                    <a:pt x="63" y="98"/>
                  </a:cubicBezTo>
                  <a:cubicBezTo>
                    <a:pt x="60" y="99"/>
                    <a:pt x="57" y="99"/>
                    <a:pt x="56"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60" name="Group 1159"/>
          <p:cNvGrpSpPr/>
          <p:nvPr userDrawn="1"/>
        </p:nvGrpSpPr>
        <p:grpSpPr>
          <a:xfrm>
            <a:off x="6983744" y="1657399"/>
            <a:ext cx="544513" cy="506413"/>
            <a:chOff x="8201025" y="1914525"/>
            <a:chExt cx="544513" cy="506413"/>
          </a:xfrm>
          <a:solidFill>
            <a:schemeClr val="bg2"/>
          </a:solidFill>
        </p:grpSpPr>
        <p:sp>
          <p:nvSpPr>
            <p:cNvPr id="1161" name="Freeform 86"/>
            <p:cNvSpPr>
              <a:spLocks noEditPoints="1"/>
            </p:cNvSpPr>
            <p:nvPr/>
          </p:nvSpPr>
          <p:spPr bwMode="auto">
            <a:xfrm>
              <a:off x="8201025" y="1914525"/>
              <a:ext cx="544513" cy="423863"/>
            </a:xfrm>
            <a:custGeom>
              <a:avLst/>
              <a:gdLst>
                <a:gd name="T0" fmla="*/ 794 w 889"/>
                <a:gd name="T1" fmla="*/ 577 h 695"/>
                <a:gd name="T2" fmla="*/ 798 w 889"/>
                <a:gd name="T3" fmla="*/ 622 h 695"/>
                <a:gd name="T4" fmla="*/ 777 w 889"/>
                <a:gd name="T5" fmla="*/ 678 h 695"/>
                <a:gd name="T6" fmla="*/ 720 w 889"/>
                <a:gd name="T7" fmla="*/ 694 h 695"/>
                <a:gd name="T8" fmla="*/ 564 w 889"/>
                <a:gd name="T9" fmla="*/ 693 h 695"/>
                <a:gd name="T10" fmla="*/ 446 w 889"/>
                <a:gd name="T11" fmla="*/ 689 h 695"/>
                <a:gd name="T12" fmla="*/ 189 w 889"/>
                <a:gd name="T13" fmla="*/ 670 h 695"/>
                <a:gd name="T14" fmla="*/ 117 w 889"/>
                <a:gd name="T15" fmla="*/ 618 h 695"/>
                <a:gd name="T16" fmla="*/ 36 w 889"/>
                <a:gd name="T17" fmla="*/ 490 h 695"/>
                <a:gd name="T18" fmla="*/ 11 w 889"/>
                <a:gd name="T19" fmla="*/ 414 h 695"/>
                <a:gd name="T20" fmla="*/ 37 w 889"/>
                <a:gd name="T21" fmla="*/ 256 h 695"/>
                <a:gd name="T22" fmla="*/ 133 w 889"/>
                <a:gd name="T23" fmla="*/ 182 h 695"/>
                <a:gd name="T24" fmla="*/ 230 w 889"/>
                <a:gd name="T25" fmla="*/ 166 h 695"/>
                <a:gd name="T26" fmla="*/ 330 w 889"/>
                <a:gd name="T27" fmla="*/ 194 h 695"/>
                <a:gd name="T28" fmla="*/ 412 w 889"/>
                <a:gd name="T29" fmla="*/ 217 h 695"/>
                <a:gd name="T30" fmla="*/ 405 w 889"/>
                <a:gd name="T31" fmla="*/ 173 h 695"/>
                <a:gd name="T32" fmla="*/ 351 w 889"/>
                <a:gd name="T33" fmla="*/ 154 h 695"/>
                <a:gd name="T34" fmla="*/ 344 w 889"/>
                <a:gd name="T35" fmla="*/ 102 h 695"/>
                <a:gd name="T36" fmla="*/ 424 w 889"/>
                <a:gd name="T37" fmla="*/ 86 h 695"/>
                <a:gd name="T38" fmla="*/ 431 w 889"/>
                <a:gd name="T39" fmla="*/ 28 h 695"/>
                <a:gd name="T40" fmla="*/ 462 w 889"/>
                <a:gd name="T41" fmla="*/ 1 h 695"/>
                <a:gd name="T42" fmla="*/ 512 w 889"/>
                <a:gd name="T43" fmla="*/ 41 h 695"/>
                <a:gd name="T44" fmla="*/ 525 w 889"/>
                <a:gd name="T45" fmla="*/ 89 h 695"/>
                <a:gd name="T46" fmla="*/ 560 w 889"/>
                <a:gd name="T47" fmla="*/ 99 h 695"/>
                <a:gd name="T48" fmla="*/ 561 w 889"/>
                <a:gd name="T49" fmla="*/ 158 h 695"/>
                <a:gd name="T50" fmla="*/ 507 w 889"/>
                <a:gd name="T51" fmla="*/ 173 h 695"/>
                <a:gd name="T52" fmla="*/ 520 w 889"/>
                <a:gd name="T53" fmla="*/ 218 h 695"/>
                <a:gd name="T54" fmla="*/ 654 w 889"/>
                <a:gd name="T55" fmla="*/ 168 h 695"/>
                <a:gd name="T56" fmla="*/ 745 w 889"/>
                <a:gd name="T57" fmla="*/ 173 h 695"/>
                <a:gd name="T58" fmla="*/ 855 w 889"/>
                <a:gd name="T59" fmla="*/ 254 h 695"/>
                <a:gd name="T60" fmla="*/ 887 w 889"/>
                <a:gd name="T61" fmla="*/ 371 h 695"/>
                <a:gd name="T62" fmla="*/ 804 w 889"/>
                <a:gd name="T63" fmla="*/ 560 h 695"/>
                <a:gd name="T64" fmla="*/ 208 w 889"/>
                <a:gd name="T65" fmla="*/ 578 h 695"/>
                <a:gd name="T66" fmla="*/ 239 w 889"/>
                <a:gd name="T67" fmla="*/ 580 h 695"/>
                <a:gd name="T68" fmla="*/ 377 w 889"/>
                <a:gd name="T69" fmla="*/ 587 h 695"/>
                <a:gd name="T70" fmla="*/ 397 w 889"/>
                <a:gd name="T71" fmla="*/ 489 h 695"/>
                <a:gd name="T72" fmla="*/ 407 w 889"/>
                <a:gd name="T73" fmla="*/ 346 h 695"/>
                <a:gd name="T74" fmla="*/ 360 w 889"/>
                <a:gd name="T75" fmla="*/ 300 h 695"/>
                <a:gd name="T76" fmla="*/ 262 w 889"/>
                <a:gd name="T77" fmla="*/ 251 h 695"/>
                <a:gd name="T78" fmla="*/ 131 w 889"/>
                <a:gd name="T79" fmla="*/ 288 h 695"/>
                <a:gd name="T80" fmla="*/ 101 w 889"/>
                <a:gd name="T81" fmla="*/ 413 h 695"/>
                <a:gd name="T82" fmla="*/ 208 w 889"/>
                <a:gd name="T83" fmla="*/ 578 h 695"/>
                <a:gd name="T84" fmla="*/ 507 w 889"/>
                <a:gd name="T85" fmla="*/ 353 h 695"/>
                <a:gd name="T86" fmla="*/ 497 w 889"/>
                <a:gd name="T87" fmla="*/ 475 h 695"/>
                <a:gd name="T88" fmla="*/ 494 w 889"/>
                <a:gd name="T89" fmla="*/ 581 h 695"/>
                <a:gd name="T90" fmla="*/ 521 w 889"/>
                <a:gd name="T91" fmla="*/ 596 h 695"/>
                <a:gd name="T92" fmla="*/ 675 w 889"/>
                <a:gd name="T93" fmla="*/ 584 h 695"/>
                <a:gd name="T94" fmla="*/ 741 w 889"/>
                <a:gd name="T95" fmla="*/ 476 h 695"/>
                <a:gd name="T96" fmla="*/ 783 w 889"/>
                <a:gd name="T97" fmla="*/ 312 h 695"/>
                <a:gd name="T98" fmla="*/ 734 w 889"/>
                <a:gd name="T99" fmla="*/ 261 h 695"/>
                <a:gd name="T100" fmla="*/ 631 w 889"/>
                <a:gd name="T101" fmla="*/ 267 h 695"/>
                <a:gd name="T102" fmla="*/ 507 w 889"/>
                <a:gd name="T103" fmla="*/ 353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9" h="695">
                  <a:moveTo>
                    <a:pt x="794" y="577"/>
                  </a:moveTo>
                  <a:lnTo>
                    <a:pt x="794" y="577"/>
                  </a:lnTo>
                  <a:cubicBezTo>
                    <a:pt x="796" y="585"/>
                    <a:pt x="799" y="592"/>
                    <a:pt x="800" y="598"/>
                  </a:cubicBezTo>
                  <a:cubicBezTo>
                    <a:pt x="800" y="606"/>
                    <a:pt x="800" y="615"/>
                    <a:pt x="798" y="622"/>
                  </a:cubicBezTo>
                  <a:cubicBezTo>
                    <a:pt x="796" y="630"/>
                    <a:pt x="792" y="638"/>
                    <a:pt x="792" y="646"/>
                  </a:cubicBezTo>
                  <a:cubicBezTo>
                    <a:pt x="793" y="660"/>
                    <a:pt x="786" y="670"/>
                    <a:pt x="777" y="678"/>
                  </a:cubicBezTo>
                  <a:cubicBezTo>
                    <a:pt x="774" y="682"/>
                    <a:pt x="769" y="685"/>
                    <a:pt x="764" y="687"/>
                  </a:cubicBezTo>
                  <a:cubicBezTo>
                    <a:pt x="750" y="693"/>
                    <a:pt x="735" y="695"/>
                    <a:pt x="720" y="694"/>
                  </a:cubicBezTo>
                  <a:cubicBezTo>
                    <a:pt x="678" y="694"/>
                    <a:pt x="635" y="694"/>
                    <a:pt x="593" y="694"/>
                  </a:cubicBezTo>
                  <a:cubicBezTo>
                    <a:pt x="583" y="694"/>
                    <a:pt x="574" y="694"/>
                    <a:pt x="564" y="693"/>
                  </a:cubicBezTo>
                  <a:cubicBezTo>
                    <a:pt x="547" y="690"/>
                    <a:pt x="529" y="690"/>
                    <a:pt x="512" y="689"/>
                  </a:cubicBezTo>
                  <a:cubicBezTo>
                    <a:pt x="490" y="688"/>
                    <a:pt x="468" y="689"/>
                    <a:pt x="446" y="689"/>
                  </a:cubicBezTo>
                  <a:cubicBezTo>
                    <a:pt x="426" y="689"/>
                    <a:pt x="405" y="688"/>
                    <a:pt x="385" y="686"/>
                  </a:cubicBezTo>
                  <a:cubicBezTo>
                    <a:pt x="319" y="680"/>
                    <a:pt x="254" y="677"/>
                    <a:pt x="189" y="670"/>
                  </a:cubicBezTo>
                  <a:cubicBezTo>
                    <a:pt x="165" y="668"/>
                    <a:pt x="147" y="658"/>
                    <a:pt x="132" y="642"/>
                  </a:cubicBezTo>
                  <a:cubicBezTo>
                    <a:pt x="125" y="635"/>
                    <a:pt x="119" y="627"/>
                    <a:pt x="117" y="618"/>
                  </a:cubicBezTo>
                  <a:cubicBezTo>
                    <a:pt x="112" y="597"/>
                    <a:pt x="100" y="580"/>
                    <a:pt x="88" y="564"/>
                  </a:cubicBezTo>
                  <a:cubicBezTo>
                    <a:pt x="69" y="540"/>
                    <a:pt x="53" y="515"/>
                    <a:pt x="36" y="490"/>
                  </a:cubicBezTo>
                  <a:cubicBezTo>
                    <a:pt x="23" y="471"/>
                    <a:pt x="13" y="450"/>
                    <a:pt x="13" y="426"/>
                  </a:cubicBezTo>
                  <a:cubicBezTo>
                    <a:pt x="12" y="422"/>
                    <a:pt x="12" y="417"/>
                    <a:pt x="11" y="414"/>
                  </a:cubicBezTo>
                  <a:cubicBezTo>
                    <a:pt x="0" y="374"/>
                    <a:pt x="6" y="335"/>
                    <a:pt x="20" y="297"/>
                  </a:cubicBezTo>
                  <a:cubicBezTo>
                    <a:pt x="25" y="283"/>
                    <a:pt x="30" y="268"/>
                    <a:pt x="37" y="256"/>
                  </a:cubicBezTo>
                  <a:cubicBezTo>
                    <a:pt x="49" y="236"/>
                    <a:pt x="65" y="219"/>
                    <a:pt x="87" y="208"/>
                  </a:cubicBezTo>
                  <a:cubicBezTo>
                    <a:pt x="103" y="200"/>
                    <a:pt x="118" y="191"/>
                    <a:pt x="133" y="182"/>
                  </a:cubicBezTo>
                  <a:cubicBezTo>
                    <a:pt x="147" y="175"/>
                    <a:pt x="161" y="171"/>
                    <a:pt x="177" y="171"/>
                  </a:cubicBezTo>
                  <a:cubicBezTo>
                    <a:pt x="194" y="170"/>
                    <a:pt x="212" y="168"/>
                    <a:pt x="230" y="166"/>
                  </a:cubicBezTo>
                  <a:cubicBezTo>
                    <a:pt x="246" y="163"/>
                    <a:pt x="262" y="165"/>
                    <a:pt x="278" y="170"/>
                  </a:cubicBezTo>
                  <a:cubicBezTo>
                    <a:pt x="296" y="176"/>
                    <a:pt x="315" y="182"/>
                    <a:pt x="330" y="194"/>
                  </a:cubicBezTo>
                  <a:cubicBezTo>
                    <a:pt x="350" y="209"/>
                    <a:pt x="373" y="217"/>
                    <a:pt x="395" y="228"/>
                  </a:cubicBezTo>
                  <a:cubicBezTo>
                    <a:pt x="404" y="232"/>
                    <a:pt x="411" y="228"/>
                    <a:pt x="412" y="217"/>
                  </a:cubicBezTo>
                  <a:cubicBezTo>
                    <a:pt x="413" y="206"/>
                    <a:pt x="414" y="196"/>
                    <a:pt x="414" y="185"/>
                  </a:cubicBezTo>
                  <a:cubicBezTo>
                    <a:pt x="415" y="180"/>
                    <a:pt x="410" y="174"/>
                    <a:pt x="405" y="173"/>
                  </a:cubicBezTo>
                  <a:cubicBezTo>
                    <a:pt x="394" y="170"/>
                    <a:pt x="383" y="167"/>
                    <a:pt x="373" y="163"/>
                  </a:cubicBezTo>
                  <a:cubicBezTo>
                    <a:pt x="365" y="161"/>
                    <a:pt x="358" y="157"/>
                    <a:pt x="351" y="154"/>
                  </a:cubicBezTo>
                  <a:cubicBezTo>
                    <a:pt x="336" y="148"/>
                    <a:pt x="331" y="137"/>
                    <a:pt x="332" y="121"/>
                  </a:cubicBezTo>
                  <a:cubicBezTo>
                    <a:pt x="332" y="113"/>
                    <a:pt x="335" y="106"/>
                    <a:pt x="344" y="102"/>
                  </a:cubicBezTo>
                  <a:cubicBezTo>
                    <a:pt x="361" y="94"/>
                    <a:pt x="380" y="91"/>
                    <a:pt x="399" y="89"/>
                  </a:cubicBezTo>
                  <a:cubicBezTo>
                    <a:pt x="407" y="88"/>
                    <a:pt x="415" y="87"/>
                    <a:pt x="424" y="86"/>
                  </a:cubicBezTo>
                  <a:cubicBezTo>
                    <a:pt x="426" y="74"/>
                    <a:pt x="428" y="63"/>
                    <a:pt x="429" y="53"/>
                  </a:cubicBezTo>
                  <a:cubicBezTo>
                    <a:pt x="430" y="44"/>
                    <a:pt x="430" y="36"/>
                    <a:pt x="431" y="28"/>
                  </a:cubicBezTo>
                  <a:cubicBezTo>
                    <a:pt x="433" y="15"/>
                    <a:pt x="442" y="6"/>
                    <a:pt x="454" y="2"/>
                  </a:cubicBezTo>
                  <a:cubicBezTo>
                    <a:pt x="457" y="1"/>
                    <a:pt x="460" y="0"/>
                    <a:pt x="462" y="1"/>
                  </a:cubicBezTo>
                  <a:cubicBezTo>
                    <a:pt x="476" y="3"/>
                    <a:pt x="489" y="7"/>
                    <a:pt x="499" y="17"/>
                  </a:cubicBezTo>
                  <a:cubicBezTo>
                    <a:pt x="507" y="23"/>
                    <a:pt x="512" y="31"/>
                    <a:pt x="512" y="41"/>
                  </a:cubicBezTo>
                  <a:cubicBezTo>
                    <a:pt x="512" y="52"/>
                    <a:pt x="512" y="63"/>
                    <a:pt x="513" y="74"/>
                  </a:cubicBezTo>
                  <a:cubicBezTo>
                    <a:pt x="513" y="81"/>
                    <a:pt x="518" y="86"/>
                    <a:pt x="525" y="89"/>
                  </a:cubicBezTo>
                  <a:cubicBezTo>
                    <a:pt x="532" y="91"/>
                    <a:pt x="538" y="92"/>
                    <a:pt x="545" y="93"/>
                  </a:cubicBezTo>
                  <a:cubicBezTo>
                    <a:pt x="550" y="95"/>
                    <a:pt x="555" y="97"/>
                    <a:pt x="560" y="99"/>
                  </a:cubicBezTo>
                  <a:cubicBezTo>
                    <a:pt x="572" y="103"/>
                    <a:pt x="585" y="118"/>
                    <a:pt x="583" y="126"/>
                  </a:cubicBezTo>
                  <a:cubicBezTo>
                    <a:pt x="580" y="139"/>
                    <a:pt x="576" y="154"/>
                    <a:pt x="561" y="158"/>
                  </a:cubicBezTo>
                  <a:cubicBezTo>
                    <a:pt x="547" y="162"/>
                    <a:pt x="534" y="171"/>
                    <a:pt x="518" y="170"/>
                  </a:cubicBezTo>
                  <a:cubicBezTo>
                    <a:pt x="514" y="169"/>
                    <a:pt x="510" y="172"/>
                    <a:pt x="507" y="173"/>
                  </a:cubicBezTo>
                  <a:cubicBezTo>
                    <a:pt x="500" y="186"/>
                    <a:pt x="498" y="199"/>
                    <a:pt x="504" y="212"/>
                  </a:cubicBezTo>
                  <a:cubicBezTo>
                    <a:pt x="508" y="220"/>
                    <a:pt x="513" y="222"/>
                    <a:pt x="520" y="218"/>
                  </a:cubicBezTo>
                  <a:cubicBezTo>
                    <a:pt x="524" y="216"/>
                    <a:pt x="527" y="214"/>
                    <a:pt x="531" y="212"/>
                  </a:cubicBezTo>
                  <a:cubicBezTo>
                    <a:pt x="570" y="191"/>
                    <a:pt x="610" y="175"/>
                    <a:pt x="654" y="168"/>
                  </a:cubicBezTo>
                  <a:cubicBezTo>
                    <a:pt x="661" y="167"/>
                    <a:pt x="667" y="165"/>
                    <a:pt x="674" y="163"/>
                  </a:cubicBezTo>
                  <a:cubicBezTo>
                    <a:pt x="699" y="158"/>
                    <a:pt x="723" y="162"/>
                    <a:pt x="745" y="173"/>
                  </a:cubicBezTo>
                  <a:cubicBezTo>
                    <a:pt x="767" y="184"/>
                    <a:pt x="788" y="198"/>
                    <a:pt x="810" y="208"/>
                  </a:cubicBezTo>
                  <a:cubicBezTo>
                    <a:pt x="831" y="218"/>
                    <a:pt x="846" y="235"/>
                    <a:pt x="855" y="254"/>
                  </a:cubicBezTo>
                  <a:cubicBezTo>
                    <a:pt x="869" y="282"/>
                    <a:pt x="882" y="311"/>
                    <a:pt x="887" y="342"/>
                  </a:cubicBezTo>
                  <a:cubicBezTo>
                    <a:pt x="888" y="352"/>
                    <a:pt x="889" y="361"/>
                    <a:pt x="887" y="371"/>
                  </a:cubicBezTo>
                  <a:cubicBezTo>
                    <a:pt x="884" y="401"/>
                    <a:pt x="876" y="430"/>
                    <a:pt x="863" y="457"/>
                  </a:cubicBezTo>
                  <a:cubicBezTo>
                    <a:pt x="846" y="493"/>
                    <a:pt x="828" y="528"/>
                    <a:pt x="804" y="560"/>
                  </a:cubicBezTo>
                  <a:cubicBezTo>
                    <a:pt x="801" y="565"/>
                    <a:pt x="799" y="570"/>
                    <a:pt x="794" y="577"/>
                  </a:cubicBezTo>
                  <a:close/>
                  <a:moveTo>
                    <a:pt x="208" y="578"/>
                  </a:moveTo>
                  <a:lnTo>
                    <a:pt x="208" y="578"/>
                  </a:lnTo>
                  <a:cubicBezTo>
                    <a:pt x="217" y="579"/>
                    <a:pt x="228" y="580"/>
                    <a:pt x="239" y="580"/>
                  </a:cubicBezTo>
                  <a:cubicBezTo>
                    <a:pt x="259" y="582"/>
                    <a:pt x="280" y="582"/>
                    <a:pt x="300" y="585"/>
                  </a:cubicBezTo>
                  <a:cubicBezTo>
                    <a:pt x="326" y="588"/>
                    <a:pt x="351" y="586"/>
                    <a:pt x="377" y="587"/>
                  </a:cubicBezTo>
                  <a:cubicBezTo>
                    <a:pt x="384" y="587"/>
                    <a:pt x="390" y="581"/>
                    <a:pt x="391" y="575"/>
                  </a:cubicBezTo>
                  <a:cubicBezTo>
                    <a:pt x="393" y="546"/>
                    <a:pt x="395" y="518"/>
                    <a:pt x="397" y="489"/>
                  </a:cubicBezTo>
                  <a:cubicBezTo>
                    <a:pt x="400" y="456"/>
                    <a:pt x="402" y="424"/>
                    <a:pt x="404" y="391"/>
                  </a:cubicBezTo>
                  <a:cubicBezTo>
                    <a:pt x="405" y="376"/>
                    <a:pt x="406" y="361"/>
                    <a:pt x="407" y="346"/>
                  </a:cubicBezTo>
                  <a:cubicBezTo>
                    <a:pt x="407" y="338"/>
                    <a:pt x="405" y="330"/>
                    <a:pt x="397" y="325"/>
                  </a:cubicBezTo>
                  <a:cubicBezTo>
                    <a:pt x="385" y="317"/>
                    <a:pt x="373" y="307"/>
                    <a:pt x="360" y="300"/>
                  </a:cubicBezTo>
                  <a:cubicBezTo>
                    <a:pt x="335" y="287"/>
                    <a:pt x="309" y="276"/>
                    <a:pt x="285" y="259"/>
                  </a:cubicBezTo>
                  <a:cubicBezTo>
                    <a:pt x="279" y="254"/>
                    <a:pt x="271" y="251"/>
                    <a:pt x="262" y="251"/>
                  </a:cubicBezTo>
                  <a:cubicBezTo>
                    <a:pt x="217" y="251"/>
                    <a:pt x="173" y="257"/>
                    <a:pt x="135" y="285"/>
                  </a:cubicBezTo>
                  <a:cubicBezTo>
                    <a:pt x="134" y="286"/>
                    <a:pt x="132" y="287"/>
                    <a:pt x="131" y="288"/>
                  </a:cubicBezTo>
                  <a:cubicBezTo>
                    <a:pt x="109" y="303"/>
                    <a:pt x="95" y="324"/>
                    <a:pt x="94" y="352"/>
                  </a:cubicBezTo>
                  <a:cubicBezTo>
                    <a:pt x="94" y="373"/>
                    <a:pt x="95" y="393"/>
                    <a:pt x="101" y="413"/>
                  </a:cubicBezTo>
                  <a:cubicBezTo>
                    <a:pt x="107" y="436"/>
                    <a:pt x="118" y="456"/>
                    <a:pt x="131" y="475"/>
                  </a:cubicBezTo>
                  <a:cubicBezTo>
                    <a:pt x="156" y="509"/>
                    <a:pt x="181" y="543"/>
                    <a:pt x="208" y="578"/>
                  </a:cubicBezTo>
                  <a:close/>
                  <a:moveTo>
                    <a:pt x="507" y="353"/>
                  </a:moveTo>
                  <a:lnTo>
                    <a:pt x="507" y="353"/>
                  </a:lnTo>
                  <a:cubicBezTo>
                    <a:pt x="505" y="373"/>
                    <a:pt x="504" y="393"/>
                    <a:pt x="502" y="414"/>
                  </a:cubicBezTo>
                  <a:cubicBezTo>
                    <a:pt x="501" y="434"/>
                    <a:pt x="499" y="454"/>
                    <a:pt x="497" y="475"/>
                  </a:cubicBezTo>
                  <a:cubicBezTo>
                    <a:pt x="496" y="502"/>
                    <a:pt x="495" y="529"/>
                    <a:pt x="494" y="557"/>
                  </a:cubicBezTo>
                  <a:cubicBezTo>
                    <a:pt x="494" y="565"/>
                    <a:pt x="493" y="573"/>
                    <a:pt x="494" y="581"/>
                  </a:cubicBezTo>
                  <a:cubicBezTo>
                    <a:pt x="494" y="584"/>
                    <a:pt x="498" y="588"/>
                    <a:pt x="501" y="590"/>
                  </a:cubicBezTo>
                  <a:cubicBezTo>
                    <a:pt x="507" y="593"/>
                    <a:pt x="514" y="596"/>
                    <a:pt x="521" y="596"/>
                  </a:cubicBezTo>
                  <a:cubicBezTo>
                    <a:pt x="567" y="596"/>
                    <a:pt x="613" y="596"/>
                    <a:pt x="660" y="596"/>
                  </a:cubicBezTo>
                  <a:cubicBezTo>
                    <a:pt x="668" y="596"/>
                    <a:pt x="673" y="590"/>
                    <a:pt x="675" y="584"/>
                  </a:cubicBezTo>
                  <a:cubicBezTo>
                    <a:pt x="679" y="569"/>
                    <a:pt x="688" y="557"/>
                    <a:pt x="696" y="544"/>
                  </a:cubicBezTo>
                  <a:cubicBezTo>
                    <a:pt x="710" y="521"/>
                    <a:pt x="725" y="498"/>
                    <a:pt x="741" y="476"/>
                  </a:cubicBezTo>
                  <a:cubicBezTo>
                    <a:pt x="756" y="453"/>
                    <a:pt x="768" y="429"/>
                    <a:pt x="780" y="404"/>
                  </a:cubicBezTo>
                  <a:cubicBezTo>
                    <a:pt x="793" y="374"/>
                    <a:pt x="792" y="343"/>
                    <a:pt x="783" y="312"/>
                  </a:cubicBezTo>
                  <a:cubicBezTo>
                    <a:pt x="779" y="299"/>
                    <a:pt x="773" y="287"/>
                    <a:pt x="760" y="280"/>
                  </a:cubicBezTo>
                  <a:cubicBezTo>
                    <a:pt x="751" y="274"/>
                    <a:pt x="742" y="267"/>
                    <a:pt x="734" y="261"/>
                  </a:cubicBezTo>
                  <a:cubicBezTo>
                    <a:pt x="723" y="253"/>
                    <a:pt x="711" y="250"/>
                    <a:pt x="699" y="252"/>
                  </a:cubicBezTo>
                  <a:cubicBezTo>
                    <a:pt x="676" y="255"/>
                    <a:pt x="653" y="261"/>
                    <a:pt x="631" y="267"/>
                  </a:cubicBezTo>
                  <a:cubicBezTo>
                    <a:pt x="616" y="271"/>
                    <a:pt x="603" y="278"/>
                    <a:pt x="591" y="287"/>
                  </a:cubicBezTo>
                  <a:cubicBezTo>
                    <a:pt x="561" y="306"/>
                    <a:pt x="534" y="329"/>
                    <a:pt x="507" y="3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Freeform 87"/>
            <p:cNvSpPr>
              <a:spLocks/>
            </p:cNvSpPr>
            <p:nvPr/>
          </p:nvSpPr>
          <p:spPr bwMode="auto">
            <a:xfrm>
              <a:off x="8251825" y="2347913"/>
              <a:ext cx="455613" cy="73025"/>
            </a:xfrm>
            <a:custGeom>
              <a:avLst/>
              <a:gdLst>
                <a:gd name="T0" fmla="*/ 565 w 746"/>
                <a:gd name="T1" fmla="*/ 118 h 118"/>
                <a:gd name="T2" fmla="*/ 565 w 746"/>
                <a:gd name="T3" fmla="*/ 118 h 118"/>
                <a:gd name="T4" fmla="*/ 454 w 746"/>
                <a:gd name="T5" fmla="*/ 116 h 118"/>
                <a:gd name="T6" fmla="*/ 438 w 746"/>
                <a:gd name="T7" fmla="*/ 116 h 118"/>
                <a:gd name="T8" fmla="*/ 320 w 746"/>
                <a:gd name="T9" fmla="*/ 108 h 118"/>
                <a:gd name="T10" fmla="*/ 140 w 746"/>
                <a:gd name="T11" fmla="*/ 99 h 118"/>
                <a:gd name="T12" fmla="*/ 91 w 746"/>
                <a:gd name="T13" fmla="*/ 94 h 118"/>
                <a:gd name="T14" fmla="*/ 47 w 746"/>
                <a:gd name="T15" fmla="*/ 91 h 118"/>
                <a:gd name="T16" fmla="*/ 25 w 746"/>
                <a:gd name="T17" fmla="*/ 81 h 118"/>
                <a:gd name="T18" fmla="*/ 19 w 746"/>
                <a:gd name="T19" fmla="*/ 75 h 118"/>
                <a:gd name="T20" fmla="*/ 4 w 746"/>
                <a:gd name="T21" fmla="*/ 27 h 118"/>
                <a:gd name="T22" fmla="*/ 29 w 746"/>
                <a:gd name="T23" fmla="*/ 2 h 118"/>
                <a:gd name="T24" fmla="*/ 66 w 746"/>
                <a:gd name="T25" fmla="*/ 0 h 118"/>
                <a:gd name="T26" fmla="*/ 209 w 746"/>
                <a:gd name="T27" fmla="*/ 9 h 118"/>
                <a:gd name="T28" fmla="*/ 237 w 746"/>
                <a:gd name="T29" fmla="*/ 10 h 118"/>
                <a:gd name="T30" fmla="*/ 454 w 746"/>
                <a:gd name="T31" fmla="*/ 20 h 118"/>
                <a:gd name="T32" fmla="*/ 601 w 746"/>
                <a:gd name="T33" fmla="*/ 25 h 118"/>
                <a:gd name="T34" fmla="*/ 638 w 746"/>
                <a:gd name="T35" fmla="*/ 23 h 118"/>
                <a:gd name="T36" fmla="*/ 666 w 746"/>
                <a:gd name="T37" fmla="*/ 21 h 118"/>
                <a:gd name="T38" fmla="*/ 727 w 746"/>
                <a:gd name="T39" fmla="*/ 41 h 118"/>
                <a:gd name="T40" fmla="*/ 738 w 746"/>
                <a:gd name="T41" fmla="*/ 88 h 118"/>
                <a:gd name="T42" fmla="*/ 719 w 746"/>
                <a:gd name="T43" fmla="*/ 109 h 118"/>
                <a:gd name="T44" fmla="*/ 700 w 746"/>
                <a:gd name="T45" fmla="*/ 116 h 118"/>
                <a:gd name="T46" fmla="*/ 565 w 746"/>
                <a:gd name="T47" fmla="*/ 118 h 118"/>
                <a:gd name="T48" fmla="*/ 565 w 746"/>
                <a:gd name="T4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6" h="118">
                  <a:moveTo>
                    <a:pt x="565" y="118"/>
                  </a:moveTo>
                  <a:lnTo>
                    <a:pt x="565" y="118"/>
                  </a:lnTo>
                  <a:cubicBezTo>
                    <a:pt x="528" y="117"/>
                    <a:pt x="491" y="117"/>
                    <a:pt x="454" y="116"/>
                  </a:cubicBezTo>
                  <a:cubicBezTo>
                    <a:pt x="449" y="116"/>
                    <a:pt x="443" y="117"/>
                    <a:pt x="438" y="116"/>
                  </a:cubicBezTo>
                  <a:cubicBezTo>
                    <a:pt x="399" y="110"/>
                    <a:pt x="359" y="109"/>
                    <a:pt x="320" y="108"/>
                  </a:cubicBezTo>
                  <a:cubicBezTo>
                    <a:pt x="260" y="106"/>
                    <a:pt x="200" y="102"/>
                    <a:pt x="140" y="99"/>
                  </a:cubicBezTo>
                  <a:cubicBezTo>
                    <a:pt x="124" y="98"/>
                    <a:pt x="108" y="95"/>
                    <a:pt x="91" y="94"/>
                  </a:cubicBezTo>
                  <a:cubicBezTo>
                    <a:pt x="76" y="93"/>
                    <a:pt x="61" y="92"/>
                    <a:pt x="47" y="91"/>
                  </a:cubicBezTo>
                  <a:cubicBezTo>
                    <a:pt x="38" y="90"/>
                    <a:pt x="31" y="87"/>
                    <a:pt x="25" y="81"/>
                  </a:cubicBezTo>
                  <a:cubicBezTo>
                    <a:pt x="23" y="79"/>
                    <a:pt x="21" y="77"/>
                    <a:pt x="19" y="75"/>
                  </a:cubicBezTo>
                  <a:cubicBezTo>
                    <a:pt x="5" y="62"/>
                    <a:pt x="0" y="46"/>
                    <a:pt x="4" y="27"/>
                  </a:cubicBezTo>
                  <a:cubicBezTo>
                    <a:pt x="7" y="16"/>
                    <a:pt x="17" y="4"/>
                    <a:pt x="29" y="2"/>
                  </a:cubicBezTo>
                  <a:cubicBezTo>
                    <a:pt x="41" y="1"/>
                    <a:pt x="53" y="0"/>
                    <a:pt x="66" y="0"/>
                  </a:cubicBezTo>
                  <a:cubicBezTo>
                    <a:pt x="113" y="3"/>
                    <a:pt x="161" y="1"/>
                    <a:pt x="209" y="9"/>
                  </a:cubicBezTo>
                  <a:cubicBezTo>
                    <a:pt x="218" y="10"/>
                    <a:pt x="228" y="10"/>
                    <a:pt x="237" y="10"/>
                  </a:cubicBezTo>
                  <a:cubicBezTo>
                    <a:pt x="310" y="10"/>
                    <a:pt x="382" y="19"/>
                    <a:pt x="454" y="20"/>
                  </a:cubicBezTo>
                  <a:cubicBezTo>
                    <a:pt x="503" y="27"/>
                    <a:pt x="552" y="23"/>
                    <a:pt x="601" y="25"/>
                  </a:cubicBezTo>
                  <a:cubicBezTo>
                    <a:pt x="613" y="25"/>
                    <a:pt x="626" y="24"/>
                    <a:pt x="638" y="23"/>
                  </a:cubicBezTo>
                  <a:cubicBezTo>
                    <a:pt x="647" y="23"/>
                    <a:pt x="657" y="21"/>
                    <a:pt x="666" y="21"/>
                  </a:cubicBezTo>
                  <a:cubicBezTo>
                    <a:pt x="706" y="21"/>
                    <a:pt x="698" y="23"/>
                    <a:pt x="727" y="41"/>
                  </a:cubicBezTo>
                  <a:cubicBezTo>
                    <a:pt x="742" y="50"/>
                    <a:pt x="746" y="73"/>
                    <a:pt x="738" y="88"/>
                  </a:cubicBezTo>
                  <a:cubicBezTo>
                    <a:pt x="733" y="97"/>
                    <a:pt x="727" y="104"/>
                    <a:pt x="719" y="109"/>
                  </a:cubicBezTo>
                  <a:cubicBezTo>
                    <a:pt x="713" y="113"/>
                    <a:pt x="707" y="116"/>
                    <a:pt x="700" y="116"/>
                  </a:cubicBezTo>
                  <a:cubicBezTo>
                    <a:pt x="655" y="117"/>
                    <a:pt x="610" y="118"/>
                    <a:pt x="565" y="118"/>
                  </a:cubicBezTo>
                  <a:lnTo>
                    <a:pt x="565" y="11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63" name="Group 1162"/>
          <p:cNvGrpSpPr/>
          <p:nvPr userDrawn="1"/>
        </p:nvGrpSpPr>
        <p:grpSpPr>
          <a:xfrm>
            <a:off x="7583819" y="1578024"/>
            <a:ext cx="614363" cy="627063"/>
            <a:chOff x="8801100" y="1835150"/>
            <a:chExt cx="614363" cy="627063"/>
          </a:xfrm>
          <a:solidFill>
            <a:schemeClr val="bg2"/>
          </a:solidFill>
        </p:grpSpPr>
        <p:sp>
          <p:nvSpPr>
            <p:cNvPr id="1164" name="Freeform 88"/>
            <p:cNvSpPr>
              <a:spLocks noEditPoints="1"/>
            </p:cNvSpPr>
            <p:nvPr/>
          </p:nvSpPr>
          <p:spPr bwMode="auto">
            <a:xfrm>
              <a:off x="8801100" y="1835150"/>
              <a:ext cx="614363" cy="547688"/>
            </a:xfrm>
            <a:custGeom>
              <a:avLst/>
              <a:gdLst>
                <a:gd name="T0" fmla="*/ 575 w 1006"/>
                <a:gd name="T1" fmla="*/ 295 h 895"/>
                <a:gd name="T2" fmla="*/ 650 w 1006"/>
                <a:gd name="T3" fmla="*/ 403 h 895"/>
                <a:gd name="T4" fmla="*/ 711 w 1006"/>
                <a:gd name="T5" fmla="*/ 469 h 895"/>
                <a:gd name="T6" fmla="*/ 752 w 1006"/>
                <a:gd name="T7" fmla="*/ 429 h 895"/>
                <a:gd name="T8" fmla="*/ 908 w 1006"/>
                <a:gd name="T9" fmla="*/ 293 h 895"/>
                <a:gd name="T10" fmla="*/ 972 w 1006"/>
                <a:gd name="T11" fmla="*/ 296 h 895"/>
                <a:gd name="T12" fmla="*/ 1003 w 1006"/>
                <a:gd name="T13" fmla="*/ 371 h 895"/>
                <a:gd name="T14" fmla="*/ 986 w 1006"/>
                <a:gd name="T15" fmla="*/ 471 h 895"/>
                <a:gd name="T16" fmla="*/ 959 w 1006"/>
                <a:gd name="T17" fmla="*/ 569 h 895"/>
                <a:gd name="T18" fmla="*/ 922 w 1006"/>
                <a:gd name="T19" fmla="*/ 711 h 895"/>
                <a:gd name="T20" fmla="*/ 889 w 1006"/>
                <a:gd name="T21" fmla="*/ 837 h 895"/>
                <a:gd name="T22" fmla="*/ 823 w 1006"/>
                <a:gd name="T23" fmla="*/ 862 h 895"/>
                <a:gd name="T24" fmla="*/ 709 w 1006"/>
                <a:gd name="T25" fmla="*/ 853 h 895"/>
                <a:gd name="T26" fmla="*/ 533 w 1006"/>
                <a:gd name="T27" fmla="*/ 859 h 895"/>
                <a:gd name="T28" fmla="*/ 431 w 1006"/>
                <a:gd name="T29" fmla="*/ 865 h 895"/>
                <a:gd name="T30" fmla="*/ 240 w 1006"/>
                <a:gd name="T31" fmla="*/ 888 h 895"/>
                <a:gd name="T32" fmla="*/ 164 w 1006"/>
                <a:gd name="T33" fmla="*/ 859 h 895"/>
                <a:gd name="T34" fmla="*/ 85 w 1006"/>
                <a:gd name="T35" fmla="*/ 661 h 895"/>
                <a:gd name="T36" fmla="*/ 7 w 1006"/>
                <a:gd name="T37" fmla="*/ 503 h 895"/>
                <a:gd name="T38" fmla="*/ 30 w 1006"/>
                <a:gd name="T39" fmla="*/ 438 h 895"/>
                <a:gd name="T40" fmla="*/ 97 w 1006"/>
                <a:gd name="T41" fmla="*/ 421 h 895"/>
                <a:gd name="T42" fmla="*/ 212 w 1006"/>
                <a:gd name="T43" fmla="*/ 473 h 895"/>
                <a:gd name="T44" fmla="*/ 292 w 1006"/>
                <a:gd name="T45" fmla="*/ 486 h 895"/>
                <a:gd name="T46" fmla="*/ 408 w 1006"/>
                <a:gd name="T47" fmla="*/ 318 h 895"/>
                <a:gd name="T48" fmla="*/ 412 w 1006"/>
                <a:gd name="T49" fmla="*/ 292 h 895"/>
                <a:gd name="T50" fmla="*/ 377 w 1006"/>
                <a:gd name="T51" fmla="*/ 271 h 895"/>
                <a:gd name="T52" fmla="*/ 319 w 1006"/>
                <a:gd name="T53" fmla="*/ 160 h 895"/>
                <a:gd name="T54" fmla="*/ 447 w 1006"/>
                <a:gd name="T55" fmla="*/ 6 h 895"/>
                <a:gd name="T56" fmla="*/ 576 w 1006"/>
                <a:gd name="T57" fmla="*/ 34 h 895"/>
                <a:gd name="T58" fmla="*/ 618 w 1006"/>
                <a:gd name="T59" fmla="*/ 92 h 895"/>
                <a:gd name="T60" fmla="*/ 638 w 1006"/>
                <a:gd name="T61" fmla="*/ 175 h 895"/>
                <a:gd name="T62" fmla="*/ 602 w 1006"/>
                <a:gd name="T63" fmla="*/ 271 h 895"/>
                <a:gd name="T64" fmla="*/ 575 w 1006"/>
                <a:gd name="T65" fmla="*/ 295 h 895"/>
                <a:gd name="T66" fmla="*/ 347 w 1006"/>
                <a:gd name="T67" fmla="*/ 548 h 895"/>
                <a:gd name="T68" fmla="*/ 301 w 1006"/>
                <a:gd name="T69" fmla="*/ 611 h 895"/>
                <a:gd name="T70" fmla="*/ 199 w 1006"/>
                <a:gd name="T71" fmla="*/ 563 h 895"/>
                <a:gd name="T72" fmla="*/ 126 w 1006"/>
                <a:gd name="T73" fmla="*/ 545 h 895"/>
                <a:gd name="T74" fmla="*/ 136 w 1006"/>
                <a:gd name="T75" fmla="*/ 570 h 895"/>
                <a:gd name="T76" fmla="*/ 234 w 1006"/>
                <a:gd name="T77" fmla="*/ 782 h 895"/>
                <a:gd name="T78" fmla="*/ 292 w 1006"/>
                <a:gd name="T79" fmla="*/ 784 h 895"/>
                <a:gd name="T80" fmla="*/ 451 w 1006"/>
                <a:gd name="T81" fmla="*/ 768 h 895"/>
                <a:gd name="T82" fmla="*/ 582 w 1006"/>
                <a:gd name="T83" fmla="*/ 766 h 895"/>
                <a:gd name="T84" fmla="*/ 749 w 1006"/>
                <a:gd name="T85" fmla="*/ 763 h 895"/>
                <a:gd name="T86" fmla="*/ 809 w 1006"/>
                <a:gd name="T87" fmla="*/ 752 h 895"/>
                <a:gd name="T88" fmla="*/ 839 w 1006"/>
                <a:gd name="T89" fmla="*/ 625 h 895"/>
                <a:gd name="T90" fmla="*/ 900 w 1006"/>
                <a:gd name="T91" fmla="*/ 422 h 895"/>
                <a:gd name="T92" fmla="*/ 891 w 1006"/>
                <a:gd name="T93" fmla="*/ 421 h 895"/>
                <a:gd name="T94" fmla="*/ 793 w 1006"/>
                <a:gd name="T95" fmla="*/ 520 h 895"/>
                <a:gd name="T96" fmla="*/ 733 w 1006"/>
                <a:gd name="T97" fmla="*/ 574 h 895"/>
                <a:gd name="T98" fmla="*/ 681 w 1006"/>
                <a:gd name="T99" fmla="*/ 578 h 895"/>
                <a:gd name="T100" fmla="*/ 611 w 1006"/>
                <a:gd name="T101" fmla="*/ 504 h 895"/>
                <a:gd name="T102" fmla="*/ 500 w 1006"/>
                <a:gd name="T103" fmla="*/ 342 h 895"/>
                <a:gd name="T104" fmla="*/ 462 w 1006"/>
                <a:gd name="T105" fmla="*/ 380 h 895"/>
                <a:gd name="T106" fmla="*/ 347 w 1006"/>
                <a:gd name="T107" fmla="*/ 548 h 895"/>
                <a:gd name="T108" fmla="*/ 470 w 1006"/>
                <a:gd name="T109" fmla="*/ 95 h 895"/>
                <a:gd name="T110" fmla="*/ 414 w 1006"/>
                <a:gd name="T111" fmla="*/ 117 h 895"/>
                <a:gd name="T112" fmla="*/ 475 w 1006"/>
                <a:gd name="T113" fmla="*/ 235 h 895"/>
                <a:gd name="T114" fmla="*/ 517 w 1006"/>
                <a:gd name="T115" fmla="*/ 219 h 895"/>
                <a:gd name="T116" fmla="*/ 545 w 1006"/>
                <a:gd name="T117" fmla="*/ 163 h 895"/>
                <a:gd name="T118" fmla="*/ 531 w 1006"/>
                <a:gd name="T119" fmla="*/ 118 h 895"/>
                <a:gd name="T120" fmla="*/ 470 w 1006"/>
                <a:gd name="T121" fmla="*/ 95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6" h="895">
                  <a:moveTo>
                    <a:pt x="575" y="295"/>
                  </a:moveTo>
                  <a:lnTo>
                    <a:pt x="575" y="295"/>
                  </a:lnTo>
                  <a:cubicBezTo>
                    <a:pt x="578" y="299"/>
                    <a:pt x="579" y="303"/>
                    <a:pt x="582" y="306"/>
                  </a:cubicBezTo>
                  <a:cubicBezTo>
                    <a:pt x="607" y="336"/>
                    <a:pt x="629" y="369"/>
                    <a:pt x="650" y="403"/>
                  </a:cubicBezTo>
                  <a:cubicBezTo>
                    <a:pt x="664" y="425"/>
                    <a:pt x="678" y="446"/>
                    <a:pt x="693" y="468"/>
                  </a:cubicBezTo>
                  <a:cubicBezTo>
                    <a:pt x="697" y="474"/>
                    <a:pt x="705" y="474"/>
                    <a:pt x="711" y="469"/>
                  </a:cubicBezTo>
                  <a:cubicBezTo>
                    <a:pt x="713" y="468"/>
                    <a:pt x="715" y="466"/>
                    <a:pt x="717" y="464"/>
                  </a:cubicBezTo>
                  <a:cubicBezTo>
                    <a:pt x="729" y="453"/>
                    <a:pt x="741" y="442"/>
                    <a:pt x="752" y="429"/>
                  </a:cubicBezTo>
                  <a:cubicBezTo>
                    <a:pt x="782" y="394"/>
                    <a:pt x="818" y="365"/>
                    <a:pt x="852" y="334"/>
                  </a:cubicBezTo>
                  <a:cubicBezTo>
                    <a:pt x="873" y="322"/>
                    <a:pt x="890" y="307"/>
                    <a:pt x="908" y="293"/>
                  </a:cubicBezTo>
                  <a:cubicBezTo>
                    <a:pt x="921" y="283"/>
                    <a:pt x="935" y="280"/>
                    <a:pt x="951" y="284"/>
                  </a:cubicBezTo>
                  <a:cubicBezTo>
                    <a:pt x="960" y="285"/>
                    <a:pt x="964" y="294"/>
                    <a:pt x="972" y="296"/>
                  </a:cubicBezTo>
                  <a:cubicBezTo>
                    <a:pt x="994" y="302"/>
                    <a:pt x="1001" y="318"/>
                    <a:pt x="1004" y="338"/>
                  </a:cubicBezTo>
                  <a:cubicBezTo>
                    <a:pt x="1006" y="349"/>
                    <a:pt x="1006" y="360"/>
                    <a:pt x="1003" y="371"/>
                  </a:cubicBezTo>
                  <a:cubicBezTo>
                    <a:pt x="998" y="388"/>
                    <a:pt x="995" y="405"/>
                    <a:pt x="992" y="423"/>
                  </a:cubicBezTo>
                  <a:cubicBezTo>
                    <a:pt x="990" y="439"/>
                    <a:pt x="988" y="455"/>
                    <a:pt x="986" y="471"/>
                  </a:cubicBezTo>
                  <a:cubicBezTo>
                    <a:pt x="985" y="493"/>
                    <a:pt x="976" y="514"/>
                    <a:pt x="972" y="535"/>
                  </a:cubicBezTo>
                  <a:cubicBezTo>
                    <a:pt x="970" y="547"/>
                    <a:pt x="965" y="558"/>
                    <a:pt x="959" y="569"/>
                  </a:cubicBezTo>
                  <a:cubicBezTo>
                    <a:pt x="952" y="582"/>
                    <a:pt x="948" y="597"/>
                    <a:pt x="944" y="611"/>
                  </a:cubicBezTo>
                  <a:cubicBezTo>
                    <a:pt x="936" y="644"/>
                    <a:pt x="929" y="678"/>
                    <a:pt x="922" y="711"/>
                  </a:cubicBezTo>
                  <a:cubicBezTo>
                    <a:pt x="916" y="735"/>
                    <a:pt x="913" y="759"/>
                    <a:pt x="907" y="783"/>
                  </a:cubicBezTo>
                  <a:cubicBezTo>
                    <a:pt x="902" y="802"/>
                    <a:pt x="897" y="820"/>
                    <a:pt x="889" y="837"/>
                  </a:cubicBezTo>
                  <a:cubicBezTo>
                    <a:pt x="883" y="853"/>
                    <a:pt x="870" y="864"/>
                    <a:pt x="851" y="864"/>
                  </a:cubicBezTo>
                  <a:cubicBezTo>
                    <a:pt x="842" y="865"/>
                    <a:pt x="832" y="863"/>
                    <a:pt x="823" y="862"/>
                  </a:cubicBezTo>
                  <a:cubicBezTo>
                    <a:pt x="813" y="861"/>
                    <a:pt x="804" y="859"/>
                    <a:pt x="794" y="858"/>
                  </a:cubicBezTo>
                  <a:cubicBezTo>
                    <a:pt x="766" y="856"/>
                    <a:pt x="737" y="855"/>
                    <a:pt x="709" y="853"/>
                  </a:cubicBezTo>
                  <a:cubicBezTo>
                    <a:pt x="695" y="853"/>
                    <a:pt x="681" y="853"/>
                    <a:pt x="668" y="854"/>
                  </a:cubicBezTo>
                  <a:cubicBezTo>
                    <a:pt x="623" y="856"/>
                    <a:pt x="578" y="858"/>
                    <a:pt x="533" y="859"/>
                  </a:cubicBezTo>
                  <a:cubicBezTo>
                    <a:pt x="524" y="860"/>
                    <a:pt x="516" y="860"/>
                    <a:pt x="508" y="860"/>
                  </a:cubicBezTo>
                  <a:cubicBezTo>
                    <a:pt x="482" y="859"/>
                    <a:pt x="456" y="858"/>
                    <a:pt x="431" y="865"/>
                  </a:cubicBezTo>
                  <a:cubicBezTo>
                    <a:pt x="394" y="865"/>
                    <a:pt x="358" y="873"/>
                    <a:pt x="321" y="876"/>
                  </a:cubicBezTo>
                  <a:cubicBezTo>
                    <a:pt x="294" y="877"/>
                    <a:pt x="266" y="881"/>
                    <a:pt x="240" y="888"/>
                  </a:cubicBezTo>
                  <a:cubicBezTo>
                    <a:pt x="235" y="889"/>
                    <a:pt x="229" y="890"/>
                    <a:pt x="224" y="891"/>
                  </a:cubicBezTo>
                  <a:cubicBezTo>
                    <a:pt x="200" y="895"/>
                    <a:pt x="173" y="882"/>
                    <a:pt x="164" y="859"/>
                  </a:cubicBezTo>
                  <a:cubicBezTo>
                    <a:pt x="155" y="837"/>
                    <a:pt x="149" y="815"/>
                    <a:pt x="141" y="793"/>
                  </a:cubicBezTo>
                  <a:cubicBezTo>
                    <a:pt x="126" y="748"/>
                    <a:pt x="107" y="704"/>
                    <a:pt x="85" y="661"/>
                  </a:cubicBezTo>
                  <a:cubicBezTo>
                    <a:pt x="66" y="625"/>
                    <a:pt x="47" y="589"/>
                    <a:pt x="28" y="552"/>
                  </a:cubicBezTo>
                  <a:cubicBezTo>
                    <a:pt x="20" y="537"/>
                    <a:pt x="12" y="521"/>
                    <a:pt x="7" y="503"/>
                  </a:cubicBezTo>
                  <a:cubicBezTo>
                    <a:pt x="7" y="501"/>
                    <a:pt x="5" y="498"/>
                    <a:pt x="4" y="496"/>
                  </a:cubicBezTo>
                  <a:cubicBezTo>
                    <a:pt x="1" y="466"/>
                    <a:pt x="0" y="454"/>
                    <a:pt x="30" y="438"/>
                  </a:cubicBezTo>
                  <a:cubicBezTo>
                    <a:pt x="37" y="435"/>
                    <a:pt x="43" y="429"/>
                    <a:pt x="50" y="425"/>
                  </a:cubicBezTo>
                  <a:cubicBezTo>
                    <a:pt x="65" y="417"/>
                    <a:pt x="80" y="412"/>
                    <a:pt x="97" y="421"/>
                  </a:cubicBezTo>
                  <a:cubicBezTo>
                    <a:pt x="104" y="425"/>
                    <a:pt x="112" y="427"/>
                    <a:pt x="119" y="432"/>
                  </a:cubicBezTo>
                  <a:cubicBezTo>
                    <a:pt x="148" y="450"/>
                    <a:pt x="179" y="463"/>
                    <a:pt x="212" y="473"/>
                  </a:cubicBezTo>
                  <a:cubicBezTo>
                    <a:pt x="232" y="479"/>
                    <a:pt x="251" y="486"/>
                    <a:pt x="270" y="493"/>
                  </a:cubicBezTo>
                  <a:cubicBezTo>
                    <a:pt x="280" y="496"/>
                    <a:pt x="286" y="492"/>
                    <a:pt x="292" y="486"/>
                  </a:cubicBezTo>
                  <a:cubicBezTo>
                    <a:pt x="295" y="482"/>
                    <a:pt x="299" y="478"/>
                    <a:pt x="302" y="473"/>
                  </a:cubicBezTo>
                  <a:cubicBezTo>
                    <a:pt x="333" y="418"/>
                    <a:pt x="372" y="369"/>
                    <a:pt x="408" y="318"/>
                  </a:cubicBezTo>
                  <a:cubicBezTo>
                    <a:pt x="410" y="314"/>
                    <a:pt x="412" y="311"/>
                    <a:pt x="414" y="307"/>
                  </a:cubicBezTo>
                  <a:cubicBezTo>
                    <a:pt x="417" y="303"/>
                    <a:pt x="416" y="295"/>
                    <a:pt x="412" y="292"/>
                  </a:cubicBezTo>
                  <a:cubicBezTo>
                    <a:pt x="409" y="290"/>
                    <a:pt x="405" y="287"/>
                    <a:pt x="402" y="285"/>
                  </a:cubicBezTo>
                  <a:cubicBezTo>
                    <a:pt x="394" y="280"/>
                    <a:pt x="385" y="275"/>
                    <a:pt x="377" y="271"/>
                  </a:cubicBezTo>
                  <a:cubicBezTo>
                    <a:pt x="351" y="258"/>
                    <a:pt x="336" y="236"/>
                    <a:pt x="328" y="208"/>
                  </a:cubicBezTo>
                  <a:cubicBezTo>
                    <a:pt x="323" y="193"/>
                    <a:pt x="321" y="177"/>
                    <a:pt x="319" y="160"/>
                  </a:cubicBezTo>
                  <a:cubicBezTo>
                    <a:pt x="314" y="125"/>
                    <a:pt x="328" y="96"/>
                    <a:pt x="349" y="70"/>
                  </a:cubicBezTo>
                  <a:cubicBezTo>
                    <a:pt x="376" y="36"/>
                    <a:pt x="406" y="18"/>
                    <a:pt x="447" y="6"/>
                  </a:cubicBezTo>
                  <a:cubicBezTo>
                    <a:pt x="467" y="0"/>
                    <a:pt x="488" y="1"/>
                    <a:pt x="508" y="7"/>
                  </a:cubicBezTo>
                  <a:cubicBezTo>
                    <a:pt x="531" y="14"/>
                    <a:pt x="555" y="21"/>
                    <a:pt x="576" y="34"/>
                  </a:cubicBezTo>
                  <a:cubicBezTo>
                    <a:pt x="587" y="41"/>
                    <a:pt x="596" y="48"/>
                    <a:pt x="601" y="60"/>
                  </a:cubicBezTo>
                  <a:cubicBezTo>
                    <a:pt x="607" y="71"/>
                    <a:pt x="613" y="81"/>
                    <a:pt x="618" y="92"/>
                  </a:cubicBezTo>
                  <a:cubicBezTo>
                    <a:pt x="629" y="113"/>
                    <a:pt x="635" y="136"/>
                    <a:pt x="638" y="159"/>
                  </a:cubicBezTo>
                  <a:cubicBezTo>
                    <a:pt x="639" y="164"/>
                    <a:pt x="638" y="170"/>
                    <a:pt x="638" y="175"/>
                  </a:cubicBezTo>
                  <a:cubicBezTo>
                    <a:pt x="637" y="189"/>
                    <a:pt x="635" y="202"/>
                    <a:pt x="633" y="216"/>
                  </a:cubicBezTo>
                  <a:cubicBezTo>
                    <a:pt x="631" y="239"/>
                    <a:pt x="621" y="257"/>
                    <a:pt x="602" y="271"/>
                  </a:cubicBezTo>
                  <a:cubicBezTo>
                    <a:pt x="595" y="276"/>
                    <a:pt x="588" y="280"/>
                    <a:pt x="582" y="285"/>
                  </a:cubicBezTo>
                  <a:cubicBezTo>
                    <a:pt x="579" y="287"/>
                    <a:pt x="577" y="292"/>
                    <a:pt x="575" y="295"/>
                  </a:cubicBezTo>
                  <a:close/>
                  <a:moveTo>
                    <a:pt x="347" y="548"/>
                  </a:moveTo>
                  <a:lnTo>
                    <a:pt x="347" y="548"/>
                  </a:lnTo>
                  <a:cubicBezTo>
                    <a:pt x="348" y="557"/>
                    <a:pt x="349" y="565"/>
                    <a:pt x="348" y="573"/>
                  </a:cubicBezTo>
                  <a:cubicBezTo>
                    <a:pt x="347" y="599"/>
                    <a:pt x="326" y="616"/>
                    <a:pt x="301" y="611"/>
                  </a:cubicBezTo>
                  <a:cubicBezTo>
                    <a:pt x="283" y="608"/>
                    <a:pt x="266" y="603"/>
                    <a:pt x="253" y="591"/>
                  </a:cubicBezTo>
                  <a:cubicBezTo>
                    <a:pt x="237" y="577"/>
                    <a:pt x="218" y="570"/>
                    <a:pt x="199" y="563"/>
                  </a:cubicBezTo>
                  <a:cubicBezTo>
                    <a:pt x="177" y="556"/>
                    <a:pt x="155" y="549"/>
                    <a:pt x="132" y="542"/>
                  </a:cubicBezTo>
                  <a:cubicBezTo>
                    <a:pt x="131" y="541"/>
                    <a:pt x="128" y="543"/>
                    <a:pt x="126" y="545"/>
                  </a:cubicBezTo>
                  <a:cubicBezTo>
                    <a:pt x="125" y="545"/>
                    <a:pt x="125" y="548"/>
                    <a:pt x="126" y="549"/>
                  </a:cubicBezTo>
                  <a:cubicBezTo>
                    <a:pt x="129" y="556"/>
                    <a:pt x="132" y="563"/>
                    <a:pt x="136" y="570"/>
                  </a:cubicBezTo>
                  <a:cubicBezTo>
                    <a:pt x="168" y="625"/>
                    <a:pt x="196" y="681"/>
                    <a:pt x="218" y="740"/>
                  </a:cubicBezTo>
                  <a:cubicBezTo>
                    <a:pt x="223" y="754"/>
                    <a:pt x="229" y="768"/>
                    <a:pt x="234" y="782"/>
                  </a:cubicBezTo>
                  <a:cubicBezTo>
                    <a:pt x="236" y="786"/>
                    <a:pt x="243" y="790"/>
                    <a:pt x="247" y="790"/>
                  </a:cubicBezTo>
                  <a:cubicBezTo>
                    <a:pt x="262" y="788"/>
                    <a:pt x="277" y="785"/>
                    <a:pt x="292" y="784"/>
                  </a:cubicBezTo>
                  <a:cubicBezTo>
                    <a:pt x="337" y="781"/>
                    <a:pt x="382" y="777"/>
                    <a:pt x="426" y="770"/>
                  </a:cubicBezTo>
                  <a:cubicBezTo>
                    <a:pt x="434" y="769"/>
                    <a:pt x="443" y="769"/>
                    <a:pt x="451" y="768"/>
                  </a:cubicBezTo>
                  <a:cubicBezTo>
                    <a:pt x="474" y="768"/>
                    <a:pt x="497" y="768"/>
                    <a:pt x="520" y="768"/>
                  </a:cubicBezTo>
                  <a:cubicBezTo>
                    <a:pt x="541" y="767"/>
                    <a:pt x="562" y="768"/>
                    <a:pt x="582" y="766"/>
                  </a:cubicBezTo>
                  <a:cubicBezTo>
                    <a:pt x="619" y="761"/>
                    <a:pt x="655" y="762"/>
                    <a:pt x="692" y="760"/>
                  </a:cubicBezTo>
                  <a:cubicBezTo>
                    <a:pt x="711" y="759"/>
                    <a:pt x="730" y="760"/>
                    <a:pt x="749" y="763"/>
                  </a:cubicBezTo>
                  <a:cubicBezTo>
                    <a:pt x="764" y="765"/>
                    <a:pt x="779" y="764"/>
                    <a:pt x="794" y="765"/>
                  </a:cubicBezTo>
                  <a:cubicBezTo>
                    <a:pt x="801" y="765"/>
                    <a:pt x="807" y="759"/>
                    <a:pt x="809" y="752"/>
                  </a:cubicBezTo>
                  <a:cubicBezTo>
                    <a:pt x="810" y="748"/>
                    <a:pt x="811" y="744"/>
                    <a:pt x="812" y="740"/>
                  </a:cubicBezTo>
                  <a:cubicBezTo>
                    <a:pt x="821" y="702"/>
                    <a:pt x="830" y="663"/>
                    <a:pt x="839" y="625"/>
                  </a:cubicBezTo>
                  <a:cubicBezTo>
                    <a:pt x="847" y="592"/>
                    <a:pt x="857" y="559"/>
                    <a:pt x="872" y="528"/>
                  </a:cubicBezTo>
                  <a:cubicBezTo>
                    <a:pt x="888" y="494"/>
                    <a:pt x="893" y="458"/>
                    <a:pt x="900" y="422"/>
                  </a:cubicBezTo>
                  <a:cubicBezTo>
                    <a:pt x="900" y="421"/>
                    <a:pt x="898" y="419"/>
                    <a:pt x="898" y="419"/>
                  </a:cubicBezTo>
                  <a:cubicBezTo>
                    <a:pt x="895" y="419"/>
                    <a:pt x="892" y="419"/>
                    <a:pt x="891" y="421"/>
                  </a:cubicBezTo>
                  <a:cubicBezTo>
                    <a:pt x="863" y="449"/>
                    <a:pt x="832" y="474"/>
                    <a:pt x="808" y="506"/>
                  </a:cubicBezTo>
                  <a:cubicBezTo>
                    <a:pt x="804" y="511"/>
                    <a:pt x="799" y="516"/>
                    <a:pt x="793" y="520"/>
                  </a:cubicBezTo>
                  <a:cubicBezTo>
                    <a:pt x="782" y="528"/>
                    <a:pt x="773" y="538"/>
                    <a:pt x="764" y="549"/>
                  </a:cubicBezTo>
                  <a:cubicBezTo>
                    <a:pt x="756" y="560"/>
                    <a:pt x="745" y="567"/>
                    <a:pt x="733" y="574"/>
                  </a:cubicBezTo>
                  <a:cubicBezTo>
                    <a:pt x="723" y="580"/>
                    <a:pt x="712" y="582"/>
                    <a:pt x="701" y="581"/>
                  </a:cubicBezTo>
                  <a:cubicBezTo>
                    <a:pt x="695" y="581"/>
                    <a:pt x="688" y="580"/>
                    <a:pt x="681" y="578"/>
                  </a:cubicBezTo>
                  <a:cubicBezTo>
                    <a:pt x="665" y="575"/>
                    <a:pt x="651" y="567"/>
                    <a:pt x="641" y="552"/>
                  </a:cubicBezTo>
                  <a:cubicBezTo>
                    <a:pt x="631" y="536"/>
                    <a:pt x="621" y="520"/>
                    <a:pt x="611" y="504"/>
                  </a:cubicBezTo>
                  <a:cubicBezTo>
                    <a:pt x="598" y="484"/>
                    <a:pt x="584" y="466"/>
                    <a:pt x="573" y="445"/>
                  </a:cubicBezTo>
                  <a:cubicBezTo>
                    <a:pt x="552" y="408"/>
                    <a:pt x="525" y="376"/>
                    <a:pt x="500" y="342"/>
                  </a:cubicBezTo>
                  <a:cubicBezTo>
                    <a:pt x="497" y="337"/>
                    <a:pt x="489" y="337"/>
                    <a:pt x="486" y="342"/>
                  </a:cubicBezTo>
                  <a:cubicBezTo>
                    <a:pt x="478" y="354"/>
                    <a:pt x="471" y="367"/>
                    <a:pt x="462" y="380"/>
                  </a:cubicBezTo>
                  <a:cubicBezTo>
                    <a:pt x="435" y="420"/>
                    <a:pt x="409" y="462"/>
                    <a:pt x="382" y="503"/>
                  </a:cubicBezTo>
                  <a:cubicBezTo>
                    <a:pt x="371" y="519"/>
                    <a:pt x="363" y="536"/>
                    <a:pt x="347" y="548"/>
                  </a:cubicBezTo>
                  <a:close/>
                  <a:moveTo>
                    <a:pt x="470" y="95"/>
                  </a:moveTo>
                  <a:lnTo>
                    <a:pt x="470" y="95"/>
                  </a:lnTo>
                  <a:cubicBezTo>
                    <a:pt x="451" y="97"/>
                    <a:pt x="433" y="103"/>
                    <a:pt x="417" y="114"/>
                  </a:cubicBezTo>
                  <a:cubicBezTo>
                    <a:pt x="416" y="115"/>
                    <a:pt x="415" y="116"/>
                    <a:pt x="414" y="117"/>
                  </a:cubicBezTo>
                  <a:cubicBezTo>
                    <a:pt x="392" y="146"/>
                    <a:pt x="401" y="183"/>
                    <a:pt x="421" y="199"/>
                  </a:cubicBezTo>
                  <a:cubicBezTo>
                    <a:pt x="437" y="213"/>
                    <a:pt x="455" y="225"/>
                    <a:pt x="475" y="235"/>
                  </a:cubicBezTo>
                  <a:cubicBezTo>
                    <a:pt x="484" y="240"/>
                    <a:pt x="493" y="239"/>
                    <a:pt x="501" y="232"/>
                  </a:cubicBezTo>
                  <a:cubicBezTo>
                    <a:pt x="506" y="227"/>
                    <a:pt x="512" y="223"/>
                    <a:pt x="517" y="219"/>
                  </a:cubicBezTo>
                  <a:cubicBezTo>
                    <a:pt x="532" y="210"/>
                    <a:pt x="541" y="197"/>
                    <a:pt x="543" y="179"/>
                  </a:cubicBezTo>
                  <a:cubicBezTo>
                    <a:pt x="543" y="174"/>
                    <a:pt x="545" y="169"/>
                    <a:pt x="545" y="163"/>
                  </a:cubicBezTo>
                  <a:cubicBezTo>
                    <a:pt x="546" y="159"/>
                    <a:pt x="546" y="155"/>
                    <a:pt x="546" y="151"/>
                  </a:cubicBezTo>
                  <a:cubicBezTo>
                    <a:pt x="544" y="139"/>
                    <a:pt x="537" y="128"/>
                    <a:pt x="531" y="118"/>
                  </a:cubicBezTo>
                  <a:cubicBezTo>
                    <a:pt x="530" y="115"/>
                    <a:pt x="527" y="113"/>
                    <a:pt x="525" y="112"/>
                  </a:cubicBezTo>
                  <a:cubicBezTo>
                    <a:pt x="508" y="103"/>
                    <a:pt x="490" y="97"/>
                    <a:pt x="470" y="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Freeform 89"/>
            <p:cNvSpPr>
              <a:spLocks/>
            </p:cNvSpPr>
            <p:nvPr/>
          </p:nvSpPr>
          <p:spPr bwMode="auto">
            <a:xfrm>
              <a:off x="8896350" y="2384425"/>
              <a:ext cx="466725" cy="77788"/>
            </a:xfrm>
            <a:custGeom>
              <a:avLst/>
              <a:gdLst>
                <a:gd name="T0" fmla="*/ 693 w 763"/>
                <a:gd name="T1" fmla="*/ 105 h 125"/>
                <a:gd name="T2" fmla="*/ 693 w 763"/>
                <a:gd name="T3" fmla="*/ 105 h 125"/>
                <a:gd name="T4" fmla="*/ 673 w 763"/>
                <a:gd name="T5" fmla="*/ 103 h 125"/>
                <a:gd name="T6" fmla="*/ 567 w 763"/>
                <a:gd name="T7" fmla="*/ 92 h 125"/>
                <a:gd name="T8" fmla="*/ 535 w 763"/>
                <a:gd name="T9" fmla="*/ 92 h 125"/>
                <a:gd name="T10" fmla="*/ 404 w 763"/>
                <a:gd name="T11" fmla="*/ 97 h 125"/>
                <a:gd name="T12" fmla="*/ 261 w 763"/>
                <a:gd name="T13" fmla="*/ 104 h 125"/>
                <a:gd name="T14" fmla="*/ 224 w 763"/>
                <a:gd name="T15" fmla="*/ 107 h 125"/>
                <a:gd name="T16" fmla="*/ 159 w 763"/>
                <a:gd name="T17" fmla="*/ 112 h 125"/>
                <a:gd name="T18" fmla="*/ 147 w 763"/>
                <a:gd name="T19" fmla="*/ 112 h 125"/>
                <a:gd name="T20" fmla="*/ 74 w 763"/>
                <a:gd name="T21" fmla="*/ 119 h 125"/>
                <a:gd name="T22" fmla="*/ 18 w 763"/>
                <a:gd name="T23" fmla="*/ 103 h 125"/>
                <a:gd name="T24" fmla="*/ 2 w 763"/>
                <a:gd name="T25" fmla="*/ 71 h 125"/>
                <a:gd name="T26" fmla="*/ 8 w 763"/>
                <a:gd name="T27" fmla="*/ 48 h 125"/>
                <a:gd name="T28" fmla="*/ 35 w 763"/>
                <a:gd name="T29" fmla="*/ 31 h 125"/>
                <a:gd name="T30" fmla="*/ 75 w 763"/>
                <a:gd name="T31" fmla="*/ 25 h 125"/>
                <a:gd name="T32" fmla="*/ 136 w 763"/>
                <a:gd name="T33" fmla="*/ 18 h 125"/>
                <a:gd name="T34" fmla="*/ 140 w 763"/>
                <a:gd name="T35" fmla="*/ 17 h 125"/>
                <a:gd name="T36" fmla="*/ 287 w 763"/>
                <a:gd name="T37" fmla="*/ 8 h 125"/>
                <a:gd name="T38" fmla="*/ 488 w 763"/>
                <a:gd name="T39" fmla="*/ 2 h 125"/>
                <a:gd name="T40" fmla="*/ 561 w 763"/>
                <a:gd name="T41" fmla="*/ 1 h 125"/>
                <a:gd name="T42" fmla="*/ 577 w 763"/>
                <a:gd name="T43" fmla="*/ 1 h 125"/>
                <a:gd name="T44" fmla="*/ 704 w 763"/>
                <a:gd name="T45" fmla="*/ 11 h 125"/>
                <a:gd name="T46" fmla="*/ 732 w 763"/>
                <a:gd name="T47" fmla="*/ 15 h 125"/>
                <a:gd name="T48" fmla="*/ 755 w 763"/>
                <a:gd name="T49" fmla="*/ 31 h 125"/>
                <a:gd name="T50" fmla="*/ 763 w 763"/>
                <a:gd name="T51" fmla="*/ 54 h 125"/>
                <a:gd name="T52" fmla="*/ 762 w 763"/>
                <a:gd name="T53" fmla="*/ 66 h 125"/>
                <a:gd name="T54" fmla="*/ 754 w 763"/>
                <a:gd name="T55" fmla="*/ 88 h 125"/>
                <a:gd name="T56" fmla="*/ 722 w 763"/>
                <a:gd name="T57" fmla="*/ 105 h 125"/>
                <a:gd name="T58" fmla="*/ 693 w 763"/>
                <a:gd name="T59" fmla="*/ 10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3" h="125">
                  <a:moveTo>
                    <a:pt x="693" y="105"/>
                  </a:moveTo>
                  <a:lnTo>
                    <a:pt x="693" y="105"/>
                  </a:lnTo>
                  <a:cubicBezTo>
                    <a:pt x="692" y="105"/>
                    <a:pt x="682" y="104"/>
                    <a:pt x="673" y="103"/>
                  </a:cubicBezTo>
                  <a:cubicBezTo>
                    <a:pt x="638" y="99"/>
                    <a:pt x="602" y="96"/>
                    <a:pt x="567" y="92"/>
                  </a:cubicBezTo>
                  <a:cubicBezTo>
                    <a:pt x="556" y="91"/>
                    <a:pt x="545" y="91"/>
                    <a:pt x="535" y="92"/>
                  </a:cubicBezTo>
                  <a:cubicBezTo>
                    <a:pt x="491" y="98"/>
                    <a:pt x="447" y="96"/>
                    <a:pt x="404" y="97"/>
                  </a:cubicBezTo>
                  <a:cubicBezTo>
                    <a:pt x="356" y="98"/>
                    <a:pt x="308" y="99"/>
                    <a:pt x="261" y="104"/>
                  </a:cubicBezTo>
                  <a:cubicBezTo>
                    <a:pt x="249" y="106"/>
                    <a:pt x="236" y="106"/>
                    <a:pt x="224" y="107"/>
                  </a:cubicBezTo>
                  <a:cubicBezTo>
                    <a:pt x="202" y="107"/>
                    <a:pt x="181" y="107"/>
                    <a:pt x="159" y="112"/>
                  </a:cubicBezTo>
                  <a:cubicBezTo>
                    <a:pt x="155" y="113"/>
                    <a:pt x="151" y="112"/>
                    <a:pt x="147" y="112"/>
                  </a:cubicBezTo>
                  <a:cubicBezTo>
                    <a:pt x="122" y="111"/>
                    <a:pt x="98" y="114"/>
                    <a:pt x="74" y="119"/>
                  </a:cubicBezTo>
                  <a:cubicBezTo>
                    <a:pt x="51" y="125"/>
                    <a:pt x="34" y="117"/>
                    <a:pt x="18" y="103"/>
                  </a:cubicBezTo>
                  <a:cubicBezTo>
                    <a:pt x="9" y="94"/>
                    <a:pt x="3" y="83"/>
                    <a:pt x="2" y="71"/>
                  </a:cubicBezTo>
                  <a:cubicBezTo>
                    <a:pt x="0" y="62"/>
                    <a:pt x="3" y="54"/>
                    <a:pt x="8" y="48"/>
                  </a:cubicBezTo>
                  <a:cubicBezTo>
                    <a:pt x="15" y="39"/>
                    <a:pt x="24" y="33"/>
                    <a:pt x="35" y="31"/>
                  </a:cubicBezTo>
                  <a:cubicBezTo>
                    <a:pt x="48" y="28"/>
                    <a:pt x="62" y="26"/>
                    <a:pt x="75" y="25"/>
                  </a:cubicBezTo>
                  <a:cubicBezTo>
                    <a:pt x="96" y="23"/>
                    <a:pt x="116" y="22"/>
                    <a:pt x="136" y="18"/>
                  </a:cubicBezTo>
                  <a:cubicBezTo>
                    <a:pt x="138" y="18"/>
                    <a:pt x="139" y="17"/>
                    <a:pt x="140" y="17"/>
                  </a:cubicBezTo>
                  <a:cubicBezTo>
                    <a:pt x="189" y="14"/>
                    <a:pt x="238" y="10"/>
                    <a:pt x="287" y="8"/>
                  </a:cubicBezTo>
                  <a:cubicBezTo>
                    <a:pt x="354" y="5"/>
                    <a:pt x="421" y="4"/>
                    <a:pt x="488" y="2"/>
                  </a:cubicBezTo>
                  <a:cubicBezTo>
                    <a:pt x="512" y="1"/>
                    <a:pt x="537" y="1"/>
                    <a:pt x="561" y="1"/>
                  </a:cubicBezTo>
                  <a:cubicBezTo>
                    <a:pt x="567" y="1"/>
                    <a:pt x="572" y="0"/>
                    <a:pt x="577" y="1"/>
                  </a:cubicBezTo>
                  <a:cubicBezTo>
                    <a:pt x="619" y="9"/>
                    <a:pt x="662" y="9"/>
                    <a:pt x="704" y="11"/>
                  </a:cubicBezTo>
                  <a:cubicBezTo>
                    <a:pt x="713" y="11"/>
                    <a:pt x="723" y="14"/>
                    <a:pt x="732" y="15"/>
                  </a:cubicBezTo>
                  <a:cubicBezTo>
                    <a:pt x="742" y="17"/>
                    <a:pt x="749" y="23"/>
                    <a:pt x="755" y="31"/>
                  </a:cubicBezTo>
                  <a:cubicBezTo>
                    <a:pt x="760" y="38"/>
                    <a:pt x="763" y="45"/>
                    <a:pt x="763" y="54"/>
                  </a:cubicBezTo>
                  <a:cubicBezTo>
                    <a:pt x="763" y="58"/>
                    <a:pt x="762" y="62"/>
                    <a:pt x="762" y="66"/>
                  </a:cubicBezTo>
                  <a:cubicBezTo>
                    <a:pt x="760" y="74"/>
                    <a:pt x="761" y="83"/>
                    <a:pt x="754" y="88"/>
                  </a:cubicBezTo>
                  <a:cubicBezTo>
                    <a:pt x="745" y="96"/>
                    <a:pt x="735" y="104"/>
                    <a:pt x="722" y="105"/>
                  </a:cubicBezTo>
                  <a:cubicBezTo>
                    <a:pt x="715" y="105"/>
                    <a:pt x="708" y="105"/>
                    <a:pt x="693" y="10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66" name="Freeform 90"/>
          <p:cNvSpPr>
            <a:spLocks noEditPoints="1"/>
          </p:cNvSpPr>
          <p:nvPr userDrawn="1"/>
        </p:nvSpPr>
        <p:spPr bwMode="auto">
          <a:xfrm>
            <a:off x="8261682" y="1644699"/>
            <a:ext cx="608013" cy="603250"/>
          </a:xfrm>
          <a:custGeom>
            <a:avLst/>
            <a:gdLst>
              <a:gd name="T0" fmla="*/ 427 w 994"/>
              <a:gd name="T1" fmla="*/ 983 h 986"/>
              <a:gd name="T2" fmla="*/ 221 w 994"/>
              <a:gd name="T3" fmla="*/ 947 h 986"/>
              <a:gd name="T4" fmla="*/ 72 w 994"/>
              <a:gd name="T5" fmla="*/ 792 h 986"/>
              <a:gd name="T6" fmla="*/ 2 w 994"/>
              <a:gd name="T7" fmla="*/ 500 h 986"/>
              <a:gd name="T8" fmla="*/ 66 w 994"/>
              <a:gd name="T9" fmla="*/ 277 h 986"/>
              <a:gd name="T10" fmla="*/ 217 w 994"/>
              <a:gd name="T11" fmla="*/ 99 h 986"/>
              <a:gd name="T12" fmla="*/ 406 w 994"/>
              <a:gd name="T13" fmla="*/ 10 h 986"/>
              <a:gd name="T14" fmla="*/ 528 w 994"/>
              <a:gd name="T15" fmla="*/ 4 h 986"/>
              <a:gd name="T16" fmla="*/ 759 w 994"/>
              <a:gd name="T17" fmla="*/ 59 h 986"/>
              <a:gd name="T18" fmla="*/ 892 w 994"/>
              <a:gd name="T19" fmla="*/ 173 h 986"/>
              <a:gd name="T20" fmla="*/ 986 w 994"/>
              <a:gd name="T21" fmla="*/ 359 h 986"/>
              <a:gd name="T22" fmla="*/ 977 w 994"/>
              <a:gd name="T23" fmla="*/ 610 h 986"/>
              <a:gd name="T24" fmla="*/ 928 w 994"/>
              <a:gd name="T25" fmla="*/ 741 h 986"/>
              <a:gd name="T26" fmla="*/ 830 w 994"/>
              <a:gd name="T27" fmla="*/ 857 h 986"/>
              <a:gd name="T28" fmla="*/ 578 w 994"/>
              <a:gd name="T29" fmla="*/ 977 h 986"/>
              <a:gd name="T30" fmla="*/ 460 w 994"/>
              <a:gd name="T31" fmla="*/ 981 h 986"/>
              <a:gd name="T32" fmla="*/ 543 w 994"/>
              <a:gd name="T33" fmla="*/ 659 h 986"/>
              <a:gd name="T34" fmla="*/ 656 w 994"/>
              <a:gd name="T35" fmla="*/ 521 h 986"/>
              <a:gd name="T36" fmla="*/ 656 w 994"/>
              <a:gd name="T37" fmla="*/ 416 h 986"/>
              <a:gd name="T38" fmla="*/ 492 w 994"/>
              <a:gd name="T39" fmla="*/ 298 h 986"/>
              <a:gd name="T40" fmla="*/ 303 w 994"/>
              <a:gd name="T41" fmla="*/ 389 h 986"/>
              <a:gd name="T42" fmla="*/ 309 w 994"/>
              <a:gd name="T43" fmla="*/ 585 h 986"/>
              <a:gd name="T44" fmla="*/ 890 w 994"/>
              <a:gd name="T45" fmla="*/ 383 h 986"/>
              <a:gd name="T46" fmla="*/ 838 w 994"/>
              <a:gd name="T47" fmla="*/ 241 h 986"/>
              <a:gd name="T48" fmla="*/ 676 w 994"/>
              <a:gd name="T49" fmla="*/ 101 h 986"/>
              <a:gd name="T50" fmla="*/ 608 w 994"/>
              <a:gd name="T51" fmla="*/ 88 h 986"/>
              <a:gd name="T52" fmla="*/ 618 w 994"/>
              <a:gd name="T53" fmla="*/ 246 h 986"/>
              <a:gd name="T54" fmla="*/ 738 w 994"/>
              <a:gd name="T55" fmla="*/ 369 h 986"/>
              <a:gd name="T56" fmla="*/ 890 w 994"/>
              <a:gd name="T57" fmla="*/ 383 h 986"/>
              <a:gd name="T58" fmla="*/ 150 w 994"/>
              <a:gd name="T59" fmla="*/ 634 h 986"/>
              <a:gd name="T60" fmla="*/ 100 w 994"/>
              <a:gd name="T61" fmla="*/ 652 h 986"/>
              <a:gd name="T62" fmla="*/ 270 w 994"/>
              <a:gd name="T63" fmla="*/ 877 h 986"/>
              <a:gd name="T64" fmla="*/ 368 w 994"/>
              <a:gd name="T65" fmla="*/ 885 h 986"/>
              <a:gd name="T66" fmla="*/ 355 w 994"/>
              <a:gd name="T67" fmla="*/ 728 h 986"/>
              <a:gd name="T68" fmla="*/ 577 w 994"/>
              <a:gd name="T69" fmla="*/ 742 h 986"/>
              <a:gd name="T70" fmla="*/ 590 w 994"/>
              <a:gd name="T71" fmla="*/ 797 h 986"/>
              <a:gd name="T72" fmla="*/ 664 w 994"/>
              <a:gd name="T73" fmla="*/ 857 h 986"/>
              <a:gd name="T74" fmla="*/ 837 w 994"/>
              <a:gd name="T75" fmla="*/ 713 h 986"/>
              <a:gd name="T76" fmla="*/ 820 w 994"/>
              <a:gd name="T77" fmla="*/ 617 h 986"/>
              <a:gd name="T78" fmla="*/ 700 w 994"/>
              <a:gd name="T79" fmla="*/ 647 h 986"/>
              <a:gd name="T80" fmla="*/ 577 w 994"/>
              <a:gd name="T81" fmla="*/ 742 h 986"/>
              <a:gd name="T82" fmla="*/ 356 w 994"/>
              <a:gd name="T83" fmla="*/ 122 h 986"/>
              <a:gd name="T84" fmla="*/ 258 w 994"/>
              <a:gd name="T85" fmla="*/ 158 h 986"/>
              <a:gd name="T86" fmla="*/ 130 w 994"/>
              <a:gd name="T87" fmla="*/ 353 h 986"/>
              <a:gd name="T88" fmla="*/ 207 w 994"/>
              <a:gd name="T89" fmla="*/ 391 h 986"/>
              <a:gd name="T90" fmla="*/ 272 w 994"/>
              <a:gd name="T91" fmla="*/ 315 h 986"/>
              <a:gd name="T92" fmla="*/ 99 w 994"/>
              <a:gd name="T93" fmla="*/ 480 h 986"/>
              <a:gd name="T94" fmla="*/ 104 w 994"/>
              <a:gd name="T95" fmla="*/ 557 h 986"/>
              <a:gd name="T96" fmla="*/ 220 w 994"/>
              <a:gd name="T97" fmla="*/ 492 h 986"/>
              <a:gd name="T98" fmla="*/ 99 w 994"/>
              <a:gd name="T99" fmla="*/ 480 h 986"/>
              <a:gd name="T100" fmla="*/ 518 w 994"/>
              <a:gd name="T101" fmla="*/ 205 h 986"/>
              <a:gd name="T102" fmla="*/ 502 w 994"/>
              <a:gd name="T103" fmla="*/ 71 h 986"/>
              <a:gd name="T104" fmla="*/ 452 w 994"/>
              <a:gd name="T105" fmla="*/ 185 h 986"/>
              <a:gd name="T106" fmla="*/ 757 w 994"/>
              <a:gd name="T107" fmla="*/ 532 h 986"/>
              <a:gd name="T108" fmla="*/ 855 w 994"/>
              <a:gd name="T109" fmla="*/ 537 h 986"/>
              <a:gd name="T110" fmla="*/ 884 w 994"/>
              <a:gd name="T111" fmla="*/ 476 h 986"/>
              <a:gd name="T112" fmla="*/ 782 w 994"/>
              <a:gd name="T113" fmla="*/ 472 h 986"/>
              <a:gd name="T114" fmla="*/ 510 w 994"/>
              <a:gd name="T115" fmla="*/ 874 h 986"/>
              <a:gd name="T116" fmla="*/ 494 w 994"/>
              <a:gd name="T117" fmla="*/ 776 h 986"/>
              <a:gd name="T118" fmla="*/ 480 w 994"/>
              <a:gd name="T119" fmla="*/ 750 h 986"/>
              <a:gd name="T120" fmla="*/ 459 w 994"/>
              <a:gd name="T121" fmla="*/ 859 h 986"/>
              <a:gd name="T122" fmla="*/ 500 w 994"/>
              <a:gd name="T123" fmla="*/ 893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4" h="986">
                <a:moveTo>
                  <a:pt x="460" y="981"/>
                </a:moveTo>
                <a:lnTo>
                  <a:pt x="460" y="981"/>
                </a:lnTo>
                <a:cubicBezTo>
                  <a:pt x="449" y="982"/>
                  <a:pt x="438" y="983"/>
                  <a:pt x="427" y="983"/>
                </a:cubicBezTo>
                <a:cubicBezTo>
                  <a:pt x="399" y="984"/>
                  <a:pt x="370" y="986"/>
                  <a:pt x="342" y="980"/>
                </a:cubicBezTo>
                <a:cubicBezTo>
                  <a:pt x="330" y="978"/>
                  <a:pt x="317" y="978"/>
                  <a:pt x="305" y="977"/>
                </a:cubicBezTo>
                <a:cubicBezTo>
                  <a:pt x="274" y="974"/>
                  <a:pt x="247" y="964"/>
                  <a:pt x="221" y="947"/>
                </a:cubicBezTo>
                <a:cubicBezTo>
                  <a:pt x="193" y="928"/>
                  <a:pt x="165" y="908"/>
                  <a:pt x="142" y="882"/>
                </a:cubicBezTo>
                <a:cubicBezTo>
                  <a:pt x="137" y="876"/>
                  <a:pt x="131" y="870"/>
                  <a:pt x="126" y="864"/>
                </a:cubicBezTo>
                <a:cubicBezTo>
                  <a:pt x="109" y="839"/>
                  <a:pt x="89" y="816"/>
                  <a:pt x="72" y="792"/>
                </a:cubicBezTo>
                <a:cubicBezTo>
                  <a:pt x="33" y="739"/>
                  <a:pt x="10" y="679"/>
                  <a:pt x="4" y="614"/>
                </a:cubicBezTo>
                <a:cubicBezTo>
                  <a:pt x="1" y="588"/>
                  <a:pt x="1" y="562"/>
                  <a:pt x="0" y="536"/>
                </a:cubicBezTo>
                <a:cubicBezTo>
                  <a:pt x="0" y="524"/>
                  <a:pt x="0" y="512"/>
                  <a:pt x="2" y="500"/>
                </a:cubicBezTo>
                <a:cubicBezTo>
                  <a:pt x="6" y="467"/>
                  <a:pt x="10" y="435"/>
                  <a:pt x="17" y="402"/>
                </a:cubicBezTo>
                <a:cubicBezTo>
                  <a:pt x="20" y="385"/>
                  <a:pt x="27" y="368"/>
                  <a:pt x="33" y="352"/>
                </a:cubicBezTo>
                <a:cubicBezTo>
                  <a:pt x="44" y="327"/>
                  <a:pt x="55" y="302"/>
                  <a:pt x="66" y="277"/>
                </a:cubicBezTo>
                <a:cubicBezTo>
                  <a:pt x="81" y="241"/>
                  <a:pt x="101" y="209"/>
                  <a:pt x="124" y="179"/>
                </a:cubicBezTo>
                <a:cubicBezTo>
                  <a:pt x="145" y="152"/>
                  <a:pt x="168" y="126"/>
                  <a:pt x="200" y="111"/>
                </a:cubicBezTo>
                <a:cubicBezTo>
                  <a:pt x="206" y="108"/>
                  <a:pt x="212" y="104"/>
                  <a:pt x="217" y="99"/>
                </a:cubicBezTo>
                <a:cubicBezTo>
                  <a:pt x="250" y="68"/>
                  <a:pt x="290" y="48"/>
                  <a:pt x="333" y="34"/>
                </a:cubicBezTo>
                <a:cubicBezTo>
                  <a:pt x="344" y="30"/>
                  <a:pt x="354" y="27"/>
                  <a:pt x="363" y="21"/>
                </a:cubicBezTo>
                <a:cubicBezTo>
                  <a:pt x="376" y="12"/>
                  <a:pt x="391" y="9"/>
                  <a:pt x="406" y="10"/>
                </a:cubicBezTo>
                <a:cubicBezTo>
                  <a:pt x="426" y="11"/>
                  <a:pt x="446" y="9"/>
                  <a:pt x="467" y="4"/>
                </a:cubicBezTo>
                <a:cubicBezTo>
                  <a:pt x="478" y="0"/>
                  <a:pt x="491" y="2"/>
                  <a:pt x="503" y="2"/>
                </a:cubicBezTo>
                <a:cubicBezTo>
                  <a:pt x="511" y="2"/>
                  <a:pt x="520" y="5"/>
                  <a:pt x="528" y="4"/>
                </a:cubicBezTo>
                <a:cubicBezTo>
                  <a:pt x="572" y="2"/>
                  <a:pt x="614" y="12"/>
                  <a:pt x="657" y="20"/>
                </a:cubicBezTo>
                <a:cubicBezTo>
                  <a:pt x="687" y="25"/>
                  <a:pt x="715" y="35"/>
                  <a:pt x="741" y="51"/>
                </a:cubicBezTo>
                <a:cubicBezTo>
                  <a:pt x="747" y="54"/>
                  <a:pt x="753" y="56"/>
                  <a:pt x="759" y="59"/>
                </a:cubicBezTo>
                <a:cubicBezTo>
                  <a:pt x="772" y="66"/>
                  <a:pt x="783" y="73"/>
                  <a:pt x="791" y="85"/>
                </a:cubicBezTo>
                <a:cubicBezTo>
                  <a:pt x="806" y="108"/>
                  <a:pt x="829" y="124"/>
                  <a:pt x="851" y="139"/>
                </a:cubicBezTo>
                <a:cubicBezTo>
                  <a:pt x="866" y="149"/>
                  <a:pt x="879" y="161"/>
                  <a:pt x="892" y="173"/>
                </a:cubicBezTo>
                <a:cubicBezTo>
                  <a:pt x="911" y="191"/>
                  <a:pt x="926" y="212"/>
                  <a:pt x="942" y="233"/>
                </a:cubicBezTo>
                <a:cubicBezTo>
                  <a:pt x="953" y="248"/>
                  <a:pt x="962" y="266"/>
                  <a:pt x="968" y="284"/>
                </a:cubicBezTo>
                <a:cubicBezTo>
                  <a:pt x="976" y="309"/>
                  <a:pt x="986" y="332"/>
                  <a:pt x="986" y="359"/>
                </a:cubicBezTo>
                <a:cubicBezTo>
                  <a:pt x="993" y="383"/>
                  <a:pt x="993" y="407"/>
                  <a:pt x="994" y="432"/>
                </a:cubicBezTo>
                <a:cubicBezTo>
                  <a:pt x="994" y="458"/>
                  <a:pt x="994" y="484"/>
                  <a:pt x="993" y="510"/>
                </a:cubicBezTo>
                <a:cubicBezTo>
                  <a:pt x="991" y="544"/>
                  <a:pt x="985" y="578"/>
                  <a:pt x="977" y="610"/>
                </a:cubicBezTo>
                <a:cubicBezTo>
                  <a:pt x="972" y="630"/>
                  <a:pt x="964" y="649"/>
                  <a:pt x="956" y="668"/>
                </a:cubicBezTo>
                <a:cubicBezTo>
                  <a:pt x="950" y="686"/>
                  <a:pt x="942" y="704"/>
                  <a:pt x="935" y="721"/>
                </a:cubicBezTo>
                <a:cubicBezTo>
                  <a:pt x="933" y="728"/>
                  <a:pt x="931" y="734"/>
                  <a:pt x="928" y="741"/>
                </a:cubicBezTo>
                <a:cubicBezTo>
                  <a:pt x="919" y="760"/>
                  <a:pt x="914" y="781"/>
                  <a:pt x="897" y="797"/>
                </a:cubicBezTo>
                <a:cubicBezTo>
                  <a:pt x="882" y="811"/>
                  <a:pt x="871" y="829"/>
                  <a:pt x="853" y="839"/>
                </a:cubicBezTo>
                <a:cubicBezTo>
                  <a:pt x="845" y="844"/>
                  <a:pt x="838" y="851"/>
                  <a:pt x="830" y="857"/>
                </a:cubicBezTo>
                <a:cubicBezTo>
                  <a:pt x="791" y="891"/>
                  <a:pt x="746" y="917"/>
                  <a:pt x="699" y="939"/>
                </a:cubicBezTo>
                <a:cubicBezTo>
                  <a:pt x="685" y="945"/>
                  <a:pt x="671" y="950"/>
                  <a:pt x="657" y="957"/>
                </a:cubicBezTo>
                <a:cubicBezTo>
                  <a:pt x="632" y="969"/>
                  <a:pt x="606" y="974"/>
                  <a:pt x="578" y="977"/>
                </a:cubicBezTo>
                <a:cubicBezTo>
                  <a:pt x="555" y="980"/>
                  <a:pt x="532" y="981"/>
                  <a:pt x="509" y="980"/>
                </a:cubicBezTo>
                <a:cubicBezTo>
                  <a:pt x="493" y="980"/>
                  <a:pt x="476" y="980"/>
                  <a:pt x="460" y="980"/>
                </a:cubicBezTo>
                <a:cubicBezTo>
                  <a:pt x="460" y="980"/>
                  <a:pt x="460" y="981"/>
                  <a:pt x="460" y="981"/>
                </a:cubicBezTo>
                <a:close/>
                <a:moveTo>
                  <a:pt x="472" y="665"/>
                </a:moveTo>
                <a:lnTo>
                  <a:pt x="472" y="665"/>
                </a:lnTo>
                <a:cubicBezTo>
                  <a:pt x="497" y="665"/>
                  <a:pt x="520" y="663"/>
                  <a:pt x="543" y="659"/>
                </a:cubicBezTo>
                <a:cubicBezTo>
                  <a:pt x="570" y="654"/>
                  <a:pt x="591" y="641"/>
                  <a:pt x="607" y="619"/>
                </a:cubicBezTo>
                <a:cubicBezTo>
                  <a:pt x="614" y="609"/>
                  <a:pt x="621" y="599"/>
                  <a:pt x="628" y="588"/>
                </a:cubicBezTo>
                <a:cubicBezTo>
                  <a:pt x="640" y="567"/>
                  <a:pt x="650" y="545"/>
                  <a:pt x="656" y="521"/>
                </a:cubicBezTo>
                <a:cubicBezTo>
                  <a:pt x="660" y="504"/>
                  <a:pt x="662" y="486"/>
                  <a:pt x="663" y="468"/>
                </a:cubicBezTo>
                <a:cubicBezTo>
                  <a:pt x="663" y="456"/>
                  <a:pt x="659" y="444"/>
                  <a:pt x="657" y="432"/>
                </a:cubicBezTo>
                <a:cubicBezTo>
                  <a:pt x="656" y="427"/>
                  <a:pt x="656" y="421"/>
                  <a:pt x="656" y="416"/>
                </a:cubicBezTo>
                <a:cubicBezTo>
                  <a:pt x="655" y="412"/>
                  <a:pt x="655" y="408"/>
                  <a:pt x="654" y="404"/>
                </a:cubicBezTo>
                <a:cubicBezTo>
                  <a:pt x="642" y="373"/>
                  <a:pt x="624" y="345"/>
                  <a:pt x="596" y="326"/>
                </a:cubicBezTo>
                <a:cubicBezTo>
                  <a:pt x="565" y="306"/>
                  <a:pt x="530" y="295"/>
                  <a:pt x="492" y="298"/>
                </a:cubicBezTo>
                <a:cubicBezTo>
                  <a:pt x="459" y="300"/>
                  <a:pt x="428" y="309"/>
                  <a:pt x="396" y="316"/>
                </a:cubicBezTo>
                <a:cubicBezTo>
                  <a:pt x="392" y="317"/>
                  <a:pt x="388" y="319"/>
                  <a:pt x="385" y="321"/>
                </a:cubicBezTo>
                <a:cubicBezTo>
                  <a:pt x="354" y="339"/>
                  <a:pt x="328" y="363"/>
                  <a:pt x="303" y="389"/>
                </a:cubicBezTo>
                <a:cubicBezTo>
                  <a:pt x="286" y="408"/>
                  <a:pt x="282" y="442"/>
                  <a:pt x="293" y="466"/>
                </a:cubicBezTo>
                <a:cubicBezTo>
                  <a:pt x="300" y="481"/>
                  <a:pt x="302" y="496"/>
                  <a:pt x="299" y="513"/>
                </a:cubicBezTo>
                <a:cubicBezTo>
                  <a:pt x="295" y="538"/>
                  <a:pt x="300" y="562"/>
                  <a:pt x="309" y="585"/>
                </a:cubicBezTo>
                <a:cubicBezTo>
                  <a:pt x="324" y="623"/>
                  <a:pt x="355" y="645"/>
                  <a:pt x="393" y="657"/>
                </a:cubicBezTo>
                <a:cubicBezTo>
                  <a:pt x="419" y="665"/>
                  <a:pt x="447" y="668"/>
                  <a:pt x="472" y="665"/>
                </a:cubicBezTo>
                <a:close/>
                <a:moveTo>
                  <a:pt x="890" y="383"/>
                </a:moveTo>
                <a:lnTo>
                  <a:pt x="890" y="383"/>
                </a:lnTo>
                <a:cubicBezTo>
                  <a:pt x="894" y="371"/>
                  <a:pt x="888" y="361"/>
                  <a:pt x="886" y="351"/>
                </a:cubicBezTo>
                <a:cubicBezTo>
                  <a:pt x="876" y="290"/>
                  <a:pt x="875" y="290"/>
                  <a:pt x="838" y="241"/>
                </a:cubicBezTo>
                <a:cubicBezTo>
                  <a:pt x="824" y="222"/>
                  <a:pt x="808" y="206"/>
                  <a:pt x="788" y="193"/>
                </a:cubicBezTo>
                <a:cubicBezTo>
                  <a:pt x="761" y="176"/>
                  <a:pt x="738" y="155"/>
                  <a:pt x="719" y="130"/>
                </a:cubicBezTo>
                <a:cubicBezTo>
                  <a:pt x="707" y="115"/>
                  <a:pt x="693" y="105"/>
                  <a:pt x="676" y="101"/>
                </a:cubicBezTo>
                <a:cubicBezTo>
                  <a:pt x="660" y="97"/>
                  <a:pt x="645" y="90"/>
                  <a:pt x="630" y="85"/>
                </a:cubicBezTo>
                <a:cubicBezTo>
                  <a:pt x="625" y="83"/>
                  <a:pt x="619" y="83"/>
                  <a:pt x="613" y="83"/>
                </a:cubicBezTo>
                <a:cubicBezTo>
                  <a:pt x="611" y="84"/>
                  <a:pt x="608" y="86"/>
                  <a:pt x="608" y="88"/>
                </a:cubicBezTo>
                <a:cubicBezTo>
                  <a:pt x="604" y="100"/>
                  <a:pt x="607" y="112"/>
                  <a:pt x="608" y="124"/>
                </a:cubicBezTo>
                <a:cubicBezTo>
                  <a:pt x="612" y="160"/>
                  <a:pt x="613" y="195"/>
                  <a:pt x="609" y="230"/>
                </a:cubicBezTo>
                <a:cubicBezTo>
                  <a:pt x="608" y="238"/>
                  <a:pt x="611" y="243"/>
                  <a:pt x="618" y="246"/>
                </a:cubicBezTo>
                <a:cubicBezTo>
                  <a:pt x="649" y="257"/>
                  <a:pt x="673" y="277"/>
                  <a:pt x="692" y="302"/>
                </a:cubicBezTo>
                <a:cubicBezTo>
                  <a:pt x="697" y="307"/>
                  <a:pt x="701" y="312"/>
                  <a:pt x="706" y="317"/>
                </a:cubicBezTo>
                <a:cubicBezTo>
                  <a:pt x="720" y="333"/>
                  <a:pt x="731" y="350"/>
                  <a:pt x="738" y="369"/>
                </a:cubicBezTo>
                <a:cubicBezTo>
                  <a:pt x="739" y="373"/>
                  <a:pt x="742" y="376"/>
                  <a:pt x="744" y="380"/>
                </a:cubicBezTo>
                <a:cubicBezTo>
                  <a:pt x="781" y="389"/>
                  <a:pt x="818" y="384"/>
                  <a:pt x="854" y="386"/>
                </a:cubicBezTo>
                <a:cubicBezTo>
                  <a:pt x="866" y="387"/>
                  <a:pt x="879" y="389"/>
                  <a:pt x="890" y="383"/>
                </a:cubicBezTo>
                <a:close/>
                <a:moveTo>
                  <a:pt x="240" y="633"/>
                </a:moveTo>
                <a:lnTo>
                  <a:pt x="240" y="633"/>
                </a:lnTo>
                <a:cubicBezTo>
                  <a:pt x="207" y="634"/>
                  <a:pt x="179" y="634"/>
                  <a:pt x="150" y="634"/>
                </a:cubicBezTo>
                <a:cubicBezTo>
                  <a:pt x="141" y="635"/>
                  <a:pt x="131" y="635"/>
                  <a:pt x="122" y="636"/>
                </a:cubicBezTo>
                <a:cubicBezTo>
                  <a:pt x="118" y="637"/>
                  <a:pt x="114" y="638"/>
                  <a:pt x="110" y="638"/>
                </a:cubicBezTo>
                <a:cubicBezTo>
                  <a:pt x="101" y="640"/>
                  <a:pt x="97" y="645"/>
                  <a:pt x="100" y="652"/>
                </a:cubicBezTo>
                <a:cubicBezTo>
                  <a:pt x="113" y="692"/>
                  <a:pt x="131" y="728"/>
                  <a:pt x="158" y="759"/>
                </a:cubicBezTo>
                <a:cubicBezTo>
                  <a:pt x="167" y="769"/>
                  <a:pt x="175" y="780"/>
                  <a:pt x="183" y="791"/>
                </a:cubicBezTo>
                <a:cubicBezTo>
                  <a:pt x="207" y="825"/>
                  <a:pt x="236" y="853"/>
                  <a:pt x="270" y="877"/>
                </a:cubicBezTo>
                <a:cubicBezTo>
                  <a:pt x="276" y="880"/>
                  <a:pt x="282" y="885"/>
                  <a:pt x="288" y="886"/>
                </a:cubicBezTo>
                <a:cubicBezTo>
                  <a:pt x="311" y="890"/>
                  <a:pt x="333" y="896"/>
                  <a:pt x="357" y="895"/>
                </a:cubicBezTo>
                <a:cubicBezTo>
                  <a:pt x="362" y="895"/>
                  <a:pt x="368" y="890"/>
                  <a:pt x="368" y="885"/>
                </a:cubicBezTo>
                <a:cubicBezTo>
                  <a:pt x="371" y="859"/>
                  <a:pt x="368" y="834"/>
                  <a:pt x="365" y="808"/>
                </a:cubicBezTo>
                <a:cubicBezTo>
                  <a:pt x="362" y="791"/>
                  <a:pt x="361" y="773"/>
                  <a:pt x="359" y="755"/>
                </a:cubicBezTo>
                <a:cubicBezTo>
                  <a:pt x="358" y="747"/>
                  <a:pt x="363" y="739"/>
                  <a:pt x="355" y="728"/>
                </a:cubicBezTo>
                <a:cubicBezTo>
                  <a:pt x="334" y="722"/>
                  <a:pt x="312" y="707"/>
                  <a:pt x="292" y="692"/>
                </a:cubicBezTo>
                <a:cubicBezTo>
                  <a:pt x="271" y="676"/>
                  <a:pt x="256" y="654"/>
                  <a:pt x="240" y="633"/>
                </a:cubicBezTo>
                <a:close/>
                <a:moveTo>
                  <a:pt x="577" y="742"/>
                </a:moveTo>
                <a:lnTo>
                  <a:pt x="577" y="742"/>
                </a:lnTo>
                <a:cubicBezTo>
                  <a:pt x="579" y="751"/>
                  <a:pt x="579" y="756"/>
                  <a:pt x="581" y="762"/>
                </a:cubicBezTo>
                <a:cubicBezTo>
                  <a:pt x="583" y="773"/>
                  <a:pt x="586" y="785"/>
                  <a:pt x="590" y="797"/>
                </a:cubicBezTo>
                <a:cubicBezTo>
                  <a:pt x="596" y="821"/>
                  <a:pt x="596" y="846"/>
                  <a:pt x="600" y="870"/>
                </a:cubicBezTo>
                <a:cubicBezTo>
                  <a:pt x="601" y="876"/>
                  <a:pt x="609" y="881"/>
                  <a:pt x="615" y="878"/>
                </a:cubicBezTo>
                <a:cubicBezTo>
                  <a:pt x="632" y="871"/>
                  <a:pt x="649" y="866"/>
                  <a:pt x="664" y="857"/>
                </a:cubicBezTo>
                <a:cubicBezTo>
                  <a:pt x="700" y="835"/>
                  <a:pt x="735" y="812"/>
                  <a:pt x="770" y="788"/>
                </a:cubicBezTo>
                <a:cubicBezTo>
                  <a:pt x="782" y="781"/>
                  <a:pt x="792" y="771"/>
                  <a:pt x="802" y="762"/>
                </a:cubicBezTo>
                <a:cubicBezTo>
                  <a:pt x="817" y="748"/>
                  <a:pt x="828" y="731"/>
                  <a:pt x="837" y="713"/>
                </a:cubicBezTo>
                <a:cubicBezTo>
                  <a:pt x="851" y="685"/>
                  <a:pt x="862" y="655"/>
                  <a:pt x="874" y="626"/>
                </a:cubicBezTo>
                <a:cubicBezTo>
                  <a:pt x="875" y="624"/>
                  <a:pt x="873" y="621"/>
                  <a:pt x="873" y="617"/>
                </a:cubicBezTo>
                <a:cubicBezTo>
                  <a:pt x="856" y="617"/>
                  <a:pt x="838" y="617"/>
                  <a:pt x="820" y="617"/>
                </a:cubicBezTo>
                <a:cubicBezTo>
                  <a:pt x="791" y="617"/>
                  <a:pt x="761" y="617"/>
                  <a:pt x="731" y="617"/>
                </a:cubicBezTo>
                <a:cubicBezTo>
                  <a:pt x="725" y="617"/>
                  <a:pt x="720" y="620"/>
                  <a:pt x="717" y="624"/>
                </a:cubicBezTo>
                <a:cubicBezTo>
                  <a:pt x="711" y="632"/>
                  <a:pt x="706" y="640"/>
                  <a:pt x="700" y="647"/>
                </a:cubicBezTo>
                <a:cubicBezTo>
                  <a:pt x="688" y="658"/>
                  <a:pt x="676" y="670"/>
                  <a:pt x="668" y="684"/>
                </a:cubicBezTo>
                <a:cubicBezTo>
                  <a:pt x="665" y="690"/>
                  <a:pt x="660" y="695"/>
                  <a:pt x="654" y="699"/>
                </a:cubicBezTo>
                <a:cubicBezTo>
                  <a:pt x="632" y="716"/>
                  <a:pt x="609" y="734"/>
                  <a:pt x="577" y="742"/>
                </a:cubicBezTo>
                <a:close/>
                <a:moveTo>
                  <a:pt x="354" y="252"/>
                </a:moveTo>
                <a:lnTo>
                  <a:pt x="354" y="252"/>
                </a:lnTo>
                <a:cubicBezTo>
                  <a:pt x="361" y="206"/>
                  <a:pt x="360" y="164"/>
                  <a:pt x="356" y="122"/>
                </a:cubicBezTo>
                <a:cubicBezTo>
                  <a:pt x="356" y="119"/>
                  <a:pt x="355" y="117"/>
                  <a:pt x="354" y="114"/>
                </a:cubicBezTo>
                <a:cubicBezTo>
                  <a:pt x="353" y="109"/>
                  <a:pt x="346" y="106"/>
                  <a:pt x="341" y="108"/>
                </a:cubicBezTo>
                <a:cubicBezTo>
                  <a:pt x="311" y="120"/>
                  <a:pt x="282" y="136"/>
                  <a:pt x="258" y="158"/>
                </a:cubicBezTo>
                <a:cubicBezTo>
                  <a:pt x="250" y="165"/>
                  <a:pt x="241" y="172"/>
                  <a:pt x="232" y="178"/>
                </a:cubicBezTo>
                <a:cubicBezTo>
                  <a:pt x="194" y="205"/>
                  <a:pt x="169" y="242"/>
                  <a:pt x="150" y="283"/>
                </a:cubicBezTo>
                <a:cubicBezTo>
                  <a:pt x="139" y="305"/>
                  <a:pt x="129" y="327"/>
                  <a:pt x="130" y="353"/>
                </a:cubicBezTo>
                <a:cubicBezTo>
                  <a:pt x="131" y="361"/>
                  <a:pt x="126" y="369"/>
                  <a:pt x="123" y="377"/>
                </a:cubicBezTo>
                <a:cubicBezTo>
                  <a:pt x="121" y="383"/>
                  <a:pt x="126" y="391"/>
                  <a:pt x="133" y="391"/>
                </a:cubicBezTo>
                <a:cubicBezTo>
                  <a:pt x="158" y="392"/>
                  <a:pt x="182" y="391"/>
                  <a:pt x="207" y="391"/>
                </a:cubicBezTo>
                <a:cubicBezTo>
                  <a:pt x="218" y="391"/>
                  <a:pt x="225" y="388"/>
                  <a:pt x="229" y="378"/>
                </a:cubicBezTo>
                <a:cubicBezTo>
                  <a:pt x="231" y="372"/>
                  <a:pt x="234" y="366"/>
                  <a:pt x="237" y="359"/>
                </a:cubicBezTo>
                <a:cubicBezTo>
                  <a:pt x="245" y="342"/>
                  <a:pt x="257" y="327"/>
                  <a:pt x="272" y="315"/>
                </a:cubicBezTo>
                <a:cubicBezTo>
                  <a:pt x="293" y="299"/>
                  <a:pt x="311" y="281"/>
                  <a:pt x="333" y="267"/>
                </a:cubicBezTo>
                <a:cubicBezTo>
                  <a:pt x="340" y="263"/>
                  <a:pt x="347" y="258"/>
                  <a:pt x="354" y="252"/>
                </a:cubicBezTo>
                <a:close/>
                <a:moveTo>
                  <a:pt x="99" y="480"/>
                </a:moveTo>
                <a:lnTo>
                  <a:pt x="99" y="480"/>
                </a:lnTo>
                <a:cubicBezTo>
                  <a:pt x="91" y="498"/>
                  <a:pt x="90" y="518"/>
                  <a:pt x="88" y="538"/>
                </a:cubicBezTo>
                <a:cubicBezTo>
                  <a:pt x="87" y="549"/>
                  <a:pt x="93" y="557"/>
                  <a:pt x="104" y="557"/>
                </a:cubicBezTo>
                <a:cubicBezTo>
                  <a:pt x="138" y="558"/>
                  <a:pt x="172" y="558"/>
                  <a:pt x="206" y="559"/>
                </a:cubicBezTo>
                <a:cubicBezTo>
                  <a:pt x="214" y="559"/>
                  <a:pt x="218" y="553"/>
                  <a:pt x="218" y="545"/>
                </a:cubicBezTo>
                <a:cubicBezTo>
                  <a:pt x="219" y="528"/>
                  <a:pt x="220" y="510"/>
                  <a:pt x="220" y="492"/>
                </a:cubicBezTo>
                <a:cubicBezTo>
                  <a:pt x="220" y="471"/>
                  <a:pt x="218" y="468"/>
                  <a:pt x="197" y="470"/>
                </a:cubicBezTo>
                <a:cubicBezTo>
                  <a:pt x="166" y="473"/>
                  <a:pt x="135" y="475"/>
                  <a:pt x="104" y="477"/>
                </a:cubicBezTo>
                <a:cubicBezTo>
                  <a:pt x="103" y="477"/>
                  <a:pt x="102" y="478"/>
                  <a:pt x="99" y="480"/>
                </a:cubicBezTo>
                <a:close/>
                <a:moveTo>
                  <a:pt x="515" y="221"/>
                </a:moveTo>
                <a:lnTo>
                  <a:pt x="515" y="221"/>
                </a:lnTo>
                <a:cubicBezTo>
                  <a:pt x="516" y="215"/>
                  <a:pt x="517" y="210"/>
                  <a:pt x="518" y="205"/>
                </a:cubicBezTo>
                <a:cubicBezTo>
                  <a:pt x="520" y="174"/>
                  <a:pt x="517" y="142"/>
                  <a:pt x="514" y="111"/>
                </a:cubicBezTo>
                <a:cubicBezTo>
                  <a:pt x="513" y="99"/>
                  <a:pt x="510" y="87"/>
                  <a:pt x="508" y="75"/>
                </a:cubicBezTo>
                <a:cubicBezTo>
                  <a:pt x="507" y="74"/>
                  <a:pt x="504" y="71"/>
                  <a:pt x="502" y="71"/>
                </a:cubicBezTo>
                <a:cubicBezTo>
                  <a:pt x="483" y="72"/>
                  <a:pt x="464" y="74"/>
                  <a:pt x="446" y="76"/>
                </a:cubicBezTo>
                <a:cubicBezTo>
                  <a:pt x="443" y="76"/>
                  <a:pt x="439" y="82"/>
                  <a:pt x="439" y="85"/>
                </a:cubicBezTo>
                <a:cubicBezTo>
                  <a:pt x="448" y="118"/>
                  <a:pt x="452" y="151"/>
                  <a:pt x="452" y="185"/>
                </a:cubicBezTo>
                <a:cubicBezTo>
                  <a:pt x="453" y="235"/>
                  <a:pt x="449" y="225"/>
                  <a:pt x="494" y="223"/>
                </a:cubicBezTo>
                <a:cubicBezTo>
                  <a:pt x="501" y="223"/>
                  <a:pt x="507" y="222"/>
                  <a:pt x="515" y="221"/>
                </a:cubicBezTo>
                <a:close/>
                <a:moveTo>
                  <a:pt x="757" y="532"/>
                </a:moveTo>
                <a:lnTo>
                  <a:pt x="757" y="532"/>
                </a:lnTo>
                <a:cubicBezTo>
                  <a:pt x="763" y="533"/>
                  <a:pt x="768" y="536"/>
                  <a:pt x="773" y="536"/>
                </a:cubicBezTo>
                <a:cubicBezTo>
                  <a:pt x="800" y="536"/>
                  <a:pt x="828" y="537"/>
                  <a:pt x="855" y="537"/>
                </a:cubicBezTo>
                <a:cubicBezTo>
                  <a:pt x="897" y="536"/>
                  <a:pt x="891" y="534"/>
                  <a:pt x="892" y="501"/>
                </a:cubicBezTo>
                <a:cubicBezTo>
                  <a:pt x="892" y="496"/>
                  <a:pt x="893" y="490"/>
                  <a:pt x="892" y="485"/>
                </a:cubicBezTo>
                <a:cubicBezTo>
                  <a:pt x="891" y="481"/>
                  <a:pt x="887" y="477"/>
                  <a:pt x="884" y="476"/>
                </a:cubicBezTo>
                <a:cubicBezTo>
                  <a:pt x="876" y="474"/>
                  <a:pt x="868" y="473"/>
                  <a:pt x="860" y="473"/>
                </a:cubicBezTo>
                <a:cubicBezTo>
                  <a:pt x="836" y="472"/>
                  <a:pt x="811" y="472"/>
                  <a:pt x="786" y="472"/>
                </a:cubicBezTo>
                <a:cubicBezTo>
                  <a:pt x="785" y="472"/>
                  <a:pt x="784" y="472"/>
                  <a:pt x="782" y="472"/>
                </a:cubicBezTo>
                <a:cubicBezTo>
                  <a:pt x="770" y="473"/>
                  <a:pt x="762" y="480"/>
                  <a:pt x="759" y="491"/>
                </a:cubicBezTo>
                <a:cubicBezTo>
                  <a:pt x="756" y="504"/>
                  <a:pt x="754" y="518"/>
                  <a:pt x="757" y="532"/>
                </a:cubicBezTo>
                <a:close/>
                <a:moveTo>
                  <a:pt x="510" y="874"/>
                </a:moveTo>
                <a:lnTo>
                  <a:pt x="510" y="874"/>
                </a:lnTo>
                <a:cubicBezTo>
                  <a:pt x="509" y="866"/>
                  <a:pt x="509" y="859"/>
                  <a:pt x="508" y="853"/>
                </a:cubicBezTo>
                <a:cubicBezTo>
                  <a:pt x="503" y="827"/>
                  <a:pt x="499" y="802"/>
                  <a:pt x="494" y="776"/>
                </a:cubicBezTo>
                <a:cubicBezTo>
                  <a:pt x="493" y="770"/>
                  <a:pt x="492" y="763"/>
                  <a:pt x="490" y="757"/>
                </a:cubicBezTo>
                <a:cubicBezTo>
                  <a:pt x="489" y="754"/>
                  <a:pt x="486" y="753"/>
                  <a:pt x="484" y="751"/>
                </a:cubicBezTo>
                <a:cubicBezTo>
                  <a:pt x="483" y="750"/>
                  <a:pt x="481" y="750"/>
                  <a:pt x="480" y="750"/>
                </a:cubicBezTo>
                <a:cubicBezTo>
                  <a:pt x="473" y="750"/>
                  <a:pt x="467" y="750"/>
                  <a:pt x="460" y="751"/>
                </a:cubicBezTo>
                <a:cubicBezTo>
                  <a:pt x="453" y="752"/>
                  <a:pt x="448" y="759"/>
                  <a:pt x="448" y="766"/>
                </a:cubicBezTo>
                <a:cubicBezTo>
                  <a:pt x="451" y="797"/>
                  <a:pt x="458" y="827"/>
                  <a:pt x="459" y="859"/>
                </a:cubicBezTo>
                <a:cubicBezTo>
                  <a:pt x="459" y="867"/>
                  <a:pt x="460" y="875"/>
                  <a:pt x="461" y="883"/>
                </a:cubicBezTo>
                <a:cubicBezTo>
                  <a:pt x="462" y="888"/>
                  <a:pt x="466" y="893"/>
                  <a:pt x="472" y="893"/>
                </a:cubicBezTo>
                <a:cubicBezTo>
                  <a:pt x="481" y="893"/>
                  <a:pt x="491" y="894"/>
                  <a:pt x="500" y="893"/>
                </a:cubicBezTo>
                <a:cubicBezTo>
                  <a:pt x="503" y="893"/>
                  <a:pt x="506" y="888"/>
                  <a:pt x="508" y="885"/>
                </a:cubicBezTo>
                <a:cubicBezTo>
                  <a:pt x="509" y="881"/>
                  <a:pt x="509" y="877"/>
                  <a:pt x="510" y="87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67" name="Group 1166"/>
          <p:cNvGrpSpPr/>
          <p:nvPr userDrawn="1"/>
        </p:nvGrpSpPr>
        <p:grpSpPr>
          <a:xfrm>
            <a:off x="8979951" y="1505792"/>
            <a:ext cx="682625" cy="719138"/>
            <a:chOff x="10152063" y="1776413"/>
            <a:chExt cx="682625" cy="719138"/>
          </a:xfrm>
          <a:solidFill>
            <a:schemeClr val="bg2"/>
          </a:solidFill>
        </p:grpSpPr>
        <p:sp>
          <p:nvSpPr>
            <p:cNvPr id="1168" name="Freeform 91"/>
            <p:cNvSpPr>
              <a:spLocks noEditPoints="1"/>
            </p:cNvSpPr>
            <p:nvPr/>
          </p:nvSpPr>
          <p:spPr bwMode="auto">
            <a:xfrm>
              <a:off x="10152063" y="1919288"/>
              <a:ext cx="552450" cy="576263"/>
            </a:xfrm>
            <a:custGeom>
              <a:avLst/>
              <a:gdLst>
                <a:gd name="T0" fmla="*/ 746 w 904"/>
                <a:gd name="T1" fmla="*/ 480 h 942"/>
                <a:gd name="T2" fmla="*/ 751 w 904"/>
                <a:gd name="T3" fmla="*/ 593 h 942"/>
                <a:gd name="T4" fmla="*/ 704 w 904"/>
                <a:gd name="T5" fmla="*/ 782 h 942"/>
                <a:gd name="T6" fmla="*/ 640 w 904"/>
                <a:gd name="T7" fmla="*/ 861 h 942"/>
                <a:gd name="T8" fmla="*/ 537 w 904"/>
                <a:gd name="T9" fmla="*/ 919 h 942"/>
                <a:gd name="T10" fmla="*/ 446 w 904"/>
                <a:gd name="T11" fmla="*/ 938 h 942"/>
                <a:gd name="T12" fmla="*/ 409 w 904"/>
                <a:gd name="T13" fmla="*/ 937 h 942"/>
                <a:gd name="T14" fmla="*/ 282 w 904"/>
                <a:gd name="T15" fmla="*/ 910 h 942"/>
                <a:gd name="T16" fmla="*/ 76 w 904"/>
                <a:gd name="T17" fmla="*/ 761 h 942"/>
                <a:gd name="T18" fmla="*/ 14 w 904"/>
                <a:gd name="T19" fmla="*/ 625 h 942"/>
                <a:gd name="T20" fmla="*/ 17 w 904"/>
                <a:gd name="T21" fmla="*/ 452 h 942"/>
                <a:gd name="T22" fmla="*/ 94 w 904"/>
                <a:gd name="T23" fmla="*/ 310 h 942"/>
                <a:gd name="T24" fmla="*/ 279 w 904"/>
                <a:gd name="T25" fmla="*/ 204 h 942"/>
                <a:gd name="T26" fmla="*/ 347 w 904"/>
                <a:gd name="T27" fmla="*/ 193 h 942"/>
                <a:gd name="T28" fmla="*/ 448 w 904"/>
                <a:gd name="T29" fmla="*/ 198 h 942"/>
                <a:gd name="T30" fmla="*/ 521 w 904"/>
                <a:gd name="T31" fmla="*/ 226 h 942"/>
                <a:gd name="T32" fmla="*/ 635 w 904"/>
                <a:gd name="T33" fmla="*/ 156 h 942"/>
                <a:gd name="T34" fmla="*/ 721 w 904"/>
                <a:gd name="T35" fmla="*/ 185 h 942"/>
                <a:gd name="T36" fmla="*/ 778 w 904"/>
                <a:gd name="T37" fmla="*/ 151 h 942"/>
                <a:gd name="T38" fmla="*/ 809 w 904"/>
                <a:gd name="T39" fmla="*/ 81 h 942"/>
                <a:gd name="T40" fmla="*/ 838 w 904"/>
                <a:gd name="T41" fmla="*/ 10 h 942"/>
                <a:gd name="T42" fmla="*/ 875 w 904"/>
                <a:gd name="T43" fmla="*/ 6 h 942"/>
                <a:gd name="T44" fmla="*/ 882 w 904"/>
                <a:gd name="T45" fmla="*/ 168 h 942"/>
                <a:gd name="T46" fmla="*/ 800 w 904"/>
                <a:gd name="T47" fmla="*/ 262 h 942"/>
                <a:gd name="T48" fmla="*/ 830 w 904"/>
                <a:gd name="T49" fmla="*/ 347 h 942"/>
                <a:gd name="T50" fmla="*/ 826 w 904"/>
                <a:gd name="T51" fmla="*/ 396 h 942"/>
                <a:gd name="T52" fmla="*/ 746 w 904"/>
                <a:gd name="T53" fmla="*/ 480 h 942"/>
                <a:gd name="T54" fmla="*/ 402 w 904"/>
                <a:gd name="T55" fmla="*/ 836 h 942"/>
                <a:gd name="T56" fmla="*/ 542 w 904"/>
                <a:gd name="T57" fmla="*/ 810 h 942"/>
                <a:gd name="T58" fmla="*/ 646 w 904"/>
                <a:gd name="T59" fmla="*/ 668 h 942"/>
                <a:gd name="T60" fmla="*/ 658 w 904"/>
                <a:gd name="T61" fmla="*/ 489 h 942"/>
                <a:gd name="T62" fmla="*/ 575 w 904"/>
                <a:gd name="T63" fmla="*/ 361 h 942"/>
                <a:gd name="T64" fmla="*/ 479 w 904"/>
                <a:gd name="T65" fmla="*/ 300 h 942"/>
                <a:gd name="T66" fmla="*/ 324 w 904"/>
                <a:gd name="T67" fmla="*/ 277 h 942"/>
                <a:gd name="T68" fmla="*/ 136 w 904"/>
                <a:gd name="T69" fmla="*/ 388 h 942"/>
                <a:gd name="T70" fmla="*/ 85 w 904"/>
                <a:gd name="T71" fmla="*/ 524 h 942"/>
                <a:gd name="T72" fmla="*/ 107 w 904"/>
                <a:gd name="T73" fmla="*/ 666 h 942"/>
                <a:gd name="T74" fmla="*/ 226 w 904"/>
                <a:gd name="T75" fmla="*/ 778 h 942"/>
                <a:gd name="T76" fmla="*/ 346 w 904"/>
                <a:gd name="T77" fmla="*/ 827 h 942"/>
                <a:gd name="T78" fmla="*/ 601 w 904"/>
                <a:gd name="T79" fmla="*/ 272 h 942"/>
                <a:gd name="T80" fmla="*/ 604 w 904"/>
                <a:gd name="T81" fmla="*/ 276 h 942"/>
                <a:gd name="T82" fmla="*/ 666 w 904"/>
                <a:gd name="T83" fmla="*/ 339 h 942"/>
                <a:gd name="T84" fmla="*/ 720 w 904"/>
                <a:gd name="T85" fmla="*/ 382 h 942"/>
                <a:gd name="T86" fmla="*/ 728 w 904"/>
                <a:gd name="T87" fmla="*/ 325 h 942"/>
                <a:gd name="T88" fmla="*/ 632 w 904"/>
                <a:gd name="T89" fmla="*/ 241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4" h="942">
                  <a:moveTo>
                    <a:pt x="746" y="480"/>
                  </a:moveTo>
                  <a:lnTo>
                    <a:pt x="746" y="480"/>
                  </a:lnTo>
                  <a:cubicBezTo>
                    <a:pt x="745" y="502"/>
                    <a:pt x="747" y="521"/>
                    <a:pt x="750" y="540"/>
                  </a:cubicBezTo>
                  <a:cubicBezTo>
                    <a:pt x="753" y="557"/>
                    <a:pt x="754" y="575"/>
                    <a:pt x="751" y="593"/>
                  </a:cubicBezTo>
                  <a:cubicBezTo>
                    <a:pt x="748" y="605"/>
                    <a:pt x="747" y="617"/>
                    <a:pt x="747" y="629"/>
                  </a:cubicBezTo>
                  <a:cubicBezTo>
                    <a:pt x="744" y="683"/>
                    <a:pt x="727" y="734"/>
                    <a:pt x="704" y="782"/>
                  </a:cubicBezTo>
                  <a:cubicBezTo>
                    <a:pt x="701" y="788"/>
                    <a:pt x="697" y="794"/>
                    <a:pt x="693" y="799"/>
                  </a:cubicBezTo>
                  <a:cubicBezTo>
                    <a:pt x="678" y="823"/>
                    <a:pt x="660" y="842"/>
                    <a:pt x="640" y="861"/>
                  </a:cubicBezTo>
                  <a:cubicBezTo>
                    <a:pt x="623" y="878"/>
                    <a:pt x="604" y="890"/>
                    <a:pt x="582" y="899"/>
                  </a:cubicBezTo>
                  <a:cubicBezTo>
                    <a:pt x="567" y="905"/>
                    <a:pt x="552" y="912"/>
                    <a:pt x="537" y="919"/>
                  </a:cubicBezTo>
                  <a:cubicBezTo>
                    <a:pt x="524" y="926"/>
                    <a:pt x="509" y="930"/>
                    <a:pt x="494" y="931"/>
                  </a:cubicBezTo>
                  <a:cubicBezTo>
                    <a:pt x="478" y="933"/>
                    <a:pt x="462" y="936"/>
                    <a:pt x="446" y="938"/>
                  </a:cubicBezTo>
                  <a:cubicBezTo>
                    <a:pt x="439" y="939"/>
                    <a:pt x="432" y="938"/>
                    <a:pt x="425" y="938"/>
                  </a:cubicBezTo>
                  <a:cubicBezTo>
                    <a:pt x="420" y="938"/>
                    <a:pt x="414" y="936"/>
                    <a:pt x="409" y="937"/>
                  </a:cubicBezTo>
                  <a:cubicBezTo>
                    <a:pt x="388" y="942"/>
                    <a:pt x="368" y="936"/>
                    <a:pt x="349" y="931"/>
                  </a:cubicBezTo>
                  <a:cubicBezTo>
                    <a:pt x="326" y="925"/>
                    <a:pt x="304" y="917"/>
                    <a:pt x="282" y="910"/>
                  </a:cubicBezTo>
                  <a:cubicBezTo>
                    <a:pt x="224" y="892"/>
                    <a:pt x="174" y="859"/>
                    <a:pt x="129" y="818"/>
                  </a:cubicBezTo>
                  <a:cubicBezTo>
                    <a:pt x="110" y="800"/>
                    <a:pt x="92" y="781"/>
                    <a:pt x="76" y="761"/>
                  </a:cubicBezTo>
                  <a:cubicBezTo>
                    <a:pt x="51" y="729"/>
                    <a:pt x="29" y="694"/>
                    <a:pt x="22" y="652"/>
                  </a:cubicBezTo>
                  <a:cubicBezTo>
                    <a:pt x="21" y="643"/>
                    <a:pt x="18" y="634"/>
                    <a:pt x="14" y="625"/>
                  </a:cubicBezTo>
                  <a:cubicBezTo>
                    <a:pt x="0" y="594"/>
                    <a:pt x="0" y="561"/>
                    <a:pt x="4" y="529"/>
                  </a:cubicBezTo>
                  <a:cubicBezTo>
                    <a:pt x="7" y="503"/>
                    <a:pt x="12" y="477"/>
                    <a:pt x="17" y="452"/>
                  </a:cubicBezTo>
                  <a:cubicBezTo>
                    <a:pt x="30" y="399"/>
                    <a:pt x="56" y="353"/>
                    <a:pt x="92" y="313"/>
                  </a:cubicBezTo>
                  <a:cubicBezTo>
                    <a:pt x="92" y="312"/>
                    <a:pt x="94" y="311"/>
                    <a:pt x="94" y="310"/>
                  </a:cubicBezTo>
                  <a:cubicBezTo>
                    <a:pt x="122" y="275"/>
                    <a:pt x="158" y="250"/>
                    <a:pt x="197" y="231"/>
                  </a:cubicBezTo>
                  <a:cubicBezTo>
                    <a:pt x="223" y="218"/>
                    <a:pt x="250" y="209"/>
                    <a:pt x="279" y="204"/>
                  </a:cubicBezTo>
                  <a:cubicBezTo>
                    <a:pt x="296" y="201"/>
                    <a:pt x="314" y="199"/>
                    <a:pt x="331" y="196"/>
                  </a:cubicBezTo>
                  <a:cubicBezTo>
                    <a:pt x="337" y="195"/>
                    <a:pt x="342" y="195"/>
                    <a:pt x="347" y="193"/>
                  </a:cubicBezTo>
                  <a:cubicBezTo>
                    <a:pt x="370" y="185"/>
                    <a:pt x="393" y="186"/>
                    <a:pt x="416" y="192"/>
                  </a:cubicBezTo>
                  <a:cubicBezTo>
                    <a:pt x="426" y="194"/>
                    <a:pt x="437" y="195"/>
                    <a:pt x="448" y="198"/>
                  </a:cubicBezTo>
                  <a:cubicBezTo>
                    <a:pt x="465" y="202"/>
                    <a:pt x="482" y="208"/>
                    <a:pt x="497" y="217"/>
                  </a:cubicBezTo>
                  <a:cubicBezTo>
                    <a:pt x="504" y="221"/>
                    <a:pt x="511" y="226"/>
                    <a:pt x="521" y="226"/>
                  </a:cubicBezTo>
                  <a:cubicBezTo>
                    <a:pt x="545" y="204"/>
                    <a:pt x="573" y="188"/>
                    <a:pt x="602" y="174"/>
                  </a:cubicBezTo>
                  <a:cubicBezTo>
                    <a:pt x="613" y="168"/>
                    <a:pt x="624" y="162"/>
                    <a:pt x="635" y="156"/>
                  </a:cubicBezTo>
                  <a:cubicBezTo>
                    <a:pt x="655" y="145"/>
                    <a:pt x="674" y="148"/>
                    <a:pt x="692" y="161"/>
                  </a:cubicBezTo>
                  <a:cubicBezTo>
                    <a:pt x="702" y="169"/>
                    <a:pt x="711" y="177"/>
                    <a:pt x="721" y="185"/>
                  </a:cubicBezTo>
                  <a:cubicBezTo>
                    <a:pt x="724" y="187"/>
                    <a:pt x="730" y="188"/>
                    <a:pt x="732" y="186"/>
                  </a:cubicBezTo>
                  <a:cubicBezTo>
                    <a:pt x="748" y="175"/>
                    <a:pt x="763" y="163"/>
                    <a:pt x="778" y="151"/>
                  </a:cubicBezTo>
                  <a:cubicBezTo>
                    <a:pt x="786" y="145"/>
                    <a:pt x="792" y="135"/>
                    <a:pt x="796" y="124"/>
                  </a:cubicBezTo>
                  <a:cubicBezTo>
                    <a:pt x="800" y="110"/>
                    <a:pt x="806" y="96"/>
                    <a:pt x="809" y="81"/>
                  </a:cubicBezTo>
                  <a:cubicBezTo>
                    <a:pt x="813" y="63"/>
                    <a:pt x="818" y="45"/>
                    <a:pt x="830" y="29"/>
                  </a:cubicBezTo>
                  <a:cubicBezTo>
                    <a:pt x="834" y="23"/>
                    <a:pt x="835" y="16"/>
                    <a:pt x="838" y="10"/>
                  </a:cubicBezTo>
                  <a:cubicBezTo>
                    <a:pt x="840" y="5"/>
                    <a:pt x="854" y="0"/>
                    <a:pt x="859" y="1"/>
                  </a:cubicBezTo>
                  <a:cubicBezTo>
                    <a:pt x="865" y="2"/>
                    <a:pt x="871" y="3"/>
                    <a:pt x="875" y="6"/>
                  </a:cubicBezTo>
                  <a:cubicBezTo>
                    <a:pt x="891" y="15"/>
                    <a:pt x="903" y="28"/>
                    <a:pt x="904" y="48"/>
                  </a:cubicBezTo>
                  <a:cubicBezTo>
                    <a:pt x="904" y="89"/>
                    <a:pt x="897" y="129"/>
                    <a:pt x="882" y="168"/>
                  </a:cubicBezTo>
                  <a:cubicBezTo>
                    <a:pt x="873" y="191"/>
                    <a:pt x="859" y="212"/>
                    <a:pt x="838" y="225"/>
                  </a:cubicBezTo>
                  <a:cubicBezTo>
                    <a:pt x="822" y="235"/>
                    <a:pt x="811" y="248"/>
                    <a:pt x="800" y="262"/>
                  </a:cubicBezTo>
                  <a:cubicBezTo>
                    <a:pt x="803" y="275"/>
                    <a:pt x="810" y="285"/>
                    <a:pt x="816" y="296"/>
                  </a:cubicBezTo>
                  <a:cubicBezTo>
                    <a:pt x="825" y="312"/>
                    <a:pt x="830" y="329"/>
                    <a:pt x="830" y="347"/>
                  </a:cubicBezTo>
                  <a:cubicBezTo>
                    <a:pt x="829" y="359"/>
                    <a:pt x="829" y="371"/>
                    <a:pt x="828" y="384"/>
                  </a:cubicBezTo>
                  <a:cubicBezTo>
                    <a:pt x="828" y="388"/>
                    <a:pt x="828" y="392"/>
                    <a:pt x="826" y="396"/>
                  </a:cubicBezTo>
                  <a:cubicBezTo>
                    <a:pt x="814" y="420"/>
                    <a:pt x="801" y="444"/>
                    <a:pt x="779" y="462"/>
                  </a:cubicBezTo>
                  <a:cubicBezTo>
                    <a:pt x="770" y="470"/>
                    <a:pt x="758" y="474"/>
                    <a:pt x="746" y="480"/>
                  </a:cubicBezTo>
                  <a:close/>
                  <a:moveTo>
                    <a:pt x="402" y="836"/>
                  </a:moveTo>
                  <a:lnTo>
                    <a:pt x="402" y="836"/>
                  </a:lnTo>
                  <a:cubicBezTo>
                    <a:pt x="435" y="837"/>
                    <a:pt x="463" y="833"/>
                    <a:pt x="491" y="824"/>
                  </a:cubicBezTo>
                  <a:cubicBezTo>
                    <a:pt x="508" y="819"/>
                    <a:pt x="524" y="814"/>
                    <a:pt x="542" y="810"/>
                  </a:cubicBezTo>
                  <a:cubicBezTo>
                    <a:pt x="557" y="806"/>
                    <a:pt x="569" y="798"/>
                    <a:pt x="580" y="788"/>
                  </a:cubicBezTo>
                  <a:cubicBezTo>
                    <a:pt x="614" y="754"/>
                    <a:pt x="636" y="715"/>
                    <a:pt x="646" y="668"/>
                  </a:cubicBezTo>
                  <a:cubicBezTo>
                    <a:pt x="652" y="641"/>
                    <a:pt x="655" y="614"/>
                    <a:pt x="659" y="587"/>
                  </a:cubicBezTo>
                  <a:cubicBezTo>
                    <a:pt x="664" y="554"/>
                    <a:pt x="662" y="522"/>
                    <a:pt x="658" y="489"/>
                  </a:cubicBezTo>
                  <a:cubicBezTo>
                    <a:pt x="654" y="461"/>
                    <a:pt x="641" y="438"/>
                    <a:pt x="624" y="416"/>
                  </a:cubicBezTo>
                  <a:cubicBezTo>
                    <a:pt x="609" y="397"/>
                    <a:pt x="591" y="379"/>
                    <a:pt x="575" y="361"/>
                  </a:cubicBezTo>
                  <a:cubicBezTo>
                    <a:pt x="567" y="352"/>
                    <a:pt x="557" y="344"/>
                    <a:pt x="546" y="339"/>
                  </a:cubicBezTo>
                  <a:cubicBezTo>
                    <a:pt x="523" y="326"/>
                    <a:pt x="500" y="314"/>
                    <a:pt x="479" y="300"/>
                  </a:cubicBezTo>
                  <a:cubicBezTo>
                    <a:pt x="459" y="287"/>
                    <a:pt x="437" y="280"/>
                    <a:pt x="414" y="277"/>
                  </a:cubicBezTo>
                  <a:cubicBezTo>
                    <a:pt x="375" y="272"/>
                    <a:pt x="373" y="272"/>
                    <a:pt x="324" y="277"/>
                  </a:cubicBezTo>
                  <a:cubicBezTo>
                    <a:pt x="305" y="279"/>
                    <a:pt x="287" y="283"/>
                    <a:pt x="269" y="290"/>
                  </a:cubicBezTo>
                  <a:cubicBezTo>
                    <a:pt x="214" y="308"/>
                    <a:pt x="169" y="339"/>
                    <a:pt x="136" y="388"/>
                  </a:cubicBezTo>
                  <a:cubicBezTo>
                    <a:pt x="118" y="414"/>
                    <a:pt x="104" y="441"/>
                    <a:pt x="96" y="472"/>
                  </a:cubicBezTo>
                  <a:cubicBezTo>
                    <a:pt x="91" y="489"/>
                    <a:pt x="88" y="507"/>
                    <a:pt x="85" y="524"/>
                  </a:cubicBezTo>
                  <a:cubicBezTo>
                    <a:pt x="77" y="565"/>
                    <a:pt x="78" y="606"/>
                    <a:pt x="95" y="645"/>
                  </a:cubicBezTo>
                  <a:cubicBezTo>
                    <a:pt x="98" y="652"/>
                    <a:pt x="102" y="659"/>
                    <a:pt x="107" y="666"/>
                  </a:cubicBezTo>
                  <a:cubicBezTo>
                    <a:pt x="122" y="685"/>
                    <a:pt x="141" y="701"/>
                    <a:pt x="157" y="719"/>
                  </a:cubicBezTo>
                  <a:cubicBezTo>
                    <a:pt x="177" y="742"/>
                    <a:pt x="201" y="760"/>
                    <a:pt x="226" y="778"/>
                  </a:cubicBezTo>
                  <a:cubicBezTo>
                    <a:pt x="257" y="800"/>
                    <a:pt x="292" y="815"/>
                    <a:pt x="330" y="824"/>
                  </a:cubicBezTo>
                  <a:cubicBezTo>
                    <a:pt x="335" y="825"/>
                    <a:pt x="341" y="825"/>
                    <a:pt x="346" y="827"/>
                  </a:cubicBezTo>
                  <a:cubicBezTo>
                    <a:pt x="365" y="836"/>
                    <a:pt x="385" y="837"/>
                    <a:pt x="402" y="836"/>
                  </a:cubicBezTo>
                  <a:close/>
                  <a:moveTo>
                    <a:pt x="601" y="272"/>
                  </a:moveTo>
                  <a:lnTo>
                    <a:pt x="601" y="272"/>
                  </a:lnTo>
                  <a:cubicBezTo>
                    <a:pt x="602" y="274"/>
                    <a:pt x="603" y="275"/>
                    <a:pt x="604" y="276"/>
                  </a:cubicBezTo>
                  <a:cubicBezTo>
                    <a:pt x="625" y="293"/>
                    <a:pt x="646" y="310"/>
                    <a:pt x="661" y="333"/>
                  </a:cubicBezTo>
                  <a:cubicBezTo>
                    <a:pt x="662" y="335"/>
                    <a:pt x="664" y="337"/>
                    <a:pt x="666" y="339"/>
                  </a:cubicBezTo>
                  <a:cubicBezTo>
                    <a:pt x="682" y="352"/>
                    <a:pt x="695" y="367"/>
                    <a:pt x="707" y="385"/>
                  </a:cubicBezTo>
                  <a:cubicBezTo>
                    <a:pt x="710" y="389"/>
                    <a:pt x="718" y="387"/>
                    <a:pt x="720" y="382"/>
                  </a:cubicBezTo>
                  <a:cubicBezTo>
                    <a:pt x="724" y="373"/>
                    <a:pt x="726" y="364"/>
                    <a:pt x="731" y="356"/>
                  </a:cubicBezTo>
                  <a:cubicBezTo>
                    <a:pt x="736" y="345"/>
                    <a:pt x="733" y="334"/>
                    <a:pt x="728" y="325"/>
                  </a:cubicBezTo>
                  <a:cubicBezTo>
                    <a:pt x="708" y="288"/>
                    <a:pt x="677" y="262"/>
                    <a:pt x="643" y="239"/>
                  </a:cubicBezTo>
                  <a:cubicBezTo>
                    <a:pt x="641" y="237"/>
                    <a:pt x="635" y="239"/>
                    <a:pt x="632" y="241"/>
                  </a:cubicBezTo>
                  <a:cubicBezTo>
                    <a:pt x="619" y="249"/>
                    <a:pt x="609" y="259"/>
                    <a:pt x="601" y="2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92"/>
            <p:cNvSpPr>
              <a:spLocks/>
            </p:cNvSpPr>
            <p:nvPr/>
          </p:nvSpPr>
          <p:spPr bwMode="auto">
            <a:xfrm>
              <a:off x="10723563" y="1962150"/>
              <a:ext cx="111125" cy="73025"/>
            </a:xfrm>
            <a:custGeom>
              <a:avLst/>
              <a:gdLst>
                <a:gd name="T0" fmla="*/ 178 w 181"/>
                <a:gd name="T1" fmla="*/ 88 h 118"/>
                <a:gd name="T2" fmla="*/ 178 w 181"/>
                <a:gd name="T3" fmla="*/ 88 h 118"/>
                <a:gd name="T4" fmla="*/ 176 w 181"/>
                <a:gd name="T5" fmla="*/ 105 h 118"/>
                <a:gd name="T6" fmla="*/ 165 w 181"/>
                <a:gd name="T7" fmla="*/ 116 h 118"/>
                <a:gd name="T8" fmla="*/ 149 w 181"/>
                <a:gd name="T9" fmla="*/ 117 h 118"/>
                <a:gd name="T10" fmla="*/ 121 w 181"/>
                <a:gd name="T11" fmla="*/ 114 h 118"/>
                <a:gd name="T12" fmla="*/ 76 w 181"/>
                <a:gd name="T13" fmla="*/ 109 h 118"/>
                <a:gd name="T14" fmla="*/ 48 w 181"/>
                <a:gd name="T15" fmla="*/ 104 h 118"/>
                <a:gd name="T16" fmla="*/ 8 w 181"/>
                <a:gd name="T17" fmla="*/ 35 h 118"/>
                <a:gd name="T18" fmla="*/ 54 w 181"/>
                <a:gd name="T19" fmla="*/ 2 h 118"/>
                <a:gd name="T20" fmla="*/ 146 w 181"/>
                <a:gd name="T21" fmla="*/ 33 h 118"/>
                <a:gd name="T22" fmla="*/ 167 w 181"/>
                <a:gd name="T23" fmla="*/ 52 h 118"/>
                <a:gd name="T24" fmla="*/ 178 w 181"/>
                <a:gd name="T25" fmla="*/ 8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18">
                  <a:moveTo>
                    <a:pt x="178" y="88"/>
                  </a:moveTo>
                  <a:lnTo>
                    <a:pt x="178" y="88"/>
                  </a:lnTo>
                  <a:cubicBezTo>
                    <a:pt x="177" y="94"/>
                    <a:pt x="177" y="100"/>
                    <a:pt x="176" y="105"/>
                  </a:cubicBezTo>
                  <a:cubicBezTo>
                    <a:pt x="176" y="109"/>
                    <a:pt x="170" y="115"/>
                    <a:pt x="165" y="116"/>
                  </a:cubicBezTo>
                  <a:cubicBezTo>
                    <a:pt x="160" y="117"/>
                    <a:pt x="154" y="118"/>
                    <a:pt x="149" y="117"/>
                  </a:cubicBezTo>
                  <a:cubicBezTo>
                    <a:pt x="139" y="117"/>
                    <a:pt x="130" y="117"/>
                    <a:pt x="121" y="114"/>
                  </a:cubicBezTo>
                  <a:cubicBezTo>
                    <a:pt x="106" y="111"/>
                    <a:pt x="92" y="109"/>
                    <a:pt x="76" y="109"/>
                  </a:cubicBezTo>
                  <a:cubicBezTo>
                    <a:pt x="67" y="109"/>
                    <a:pt x="58" y="107"/>
                    <a:pt x="48" y="104"/>
                  </a:cubicBezTo>
                  <a:cubicBezTo>
                    <a:pt x="19" y="96"/>
                    <a:pt x="0" y="65"/>
                    <a:pt x="8" y="35"/>
                  </a:cubicBezTo>
                  <a:cubicBezTo>
                    <a:pt x="13" y="16"/>
                    <a:pt x="35" y="0"/>
                    <a:pt x="54" y="2"/>
                  </a:cubicBezTo>
                  <a:cubicBezTo>
                    <a:pt x="87" y="5"/>
                    <a:pt x="118" y="16"/>
                    <a:pt x="146" y="33"/>
                  </a:cubicBezTo>
                  <a:cubicBezTo>
                    <a:pt x="154" y="37"/>
                    <a:pt x="160" y="45"/>
                    <a:pt x="167" y="52"/>
                  </a:cubicBezTo>
                  <a:cubicBezTo>
                    <a:pt x="176" y="62"/>
                    <a:pt x="181" y="75"/>
                    <a:pt x="178" y="8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0" name="Freeform 93"/>
            <p:cNvSpPr>
              <a:spLocks/>
            </p:cNvSpPr>
            <p:nvPr/>
          </p:nvSpPr>
          <p:spPr bwMode="auto">
            <a:xfrm>
              <a:off x="10723563" y="1854200"/>
              <a:ext cx="104775" cy="92075"/>
            </a:xfrm>
            <a:custGeom>
              <a:avLst/>
              <a:gdLst>
                <a:gd name="T0" fmla="*/ 125 w 172"/>
                <a:gd name="T1" fmla="*/ 1 h 151"/>
                <a:gd name="T2" fmla="*/ 125 w 172"/>
                <a:gd name="T3" fmla="*/ 1 h 151"/>
                <a:gd name="T4" fmla="*/ 171 w 172"/>
                <a:gd name="T5" fmla="*/ 36 h 151"/>
                <a:gd name="T6" fmla="*/ 166 w 172"/>
                <a:gd name="T7" fmla="*/ 55 h 151"/>
                <a:gd name="T8" fmla="*/ 128 w 172"/>
                <a:gd name="T9" fmla="*/ 86 h 151"/>
                <a:gd name="T10" fmla="*/ 88 w 172"/>
                <a:gd name="T11" fmla="*/ 121 h 151"/>
                <a:gd name="T12" fmla="*/ 76 w 172"/>
                <a:gd name="T13" fmla="*/ 132 h 151"/>
                <a:gd name="T14" fmla="*/ 6 w 172"/>
                <a:gd name="T15" fmla="*/ 105 h 151"/>
                <a:gd name="T16" fmla="*/ 28 w 172"/>
                <a:gd name="T17" fmla="*/ 47 h 151"/>
                <a:gd name="T18" fmla="*/ 90 w 172"/>
                <a:gd name="T19" fmla="*/ 8 h 151"/>
                <a:gd name="T20" fmla="*/ 106 w 172"/>
                <a:gd name="T21" fmla="*/ 3 h 151"/>
                <a:gd name="T22" fmla="*/ 125 w 172"/>
                <a:gd name="T23" fmla="*/ 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151">
                  <a:moveTo>
                    <a:pt x="125" y="1"/>
                  </a:moveTo>
                  <a:lnTo>
                    <a:pt x="125" y="1"/>
                  </a:lnTo>
                  <a:cubicBezTo>
                    <a:pt x="153" y="0"/>
                    <a:pt x="167" y="12"/>
                    <a:pt x="171" y="36"/>
                  </a:cubicBezTo>
                  <a:cubicBezTo>
                    <a:pt x="172" y="44"/>
                    <a:pt x="171" y="50"/>
                    <a:pt x="166" y="55"/>
                  </a:cubicBezTo>
                  <a:cubicBezTo>
                    <a:pt x="153" y="66"/>
                    <a:pt x="141" y="76"/>
                    <a:pt x="128" y="86"/>
                  </a:cubicBezTo>
                  <a:cubicBezTo>
                    <a:pt x="115" y="97"/>
                    <a:pt x="100" y="108"/>
                    <a:pt x="88" y="121"/>
                  </a:cubicBezTo>
                  <a:cubicBezTo>
                    <a:pt x="85" y="125"/>
                    <a:pt x="80" y="128"/>
                    <a:pt x="76" y="132"/>
                  </a:cubicBezTo>
                  <a:cubicBezTo>
                    <a:pt x="49" y="151"/>
                    <a:pt x="15" y="138"/>
                    <a:pt x="6" y="105"/>
                  </a:cubicBezTo>
                  <a:cubicBezTo>
                    <a:pt x="0" y="80"/>
                    <a:pt x="10" y="61"/>
                    <a:pt x="28" y="47"/>
                  </a:cubicBezTo>
                  <a:cubicBezTo>
                    <a:pt x="48" y="33"/>
                    <a:pt x="69" y="21"/>
                    <a:pt x="90" y="8"/>
                  </a:cubicBezTo>
                  <a:cubicBezTo>
                    <a:pt x="95" y="6"/>
                    <a:pt x="100" y="4"/>
                    <a:pt x="106" y="3"/>
                  </a:cubicBezTo>
                  <a:cubicBezTo>
                    <a:pt x="114" y="2"/>
                    <a:pt x="122" y="1"/>
                    <a:pt x="1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1" name="Freeform 94"/>
            <p:cNvSpPr>
              <a:spLocks/>
            </p:cNvSpPr>
            <p:nvPr/>
          </p:nvSpPr>
          <p:spPr bwMode="auto">
            <a:xfrm>
              <a:off x="10672763" y="1776413"/>
              <a:ext cx="63500" cy="100013"/>
            </a:xfrm>
            <a:custGeom>
              <a:avLst/>
              <a:gdLst>
                <a:gd name="T0" fmla="*/ 3 w 104"/>
                <a:gd name="T1" fmla="*/ 99 h 164"/>
                <a:gd name="T2" fmla="*/ 3 w 104"/>
                <a:gd name="T3" fmla="*/ 99 h 164"/>
                <a:gd name="T4" fmla="*/ 19 w 104"/>
                <a:gd name="T5" fmla="*/ 42 h 164"/>
                <a:gd name="T6" fmla="*/ 28 w 104"/>
                <a:gd name="T7" fmla="*/ 24 h 164"/>
                <a:gd name="T8" fmla="*/ 73 w 104"/>
                <a:gd name="T9" fmla="*/ 0 h 164"/>
                <a:gd name="T10" fmla="*/ 87 w 104"/>
                <a:gd name="T11" fmla="*/ 7 h 164"/>
                <a:gd name="T12" fmla="*/ 103 w 104"/>
                <a:gd name="T13" fmla="*/ 43 h 164"/>
                <a:gd name="T14" fmla="*/ 102 w 104"/>
                <a:gd name="T15" fmla="*/ 51 h 164"/>
                <a:gd name="T16" fmla="*/ 92 w 104"/>
                <a:gd name="T17" fmla="*/ 69 h 164"/>
                <a:gd name="T18" fmla="*/ 75 w 104"/>
                <a:gd name="T19" fmla="*/ 114 h 164"/>
                <a:gd name="T20" fmla="*/ 66 w 104"/>
                <a:gd name="T21" fmla="*/ 145 h 164"/>
                <a:gd name="T22" fmla="*/ 49 w 104"/>
                <a:gd name="T23" fmla="*/ 162 h 164"/>
                <a:gd name="T24" fmla="*/ 34 w 104"/>
                <a:gd name="T25" fmla="*/ 162 h 164"/>
                <a:gd name="T26" fmla="*/ 3 w 104"/>
                <a:gd name="T27" fmla="*/ 9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64">
                  <a:moveTo>
                    <a:pt x="3" y="99"/>
                  </a:moveTo>
                  <a:lnTo>
                    <a:pt x="3" y="99"/>
                  </a:lnTo>
                  <a:cubicBezTo>
                    <a:pt x="8" y="83"/>
                    <a:pt x="13" y="63"/>
                    <a:pt x="19" y="42"/>
                  </a:cubicBezTo>
                  <a:cubicBezTo>
                    <a:pt x="21" y="36"/>
                    <a:pt x="25" y="30"/>
                    <a:pt x="28" y="24"/>
                  </a:cubicBezTo>
                  <a:cubicBezTo>
                    <a:pt x="38" y="7"/>
                    <a:pt x="54" y="1"/>
                    <a:pt x="73" y="0"/>
                  </a:cubicBezTo>
                  <a:cubicBezTo>
                    <a:pt x="78" y="0"/>
                    <a:pt x="84" y="3"/>
                    <a:pt x="87" y="7"/>
                  </a:cubicBezTo>
                  <a:cubicBezTo>
                    <a:pt x="97" y="16"/>
                    <a:pt x="100" y="30"/>
                    <a:pt x="103" y="43"/>
                  </a:cubicBezTo>
                  <a:cubicBezTo>
                    <a:pt x="104" y="46"/>
                    <a:pt x="103" y="49"/>
                    <a:pt x="102" y="51"/>
                  </a:cubicBezTo>
                  <a:cubicBezTo>
                    <a:pt x="98" y="57"/>
                    <a:pt x="95" y="63"/>
                    <a:pt x="92" y="69"/>
                  </a:cubicBezTo>
                  <a:cubicBezTo>
                    <a:pt x="84" y="83"/>
                    <a:pt x="78" y="98"/>
                    <a:pt x="75" y="114"/>
                  </a:cubicBezTo>
                  <a:cubicBezTo>
                    <a:pt x="73" y="125"/>
                    <a:pt x="70" y="135"/>
                    <a:pt x="66" y="145"/>
                  </a:cubicBezTo>
                  <a:cubicBezTo>
                    <a:pt x="64" y="153"/>
                    <a:pt x="57" y="159"/>
                    <a:pt x="49" y="162"/>
                  </a:cubicBezTo>
                  <a:cubicBezTo>
                    <a:pt x="44" y="164"/>
                    <a:pt x="39" y="164"/>
                    <a:pt x="34" y="162"/>
                  </a:cubicBezTo>
                  <a:cubicBezTo>
                    <a:pt x="15" y="153"/>
                    <a:pt x="0" y="125"/>
                    <a:pt x="3"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95"/>
            <p:cNvSpPr>
              <a:spLocks/>
            </p:cNvSpPr>
            <p:nvPr/>
          </p:nvSpPr>
          <p:spPr bwMode="auto">
            <a:xfrm>
              <a:off x="10571163" y="1812925"/>
              <a:ext cx="74613" cy="100013"/>
            </a:xfrm>
            <a:custGeom>
              <a:avLst/>
              <a:gdLst>
                <a:gd name="T0" fmla="*/ 0 w 121"/>
                <a:gd name="T1" fmla="*/ 28 h 164"/>
                <a:gd name="T2" fmla="*/ 0 w 121"/>
                <a:gd name="T3" fmla="*/ 28 h 164"/>
                <a:gd name="T4" fmla="*/ 1 w 121"/>
                <a:gd name="T5" fmla="*/ 25 h 164"/>
                <a:gd name="T6" fmla="*/ 34 w 121"/>
                <a:gd name="T7" fmla="*/ 11 h 164"/>
                <a:gd name="T8" fmla="*/ 67 w 121"/>
                <a:gd name="T9" fmla="*/ 41 h 164"/>
                <a:gd name="T10" fmla="*/ 99 w 121"/>
                <a:gd name="T11" fmla="*/ 78 h 164"/>
                <a:gd name="T12" fmla="*/ 118 w 121"/>
                <a:gd name="T13" fmla="*/ 118 h 164"/>
                <a:gd name="T14" fmla="*/ 118 w 121"/>
                <a:gd name="T15" fmla="*/ 142 h 164"/>
                <a:gd name="T16" fmla="*/ 85 w 121"/>
                <a:gd name="T17" fmla="*/ 156 h 164"/>
                <a:gd name="T18" fmla="*/ 50 w 121"/>
                <a:gd name="T19" fmla="*/ 128 h 164"/>
                <a:gd name="T20" fmla="*/ 18 w 121"/>
                <a:gd name="T21" fmla="*/ 87 h 164"/>
                <a:gd name="T22" fmla="*/ 0 w 121"/>
                <a:gd name="T23" fmla="*/ 2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64">
                  <a:moveTo>
                    <a:pt x="0" y="28"/>
                  </a:moveTo>
                  <a:lnTo>
                    <a:pt x="0" y="28"/>
                  </a:lnTo>
                  <a:cubicBezTo>
                    <a:pt x="0" y="28"/>
                    <a:pt x="1" y="27"/>
                    <a:pt x="1" y="25"/>
                  </a:cubicBezTo>
                  <a:cubicBezTo>
                    <a:pt x="3" y="8"/>
                    <a:pt x="20" y="0"/>
                    <a:pt x="34" y="11"/>
                  </a:cubicBezTo>
                  <a:cubicBezTo>
                    <a:pt x="46" y="20"/>
                    <a:pt x="57" y="30"/>
                    <a:pt x="67" y="41"/>
                  </a:cubicBezTo>
                  <a:cubicBezTo>
                    <a:pt x="79" y="53"/>
                    <a:pt x="88" y="66"/>
                    <a:pt x="99" y="78"/>
                  </a:cubicBezTo>
                  <a:cubicBezTo>
                    <a:pt x="109" y="90"/>
                    <a:pt x="114" y="104"/>
                    <a:pt x="118" y="118"/>
                  </a:cubicBezTo>
                  <a:cubicBezTo>
                    <a:pt x="121" y="126"/>
                    <a:pt x="120" y="134"/>
                    <a:pt x="118" y="142"/>
                  </a:cubicBezTo>
                  <a:cubicBezTo>
                    <a:pt x="113" y="157"/>
                    <a:pt x="98" y="164"/>
                    <a:pt x="85" y="156"/>
                  </a:cubicBezTo>
                  <a:cubicBezTo>
                    <a:pt x="72" y="149"/>
                    <a:pt x="60" y="140"/>
                    <a:pt x="50" y="128"/>
                  </a:cubicBezTo>
                  <a:cubicBezTo>
                    <a:pt x="39" y="114"/>
                    <a:pt x="29" y="100"/>
                    <a:pt x="18" y="87"/>
                  </a:cubicBezTo>
                  <a:cubicBezTo>
                    <a:pt x="4" y="70"/>
                    <a:pt x="0" y="50"/>
                    <a:pt x="0"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96"/>
            <p:cNvSpPr>
              <a:spLocks/>
            </p:cNvSpPr>
            <p:nvPr/>
          </p:nvSpPr>
          <p:spPr bwMode="auto">
            <a:xfrm>
              <a:off x="10521950" y="1912938"/>
              <a:ext cx="93663" cy="58738"/>
            </a:xfrm>
            <a:custGeom>
              <a:avLst/>
              <a:gdLst>
                <a:gd name="T0" fmla="*/ 50 w 154"/>
                <a:gd name="T1" fmla="*/ 2 h 96"/>
                <a:gd name="T2" fmla="*/ 50 w 154"/>
                <a:gd name="T3" fmla="*/ 2 h 96"/>
                <a:gd name="T4" fmla="*/ 86 w 154"/>
                <a:gd name="T5" fmla="*/ 7 h 96"/>
                <a:gd name="T6" fmla="*/ 142 w 154"/>
                <a:gd name="T7" fmla="*/ 38 h 96"/>
                <a:gd name="T8" fmla="*/ 150 w 154"/>
                <a:gd name="T9" fmla="*/ 52 h 96"/>
                <a:gd name="T10" fmla="*/ 148 w 154"/>
                <a:gd name="T11" fmla="*/ 87 h 96"/>
                <a:gd name="T12" fmla="*/ 135 w 154"/>
                <a:gd name="T13" fmla="*/ 95 h 96"/>
                <a:gd name="T14" fmla="*/ 127 w 154"/>
                <a:gd name="T15" fmla="*/ 94 h 96"/>
                <a:gd name="T16" fmla="*/ 24 w 154"/>
                <a:gd name="T17" fmla="*/ 58 h 96"/>
                <a:gd name="T18" fmla="*/ 2 w 154"/>
                <a:gd name="T19" fmla="*/ 26 h 96"/>
                <a:gd name="T20" fmla="*/ 21 w 154"/>
                <a:gd name="T21" fmla="*/ 3 h 96"/>
                <a:gd name="T22" fmla="*/ 50 w 154"/>
                <a:gd name="T23"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96">
                  <a:moveTo>
                    <a:pt x="50" y="2"/>
                  </a:moveTo>
                  <a:lnTo>
                    <a:pt x="50" y="2"/>
                  </a:lnTo>
                  <a:cubicBezTo>
                    <a:pt x="57" y="0"/>
                    <a:pt x="71" y="4"/>
                    <a:pt x="86" y="7"/>
                  </a:cubicBezTo>
                  <a:cubicBezTo>
                    <a:pt x="108" y="11"/>
                    <a:pt x="126" y="23"/>
                    <a:pt x="142" y="38"/>
                  </a:cubicBezTo>
                  <a:cubicBezTo>
                    <a:pt x="146" y="41"/>
                    <a:pt x="148" y="47"/>
                    <a:pt x="150" y="52"/>
                  </a:cubicBezTo>
                  <a:cubicBezTo>
                    <a:pt x="154" y="64"/>
                    <a:pt x="152" y="76"/>
                    <a:pt x="148" y="87"/>
                  </a:cubicBezTo>
                  <a:cubicBezTo>
                    <a:pt x="147" y="92"/>
                    <a:pt x="140" y="96"/>
                    <a:pt x="135" y="95"/>
                  </a:cubicBezTo>
                  <a:cubicBezTo>
                    <a:pt x="133" y="95"/>
                    <a:pt x="130" y="95"/>
                    <a:pt x="127" y="94"/>
                  </a:cubicBezTo>
                  <a:cubicBezTo>
                    <a:pt x="92" y="84"/>
                    <a:pt x="58" y="72"/>
                    <a:pt x="24" y="58"/>
                  </a:cubicBezTo>
                  <a:cubicBezTo>
                    <a:pt x="10" y="52"/>
                    <a:pt x="5" y="39"/>
                    <a:pt x="2" y="26"/>
                  </a:cubicBezTo>
                  <a:cubicBezTo>
                    <a:pt x="0" y="18"/>
                    <a:pt x="12" y="4"/>
                    <a:pt x="21" y="3"/>
                  </a:cubicBezTo>
                  <a:cubicBezTo>
                    <a:pt x="28" y="2"/>
                    <a:pt x="35" y="2"/>
                    <a:pt x="5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97"/>
            <p:cNvSpPr>
              <a:spLocks/>
            </p:cNvSpPr>
            <p:nvPr/>
          </p:nvSpPr>
          <p:spPr bwMode="auto">
            <a:xfrm>
              <a:off x="10688638" y="2035175"/>
              <a:ext cx="55563" cy="61913"/>
            </a:xfrm>
            <a:custGeom>
              <a:avLst/>
              <a:gdLst>
                <a:gd name="T0" fmla="*/ 89 w 90"/>
                <a:gd name="T1" fmla="*/ 48 h 102"/>
                <a:gd name="T2" fmla="*/ 89 w 90"/>
                <a:gd name="T3" fmla="*/ 48 h 102"/>
                <a:gd name="T4" fmla="*/ 78 w 90"/>
                <a:gd name="T5" fmla="*/ 91 h 102"/>
                <a:gd name="T6" fmla="*/ 53 w 90"/>
                <a:gd name="T7" fmla="*/ 100 h 102"/>
                <a:gd name="T8" fmla="*/ 35 w 90"/>
                <a:gd name="T9" fmla="*/ 91 h 102"/>
                <a:gd name="T10" fmla="*/ 13 w 90"/>
                <a:gd name="T11" fmla="*/ 62 h 102"/>
                <a:gd name="T12" fmla="*/ 30 w 90"/>
                <a:gd name="T13" fmla="*/ 4 h 102"/>
                <a:gd name="T14" fmla="*/ 38 w 90"/>
                <a:gd name="T15" fmla="*/ 1 h 102"/>
                <a:gd name="T16" fmla="*/ 89 w 90"/>
                <a:gd name="T17" fmla="*/ 4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2">
                  <a:moveTo>
                    <a:pt x="89" y="48"/>
                  </a:moveTo>
                  <a:lnTo>
                    <a:pt x="89" y="48"/>
                  </a:lnTo>
                  <a:cubicBezTo>
                    <a:pt x="90" y="63"/>
                    <a:pt x="83" y="77"/>
                    <a:pt x="78" y="91"/>
                  </a:cubicBezTo>
                  <a:cubicBezTo>
                    <a:pt x="75" y="98"/>
                    <a:pt x="61" y="102"/>
                    <a:pt x="53" y="100"/>
                  </a:cubicBezTo>
                  <a:cubicBezTo>
                    <a:pt x="47" y="98"/>
                    <a:pt x="40" y="96"/>
                    <a:pt x="35" y="91"/>
                  </a:cubicBezTo>
                  <a:cubicBezTo>
                    <a:pt x="28" y="81"/>
                    <a:pt x="20" y="72"/>
                    <a:pt x="13" y="62"/>
                  </a:cubicBezTo>
                  <a:cubicBezTo>
                    <a:pt x="0" y="42"/>
                    <a:pt x="8" y="16"/>
                    <a:pt x="30" y="4"/>
                  </a:cubicBezTo>
                  <a:cubicBezTo>
                    <a:pt x="32" y="2"/>
                    <a:pt x="35" y="1"/>
                    <a:pt x="38" y="1"/>
                  </a:cubicBezTo>
                  <a:cubicBezTo>
                    <a:pt x="64" y="0"/>
                    <a:pt x="88" y="22"/>
                    <a:pt x="89" y="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75" name="Freeform 98"/>
          <p:cNvSpPr>
            <a:spLocks noEditPoints="1"/>
          </p:cNvSpPr>
          <p:nvPr userDrawn="1"/>
        </p:nvSpPr>
        <p:spPr bwMode="auto">
          <a:xfrm>
            <a:off x="173369" y="2481993"/>
            <a:ext cx="642938" cy="536575"/>
          </a:xfrm>
          <a:custGeom>
            <a:avLst/>
            <a:gdLst>
              <a:gd name="T0" fmla="*/ 1049 w 1049"/>
              <a:gd name="T1" fmla="*/ 336 h 877"/>
              <a:gd name="T2" fmla="*/ 983 w 1049"/>
              <a:gd name="T3" fmla="*/ 512 h 877"/>
              <a:gd name="T4" fmla="*/ 848 w 1049"/>
              <a:gd name="T5" fmla="*/ 613 h 877"/>
              <a:gd name="T6" fmla="*/ 777 w 1049"/>
              <a:gd name="T7" fmla="*/ 649 h 877"/>
              <a:gd name="T8" fmla="*/ 658 w 1049"/>
              <a:gd name="T9" fmla="*/ 812 h 877"/>
              <a:gd name="T10" fmla="*/ 606 w 1049"/>
              <a:gd name="T11" fmla="*/ 843 h 877"/>
              <a:gd name="T12" fmla="*/ 482 w 1049"/>
              <a:gd name="T13" fmla="*/ 876 h 877"/>
              <a:gd name="T14" fmla="*/ 415 w 1049"/>
              <a:gd name="T15" fmla="*/ 807 h 877"/>
              <a:gd name="T16" fmla="*/ 438 w 1049"/>
              <a:gd name="T17" fmla="*/ 774 h 877"/>
              <a:gd name="T18" fmla="*/ 490 w 1049"/>
              <a:gd name="T19" fmla="*/ 679 h 877"/>
              <a:gd name="T20" fmla="*/ 467 w 1049"/>
              <a:gd name="T21" fmla="*/ 669 h 877"/>
              <a:gd name="T22" fmla="*/ 343 w 1049"/>
              <a:gd name="T23" fmla="*/ 647 h 877"/>
              <a:gd name="T24" fmla="*/ 208 w 1049"/>
              <a:gd name="T25" fmla="*/ 618 h 877"/>
              <a:gd name="T26" fmla="*/ 120 w 1049"/>
              <a:gd name="T27" fmla="*/ 566 h 877"/>
              <a:gd name="T28" fmla="*/ 37 w 1049"/>
              <a:gd name="T29" fmla="*/ 488 h 877"/>
              <a:gd name="T30" fmla="*/ 8 w 1049"/>
              <a:gd name="T31" fmla="*/ 400 h 877"/>
              <a:gd name="T32" fmla="*/ 36 w 1049"/>
              <a:gd name="T33" fmla="*/ 254 h 877"/>
              <a:gd name="T34" fmla="*/ 191 w 1049"/>
              <a:gd name="T35" fmla="*/ 105 h 877"/>
              <a:gd name="T36" fmla="*/ 357 w 1049"/>
              <a:gd name="T37" fmla="*/ 39 h 877"/>
              <a:gd name="T38" fmla="*/ 653 w 1049"/>
              <a:gd name="T39" fmla="*/ 3 h 877"/>
              <a:gd name="T40" fmla="*/ 722 w 1049"/>
              <a:gd name="T41" fmla="*/ 8 h 877"/>
              <a:gd name="T42" fmla="*/ 919 w 1049"/>
              <a:gd name="T43" fmla="*/ 73 h 877"/>
              <a:gd name="T44" fmla="*/ 1049 w 1049"/>
              <a:gd name="T45" fmla="*/ 336 h 877"/>
              <a:gd name="T46" fmla="*/ 705 w 1049"/>
              <a:gd name="T47" fmla="*/ 575 h 877"/>
              <a:gd name="T48" fmla="*/ 896 w 1049"/>
              <a:gd name="T49" fmla="*/ 455 h 877"/>
              <a:gd name="T50" fmla="*/ 941 w 1049"/>
              <a:gd name="T51" fmla="*/ 279 h 877"/>
              <a:gd name="T52" fmla="*/ 857 w 1049"/>
              <a:gd name="T53" fmla="*/ 152 h 877"/>
              <a:gd name="T54" fmla="*/ 653 w 1049"/>
              <a:gd name="T55" fmla="*/ 98 h 877"/>
              <a:gd name="T56" fmla="*/ 482 w 1049"/>
              <a:gd name="T57" fmla="*/ 114 h 877"/>
              <a:gd name="T58" fmla="*/ 322 w 1049"/>
              <a:gd name="T59" fmla="*/ 148 h 877"/>
              <a:gd name="T60" fmla="*/ 105 w 1049"/>
              <a:gd name="T61" fmla="*/ 333 h 877"/>
              <a:gd name="T62" fmla="*/ 104 w 1049"/>
              <a:gd name="T63" fmla="*/ 413 h 877"/>
              <a:gd name="T64" fmla="*/ 196 w 1049"/>
              <a:gd name="T65" fmla="*/ 502 h 877"/>
              <a:gd name="T66" fmla="*/ 248 w 1049"/>
              <a:gd name="T67" fmla="*/ 534 h 877"/>
              <a:gd name="T68" fmla="*/ 403 w 1049"/>
              <a:gd name="T69" fmla="*/ 566 h 877"/>
              <a:gd name="T70" fmla="*/ 520 w 1049"/>
              <a:gd name="T71" fmla="*/ 576 h 877"/>
              <a:gd name="T72" fmla="*/ 600 w 1049"/>
              <a:gd name="T73" fmla="*/ 621 h 877"/>
              <a:gd name="T74" fmla="*/ 575 w 1049"/>
              <a:gd name="T75" fmla="*/ 744 h 877"/>
              <a:gd name="T76" fmla="*/ 582 w 1049"/>
              <a:gd name="T77" fmla="*/ 749 h 877"/>
              <a:gd name="T78" fmla="*/ 705 w 1049"/>
              <a:gd name="T79" fmla="*/ 57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9" h="877">
                <a:moveTo>
                  <a:pt x="1049" y="336"/>
                </a:moveTo>
                <a:lnTo>
                  <a:pt x="1049" y="336"/>
                </a:lnTo>
                <a:cubicBezTo>
                  <a:pt x="1048" y="362"/>
                  <a:pt x="1041" y="397"/>
                  <a:pt x="1029" y="430"/>
                </a:cubicBezTo>
                <a:cubicBezTo>
                  <a:pt x="1018" y="460"/>
                  <a:pt x="1004" y="488"/>
                  <a:pt x="983" y="512"/>
                </a:cubicBezTo>
                <a:cubicBezTo>
                  <a:pt x="958" y="542"/>
                  <a:pt x="931" y="572"/>
                  <a:pt x="896" y="592"/>
                </a:cubicBezTo>
                <a:cubicBezTo>
                  <a:pt x="881" y="601"/>
                  <a:pt x="865" y="609"/>
                  <a:pt x="848" y="613"/>
                </a:cubicBezTo>
                <a:cubicBezTo>
                  <a:pt x="829" y="618"/>
                  <a:pt x="812" y="625"/>
                  <a:pt x="794" y="632"/>
                </a:cubicBezTo>
                <a:cubicBezTo>
                  <a:pt x="786" y="635"/>
                  <a:pt x="780" y="641"/>
                  <a:pt x="777" y="649"/>
                </a:cubicBezTo>
                <a:cubicBezTo>
                  <a:pt x="770" y="664"/>
                  <a:pt x="764" y="679"/>
                  <a:pt x="757" y="693"/>
                </a:cubicBezTo>
                <a:cubicBezTo>
                  <a:pt x="732" y="740"/>
                  <a:pt x="701" y="780"/>
                  <a:pt x="658" y="812"/>
                </a:cubicBezTo>
                <a:cubicBezTo>
                  <a:pt x="645" y="821"/>
                  <a:pt x="628" y="826"/>
                  <a:pt x="617" y="838"/>
                </a:cubicBezTo>
                <a:cubicBezTo>
                  <a:pt x="614" y="841"/>
                  <a:pt x="610" y="842"/>
                  <a:pt x="606" y="843"/>
                </a:cubicBezTo>
                <a:cubicBezTo>
                  <a:pt x="592" y="846"/>
                  <a:pt x="581" y="853"/>
                  <a:pt x="569" y="860"/>
                </a:cubicBezTo>
                <a:cubicBezTo>
                  <a:pt x="542" y="877"/>
                  <a:pt x="512" y="877"/>
                  <a:pt x="482" y="876"/>
                </a:cubicBezTo>
                <a:cubicBezTo>
                  <a:pt x="473" y="876"/>
                  <a:pt x="463" y="872"/>
                  <a:pt x="454" y="869"/>
                </a:cubicBezTo>
                <a:cubicBezTo>
                  <a:pt x="422" y="859"/>
                  <a:pt x="413" y="840"/>
                  <a:pt x="415" y="807"/>
                </a:cubicBezTo>
                <a:cubicBezTo>
                  <a:pt x="416" y="802"/>
                  <a:pt x="418" y="796"/>
                  <a:pt x="421" y="792"/>
                </a:cubicBezTo>
                <a:cubicBezTo>
                  <a:pt x="426" y="786"/>
                  <a:pt x="433" y="780"/>
                  <a:pt x="438" y="774"/>
                </a:cubicBezTo>
                <a:cubicBezTo>
                  <a:pt x="451" y="760"/>
                  <a:pt x="464" y="746"/>
                  <a:pt x="473" y="729"/>
                </a:cubicBezTo>
                <a:cubicBezTo>
                  <a:pt x="482" y="714"/>
                  <a:pt x="487" y="697"/>
                  <a:pt x="490" y="679"/>
                </a:cubicBezTo>
                <a:cubicBezTo>
                  <a:pt x="491" y="676"/>
                  <a:pt x="486" y="671"/>
                  <a:pt x="483" y="671"/>
                </a:cubicBezTo>
                <a:cubicBezTo>
                  <a:pt x="478" y="670"/>
                  <a:pt x="472" y="669"/>
                  <a:pt x="467" y="669"/>
                </a:cubicBezTo>
                <a:cubicBezTo>
                  <a:pt x="445" y="671"/>
                  <a:pt x="423" y="668"/>
                  <a:pt x="403" y="659"/>
                </a:cubicBezTo>
                <a:cubicBezTo>
                  <a:pt x="384" y="650"/>
                  <a:pt x="364" y="648"/>
                  <a:pt x="343" y="647"/>
                </a:cubicBezTo>
                <a:cubicBezTo>
                  <a:pt x="325" y="646"/>
                  <a:pt x="307" y="648"/>
                  <a:pt x="291" y="641"/>
                </a:cubicBezTo>
                <a:cubicBezTo>
                  <a:pt x="261" y="640"/>
                  <a:pt x="236" y="624"/>
                  <a:pt x="208" y="618"/>
                </a:cubicBezTo>
                <a:cubicBezTo>
                  <a:pt x="197" y="615"/>
                  <a:pt x="187" y="606"/>
                  <a:pt x="176" y="600"/>
                </a:cubicBezTo>
                <a:cubicBezTo>
                  <a:pt x="158" y="589"/>
                  <a:pt x="141" y="575"/>
                  <a:pt x="120" y="566"/>
                </a:cubicBezTo>
                <a:cubicBezTo>
                  <a:pt x="115" y="564"/>
                  <a:pt x="111" y="561"/>
                  <a:pt x="107" y="557"/>
                </a:cubicBezTo>
                <a:cubicBezTo>
                  <a:pt x="83" y="534"/>
                  <a:pt x="58" y="513"/>
                  <a:pt x="37" y="488"/>
                </a:cubicBezTo>
                <a:cubicBezTo>
                  <a:pt x="24" y="471"/>
                  <a:pt x="16" y="453"/>
                  <a:pt x="13" y="432"/>
                </a:cubicBezTo>
                <a:cubicBezTo>
                  <a:pt x="11" y="421"/>
                  <a:pt x="10" y="411"/>
                  <a:pt x="8" y="400"/>
                </a:cubicBezTo>
                <a:cubicBezTo>
                  <a:pt x="0" y="357"/>
                  <a:pt x="8" y="316"/>
                  <a:pt x="25" y="276"/>
                </a:cubicBezTo>
                <a:cubicBezTo>
                  <a:pt x="28" y="268"/>
                  <a:pt x="32" y="261"/>
                  <a:pt x="36" y="254"/>
                </a:cubicBezTo>
                <a:cubicBezTo>
                  <a:pt x="54" y="231"/>
                  <a:pt x="71" y="208"/>
                  <a:pt x="89" y="187"/>
                </a:cubicBezTo>
                <a:cubicBezTo>
                  <a:pt x="118" y="153"/>
                  <a:pt x="152" y="126"/>
                  <a:pt x="191" y="105"/>
                </a:cubicBezTo>
                <a:cubicBezTo>
                  <a:pt x="198" y="101"/>
                  <a:pt x="205" y="97"/>
                  <a:pt x="212" y="93"/>
                </a:cubicBezTo>
                <a:cubicBezTo>
                  <a:pt x="258" y="67"/>
                  <a:pt x="306" y="51"/>
                  <a:pt x="357" y="39"/>
                </a:cubicBezTo>
                <a:cubicBezTo>
                  <a:pt x="429" y="23"/>
                  <a:pt x="502" y="13"/>
                  <a:pt x="575" y="4"/>
                </a:cubicBezTo>
                <a:cubicBezTo>
                  <a:pt x="601" y="0"/>
                  <a:pt x="627" y="0"/>
                  <a:pt x="653" y="3"/>
                </a:cubicBezTo>
                <a:cubicBezTo>
                  <a:pt x="669" y="4"/>
                  <a:pt x="685" y="5"/>
                  <a:pt x="702" y="6"/>
                </a:cubicBezTo>
                <a:cubicBezTo>
                  <a:pt x="708" y="7"/>
                  <a:pt x="715" y="7"/>
                  <a:pt x="722" y="8"/>
                </a:cubicBezTo>
                <a:cubicBezTo>
                  <a:pt x="765" y="18"/>
                  <a:pt x="808" y="26"/>
                  <a:pt x="849" y="41"/>
                </a:cubicBezTo>
                <a:cubicBezTo>
                  <a:pt x="873" y="50"/>
                  <a:pt x="896" y="62"/>
                  <a:pt x="919" y="73"/>
                </a:cubicBezTo>
                <a:cubicBezTo>
                  <a:pt x="927" y="77"/>
                  <a:pt x="933" y="82"/>
                  <a:pt x="939" y="88"/>
                </a:cubicBezTo>
                <a:cubicBezTo>
                  <a:pt x="1005" y="151"/>
                  <a:pt x="1047" y="228"/>
                  <a:pt x="1049" y="336"/>
                </a:cubicBezTo>
                <a:close/>
                <a:moveTo>
                  <a:pt x="705" y="575"/>
                </a:moveTo>
                <a:lnTo>
                  <a:pt x="705" y="575"/>
                </a:lnTo>
                <a:cubicBezTo>
                  <a:pt x="721" y="565"/>
                  <a:pt x="737" y="559"/>
                  <a:pt x="754" y="553"/>
                </a:cubicBezTo>
                <a:cubicBezTo>
                  <a:pt x="811" y="533"/>
                  <a:pt x="862" y="507"/>
                  <a:pt x="896" y="455"/>
                </a:cubicBezTo>
                <a:cubicBezTo>
                  <a:pt x="923" y="427"/>
                  <a:pt x="935" y="392"/>
                  <a:pt x="943" y="356"/>
                </a:cubicBezTo>
                <a:cubicBezTo>
                  <a:pt x="948" y="330"/>
                  <a:pt x="947" y="304"/>
                  <a:pt x="941" y="279"/>
                </a:cubicBezTo>
                <a:cubicBezTo>
                  <a:pt x="935" y="251"/>
                  <a:pt x="923" y="224"/>
                  <a:pt x="906" y="201"/>
                </a:cubicBezTo>
                <a:cubicBezTo>
                  <a:pt x="893" y="182"/>
                  <a:pt x="878" y="163"/>
                  <a:pt x="857" y="152"/>
                </a:cubicBezTo>
                <a:cubicBezTo>
                  <a:pt x="835" y="141"/>
                  <a:pt x="813" y="131"/>
                  <a:pt x="789" y="124"/>
                </a:cubicBezTo>
                <a:cubicBezTo>
                  <a:pt x="745" y="110"/>
                  <a:pt x="699" y="101"/>
                  <a:pt x="653" y="98"/>
                </a:cubicBezTo>
                <a:cubicBezTo>
                  <a:pt x="630" y="97"/>
                  <a:pt x="606" y="97"/>
                  <a:pt x="583" y="100"/>
                </a:cubicBezTo>
                <a:cubicBezTo>
                  <a:pt x="549" y="105"/>
                  <a:pt x="515" y="109"/>
                  <a:pt x="482" y="114"/>
                </a:cubicBezTo>
                <a:cubicBezTo>
                  <a:pt x="433" y="120"/>
                  <a:pt x="385" y="132"/>
                  <a:pt x="337" y="143"/>
                </a:cubicBezTo>
                <a:cubicBezTo>
                  <a:pt x="332" y="144"/>
                  <a:pt x="327" y="146"/>
                  <a:pt x="322" y="148"/>
                </a:cubicBezTo>
                <a:cubicBezTo>
                  <a:pt x="276" y="167"/>
                  <a:pt x="232" y="187"/>
                  <a:pt x="192" y="216"/>
                </a:cubicBezTo>
                <a:cubicBezTo>
                  <a:pt x="150" y="246"/>
                  <a:pt x="122" y="286"/>
                  <a:pt x="105" y="333"/>
                </a:cubicBezTo>
                <a:cubicBezTo>
                  <a:pt x="98" y="351"/>
                  <a:pt x="95" y="370"/>
                  <a:pt x="100" y="389"/>
                </a:cubicBezTo>
                <a:cubicBezTo>
                  <a:pt x="103" y="397"/>
                  <a:pt x="104" y="405"/>
                  <a:pt x="104" y="413"/>
                </a:cubicBezTo>
                <a:cubicBezTo>
                  <a:pt x="105" y="427"/>
                  <a:pt x="112" y="435"/>
                  <a:pt x="122" y="444"/>
                </a:cubicBezTo>
                <a:cubicBezTo>
                  <a:pt x="144" y="466"/>
                  <a:pt x="168" y="486"/>
                  <a:pt x="196" y="502"/>
                </a:cubicBezTo>
                <a:cubicBezTo>
                  <a:pt x="206" y="508"/>
                  <a:pt x="216" y="516"/>
                  <a:pt x="226" y="522"/>
                </a:cubicBezTo>
                <a:cubicBezTo>
                  <a:pt x="233" y="527"/>
                  <a:pt x="240" y="531"/>
                  <a:pt x="248" y="534"/>
                </a:cubicBezTo>
                <a:cubicBezTo>
                  <a:pt x="283" y="548"/>
                  <a:pt x="320" y="558"/>
                  <a:pt x="359" y="560"/>
                </a:cubicBezTo>
                <a:cubicBezTo>
                  <a:pt x="374" y="561"/>
                  <a:pt x="389" y="561"/>
                  <a:pt x="403" y="566"/>
                </a:cubicBezTo>
                <a:cubicBezTo>
                  <a:pt x="428" y="575"/>
                  <a:pt x="454" y="576"/>
                  <a:pt x="479" y="579"/>
                </a:cubicBezTo>
                <a:cubicBezTo>
                  <a:pt x="493" y="580"/>
                  <a:pt x="506" y="581"/>
                  <a:pt x="520" y="576"/>
                </a:cubicBezTo>
                <a:cubicBezTo>
                  <a:pt x="532" y="571"/>
                  <a:pt x="544" y="572"/>
                  <a:pt x="556" y="574"/>
                </a:cubicBezTo>
                <a:cubicBezTo>
                  <a:pt x="581" y="578"/>
                  <a:pt x="602" y="599"/>
                  <a:pt x="600" y="621"/>
                </a:cubicBezTo>
                <a:cubicBezTo>
                  <a:pt x="597" y="653"/>
                  <a:pt x="596" y="686"/>
                  <a:pt x="585" y="718"/>
                </a:cubicBezTo>
                <a:cubicBezTo>
                  <a:pt x="582" y="727"/>
                  <a:pt x="578" y="735"/>
                  <a:pt x="575" y="744"/>
                </a:cubicBezTo>
                <a:cubicBezTo>
                  <a:pt x="575" y="745"/>
                  <a:pt x="575" y="747"/>
                  <a:pt x="576" y="748"/>
                </a:cubicBezTo>
                <a:cubicBezTo>
                  <a:pt x="577" y="750"/>
                  <a:pt x="579" y="751"/>
                  <a:pt x="582" y="749"/>
                </a:cubicBezTo>
                <a:cubicBezTo>
                  <a:pt x="627" y="717"/>
                  <a:pt x="660" y="677"/>
                  <a:pt x="683" y="627"/>
                </a:cubicBezTo>
                <a:cubicBezTo>
                  <a:pt x="690" y="611"/>
                  <a:pt x="697" y="594"/>
                  <a:pt x="705" y="57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99"/>
          <p:cNvSpPr>
            <a:spLocks noEditPoints="1"/>
          </p:cNvSpPr>
          <p:nvPr userDrawn="1"/>
        </p:nvSpPr>
        <p:spPr bwMode="auto">
          <a:xfrm>
            <a:off x="917907" y="2423256"/>
            <a:ext cx="871538" cy="587375"/>
          </a:xfrm>
          <a:custGeom>
            <a:avLst/>
            <a:gdLst>
              <a:gd name="T0" fmla="*/ 1269 w 1425"/>
              <a:gd name="T1" fmla="*/ 770 h 960"/>
              <a:gd name="T2" fmla="*/ 1369 w 1425"/>
              <a:gd name="T3" fmla="*/ 900 h 960"/>
              <a:gd name="T4" fmla="*/ 1313 w 1425"/>
              <a:gd name="T5" fmla="*/ 939 h 960"/>
              <a:gd name="T6" fmla="*/ 1181 w 1425"/>
              <a:gd name="T7" fmla="*/ 957 h 960"/>
              <a:gd name="T8" fmla="*/ 1018 w 1425"/>
              <a:gd name="T9" fmla="*/ 858 h 960"/>
              <a:gd name="T10" fmla="*/ 825 w 1425"/>
              <a:gd name="T11" fmla="*/ 840 h 960"/>
              <a:gd name="T12" fmla="*/ 629 w 1425"/>
              <a:gd name="T13" fmla="*/ 743 h 960"/>
              <a:gd name="T14" fmla="*/ 507 w 1425"/>
              <a:gd name="T15" fmla="*/ 721 h 960"/>
              <a:gd name="T16" fmla="*/ 419 w 1425"/>
              <a:gd name="T17" fmla="*/ 719 h 960"/>
              <a:gd name="T18" fmla="*/ 178 w 1425"/>
              <a:gd name="T19" fmla="*/ 784 h 960"/>
              <a:gd name="T20" fmla="*/ 52 w 1425"/>
              <a:gd name="T21" fmla="*/ 751 h 960"/>
              <a:gd name="T22" fmla="*/ 3 w 1425"/>
              <a:gd name="T23" fmla="*/ 687 h 960"/>
              <a:gd name="T24" fmla="*/ 83 w 1425"/>
              <a:gd name="T25" fmla="*/ 640 h 960"/>
              <a:gd name="T26" fmla="*/ 64 w 1425"/>
              <a:gd name="T27" fmla="*/ 511 h 960"/>
              <a:gd name="T28" fmla="*/ 25 w 1425"/>
              <a:gd name="T29" fmla="*/ 294 h 960"/>
              <a:gd name="T30" fmla="*/ 181 w 1425"/>
              <a:gd name="T31" fmla="*/ 100 h 960"/>
              <a:gd name="T32" fmla="*/ 337 w 1425"/>
              <a:gd name="T33" fmla="*/ 41 h 960"/>
              <a:gd name="T34" fmla="*/ 635 w 1425"/>
              <a:gd name="T35" fmla="*/ 4 h 960"/>
              <a:gd name="T36" fmla="*/ 908 w 1425"/>
              <a:gd name="T37" fmla="*/ 149 h 960"/>
              <a:gd name="T38" fmla="*/ 961 w 1425"/>
              <a:gd name="T39" fmla="*/ 163 h 960"/>
              <a:gd name="T40" fmla="*/ 1292 w 1425"/>
              <a:gd name="T41" fmla="*/ 244 h 960"/>
              <a:gd name="T42" fmla="*/ 1412 w 1425"/>
              <a:gd name="T43" fmla="*/ 582 h 960"/>
              <a:gd name="T44" fmla="*/ 1276 w 1425"/>
              <a:gd name="T45" fmla="*/ 758 h 960"/>
              <a:gd name="T46" fmla="*/ 511 w 1425"/>
              <a:gd name="T47" fmla="*/ 629 h 960"/>
              <a:gd name="T48" fmla="*/ 785 w 1425"/>
              <a:gd name="T49" fmla="*/ 544 h 960"/>
              <a:gd name="T50" fmla="*/ 869 w 1425"/>
              <a:gd name="T51" fmla="*/ 302 h 960"/>
              <a:gd name="T52" fmla="*/ 689 w 1425"/>
              <a:gd name="T53" fmla="*/ 102 h 960"/>
              <a:gd name="T54" fmla="*/ 430 w 1425"/>
              <a:gd name="T55" fmla="*/ 111 h 960"/>
              <a:gd name="T56" fmla="*/ 188 w 1425"/>
              <a:gd name="T57" fmla="*/ 215 h 960"/>
              <a:gd name="T58" fmla="*/ 102 w 1425"/>
              <a:gd name="T59" fmla="*/ 371 h 960"/>
              <a:gd name="T60" fmla="*/ 177 w 1425"/>
              <a:gd name="T61" fmla="*/ 512 h 960"/>
              <a:gd name="T62" fmla="*/ 194 w 1425"/>
              <a:gd name="T63" fmla="*/ 652 h 960"/>
              <a:gd name="T64" fmla="*/ 213 w 1425"/>
              <a:gd name="T65" fmla="*/ 694 h 960"/>
              <a:gd name="T66" fmla="*/ 407 w 1425"/>
              <a:gd name="T67" fmla="*/ 619 h 960"/>
              <a:gd name="T68" fmla="*/ 511 w 1425"/>
              <a:gd name="T69" fmla="*/ 629 h 960"/>
              <a:gd name="T70" fmla="*/ 742 w 1425"/>
              <a:gd name="T71" fmla="*/ 709 h 960"/>
              <a:gd name="T72" fmla="*/ 978 w 1425"/>
              <a:gd name="T73" fmla="*/ 761 h 960"/>
              <a:gd name="T74" fmla="*/ 1126 w 1425"/>
              <a:gd name="T75" fmla="*/ 837 h 960"/>
              <a:gd name="T76" fmla="*/ 1206 w 1425"/>
              <a:gd name="T77" fmla="*/ 863 h 960"/>
              <a:gd name="T78" fmla="*/ 1169 w 1425"/>
              <a:gd name="T79" fmla="*/ 749 h 960"/>
              <a:gd name="T80" fmla="*/ 1237 w 1425"/>
              <a:gd name="T81" fmla="*/ 671 h 960"/>
              <a:gd name="T82" fmla="*/ 1319 w 1425"/>
              <a:gd name="T83" fmla="*/ 537 h 960"/>
              <a:gd name="T84" fmla="*/ 1280 w 1425"/>
              <a:gd name="T85" fmla="*/ 353 h 960"/>
              <a:gd name="T86" fmla="*/ 971 w 1425"/>
              <a:gd name="T87" fmla="*/ 259 h 960"/>
              <a:gd name="T88" fmla="*/ 955 w 1425"/>
              <a:gd name="T89" fmla="*/ 453 h 960"/>
              <a:gd name="T90" fmla="*/ 762 w 1425"/>
              <a:gd name="T91" fmla="*/ 683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5" h="960">
                <a:moveTo>
                  <a:pt x="1267" y="764"/>
                </a:moveTo>
                <a:lnTo>
                  <a:pt x="1267" y="764"/>
                </a:lnTo>
                <a:cubicBezTo>
                  <a:pt x="1268" y="767"/>
                  <a:pt x="1268" y="769"/>
                  <a:pt x="1269" y="770"/>
                </a:cubicBezTo>
                <a:cubicBezTo>
                  <a:pt x="1275" y="797"/>
                  <a:pt x="1291" y="817"/>
                  <a:pt x="1314" y="830"/>
                </a:cubicBezTo>
                <a:cubicBezTo>
                  <a:pt x="1326" y="837"/>
                  <a:pt x="1335" y="847"/>
                  <a:pt x="1349" y="851"/>
                </a:cubicBezTo>
                <a:cubicBezTo>
                  <a:pt x="1367" y="858"/>
                  <a:pt x="1375" y="881"/>
                  <a:pt x="1369" y="900"/>
                </a:cubicBezTo>
                <a:cubicBezTo>
                  <a:pt x="1367" y="906"/>
                  <a:pt x="1363" y="912"/>
                  <a:pt x="1360" y="918"/>
                </a:cubicBezTo>
                <a:cubicBezTo>
                  <a:pt x="1357" y="925"/>
                  <a:pt x="1352" y="929"/>
                  <a:pt x="1345" y="931"/>
                </a:cubicBezTo>
                <a:cubicBezTo>
                  <a:pt x="1335" y="934"/>
                  <a:pt x="1324" y="938"/>
                  <a:pt x="1313" y="939"/>
                </a:cubicBezTo>
                <a:cubicBezTo>
                  <a:pt x="1301" y="940"/>
                  <a:pt x="1290" y="945"/>
                  <a:pt x="1278" y="949"/>
                </a:cubicBezTo>
                <a:cubicBezTo>
                  <a:pt x="1268" y="953"/>
                  <a:pt x="1257" y="955"/>
                  <a:pt x="1246" y="957"/>
                </a:cubicBezTo>
                <a:cubicBezTo>
                  <a:pt x="1225" y="960"/>
                  <a:pt x="1203" y="960"/>
                  <a:pt x="1181" y="957"/>
                </a:cubicBezTo>
                <a:cubicBezTo>
                  <a:pt x="1145" y="953"/>
                  <a:pt x="1114" y="937"/>
                  <a:pt x="1085" y="916"/>
                </a:cubicBezTo>
                <a:cubicBezTo>
                  <a:pt x="1066" y="901"/>
                  <a:pt x="1052" y="883"/>
                  <a:pt x="1036" y="866"/>
                </a:cubicBezTo>
                <a:cubicBezTo>
                  <a:pt x="1032" y="860"/>
                  <a:pt x="1026" y="858"/>
                  <a:pt x="1018" y="858"/>
                </a:cubicBezTo>
                <a:cubicBezTo>
                  <a:pt x="1016" y="858"/>
                  <a:pt x="1013" y="859"/>
                  <a:pt x="1010" y="859"/>
                </a:cubicBezTo>
                <a:cubicBezTo>
                  <a:pt x="969" y="869"/>
                  <a:pt x="929" y="859"/>
                  <a:pt x="888" y="858"/>
                </a:cubicBezTo>
                <a:cubicBezTo>
                  <a:pt x="867" y="852"/>
                  <a:pt x="846" y="847"/>
                  <a:pt x="825" y="840"/>
                </a:cubicBezTo>
                <a:cubicBezTo>
                  <a:pt x="795" y="831"/>
                  <a:pt x="766" y="820"/>
                  <a:pt x="736" y="809"/>
                </a:cubicBezTo>
                <a:cubicBezTo>
                  <a:pt x="732" y="808"/>
                  <a:pt x="728" y="807"/>
                  <a:pt x="725" y="805"/>
                </a:cubicBezTo>
                <a:cubicBezTo>
                  <a:pt x="695" y="781"/>
                  <a:pt x="657" y="770"/>
                  <a:pt x="629" y="743"/>
                </a:cubicBezTo>
                <a:cubicBezTo>
                  <a:pt x="626" y="740"/>
                  <a:pt x="622" y="738"/>
                  <a:pt x="619" y="736"/>
                </a:cubicBezTo>
                <a:cubicBezTo>
                  <a:pt x="611" y="731"/>
                  <a:pt x="602" y="727"/>
                  <a:pt x="592" y="727"/>
                </a:cubicBezTo>
                <a:cubicBezTo>
                  <a:pt x="563" y="729"/>
                  <a:pt x="535" y="726"/>
                  <a:pt x="507" y="721"/>
                </a:cubicBezTo>
                <a:cubicBezTo>
                  <a:pt x="496" y="719"/>
                  <a:pt x="485" y="719"/>
                  <a:pt x="474" y="718"/>
                </a:cubicBezTo>
                <a:cubicBezTo>
                  <a:pt x="463" y="718"/>
                  <a:pt x="452" y="719"/>
                  <a:pt x="442" y="714"/>
                </a:cubicBezTo>
                <a:cubicBezTo>
                  <a:pt x="433" y="711"/>
                  <a:pt x="426" y="712"/>
                  <a:pt x="419" y="719"/>
                </a:cubicBezTo>
                <a:cubicBezTo>
                  <a:pt x="392" y="745"/>
                  <a:pt x="357" y="758"/>
                  <a:pt x="324" y="773"/>
                </a:cubicBezTo>
                <a:cubicBezTo>
                  <a:pt x="308" y="781"/>
                  <a:pt x="290" y="785"/>
                  <a:pt x="272" y="785"/>
                </a:cubicBezTo>
                <a:cubicBezTo>
                  <a:pt x="241" y="784"/>
                  <a:pt x="210" y="787"/>
                  <a:pt x="178" y="784"/>
                </a:cubicBezTo>
                <a:cubicBezTo>
                  <a:pt x="162" y="783"/>
                  <a:pt x="146" y="780"/>
                  <a:pt x="130" y="776"/>
                </a:cubicBezTo>
                <a:cubicBezTo>
                  <a:pt x="109" y="770"/>
                  <a:pt x="88" y="764"/>
                  <a:pt x="67" y="758"/>
                </a:cubicBezTo>
                <a:cubicBezTo>
                  <a:pt x="62" y="757"/>
                  <a:pt x="57" y="754"/>
                  <a:pt x="52" y="751"/>
                </a:cubicBezTo>
                <a:cubicBezTo>
                  <a:pt x="46" y="748"/>
                  <a:pt x="41" y="744"/>
                  <a:pt x="34" y="742"/>
                </a:cubicBezTo>
                <a:cubicBezTo>
                  <a:pt x="20" y="737"/>
                  <a:pt x="12" y="728"/>
                  <a:pt x="6" y="715"/>
                </a:cubicBezTo>
                <a:cubicBezTo>
                  <a:pt x="2" y="705"/>
                  <a:pt x="0" y="697"/>
                  <a:pt x="3" y="687"/>
                </a:cubicBezTo>
                <a:cubicBezTo>
                  <a:pt x="7" y="676"/>
                  <a:pt x="13" y="668"/>
                  <a:pt x="23" y="662"/>
                </a:cubicBezTo>
                <a:cubicBezTo>
                  <a:pt x="32" y="658"/>
                  <a:pt x="41" y="654"/>
                  <a:pt x="50" y="654"/>
                </a:cubicBezTo>
                <a:cubicBezTo>
                  <a:pt x="63" y="654"/>
                  <a:pt x="74" y="648"/>
                  <a:pt x="83" y="640"/>
                </a:cubicBezTo>
                <a:cubicBezTo>
                  <a:pt x="104" y="622"/>
                  <a:pt x="124" y="603"/>
                  <a:pt x="132" y="574"/>
                </a:cubicBezTo>
                <a:cubicBezTo>
                  <a:pt x="128" y="571"/>
                  <a:pt x="125" y="566"/>
                  <a:pt x="120" y="564"/>
                </a:cubicBezTo>
                <a:cubicBezTo>
                  <a:pt x="97" y="551"/>
                  <a:pt x="80" y="533"/>
                  <a:pt x="64" y="511"/>
                </a:cubicBezTo>
                <a:cubicBezTo>
                  <a:pt x="49" y="488"/>
                  <a:pt x="36" y="465"/>
                  <a:pt x="29" y="438"/>
                </a:cubicBezTo>
                <a:cubicBezTo>
                  <a:pt x="27" y="433"/>
                  <a:pt x="26" y="428"/>
                  <a:pt x="24" y="423"/>
                </a:cubicBezTo>
                <a:cubicBezTo>
                  <a:pt x="8" y="380"/>
                  <a:pt x="11" y="337"/>
                  <a:pt x="25" y="294"/>
                </a:cubicBezTo>
                <a:cubicBezTo>
                  <a:pt x="36" y="263"/>
                  <a:pt x="47" y="232"/>
                  <a:pt x="67" y="205"/>
                </a:cubicBezTo>
                <a:cubicBezTo>
                  <a:pt x="76" y="193"/>
                  <a:pt x="85" y="182"/>
                  <a:pt x="96" y="172"/>
                </a:cubicBezTo>
                <a:cubicBezTo>
                  <a:pt x="125" y="148"/>
                  <a:pt x="152" y="124"/>
                  <a:pt x="181" y="100"/>
                </a:cubicBezTo>
                <a:cubicBezTo>
                  <a:pt x="189" y="94"/>
                  <a:pt x="199" y="89"/>
                  <a:pt x="209" y="85"/>
                </a:cubicBezTo>
                <a:cubicBezTo>
                  <a:pt x="248" y="70"/>
                  <a:pt x="285" y="54"/>
                  <a:pt x="325" y="44"/>
                </a:cubicBezTo>
                <a:cubicBezTo>
                  <a:pt x="329" y="43"/>
                  <a:pt x="333" y="42"/>
                  <a:pt x="337" y="41"/>
                </a:cubicBezTo>
                <a:cubicBezTo>
                  <a:pt x="382" y="24"/>
                  <a:pt x="429" y="16"/>
                  <a:pt x="476" y="8"/>
                </a:cubicBezTo>
                <a:cubicBezTo>
                  <a:pt x="487" y="6"/>
                  <a:pt x="498" y="5"/>
                  <a:pt x="509" y="4"/>
                </a:cubicBezTo>
                <a:cubicBezTo>
                  <a:pt x="551" y="1"/>
                  <a:pt x="593" y="0"/>
                  <a:pt x="635" y="4"/>
                </a:cubicBezTo>
                <a:cubicBezTo>
                  <a:pt x="696" y="9"/>
                  <a:pt x="753" y="25"/>
                  <a:pt x="807" y="54"/>
                </a:cubicBezTo>
                <a:cubicBezTo>
                  <a:pt x="812" y="58"/>
                  <a:pt x="819" y="61"/>
                  <a:pt x="824" y="65"/>
                </a:cubicBezTo>
                <a:cubicBezTo>
                  <a:pt x="854" y="91"/>
                  <a:pt x="885" y="116"/>
                  <a:pt x="908" y="149"/>
                </a:cubicBezTo>
                <a:cubicBezTo>
                  <a:pt x="912" y="154"/>
                  <a:pt x="916" y="159"/>
                  <a:pt x="920" y="165"/>
                </a:cubicBezTo>
                <a:cubicBezTo>
                  <a:pt x="928" y="165"/>
                  <a:pt x="934" y="165"/>
                  <a:pt x="941" y="165"/>
                </a:cubicBezTo>
                <a:cubicBezTo>
                  <a:pt x="948" y="165"/>
                  <a:pt x="955" y="165"/>
                  <a:pt x="961" y="163"/>
                </a:cubicBezTo>
                <a:cubicBezTo>
                  <a:pt x="995" y="155"/>
                  <a:pt x="1029" y="159"/>
                  <a:pt x="1063" y="163"/>
                </a:cubicBezTo>
                <a:cubicBezTo>
                  <a:pt x="1089" y="165"/>
                  <a:pt x="1114" y="171"/>
                  <a:pt x="1140" y="176"/>
                </a:cubicBezTo>
                <a:cubicBezTo>
                  <a:pt x="1196" y="186"/>
                  <a:pt x="1246" y="211"/>
                  <a:pt x="1292" y="244"/>
                </a:cubicBezTo>
                <a:cubicBezTo>
                  <a:pt x="1346" y="283"/>
                  <a:pt x="1388" y="332"/>
                  <a:pt x="1410" y="397"/>
                </a:cubicBezTo>
                <a:cubicBezTo>
                  <a:pt x="1421" y="425"/>
                  <a:pt x="1425" y="455"/>
                  <a:pt x="1425" y="485"/>
                </a:cubicBezTo>
                <a:cubicBezTo>
                  <a:pt x="1425" y="517"/>
                  <a:pt x="1419" y="550"/>
                  <a:pt x="1412" y="582"/>
                </a:cubicBezTo>
                <a:cubicBezTo>
                  <a:pt x="1407" y="601"/>
                  <a:pt x="1400" y="618"/>
                  <a:pt x="1390" y="634"/>
                </a:cubicBezTo>
                <a:cubicBezTo>
                  <a:pt x="1378" y="655"/>
                  <a:pt x="1363" y="675"/>
                  <a:pt x="1350" y="696"/>
                </a:cubicBezTo>
                <a:cubicBezTo>
                  <a:pt x="1331" y="724"/>
                  <a:pt x="1308" y="746"/>
                  <a:pt x="1276" y="758"/>
                </a:cubicBezTo>
                <a:cubicBezTo>
                  <a:pt x="1273" y="759"/>
                  <a:pt x="1271" y="761"/>
                  <a:pt x="1267" y="764"/>
                </a:cubicBezTo>
                <a:close/>
                <a:moveTo>
                  <a:pt x="511" y="629"/>
                </a:moveTo>
                <a:lnTo>
                  <a:pt x="511" y="629"/>
                </a:lnTo>
                <a:cubicBezTo>
                  <a:pt x="540" y="633"/>
                  <a:pt x="563" y="634"/>
                  <a:pt x="586" y="631"/>
                </a:cubicBezTo>
                <a:cubicBezTo>
                  <a:pt x="630" y="625"/>
                  <a:pt x="671" y="613"/>
                  <a:pt x="711" y="594"/>
                </a:cubicBezTo>
                <a:cubicBezTo>
                  <a:pt x="738" y="581"/>
                  <a:pt x="763" y="564"/>
                  <a:pt x="785" y="544"/>
                </a:cubicBezTo>
                <a:cubicBezTo>
                  <a:pt x="795" y="536"/>
                  <a:pt x="804" y="527"/>
                  <a:pt x="811" y="517"/>
                </a:cubicBezTo>
                <a:cubicBezTo>
                  <a:pt x="850" y="466"/>
                  <a:pt x="872" y="408"/>
                  <a:pt x="871" y="343"/>
                </a:cubicBezTo>
                <a:cubicBezTo>
                  <a:pt x="871" y="329"/>
                  <a:pt x="870" y="315"/>
                  <a:pt x="869" y="302"/>
                </a:cubicBezTo>
                <a:cubicBezTo>
                  <a:pt x="863" y="239"/>
                  <a:pt x="838" y="187"/>
                  <a:pt x="787" y="147"/>
                </a:cubicBezTo>
                <a:cubicBezTo>
                  <a:pt x="777" y="139"/>
                  <a:pt x="767" y="129"/>
                  <a:pt x="754" y="124"/>
                </a:cubicBezTo>
                <a:cubicBezTo>
                  <a:pt x="732" y="117"/>
                  <a:pt x="712" y="105"/>
                  <a:pt x="689" y="102"/>
                </a:cubicBezTo>
                <a:cubicBezTo>
                  <a:pt x="663" y="99"/>
                  <a:pt x="637" y="95"/>
                  <a:pt x="612" y="92"/>
                </a:cubicBezTo>
                <a:cubicBezTo>
                  <a:pt x="588" y="89"/>
                  <a:pt x="565" y="89"/>
                  <a:pt x="542" y="92"/>
                </a:cubicBezTo>
                <a:cubicBezTo>
                  <a:pt x="505" y="97"/>
                  <a:pt x="467" y="105"/>
                  <a:pt x="430" y="111"/>
                </a:cubicBezTo>
                <a:cubicBezTo>
                  <a:pt x="427" y="112"/>
                  <a:pt x="424" y="112"/>
                  <a:pt x="422" y="113"/>
                </a:cubicBezTo>
                <a:cubicBezTo>
                  <a:pt x="382" y="128"/>
                  <a:pt x="341" y="137"/>
                  <a:pt x="301" y="151"/>
                </a:cubicBezTo>
                <a:cubicBezTo>
                  <a:pt x="259" y="166"/>
                  <a:pt x="222" y="187"/>
                  <a:pt x="188" y="215"/>
                </a:cubicBezTo>
                <a:cubicBezTo>
                  <a:pt x="138" y="258"/>
                  <a:pt x="136" y="258"/>
                  <a:pt x="110" y="327"/>
                </a:cubicBezTo>
                <a:cubicBezTo>
                  <a:pt x="106" y="339"/>
                  <a:pt x="104" y="351"/>
                  <a:pt x="102" y="363"/>
                </a:cubicBezTo>
                <a:cubicBezTo>
                  <a:pt x="101" y="365"/>
                  <a:pt x="101" y="368"/>
                  <a:pt x="102" y="371"/>
                </a:cubicBezTo>
                <a:cubicBezTo>
                  <a:pt x="105" y="401"/>
                  <a:pt x="110" y="431"/>
                  <a:pt x="123" y="458"/>
                </a:cubicBezTo>
                <a:cubicBezTo>
                  <a:pt x="132" y="476"/>
                  <a:pt x="143" y="494"/>
                  <a:pt x="163" y="503"/>
                </a:cubicBezTo>
                <a:cubicBezTo>
                  <a:pt x="168" y="506"/>
                  <a:pt x="172" y="509"/>
                  <a:pt x="177" y="512"/>
                </a:cubicBezTo>
                <a:cubicBezTo>
                  <a:pt x="197" y="525"/>
                  <a:pt x="211" y="543"/>
                  <a:pt x="223" y="563"/>
                </a:cubicBezTo>
                <a:cubicBezTo>
                  <a:pt x="228" y="570"/>
                  <a:pt x="230" y="578"/>
                  <a:pt x="227" y="586"/>
                </a:cubicBezTo>
                <a:cubicBezTo>
                  <a:pt x="219" y="609"/>
                  <a:pt x="212" y="633"/>
                  <a:pt x="194" y="652"/>
                </a:cubicBezTo>
                <a:cubicBezTo>
                  <a:pt x="186" y="661"/>
                  <a:pt x="180" y="671"/>
                  <a:pt x="172" y="681"/>
                </a:cubicBezTo>
                <a:cubicBezTo>
                  <a:pt x="171" y="683"/>
                  <a:pt x="174" y="691"/>
                  <a:pt x="176" y="691"/>
                </a:cubicBezTo>
                <a:cubicBezTo>
                  <a:pt x="188" y="692"/>
                  <a:pt x="201" y="693"/>
                  <a:pt x="213" y="694"/>
                </a:cubicBezTo>
                <a:cubicBezTo>
                  <a:pt x="238" y="696"/>
                  <a:pt x="261" y="689"/>
                  <a:pt x="284" y="679"/>
                </a:cubicBezTo>
                <a:cubicBezTo>
                  <a:pt x="316" y="666"/>
                  <a:pt x="346" y="651"/>
                  <a:pt x="373" y="630"/>
                </a:cubicBezTo>
                <a:cubicBezTo>
                  <a:pt x="384" y="621"/>
                  <a:pt x="394" y="618"/>
                  <a:pt x="407" y="619"/>
                </a:cubicBezTo>
                <a:cubicBezTo>
                  <a:pt x="419" y="620"/>
                  <a:pt x="432" y="621"/>
                  <a:pt x="443" y="624"/>
                </a:cubicBezTo>
                <a:cubicBezTo>
                  <a:pt x="458" y="627"/>
                  <a:pt x="473" y="628"/>
                  <a:pt x="488" y="629"/>
                </a:cubicBezTo>
                <a:cubicBezTo>
                  <a:pt x="498" y="629"/>
                  <a:pt x="507" y="629"/>
                  <a:pt x="511" y="629"/>
                </a:cubicBezTo>
                <a:close/>
                <a:moveTo>
                  <a:pt x="734" y="700"/>
                </a:moveTo>
                <a:lnTo>
                  <a:pt x="734" y="700"/>
                </a:lnTo>
                <a:cubicBezTo>
                  <a:pt x="737" y="703"/>
                  <a:pt x="739" y="707"/>
                  <a:pt x="742" y="709"/>
                </a:cubicBezTo>
                <a:cubicBezTo>
                  <a:pt x="750" y="714"/>
                  <a:pt x="759" y="719"/>
                  <a:pt x="768" y="721"/>
                </a:cubicBezTo>
                <a:cubicBezTo>
                  <a:pt x="795" y="728"/>
                  <a:pt x="822" y="740"/>
                  <a:pt x="849" y="748"/>
                </a:cubicBezTo>
                <a:cubicBezTo>
                  <a:pt x="891" y="760"/>
                  <a:pt x="934" y="768"/>
                  <a:pt x="978" y="761"/>
                </a:cubicBezTo>
                <a:cubicBezTo>
                  <a:pt x="1004" y="758"/>
                  <a:pt x="1030" y="760"/>
                  <a:pt x="1055" y="766"/>
                </a:cubicBezTo>
                <a:cubicBezTo>
                  <a:pt x="1067" y="769"/>
                  <a:pt x="1076" y="774"/>
                  <a:pt x="1082" y="783"/>
                </a:cubicBezTo>
                <a:cubicBezTo>
                  <a:pt x="1095" y="803"/>
                  <a:pt x="1111" y="820"/>
                  <a:pt x="1126" y="837"/>
                </a:cubicBezTo>
                <a:cubicBezTo>
                  <a:pt x="1132" y="843"/>
                  <a:pt x="1139" y="847"/>
                  <a:pt x="1146" y="851"/>
                </a:cubicBezTo>
                <a:cubicBezTo>
                  <a:pt x="1163" y="858"/>
                  <a:pt x="1180" y="862"/>
                  <a:pt x="1197" y="864"/>
                </a:cubicBezTo>
                <a:cubicBezTo>
                  <a:pt x="1200" y="864"/>
                  <a:pt x="1203" y="864"/>
                  <a:pt x="1206" y="863"/>
                </a:cubicBezTo>
                <a:cubicBezTo>
                  <a:pt x="1209" y="863"/>
                  <a:pt x="1213" y="857"/>
                  <a:pt x="1212" y="854"/>
                </a:cubicBezTo>
                <a:cubicBezTo>
                  <a:pt x="1198" y="822"/>
                  <a:pt x="1182" y="790"/>
                  <a:pt x="1173" y="756"/>
                </a:cubicBezTo>
                <a:cubicBezTo>
                  <a:pt x="1172" y="753"/>
                  <a:pt x="1170" y="751"/>
                  <a:pt x="1169" y="749"/>
                </a:cubicBezTo>
                <a:cubicBezTo>
                  <a:pt x="1165" y="738"/>
                  <a:pt x="1167" y="727"/>
                  <a:pt x="1176" y="719"/>
                </a:cubicBezTo>
                <a:cubicBezTo>
                  <a:pt x="1185" y="711"/>
                  <a:pt x="1194" y="703"/>
                  <a:pt x="1205" y="697"/>
                </a:cubicBezTo>
                <a:cubicBezTo>
                  <a:pt x="1218" y="690"/>
                  <a:pt x="1227" y="681"/>
                  <a:pt x="1237" y="671"/>
                </a:cubicBezTo>
                <a:cubicBezTo>
                  <a:pt x="1249" y="660"/>
                  <a:pt x="1259" y="648"/>
                  <a:pt x="1268" y="634"/>
                </a:cubicBezTo>
                <a:cubicBezTo>
                  <a:pt x="1277" y="619"/>
                  <a:pt x="1286" y="603"/>
                  <a:pt x="1297" y="589"/>
                </a:cubicBezTo>
                <a:cubicBezTo>
                  <a:pt x="1309" y="573"/>
                  <a:pt x="1314" y="555"/>
                  <a:pt x="1319" y="537"/>
                </a:cubicBezTo>
                <a:cubicBezTo>
                  <a:pt x="1321" y="527"/>
                  <a:pt x="1323" y="518"/>
                  <a:pt x="1324" y="509"/>
                </a:cubicBezTo>
                <a:cubicBezTo>
                  <a:pt x="1331" y="468"/>
                  <a:pt x="1327" y="430"/>
                  <a:pt x="1308" y="393"/>
                </a:cubicBezTo>
                <a:cubicBezTo>
                  <a:pt x="1300" y="379"/>
                  <a:pt x="1291" y="365"/>
                  <a:pt x="1280" y="353"/>
                </a:cubicBezTo>
                <a:cubicBezTo>
                  <a:pt x="1253" y="325"/>
                  <a:pt x="1222" y="303"/>
                  <a:pt x="1187" y="287"/>
                </a:cubicBezTo>
                <a:cubicBezTo>
                  <a:pt x="1137" y="265"/>
                  <a:pt x="1083" y="254"/>
                  <a:pt x="1028" y="253"/>
                </a:cubicBezTo>
                <a:cubicBezTo>
                  <a:pt x="1009" y="252"/>
                  <a:pt x="990" y="254"/>
                  <a:pt x="971" y="259"/>
                </a:cubicBezTo>
                <a:cubicBezTo>
                  <a:pt x="964" y="261"/>
                  <a:pt x="960" y="267"/>
                  <a:pt x="961" y="274"/>
                </a:cubicBezTo>
                <a:cubicBezTo>
                  <a:pt x="962" y="277"/>
                  <a:pt x="962" y="280"/>
                  <a:pt x="962" y="282"/>
                </a:cubicBezTo>
                <a:cubicBezTo>
                  <a:pt x="972" y="340"/>
                  <a:pt x="971" y="396"/>
                  <a:pt x="955" y="453"/>
                </a:cubicBezTo>
                <a:cubicBezTo>
                  <a:pt x="940" y="509"/>
                  <a:pt x="910" y="558"/>
                  <a:pt x="875" y="603"/>
                </a:cubicBezTo>
                <a:cubicBezTo>
                  <a:pt x="873" y="606"/>
                  <a:pt x="869" y="609"/>
                  <a:pt x="866" y="612"/>
                </a:cubicBezTo>
                <a:cubicBezTo>
                  <a:pt x="834" y="639"/>
                  <a:pt x="800" y="664"/>
                  <a:pt x="762" y="683"/>
                </a:cubicBezTo>
                <a:cubicBezTo>
                  <a:pt x="753" y="688"/>
                  <a:pt x="742" y="692"/>
                  <a:pt x="734" y="70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00"/>
          <p:cNvSpPr>
            <a:spLocks noEditPoints="1"/>
          </p:cNvSpPr>
          <p:nvPr userDrawn="1"/>
        </p:nvSpPr>
        <p:spPr bwMode="auto">
          <a:xfrm>
            <a:off x="1918032" y="2477231"/>
            <a:ext cx="733425" cy="477838"/>
          </a:xfrm>
          <a:custGeom>
            <a:avLst/>
            <a:gdLst>
              <a:gd name="T0" fmla="*/ 207 w 1197"/>
              <a:gd name="T1" fmla="*/ 325 h 780"/>
              <a:gd name="T2" fmla="*/ 331 w 1197"/>
              <a:gd name="T3" fmla="*/ 85 h 780"/>
              <a:gd name="T4" fmla="*/ 435 w 1197"/>
              <a:gd name="T5" fmla="*/ 24 h 780"/>
              <a:gd name="T6" fmla="*/ 628 w 1197"/>
              <a:gd name="T7" fmla="*/ 16 h 780"/>
              <a:gd name="T8" fmla="*/ 756 w 1197"/>
              <a:gd name="T9" fmla="*/ 93 h 780"/>
              <a:gd name="T10" fmla="*/ 816 w 1197"/>
              <a:gd name="T11" fmla="*/ 170 h 780"/>
              <a:gd name="T12" fmla="*/ 838 w 1197"/>
              <a:gd name="T13" fmla="*/ 188 h 780"/>
              <a:gd name="T14" fmla="*/ 992 w 1197"/>
              <a:gd name="T15" fmla="*/ 201 h 780"/>
              <a:gd name="T16" fmla="*/ 1122 w 1197"/>
              <a:gd name="T17" fmla="*/ 373 h 780"/>
              <a:gd name="T18" fmla="*/ 1118 w 1197"/>
              <a:gd name="T19" fmla="*/ 430 h 780"/>
              <a:gd name="T20" fmla="*/ 1176 w 1197"/>
              <a:gd name="T21" fmla="*/ 512 h 780"/>
              <a:gd name="T22" fmla="*/ 1183 w 1197"/>
              <a:gd name="T23" fmla="*/ 630 h 780"/>
              <a:gd name="T24" fmla="*/ 1135 w 1197"/>
              <a:gd name="T25" fmla="*/ 709 h 780"/>
              <a:gd name="T26" fmla="*/ 1043 w 1197"/>
              <a:gd name="T27" fmla="*/ 751 h 780"/>
              <a:gd name="T28" fmla="*/ 795 w 1197"/>
              <a:gd name="T29" fmla="*/ 770 h 780"/>
              <a:gd name="T30" fmla="*/ 615 w 1197"/>
              <a:gd name="T31" fmla="*/ 772 h 780"/>
              <a:gd name="T32" fmla="*/ 371 w 1197"/>
              <a:gd name="T33" fmla="*/ 764 h 780"/>
              <a:gd name="T34" fmla="*/ 175 w 1197"/>
              <a:gd name="T35" fmla="*/ 753 h 780"/>
              <a:gd name="T36" fmla="*/ 104 w 1197"/>
              <a:gd name="T37" fmla="*/ 722 h 780"/>
              <a:gd name="T38" fmla="*/ 12 w 1197"/>
              <a:gd name="T39" fmla="*/ 594 h 780"/>
              <a:gd name="T40" fmla="*/ 87 w 1197"/>
              <a:gd name="T41" fmla="*/ 373 h 780"/>
              <a:gd name="T42" fmla="*/ 188 w 1197"/>
              <a:gd name="T43" fmla="*/ 331 h 780"/>
              <a:gd name="T44" fmla="*/ 754 w 1197"/>
              <a:gd name="T45" fmla="*/ 673 h 780"/>
              <a:gd name="T46" fmla="*/ 818 w 1197"/>
              <a:gd name="T47" fmla="*/ 673 h 780"/>
              <a:gd name="T48" fmla="*/ 1054 w 1197"/>
              <a:gd name="T49" fmla="*/ 635 h 780"/>
              <a:gd name="T50" fmla="*/ 1089 w 1197"/>
              <a:gd name="T51" fmla="*/ 569 h 780"/>
              <a:gd name="T52" fmla="*/ 1062 w 1197"/>
              <a:gd name="T53" fmla="*/ 524 h 780"/>
              <a:gd name="T54" fmla="*/ 1005 w 1197"/>
              <a:gd name="T55" fmla="*/ 450 h 780"/>
              <a:gd name="T56" fmla="*/ 1015 w 1197"/>
              <a:gd name="T57" fmla="*/ 347 h 780"/>
              <a:gd name="T58" fmla="*/ 843 w 1197"/>
              <a:gd name="T59" fmla="*/ 298 h 780"/>
              <a:gd name="T60" fmla="*/ 830 w 1197"/>
              <a:gd name="T61" fmla="*/ 318 h 780"/>
              <a:gd name="T62" fmla="*/ 734 w 1197"/>
              <a:gd name="T63" fmla="*/ 269 h 780"/>
              <a:gd name="T64" fmla="*/ 723 w 1197"/>
              <a:gd name="T65" fmla="*/ 197 h 780"/>
              <a:gd name="T66" fmla="*/ 679 w 1197"/>
              <a:gd name="T67" fmla="*/ 143 h 780"/>
              <a:gd name="T68" fmla="*/ 476 w 1197"/>
              <a:gd name="T69" fmla="*/ 109 h 780"/>
              <a:gd name="T70" fmla="*/ 365 w 1197"/>
              <a:gd name="T71" fmla="*/ 190 h 780"/>
              <a:gd name="T72" fmla="*/ 318 w 1197"/>
              <a:gd name="T73" fmla="*/ 284 h 780"/>
              <a:gd name="T74" fmla="*/ 306 w 1197"/>
              <a:gd name="T75" fmla="*/ 340 h 780"/>
              <a:gd name="T76" fmla="*/ 246 w 1197"/>
              <a:gd name="T77" fmla="*/ 418 h 780"/>
              <a:gd name="T78" fmla="*/ 164 w 1197"/>
              <a:gd name="T79" fmla="*/ 444 h 780"/>
              <a:gd name="T80" fmla="*/ 118 w 1197"/>
              <a:gd name="T81" fmla="*/ 504 h 780"/>
              <a:gd name="T82" fmla="*/ 148 w 1197"/>
              <a:gd name="T83" fmla="*/ 638 h 780"/>
              <a:gd name="T84" fmla="*/ 198 w 1197"/>
              <a:gd name="T85" fmla="*/ 656 h 780"/>
              <a:gd name="T86" fmla="*/ 333 w 1197"/>
              <a:gd name="T87" fmla="*/ 659 h 780"/>
              <a:gd name="T88" fmla="*/ 438 w 1197"/>
              <a:gd name="T89" fmla="*/ 677 h 780"/>
              <a:gd name="T90" fmla="*/ 601 w 1197"/>
              <a:gd name="T91" fmla="*/ 674 h 780"/>
              <a:gd name="T92" fmla="*/ 754 w 1197"/>
              <a:gd name="T93" fmla="*/ 67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7" h="780">
                <a:moveTo>
                  <a:pt x="207" y="325"/>
                </a:moveTo>
                <a:lnTo>
                  <a:pt x="207" y="325"/>
                </a:lnTo>
                <a:cubicBezTo>
                  <a:pt x="214" y="300"/>
                  <a:pt x="220" y="276"/>
                  <a:pt x="226" y="253"/>
                </a:cubicBezTo>
                <a:cubicBezTo>
                  <a:pt x="242" y="185"/>
                  <a:pt x="279" y="131"/>
                  <a:pt x="331" y="85"/>
                </a:cubicBezTo>
                <a:cubicBezTo>
                  <a:pt x="339" y="78"/>
                  <a:pt x="347" y="71"/>
                  <a:pt x="355" y="64"/>
                </a:cubicBezTo>
                <a:cubicBezTo>
                  <a:pt x="379" y="44"/>
                  <a:pt x="406" y="32"/>
                  <a:pt x="435" y="24"/>
                </a:cubicBezTo>
                <a:cubicBezTo>
                  <a:pt x="443" y="21"/>
                  <a:pt x="451" y="20"/>
                  <a:pt x="459" y="17"/>
                </a:cubicBezTo>
                <a:cubicBezTo>
                  <a:pt x="515" y="0"/>
                  <a:pt x="572" y="2"/>
                  <a:pt x="628" y="16"/>
                </a:cubicBezTo>
                <a:cubicBezTo>
                  <a:pt x="669" y="27"/>
                  <a:pt x="707" y="46"/>
                  <a:pt x="739" y="75"/>
                </a:cubicBezTo>
                <a:cubicBezTo>
                  <a:pt x="745" y="81"/>
                  <a:pt x="750" y="87"/>
                  <a:pt x="756" y="93"/>
                </a:cubicBezTo>
                <a:cubicBezTo>
                  <a:pt x="762" y="100"/>
                  <a:pt x="768" y="108"/>
                  <a:pt x="775" y="114"/>
                </a:cubicBezTo>
                <a:cubicBezTo>
                  <a:pt x="793" y="130"/>
                  <a:pt x="806" y="148"/>
                  <a:pt x="816" y="170"/>
                </a:cubicBezTo>
                <a:cubicBezTo>
                  <a:pt x="817" y="174"/>
                  <a:pt x="819" y="177"/>
                  <a:pt x="821" y="181"/>
                </a:cubicBezTo>
                <a:cubicBezTo>
                  <a:pt x="825" y="189"/>
                  <a:pt x="830" y="192"/>
                  <a:pt x="838" y="188"/>
                </a:cubicBezTo>
                <a:cubicBezTo>
                  <a:pt x="861" y="178"/>
                  <a:pt x="885" y="179"/>
                  <a:pt x="910" y="178"/>
                </a:cubicBezTo>
                <a:cubicBezTo>
                  <a:pt x="940" y="177"/>
                  <a:pt x="967" y="187"/>
                  <a:pt x="992" y="201"/>
                </a:cubicBezTo>
                <a:cubicBezTo>
                  <a:pt x="1028" y="220"/>
                  <a:pt x="1061" y="245"/>
                  <a:pt x="1085" y="279"/>
                </a:cubicBezTo>
                <a:cubicBezTo>
                  <a:pt x="1106" y="307"/>
                  <a:pt x="1118" y="339"/>
                  <a:pt x="1122" y="373"/>
                </a:cubicBezTo>
                <a:cubicBezTo>
                  <a:pt x="1123" y="380"/>
                  <a:pt x="1122" y="387"/>
                  <a:pt x="1121" y="394"/>
                </a:cubicBezTo>
                <a:cubicBezTo>
                  <a:pt x="1120" y="406"/>
                  <a:pt x="1119" y="418"/>
                  <a:pt x="1118" y="430"/>
                </a:cubicBezTo>
                <a:cubicBezTo>
                  <a:pt x="1118" y="437"/>
                  <a:pt x="1120" y="443"/>
                  <a:pt x="1125" y="449"/>
                </a:cubicBezTo>
                <a:cubicBezTo>
                  <a:pt x="1145" y="467"/>
                  <a:pt x="1163" y="488"/>
                  <a:pt x="1176" y="512"/>
                </a:cubicBezTo>
                <a:cubicBezTo>
                  <a:pt x="1180" y="518"/>
                  <a:pt x="1183" y="524"/>
                  <a:pt x="1185" y="530"/>
                </a:cubicBezTo>
                <a:cubicBezTo>
                  <a:pt x="1194" y="564"/>
                  <a:pt x="1197" y="597"/>
                  <a:pt x="1183" y="630"/>
                </a:cubicBezTo>
                <a:cubicBezTo>
                  <a:pt x="1176" y="647"/>
                  <a:pt x="1172" y="664"/>
                  <a:pt x="1162" y="679"/>
                </a:cubicBezTo>
                <a:cubicBezTo>
                  <a:pt x="1155" y="691"/>
                  <a:pt x="1146" y="701"/>
                  <a:pt x="1135" y="709"/>
                </a:cubicBezTo>
                <a:cubicBezTo>
                  <a:pt x="1115" y="724"/>
                  <a:pt x="1093" y="734"/>
                  <a:pt x="1070" y="745"/>
                </a:cubicBezTo>
                <a:cubicBezTo>
                  <a:pt x="1062" y="749"/>
                  <a:pt x="1052" y="748"/>
                  <a:pt x="1043" y="751"/>
                </a:cubicBezTo>
                <a:cubicBezTo>
                  <a:pt x="1003" y="763"/>
                  <a:pt x="963" y="767"/>
                  <a:pt x="922" y="769"/>
                </a:cubicBezTo>
                <a:cubicBezTo>
                  <a:pt x="880" y="771"/>
                  <a:pt x="837" y="771"/>
                  <a:pt x="795" y="770"/>
                </a:cubicBezTo>
                <a:cubicBezTo>
                  <a:pt x="765" y="769"/>
                  <a:pt x="735" y="773"/>
                  <a:pt x="705" y="772"/>
                </a:cubicBezTo>
                <a:cubicBezTo>
                  <a:pt x="675" y="772"/>
                  <a:pt x="645" y="771"/>
                  <a:pt x="615" y="772"/>
                </a:cubicBezTo>
                <a:cubicBezTo>
                  <a:pt x="588" y="772"/>
                  <a:pt x="561" y="774"/>
                  <a:pt x="533" y="776"/>
                </a:cubicBezTo>
                <a:cubicBezTo>
                  <a:pt x="478" y="780"/>
                  <a:pt x="424" y="777"/>
                  <a:pt x="371" y="764"/>
                </a:cubicBezTo>
                <a:cubicBezTo>
                  <a:pt x="352" y="760"/>
                  <a:pt x="333" y="758"/>
                  <a:pt x="314" y="760"/>
                </a:cubicBezTo>
                <a:cubicBezTo>
                  <a:pt x="267" y="764"/>
                  <a:pt x="221" y="758"/>
                  <a:pt x="175" y="753"/>
                </a:cubicBezTo>
                <a:cubicBezTo>
                  <a:pt x="167" y="752"/>
                  <a:pt x="159" y="748"/>
                  <a:pt x="152" y="745"/>
                </a:cubicBezTo>
                <a:cubicBezTo>
                  <a:pt x="136" y="738"/>
                  <a:pt x="120" y="730"/>
                  <a:pt x="104" y="722"/>
                </a:cubicBezTo>
                <a:cubicBezTo>
                  <a:pt x="63" y="701"/>
                  <a:pt x="29" y="661"/>
                  <a:pt x="18" y="617"/>
                </a:cubicBezTo>
                <a:cubicBezTo>
                  <a:pt x="16" y="610"/>
                  <a:pt x="14" y="602"/>
                  <a:pt x="12" y="594"/>
                </a:cubicBezTo>
                <a:cubicBezTo>
                  <a:pt x="0" y="548"/>
                  <a:pt x="6" y="505"/>
                  <a:pt x="23" y="462"/>
                </a:cubicBezTo>
                <a:cubicBezTo>
                  <a:pt x="36" y="426"/>
                  <a:pt x="58" y="397"/>
                  <a:pt x="87" y="373"/>
                </a:cubicBezTo>
                <a:cubicBezTo>
                  <a:pt x="93" y="368"/>
                  <a:pt x="100" y="363"/>
                  <a:pt x="107" y="360"/>
                </a:cubicBezTo>
                <a:cubicBezTo>
                  <a:pt x="133" y="347"/>
                  <a:pt x="160" y="337"/>
                  <a:pt x="188" y="331"/>
                </a:cubicBezTo>
                <a:cubicBezTo>
                  <a:pt x="193" y="330"/>
                  <a:pt x="199" y="328"/>
                  <a:pt x="207" y="325"/>
                </a:cubicBezTo>
                <a:close/>
                <a:moveTo>
                  <a:pt x="754" y="673"/>
                </a:moveTo>
                <a:lnTo>
                  <a:pt x="754" y="673"/>
                </a:lnTo>
                <a:cubicBezTo>
                  <a:pt x="777" y="673"/>
                  <a:pt x="798" y="673"/>
                  <a:pt x="818" y="673"/>
                </a:cubicBezTo>
                <a:cubicBezTo>
                  <a:pt x="869" y="673"/>
                  <a:pt x="919" y="672"/>
                  <a:pt x="969" y="664"/>
                </a:cubicBezTo>
                <a:cubicBezTo>
                  <a:pt x="1001" y="665"/>
                  <a:pt x="1027" y="650"/>
                  <a:pt x="1054" y="635"/>
                </a:cubicBezTo>
                <a:cubicBezTo>
                  <a:pt x="1062" y="631"/>
                  <a:pt x="1070" y="625"/>
                  <a:pt x="1073" y="615"/>
                </a:cubicBezTo>
                <a:cubicBezTo>
                  <a:pt x="1078" y="600"/>
                  <a:pt x="1084" y="584"/>
                  <a:pt x="1089" y="569"/>
                </a:cubicBezTo>
                <a:cubicBezTo>
                  <a:pt x="1092" y="559"/>
                  <a:pt x="1089" y="550"/>
                  <a:pt x="1083" y="541"/>
                </a:cubicBezTo>
                <a:cubicBezTo>
                  <a:pt x="1078" y="533"/>
                  <a:pt x="1071" y="526"/>
                  <a:pt x="1062" y="524"/>
                </a:cubicBezTo>
                <a:cubicBezTo>
                  <a:pt x="1049" y="521"/>
                  <a:pt x="1039" y="514"/>
                  <a:pt x="1029" y="507"/>
                </a:cubicBezTo>
                <a:cubicBezTo>
                  <a:pt x="1010" y="493"/>
                  <a:pt x="1000" y="475"/>
                  <a:pt x="1005" y="450"/>
                </a:cubicBezTo>
                <a:cubicBezTo>
                  <a:pt x="1008" y="436"/>
                  <a:pt x="1012" y="421"/>
                  <a:pt x="1016" y="407"/>
                </a:cubicBezTo>
                <a:cubicBezTo>
                  <a:pt x="1022" y="387"/>
                  <a:pt x="1024" y="367"/>
                  <a:pt x="1015" y="347"/>
                </a:cubicBezTo>
                <a:cubicBezTo>
                  <a:pt x="990" y="293"/>
                  <a:pt x="938" y="269"/>
                  <a:pt x="888" y="278"/>
                </a:cubicBezTo>
                <a:cubicBezTo>
                  <a:pt x="872" y="281"/>
                  <a:pt x="858" y="291"/>
                  <a:pt x="843" y="298"/>
                </a:cubicBezTo>
                <a:cubicBezTo>
                  <a:pt x="841" y="299"/>
                  <a:pt x="840" y="302"/>
                  <a:pt x="838" y="304"/>
                </a:cubicBezTo>
                <a:cubicBezTo>
                  <a:pt x="835" y="309"/>
                  <a:pt x="833" y="314"/>
                  <a:pt x="830" y="318"/>
                </a:cubicBezTo>
                <a:cubicBezTo>
                  <a:pt x="818" y="334"/>
                  <a:pt x="792" y="341"/>
                  <a:pt x="775" y="331"/>
                </a:cubicBezTo>
                <a:cubicBezTo>
                  <a:pt x="751" y="317"/>
                  <a:pt x="735" y="298"/>
                  <a:pt x="734" y="269"/>
                </a:cubicBezTo>
                <a:cubicBezTo>
                  <a:pt x="734" y="259"/>
                  <a:pt x="733" y="249"/>
                  <a:pt x="734" y="240"/>
                </a:cubicBezTo>
                <a:cubicBezTo>
                  <a:pt x="735" y="224"/>
                  <a:pt x="730" y="210"/>
                  <a:pt x="723" y="197"/>
                </a:cubicBezTo>
                <a:cubicBezTo>
                  <a:pt x="718" y="187"/>
                  <a:pt x="711" y="179"/>
                  <a:pt x="704" y="170"/>
                </a:cubicBezTo>
                <a:cubicBezTo>
                  <a:pt x="696" y="161"/>
                  <a:pt x="686" y="153"/>
                  <a:pt x="679" y="143"/>
                </a:cubicBezTo>
                <a:cubicBezTo>
                  <a:pt x="664" y="124"/>
                  <a:pt x="643" y="113"/>
                  <a:pt x="621" y="107"/>
                </a:cubicBezTo>
                <a:cubicBezTo>
                  <a:pt x="572" y="92"/>
                  <a:pt x="524" y="94"/>
                  <a:pt x="476" y="109"/>
                </a:cubicBezTo>
                <a:cubicBezTo>
                  <a:pt x="453" y="116"/>
                  <a:pt x="433" y="127"/>
                  <a:pt x="415" y="142"/>
                </a:cubicBezTo>
                <a:cubicBezTo>
                  <a:pt x="396" y="156"/>
                  <a:pt x="382" y="174"/>
                  <a:pt x="365" y="190"/>
                </a:cubicBezTo>
                <a:cubicBezTo>
                  <a:pt x="357" y="198"/>
                  <a:pt x="352" y="207"/>
                  <a:pt x="346" y="216"/>
                </a:cubicBezTo>
                <a:cubicBezTo>
                  <a:pt x="333" y="238"/>
                  <a:pt x="324" y="260"/>
                  <a:pt x="318" y="284"/>
                </a:cubicBezTo>
                <a:cubicBezTo>
                  <a:pt x="316" y="296"/>
                  <a:pt x="312" y="308"/>
                  <a:pt x="308" y="320"/>
                </a:cubicBezTo>
                <a:cubicBezTo>
                  <a:pt x="306" y="326"/>
                  <a:pt x="304" y="333"/>
                  <a:pt x="306" y="340"/>
                </a:cubicBezTo>
                <a:cubicBezTo>
                  <a:pt x="309" y="354"/>
                  <a:pt x="302" y="367"/>
                  <a:pt x="295" y="379"/>
                </a:cubicBezTo>
                <a:cubicBezTo>
                  <a:pt x="284" y="398"/>
                  <a:pt x="270" y="414"/>
                  <a:pt x="246" y="418"/>
                </a:cubicBezTo>
                <a:cubicBezTo>
                  <a:pt x="235" y="419"/>
                  <a:pt x="224" y="422"/>
                  <a:pt x="214" y="425"/>
                </a:cubicBezTo>
                <a:cubicBezTo>
                  <a:pt x="196" y="428"/>
                  <a:pt x="180" y="436"/>
                  <a:pt x="164" y="444"/>
                </a:cubicBezTo>
                <a:cubicBezTo>
                  <a:pt x="148" y="453"/>
                  <a:pt x="136" y="466"/>
                  <a:pt x="128" y="482"/>
                </a:cubicBezTo>
                <a:cubicBezTo>
                  <a:pt x="125" y="489"/>
                  <a:pt x="121" y="497"/>
                  <a:pt x="118" y="504"/>
                </a:cubicBezTo>
                <a:cubicBezTo>
                  <a:pt x="105" y="535"/>
                  <a:pt x="106" y="566"/>
                  <a:pt x="113" y="597"/>
                </a:cubicBezTo>
                <a:cubicBezTo>
                  <a:pt x="120" y="623"/>
                  <a:pt x="124" y="627"/>
                  <a:pt x="148" y="638"/>
                </a:cubicBezTo>
                <a:cubicBezTo>
                  <a:pt x="157" y="642"/>
                  <a:pt x="166" y="646"/>
                  <a:pt x="175" y="650"/>
                </a:cubicBezTo>
                <a:cubicBezTo>
                  <a:pt x="182" y="652"/>
                  <a:pt x="190" y="655"/>
                  <a:pt x="198" y="656"/>
                </a:cubicBezTo>
                <a:cubicBezTo>
                  <a:pt x="229" y="657"/>
                  <a:pt x="261" y="659"/>
                  <a:pt x="292" y="658"/>
                </a:cubicBezTo>
                <a:cubicBezTo>
                  <a:pt x="306" y="658"/>
                  <a:pt x="320" y="658"/>
                  <a:pt x="333" y="659"/>
                </a:cubicBezTo>
                <a:cubicBezTo>
                  <a:pt x="356" y="662"/>
                  <a:pt x="379" y="667"/>
                  <a:pt x="402" y="671"/>
                </a:cubicBezTo>
                <a:cubicBezTo>
                  <a:pt x="414" y="673"/>
                  <a:pt x="426" y="677"/>
                  <a:pt x="438" y="677"/>
                </a:cubicBezTo>
                <a:cubicBezTo>
                  <a:pt x="484" y="678"/>
                  <a:pt x="531" y="682"/>
                  <a:pt x="577" y="675"/>
                </a:cubicBezTo>
                <a:cubicBezTo>
                  <a:pt x="585" y="673"/>
                  <a:pt x="593" y="674"/>
                  <a:pt x="601" y="674"/>
                </a:cubicBezTo>
                <a:cubicBezTo>
                  <a:pt x="610" y="673"/>
                  <a:pt x="618" y="675"/>
                  <a:pt x="626" y="674"/>
                </a:cubicBezTo>
                <a:cubicBezTo>
                  <a:pt x="670" y="670"/>
                  <a:pt x="713" y="679"/>
                  <a:pt x="754" y="67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78" name="Group 1177"/>
          <p:cNvGrpSpPr/>
          <p:nvPr userDrawn="1"/>
        </p:nvGrpSpPr>
        <p:grpSpPr>
          <a:xfrm>
            <a:off x="2746707" y="2391506"/>
            <a:ext cx="781050" cy="715963"/>
            <a:chOff x="3963988" y="2681288"/>
            <a:chExt cx="781050" cy="715963"/>
          </a:xfrm>
          <a:solidFill>
            <a:schemeClr val="bg2"/>
          </a:solidFill>
        </p:grpSpPr>
        <p:sp>
          <p:nvSpPr>
            <p:cNvPr id="1179" name="Freeform 101"/>
            <p:cNvSpPr>
              <a:spLocks noEditPoints="1"/>
            </p:cNvSpPr>
            <p:nvPr/>
          </p:nvSpPr>
          <p:spPr bwMode="auto">
            <a:xfrm>
              <a:off x="3979863" y="2681288"/>
              <a:ext cx="765175" cy="593725"/>
            </a:xfrm>
            <a:custGeom>
              <a:avLst/>
              <a:gdLst>
                <a:gd name="T0" fmla="*/ 850 w 1250"/>
                <a:gd name="T1" fmla="*/ 127 h 973"/>
                <a:gd name="T2" fmla="*/ 1047 w 1250"/>
                <a:gd name="T3" fmla="*/ 138 h 973"/>
                <a:gd name="T4" fmla="*/ 1197 w 1250"/>
                <a:gd name="T5" fmla="*/ 299 h 973"/>
                <a:gd name="T6" fmla="*/ 1194 w 1250"/>
                <a:gd name="T7" fmla="*/ 448 h 973"/>
                <a:gd name="T8" fmla="*/ 1202 w 1250"/>
                <a:gd name="T9" fmla="*/ 501 h 973"/>
                <a:gd name="T10" fmla="*/ 1238 w 1250"/>
                <a:gd name="T11" fmla="*/ 664 h 973"/>
                <a:gd name="T12" fmla="*/ 1190 w 1250"/>
                <a:gd name="T13" fmla="*/ 733 h 973"/>
                <a:gd name="T14" fmla="*/ 1111 w 1250"/>
                <a:gd name="T15" fmla="*/ 769 h 973"/>
                <a:gd name="T16" fmla="*/ 1049 w 1250"/>
                <a:gd name="T17" fmla="*/ 766 h 973"/>
                <a:gd name="T18" fmla="*/ 1021 w 1250"/>
                <a:gd name="T19" fmla="*/ 823 h 973"/>
                <a:gd name="T20" fmla="*/ 915 w 1250"/>
                <a:gd name="T21" fmla="*/ 922 h 973"/>
                <a:gd name="T22" fmla="*/ 698 w 1250"/>
                <a:gd name="T23" fmla="*/ 972 h 973"/>
                <a:gd name="T24" fmla="*/ 548 w 1250"/>
                <a:gd name="T25" fmla="*/ 926 h 973"/>
                <a:gd name="T26" fmla="*/ 426 w 1250"/>
                <a:gd name="T27" fmla="*/ 819 h 973"/>
                <a:gd name="T28" fmla="*/ 334 w 1250"/>
                <a:gd name="T29" fmla="*/ 824 h 973"/>
                <a:gd name="T30" fmla="*/ 131 w 1250"/>
                <a:gd name="T31" fmla="*/ 808 h 973"/>
                <a:gd name="T32" fmla="*/ 3 w 1250"/>
                <a:gd name="T33" fmla="*/ 652 h 973"/>
                <a:gd name="T34" fmla="*/ 8 w 1250"/>
                <a:gd name="T35" fmla="*/ 566 h 973"/>
                <a:gd name="T36" fmla="*/ 70 w 1250"/>
                <a:gd name="T37" fmla="*/ 473 h 973"/>
                <a:gd name="T38" fmla="*/ 69 w 1250"/>
                <a:gd name="T39" fmla="*/ 409 h 973"/>
                <a:gd name="T40" fmla="*/ 106 w 1250"/>
                <a:gd name="T41" fmla="*/ 278 h 973"/>
                <a:gd name="T42" fmla="*/ 280 w 1250"/>
                <a:gd name="T43" fmla="*/ 195 h 973"/>
                <a:gd name="T44" fmla="*/ 332 w 1250"/>
                <a:gd name="T45" fmla="*/ 191 h 973"/>
                <a:gd name="T46" fmla="*/ 381 w 1250"/>
                <a:gd name="T47" fmla="*/ 111 h 973"/>
                <a:gd name="T48" fmla="*/ 542 w 1250"/>
                <a:gd name="T49" fmla="*/ 7 h 973"/>
                <a:gd name="T50" fmla="*/ 691 w 1250"/>
                <a:gd name="T51" fmla="*/ 16 h 973"/>
                <a:gd name="T52" fmla="*/ 779 w 1250"/>
                <a:gd name="T53" fmla="*/ 60 h 973"/>
                <a:gd name="T54" fmla="*/ 850 w 1250"/>
                <a:gd name="T55" fmla="*/ 127 h 973"/>
                <a:gd name="T56" fmla="*/ 480 w 1250"/>
                <a:gd name="T57" fmla="*/ 698 h 973"/>
                <a:gd name="T58" fmla="*/ 536 w 1250"/>
                <a:gd name="T59" fmla="*/ 797 h 973"/>
                <a:gd name="T60" fmla="*/ 727 w 1250"/>
                <a:gd name="T61" fmla="*/ 867 h 973"/>
                <a:gd name="T62" fmla="*/ 923 w 1250"/>
                <a:gd name="T63" fmla="*/ 786 h 973"/>
                <a:gd name="T64" fmla="*/ 960 w 1250"/>
                <a:gd name="T65" fmla="*/ 684 h 973"/>
                <a:gd name="T66" fmla="*/ 1008 w 1250"/>
                <a:gd name="T67" fmla="*/ 645 h 973"/>
                <a:gd name="T68" fmla="*/ 1026 w 1250"/>
                <a:gd name="T69" fmla="*/ 650 h 973"/>
                <a:gd name="T70" fmla="*/ 1078 w 1250"/>
                <a:gd name="T71" fmla="*/ 679 h 973"/>
                <a:gd name="T72" fmla="*/ 1140 w 1250"/>
                <a:gd name="T73" fmla="*/ 644 h 973"/>
                <a:gd name="T74" fmla="*/ 1124 w 1250"/>
                <a:gd name="T75" fmla="*/ 555 h 973"/>
                <a:gd name="T76" fmla="*/ 1064 w 1250"/>
                <a:gd name="T77" fmla="*/ 521 h 973"/>
                <a:gd name="T78" fmla="*/ 1062 w 1250"/>
                <a:gd name="T79" fmla="*/ 467 h 973"/>
                <a:gd name="T80" fmla="*/ 1107 w 1250"/>
                <a:gd name="T81" fmla="*/ 370 h 973"/>
                <a:gd name="T82" fmla="*/ 1073 w 1250"/>
                <a:gd name="T83" fmla="*/ 272 h 973"/>
                <a:gd name="T84" fmla="*/ 887 w 1250"/>
                <a:gd name="T85" fmla="*/ 222 h 973"/>
                <a:gd name="T86" fmla="*/ 837 w 1250"/>
                <a:gd name="T87" fmla="*/ 256 h 973"/>
                <a:gd name="T88" fmla="*/ 798 w 1250"/>
                <a:gd name="T89" fmla="*/ 257 h 973"/>
                <a:gd name="T90" fmla="*/ 770 w 1250"/>
                <a:gd name="T91" fmla="*/ 224 h 973"/>
                <a:gd name="T92" fmla="*/ 737 w 1250"/>
                <a:gd name="T93" fmla="*/ 148 h 973"/>
                <a:gd name="T94" fmla="*/ 661 w 1250"/>
                <a:gd name="T95" fmla="*/ 108 h 973"/>
                <a:gd name="T96" fmla="*/ 492 w 1250"/>
                <a:gd name="T97" fmla="*/ 124 h 973"/>
                <a:gd name="T98" fmla="*/ 409 w 1250"/>
                <a:gd name="T99" fmla="*/ 228 h 973"/>
                <a:gd name="T100" fmla="*/ 409 w 1250"/>
                <a:gd name="T101" fmla="*/ 276 h 973"/>
                <a:gd name="T102" fmla="*/ 385 w 1250"/>
                <a:gd name="T103" fmla="*/ 308 h 973"/>
                <a:gd name="T104" fmla="*/ 314 w 1250"/>
                <a:gd name="T105" fmla="*/ 297 h 973"/>
                <a:gd name="T106" fmla="*/ 250 w 1250"/>
                <a:gd name="T107" fmla="*/ 287 h 973"/>
                <a:gd name="T108" fmla="*/ 149 w 1250"/>
                <a:gd name="T109" fmla="*/ 425 h 973"/>
                <a:gd name="T110" fmla="*/ 162 w 1250"/>
                <a:gd name="T111" fmla="*/ 492 h 973"/>
                <a:gd name="T112" fmla="*/ 115 w 1250"/>
                <a:gd name="T113" fmla="*/ 551 h 973"/>
                <a:gd name="T114" fmla="*/ 136 w 1250"/>
                <a:gd name="T115" fmla="*/ 697 h 973"/>
                <a:gd name="T116" fmla="*/ 202 w 1250"/>
                <a:gd name="T117" fmla="*/ 727 h 973"/>
                <a:gd name="T118" fmla="*/ 361 w 1250"/>
                <a:gd name="T119" fmla="*/ 714 h 973"/>
                <a:gd name="T120" fmla="*/ 435 w 1250"/>
                <a:gd name="T121" fmla="*/ 672 h 973"/>
                <a:gd name="T122" fmla="*/ 480 w 1250"/>
                <a:gd name="T123" fmla="*/ 698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0" h="973">
                  <a:moveTo>
                    <a:pt x="850" y="127"/>
                  </a:moveTo>
                  <a:lnTo>
                    <a:pt x="850" y="127"/>
                  </a:lnTo>
                  <a:cubicBezTo>
                    <a:pt x="855" y="126"/>
                    <a:pt x="861" y="126"/>
                    <a:pt x="866" y="125"/>
                  </a:cubicBezTo>
                  <a:cubicBezTo>
                    <a:pt x="928" y="110"/>
                    <a:pt x="988" y="115"/>
                    <a:pt x="1047" y="138"/>
                  </a:cubicBezTo>
                  <a:cubicBezTo>
                    <a:pt x="1098" y="158"/>
                    <a:pt x="1139" y="191"/>
                    <a:pt x="1171" y="235"/>
                  </a:cubicBezTo>
                  <a:cubicBezTo>
                    <a:pt x="1185" y="254"/>
                    <a:pt x="1191" y="277"/>
                    <a:pt x="1197" y="299"/>
                  </a:cubicBezTo>
                  <a:cubicBezTo>
                    <a:pt x="1204" y="330"/>
                    <a:pt x="1206" y="361"/>
                    <a:pt x="1206" y="393"/>
                  </a:cubicBezTo>
                  <a:cubicBezTo>
                    <a:pt x="1207" y="412"/>
                    <a:pt x="1203" y="431"/>
                    <a:pt x="1194" y="448"/>
                  </a:cubicBezTo>
                  <a:cubicBezTo>
                    <a:pt x="1190" y="457"/>
                    <a:pt x="1186" y="466"/>
                    <a:pt x="1183" y="473"/>
                  </a:cubicBezTo>
                  <a:cubicBezTo>
                    <a:pt x="1186" y="486"/>
                    <a:pt x="1195" y="493"/>
                    <a:pt x="1202" y="501"/>
                  </a:cubicBezTo>
                  <a:cubicBezTo>
                    <a:pt x="1227" y="526"/>
                    <a:pt x="1239" y="558"/>
                    <a:pt x="1245" y="592"/>
                  </a:cubicBezTo>
                  <a:cubicBezTo>
                    <a:pt x="1250" y="616"/>
                    <a:pt x="1247" y="641"/>
                    <a:pt x="1238" y="664"/>
                  </a:cubicBezTo>
                  <a:cubicBezTo>
                    <a:pt x="1237" y="668"/>
                    <a:pt x="1235" y="672"/>
                    <a:pt x="1234" y="676"/>
                  </a:cubicBezTo>
                  <a:cubicBezTo>
                    <a:pt x="1224" y="699"/>
                    <a:pt x="1212" y="720"/>
                    <a:pt x="1190" y="733"/>
                  </a:cubicBezTo>
                  <a:cubicBezTo>
                    <a:pt x="1183" y="737"/>
                    <a:pt x="1177" y="743"/>
                    <a:pt x="1171" y="748"/>
                  </a:cubicBezTo>
                  <a:cubicBezTo>
                    <a:pt x="1154" y="764"/>
                    <a:pt x="1134" y="770"/>
                    <a:pt x="1111" y="769"/>
                  </a:cubicBezTo>
                  <a:cubicBezTo>
                    <a:pt x="1100" y="768"/>
                    <a:pt x="1089" y="769"/>
                    <a:pt x="1078" y="768"/>
                  </a:cubicBezTo>
                  <a:cubicBezTo>
                    <a:pt x="1069" y="768"/>
                    <a:pt x="1060" y="761"/>
                    <a:pt x="1049" y="766"/>
                  </a:cubicBezTo>
                  <a:cubicBezTo>
                    <a:pt x="1045" y="774"/>
                    <a:pt x="1041" y="784"/>
                    <a:pt x="1036" y="794"/>
                  </a:cubicBezTo>
                  <a:cubicBezTo>
                    <a:pt x="1032" y="804"/>
                    <a:pt x="1026" y="813"/>
                    <a:pt x="1021" y="823"/>
                  </a:cubicBezTo>
                  <a:cubicBezTo>
                    <a:pt x="1010" y="847"/>
                    <a:pt x="993" y="867"/>
                    <a:pt x="972" y="883"/>
                  </a:cubicBezTo>
                  <a:cubicBezTo>
                    <a:pt x="954" y="897"/>
                    <a:pt x="936" y="911"/>
                    <a:pt x="915" y="922"/>
                  </a:cubicBezTo>
                  <a:cubicBezTo>
                    <a:pt x="877" y="940"/>
                    <a:pt x="838" y="957"/>
                    <a:pt x="796" y="965"/>
                  </a:cubicBezTo>
                  <a:cubicBezTo>
                    <a:pt x="764" y="971"/>
                    <a:pt x="731" y="973"/>
                    <a:pt x="698" y="972"/>
                  </a:cubicBezTo>
                  <a:cubicBezTo>
                    <a:pt x="670" y="971"/>
                    <a:pt x="641" y="966"/>
                    <a:pt x="614" y="958"/>
                  </a:cubicBezTo>
                  <a:cubicBezTo>
                    <a:pt x="590" y="951"/>
                    <a:pt x="568" y="940"/>
                    <a:pt x="548" y="926"/>
                  </a:cubicBezTo>
                  <a:cubicBezTo>
                    <a:pt x="536" y="919"/>
                    <a:pt x="526" y="910"/>
                    <a:pt x="514" y="903"/>
                  </a:cubicBezTo>
                  <a:cubicBezTo>
                    <a:pt x="477" y="883"/>
                    <a:pt x="448" y="855"/>
                    <a:pt x="426" y="819"/>
                  </a:cubicBezTo>
                  <a:cubicBezTo>
                    <a:pt x="412" y="797"/>
                    <a:pt x="409" y="795"/>
                    <a:pt x="383" y="805"/>
                  </a:cubicBezTo>
                  <a:cubicBezTo>
                    <a:pt x="367" y="811"/>
                    <a:pt x="350" y="818"/>
                    <a:pt x="334" y="824"/>
                  </a:cubicBezTo>
                  <a:cubicBezTo>
                    <a:pt x="298" y="836"/>
                    <a:pt x="262" y="839"/>
                    <a:pt x="225" y="834"/>
                  </a:cubicBezTo>
                  <a:cubicBezTo>
                    <a:pt x="192" y="829"/>
                    <a:pt x="160" y="823"/>
                    <a:pt x="131" y="808"/>
                  </a:cubicBezTo>
                  <a:cubicBezTo>
                    <a:pt x="86" y="785"/>
                    <a:pt x="50" y="754"/>
                    <a:pt x="26" y="709"/>
                  </a:cubicBezTo>
                  <a:cubicBezTo>
                    <a:pt x="16" y="690"/>
                    <a:pt x="6" y="672"/>
                    <a:pt x="3" y="652"/>
                  </a:cubicBezTo>
                  <a:cubicBezTo>
                    <a:pt x="1" y="637"/>
                    <a:pt x="0" y="622"/>
                    <a:pt x="3" y="607"/>
                  </a:cubicBezTo>
                  <a:cubicBezTo>
                    <a:pt x="5" y="594"/>
                    <a:pt x="6" y="580"/>
                    <a:pt x="8" y="566"/>
                  </a:cubicBezTo>
                  <a:cubicBezTo>
                    <a:pt x="10" y="545"/>
                    <a:pt x="19" y="527"/>
                    <a:pt x="32" y="511"/>
                  </a:cubicBezTo>
                  <a:cubicBezTo>
                    <a:pt x="43" y="497"/>
                    <a:pt x="56" y="484"/>
                    <a:pt x="70" y="473"/>
                  </a:cubicBezTo>
                  <a:cubicBezTo>
                    <a:pt x="78" y="467"/>
                    <a:pt x="81" y="459"/>
                    <a:pt x="78" y="448"/>
                  </a:cubicBezTo>
                  <a:cubicBezTo>
                    <a:pt x="74" y="436"/>
                    <a:pt x="71" y="422"/>
                    <a:pt x="69" y="409"/>
                  </a:cubicBezTo>
                  <a:cubicBezTo>
                    <a:pt x="63" y="375"/>
                    <a:pt x="69" y="343"/>
                    <a:pt x="87" y="314"/>
                  </a:cubicBezTo>
                  <a:cubicBezTo>
                    <a:pt x="94" y="303"/>
                    <a:pt x="97" y="289"/>
                    <a:pt x="106" y="278"/>
                  </a:cubicBezTo>
                  <a:cubicBezTo>
                    <a:pt x="141" y="238"/>
                    <a:pt x="184" y="210"/>
                    <a:pt x="235" y="195"/>
                  </a:cubicBezTo>
                  <a:cubicBezTo>
                    <a:pt x="249" y="191"/>
                    <a:pt x="265" y="193"/>
                    <a:pt x="280" y="195"/>
                  </a:cubicBezTo>
                  <a:cubicBezTo>
                    <a:pt x="290" y="197"/>
                    <a:pt x="301" y="199"/>
                    <a:pt x="312" y="201"/>
                  </a:cubicBezTo>
                  <a:cubicBezTo>
                    <a:pt x="322" y="202"/>
                    <a:pt x="328" y="199"/>
                    <a:pt x="332" y="191"/>
                  </a:cubicBezTo>
                  <a:cubicBezTo>
                    <a:pt x="336" y="183"/>
                    <a:pt x="340" y="174"/>
                    <a:pt x="344" y="165"/>
                  </a:cubicBezTo>
                  <a:cubicBezTo>
                    <a:pt x="354" y="145"/>
                    <a:pt x="365" y="127"/>
                    <a:pt x="381" y="111"/>
                  </a:cubicBezTo>
                  <a:cubicBezTo>
                    <a:pt x="400" y="93"/>
                    <a:pt x="417" y="74"/>
                    <a:pt x="436" y="57"/>
                  </a:cubicBezTo>
                  <a:cubicBezTo>
                    <a:pt x="466" y="29"/>
                    <a:pt x="501" y="13"/>
                    <a:pt x="542" y="7"/>
                  </a:cubicBezTo>
                  <a:cubicBezTo>
                    <a:pt x="582" y="0"/>
                    <a:pt x="621" y="3"/>
                    <a:pt x="660" y="7"/>
                  </a:cubicBezTo>
                  <a:cubicBezTo>
                    <a:pt x="671" y="8"/>
                    <a:pt x="681" y="12"/>
                    <a:pt x="691" y="16"/>
                  </a:cubicBezTo>
                  <a:cubicBezTo>
                    <a:pt x="715" y="27"/>
                    <a:pt x="737" y="39"/>
                    <a:pt x="762" y="48"/>
                  </a:cubicBezTo>
                  <a:cubicBezTo>
                    <a:pt x="768" y="51"/>
                    <a:pt x="773" y="56"/>
                    <a:pt x="779" y="60"/>
                  </a:cubicBezTo>
                  <a:cubicBezTo>
                    <a:pt x="790" y="68"/>
                    <a:pt x="801" y="76"/>
                    <a:pt x="811" y="85"/>
                  </a:cubicBezTo>
                  <a:cubicBezTo>
                    <a:pt x="823" y="98"/>
                    <a:pt x="835" y="111"/>
                    <a:pt x="850" y="127"/>
                  </a:cubicBezTo>
                  <a:close/>
                  <a:moveTo>
                    <a:pt x="480" y="698"/>
                  </a:moveTo>
                  <a:lnTo>
                    <a:pt x="480" y="698"/>
                  </a:lnTo>
                  <a:cubicBezTo>
                    <a:pt x="482" y="705"/>
                    <a:pt x="483" y="709"/>
                    <a:pt x="484" y="713"/>
                  </a:cubicBezTo>
                  <a:cubicBezTo>
                    <a:pt x="490" y="748"/>
                    <a:pt x="507" y="777"/>
                    <a:pt x="536" y="797"/>
                  </a:cubicBezTo>
                  <a:cubicBezTo>
                    <a:pt x="546" y="805"/>
                    <a:pt x="556" y="812"/>
                    <a:pt x="566" y="819"/>
                  </a:cubicBezTo>
                  <a:cubicBezTo>
                    <a:pt x="613" y="856"/>
                    <a:pt x="667" y="871"/>
                    <a:pt x="727" y="867"/>
                  </a:cubicBezTo>
                  <a:cubicBezTo>
                    <a:pt x="781" y="864"/>
                    <a:pt x="831" y="847"/>
                    <a:pt x="879" y="822"/>
                  </a:cubicBezTo>
                  <a:cubicBezTo>
                    <a:pt x="896" y="814"/>
                    <a:pt x="912" y="802"/>
                    <a:pt x="923" y="786"/>
                  </a:cubicBezTo>
                  <a:cubicBezTo>
                    <a:pt x="943" y="757"/>
                    <a:pt x="962" y="726"/>
                    <a:pt x="960" y="689"/>
                  </a:cubicBezTo>
                  <a:cubicBezTo>
                    <a:pt x="960" y="687"/>
                    <a:pt x="960" y="686"/>
                    <a:pt x="960" y="684"/>
                  </a:cubicBezTo>
                  <a:cubicBezTo>
                    <a:pt x="959" y="672"/>
                    <a:pt x="966" y="664"/>
                    <a:pt x="975" y="656"/>
                  </a:cubicBezTo>
                  <a:cubicBezTo>
                    <a:pt x="984" y="648"/>
                    <a:pt x="994" y="642"/>
                    <a:pt x="1008" y="645"/>
                  </a:cubicBezTo>
                  <a:cubicBezTo>
                    <a:pt x="1011" y="645"/>
                    <a:pt x="1014" y="644"/>
                    <a:pt x="1016" y="645"/>
                  </a:cubicBezTo>
                  <a:cubicBezTo>
                    <a:pt x="1020" y="646"/>
                    <a:pt x="1024" y="648"/>
                    <a:pt x="1026" y="650"/>
                  </a:cubicBezTo>
                  <a:cubicBezTo>
                    <a:pt x="1030" y="654"/>
                    <a:pt x="1034" y="659"/>
                    <a:pt x="1036" y="663"/>
                  </a:cubicBezTo>
                  <a:cubicBezTo>
                    <a:pt x="1045" y="682"/>
                    <a:pt x="1060" y="683"/>
                    <a:pt x="1078" y="679"/>
                  </a:cubicBezTo>
                  <a:cubicBezTo>
                    <a:pt x="1083" y="678"/>
                    <a:pt x="1088" y="676"/>
                    <a:pt x="1093" y="675"/>
                  </a:cubicBezTo>
                  <a:cubicBezTo>
                    <a:pt x="1113" y="671"/>
                    <a:pt x="1128" y="659"/>
                    <a:pt x="1140" y="644"/>
                  </a:cubicBezTo>
                  <a:cubicBezTo>
                    <a:pt x="1151" y="629"/>
                    <a:pt x="1155" y="611"/>
                    <a:pt x="1152" y="593"/>
                  </a:cubicBezTo>
                  <a:cubicBezTo>
                    <a:pt x="1149" y="576"/>
                    <a:pt x="1139" y="563"/>
                    <a:pt x="1124" y="555"/>
                  </a:cubicBezTo>
                  <a:cubicBezTo>
                    <a:pt x="1117" y="551"/>
                    <a:pt x="1109" y="548"/>
                    <a:pt x="1101" y="545"/>
                  </a:cubicBezTo>
                  <a:cubicBezTo>
                    <a:pt x="1086" y="541"/>
                    <a:pt x="1075" y="531"/>
                    <a:pt x="1064" y="521"/>
                  </a:cubicBezTo>
                  <a:cubicBezTo>
                    <a:pt x="1062" y="518"/>
                    <a:pt x="1059" y="514"/>
                    <a:pt x="1058" y="510"/>
                  </a:cubicBezTo>
                  <a:cubicBezTo>
                    <a:pt x="1053" y="495"/>
                    <a:pt x="1053" y="479"/>
                    <a:pt x="1062" y="467"/>
                  </a:cubicBezTo>
                  <a:cubicBezTo>
                    <a:pt x="1072" y="452"/>
                    <a:pt x="1077" y="434"/>
                    <a:pt x="1090" y="422"/>
                  </a:cubicBezTo>
                  <a:cubicBezTo>
                    <a:pt x="1106" y="408"/>
                    <a:pt x="1109" y="390"/>
                    <a:pt x="1107" y="370"/>
                  </a:cubicBezTo>
                  <a:cubicBezTo>
                    <a:pt x="1106" y="356"/>
                    <a:pt x="1105" y="343"/>
                    <a:pt x="1103" y="329"/>
                  </a:cubicBezTo>
                  <a:cubicBezTo>
                    <a:pt x="1101" y="306"/>
                    <a:pt x="1091" y="287"/>
                    <a:pt x="1073" y="272"/>
                  </a:cubicBezTo>
                  <a:cubicBezTo>
                    <a:pt x="1069" y="269"/>
                    <a:pt x="1065" y="265"/>
                    <a:pt x="1061" y="262"/>
                  </a:cubicBezTo>
                  <a:cubicBezTo>
                    <a:pt x="1009" y="223"/>
                    <a:pt x="950" y="210"/>
                    <a:pt x="887" y="222"/>
                  </a:cubicBezTo>
                  <a:cubicBezTo>
                    <a:pt x="877" y="224"/>
                    <a:pt x="869" y="228"/>
                    <a:pt x="861" y="235"/>
                  </a:cubicBezTo>
                  <a:cubicBezTo>
                    <a:pt x="853" y="242"/>
                    <a:pt x="845" y="249"/>
                    <a:pt x="837" y="256"/>
                  </a:cubicBezTo>
                  <a:cubicBezTo>
                    <a:pt x="831" y="261"/>
                    <a:pt x="825" y="263"/>
                    <a:pt x="818" y="261"/>
                  </a:cubicBezTo>
                  <a:cubicBezTo>
                    <a:pt x="811" y="260"/>
                    <a:pt x="804" y="259"/>
                    <a:pt x="798" y="257"/>
                  </a:cubicBezTo>
                  <a:cubicBezTo>
                    <a:pt x="789" y="255"/>
                    <a:pt x="783" y="250"/>
                    <a:pt x="778" y="242"/>
                  </a:cubicBezTo>
                  <a:cubicBezTo>
                    <a:pt x="775" y="237"/>
                    <a:pt x="772" y="230"/>
                    <a:pt x="770" y="224"/>
                  </a:cubicBezTo>
                  <a:cubicBezTo>
                    <a:pt x="768" y="213"/>
                    <a:pt x="765" y="203"/>
                    <a:pt x="764" y="192"/>
                  </a:cubicBezTo>
                  <a:cubicBezTo>
                    <a:pt x="763" y="172"/>
                    <a:pt x="752" y="159"/>
                    <a:pt x="737" y="148"/>
                  </a:cubicBezTo>
                  <a:cubicBezTo>
                    <a:pt x="728" y="141"/>
                    <a:pt x="717" y="134"/>
                    <a:pt x="706" y="128"/>
                  </a:cubicBezTo>
                  <a:cubicBezTo>
                    <a:pt x="692" y="121"/>
                    <a:pt x="677" y="114"/>
                    <a:pt x="661" y="108"/>
                  </a:cubicBezTo>
                  <a:cubicBezTo>
                    <a:pt x="610" y="88"/>
                    <a:pt x="560" y="93"/>
                    <a:pt x="510" y="113"/>
                  </a:cubicBezTo>
                  <a:cubicBezTo>
                    <a:pt x="504" y="115"/>
                    <a:pt x="498" y="119"/>
                    <a:pt x="492" y="124"/>
                  </a:cubicBezTo>
                  <a:cubicBezTo>
                    <a:pt x="470" y="142"/>
                    <a:pt x="449" y="162"/>
                    <a:pt x="432" y="185"/>
                  </a:cubicBezTo>
                  <a:cubicBezTo>
                    <a:pt x="422" y="198"/>
                    <a:pt x="414" y="212"/>
                    <a:pt x="409" y="228"/>
                  </a:cubicBezTo>
                  <a:cubicBezTo>
                    <a:pt x="406" y="237"/>
                    <a:pt x="404" y="246"/>
                    <a:pt x="407" y="256"/>
                  </a:cubicBezTo>
                  <a:cubicBezTo>
                    <a:pt x="408" y="263"/>
                    <a:pt x="409" y="270"/>
                    <a:pt x="409" y="276"/>
                  </a:cubicBezTo>
                  <a:cubicBezTo>
                    <a:pt x="409" y="280"/>
                    <a:pt x="408" y="285"/>
                    <a:pt x="405" y="288"/>
                  </a:cubicBezTo>
                  <a:cubicBezTo>
                    <a:pt x="399" y="295"/>
                    <a:pt x="393" y="303"/>
                    <a:pt x="385" y="308"/>
                  </a:cubicBezTo>
                  <a:cubicBezTo>
                    <a:pt x="371" y="318"/>
                    <a:pt x="355" y="321"/>
                    <a:pt x="339" y="312"/>
                  </a:cubicBezTo>
                  <a:cubicBezTo>
                    <a:pt x="331" y="307"/>
                    <a:pt x="323" y="301"/>
                    <a:pt x="314" y="297"/>
                  </a:cubicBezTo>
                  <a:cubicBezTo>
                    <a:pt x="295" y="289"/>
                    <a:pt x="275" y="287"/>
                    <a:pt x="254" y="286"/>
                  </a:cubicBezTo>
                  <a:cubicBezTo>
                    <a:pt x="253" y="286"/>
                    <a:pt x="252" y="287"/>
                    <a:pt x="250" y="287"/>
                  </a:cubicBezTo>
                  <a:cubicBezTo>
                    <a:pt x="232" y="293"/>
                    <a:pt x="214" y="299"/>
                    <a:pt x="198" y="311"/>
                  </a:cubicBezTo>
                  <a:cubicBezTo>
                    <a:pt x="161" y="340"/>
                    <a:pt x="142" y="377"/>
                    <a:pt x="149" y="425"/>
                  </a:cubicBezTo>
                  <a:cubicBezTo>
                    <a:pt x="151" y="440"/>
                    <a:pt x="155" y="454"/>
                    <a:pt x="160" y="468"/>
                  </a:cubicBezTo>
                  <a:cubicBezTo>
                    <a:pt x="163" y="477"/>
                    <a:pt x="164" y="484"/>
                    <a:pt x="162" y="492"/>
                  </a:cubicBezTo>
                  <a:cubicBezTo>
                    <a:pt x="159" y="508"/>
                    <a:pt x="153" y="520"/>
                    <a:pt x="138" y="528"/>
                  </a:cubicBezTo>
                  <a:cubicBezTo>
                    <a:pt x="129" y="533"/>
                    <a:pt x="122" y="543"/>
                    <a:pt x="115" y="551"/>
                  </a:cubicBezTo>
                  <a:cubicBezTo>
                    <a:pt x="84" y="585"/>
                    <a:pt x="81" y="626"/>
                    <a:pt x="107" y="663"/>
                  </a:cubicBezTo>
                  <a:cubicBezTo>
                    <a:pt x="116" y="675"/>
                    <a:pt x="126" y="686"/>
                    <a:pt x="136" y="697"/>
                  </a:cubicBezTo>
                  <a:cubicBezTo>
                    <a:pt x="146" y="707"/>
                    <a:pt x="158" y="714"/>
                    <a:pt x="171" y="718"/>
                  </a:cubicBezTo>
                  <a:cubicBezTo>
                    <a:pt x="182" y="720"/>
                    <a:pt x="192" y="724"/>
                    <a:pt x="202" y="727"/>
                  </a:cubicBezTo>
                  <a:cubicBezTo>
                    <a:pt x="234" y="738"/>
                    <a:pt x="266" y="744"/>
                    <a:pt x="298" y="734"/>
                  </a:cubicBezTo>
                  <a:cubicBezTo>
                    <a:pt x="319" y="727"/>
                    <a:pt x="340" y="721"/>
                    <a:pt x="361" y="714"/>
                  </a:cubicBezTo>
                  <a:cubicBezTo>
                    <a:pt x="375" y="709"/>
                    <a:pt x="389" y="703"/>
                    <a:pt x="400" y="692"/>
                  </a:cubicBezTo>
                  <a:cubicBezTo>
                    <a:pt x="410" y="683"/>
                    <a:pt x="422" y="677"/>
                    <a:pt x="435" y="672"/>
                  </a:cubicBezTo>
                  <a:cubicBezTo>
                    <a:pt x="441" y="670"/>
                    <a:pt x="446" y="670"/>
                    <a:pt x="451" y="673"/>
                  </a:cubicBezTo>
                  <a:cubicBezTo>
                    <a:pt x="461" y="681"/>
                    <a:pt x="470" y="689"/>
                    <a:pt x="480" y="6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102"/>
            <p:cNvSpPr>
              <a:spLocks noEditPoints="1"/>
            </p:cNvSpPr>
            <p:nvPr/>
          </p:nvSpPr>
          <p:spPr bwMode="auto">
            <a:xfrm>
              <a:off x="4102100" y="3225800"/>
              <a:ext cx="139700" cy="131763"/>
            </a:xfrm>
            <a:custGeom>
              <a:avLst/>
              <a:gdLst>
                <a:gd name="T0" fmla="*/ 3 w 227"/>
                <a:gd name="T1" fmla="*/ 119 h 214"/>
                <a:gd name="T2" fmla="*/ 3 w 227"/>
                <a:gd name="T3" fmla="*/ 119 h 214"/>
                <a:gd name="T4" fmla="*/ 29 w 227"/>
                <a:gd name="T5" fmla="*/ 34 h 214"/>
                <a:gd name="T6" fmla="*/ 42 w 227"/>
                <a:gd name="T7" fmla="*/ 25 h 214"/>
                <a:gd name="T8" fmla="*/ 75 w 227"/>
                <a:gd name="T9" fmla="*/ 9 h 214"/>
                <a:gd name="T10" fmla="*/ 110 w 227"/>
                <a:gd name="T11" fmla="*/ 1 h 214"/>
                <a:gd name="T12" fmla="*/ 193 w 227"/>
                <a:gd name="T13" fmla="*/ 32 h 214"/>
                <a:gd name="T14" fmla="*/ 214 w 227"/>
                <a:gd name="T15" fmla="*/ 57 h 214"/>
                <a:gd name="T16" fmla="*/ 212 w 227"/>
                <a:gd name="T17" fmla="*/ 148 h 214"/>
                <a:gd name="T18" fmla="*/ 203 w 227"/>
                <a:gd name="T19" fmla="*/ 166 h 214"/>
                <a:gd name="T20" fmla="*/ 144 w 227"/>
                <a:gd name="T21" fmla="*/ 205 h 214"/>
                <a:gd name="T22" fmla="*/ 116 w 227"/>
                <a:gd name="T23" fmla="*/ 209 h 214"/>
                <a:gd name="T24" fmla="*/ 46 w 227"/>
                <a:gd name="T25" fmla="*/ 193 h 214"/>
                <a:gd name="T26" fmla="*/ 17 w 227"/>
                <a:gd name="T27" fmla="*/ 171 h 214"/>
                <a:gd name="T28" fmla="*/ 2 w 227"/>
                <a:gd name="T29" fmla="*/ 127 h 214"/>
                <a:gd name="T30" fmla="*/ 3 w 227"/>
                <a:gd name="T31" fmla="*/ 119 h 214"/>
                <a:gd name="T32" fmla="*/ 114 w 227"/>
                <a:gd name="T33" fmla="*/ 80 h 214"/>
                <a:gd name="T34" fmla="*/ 114 w 227"/>
                <a:gd name="T35" fmla="*/ 80 h 214"/>
                <a:gd name="T36" fmla="*/ 98 w 227"/>
                <a:gd name="T37" fmla="*/ 80 h 214"/>
                <a:gd name="T38" fmla="*/ 91 w 227"/>
                <a:gd name="T39" fmla="*/ 84 h 214"/>
                <a:gd name="T40" fmla="*/ 78 w 227"/>
                <a:gd name="T41" fmla="*/ 125 h 214"/>
                <a:gd name="T42" fmla="*/ 88 w 227"/>
                <a:gd name="T43" fmla="*/ 136 h 214"/>
                <a:gd name="T44" fmla="*/ 96 w 227"/>
                <a:gd name="T45" fmla="*/ 137 h 214"/>
                <a:gd name="T46" fmla="*/ 140 w 227"/>
                <a:gd name="T47" fmla="*/ 98 h 214"/>
                <a:gd name="T48" fmla="*/ 134 w 227"/>
                <a:gd name="T49" fmla="*/ 84 h 214"/>
                <a:gd name="T50" fmla="*/ 114 w 227"/>
                <a:gd name="T51" fmla="*/ 8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7" h="214">
                  <a:moveTo>
                    <a:pt x="3" y="119"/>
                  </a:moveTo>
                  <a:lnTo>
                    <a:pt x="3" y="119"/>
                  </a:lnTo>
                  <a:cubicBezTo>
                    <a:pt x="2" y="88"/>
                    <a:pt x="11" y="59"/>
                    <a:pt x="29" y="34"/>
                  </a:cubicBezTo>
                  <a:cubicBezTo>
                    <a:pt x="32" y="30"/>
                    <a:pt x="37" y="26"/>
                    <a:pt x="42" y="25"/>
                  </a:cubicBezTo>
                  <a:cubicBezTo>
                    <a:pt x="54" y="22"/>
                    <a:pt x="64" y="15"/>
                    <a:pt x="75" y="9"/>
                  </a:cubicBezTo>
                  <a:cubicBezTo>
                    <a:pt x="85" y="2"/>
                    <a:pt x="97" y="0"/>
                    <a:pt x="110" y="1"/>
                  </a:cubicBezTo>
                  <a:cubicBezTo>
                    <a:pt x="140" y="4"/>
                    <a:pt x="168" y="14"/>
                    <a:pt x="193" y="32"/>
                  </a:cubicBezTo>
                  <a:cubicBezTo>
                    <a:pt x="203" y="38"/>
                    <a:pt x="209" y="47"/>
                    <a:pt x="214" y="57"/>
                  </a:cubicBezTo>
                  <a:cubicBezTo>
                    <a:pt x="227" y="88"/>
                    <a:pt x="226" y="118"/>
                    <a:pt x="212" y="148"/>
                  </a:cubicBezTo>
                  <a:cubicBezTo>
                    <a:pt x="209" y="154"/>
                    <a:pt x="206" y="160"/>
                    <a:pt x="203" y="166"/>
                  </a:cubicBezTo>
                  <a:cubicBezTo>
                    <a:pt x="190" y="189"/>
                    <a:pt x="172" y="203"/>
                    <a:pt x="144" y="205"/>
                  </a:cubicBezTo>
                  <a:cubicBezTo>
                    <a:pt x="135" y="205"/>
                    <a:pt x="125" y="207"/>
                    <a:pt x="116" y="209"/>
                  </a:cubicBezTo>
                  <a:cubicBezTo>
                    <a:pt x="90" y="214"/>
                    <a:pt x="68" y="207"/>
                    <a:pt x="46" y="193"/>
                  </a:cubicBezTo>
                  <a:cubicBezTo>
                    <a:pt x="36" y="186"/>
                    <a:pt x="25" y="181"/>
                    <a:pt x="17" y="171"/>
                  </a:cubicBezTo>
                  <a:cubicBezTo>
                    <a:pt x="5" y="159"/>
                    <a:pt x="0" y="144"/>
                    <a:pt x="2" y="127"/>
                  </a:cubicBezTo>
                  <a:cubicBezTo>
                    <a:pt x="2" y="124"/>
                    <a:pt x="2" y="121"/>
                    <a:pt x="3" y="119"/>
                  </a:cubicBezTo>
                  <a:close/>
                  <a:moveTo>
                    <a:pt x="114" y="80"/>
                  </a:moveTo>
                  <a:lnTo>
                    <a:pt x="114" y="80"/>
                  </a:lnTo>
                  <a:cubicBezTo>
                    <a:pt x="106" y="80"/>
                    <a:pt x="102" y="80"/>
                    <a:pt x="98" y="80"/>
                  </a:cubicBezTo>
                  <a:cubicBezTo>
                    <a:pt x="96" y="81"/>
                    <a:pt x="92" y="82"/>
                    <a:pt x="91" y="84"/>
                  </a:cubicBezTo>
                  <a:cubicBezTo>
                    <a:pt x="83" y="96"/>
                    <a:pt x="76" y="109"/>
                    <a:pt x="78" y="125"/>
                  </a:cubicBezTo>
                  <a:cubicBezTo>
                    <a:pt x="78" y="130"/>
                    <a:pt x="83" y="136"/>
                    <a:pt x="88" y="136"/>
                  </a:cubicBezTo>
                  <a:cubicBezTo>
                    <a:pt x="91" y="137"/>
                    <a:pt x="94" y="137"/>
                    <a:pt x="96" y="137"/>
                  </a:cubicBezTo>
                  <a:cubicBezTo>
                    <a:pt x="118" y="132"/>
                    <a:pt x="132" y="118"/>
                    <a:pt x="140" y="98"/>
                  </a:cubicBezTo>
                  <a:cubicBezTo>
                    <a:pt x="142" y="94"/>
                    <a:pt x="138" y="85"/>
                    <a:pt x="134" y="84"/>
                  </a:cubicBezTo>
                  <a:cubicBezTo>
                    <a:pt x="126" y="82"/>
                    <a:pt x="118" y="81"/>
                    <a:pt x="114" y="8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03"/>
            <p:cNvSpPr>
              <a:spLocks noEditPoints="1"/>
            </p:cNvSpPr>
            <p:nvPr/>
          </p:nvSpPr>
          <p:spPr bwMode="auto">
            <a:xfrm>
              <a:off x="3963988" y="3303588"/>
              <a:ext cx="109538" cy="93663"/>
            </a:xfrm>
            <a:custGeom>
              <a:avLst/>
              <a:gdLst>
                <a:gd name="T0" fmla="*/ 94 w 178"/>
                <a:gd name="T1" fmla="*/ 153 h 153"/>
                <a:gd name="T2" fmla="*/ 94 w 178"/>
                <a:gd name="T3" fmla="*/ 153 h 153"/>
                <a:gd name="T4" fmla="*/ 48 w 178"/>
                <a:gd name="T5" fmla="*/ 139 h 153"/>
                <a:gd name="T6" fmla="*/ 42 w 178"/>
                <a:gd name="T7" fmla="*/ 133 h 153"/>
                <a:gd name="T8" fmla="*/ 11 w 178"/>
                <a:gd name="T9" fmla="*/ 96 h 153"/>
                <a:gd name="T10" fmla="*/ 4 w 178"/>
                <a:gd name="T11" fmla="*/ 65 h 153"/>
                <a:gd name="T12" fmla="*/ 10 w 178"/>
                <a:gd name="T13" fmla="*/ 41 h 153"/>
                <a:gd name="T14" fmla="*/ 34 w 178"/>
                <a:gd name="T15" fmla="*/ 17 h 153"/>
                <a:gd name="T16" fmla="*/ 90 w 178"/>
                <a:gd name="T17" fmla="*/ 5 h 153"/>
                <a:gd name="T18" fmla="*/ 157 w 178"/>
                <a:gd name="T19" fmla="*/ 35 h 153"/>
                <a:gd name="T20" fmla="*/ 176 w 178"/>
                <a:gd name="T21" fmla="*/ 83 h 153"/>
                <a:gd name="T22" fmla="*/ 158 w 178"/>
                <a:gd name="T23" fmla="*/ 130 h 153"/>
                <a:gd name="T24" fmla="*/ 94 w 178"/>
                <a:gd name="T25" fmla="*/ 153 h 153"/>
                <a:gd name="T26" fmla="*/ 88 w 178"/>
                <a:gd name="T27" fmla="*/ 89 h 153"/>
                <a:gd name="T28" fmla="*/ 88 w 178"/>
                <a:gd name="T29" fmla="*/ 89 h 153"/>
                <a:gd name="T30" fmla="*/ 91 w 178"/>
                <a:gd name="T31" fmla="*/ 89 h 153"/>
                <a:gd name="T32" fmla="*/ 108 w 178"/>
                <a:gd name="T33" fmla="*/ 62 h 153"/>
                <a:gd name="T34" fmla="*/ 103 w 178"/>
                <a:gd name="T35" fmla="*/ 56 h 153"/>
                <a:gd name="T36" fmla="*/ 100 w 178"/>
                <a:gd name="T37" fmla="*/ 57 h 153"/>
                <a:gd name="T38" fmla="*/ 83 w 178"/>
                <a:gd name="T39" fmla="*/ 79 h 153"/>
                <a:gd name="T40" fmla="*/ 83 w 178"/>
                <a:gd name="T41" fmla="*/ 83 h 153"/>
                <a:gd name="T42" fmla="*/ 88 w 178"/>
                <a:gd name="T43" fmla="*/ 8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153">
                  <a:moveTo>
                    <a:pt x="94" y="153"/>
                  </a:moveTo>
                  <a:lnTo>
                    <a:pt x="94" y="153"/>
                  </a:lnTo>
                  <a:cubicBezTo>
                    <a:pt x="77" y="153"/>
                    <a:pt x="63" y="145"/>
                    <a:pt x="48" y="139"/>
                  </a:cubicBezTo>
                  <a:cubicBezTo>
                    <a:pt x="45" y="138"/>
                    <a:pt x="43" y="136"/>
                    <a:pt x="42" y="133"/>
                  </a:cubicBezTo>
                  <a:cubicBezTo>
                    <a:pt x="33" y="119"/>
                    <a:pt x="21" y="108"/>
                    <a:pt x="11" y="96"/>
                  </a:cubicBezTo>
                  <a:cubicBezTo>
                    <a:pt x="4" y="87"/>
                    <a:pt x="0" y="77"/>
                    <a:pt x="4" y="65"/>
                  </a:cubicBezTo>
                  <a:cubicBezTo>
                    <a:pt x="7" y="57"/>
                    <a:pt x="7" y="49"/>
                    <a:pt x="10" y="41"/>
                  </a:cubicBezTo>
                  <a:cubicBezTo>
                    <a:pt x="14" y="29"/>
                    <a:pt x="21" y="20"/>
                    <a:pt x="34" y="17"/>
                  </a:cubicBezTo>
                  <a:cubicBezTo>
                    <a:pt x="53" y="13"/>
                    <a:pt x="71" y="8"/>
                    <a:pt x="90" y="5"/>
                  </a:cubicBezTo>
                  <a:cubicBezTo>
                    <a:pt x="118" y="0"/>
                    <a:pt x="141" y="11"/>
                    <a:pt x="157" y="35"/>
                  </a:cubicBezTo>
                  <a:cubicBezTo>
                    <a:pt x="167" y="49"/>
                    <a:pt x="175" y="65"/>
                    <a:pt x="176" y="83"/>
                  </a:cubicBezTo>
                  <a:cubicBezTo>
                    <a:pt x="178" y="102"/>
                    <a:pt x="173" y="117"/>
                    <a:pt x="158" y="130"/>
                  </a:cubicBezTo>
                  <a:cubicBezTo>
                    <a:pt x="140" y="147"/>
                    <a:pt x="118" y="152"/>
                    <a:pt x="94" y="153"/>
                  </a:cubicBezTo>
                  <a:close/>
                  <a:moveTo>
                    <a:pt x="88" y="89"/>
                  </a:moveTo>
                  <a:lnTo>
                    <a:pt x="88" y="89"/>
                  </a:lnTo>
                  <a:cubicBezTo>
                    <a:pt x="89" y="89"/>
                    <a:pt x="90" y="89"/>
                    <a:pt x="91" y="89"/>
                  </a:cubicBezTo>
                  <a:cubicBezTo>
                    <a:pt x="106" y="83"/>
                    <a:pt x="110" y="77"/>
                    <a:pt x="108" y="62"/>
                  </a:cubicBezTo>
                  <a:cubicBezTo>
                    <a:pt x="107" y="60"/>
                    <a:pt x="105" y="58"/>
                    <a:pt x="103" y="56"/>
                  </a:cubicBezTo>
                  <a:cubicBezTo>
                    <a:pt x="103" y="56"/>
                    <a:pt x="100" y="56"/>
                    <a:pt x="100" y="57"/>
                  </a:cubicBezTo>
                  <a:cubicBezTo>
                    <a:pt x="94" y="64"/>
                    <a:pt x="89" y="72"/>
                    <a:pt x="83" y="79"/>
                  </a:cubicBezTo>
                  <a:cubicBezTo>
                    <a:pt x="83" y="80"/>
                    <a:pt x="83" y="82"/>
                    <a:pt x="83" y="83"/>
                  </a:cubicBezTo>
                  <a:cubicBezTo>
                    <a:pt x="84" y="85"/>
                    <a:pt x="86" y="87"/>
                    <a:pt x="88" y="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82" name="Freeform 104"/>
          <p:cNvSpPr>
            <a:spLocks noEditPoints="1"/>
          </p:cNvSpPr>
          <p:nvPr userDrawn="1"/>
        </p:nvSpPr>
        <p:spPr bwMode="auto">
          <a:xfrm>
            <a:off x="4532644" y="2278793"/>
            <a:ext cx="731838" cy="766763"/>
          </a:xfrm>
          <a:custGeom>
            <a:avLst/>
            <a:gdLst>
              <a:gd name="T0" fmla="*/ 517 w 1198"/>
              <a:gd name="T1" fmla="*/ 1226 h 1253"/>
              <a:gd name="T2" fmla="*/ 277 w 1198"/>
              <a:gd name="T3" fmla="*/ 1024 h 1253"/>
              <a:gd name="T4" fmla="*/ 187 w 1198"/>
              <a:gd name="T5" fmla="*/ 915 h 1253"/>
              <a:gd name="T6" fmla="*/ 123 w 1198"/>
              <a:gd name="T7" fmla="*/ 858 h 1253"/>
              <a:gd name="T8" fmla="*/ 2 w 1198"/>
              <a:gd name="T9" fmla="*/ 671 h 1253"/>
              <a:gd name="T10" fmla="*/ 176 w 1198"/>
              <a:gd name="T11" fmla="*/ 581 h 1253"/>
              <a:gd name="T12" fmla="*/ 342 w 1198"/>
              <a:gd name="T13" fmla="*/ 731 h 1253"/>
              <a:gd name="T14" fmla="*/ 367 w 1198"/>
              <a:gd name="T15" fmla="*/ 708 h 1253"/>
              <a:gd name="T16" fmla="*/ 307 w 1198"/>
              <a:gd name="T17" fmla="*/ 469 h 1253"/>
              <a:gd name="T18" fmla="*/ 296 w 1198"/>
              <a:gd name="T19" fmla="*/ 84 h 1253"/>
              <a:gd name="T20" fmla="*/ 393 w 1198"/>
              <a:gd name="T21" fmla="*/ 106 h 1253"/>
              <a:gd name="T22" fmla="*/ 474 w 1198"/>
              <a:gd name="T23" fmla="*/ 278 h 1253"/>
              <a:gd name="T24" fmla="*/ 516 w 1198"/>
              <a:gd name="T25" fmla="*/ 354 h 1253"/>
              <a:gd name="T26" fmla="*/ 523 w 1198"/>
              <a:gd name="T27" fmla="*/ 71 h 1253"/>
              <a:gd name="T28" fmla="*/ 716 w 1198"/>
              <a:gd name="T29" fmla="*/ 75 h 1253"/>
              <a:gd name="T30" fmla="*/ 736 w 1198"/>
              <a:gd name="T31" fmla="*/ 144 h 1253"/>
              <a:gd name="T32" fmla="*/ 744 w 1198"/>
              <a:gd name="T33" fmla="*/ 291 h 1253"/>
              <a:gd name="T34" fmla="*/ 734 w 1198"/>
              <a:gd name="T35" fmla="*/ 443 h 1253"/>
              <a:gd name="T36" fmla="*/ 795 w 1198"/>
              <a:gd name="T37" fmla="*/ 211 h 1253"/>
              <a:gd name="T38" fmla="*/ 908 w 1198"/>
              <a:gd name="T39" fmla="*/ 93 h 1253"/>
              <a:gd name="T40" fmla="*/ 999 w 1198"/>
              <a:gd name="T41" fmla="*/ 266 h 1253"/>
              <a:gd name="T42" fmla="*/ 961 w 1198"/>
              <a:gd name="T43" fmla="*/ 410 h 1253"/>
              <a:gd name="T44" fmla="*/ 1019 w 1198"/>
              <a:gd name="T45" fmla="*/ 358 h 1253"/>
              <a:gd name="T46" fmla="*/ 1197 w 1198"/>
              <a:gd name="T47" fmla="*/ 438 h 1253"/>
              <a:gd name="T48" fmla="*/ 1131 w 1198"/>
              <a:gd name="T49" fmla="*/ 618 h 1253"/>
              <a:gd name="T50" fmla="*/ 1003 w 1198"/>
              <a:gd name="T51" fmla="*/ 874 h 1253"/>
              <a:gd name="T52" fmla="*/ 855 w 1198"/>
              <a:gd name="T53" fmla="*/ 1183 h 1253"/>
              <a:gd name="T54" fmla="*/ 105 w 1198"/>
              <a:gd name="T55" fmla="*/ 638 h 1253"/>
              <a:gd name="T56" fmla="*/ 73 w 1198"/>
              <a:gd name="T57" fmla="*/ 707 h 1253"/>
              <a:gd name="T58" fmla="*/ 186 w 1198"/>
              <a:gd name="T59" fmla="*/ 821 h 1253"/>
              <a:gd name="T60" fmla="*/ 294 w 1198"/>
              <a:gd name="T61" fmla="*/ 911 h 1253"/>
              <a:gd name="T62" fmla="*/ 363 w 1198"/>
              <a:gd name="T63" fmla="*/ 994 h 1253"/>
              <a:gd name="T64" fmla="*/ 557 w 1198"/>
              <a:gd name="T65" fmla="*/ 1153 h 1253"/>
              <a:gd name="T66" fmla="*/ 756 w 1198"/>
              <a:gd name="T67" fmla="*/ 1142 h 1253"/>
              <a:gd name="T68" fmla="*/ 909 w 1198"/>
              <a:gd name="T69" fmla="*/ 943 h 1253"/>
              <a:gd name="T70" fmla="*/ 926 w 1198"/>
              <a:gd name="T71" fmla="*/ 840 h 1253"/>
              <a:gd name="T72" fmla="*/ 1069 w 1198"/>
              <a:gd name="T73" fmla="*/ 574 h 1253"/>
              <a:gd name="T74" fmla="*/ 1109 w 1198"/>
              <a:gd name="T75" fmla="*/ 421 h 1253"/>
              <a:gd name="T76" fmla="*/ 1038 w 1198"/>
              <a:gd name="T77" fmla="*/ 449 h 1253"/>
              <a:gd name="T78" fmla="*/ 1009 w 1198"/>
              <a:gd name="T79" fmla="*/ 501 h 1253"/>
              <a:gd name="T80" fmla="*/ 935 w 1198"/>
              <a:gd name="T81" fmla="*/ 616 h 1253"/>
              <a:gd name="T82" fmla="*/ 831 w 1198"/>
              <a:gd name="T83" fmla="*/ 594 h 1253"/>
              <a:gd name="T84" fmla="*/ 868 w 1198"/>
              <a:gd name="T85" fmla="*/ 467 h 1253"/>
              <a:gd name="T86" fmla="*/ 926 w 1198"/>
              <a:gd name="T87" fmla="*/ 205 h 1253"/>
              <a:gd name="T88" fmla="*/ 889 w 1198"/>
              <a:gd name="T89" fmla="*/ 183 h 1253"/>
              <a:gd name="T90" fmla="*/ 852 w 1198"/>
              <a:gd name="T91" fmla="*/ 305 h 1253"/>
              <a:gd name="T92" fmla="*/ 801 w 1198"/>
              <a:gd name="T93" fmla="*/ 493 h 1253"/>
              <a:gd name="T94" fmla="*/ 723 w 1198"/>
              <a:gd name="T95" fmla="*/ 588 h 1253"/>
              <a:gd name="T96" fmla="*/ 678 w 1198"/>
              <a:gd name="T97" fmla="*/ 407 h 1253"/>
              <a:gd name="T98" fmla="*/ 656 w 1198"/>
              <a:gd name="T99" fmla="*/ 125 h 1253"/>
              <a:gd name="T100" fmla="*/ 595 w 1198"/>
              <a:gd name="T101" fmla="*/ 121 h 1253"/>
              <a:gd name="T102" fmla="*/ 592 w 1198"/>
              <a:gd name="T103" fmla="*/ 313 h 1253"/>
              <a:gd name="T104" fmla="*/ 600 w 1198"/>
              <a:gd name="T105" fmla="*/ 460 h 1253"/>
              <a:gd name="T106" fmla="*/ 510 w 1198"/>
              <a:gd name="T107" fmla="*/ 559 h 1253"/>
              <a:gd name="T108" fmla="*/ 433 w 1198"/>
              <a:gd name="T109" fmla="*/ 386 h 1253"/>
              <a:gd name="T110" fmla="*/ 319 w 1198"/>
              <a:gd name="T111" fmla="*/ 160 h 1253"/>
              <a:gd name="T112" fmla="*/ 318 w 1198"/>
              <a:gd name="T113" fmla="*/ 238 h 1253"/>
              <a:gd name="T114" fmla="*/ 440 w 1198"/>
              <a:gd name="T115" fmla="*/ 593 h 1253"/>
              <a:gd name="T116" fmla="*/ 334 w 1198"/>
              <a:gd name="T117" fmla="*/ 809 h 1253"/>
              <a:gd name="T118" fmla="*/ 155 w 1198"/>
              <a:gd name="T119" fmla="*/ 668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8" h="1253">
                <a:moveTo>
                  <a:pt x="649" y="1253"/>
                </a:moveTo>
                <a:lnTo>
                  <a:pt x="649" y="1253"/>
                </a:lnTo>
                <a:cubicBezTo>
                  <a:pt x="634" y="1253"/>
                  <a:pt x="618" y="1252"/>
                  <a:pt x="601" y="1249"/>
                </a:cubicBezTo>
                <a:cubicBezTo>
                  <a:pt x="569" y="1244"/>
                  <a:pt x="542" y="1237"/>
                  <a:pt x="519" y="1227"/>
                </a:cubicBezTo>
                <a:lnTo>
                  <a:pt x="517" y="1226"/>
                </a:lnTo>
                <a:cubicBezTo>
                  <a:pt x="505" y="1222"/>
                  <a:pt x="494" y="1217"/>
                  <a:pt x="483" y="1211"/>
                </a:cubicBezTo>
                <a:cubicBezTo>
                  <a:pt x="452" y="1194"/>
                  <a:pt x="421" y="1174"/>
                  <a:pt x="391" y="1151"/>
                </a:cubicBezTo>
                <a:cubicBezTo>
                  <a:pt x="362" y="1129"/>
                  <a:pt x="338" y="1104"/>
                  <a:pt x="319" y="1076"/>
                </a:cubicBezTo>
                <a:cubicBezTo>
                  <a:pt x="317" y="1074"/>
                  <a:pt x="316" y="1073"/>
                  <a:pt x="315" y="1072"/>
                </a:cubicBezTo>
                <a:cubicBezTo>
                  <a:pt x="301" y="1057"/>
                  <a:pt x="289" y="1041"/>
                  <a:pt x="277" y="1024"/>
                </a:cubicBezTo>
                <a:cubicBezTo>
                  <a:pt x="271" y="1016"/>
                  <a:pt x="264" y="1007"/>
                  <a:pt x="257" y="998"/>
                </a:cubicBezTo>
                <a:cubicBezTo>
                  <a:pt x="253" y="993"/>
                  <a:pt x="249" y="987"/>
                  <a:pt x="245" y="982"/>
                </a:cubicBezTo>
                <a:lnTo>
                  <a:pt x="244" y="981"/>
                </a:lnTo>
                <a:cubicBezTo>
                  <a:pt x="230" y="964"/>
                  <a:pt x="216" y="946"/>
                  <a:pt x="200" y="930"/>
                </a:cubicBezTo>
                <a:cubicBezTo>
                  <a:pt x="195" y="925"/>
                  <a:pt x="191" y="920"/>
                  <a:pt x="187" y="915"/>
                </a:cubicBezTo>
                <a:cubicBezTo>
                  <a:pt x="178" y="904"/>
                  <a:pt x="168" y="894"/>
                  <a:pt x="153" y="884"/>
                </a:cubicBezTo>
                <a:cubicBezTo>
                  <a:pt x="148" y="880"/>
                  <a:pt x="143" y="875"/>
                  <a:pt x="138" y="871"/>
                </a:cubicBezTo>
                <a:cubicBezTo>
                  <a:pt x="136" y="869"/>
                  <a:pt x="133" y="867"/>
                  <a:pt x="131" y="865"/>
                </a:cubicBezTo>
                <a:cubicBezTo>
                  <a:pt x="130" y="864"/>
                  <a:pt x="129" y="863"/>
                  <a:pt x="128" y="862"/>
                </a:cubicBezTo>
                <a:cubicBezTo>
                  <a:pt x="126" y="860"/>
                  <a:pt x="124" y="858"/>
                  <a:pt x="123" y="858"/>
                </a:cubicBezTo>
                <a:cubicBezTo>
                  <a:pt x="110" y="852"/>
                  <a:pt x="101" y="842"/>
                  <a:pt x="92" y="833"/>
                </a:cubicBezTo>
                <a:cubicBezTo>
                  <a:pt x="90" y="831"/>
                  <a:pt x="89" y="829"/>
                  <a:pt x="87" y="827"/>
                </a:cubicBezTo>
                <a:lnTo>
                  <a:pt x="80" y="820"/>
                </a:lnTo>
                <a:cubicBezTo>
                  <a:pt x="64" y="804"/>
                  <a:pt x="48" y="786"/>
                  <a:pt x="32" y="768"/>
                </a:cubicBezTo>
                <a:cubicBezTo>
                  <a:pt x="10" y="741"/>
                  <a:pt x="0" y="710"/>
                  <a:pt x="2" y="671"/>
                </a:cubicBezTo>
                <a:cubicBezTo>
                  <a:pt x="3" y="660"/>
                  <a:pt x="6" y="650"/>
                  <a:pt x="10" y="641"/>
                </a:cubicBezTo>
                <a:cubicBezTo>
                  <a:pt x="24" y="608"/>
                  <a:pt x="44" y="586"/>
                  <a:pt x="72" y="572"/>
                </a:cubicBezTo>
                <a:cubicBezTo>
                  <a:pt x="83" y="566"/>
                  <a:pt x="94" y="563"/>
                  <a:pt x="105" y="562"/>
                </a:cubicBezTo>
                <a:cubicBezTo>
                  <a:pt x="108" y="562"/>
                  <a:pt x="111" y="562"/>
                  <a:pt x="114" y="562"/>
                </a:cubicBezTo>
                <a:cubicBezTo>
                  <a:pt x="138" y="562"/>
                  <a:pt x="159" y="568"/>
                  <a:pt x="176" y="581"/>
                </a:cubicBezTo>
                <a:cubicBezTo>
                  <a:pt x="187" y="588"/>
                  <a:pt x="197" y="597"/>
                  <a:pt x="206" y="607"/>
                </a:cubicBezTo>
                <a:cubicBezTo>
                  <a:pt x="229" y="632"/>
                  <a:pt x="254" y="657"/>
                  <a:pt x="282" y="684"/>
                </a:cubicBezTo>
                <a:cubicBezTo>
                  <a:pt x="296" y="697"/>
                  <a:pt x="310" y="709"/>
                  <a:pt x="324" y="721"/>
                </a:cubicBezTo>
                <a:lnTo>
                  <a:pt x="330" y="726"/>
                </a:lnTo>
                <a:cubicBezTo>
                  <a:pt x="333" y="728"/>
                  <a:pt x="338" y="730"/>
                  <a:pt x="342" y="731"/>
                </a:cubicBezTo>
                <a:cubicBezTo>
                  <a:pt x="344" y="732"/>
                  <a:pt x="346" y="732"/>
                  <a:pt x="348" y="732"/>
                </a:cubicBezTo>
                <a:cubicBezTo>
                  <a:pt x="353" y="732"/>
                  <a:pt x="359" y="729"/>
                  <a:pt x="362" y="723"/>
                </a:cubicBezTo>
                <a:lnTo>
                  <a:pt x="362" y="722"/>
                </a:lnTo>
                <a:cubicBezTo>
                  <a:pt x="364" y="719"/>
                  <a:pt x="366" y="716"/>
                  <a:pt x="366" y="714"/>
                </a:cubicBezTo>
                <a:lnTo>
                  <a:pt x="367" y="708"/>
                </a:lnTo>
                <a:cubicBezTo>
                  <a:pt x="371" y="690"/>
                  <a:pt x="374" y="674"/>
                  <a:pt x="369" y="657"/>
                </a:cubicBezTo>
                <a:cubicBezTo>
                  <a:pt x="367" y="648"/>
                  <a:pt x="364" y="640"/>
                  <a:pt x="362" y="631"/>
                </a:cubicBezTo>
                <a:cubicBezTo>
                  <a:pt x="358" y="616"/>
                  <a:pt x="354" y="601"/>
                  <a:pt x="349" y="586"/>
                </a:cubicBezTo>
                <a:cubicBezTo>
                  <a:pt x="340" y="560"/>
                  <a:pt x="330" y="534"/>
                  <a:pt x="321" y="508"/>
                </a:cubicBezTo>
                <a:cubicBezTo>
                  <a:pt x="316" y="495"/>
                  <a:pt x="311" y="482"/>
                  <a:pt x="307" y="469"/>
                </a:cubicBezTo>
                <a:lnTo>
                  <a:pt x="305" y="466"/>
                </a:lnTo>
                <a:cubicBezTo>
                  <a:pt x="302" y="458"/>
                  <a:pt x="299" y="449"/>
                  <a:pt x="297" y="441"/>
                </a:cubicBezTo>
                <a:cubicBezTo>
                  <a:pt x="284" y="385"/>
                  <a:pt x="264" y="334"/>
                  <a:pt x="240" y="272"/>
                </a:cubicBezTo>
                <a:cubicBezTo>
                  <a:pt x="224" y="234"/>
                  <a:pt x="220" y="195"/>
                  <a:pt x="228" y="158"/>
                </a:cubicBezTo>
                <a:cubicBezTo>
                  <a:pt x="236" y="120"/>
                  <a:pt x="259" y="95"/>
                  <a:pt x="296" y="84"/>
                </a:cubicBezTo>
                <a:cubicBezTo>
                  <a:pt x="298" y="84"/>
                  <a:pt x="299" y="83"/>
                  <a:pt x="300" y="83"/>
                </a:cubicBezTo>
                <a:cubicBezTo>
                  <a:pt x="301" y="83"/>
                  <a:pt x="302" y="83"/>
                  <a:pt x="303" y="83"/>
                </a:cubicBezTo>
                <a:cubicBezTo>
                  <a:pt x="311" y="80"/>
                  <a:pt x="320" y="79"/>
                  <a:pt x="328" y="79"/>
                </a:cubicBezTo>
                <a:cubicBezTo>
                  <a:pt x="349" y="79"/>
                  <a:pt x="370" y="87"/>
                  <a:pt x="390" y="103"/>
                </a:cubicBezTo>
                <a:cubicBezTo>
                  <a:pt x="391" y="104"/>
                  <a:pt x="392" y="105"/>
                  <a:pt x="393" y="106"/>
                </a:cubicBezTo>
                <a:cubicBezTo>
                  <a:pt x="394" y="107"/>
                  <a:pt x="395" y="108"/>
                  <a:pt x="396" y="108"/>
                </a:cubicBezTo>
                <a:cubicBezTo>
                  <a:pt x="403" y="112"/>
                  <a:pt x="406" y="118"/>
                  <a:pt x="409" y="124"/>
                </a:cubicBezTo>
                <a:cubicBezTo>
                  <a:pt x="413" y="134"/>
                  <a:pt x="418" y="144"/>
                  <a:pt x="422" y="154"/>
                </a:cubicBezTo>
                <a:cubicBezTo>
                  <a:pt x="430" y="173"/>
                  <a:pt x="438" y="193"/>
                  <a:pt x="447" y="211"/>
                </a:cubicBezTo>
                <a:cubicBezTo>
                  <a:pt x="456" y="234"/>
                  <a:pt x="465" y="257"/>
                  <a:pt x="474" y="278"/>
                </a:cubicBezTo>
                <a:cubicBezTo>
                  <a:pt x="487" y="311"/>
                  <a:pt x="501" y="345"/>
                  <a:pt x="511" y="380"/>
                </a:cubicBezTo>
                <a:cubicBezTo>
                  <a:pt x="514" y="389"/>
                  <a:pt x="516" y="398"/>
                  <a:pt x="518" y="406"/>
                </a:cubicBezTo>
                <a:cubicBezTo>
                  <a:pt x="519" y="412"/>
                  <a:pt x="521" y="418"/>
                  <a:pt x="523" y="424"/>
                </a:cubicBezTo>
                <a:cubicBezTo>
                  <a:pt x="522" y="418"/>
                  <a:pt x="522" y="412"/>
                  <a:pt x="521" y="406"/>
                </a:cubicBezTo>
                <a:cubicBezTo>
                  <a:pt x="518" y="391"/>
                  <a:pt x="517" y="374"/>
                  <a:pt x="516" y="354"/>
                </a:cubicBezTo>
                <a:cubicBezTo>
                  <a:pt x="514" y="274"/>
                  <a:pt x="513" y="212"/>
                  <a:pt x="515" y="155"/>
                </a:cubicBezTo>
                <a:cubicBezTo>
                  <a:pt x="515" y="149"/>
                  <a:pt x="516" y="142"/>
                  <a:pt x="516" y="136"/>
                </a:cubicBezTo>
                <a:cubicBezTo>
                  <a:pt x="517" y="127"/>
                  <a:pt x="517" y="117"/>
                  <a:pt x="517" y="107"/>
                </a:cubicBezTo>
                <a:cubicBezTo>
                  <a:pt x="517" y="95"/>
                  <a:pt x="520" y="83"/>
                  <a:pt x="523" y="72"/>
                </a:cubicBezTo>
                <a:lnTo>
                  <a:pt x="523" y="71"/>
                </a:lnTo>
                <a:cubicBezTo>
                  <a:pt x="528" y="55"/>
                  <a:pt x="536" y="41"/>
                  <a:pt x="548" y="30"/>
                </a:cubicBezTo>
                <a:cubicBezTo>
                  <a:pt x="569" y="10"/>
                  <a:pt x="584" y="0"/>
                  <a:pt x="606" y="0"/>
                </a:cubicBezTo>
                <a:cubicBezTo>
                  <a:pt x="614" y="0"/>
                  <a:pt x="624" y="2"/>
                  <a:pt x="638" y="5"/>
                </a:cubicBezTo>
                <a:cubicBezTo>
                  <a:pt x="653" y="8"/>
                  <a:pt x="665" y="14"/>
                  <a:pt x="675" y="23"/>
                </a:cubicBezTo>
                <a:cubicBezTo>
                  <a:pt x="694" y="39"/>
                  <a:pt x="708" y="56"/>
                  <a:pt x="716" y="75"/>
                </a:cubicBezTo>
                <a:lnTo>
                  <a:pt x="719" y="81"/>
                </a:lnTo>
                <a:cubicBezTo>
                  <a:pt x="722" y="88"/>
                  <a:pt x="726" y="95"/>
                  <a:pt x="729" y="102"/>
                </a:cubicBezTo>
                <a:cubicBezTo>
                  <a:pt x="731" y="107"/>
                  <a:pt x="733" y="112"/>
                  <a:pt x="732" y="118"/>
                </a:cubicBezTo>
                <a:cubicBezTo>
                  <a:pt x="731" y="124"/>
                  <a:pt x="732" y="130"/>
                  <a:pt x="734" y="136"/>
                </a:cubicBezTo>
                <a:cubicBezTo>
                  <a:pt x="734" y="138"/>
                  <a:pt x="735" y="141"/>
                  <a:pt x="736" y="144"/>
                </a:cubicBezTo>
                <a:cubicBezTo>
                  <a:pt x="738" y="158"/>
                  <a:pt x="741" y="174"/>
                  <a:pt x="737" y="191"/>
                </a:cubicBezTo>
                <a:cubicBezTo>
                  <a:pt x="735" y="197"/>
                  <a:pt x="736" y="204"/>
                  <a:pt x="738" y="210"/>
                </a:cubicBezTo>
                <a:cubicBezTo>
                  <a:pt x="742" y="226"/>
                  <a:pt x="744" y="243"/>
                  <a:pt x="742" y="260"/>
                </a:cubicBezTo>
                <a:cubicBezTo>
                  <a:pt x="742" y="268"/>
                  <a:pt x="742" y="277"/>
                  <a:pt x="743" y="286"/>
                </a:cubicBezTo>
                <a:lnTo>
                  <a:pt x="744" y="291"/>
                </a:lnTo>
                <a:cubicBezTo>
                  <a:pt x="745" y="303"/>
                  <a:pt x="745" y="320"/>
                  <a:pt x="740" y="337"/>
                </a:cubicBezTo>
                <a:cubicBezTo>
                  <a:pt x="735" y="355"/>
                  <a:pt x="734" y="374"/>
                  <a:pt x="734" y="392"/>
                </a:cubicBezTo>
                <a:lnTo>
                  <a:pt x="733" y="410"/>
                </a:lnTo>
                <a:cubicBezTo>
                  <a:pt x="733" y="423"/>
                  <a:pt x="732" y="436"/>
                  <a:pt x="732" y="449"/>
                </a:cubicBezTo>
                <a:lnTo>
                  <a:pt x="734" y="443"/>
                </a:lnTo>
                <a:cubicBezTo>
                  <a:pt x="738" y="425"/>
                  <a:pt x="743" y="406"/>
                  <a:pt x="747" y="388"/>
                </a:cubicBezTo>
                <a:cubicBezTo>
                  <a:pt x="752" y="366"/>
                  <a:pt x="757" y="348"/>
                  <a:pt x="764" y="331"/>
                </a:cubicBezTo>
                <a:cubicBezTo>
                  <a:pt x="770" y="315"/>
                  <a:pt x="774" y="300"/>
                  <a:pt x="777" y="286"/>
                </a:cubicBezTo>
                <a:lnTo>
                  <a:pt x="781" y="269"/>
                </a:lnTo>
                <a:cubicBezTo>
                  <a:pt x="786" y="250"/>
                  <a:pt x="790" y="230"/>
                  <a:pt x="795" y="211"/>
                </a:cubicBezTo>
                <a:cubicBezTo>
                  <a:pt x="798" y="202"/>
                  <a:pt x="801" y="192"/>
                  <a:pt x="804" y="183"/>
                </a:cubicBezTo>
                <a:cubicBezTo>
                  <a:pt x="804" y="183"/>
                  <a:pt x="806" y="177"/>
                  <a:pt x="807" y="174"/>
                </a:cubicBezTo>
                <a:cubicBezTo>
                  <a:pt x="815" y="151"/>
                  <a:pt x="829" y="133"/>
                  <a:pt x="842" y="118"/>
                </a:cubicBezTo>
                <a:cubicBezTo>
                  <a:pt x="849" y="109"/>
                  <a:pt x="858" y="103"/>
                  <a:pt x="868" y="99"/>
                </a:cubicBezTo>
                <a:cubicBezTo>
                  <a:pt x="880" y="95"/>
                  <a:pt x="893" y="93"/>
                  <a:pt x="908" y="93"/>
                </a:cubicBezTo>
                <a:lnTo>
                  <a:pt x="909" y="93"/>
                </a:lnTo>
                <a:cubicBezTo>
                  <a:pt x="921" y="93"/>
                  <a:pt x="932" y="97"/>
                  <a:pt x="945" y="105"/>
                </a:cubicBezTo>
                <a:cubicBezTo>
                  <a:pt x="972" y="122"/>
                  <a:pt x="990" y="143"/>
                  <a:pt x="998" y="169"/>
                </a:cubicBezTo>
                <a:cubicBezTo>
                  <a:pt x="1005" y="188"/>
                  <a:pt x="1007" y="205"/>
                  <a:pt x="1004" y="223"/>
                </a:cubicBezTo>
                <a:cubicBezTo>
                  <a:pt x="1001" y="237"/>
                  <a:pt x="1000" y="251"/>
                  <a:pt x="999" y="266"/>
                </a:cubicBezTo>
                <a:cubicBezTo>
                  <a:pt x="998" y="275"/>
                  <a:pt x="997" y="283"/>
                  <a:pt x="996" y="292"/>
                </a:cubicBezTo>
                <a:cubicBezTo>
                  <a:pt x="995" y="305"/>
                  <a:pt x="992" y="318"/>
                  <a:pt x="988" y="331"/>
                </a:cubicBezTo>
                <a:lnTo>
                  <a:pt x="988" y="333"/>
                </a:lnTo>
                <a:cubicBezTo>
                  <a:pt x="983" y="351"/>
                  <a:pt x="978" y="369"/>
                  <a:pt x="969" y="386"/>
                </a:cubicBezTo>
                <a:cubicBezTo>
                  <a:pt x="966" y="393"/>
                  <a:pt x="964" y="401"/>
                  <a:pt x="961" y="410"/>
                </a:cubicBezTo>
                <a:cubicBezTo>
                  <a:pt x="955" y="429"/>
                  <a:pt x="949" y="449"/>
                  <a:pt x="943" y="468"/>
                </a:cubicBezTo>
                <a:cubicBezTo>
                  <a:pt x="943" y="468"/>
                  <a:pt x="930" y="509"/>
                  <a:pt x="929" y="511"/>
                </a:cubicBezTo>
                <a:cubicBezTo>
                  <a:pt x="951" y="476"/>
                  <a:pt x="973" y="439"/>
                  <a:pt x="992" y="402"/>
                </a:cubicBezTo>
                <a:cubicBezTo>
                  <a:pt x="999" y="388"/>
                  <a:pt x="1008" y="376"/>
                  <a:pt x="1016" y="363"/>
                </a:cubicBezTo>
                <a:lnTo>
                  <a:pt x="1019" y="358"/>
                </a:lnTo>
                <a:cubicBezTo>
                  <a:pt x="1034" y="335"/>
                  <a:pt x="1057" y="323"/>
                  <a:pt x="1088" y="322"/>
                </a:cubicBezTo>
                <a:lnTo>
                  <a:pt x="1090" y="322"/>
                </a:lnTo>
                <a:cubicBezTo>
                  <a:pt x="1113" y="322"/>
                  <a:pt x="1134" y="331"/>
                  <a:pt x="1154" y="348"/>
                </a:cubicBezTo>
                <a:cubicBezTo>
                  <a:pt x="1178" y="369"/>
                  <a:pt x="1188" y="398"/>
                  <a:pt x="1196" y="426"/>
                </a:cubicBezTo>
                <a:cubicBezTo>
                  <a:pt x="1197" y="430"/>
                  <a:pt x="1198" y="434"/>
                  <a:pt x="1197" y="438"/>
                </a:cubicBezTo>
                <a:cubicBezTo>
                  <a:pt x="1197" y="442"/>
                  <a:pt x="1197" y="445"/>
                  <a:pt x="1197" y="449"/>
                </a:cubicBezTo>
                <a:cubicBezTo>
                  <a:pt x="1196" y="464"/>
                  <a:pt x="1195" y="479"/>
                  <a:pt x="1190" y="494"/>
                </a:cubicBezTo>
                <a:cubicBezTo>
                  <a:pt x="1184" y="509"/>
                  <a:pt x="1179" y="526"/>
                  <a:pt x="1173" y="545"/>
                </a:cubicBezTo>
                <a:cubicBezTo>
                  <a:pt x="1168" y="559"/>
                  <a:pt x="1161" y="573"/>
                  <a:pt x="1150" y="590"/>
                </a:cubicBezTo>
                <a:lnTo>
                  <a:pt x="1131" y="618"/>
                </a:lnTo>
                <a:cubicBezTo>
                  <a:pt x="1115" y="643"/>
                  <a:pt x="1098" y="668"/>
                  <a:pt x="1081" y="694"/>
                </a:cubicBezTo>
                <a:lnTo>
                  <a:pt x="1079" y="698"/>
                </a:lnTo>
                <a:cubicBezTo>
                  <a:pt x="1063" y="723"/>
                  <a:pt x="1046" y="749"/>
                  <a:pt x="1032" y="775"/>
                </a:cubicBezTo>
                <a:cubicBezTo>
                  <a:pt x="1019" y="800"/>
                  <a:pt x="1010" y="822"/>
                  <a:pt x="1005" y="845"/>
                </a:cubicBezTo>
                <a:cubicBezTo>
                  <a:pt x="1003" y="855"/>
                  <a:pt x="1001" y="864"/>
                  <a:pt x="1003" y="874"/>
                </a:cubicBezTo>
                <a:cubicBezTo>
                  <a:pt x="1005" y="883"/>
                  <a:pt x="1005" y="892"/>
                  <a:pt x="1002" y="903"/>
                </a:cubicBezTo>
                <a:cubicBezTo>
                  <a:pt x="1000" y="909"/>
                  <a:pt x="1000" y="915"/>
                  <a:pt x="1000" y="922"/>
                </a:cubicBezTo>
                <a:cubicBezTo>
                  <a:pt x="1000" y="945"/>
                  <a:pt x="995" y="969"/>
                  <a:pt x="986" y="994"/>
                </a:cubicBezTo>
                <a:cubicBezTo>
                  <a:pt x="980" y="1011"/>
                  <a:pt x="973" y="1028"/>
                  <a:pt x="967" y="1045"/>
                </a:cubicBezTo>
                <a:cubicBezTo>
                  <a:pt x="947" y="1098"/>
                  <a:pt x="910" y="1144"/>
                  <a:pt x="855" y="1183"/>
                </a:cubicBezTo>
                <a:cubicBezTo>
                  <a:pt x="838" y="1195"/>
                  <a:pt x="818" y="1206"/>
                  <a:pt x="794" y="1215"/>
                </a:cubicBezTo>
                <a:cubicBezTo>
                  <a:pt x="782" y="1219"/>
                  <a:pt x="770" y="1223"/>
                  <a:pt x="759" y="1227"/>
                </a:cubicBezTo>
                <a:cubicBezTo>
                  <a:pt x="746" y="1232"/>
                  <a:pt x="734" y="1236"/>
                  <a:pt x="721" y="1241"/>
                </a:cubicBezTo>
                <a:cubicBezTo>
                  <a:pt x="699" y="1249"/>
                  <a:pt x="675" y="1253"/>
                  <a:pt x="649" y="1253"/>
                </a:cubicBezTo>
                <a:close/>
                <a:moveTo>
                  <a:pt x="105" y="638"/>
                </a:moveTo>
                <a:lnTo>
                  <a:pt x="105" y="638"/>
                </a:lnTo>
                <a:cubicBezTo>
                  <a:pt x="98" y="638"/>
                  <a:pt x="91" y="641"/>
                  <a:pt x="87" y="646"/>
                </a:cubicBezTo>
                <a:cubicBezTo>
                  <a:pt x="73" y="663"/>
                  <a:pt x="68" y="678"/>
                  <a:pt x="71" y="694"/>
                </a:cubicBezTo>
                <a:cubicBezTo>
                  <a:pt x="72" y="697"/>
                  <a:pt x="72" y="700"/>
                  <a:pt x="73" y="703"/>
                </a:cubicBezTo>
                <a:lnTo>
                  <a:pt x="73" y="707"/>
                </a:lnTo>
                <a:cubicBezTo>
                  <a:pt x="74" y="713"/>
                  <a:pt x="77" y="719"/>
                  <a:pt x="81" y="724"/>
                </a:cubicBezTo>
                <a:cubicBezTo>
                  <a:pt x="90" y="735"/>
                  <a:pt x="101" y="748"/>
                  <a:pt x="114" y="762"/>
                </a:cubicBezTo>
                <a:cubicBezTo>
                  <a:pt x="129" y="779"/>
                  <a:pt x="147" y="792"/>
                  <a:pt x="164" y="805"/>
                </a:cubicBezTo>
                <a:cubicBezTo>
                  <a:pt x="168" y="808"/>
                  <a:pt x="173" y="811"/>
                  <a:pt x="177" y="814"/>
                </a:cubicBezTo>
                <a:lnTo>
                  <a:pt x="186" y="821"/>
                </a:lnTo>
                <a:cubicBezTo>
                  <a:pt x="202" y="833"/>
                  <a:pt x="218" y="845"/>
                  <a:pt x="233" y="858"/>
                </a:cubicBezTo>
                <a:cubicBezTo>
                  <a:pt x="240" y="864"/>
                  <a:pt x="247" y="870"/>
                  <a:pt x="253" y="876"/>
                </a:cubicBezTo>
                <a:cubicBezTo>
                  <a:pt x="264" y="887"/>
                  <a:pt x="275" y="897"/>
                  <a:pt x="288" y="905"/>
                </a:cubicBezTo>
                <a:cubicBezTo>
                  <a:pt x="290" y="906"/>
                  <a:pt x="292" y="908"/>
                  <a:pt x="293" y="910"/>
                </a:cubicBezTo>
                <a:cubicBezTo>
                  <a:pt x="293" y="910"/>
                  <a:pt x="294" y="911"/>
                  <a:pt x="294" y="911"/>
                </a:cubicBezTo>
                <a:cubicBezTo>
                  <a:pt x="298" y="915"/>
                  <a:pt x="302" y="919"/>
                  <a:pt x="306" y="923"/>
                </a:cubicBezTo>
                <a:cubicBezTo>
                  <a:pt x="320" y="936"/>
                  <a:pt x="334" y="950"/>
                  <a:pt x="343" y="968"/>
                </a:cubicBezTo>
                <a:cubicBezTo>
                  <a:pt x="343" y="969"/>
                  <a:pt x="344" y="970"/>
                  <a:pt x="344" y="970"/>
                </a:cubicBezTo>
                <a:cubicBezTo>
                  <a:pt x="345" y="971"/>
                  <a:pt x="345" y="971"/>
                  <a:pt x="346" y="972"/>
                </a:cubicBezTo>
                <a:cubicBezTo>
                  <a:pt x="351" y="979"/>
                  <a:pt x="363" y="994"/>
                  <a:pt x="363" y="994"/>
                </a:cubicBezTo>
                <a:cubicBezTo>
                  <a:pt x="376" y="1010"/>
                  <a:pt x="389" y="1026"/>
                  <a:pt x="402" y="1042"/>
                </a:cubicBezTo>
                <a:cubicBezTo>
                  <a:pt x="418" y="1061"/>
                  <a:pt x="434" y="1077"/>
                  <a:pt x="452" y="1089"/>
                </a:cubicBezTo>
                <a:cubicBezTo>
                  <a:pt x="459" y="1095"/>
                  <a:pt x="466" y="1100"/>
                  <a:pt x="474" y="1104"/>
                </a:cubicBezTo>
                <a:cubicBezTo>
                  <a:pt x="482" y="1110"/>
                  <a:pt x="491" y="1115"/>
                  <a:pt x="499" y="1122"/>
                </a:cubicBezTo>
                <a:cubicBezTo>
                  <a:pt x="518" y="1136"/>
                  <a:pt x="539" y="1146"/>
                  <a:pt x="557" y="1153"/>
                </a:cubicBezTo>
                <a:cubicBezTo>
                  <a:pt x="586" y="1166"/>
                  <a:pt x="619" y="1172"/>
                  <a:pt x="654" y="1173"/>
                </a:cubicBezTo>
                <a:lnTo>
                  <a:pt x="656" y="1173"/>
                </a:lnTo>
                <a:cubicBezTo>
                  <a:pt x="668" y="1173"/>
                  <a:pt x="679" y="1171"/>
                  <a:pt x="689" y="1166"/>
                </a:cubicBezTo>
                <a:cubicBezTo>
                  <a:pt x="702" y="1161"/>
                  <a:pt x="716" y="1156"/>
                  <a:pt x="729" y="1152"/>
                </a:cubicBezTo>
                <a:cubicBezTo>
                  <a:pt x="738" y="1149"/>
                  <a:pt x="747" y="1146"/>
                  <a:pt x="756" y="1142"/>
                </a:cubicBezTo>
                <a:cubicBezTo>
                  <a:pt x="795" y="1128"/>
                  <a:pt x="825" y="1106"/>
                  <a:pt x="847" y="1076"/>
                </a:cubicBezTo>
                <a:cubicBezTo>
                  <a:pt x="850" y="1073"/>
                  <a:pt x="852" y="1071"/>
                  <a:pt x="854" y="1068"/>
                </a:cubicBezTo>
                <a:cubicBezTo>
                  <a:pt x="857" y="1064"/>
                  <a:pt x="860" y="1060"/>
                  <a:pt x="863" y="1056"/>
                </a:cubicBezTo>
                <a:cubicBezTo>
                  <a:pt x="867" y="1050"/>
                  <a:pt x="872" y="1043"/>
                  <a:pt x="875" y="1035"/>
                </a:cubicBezTo>
                <a:cubicBezTo>
                  <a:pt x="887" y="1010"/>
                  <a:pt x="898" y="981"/>
                  <a:pt x="909" y="943"/>
                </a:cubicBezTo>
                <a:lnTo>
                  <a:pt x="910" y="941"/>
                </a:lnTo>
                <a:cubicBezTo>
                  <a:pt x="911" y="937"/>
                  <a:pt x="913" y="933"/>
                  <a:pt x="913" y="930"/>
                </a:cubicBezTo>
                <a:cubicBezTo>
                  <a:pt x="912" y="912"/>
                  <a:pt x="916" y="895"/>
                  <a:pt x="920" y="879"/>
                </a:cubicBezTo>
                <a:cubicBezTo>
                  <a:pt x="921" y="873"/>
                  <a:pt x="922" y="868"/>
                  <a:pt x="923" y="862"/>
                </a:cubicBezTo>
                <a:cubicBezTo>
                  <a:pt x="925" y="855"/>
                  <a:pt x="925" y="847"/>
                  <a:pt x="926" y="840"/>
                </a:cubicBezTo>
                <a:lnTo>
                  <a:pt x="927" y="834"/>
                </a:lnTo>
                <a:cubicBezTo>
                  <a:pt x="928" y="823"/>
                  <a:pt x="929" y="811"/>
                  <a:pt x="935" y="800"/>
                </a:cubicBezTo>
                <a:cubicBezTo>
                  <a:pt x="938" y="794"/>
                  <a:pt x="941" y="787"/>
                  <a:pt x="944" y="780"/>
                </a:cubicBezTo>
                <a:cubicBezTo>
                  <a:pt x="951" y="766"/>
                  <a:pt x="958" y="751"/>
                  <a:pt x="966" y="737"/>
                </a:cubicBezTo>
                <a:cubicBezTo>
                  <a:pt x="998" y="684"/>
                  <a:pt x="1031" y="628"/>
                  <a:pt x="1069" y="574"/>
                </a:cubicBezTo>
                <a:cubicBezTo>
                  <a:pt x="1084" y="553"/>
                  <a:pt x="1097" y="528"/>
                  <a:pt x="1105" y="501"/>
                </a:cubicBezTo>
                <a:cubicBezTo>
                  <a:pt x="1106" y="498"/>
                  <a:pt x="1107" y="495"/>
                  <a:pt x="1108" y="492"/>
                </a:cubicBezTo>
                <a:cubicBezTo>
                  <a:pt x="1109" y="488"/>
                  <a:pt x="1111" y="484"/>
                  <a:pt x="1112" y="480"/>
                </a:cubicBezTo>
                <a:cubicBezTo>
                  <a:pt x="1117" y="467"/>
                  <a:pt x="1117" y="453"/>
                  <a:pt x="1114" y="440"/>
                </a:cubicBezTo>
                <a:cubicBezTo>
                  <a:pt x="1112" y="433"/>
                  <a:pt x="1110" y="427"/>
                  <a:pt x="1109" y="421"/>
                </a:cubicBezTo>
                <a:cubicBezTo>
                  <a:pt x="1106" y="412"/>
                  <a:pt x="1100" y="405"/>
                  <a:pt x="1090" y="399"/>
                </a:cubicBezTo>
                <a:cubicBezTo>
                  <a:pt x="1087" y="397"/>
                  <a:pt x="1084" y="397"/>
                  <a:pt x="1081" y="397"/>
                </a:cubicBezTo>
                <a:cubicBezTo>
                  <a:pt x="1075" y="397"/>
                  <a:pt x="1070" y="399"/>
                  <a:pt x="1067" y="403"/>
                </a:cubicBezTo>
                <a:cubicBezTo>
                  <a:pt x="1061" y="412"/>
                  <a:pt x="1055" y="420"/>
                  <a:pt x="1051" y="429"/>
                </a:cubicBezTo>
                <a:cubicBezTo>
                  <a:pt x="1048" y="437"/>
                  <a:pt x="1043" y="443"/>
                  <a:pt x="1038" y="449"/>
                </a:cubicBezTo>
                <a:cubicBezTo>
                  <a:pt x="1035" y="453"/>
                  <a:pt x="1032" y="457"/>
                  <a:pt x="1030" y="462"/>
                </a:cubicBezTo>
                <a:cubicBezTo>
                  <a:pt x="1026" y="469"/>
                  <a:pt x="1022" y="476"/>
                  <a:pt x="1019" y="483"/>
                </a:cubicBezTo>
                <a:cubicBezTo>
                  <a:pt x="1017" y="488"/>
                  <a:pt x="1015" y="492"/>
                  <a:pt x="1013" y="496"/>
                </a:cubicBezTo>
                <a:cubicBezTo>
                  <a:pt x="1012" y="498"/>
                  <a:pt x="1011" y="499"/>
                  <a:pt x="1010" y="500"/>
                </a:cubicBezTo>
                <a:cubicBezTo>
                  <a:pt x="1010" y="500"/>
                  <a:pt x="1009" y="501"/>
                  <a:pt x="1009" y="501"/>
                </a:cubicBezTo>
                <a:cubicBezTo>
                  <a:pt x="1004" y="511"/>
                  <a:pt x="997" y="520"/>
                  <a:pt x="991" y="529"/>
                </a:cubicBezTo>
                <a:cubicBezTo>
                  <a:pt x="982" y="541"/>
                  <a:pt x="974" y="552"/>
                  <a:pt x="969" y="565"/>
                </a:cubicBezTo>
                <a:cubicBezTo>
                  <a:pt x="967" y="571"/>
                  <a:pt x="963" y="576"/>
                  <a:pt x="959" y="580"/>
                </a:cubicBezTo>
                <a:lnTo>
                  <a:pt x="958" y="580"/>
                </a:lnTo>
                <a:cubicBezTo>
                  <a:pt x="949" y="590"/>
                  <a:pt x="941" y="602"/>
                  <a:pt x="935" y="616"/>
                </a:cubicBezTo>
                <a:cubicBezTo>
                  <a:pt x="930" y="629"/>
                  <a:pt x="920" y="637"/>
                  <a:pt x="906" y="642"/>
                </a:cubicBezTo>
                <a:cubicBezTo>
                  <a:pt x="897" y="645"/>
                  <a:pt x="887" y="647"/>
                  <a:pt x="876" y="648"/>
                </a:cubicBezTo>
                <a:cubicBezTo>
                  <a:pt x="875" y="648"/>
                  <a:pt x="873" y="648"/>
                  <a:pt x="872" y="648"/>
                </a:cubicBezTo>
                <a:cubicBezTo>
                  <a:pt x="861" y="648"/>
                  <a:pt x="852" y="643"/>
                  <a:pt x="845" y="634"/>
                </a:cubicBezTo>
                <a:cubicBezTo>
                  <a:pt x="834" y="621"/>
                  <a:pt x="829" y="607"/>
                  <a:pt x="831" y="594"/>
                </a:cubicBezTo>
                <a:lnTo>
                  <a:pt x="831" y="592"/>
                </a:lnTo>
                <a:cubicBezTo>
                  <a:pt x="832" y="585"/>
                  <a:pt x="832" y="577"/>
                  <a:pt x="835" y="570"/>
                </a:cubicBezTo>
                <a:cubicBezTo>
                  <a:pt x="837" y="563"/>
                  <a:pt x="839" y="555"/>
                  <a:pt x="842" y="548"/>
                </a:cubicBezTo>
                <a:cubicBezTo>
                  <a:pt x="846" y="535"/>
                  <a:pt x="850" y="522"/>
                  <a:pt x="855" y="509"/>
                </a:cubicBezTo>
                <a:cubicBezTo>
                  <a:pt x="860" y="495"/>
                  <a:pt x="865" y="480"/>
                  <a:pt x="868" y="467"/>
                </a:cubicBezTo>
                <a:cubicBezTo>
                  <a:pt x="876" y="438"/>
                  <a:pt x="887" y="407"/>
                  <a:pt x="900" y="369"/>
                </a:cubicBezTo>
                <a:cubicBezTo>
                  <a:pt x="905" y="356"/>
                  <a:pt x="910" y="342"/>
                  <a:pt x="914" y="327"/>
                </a:cubicBezTo>
                <a:cubicBezTo>
                  <a:pt x="917" y="312"/>
                  <a:pt x="920" y="296"/>
                  <a:pt x="922" y="281"/>
                </a:cubicBezTo>
                <a:lnTo>
                  <a:pt x="924" y="267"/>
                </a:lnTo>
                <a:cubicBezTo>
                  <a:pt x="928" y="249"/>
                  <a:pt x="928" y="228"/>
                  <a:pt x="926" y="205"/>
                </a:cubicBezTo>
                <a:cubicBezTo>
                  <a:pt x="925" y="199"/>
                  <a:pt x="923" y="195"/>
                  <a:pt x="921" y="191"/>
                </a:cubicBezTo>
                <a:cubicBezTo>
                  <a:pt x="914" y="184"/>
                  <a:pt x="908" y="179"/>
                  <a:pt x="900" y="175"/>
                </a:cubicBezTo>
                <a:cubicBezTo>
                  <a:pt x="899" y="175"/>
                  <a:pt x="898" y="174"/>
                  <a:pt x="897" y="174"/>
                </a:cubicBezTo>
                <a:cubicBezTo>
                  <a:pt x="895" y="174"/>
                  <a:pt x="894" y="175"/>
                  <a:pt x="893" y="176"/>
                </a:cubicBezTo>
                <a:cubicBezTo>
                  <a:pt x="892" y="179"/>
                  <a:pt x="890" y="181"/>
                  <a:pt x="889" y="183"/>
                </a:cubicBezTo>
                <a:cubicBezTo>
                  <a:pt x="889" y="185"/>
                  <a:pt x="888" y="186"/>
                  <a:pt x="887" y="188"/>
                </a:cubicBezTo>
                <a:cubicBezTo>
                  <a:pt x="879" y="203"/>
                  <a:pt x="874" y="220"/>
                  <a:pt x="870" y="236"/>
                </a:cubicBezTo>
                <a:cubicBezTo>
                  <a:pt x="867" y="245"/>
                  <a:pt x="865" y="254"/>
                  <a:pt x="862" y="262"/>
                </a:cubicBezTo>
                <a:cubicBezTo>
                  <a:pt x="858" y="271"/>
                  <a:pt x="856" y="281"/>
                  <a:pt x="855" y="291"/>
                </a:cubicBezTo>
                <a:cubicBezTo>
                  <a:pt x="854" y="296"/>
                  <a:pt x="853" y="301"/>
                  <a:pt x="852" y="305"/>
                </a:cubicBezTo>
                <a:cubicBezTo>
                  <a:pt x="850" y="311"/>
                  <a:pt x="849" y="316"/>
                  <a:pt x="848" y="321"/>
                </a:cubicBezTo>
                <a:cubicBezTo>
                  <a:pt x="844" y="342"/>
                  <a:pt x="839" y="364"/>
                  <a:pt x="830" y="384"/>
                </a:cubicBezTo>
                <a:cubicBezTo>
                  <a:pt x="822" y="403"/>
                  <a:pt x="816" y="423"/>
                  <a:pt x="813" y="446"/>
                </a:cubicBezTo>
                <a:cubicBezTo>
                  <a:pt x="811" y="456"/>
                  <a:pt x="809" y="467"/>
                  <a:pt x="806" y="479"/>
                </a:cubicBezTo>
                <a:cubicBezTo>
                  <a:pt x="804" y="483"/>
                  <a:pt x="803" y="488"/>
                  <a:pt x="801" y="493"/>
                </a:cubicBezTo>
                <a:cubicBezTo>
                  <a:pt x="798" y="499"/>
                  <a:pt x="796" y="505"/>
                  <a:pt x="795" y="511"/>
                </a:cubicBezTo>
                <a:cubicBezTo>
                  <a:pt x="793" y="520"/>
                  <a:pt x="790" y="526"/>
                  <a:pt x="786" y="533"/>
                </a:cubicBezTo>
                <a:cubicBezTo>
                  <a:pt x="784" y="538"/>
                  <a:pt x="781" y="542"/>
                  <a:pt x="780" y="547"/>
                </a:cubicBezTo>
                <a:cubicBezTo>
                  <a:pt x="772" y="576"/>
                  <a:pt x="747" y="584"/>
                  <a:pt x="729" y="587"/>
                </a:cubicBezTo>
                <a:cubicBezTo>
                  <a:pt x="727" y="588"/>
                  <a:pt x="725" y="588"/>
                  <a:pt x="723" y="588"/>
                </a:cubicBezTo>
                <a:cubicBezTo>
                  <a:pt x="715" y="588"/>
                  <a:pt x="707" y="584"/>
                  <a:pt x="700" y="578"/>
                </a:cubicBezTo>
                <a:cubicBezTo>
                  <a:pt x="687" y="566"/>
                  <a:pt x="681" y="552"/>
                  <a:pt x="681" y="535"/>
                </a:cubicBezTo>
                <a:cubicBezTo>
                  <a:pt x="681" y="524"/>
                  <a:pt x="680" y="514"/>
                  <a:pt x="678" y="505"/>
                </a:cubicBezTo>
                <a:cubicBezTo>
                  <a:pt x="677" y="498"/>
                  <a:pt x="677" y="490"/>
                  <a:pt x="677" y="484"/>
                </a:cubicBezTo>
                <a:cubicBezTo>
                  <a:pt x="677" y="459"/>
                  <a:pt x="677" y="433"/>
                  <a:pt x="678" y="407"/>
                </a:cubicBezTo>
                <a:cubicBezTo>
                  <a:pt x="678" y="393"/>
                  <a:pt x="679" y="380"/>
                  <a:pt x="679" y="364"/>
                </a:cubicBezTo>
                <a:lnTo>
                  <a:pt x="680" y="341"/>
                </a:lnTo>
                <a:cubicBezTo>
                  <a:pt x="680" y="341"/>
                  <a:pt x="680" y="339"/>
                  <a:pt x="679" y="338"/>
                </a:cubicBezTo>
                <a:cubicBezTo>
                  <a:pt x="675" y="299"/>
                  <a:pt x="675" y="263"/>
                  <a:pt x="676" y="218"/>
                </a:cubicBezTo>
                <a:cubicBezTo>
                  <a:pt x="676" y="189"/>
                  <a:pt x="670" y="159"/>
                  <a:pt x="656" y="125"/>
                </a:cubicBezTo>
                <a:cubicBezTo>
                  <a:pt x="648" y="105"/>
                  <a:pt x="633" y="89"/>
                  <a:pt x="611" y="79"/>
                </a:cubicBezTo>
                <a:cubicBezTo>
                  <a:pt x="610" y="79"/>
                  <a:pt x="609" y="79"/>
                  <a:pt x="609" y="78"/>
                </a:cubicBezTo>
                <a:cubicBezTo>
                  <a:pt x="608" y="78"/>
                  <a:pt x="608" y="78"/>
                  <a:pt x="608" y="78"/>
                </a:cubicBezTo>
                <a:cubicBezTo>
                  <a:pt x="606" y="78"/>
                  <a:pt x="604" y="79"/>
                  <a:pt x="604" y="80"/>
                </a:cubicBezTo>
                <a:cubicBezTo>
                  <a:pt x="598" y="91"/>
                  <a:pt x="595" y="104"/>
                  <a:pt x="595" y="121"/>
                </a:cubicBezTo>
                <a:lnTo>
                  <a:pt x="595" y="132"/>
                </a:lnTo>
                <a:cubicBezTo>
                  <a:pt x="594" y="168"/>
                  <a:pt x="594" y="204"/>
                  <a:pt x="594" y="239"/>
                </a:cubicBezTo>
                <a:cubicBezTo>
                  <a:pt x="594" y="243"/>
                  <a:pt x="593" y="248"/>
                  <a:pt x="593" y="253"/>
                </a:cubicBezTo>
                <a:cubicBezTo>
                  <a:pt x="590" y="267"/>
                  <a:pt x="591" y="280"/>
                  <a:pt x="592" y="293"/>
                </a:cubicBezTo>
                <a:cubicBezTo>
                  <a:pt x="592" y="300"/>
                  <a:pt x="592" y="307"/>
                  <a:pt x="592" y="313"/>
                </a:cubicBezTo>
                <a:cubicBezTo>
                  <a:pt x="593" y="318"/>
                  <a:pt x="593" y="322"/>
                  <a:pt x="593" y="326"/>
                </a:cubicBezTo>
                <a:cubicBezTo>
                  <a:pt x="593" y="332"/>
                  <a:pt x="593" y="338"/>
                  <a:pt x="593" y="344"/>
                </a:cubicBezTo>
                <a:lnTo>
                  <a:pt x="593" y="346"/>
                </a:lnTo>
                <a:cubicBezTo>
                  <a:pt x="594" y="373"/>
                  <a:pt x="595" y="401"/>
                  <a:pt x="599" y="427"/>
                </a:cubicBezTo>
                <a:cubicBezTo>
                  <a:pt x="601" y="438"/>
                  <a:pt x="601" y="449"/>
                  <a:pt x="600" y="460"/>
                </a:cubicBezTo>
                <a:cubicBezTo>
                  <a:pt x="600" y="465"/>
                  <a:pt x="600" y="471"/>
                  <a:pt x="600" y="476"/>
                </a:cubicBezTo>
                <a:cubicBezTo>
                  <a:pt x="601" y="493"/>
                  <a:pt x="596" y="508"/>
                  <a:pt x="589" y="525"/>
                </a:cubicBezTo>
                <a:cubicBezTo>
                  <a:pt x="582" y="544"/>
                  <a:pt x="567" y="557"/>
                  <a:pt x="546" y="565"/>
                </a:cubicBezTo>
                <a:cubicBezTo>
                  <a:pt x="542" y="567"/>
                  <a:pt x="537" y="568"/>
                  <a:pt x="533" y="568"/>
                </a:cubicBezTo>
                <a:cubicBezTo>
                  <a:pt x="525" y="568"/>
                  <a:pt x="517" y="565"/>
                  <a:pt x="510" y="559"/>
                </a:cubicBezTo>
                <a:cubicBezTo>
                  <a:pt x="495" y="549"/>
                  <a:pt x="484" y="536"/>
                  <a:pt x="477" y="520"/>
                </a:cubicBezTo>
                <a:cubicBezTo>
                  <a:pt x="470" y="507"/>
                  <a:pt x="463" y="493"/>
                  <a:pt x="460" y="478"/>
                </a:cubicBezTo>
                <a:cubicBezTo>
                  <a:pt x="454" y="457"/>
                  <a:pt x="448" y="437"/>
                  <a:pt x="442" y="418"/>
                </a:cubicBezTo>
                <a:lnTo>
                  <a:pt x="442" y="417"/>
                </a:lnTo>
                <a:cubicBezTo>
                  <a:pt x="439" y="406"/>
                  <a:pt x="436" y="396"/>
                  <a:pt x="433" y="386"/>
                </a:cubicBezTo>
                <a:cubicBezTo>
                  <a:pt x="421" y="347"/>
                  <a:pt x="405" y="310"/>
                  <a:pt x="390" y="276"/>
                </a:cubicBezTo>
                <a:cubicBezTo>
                  <a:pt x="386" y="268"/>
                  <a:pt x="383" y="260"/>
                  <a:pt x="379" y="252"/>
                </a:cubicBezTo>
                <a:lnTo>
                  <a:pt x="378" y="251"/>
                </a:lnTo>
                <a:cubicBezTo>
                  <a:pt x="368" y="230"/>
                  <a:pt x="358" y="207"/>
                  <a:pt x="350" y="185"/>
                </a:cubicBezTo>
                <a:cubicBezTo>
                  <a:pt x="345" y="170"/>
                  <a:pt x="334" y="164"/>
                  <a:pt x="319" y="160"/>
                </a:cubicBezTo>
                <a:lnTo>
                  <a:pt x="319" y="160"/>
                </a:lnTo>
                <a:cubicBezTo>
                  <a:pt x="315" y="160"/>
                  <a:pt x="312" y="163"/>
                  <a:pt x="312" y="164"/>
                </a:cubicBezTo>
                <a:lnTo>
                  <a:pt x="311" y="166"/>
                </a:lnTo>
                <a:cubicBezTo>
                  <a:pt x="311" y="167"/>
                  <a:pt x="310" y="168"/>
                  <a:pt x="310" y="169"/>
                </a:cubicBezTo>
                <a:cubicBezTo>
                  <a:pt x="307" y="193"/>
                  <a:pt x="310" y="217"/>
                  <a:pt x="318" y="238"/>
                </a:cubicBezTo>
                <a:cubicBezTo>
                  <a:pt x="323" y="253"/>
                  <a:pt x="329" y="268"/>
                  <a:pt x="335" y="283"/>
                </a:cubicBezTo>
                <a:cubicBezTo>
                  <a:pt x="347" y="315"/>
                  <a:pt x="357" y="347"/>
                  <a:pt x="365" y="375"/>
                </a:cubicBezTo>
                <a:cubicBezTo>
                  <a:pt x="368" y="383"/>
                  <a:pt x="370" y="391"/>
                  <a:pt x="373" y="399"/>
                </a:cubicBezTo>
                <a:cubicBezTo>
                  <a:pt x="378" y="416"/>
                  <a:pt x="383" y="434"/>
                  <a:pt x="389" y="451"/>
                </a:cubicBezTo>
                <a:cubicBezTo>
                  <a:pt x="406" y="497"/>
                  <a:pt x="424" y="545"/>
                  <a:pt x="440" y="593"/>
                </a:cubicBezTo>
                <a:cubicBezTo>
                  <a:pt x="447" y="615"/>
                  <a:pt x="450" y="636"/>
                  <a:pt x="453" y="657"/>
                </a:cubicBezTo>
                <a:cubicBezTo>
                  <a:pt x="457" y="687"/>
                  <a:pt x="452" y="716"/>
                  <a:pt x="438" y="748"/>
                </a:cubicBezTo>
                <a:cubicBezTo>
                  <a:pt x="424" y="779"/>
                  <a:pt x="399" y="798"/>
                  <a:pt x="365" y="805"/>
                </a:cubicBezTo>
                <a:cubicBezTo>
                  <a:pt x="363" y="805"/>
                  <a:pt x="352" y="807"/>
                  <a:pt x="352" y="807"/>
                </a:cubicBezTo>
                <a:cubicBezTo>
                  <a:pt x="346" y="808"/>
                  <a:pt x="340" y="809"/>
                  <a:pt x="334" y="809"/>
                </a:cubicBezTo>
                <a:cubicBezTo>
                  <a:pt x="313" y="809"/>
                  <a:pt x="294" y="802"/>
                  <a:pt x="277" y="788"/>
                </a:cubicBezTo>
                <a:cubicBezTo>
                  <a:pt x="272" y="783"/>
                  <a:pt x="267" y="779"/>
                  <a:pt x="262" y="775"/>
                </a:cubicBezTo>
                <a:cubicBezTo>
                  <a:pt x="244" y="760"/>
                  <a:pt x="226" y="745"/>
                  <a:pt x="210" y="727"/>
                </a:cubicBezTo>
                <a:cubicBezTo>
                  <a:pt x="202" y="719"/>
                  <a:pt x="194" y="711"/>
                  <a:pt x="186" y="702"/>
                </a:cubicBezTo>
                <a:cubicBezTo>
                  <a:pt x="176" y="691"/>
                  <a:pt x="166" y="680"/>
                  <a:pt x="155" y="668"/>
                </a:cubicBezTo>
                <a:cubicBezTo>
                  <a:pt x="145" y="657"/>
                  <a:pt x="133" y="648"/>
                  <a:pt x="119" y="641"/>
                </a:cubicBezTo>
                <a:cubicBezTo>
                  <a:pt x="115" y="639"/>
                  <a:pt x="110" y="638"/>
                  <a:pt x="105" y="63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3" name="Freeform 105"/>
          <p:cNvSpPr>
            <a:spLocks noEditPoints="1"/>
          </p:cNvSpPr>
          <p:nvPr userDrawn="1"/>
        </p:nvSpPr>
        <p:spPr bwMode="auto">
          <a:xfrm>
            <a:off x="5321632" y="2278793"/>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4" name="Freeform 106"/>
          <p:cNvSpPr>
            <a:spLocks noEditPoints="1"/>
          </p:cNvSpPr>
          <p:nvPr userDrawn="1"/>
        </p:nvSpPr>
        <p:spPr bwMode="auto">
          <a:xfrm>
            <a:off x="6243969" y="157891"/>
            <a:ext cx="465138" cy="619125"/>
          </a:xfrm>
          <a:custGeom>
            <a:avLst/>
            <a:gdLst>
              <a:gd name="T0" fmla="*/ 224 w 762"/>
              <a:gd name="T1" fmla="*/ 1009 h 1012"/>
              <a:gd name="T2" fmla="*/ 147 w 762"/>
              <a:gd name="T3" fmla="*/ 992 h 1012"/>
              <a:gd name="T4" fmla="*/ 81 w 762"/>
              <a:gd name="T5" fmla="*/ 981 h 1012"/>
              <a:gd name="T6" fmla="*/ 20 w 762"/>
              <a:gd name="T7" fmla="*/ 941 h 1012"/>
              <a:gd name="T8" fmla="*/ 3 w 762"/>
              <a:gd name="T9" fmla="*/ 910 h 1012"/>
              <a:gd name="T10" fmla="*/ 74 w 762"/>
              <a:gd name="T11" fmla="*/ 753 h 1012"/>
              <a:gd name="T12" fmla="*/ 151 w 762"/>
              <a:gd name="T13" fmla="*/ 651 h 1012"/>
              <a:gd name="T14" fmla="*/ 243 w 762"/>
              <a:gd name="T15" fmla="*/ 669 h 1012"/>
              <a:gd name="T16" fmla="*/ 316 w 762"/>
              <a:gd name="T17" fmla="*/ 690 h 1012"/>
              <a:gd name="T18" fmla="*/ 389 w 762"/>
              <a:gd name="T19" fmla="*/ 567 h 1012"/>
              <a:gd name="T20" fmla="*/ 466 w 762"/>
              <a:gd name="T21" fmla="*/ 402 h 1012"/>
              <a:gd name="T22" fmla="*/ 404 w 762"/>
              <a:gd name="T23" fmla="*/ 370 h 1012"/>
              <a:gd name="T24" fmla="*/ 316 w 762"/>
              <a:gd name="T25" fmla="*/ 310 h 1012"/>
              <a:gd name="T26" fmla="*/ 312 w 762"/>
              <a:gd name="T27" fmla="*/ 270 h 1012"/>
              <a:gd name="T28" fmla="*/ 343 w 762"/>
              <a:gd name="T29" fmla="*/ 188 h 1012"/>
              <a:gd name="T30" fmla="*/ 428 w 762"/>
              <a:gd name="T31" fmla="*/ 34 h 1012"/>
              <a:gd name="T32" fmla="*/ 474 w 762"/>
              <a:gd name="T33" fmla="*/ 8 h 1012"/>
              <a:gd name="T34" fmla="*/ 554 w 762"/>
              <a:gd name="T35" fmla="*/ 32 h 1012"/>
              <a:gd name="T36" fmla="*/ 630 w 762"/>
              <a:gd name="T37" fmla="*/ 76 h 1012"/>
              <a:gd name="T38" fmla="*/ 702 w 762"/>
              <a:gd name="T39" fmla="*/ 143 h 1012"/>
              <a:gd name="T40" fmla="*/ 748 w 762"/>
              <a:gd name="T41" fmla="*/ 234 h 1012"/>
              <a:gd name="T42" fmla="*/ 741 w 762"/>
              <a:gd name="T43" fmla="*/ 396 h 1012"/>
              <a:gd name="T44" fmla="*/ 623 w 762"/>
              <a:gd name="T45" fmla="*/ 615 h 1012"/>
              <a:gd name="T46" fmla="*/ 396 w 762"/>
              <a:gd name="T47" fmla="*/ 964 h 1012"/>
              <a:gd name="T48" fmla="*/ 356 w 762"/>
              <a:gd name="T49" fmla="*/ 989 h 1012"/>
              <a:gd name="T50" fmla="*/ 264 w 762"/>
              <a:gd name="T51" fmla="*/ 1007 h 1012"/>
              <a:gd name="T52" fmla="*/ 198 w 762"/>
              <a:gd name="T53" fmla="*/ 940 h 1012"/>
              <a:gd name="T54" fmla="*/ 231 w 762"/>
              <a:gd name="T55" fmla="*/ 946 h 1012"/>
              <a:gd name="T56" fmla="*/ 339 w 762"/>
              <a:gd name="T57" fmla="*/ 920 h 1012"/>
              <a:gd name="T58" fmla="*/ 440 w 762"/>
              <a:gd name="T59" fmla="*/ 789 h 1012"/>
              <a:gd name="T60" fmla="*/ 616 w 762"/>
              <a:gd name="T61" fmla="*/ 481 h 1012"/>
              <a:gd name="T62" fmla="*/ 671 w 762"/>
              <a:gd name="T63" fmla="*/ 231 h 1012"/>
              <a:gd name="T64" fmla="*/ 621 w 762"/>
              <a:gd name="T65" fmla="*/ 155 h 1012"/>
              <a:gd name="T66" fmla="*/ 567 w 762"/>
              <a:gd name="T67" fmla="*/ 207 h 1012"/>
              <a:gd name="T68" fmla="*/ 509 w 762"/>
              <a:gd name="T69" fmla="*/ 316 h 1012"/>
              <a:gd name="T70" fmla="*/ 531 w 762"/>
              <a:gd name="T71" fmla="*/ 359 h 1012"/>
              <a:gd name="T72" fmla="*/ 531 w 762"/>
              <a:gd name="T73" fmla="*/ 440 h 1012"/>
              <a:gd name="T74" fmla="*/ 467 w 762"/>
              <a:gd name="T75" fmla="*/ 584 h 1012"/>
              <a:gd name="T76" fmla="*/ 392 w 762"/>
              <a:gd name="T77" fmla="*/ 718 h 1012"/>
              <a:gd name="T78" fmla="*/ 321 w 762"/>
              <a:gd name="T79" fmla="*/ 767 h 1012"/>
              <a:gd name="T80" fmla="*/ 284 w 762"/>
              <a:gd name="T81" fmla="*/ 769 h 1012"/>
              <a:gd name="T82" fmla="*/ 211 w 762"/>
              <a:gd name="T83" fmla="*/ 907 h 1012"/>
              <a:gd name="T84" fmla="*/ 198 w 762"/>
              <a:gd name="T85" fmla="*/ 940 h 1012"/>
              <a:gd name="T86" fmla="*/ 422 w 762"/>
              <a:gd name="T87" fmla="*/ 296 h 1012"/>
              <a:gd name="T88" fmla="*/ 463 w 762"/>
              <a:gd name="T89" fmla="*/ 244 h 1012"/>
              <a:gd name="T90" fmla="*/ 539 w 762"/>
              <a:gd name="T91" fmla="*/ 102 h 1012"/>
              <a:gd name="T92" fmla="*/ 498 w 762"/>
              <a:gd name="T93" fmla="*/ 75 h 1012"/>
              <a:gd name="T94" fmla="*/ 483 w 762"/>
              <a:gd name="T95" fmla="*/ 83 h 1012"/>
              <a:gd name="T96" fmla="*/ 400 w 762"/>
              <a:gd name="T97" fmla="*/ 241 h 1012"/>
              <a:gd name="T98" fmla="*/ 398 w 762"/>
              <a:gd name="T99" fmla="*/ 289 h 1012"/>
              <a:gd name="T100" fmla="*/ 191 w 762"/>
              <a:gd name="T101" fmla="*/ 726 h 1012"/>
              <a:gd name="T102" fmla="*/ 183 w 762"/>
              <a:gd name="T103" fmla="*/ 732 h 1012"/>
              <a:gd name="T104" fmla="*/ 85 w 762"/>
              <a:gd name="T105" fmla="*/ 864 h 1012"/>
              <a:gd name="T106" fmla="*/ 80 w 762"/>
              <a:gd name="T107" fmla="*/ 890 h 1012"/>
              <a:gd name="T108" fmla="*/ 138 w 762"/>
              <a:gd name="T109" fmla="*/ 895 h 1012"/>
              <a:gd name="T110" fmla="*/ 217 w 762"/>
              <a:gd name="T111" fmla="*/ 747 h 1012"/>
              <a:gd name="T112" fmla="*/ 196 w 762"/>
              <a:gd name="T113" fmla="*/ 726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2" h="1012">
                <a:moveTo>
                  <a:pt x="224" y="1009"/>
                </a:moveTo>
                <a:lnTo>
                  <a:pt x="224" y="1009"/>
                </a:lnTo>
                <a:cubicBezTo>
                  <a:pt x="213" y="1009"/>
                  <a:pt x="206" y="1009"/>
                  <a:pt x="199" y="1009"/>
                </a:cubicBezTo>
                <a:cubicBezTo>
                  <a:pt x="180" y="1008"/>
                  <a:pt x="163" y="1002"/>
                  <a:pt x="147" y="992"/>
                </a:cubicBezTo>
                <a:cubicBezTo>
                  <a:pt x="141" y="988"/>
                  <a:pt x="134" y="985"/>
                  <a:pt x="127" y="988"/>
                </a:cubicBezTo>
                <a:cubicBezTo>
                  <a:pt x="110" y="994"/>
                  <a:pt x="96" y="989"/>
                  <a:pt x="81" y="981"/>
                </a:cubicBezTo>
                <a:cubicBezTo>
                  <a:pt x="76" y="979"/>
                  <a:pt x="71" y="975"/>
                  <a:pt x="66" y="972"/>
                </a:cubicBezTo>
                <a:cubicBezTo>
                  <a:pt x="50" y="962"/>
                  <a:pt x="35" y="951"/>
                  <a:pt x="20" y="941"/>
                </a:cubicBezTo>
                <a:cubicBezTo>
                  <a:pt x="14" y="937"/>
                  <a:pt x="9" y="932"/>
                  <a:pt x="7" y="924"/>
                </a:cubicBezTo>
                <a:cubicBezTo>
                  <a:pt x="6" y="919"/>
                  <a:pt x="4" y="915"/>
                  <a:pt x="3" y="910"/>
                </a:cubicBezTo>
                <a:cubicBezTo>
                  <a:pt x="0" y="895"/>
                  <a:pt x="2" y="881"/>
                  <a:pt x="8" y="867"/>
                </a:cubicBezTo>
                <a:cubicBezTo>
                  <a:pt x="25" y="826"/>
                  <a:pt x="49" y="789"/>
                  <a:pt x="74" y="753"/>
                </a:cubicBezTo>
                <a:cubicBezTo>
                  <a:pt x="94" y="724"/>
                  <a:pt x="116" y="696"/>
                  <a:pt x="137" y="668"/>
                </a:cubicBezTo>
                <a:cubicBezTo>
                  <a:pt x="142" y="662"/>
                  <a:pt x="146" y="657"/>
                  <a:pt x="151" y="651"/>
                </a:cubicBezTo>
                <a:cubicBezTo>
                  <a:pt x="173" y="624"/>
                  <a:pt x="207" y="632"/>
                  <a:pt x="226" y="650"/>
                </a:cubicBezTo>
                <a:cubicBezTo>
                  <a:pt x="232" y="656"/>
                  <a:pt x="237" y="663"/>
                  <a:pt x="243" y="669"/>
                </a:cubicBezTo>
                <a:cubicBezTo>
                  <a:pt x="257" y="683"/>
                  <a:pt x="274" y="692"/>
                  <a:pt x="293" y="697"/>
                </a:cubicBezTo>
                <a:cubicBezTo>
                  <a:pt x="302" y="700"/>
                  <a:pt x="310" y="697"/>
                  <a:pt x="316" y="690"/>
                </a:cubicBezTo>
                <a:cubicBezTo>
                  <a:pt x="321" y="685"/>
                  <a:pt x="325" y="678"/>
                  <a:pt x="329" y="672"/>
                </a:cubicBezTo>
                <a:cubicBezTo>
                  <a:pt x="349" y="637"/>
                  <a:pt x="369" y="602"/>
                  <a:pt x="389" y="567"/>
                </a:cubicBezTo>
                <a:cubicBezTo>
                  <a:pt x="396" y="556"/>
                  <a:pt x="402" y="543"/>
                  <a:pt x="409" y="532"/>
                </a:cubicBezTo>
                <a:cubicBezTo>
                  <a:pt x="434" y="491"/>
                  <a:pt x="449" y="446"/>
                  <a:pt x="466" y="402"/>
                </a:cubicBezTo>
                <a:cubicBezTo>
                  <a:pt x="469" y="395"/>
                  <a:pt x="466" y="390"/>
                  <a:pt x="460" y="386"/>
                </a:cubicBezTo>
                <a:cubicBezTo>
                  <a:pt x="443" y="377"/>
                  <a:pt x="423" y="372"/>
                  <a:pt x="404" y="370"/>
                </a:cubicBezTo>
                <a:cubicBezTo>
                  <a:pt x="384" y="368"/>
                  <a:pt x="366" y="360"/>
                  <a:pt x="349" y="351"/>
                </a:cubicBezTo>
                <a:cubicBezTo>
                  <a:pt x="332" y="343"/>
                  <a:pt x="320" y="329"/>
                  <a:pt x="316" y="310"/>
                </a:cubicBezTo>
                <a:cubicBezTo>
                  <a:pt x="315" y="304"/>
                  <a:pt x="314" y="298"/>
                  <a:pt x="312" y="292"/>
                </a:cubicBezTo>
                <a:cubicBezTo>
                  <a:pt x="310" y="285"/>
                  <a:pt x="310" y="278"/>
                  <a:pt x="312" y="270"/>
                </a:cubicBezTo>
                <a:cubicBezTo>
                  <a:pt x="316" y="254"/>
                  <a:pt x="320" y="237"/>
                  <a:pt x="327" y="221"/>
                </a:cubicBezTo>
                <a:cubicBezTo>
                  <a:pt x="332" y="210"/>
                  <a:pt x="337" y="199"/>
                  <a:pt x="343" y="188"/>
                </a:cubicBezTo>
                <a:cubicBezTo>
                  <a:pt x="369" y="141"/>
                  <a:pt x="394" y="94"/>
                  <a:pt x="420" y="47"/>
                </a:cubicBezTo>
                <a:cubicBezTo>
                  <a:pt x="422" y="43"/>
                  <a:pt x="425" y="38"/>
                  <a:pt x="428" y="34"/>
                </a:cubicBezTo>
                <a:cubicBezTo>
                  <a:pt x="433" y="25"/>
                  <a:pt x="441" y="20"/>
                  <a:pt x="451" y="17"/>
                </a:cubicBezTo>
                <a:cubicBezTo>
                  <a:pt x="459" y="15"/>
                  <a:pt x="467" y="13"/>
                  <a:pt x="474" y="8"/>
                </a:cubicBezTo>
                <a:cubicBezTo>
                  <a:pt x="485" y="0"/>
                  <a:pt x="497" y="1"/>
                  <a:pt x="509" y="7"/>
                </a:cubicBezTo>
                <a:cubicBezTo>
                  <a:pt x="524" y="15"/>
                  <a:pt x="539" y="23"/>
                  <a:pt x="554" y="32"/>
                </a:cubicBezTo>
                <a:cubicBezTo>
                  <a:pt x="575" y="44"/>
                  <a:pt x="595" y="58"/>
                  <a:pt x="617" y="68"/>
                </a:cubicBezTo>
                <a:cubicBezTo>
                  <a:pt x="622" y="71"/>
                  <a:pt x="626" y="73"/>
                  <a:pt x="630" y="76"/>
                </a:cubicBezTo>
                <a:cubicBezTo>
                  <a:pt x="644" y="87"/>
                  <a:pt x="658" y="99"/>
                  <a:pt x="673" y="110"/>
                </a:cubicBezTo>
                <a:cubicBezTo>
                  <a:pt x="685" y="119"/>
                  <a:pt x="695" y="130"/>
                  <a:pt x="702" y="143"/>
                </a:cubicBezTo>
                <a:cubicBezTo>
                  <a:pt x="715" y="167"/>
                  <a:pt x="728" y="192"/>
                  <a:pt x="741" y="217"/>
                </a:cubicBezTo>
                <a:cubicBezTo>
                  <a:pt x="744" y="222"/>
                  <a:pt x="747" y="228"/>
                  <a:pt x="748" y="234"/>
                </a:cubicBezTo>
                <a:cubicBezTo>
                  <a:pt x="756" y="284"/>
                  <a:pt x="762" y="333"/>
                  <a:pt x="746" y="383"/>
                </a:cubicBezTo>
                <a:cubicBezTo>
                  <a:pt x="744" y="387"/>
                  <a:pt x="743" y="392"/>
                  <a:pt x="741" y="396"/>
                </a:cubicBezTo>
                <a:cubicBezTo>
                  <a:pt x="726" y="423"/>
                  <a:pt x="716" y="452"/>
                  <a:pt x="700" y="478"/>
                </a:cubicBezTo>
                <a:cubicBezTo>
                  <a:pt x="674" y="524"/>
                  <a:pt x="648" y="569"/>
                  <a:pt x="623" y="615"/>
                </a:cubicBezTo>
                <a:cubicBezTo>
                  <a:pt x="593" y="670"/>
                  <a:pt x="564" y="725"/>
                  <a:pt x="533" y="779"/>
                </a:cubicBezTo>
                <a:cubicBezTo>
                  <a:pt x="494" y="845"/>
                  <a:pt x="449" y="908"/>
                  <a:pt x="396" y="964"/>
                </a:cubicBezTo>
                <a:cubicBezTo>
                  <a:pt x="388" y="973"/>
                  <a:pt x="378" y="981"/>
                  <a:pt x="366" y="985"/>
                </a:cubicBezTo>
                <a:cubicBezTo>
                  <a:pt x="363" y="986"/>
                  <a:pt x="359" y="987"/>
                  <a:pt x="356" y="989"/>
                </a:cubicBezTo>
                <a:cubicBezTo>
                  <a:pt x="345" y="997"/>
                  <a:pt x="332" y="999"/>
                  <a:pt x="318" y="999"/>
                </a:cubicBezTo>
                <a:cubicBezTo>
                  <a:pt x="300" y="1000"/>
                  <a:pt x="282" y="1001"/>
                  <a:pt x="264" y="1007"/>
                </a:cubicBezTo>
                <a:cubicBezTo>
                  <a:pt x="250" y="1012"/>
                  <a:pt x="235" y="1010"/>
                  <a:pt x="224" y="1009"/>
                </a:cubicBezTo>
                <a:close/>
                <a:moveTo>
                  <a:pt x="198" y="940"/>
                </a:moveTo>
                <a:lnTo>
                  <a:pt x="198" y="940"/>
                </a:lnTo>
                <a:cubicBezTo>
                  <a:pt x="210" y="942"/>
                  <a:pt x="220" y="943"/>
                  <a:pt x="231" y="946"/>
                </a:cubicBezTo>
                <a:cubicBezTo>
                  <a:pt x="249" y="950"/>
                  <a:pt x="268" y="949"/>
                  <a:pt x="286" y="947"/>
                </a:cubicBezTo>
                <a:cubicBezTo>
                  <a:pt x="307" y="946"/>
                  <a:pt x="326" y="937"/>
                  <a:pt x="339" y="920"/>
                </a:cubicBezTo>
                <a:cubicBezTo>
                  <a:pt x="344" y="913"/>
                  <a:pt x="350" y="906"/>
                  <a:pt x="356" y="900"/>
                </a:cubicBezTo>
                <a:cubicBezTo>
                  <a:pt x="388" y="866"/>
                  <a:pt x="414" y="828"/>
                  <a:pt x="440" y="789"/>
                </a:cubicBezTo>
                <a:cubicBezTo>
                  <a:pt x="475" y="737"/>
                  <a:pt x="507" y="682"/>
                  <a:pt x="537" y="626"/>
                </a:cubicBezTo>
                <a:cubicBezTo>
                  <a:pt x="564" y="578"/>
                  <a:pt x="590" y="529"/>
                  <a:pt x="616" y="481"/>
                </a:cubicBezTo>
                <a:cubicBezTo>
                  <a:pt x="637" y="444"/>
                  <a:pt x="655" y="405"/>
                  <a:pt x="672" y="366"/>
                </a:cubicBezTo>
                <a:cubicBezTo>
                  <a:pt x="692" y="321"/>
                  <a:pt x="690" y="275"/>
                  <a:pt x="671" y="231"/>
                </a:cubicBezTo>
                <a:cubicBezTo>
                  <a:pt x="661" y="210"/>
                  <a:pt x="649" y="190"/>
                  <a:pt x="637" y="170"/>
                </a:cubicBezTo>
                <a:cubicBezTo>
                  <a:pt x="633" y="164"/>
                  <a:pt x="628" y="159"/>
                  <a:pt x="621" y="155"/>
                </a:cubicBezTo>
                <a:cubicBezTo>
                  <a:pt x="604" y="147"/>
                  <a:pt x="601" y="146"/>
                  <a:pt x="592" y="162"/>
                </a:cubicBezTo>
                <a:cubicBezTo>
                  <a:pt x="584" y="177"/>
                  <a:pt x="576" y="192"/>
                  <a:pt x="567" y="207"/>
                </a:cubicBezTo>
                <a:cubicBezTo>
                  <a:pt x="555" y="228"/>
                  <a:pt x="543" y="249"/>
                  <a:pt x="531" y="270"/>
                </a:cubicBezTo>
                <a:cubicBezTo>
                  <a:pt x="523" y="285"/>
                  <a:pt x="516" y="301"/>
                  <a:pt x="509" y="316"/>
                </a:cubicBezTo>
                <a:cubicBezTo>
                  <a:pt x="506" y="322"/>
                  <a:pt x="507" y="328"/>
                  <a:pt x="510" y="334"/>
                </a:cubicBezTo>
                <a:cubicBezTo>
                  <a:pt x="516" y="343"/>
                  <a:pt x="523" y="351"/>
                  <a:pt x="531" y="359"/>
                </a:cubicBezTo>
                <a:cubicBezTo>
                  <a:pt x="544" y="370"/>
                  <a:pt x="548" y="385"/>
                  <a:pt x="544" y="402"/>
                </a:cubicBezTo>
                <a:cubicBezTo>
                  <a:pt x="540" y="415"/>
                  <a:pt x="535" y="428"/>
                  <a:pt x="531" y="440"/>
                </a:cubicBezTo>
                <a:cubicBezTo>
                  <a:pt x="526" y="452"/>
                  <a:pt x="521" y="463"/>
                  <a:pt x="517" y="474"/>
                </a:cubicBezTo>
                <a:cubicBezTo>
                  <a:pt x="504" y="512"/>
                  <a:pt x="488" y="549"/>
                  <a:pt x="467" y="584"/>
                </a:cubicBezTo>
                <a:cubicBezTo>
                  <a:pt x="463" y="590"/>
                  <a:pt x="460" y="596"/>
                  <a:pt x="456" y="603"/>
                </a:cubicBezTo>
                <a:cubicBezTo>
                  <a:pt x="435" y="641"/>
                  <a:pt x="414" y="679"/>
                  <a:pt x="392" y="718"/>
                </a:cubicBezTo>
                <a:cubicBezTo>
                  <a:pt x="385" y="731"/>
                  <a:pt x="376" y="742"/>
                  <a:pt x="364" y="752"/>
                </a:cubicBezTo>
                <a:cubicBezTo>
                  <a:pt x="352" y="762"/>
                  <a:pt x="338" y="768"/>
                  <a:pt x="321" y="767"/>
                </a:cubicBezTo>
                <a:cubicBezTo>
                  <a:pt x="315" y="766"/>
                  <a:pt x="309" y="765"/>
                  <a:pt x="302" y="765"/>
                </a:cubicBezTo>
                <a:cubicBezTo>
                  <a:pt x="296" y="764"/>
                  <a:pt x="290" y="765"/>
                  <a:pt x="284" y="769"/>
                </a:cubicBezTo>
                <a:cubicBezTo>
                  <a:pt x="275" y="787"/>
                  <a:pt x="264" y="804"/>
                  <a:pt x="255" y="823"/>
                </a:cubicBezTo>
                <a:cubicBezTo>
                  <a:pt x="242" y="852"/>
                  <a:pt x="227" y="880"/>
                  <a:pt x="211" y="907"/>
                </a:cubicBezTo>
                <a:cubicBezTo>
                  <a:pt x="206" y="914"/>
                  <a:pt x="202" y="922"/>
                  <a:pt x="199" y="930"/>
                </a:cubicBezTo>
                <a:cubicBezTo>
                  <a:pt x="197" y="932"/>
                  <a:pt x="198" y="936"/>
                  <a:pt x="198" y="940"/>
                </a:cubicBezTo>
                <a:close/>
                <a:moveTo>
                  <a:pt x="422" y="296"/>
                </a:moveTo>
                <a:lnTo>
                  <a:pt x="422" y="296"/>
                </a:lnTo>
                <a:cubicBezTo>
                  <a:pt x="432" y="296"/>
                  <a:pt x="436" y="293"/>
                  <a:pt x="439" y="289"/>
                </a:cubicBezTo>
                <a:cubicBezTo>
                  <a:pt x="447" y="274"/>
                  <a:pt x="454" y="259"/>
                  <a:pt x="463" y="244"/>
                </a:cubicBezTo>
                <a:cubicBezTo>
                  <a:pt x="484" y="204"/>
                  <a:pt x="507" y="165"/>
                  <a:pt x="528" y="126"/>
                </a:cubicBezTo>
                <a:cubicBezTo>
                  <a:pt x="532" y="118"/>
                  <a:pt x="536" y="110"/>
                  <a:pt x="539" y="102"/>
                </a:cubicBezTo>
                <a:cubicBezTo>
                  <a:pt x="539" y="101"/>
                  <a:pt x="538" y="97"/>
                  <a:pt x="537" y="96"/>
                </a:cubicBezTo>
                <a:cubicBezTo>
                  <a:pt x="525" y="87"/>
                  <a:pt x="512" y="79"/>
                  <a:pt x="498" y="75"/>
                </a:cubicBezTo>
                <a:cubicBezTo>
                  <a:pt x="494" y="74"/>
                  <a:pt x="488" y="76"/>
                  <a:pt x="485" y="80"/>
                </a:cubicBezTo>
                <a:cubicBezTo>
                  <a:pt x="485" y="81"/>
                  <a:pt x="484" y="82"/>
                  <a:pt x="483" y="83"/>
                </a:cubicBezTo>
                <a:cubicBezTo>
                  <a:pt x="464" y="120"/>
                  <a:pt x="444" y="156"/>
                  <a:pt x="424" y="192"/>
                </a:cubicBezTo>
                <a:cubicBezTo>
                  <a:pt x="416" y="208"/>
                  <a:pt x="408" y="225"/>
                  <a:pt x="400" y="241"/>
                </a:cubicBezTo>
                <a:cubicBezTo>
                  <a:pt x="395" y="251"/>
                  <a:pt x="390" y="261"/>
                  <a:pt x="389" y="272"/>
                </a:cubicBezTo>
                <a:cubicBezTo>
                  <a:pt x="388" y="281"/>
                  <a:pt x="391" y="287"/>
                  <a:pt x="398" y="289"/>
                </a:cubicBezTo>
                <a:cubicBezTo>
                  <a:pt x="408" y="292"/>
                  <a:pt x="417" y="295"/>
                  <a:pt x="422" y="296"/>
                </a:cubicBezTo>
                <a:close/>
                <a:moveTo>
                  <a:pt x="191" y="726"/>
                </a:moveTo>
                <a:lnTo>
                  <a:pt x="191" y="726"/>
                </a:lnTo>
                <a:cubicBezTo>
                  <a:pt x="189" y="728"/>
                  <a:pt x="185" y="729"/>
                  <a:pt x="183" y="732"/>
                </a:cubicBezTo>
                <a:cubicBezTo>
                  <a:pt x="170" y="747"/>
                  <a:pt x="156" y="763"/>
                  <a:pt x="144" y="780"/>
                </a:cubicBezTo>
                <a:cubicBezTo>
                  <a:pt x="123" y="807"/>
                  <a:pt x="102" y="834"/>
                  <a:pt x="85" y="864"/>
                </a:cubicBezTo>
                <a:cubicBezTo>
                  <a:pt x="82" y="869"/>
                  <a:pt x="79" y="874"/>
                  <a:pt x="77" y="880"/>
                </a:cubicBezTo>
                <a:cubicBezTo>
                  <a:pt x="76" y="883"/>
                  <a:pt x="78" y="888"/>
                  <a:pt x="80" y="890"/>
                </a:cubicBezTo>
                <a:cubicBezTo>
                  <a:pt x="84" y="895"/>
                  <a:pt x="89" y="898"/>
                  <a:pt x="93" y="902"/>
                </a:cubicBezTo>
                <a:cubicBezTo>
                  <a:pt x="113" y="918"/>
                  <a:pt x="125" y="917"/>
                  <a:pt x="138" y="895"/>
                </a:cubicBezTo>
                <a:cubicBezTo>
                  <a:pt x="163" y="856"/>
                  <a:pt x="186" y="816"/>
                  <a:pt x="206" y="774"/>
                </a:cubicBezTo>
                <a:cubicBezTo>
                  <a:pt x="211" y="765"/>
                  <a:pt x="214" y="756"/>
                  <a:pt x="217" y="747"/>
                </a:cubicBezTo>
                <a:cubicBezTo>
                  <a:pt x="219" y="743"/>
                  <a:pt x="216" y="737"/>
                  <a:pt x="212" y="734"/>
                </a:cubicBezTo>
                <a:cubicBezTo>
                  <a:pt x="207" y="731"/>
                  <a:pt x="201" y="729"/>
                  <a:pt x="196" y="726"/>
                </a:cubicBezTo>
                <a:cubicBezTo>
                  <a:pt x="195" y="726"/>
                  <a:pt x="193" y="726"/>
                  <a:pt x="191" y="72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107"/>
          <p:cNvSpPr>
            <a:spLocks noEditPoints="1"/>
          </p:cNvSpPr>
          <p:nvPr userDrawn="1"/>
        </p:nvSpPr>
        <p:spPr bwMode="auto">
          <a:xfrm>
            <a:off x="6524957" y="2516918"/>
            <a:ext cx="615950" cy="400050"/>
          </a:xfrm>
          <a:custGeom>
            <a:avLst/>
            <a:gdLst>
              <a:gd name="T0" fmla="*/ 44 w 1007"/>
              <a:gd name="T1" fmla="*/ 645 h 653"/>
              <a:gd name="T2" fmla="*/ 6 w 1007"/>
              <a:gd name="T3" fmla="*/ 569 h 653"/>
              <a:gd name="T4" fmla="*/ 5 w 1007"/>
              <a:gd name="T5" fmla="*/ 496 h 653"/>
              <a:gd name="T6" fmla="*/ 7 w 1007"/>
              <a:gd name="T7" fmla="*/ 192 h 653"/>
              <a:gd name="T8" fmla="*/ 16 w 1007"/>
              <a:gd name="T9" fmla="*/ 58 h 653"/>
              <a:gd name="T10" fmla="*/ 52 w 1007"/>
              <a:gd name="T11" fmla="*/ 9 h 653"/>
              <a:gd name="T12" fmla="*/ 194 w 1007"/>
              <a:gd name="T13" fmla="*/ 6 h 653"/>
              <a:gd name="T14" fmla="*/ 518 w 1007"/>
              <a:gd name="T15" fmla="*/ 6 h 653"/>
              <a:gd name="T16" fmla="*/ 608 w 1007"/>
              <a:gd name="T17" fmla="*/ 4 h 653"/>
              <a:gd name="T18" fmla="*/ 854 w 1007"/>
              <a:gd name="T19" fmla="*/ 5 h 653"/>
              <a:gd name="T20" fmla="*/ 966 w 1007"/>
              <a:gd name="T21" fmla="*/ 11 h 653"/>
              <a:gd name="T22" fmla="*/ 991 w 1007"/>
              <a:gd name="T23" fmla="*/ 42 h 653"/>
              <a:gd name="T24" fmla="*/ 1004 w 1007"/>
              <a:gd name="T25" fmla="*/ 230 h 653"/>
              <a:gd name="T26" fmla="*/ 992 w 1007"/>
              <a:gd name="T27" fmla="*/ 467 h 653"/>
              <a:gd name="T28" fmla="*/ 984 w 1007"/>
              <a:gd name="T29" fmla="*/ 594 h 653"/>
              <a:gd name="T30" fmla="*/ 973 w 1007"/>
              <a:gd name="T31" fmla="*/ 627 h 653"/>
              <a:gd name="T32" fmla="*/ 866 w 1007"/>
              <a:gd name="T33" fmla="*/ 646 h 653"/>
              <a:gd name="T34" fmla="*/ 456 w 1007"/>
              <a:gd name="T35" fmla="*/ 653 h 653"/>
              <a:gd name="T36" fmla="*/ 309 w 1007"/>
              <a:gd name="T37" fmla="*/ 648 h 653"/>
              <a:gd name="T38" fmla="*/ 44 w 1007"/>
              <a:gd name="T39" fmla="*/ 645 h 653"/>
              <a:gd name="T40" fmla="*/ 678 w 1007"/>
              <a:gd name="T41" fmla="*/ 332 h 653"/>
              <a:gd name="T42" fmla="*/ 754 w 1007"/>
              <a:gd name="T43" fmla="*/ 393 h 653"/>
              <a:gd name="T44" fmla="*/ 873 w 1007"/>
              <a:gd name="T45" fmla="*/ 487 h 653"/>
              <a:gd name="T46" fmla="*/ 890 w 1007"/>
              <a:gd name="T47" fmla="*/ 396 h 653"/>
              <a:gd name="T48" fmla="*/ 905 w 1007"/>
              <a:gd name="T49" fmla="*/ 158 h 653"/>
              <a:gd name="T50" fmla="*/ 890 w 1007"/>
              <a:gd name="T51" fmla="*/ 99 h 653"/>
              <a:gd name="T52" fmla="*/ 619 w 1007"/>
              <a:gd name="T53" fmla="*/ 97 h 653"/>
              <a:gd name="T54" fmla="*/ 136 w 1007"/>
              <a:gd name="T55" fmla="*/ 92 h 653"/>
              <a:gd name="T56" fmla="*/ 107 w 1007"/>
              <a:gd name="T57" fmla="*/ 105 h 653"/>
              <a:gd name="T58" fmla="*/ 104 w 1007"/>
              <a:gd name="T59" fmla="*/ 355 h 653"/>
              <a:gd name="T60" fmla="*/ 115 w 1007"/>
              <a:gd name="T61" fmla="*/ 471 h 653"/>
              <a:gd name="T62" fmla="*/ 260 w 1007"/>
              <a:gd name="T63" fmla="*/ 340 h 653"/>
              <a:gd name="T64" fmla="*/ 283 w 1007"/>
              <a:gd name="T65" fmla="*/ 306 h 653"/>
              <a:gd name="T66" fmla="*/ 184 w 1007"/>
              <a:gd name="T67" fmla="*/ 234 h 653"/>
              <a:gd name="T68" fmla="*/ 191 w 1007"/>
              <a:gd name="T69" fmla="*/ 156 h 653"/>
              <a:gd name="T70" fmla="*/ 239 w 1007"/>
              <a:gd name="T71" fmla="*/ 175 h 653"/>
              <a:gd name="T72" fmla="*/ 325 w 1007"/>
              <a:gd name="T73" fmla="*/ 238 h 653"/>
              <a:gd name="T74" fmla="*/ 466 w 1007"/>
              <a:gd name="T75" fmla="*/ 336 h 653"/>
              <a:gd name="T76" fmla="*/ 506 w 1007"/>
              <a:gd name="T77" fmla="*/ 337 h 653"/>
              <a:gd name="T78" fmla="*/ 731 w 1007"/>
              <a:gd name="T79" fmla="*/ 167 h 653"/>
              <a:gd name="T80" fmla="*/ 810 w 1007"/>
              <a:gd name="T81" fmla="*/ 177 h 653"/>
              <a:gd name="T82" fmla="*/ 780 w 1007"/>
              <a:gd name="T83" fmla="*/ 242 h 653"/>
              <a:gd name="T84" fmla="*/ 678 w 1007"/>
              <a:gd name="T85" fmla="*/ 332 h 653"/>
              <a:gd name="T86" fmla="*/ 461 w 1007"/>
              <a:gd name="T87" fmla="*/ 551 h 653"/>
              <a:gd name="T88" fmla="*/ 494 w 1007"/>
              <a:gd name="T89" fmla="*/ 551 h 653"/>
              <a:gd name="T90" fmla="*/ 772 w 1007"/>
              <a:gd name="T91" fmla="*/ 542 h 653"/>
              <a:gd name="T92" fmla="*/ 777 w 1007"/>
              <a:gd name="T93" fmla="*/ 530 h 653"/>
              <a:gd name="T94" fmla="*/ 631 w 1007"/>
              <a:gd name="T95" fmla="*/ 406 h 653"/>
              <a:gd name="T96" fmla="*/ 599 w 1007"/>
              <a:gd name="T97" fmla="*/ 390 h 653"/>
              <a:gd name="T98" fmla="*/ 527 w 1007"/>
              <a:gd name="T99" fmla="*/ 437 h 653"/>
              <a:gd name="T100" fmla="*/ 386 w 1007"/>
              <a:gd name="T101" fmla="*/ 380 h 653"/>
              <a:gd name="T102" fmla="*/ 322 w 1007"/>
              <a:gd name="T103" fmla="*/ 398 h 653"/>
              <a:gd name="T104" fmla="*/ 238 w 1007"/>
              <a:gd name="T105" fmla="*/ 476 h 653"/>
              <a:gd name="T106" fmla="*/ 182 w 1007"/>
              <a:gd name="T107" fmla="*/ 530 h 653"/>
              <a:gd name="T108" fmla="*/ 178 w 1007"/>
              <a:gd name="T109" fmla="*/ 541 h 653"/>
              <a:gd name="T110" fmla="*/ 461 w 1007"/>
              <a:gd name="T111" fmla="*/ 551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7" h="653">
                <a:moveTo>
                  <a:pt x="44" y="645"/>
                </a:moveTo>
                <a:lnTo>
                  <a:pt x="44" y="645"/>
                </a:lnTo>
                <a:cubicBezTo>
                  <a:pt x="41" y="642"/>
                  <a:pt x="38" y="641"/>
                  <a:pt x="36" y="639"/>
                </a:cubicBezTo>
                <a:cubicBezTo>
                  <a:pt x="10" y="623"/>
                  <a:pt x="0" y="599"/>
                  <a:pt x="6" y="569"/>
                </a:cubicBezTo>
                <a:cubicBezTo>
                  <a:pt x="9" y="551"/>
                  <a:pt x="9" y="534"/>
                  <a:pt x="7" y="516"/>
                </a:cubicBezTo>
                <a:cubicBezTo>
                  <a:pt x="6" y="509"/>
                  <a:pt x="5" y="502"/>
                  <a:pt x="5" y="496"/>
                </a:cubicBezTo>
                <a:cubicBezTo>
                  <a:pt x="5" y="442"/>
                  <a:pt x="6" y="389"/>
                  <a:pt x="6" y="336"/>
                </a:cubicBezTo>
                <a:cubicBezTo>
                  <a:pt x="6" y="288"/>
                  <a:pt x="6" y="240"/>
                  <a:pt x="7" y="192"/>
                </a:cubicBezTo>
                <a:cubicBezTo>
                  <a:pt x="7" y="177"/>
                  <a:pt x="7" y="162"/>
                  <a:pt x="9" y="147"/>
                </a:cubicBezTo>
                <a:cubicBezTo>
                  <a:pt x="11" y="117"/>
                  <a:pt x="14" y="88"/>
                  <a:pt x="16" y="58"/>
                </a:cubicBezTo>
                <a:cubicBezTo>
                  <a:pt x="16" y="56"/>
                  <a:pt x="16" y="55"/>
                  <a:pt x="16" y="53"/>
                </a:cubicBezTo>
                <a:cubicBezTo>
                  <a:pt x="17" y="30"/>
                  <a:pt x="29" y="15"/>
                  <a:pt x="52" y="9"/>
                </a:cubicBezTo>
                <a:cubicBezTo>
                  <a:pt x="73" y="4"/>
                  <a:pt x="94" y="0"/>
                  <a:pt x="116" y="2"/>
                </a:cubicBezTo>
                <a:cubicBezTo>
                  <a:pt x="142" y="5"/>
                  <a:pt x="168" y="5"/>
                  <a:pt x="194" y="6"/>
                </a:cubicBezTo>
                <a:cubicBezTo>
                  <a:pt x="266" y="9"/>
                  <a:pt x="339" y="8"/>
                  <a:pt x="411" y="7"/>
                </a:cubicBezTo>
                <a:cubicBezTo>
                  <a:pt x="447" y="6"/>
                  <a:pt x="482" y="6"/>
                  <a:pt x="518" y="6"/>
                </a:cubicBezTo>
                <a:cubicBezTo>
                  <a:pt x="536" y="6"/>
                  <a:pt x="553" y="5"/>
                  <a:pt x="571" y="5"/>
                </a:cubicBezTo>
                <a:cubicBezTo>
                  <a:pt x="583" y="4"/>
                  <a:pt x="596" y="3"/>
                  <a:pt x="608" y="4"/>
                </a:cubicBezTo>
                <a:cubicBezTo>
                  <a:pt x="645" y="6"/>
                  <a:pt x="682" y="5"/>
                  <a:pt x="718" y="5"/>
                </a:cubicBezTo>
                <a:cubicBezTo>
                  <a:pt x="764" y="4"/>
                  <a:pt x="809" y="5"/>
                  <a:pt x="854" y="5"/>
                </a:cubicBezTo>
                <a:cubicBezTo>
                  <a:pt x="880" y="5"/>
                  <a:pt x="906" y="5"/>
                  <a:pt x="931" y="2"/>
                </a:cubicBezTo>
                <a:cubicBezTo>
                  <a:pt x="945" y="1"/>
                  <a:pt x="956" y="6"/>
                  <a:pt x="966" y="11"/>
                </a:cubicBezTo>
                <a:cubicBezTo>
                  <a:pt x="973" y="15"/>
                  <a:pt x="979" y="22"/>
                  <a:pt x="984" y="28"/>
                </a:cubicBezTo>
                <a:cubicBezTo>
                  <a:pt x="987" y="32"/>
                  <a:pt x="990" y="37"/>
                  <a:pt x="991" y="42"/>
                </a:cubicBezTo>
                <a:cubicBezTo>
                  <a:pt x="996" y="75"/>
                  <a:pt x="1000" y="107"/>
                  <a:pt x="1004" y="140"/>
                </a:cubicBezTo>
                <a:cubicBezTo>
                  <a:pt x="1007" y="170"/>
                  <a:pt x="1006" y="200"/>
                  <a:pt x="1004" y="230"/>
                </a:cubicBezTo>
                <a:cubicBezTo>
                  <a:pt x="1000" y="279"/>
                  <a:pt x="996" y="328"/>
                  <a:pt x="993" y="377"/>
                </a:cubicBezTo>
                <a:cubicBezTo>
                  <a:pt x="992" y="407"/>
                  <a:pt x="993" y="437"/>
                  <a:pt x="992" y="467"/>
                </a:cubicBezTo>
                <a:cubicBezTo>
                  <a:pt x="991" y="496"/>
                  <a:pt x="988" y="524"/>
                  <a:pt x="986" y="553"/>
                </a:cubicBezTo>
                <a:cubicBezTo>
                  <a:pt x="985" y="567"/>
                  <a:pt x="985" y="580"/>
                  <a:pt x="984" y="594"/>
                </a:cubicBezTo>
                <a:cubicBezTo>
                  <a:pt x="984" y="601"/>
                  <a:pt x="983" y="608"/>
                  <a:pt x="981" y="614"/>
                </a:cubicBezTo>
                <a:cubicBezTo>
                  <a:pt x="980" y="619"/>
                  <a:pt x="976" y="624"/>
                  <a:pt x="973" y="627"/>
                </a:cubicBezTo>
                <a:cubicBezTo>
                  <a:pt x="961" y="637"/>
                  <a:pt x="946" y="642"/>
                  <a:pt x="931" y="643"/>
                </a:cubicBezTo>
                <a:cubicBezTo>
                  <a:pt x="909" y="645"/>
                  <a:pt x="887" y="647"/>
                  <a:pt x="866" y="646"/>
                </a:cubicBezTo>
                <a:cubicBezTo>
                  <a:pt x="786" y="643"/>
                  <a:pt x="707" y="646"/>
                  <a:pt x="628" y="648"/>
                </a:cubicBezTo>
                <a:cubicBezTo>
                  <a:pt x="571" y="650"/>
                  <a:pt x="513" y="653"/>
                  <a:pt x="456" y="653"/>
                </a:cubicBezTo>
                <a:cubicBezTo>
                  <a:pt x="427" y="653"/>
                  <a:pt x="399" y="650"/>
                  <a:pt x="370" y="649"/>
                </a:cubicBezTo>
                <a:cubicBezTo>
                  <a:pt x="350" y="649"/>
                  <a:pt x="329" y="649"/>
                  <a:pt x="309" y="648"/>
                </a:cubicBezTo>
                <a:cubicBezTo>
                  <a:pt x="236" y="648"/>
                  <a:pt x="164" y="648"/>
                  <a:pt x="92" y="647"/>
                </a:cubicBezTo>
                <a:cubicBezTo>
                  <a:pt x="75" y="647"/>
                  <a:pt x="59" y="645"/>
                  <a:pt x="44" y="645"/>
                </a:cubicBezTo>
                <a:close/>
                <a:moveTo>
                  <a:pt x="678" y="332"/>
                </a:moveTo>
                <a:lnTo>
                  <a:pt x="678" y="332"/>
                </a:lnTo>
                <a:cubicBezTo>
                  <a:pt x="682" y="335"/>
                  <a:pt x="686" y="340"/>
                  <a:pt x="690" y="343"/>
                </a:cubicBezTo>
                <a:cubicBezTo>
                  <a:pt x="711" y="360"/>
                  <a:pt x="733" y="376"/>
                  <a:pt x="754" y="393"/>
                </a:cubicBezTo>
                <a:cubicBezTo>
                  <a:pt x="787" y="420"/>
                  <a:pt x="820" y="447"/>
                  <a:pt x="853" y="473"/>
                </a:cubicBezTo>
                <a:cubicBezTo>
                  <a:pt x="859" y="478"/>
                  <a:pt x="866" y="483"/>
                  <a:pt x="873" y="487"/>
                </a:cubicBezTo>
                <a:cubicBezTo>
                  <a:pt x="878" y="490"/>
                  <a:pt x="884" y="487"/>
                  <a:pt x="885" y="481"/>
                </a:cubicBezTo>
                <a:cubicBezTo>
                  <a:pt x="890" y="453"/>
                  <a:pt x="890" y="424"/>
                  <a:pt x="890" y="396"/>
                </a:cubicBezTo>
                <a:cubicBezTo>
                  <a:pt x="891" y="363"/>
                  <a:pt x="891" y="330"/>
                  <a:pt x="895" y="297"/>
                </a:cubicBezTo>
                <a:cubicBezTo>
                  <a:pt x="900" y="251"/>
                  <a:pt x="901" y="205"/>
                  <a:pt x="905" y="158"/>
                </a:cubicBezTo>
                <a:cubicBezTo>
                  <a:pt x="906" y="142"/>
                  <a:pt x="902" y="126"/>
                  <a:pt x="901" y="109"/>
                </a:cubicBezTo>
                <a:cubicBezTo>
                  <a:pt x="900" y="105"/>
                  <a:pt x="894" y="99"/>
                  <a:pt x="890" y="99"/>
                </a:cubicBezTo>
                <a:cubicBezTo>
                  <a:pt x="884" y="98"/>
                  <a:pt x="879" y="97"/>
                  <a:pt x="873" y="97"/>
                </a:cubicBezTo>
                <a:cubicBezTo>
                  <a:pt x="789" y="97"/>
                  <a:pt x="704" y="96"/>
                  <a:pt x="619" y="97"/>
                </a:cubicBezTo>
                <a:cubicBezTo>
                  <a:pt x="532" y="97"/>
                  <a:pt x="445" y="98"/>
                  <a:pt x="357" y="98"/>
                </a:cubicBezTo>
                <a:cubicBezTo>
                  <a:pt x="283" y="98"/>
                  <a:pt x="209" y="99"/>
                  <a:pt x="136" y="92"/>
                </a:cubicBezTo>
                <a:cubicBezTo>
                  <a:pt x="132" y="91"/>
                  <a:pt x="128" y="91"/>
                  <a:pt x="124" y="91"/>
                </a:cubicBezTo>
                <a:cubicBezTo>
                  <a:pt x="114" y="91"/>
                  <a:pt x="107" y="97"/>
                  <a:pt x="107" y="105"/>
                </a:cubicBezTo>
                <a:cubicBezTo>
                  <a:pt x="105" y="132"/>
                  <a:pt x="102" y="160"/>
                  <a:pt x="102" y="187"/>
                </a:cubicBezTo>
                <a:cubicBezTo>
                  <a:pt x="102" y="243"/>
                  <a:pt x="102" y="299"/>
                  <a:pt x="104" y="355"/>
                </a:cubicBezTo>
                <a:cubicBezTo>
                  <a:pt x="104" y="391"/>
                  <a:pt x="106" y="426"/>
                  <a:pt x="108" y="461"/>
                </a:cubicBezTo>
                <a:cubicBezTo>
                  <a:pt x="109" y="465"/>
                  <a:pt x="112" y="468"/>
                  <a:pt x="115" y="471"/>
                </a:cubicBezTo>
                <a:cubicBezTo>
                  <a:pt x="115" y="472"/>
                  <a:pt x="120" y="470"/>
                  <a:pt x="122" y="468"/>
                </a:cubicBezTo>
                <a:cubicBezTo>
                  <a:pt x="166" y="423"/>
                  <a:pt x="213" y="381"/>
                  <a:pt x="260" y="340"/>
                </a:cubicBezTo>
                <a:cubicBezTo>
                  <a:pt x="268" y="333"/>
                  <a:pt x="276" y="325"/>
                  <a:pt x="284" y="318"/>
                </a:cubicBezTo>
                <a:cubicBezTo>
                  <a:pt x="286" y="315"/>
                  <a:pt x="285" y="308"/>
                  <a:pt x="283" y="306"/>
                </a:cubicBezTo>
                <a:cubicBezTo>
                  <a:pt x="277" y="302"/>
                  <a:pt x="272" y="297"/>
                  <a:pt x="266" y="295"/>
                </a:cubicBezTo>
                <a:cubicBezTo>
                  <a:pt x="235" y="279"/>
                  <a:pt x="211" y="255"/>
                  <a:pt x="184" y="234"/>
                </a:cubicBezTo>
                <a:cubicBezTo>
                  <a:pt x="170" y="223"/>
                  <a:pt x="163" y="206"/>
                  <a:pt x="161" y="187"/>
                </a:cubicBezTo>
                <a:cubicBezTo>
                  <a:pt x="159" y="169"/>
                  <a:pt x="173" y="154"/>
                  <a:pt x="191" y="156"/>
                </a:cubicBezTo>
                <a:cubicBezTo>
                  <a:pt x="195" y="157"/>
                  <a:pt x="199" y="158"/>
                  <a:pt x="203" y="158"/>
                </a:cubicBezTo>
                <a:cubicBezTo>
                  <a:pt x="217" y="160"/>
                  <a:pt x="228" y="165"/>
                  <a:pt x="239" y="175"/>
                </a:cubicBezTo>
                <a:cubicBezTo>
                  <a:pt x="256" y="191"/>
                  <a:pt x="274" y="205"/>
                  <a:pt x="294" y="217"/>
                </a:cubicBezTo>
                <a:cubicBezTo>
                  <a:pt x="305" y="223"/>
                  <a:pt x="315" y="231"/>
                  <a:pt x="325" y="238"/>
                </a:cubicBezTo>
                <a:cubicBezTo>
                  <a:pt x="331" y="243"/>
                  <a:pt x="337" y="249"/>
                  <a:pt x="344" y="253"/>
                </a:cubicBezTo>
                <a:cubicBezTo>
                  <a:pt x="387" y="277"/>
                  <a:pt x="426" y="307"/>
                  <a:pt x="466" y="336"/>
                </a:cubicBezTo>
                <a:cubicBezTo>
                  <a:pt x="473" y="341"/>
                  <a:pt x="480" y="344"/>
                  <a:pt x="487" y="348"/>
                </a:cubicBezTo>
                <a:cubicBezTo>
                  <a:pt x="494" y="344"/>
                  <a:pt x="500" y="341"/>
                  <a:pt x="506" y="337"/>
                </a:cubicBezTo>
                <a:cubicBezTo>
                  <a:pt x="521" y="327"/>
                  <a:pt x="537" y="316"/>
                  <a:pt x="552" y="304"/>
                </a:cubicBezTo>
                <a:cubicBezTo>
                  <a:pt x="612" y="258"/>
                  <a:pt x="672" y="213"/>
                  <a:pt x="731" y="167"/>
                </a:cubicBezTo>
                <a:cubicBezTo>
                  <a:pt x="743" y="157"/>
                  <a:pt x="757" y="151"/>
                  <a:pt x="771" y="147"/>
                </a:cubicBezTo>
                <a:cubicBezTo>
                  <a:pt x="791" y="141"/>
                  <a:pt x="811" y="157"/>
                  <a:pt x="810" y="177"/>
                </a:cubicBezTo>
                <a:cubicBezTo>
                  <a:pt x="810" y="188"/>
                  <a:pt x="809" y="199"/>
                  <a:pt x="803" y="209"/>
                </a:cubicBezTo>
                <a:cubicBezTo>
                  <a:pt x="796" y="221"/>
                  <a:pt x="789" y="232"/>
                  <a:pt x="780" y="242"/>
                </a:cubicBezTo>
                <a:cubicBezTo>
                  <a:pt x="766" y="256"/>
                  <a:pt x="752" y="268"/>
                  <a:pt x="736" y="279"/>
                </a:cubicBezTo>
                <a:cubicBezTo>
                  <a:pt x="714" y="294"/>
                  <a:pt x="697" y="310"/>
                  <a:pt x="678" y="332"/>
                </a:cubicBezTo>
                <a:close/>
                <a:moveTo>
                  <a:pt x="461" y="551"/>
                </a:moveTo>
                <a:lnTo>
                  <a:pt x="461" y="551"/>
                </a:lnTo>
                <a:lnTo>
                  <a:pt x="461" y="551"/>
                </a:lnTo>
                <a:cubicBezTo>
                  <a:pt x="472" y="551"/>
                  <a:pt x="483" y="551"/>
                  <a:pt x="494" y="551"/>
                </a:cubicBezTo>
                <a:cubicBezTo>
                  <a:pt x="554" y="550"/>
                  <a:pt x="614" y="549"/>
                  <a:pt x="674" y="547"/>
                </a:cubicBezTo>
                <a:cubicBezTo>
                  <a:pt x="707" y="546"/>
                  <a:pt x="740" y="546"/>
                  <a:pt x="772" y="542"/>
                </a:cubicBezTo>
                <a:cubicBezTo>
                  <a:pt x="775" y="541"/>
                  <a:pt x="778" y="539"/>
                  <a:pt x="779" y="538"/>
                </a:cubicBezTo>
                <a:cubicBezTo>
                  <a:pt x="779" y="536"/>
                  <a:pt x="778" y="532"/>
                  <a:pt x="777" y="530"/>
                </a:cubicBezTo>
                <a:cubicBezTo>
                  <a:pt x="744" y="499"/>
                  <a:pt x="711" y="469"/>
                  <a:pt x="673" y="444"/>
                </a:cubicBezTo>
                <a:cubicBezTo>
                  <a:pt x="657" y="433"/>
                  <a:pt x="643" y="421"/>
                  <a:pt x="631" y="406"/>
                </a:cubicBezTo>
                <a:cubicBezTo>
                  <a:pt x="627" y="401"/>
                  <a:pt x="622" y="396"/>
                  <a:pt x="617" y="391"/>
                </a:cubicBezTo>
                <a:cubicBezTo>
                  <a:pt x="612" y="386"/>
                  <a:pt x="605" y="385"/>
                  <a:pt x="599" y="390"/>
                </a:cubicBezTo>
                <a:cubicBezTo>
                  <a:pt x="592" y="395"/>
                  <a:pt x="585" y="400"/>
                  <a:pt x="579" y="404"/>
                </a:cubicBezTo>
                <a:cubicBezTo>
                  <a:pt x="563" y="417"/>
                  <a:pt x="546" y="429"/>
                  <a:pt x="527" y="437"/>
                </a:cubicBezTo>
                <a:cubicBezTo>
                  <a:pt x="485" y="453"/>
                  <a:pt x="490" y="455"/>
                  <a:pt x="452" y="429"/>
                </a:cubicBezTo>
                <a:cubicBezTo>
                  <a:pt x="429" y="414"/>
                  <a:pt x="408" y="397"/>
                  <a:pt x="386" y="380"/>
                </a:cubicBezTo>
                <a:cubicBezTo>
                  <a:pt x="360" y="359"/>
                  <a:pt x="359" y="361"/>
                  <a:pt x="340" y="383"/>
                </a:cubicBezTo>
                <a:cubicBezTo>
                  <a:pt x="335" y="389"/>
                  <a:pt x="328" y="393"/>
                  <a:pt x="322" y="398"/>
                </a:cubicBezTo>
                <a:cubicBezTo>
                  <a:pt x="304" y="414"/>
                  <a:pt x="286" y="429"/>
                  <a:pt x="271" y="446"/>
                </a:cubicBezTo>
                <a:cubicBezTo>
                  <a:pt x="261" y="457"/>
                  <a:pt x="251" y="468"/>
                  <a:pt x="238" y="476"/>
                </a:cubicBezTo>
                <a:cubicBezTo>
                  <a:pt x="233" y="480"/>
                  <a:pt x="227" y="485"/>
                  <a:pt x="223" y="490"/>
                </a:cubicBezTo>
                <a:cubicBezTo>
                  <a:pt x="210" y="504"/>
                  <a:pt x="197" y="518"/>
                  <a:pt x="182" y="530"/>
                </a:cubicBezTo>
                <a:cubicBezTo>
                  <a:pt x="181" y="531"/>
                  <a:pt x="181" y="532"/>
                  <a:pt x="180" y="534"/>
                </a:cubicBezTo>
                <a:cubicBezTo>
                  <a:pt x="179" y="536"/>
                  <a:pt x="179" y="539"/>
                  <a:pt x="178" y="541"/>
                </a:cubicBezTo>
                <a:cubicBezTo>
                  <a:pt x="178" y="544"/>
                  <a:pt x="182" y="548"/>
                  <a:pt x="187" y="548"/>
                </a:cubicBezTo>
                <a:cubicBezTo>
                  <a:pt x="278" y="549"/>
                  <a:pt x="370" y="550"/>
                  <a:pt x="461" y="55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108"/>
          <p:cNvSpPr>
            <a:spLocks noEditPoints="1"/>
          </p:cNvSpPr>
          <p:nvPr userDrawn="1"/>
        </p:nvSpPr>
        <p:spPr bwMode="auto">
          <a:xfrm>
            <a:off x="7809244" y="2418493"/>
            <a:ext cx="627063" cy="504825"/>
          </a:xfrm>
          <a:custGeom>
            <a:avLst/>
            <a:gdLst>
              <a:gd name="T0" fmla="*/ 992 w 1026"/>
              <a:gd name="T1" fmla="*/ 0 h 825"/>
              <a:gd name="T2" fmla="*/ 1015 w 1026"/>
              <a:gd name="T3" fmla="*/ 63 h 825"/>
              <a:gd name="T4" fmla="*/ 925 w 1026"/>
              <a:gd name="T5" fmla="*/ 245 h 825"/>
              <a:gd name="T6" fmla="*/ 859 w 1026"/>
              <a:gd name="T7" fmla="*/ 362 h 825"/>
              <a:gd name="T8" fmla="*/ 757 w 1026"/>
              <a:gd name="T9" fmla="*/ 544 h 825"/>
              <a:gd name="T10" fmla="*/ 705 w 1026"/>
              <a:gd name="T11" fmla="*/ 645 h 825"/>
              <a:gd name="T12" fmla="*/ 647 w 1026"/>
              <a:gd name="T13" fmla="*/ 745 h 825"/>
              <a:gd name="T14" fmla="*/ 612 w 1026"/>
              <a:gd name="T15" fmla="*/ 803 h 825"/>
              <a:gd name="T16" fmla="*/ 571 w 1026"/>
              <a:gd name="T17" fmla="*/ 823 h 825"/>
              <a:gd name="T18" fmla="*/ 475 w 1026"/>
              <a:gd name="T19" fmla="*/ 769 h 825"/>
              <a:gd name="T20" fmla="*/ 365 w 1026"/>
              <a:gd name="T21" fmla="*/ 712 h 825"/>
              <a:gd name="T22" fmla="*/ 306 w 1026"/>
              <a:gd name="T23" fmla="*/ 774 h 825"/>
              <a:gd name="T24" fmla="*/ 264 w 1026"/>
              <a:gd name="T25" fmla="*/ 776 h 825"/>
              <a:gd name="T26" fmla="*/ 222 w 1026"/>
              <a:gd name="T27" fmla="*/ 679 h 825"/>
              <a:gd name="T28" fmla="*/ 171 w 1026"/>
              <a:gd name="T29" fmla="*/ 591 h 825"/>
              <a:gd name="T30" fmla="*/ 10 w 1026"/>
              <a:gd name="T31" fmla="*/ 480 h 825"/>
              <a:gd name="T32" fmla="*/ 48 w 1026"/>
              <a:gd name="T33" fmla="*/ 408 h 825"/>
              <a:gd name="T34" fmla="*/ 225 w 1026"/>
              <a:gd name="T35" fmla="*/ 333 h 825"/>
              <a:gd name="T36" fmla="*/ 386 w 1026"/>
              <a:gd name="T37" fmla="*/ 261 h 825"/>
              <a:gd name="T38" fmla="*/ 594 w 1026"/>
              <a:gd name="T39" fmla="*/ 166 h 825"/>
              <a:gd name="T40" fmla="*/ 720 w 1026"/>
              <a:gd name="T41" fmla="*/ 107 h 825"/>
              <a:gd name="T42" fmla="*/ 830 w 1026"/>
              <a:gd name="T43" fmla="*/ 64 h 825"/>
              <a:gd name="T44" fmla="*/ 934 w 1026"/>
              <a:gd name="T45" fmla="*/ 27 h 825"/>
              <a:gd name="T46" fmla="*/ 992 w 1026"/>
              <a:gd name="T47" fmla="*/ 0 h 825"/>
              <a:gd name="T48" fmla="*/ 257 w 1026"/>
              <a:gd name="T49" fmla="*/ 547 h 825"/>
              <a:gd name="T50" fmla="*/ 352 w 1026"/>
              <a:gd name="T51" fmla="*/ 492 h 825"/>
              <a:gd name="T52" fmla="*/ 502 w 1026"/>
              <a:gd name="T53" fmla="*/ 392 h 825"/>
              <a:gd name="T54" fmla="*/ 659 w 1026"/>
              <a:gd name="T55" fmla="*/ 282 h 825"/>
              <a:gd name="T56" fmla="*/ 706 w 1026"/>
              <a:gd name="T57" fmla="*/ 265 h 825"/>
              <a:gd name="T58" fmla="*/ 723 w 1026"/>
              <a:gd name="T59" fmla="*/ 290 h 825"/>
              <a:gd name="T60" fmla="*/ 683 w 1026"/>
              <a:gd name="T61" fmla="*/ 340 h 825"/>
              <a:gd name="T62" fmla="*/ 564 w 1026"/>
              <a:gd name="T63" fmla="*/ 426 h 825"/>
              <a:gd name="T64" fmla="*/ 420 w 1026"/>
              <a:gd name="T65" fmla="*/ 518 h 825"/>
              <a:gd name="T66" fmla="*/ 299 w 1026"/>
              <a:gd name="T67" fmla="*/ 594 h 825"/>
              <a:gd name="T68" fmla="*/ 306 w 1026"/>
              <a:gd name="T69" fmla="*/ 676 h 825"/>
              <a:gd name="T70" fmla="*/ 322 w 1026"/>
              <a:gd name="T71" fmla="*/ 676 h 825"/>
              <a:gd name="T72" fmla="*/ 319 w 1026"/>
              <a:gd name="T73" fmla="*/ 641 h 825"/>
              <a:gd name="T74" fmla="*/ 395 w 1026"/>
              <a:gd name="T75" fmla="*/ 624 h 825"/>
              <a:gd name="T76" fmla="*/ 456 w 1026"/>
              <a:gd name="T77" fmla="*/ 665 h 825"/>
              <a:gd name="T78" fmla="*/ 539 w 1026"/>
              <a:gd name="T79" fmla="*/ 719 h 825"/>
              <a:gd name="T80" fmla="*/ 597 w 1026"/>
              <a:gd name="T81" fmla="*/ 643 h 825"/>
              <a:gd name="T82" fmla="*/ 732 w 1026"/>
              <a:gd name="T83" fmla="*/ 400 h 825"/>
              <a:gd name="T84" fmla="*/ 871 w 1026"/>
              <a:gd name="T85" fmla="*/ 158 h 825"/>
              <a:gd name="T86" fmla="*/ 887 w 1026"/>
              <a:gd name="T87" fmla="*/ 122 h 825"/>
              <a:gd name="T88" fmla="*/ 833 w 1026"/>
              <a:gd name="T89" fmla="*/ 146 h 825"/>
              <a:gd name="T90" fmla="*/ 677 w 1026"/>
              <a:gd name="T91" fmla="*/ 217 h 825"/>
              <a:gd name="T92" fmla="*/ 529 w 1026"/>
              <a:gd name="T93" fmla="*/ 285 h 825"/>
              <a:gd name="T94" fmla="*/ 422 w 1026"/>
              <a:gd name="T95" fmla="*/ 336 h 825"/>
              <a:gd name="T96" fmla="*/ 286 w 1026"/>
              <a:gd name="T97" fmla="*/ 393 h 825"/>
              <a:gd name="T98" fmla="*/ 132 w 1026"/>
              <a:gd name="T99" fmla="*/ 459 h 825"/>
              <a:gd name="T100" fmla="*/ 249 w 1026"/>
              <a:gd name="T101" fmla="*/ 543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6" h="825">
                <a:moveTo>
                  <a:pt x="992" y="0"/>
                </a:moveTo>
                <a:lnTo>
                  <a:pt x="992" y="0"/>
                </a:lnTo>
                <a:cubicBezTo>
                  <a:pt x="1024" y="16"/>
                  <a:pt x="1026" y="21"/>
                  <a:pt x="1017" y="55"/>
                </a:cubicBezTo>
                <a:cubicBezTo>
                  <a:pt x="1017" y="57"/>
                  <a:pt x="1016" y="60"/>
                  <a:pt x="1015" y="63"/>
                </a:cubicBezTo>
                <a:cubicBezTo>
                  <a:pt x="1011" y="104"/>
                  <a:pt x="990" y="137"/>
                  <a:pt x="968" y="170"/>
                </a:cubicBezTo>
                <a:cubicBezTo>
                  <a:pt x="953" y="194"/>
                  <a:pt x="938" y="219"/>
                  <a:pt x="925" y="245"/>
                </a:cubicBezTo>
                <a:cubicBezTo>
                  <a:pt x="914" y="268"/>
                  <a:pt x="902" y="291"/>
                  <a:pt x="887" y="312"/>
                </a:cubicBezTo>
                <a:cubicBezTo>
                  <a:pt x="876" y="327"/>
                  <a:pt x="867" y="344"/>
                  <a:pt x="859" y="362"/>
                </a:cubicBezTo>
                <a:cubicBezTo>
                  <a:pt x="853" y="378"/>
                  <a:pt x="843" y="393"/>
                  <a:pt x="833" y="408"/>
                </a:cubicBezTo>
                <a:cubicBezTo>
                  <a:pt x="806" y="453"/>
                  <a:pt x="779" y="497"/>
                  <a:pt x="757" y="544"/>
                </a:cubicBezTo>
                <a:cubicBezTo>
                  <a:pt x="754" y="550"/>
                  <a:pt x="750" y="556"/>
                  <a:pt x="748" y="562"/>
                </a:cubicBezTo>
                <a:cubicBezTo>
                  <a:pt x="738" y="592"/>
                  <a:pt x="719" y="618"/>
                  <a:pt x="705" y="645"/>
                </a:cubicBezTo>
                <a:cubicBezTo>
                  <a:pt x="689" y="676"/>
                  <a:pt x="670" y="705"/>
                  <a:pt x="653" y="734"/>
                </a:cubicBezTo>
                <a:cubicBezTo>
                  <a:pt x="651" y="737"/>
                  <a:pt x="649" y="741"/>
                  <a:pt x="647" y="745"/>
                </a:cubicBezTo>
                <a:cubicBezTo>
                  <a:pt x="642" y="756"/>
                  <a:pt x="637" y="767"/>
                  <a:pt x="632" y="778"/>
                </a:cubicBezTo>
                <a:cubicBezTo>
                  <a:pt x="627" y="788"/>
                  <a:pt x="615" y="792"/>
                  <a:pt x="612" y="803"/>
                </a:cubicBezTo>
                <a:cubicBezTo>
                  <a:pt x="607" y="817"/>
                  <a:pt x="595" y="820"/>
                  <a:pt x="583" y="824"/>
                </a:cubicBezTo>
                <a:cubicBezTo>
                  <a:pt x="579" y="825"/>
                  <a:pt x="575" y="824"/>
                  <a:pt x="571" y="823"/>
                </a:cubicBezTo>
                <a:cubicBezTo>
                  <a:pt x="561" y="819"/>
                  <a:pt x="551" y="815"/>
                  <a:pt x="541" y="810"/>
                </a:cubicBezTo>
                <a:cubicBezTo>
                  <a:pt x="517" y="799"/>
                  <a:pt x="496" y="785"/>
                  <a:pt x="475" y="769"/>
                </a:cubicBezTo>
                <a:cubicBezTo>
                  <a:pt x="446" y="747"/>
                  <a:pt x="413" y="729"/>
                  <a:pt x="383" y="708"/>
                </a:cubicBezTo>
                <a:cubicBezTo>
                  <a:pt x="377" y="704"/>
                  <a:pt x="370" y="706"/>
                  <a:pt x="365" y="712"/>
                </a:cubicBezTo>
                <a:cubicBezTo>
                  <a:pt x="354" y="724"/>
                  <a:pt x="343" y="737"/>
                  <a:pt x="332" y="749"/>
                </a:cubicBezTo>
                <a:cubicBezTo>
                  <a:pt x="324" y="758"/>
                  <a:pt x="314" y="766"/>
                  <a:pt x="306" y="774"/>
                </a:cubicBezTo>
                <a:cubicBezTo>
                  <a:pt x="295" y="775"/>
                  <a:pt x="286" y="775"/>
                  <a:pt x="276" y="776"/>
                </a:cubicBezTo>
                <a:cubicBezTo>
                  <a:pt x="272" y="776"/>
                  <a:pt x="268" y="776"/>
                  <a:pt x="264" y="776"/>
                </a:cubicBezTo>
                <a:cubicBezTo>
                  <a:pt x="239" y="772"/>
                  <a:pt x="224" y="756"/>
                  <a:pt x="224" y="732"/>
                </a:cubicBezTo>
                <a:cubicBezTo>
                  <a:pt x="225" y="714"/>
                  <a:pt x="225" y="696"/>
                  <a:pt x="222" y="679"/>
                </a:cubicBezTo>
                <a:cubicBezTo>
                  <a:pt x="220" y="661"/>
                  <a:pt x="219" y="643"/>
                  <a:pt x="217" y="626"/>
                </a:cubicBezTo>
                <a:cubicBezTo>
                  <a:pt x="204" y="611"/>
                  <a:pt x="187" y="601"/>
                  <a:pt x="171" y="591"/>
                </a:cubicBezTo>
                <a:cubicBezTo>
                  <a:pt x="130" y="565"/>
                  <a:pt x="88" y="539"/>
                  <a:pt x="46" y="514"/>
                </a:cubicBezTo>
                <a:cubicBezTo>
                  <a:pt x="31" y="505"/>
                  <a:pt x="20" y="494"/>
                  <a:pt x="10" y="480"/>
                </a:cubicBezTo>
                <a:cubicBezTo>
                  <a:pt x="0" y="467"/>
                  <a:pt x="1" y="452"/>
                  <a:pt x="10" y="439"/>
                </a:cubicBezTo>
                <a:cubicBezTo>
                  <a:pt x="20" y="425"/>
                  <a:pt x="33" y="415"/>
                  <a:pt x="48" y="408"/>
                </a:cubicBezTo>
                <a:cubicBezTo>
                  <a:pt x="57" y="405"/>
                  <a:pt x="66" y="401"/>
                  <a:pt x="75" y="397"/>
                </a:cubicBezTo>
                <a:cubicBezTo>
                  <a:pt x="125" y="376"/>
                  <a:pt x="175" y="355"/>
                  <a:pt x="225" y="333"/>
                </a:cubicBezTo>
                <a:cubicBezTo>
                  <a:pt x="252" y="322"/>
                  <a:pt x="277" y="309"/>
                  <a:pt x="303" y="297"/>
                </a:cubicBezTo>
                <a:cubicBezTo>
                  <a:pt x="331" y="285"/>
                  <a:pt x="358" y="273"/>
                  <a:pt x="386" y="261"/>
                </a:cubicBezTo>
                <a:cubicBezTo>
                  <a:pt x="438" y="241"/>
                  <a:pt x="489" y="218"/>
                  <a:pt x="540" y="194"/>
                </a:cubicBezTo>
                <a:cubicBezTo>
                  <a:pt x="558" y="185"/>
                  <a:pt x="576" y="175"/>
                  <a:pt x="594" y="166"/>
                </a:cubicBezTo>
                <a:cubicBezTo>
                  <a:pt x="622" y="152"/>
                  <a:pt x="650" y="137"/>
                  <a:pt x="680" y="127"/>
                </a:cubicBezTo>
                <a:cubicBezTo>
                  <a:pt x="694" y="122"/>
                  <a:pt x="707" y="114"/>
                  <a:pt x="720" y="107"/>
                </a:cubicBezTo>
                <a:cubicBezTo>
                  <a:pt x="749" y="92"/>
                  <a:pt x="779" y="78"/>
                  <a:pt x="811" y="69"/>
                </a:cubicBezTo>
                <a:cubicBezTo>
                  <a:pt x="817" y="67"/>
                  <a:pt x="824" y="64"/>
                  <a:pt x="830" y="64"/>
                </a:cubicBezTo>
                <a:cubicBezTo>
                  <a:pt x="857" y="61"/>
                  <a:pt x="881" y="52"/>
                  <a:pt x="904" y="40"/>
                </a:cubicBezTo>
                <a:cubicBezTo>
                  <a:pt x="913" y="35"/>
                  <a:pt x="924" y="30"/>
                  <a:pt x="934" y="27"/>
                </a:cubicBezTo>
                <a:cubicBezTo>
                  <a:pt x="948" y="21"/>
                  <a:pt x="962" y="16"/>
                  <a:pt x="974" y="7"/>
                </a:cubicBezTo>
                <a:cubicBezTo>
                  <a:pt x="980" y="3"/>
                  <a:pt x="987" y="2"/>
                  <a:pt x="992" y="0"/>
                </a:cubicBezTo>
                <a:close/>
                <a:moveTo>
                  <a:pt x="257" y="547"/>
                </a:moveTo>
                <a:lnTo>
                  <a:pt x="257" y="547"/>
                </a:lnTo>
                <a:cubicBezTo>
                  <a:pt x="261" y="545"/>
                  <a:pt x="265" y="545"/>
                  <a:pt x="268" y="543"/>
                </a:cubicBezTo>
                <a:cubicBezTo>
                  <a:pt x="297" y="528"/>
                  <a:pt x="326" y="513"/>
                  <a:pt x="352" y="492"/>
                </a:cubicBezTo>
                <a:cubicBezTo>
                  <a:pt x="362" y="485"/>
                  <a:pt x="372" y="478"/>
                  <a:pt x="383" y="472"/>
                </a:cubicBezTo>
                <a:cubicBezTo>
                  <a:pt x="424" y="448"/>
                  <a:pt x="464" y="422"/>
                  <a:pt x="502" y="392"/>
                </a:cubicBezTo>
                <a:cubicBezTo>
                  <a:pt x="527" y="373"/>
                  <a:pt x="552" y="355"/>
                  <a:pt x="578" y="337"/>
                </a:cubicBezTo>
                <a:cubicBezTo>
                  <a:pt x="605" y="318"/>
                  <a:pt x="632" y="300"/>
                  <a:pt x="659" y="282"/>
                </a:cubicBezTo>
                <a:cubicBezTo>
                  <a:pt x="669" y="275"/>
                  <a:pt x="680" y="268"/>
                  <a:pt x="691" y="263"/>
                </a:cubicBezTo>
                <a:cubicBezTo>
                  <a:pt x="695" y="260"/>
                  <a:pt x="701" y="261"/>
                  <a:pt x="706" y="265"/>
                </a:cubicBezTo>
                <a:cubicBezTo>
                  <a:pt x="710" y="268"/>
                  <a:pt x="715" y="271"/>
                  <a:pt x="719" y="275"/>
                </a:cubicBezTo>
                <a:cubicBezTo>
                  <a:pt x="723" y="279"/>
                  <a:pt x="725" y="284"/>
                  <a:pt x="723" y="290"/>
                </a:cubicBezTo>
                <a:cubicBezTo>
                  <a:pt x="718" y="302"/>
                  <a:pt x="714" y="315"/>
                  <a:pt x="701" y="324"/>
                </a:cubicBezTo>
                <a:cubicBezTo>
                  <a:pt x="694" y="328"/>
                  <a:pt x="689" y="334"/>
                  <a:pt x="683" y="340"/>
                </a:cubicBezTo>
                <a:cubicBezTo>
                  <a:pt x="651" y="369"/>
                  <a:pt x="618" y="398"/>
                  <a:pt x="578" y="417"/>
                </a:cubicBezTo>
                <a:cubicBezTo>
                  <a:pt x="573" y="419"/>
                  <a:pt x="569" y="423"/>
                  <a:pt x="564" y="426"/>
                </a:cubicBezTo>
                <a:cubicBezTo>
                  <a:pt x="534" y="448"/>
                  <a:pt x="503" y="468"/>
                  <a:pt x="471" y="485"/>
                </a:cubicBezTo>
                <a:cubicBezTo>
                  <a:pt x="453" y="495"/>
                  <a:pt x="437" y="507"/>
                  <a:pt x="420" y="518"/>
                </a:cubicBezTo>
                <a:cubicBezTo>
                  <a:pt x="387" y="540"/>
                  <a:pt x="356" y="565"/>
                  <a:pt x="320" y="583"/>
                </a:cubicBezTo>
                <a:cubicBezTo>
                  <a:pt x="313" y="587"/>
                  <a:pt x="306" y="590"/>
                  <a:pt x="299" y="594"/>
                </a:cubicBezTo>
                <a:cubicBezTo>
                  <a:pt x="294" y="596"/>
                  <a:pt x="291" y="602"/>
                  <a:pt x="293" y="608"/>
                </a:cubicBezTo>
                <a:cubicBezTo>
                  <a:pt x="299" y="630"/>
                  <a:pt x="304" y="653"/>
                  <a:pt x="306" y="676"/>
                </a:cubicBezTo>
                <a:cubicBezTo>
                  <a:pt x="306" y="680"/>
                  <a:pt x="311" y="683"/>
                  <a:pt x="315" y="681"/>
                </a:cubicBezTo>
                <a:cubicBezTo>
                  <a:pt x="317" y="679"/>
                  <a:pt x="320" y="678"/>
                  <a:pt x="322" y="676"/>
                </a:cubicBezTo>
                <a:cubicBezTo>
                  <a:pt x="335" y="667"/>
                  <a:pt x="336" y="662"/>
                  <a:pt x="326" y="650"/>
                </a:cubicBezTo>
                <a:cubicBezTo>
                  <a:pt x="324" y="647"/>
                  <a:pt x="321" y="644"/>
                  <a:pt x="319" y="641"/>
                </a:cubicBezTo>
                <a:cubicBezTo>
                  <a:pt x="313" y="631"/>
                  <a:pt x="319" y="617"/>
                  <a:pt x="329" y="614"/>
                </a:cubicBezTo>
                <a:cubicBezTo>
                  <a:pt x="353" y="608"/>
                  <a:pt x="375" y="608"/>
                  <a:pt x="395" y="624"/>
                </a:cubicBezTo>
                <a:cubicBezTo>
                  <a:pt x="399" y="627"/>
                  <a:pt x="402" y="628"/>
                  <a:pt x="405" y="631"/>
                </a:cubicBezTo>
                <a:cubicBezTo>
                  <a:pt x="420" y="646"/>
                  <a:pt x="438" y="655"/>
                  <a:pt x="456" y="665"/>
                </a:cubicBezTo>
                <a:cubicBezTo>
                  <a:pt x="475" y="676"/>
                  <a:pt x="493" y="689"/>
                  <a:pt x="511" y="701"/>
                </a:cubicBezTo>
                <a:cubicBezTo>
                  <a:pt x="520" y="707"/>
                  <a:pt x="529" y="713"/>
                  <a:pt x="539" y="719"/>
                </a:cubicBezTo>
                <a:cubicBezTo>
                  <a:pt x="543" y="722"/>
                  <a:pt x="551" y="720"/>
                  <a:pt x="553" y="716"/>
                </a:cubicBezTo>
                <a:cubicBezTo>
                  <a:pt x="568" y="692"/>
                  <a:pt x="581" y="666"/>
                  <a:pt x="597" y="643"/>
                </a:cubicBezTo>
                <a:cubicBezTo>
                  <a:pt x="625" y="603"/>
                  <a:pt x="642" y="558"/>
                  <a:pt x="667" y="518"/>
                </a:cubicBezTo>
                <a:cubicBezTo>
                  <a:pt x="685" y="476"/>
                  <a:pt x="709" y="438"/>
                  <a:pt x="732" y="400"/>
                </a:cubicBezTo>
                <a:cubicBezTo>
                  <a:pt x="745" y="380"/>
                  <a:pt x="757" y="360"/>
                  <a:pt x="768" y="340"/>
                </a:cubicBezTo>
                <a:cubicBezTo>
                  <a:pt x="802" y="279"/>
                  <a:pt x="836" y="219"/>
                  <a:pt x="871" y="158"/>
                </a:cubicBezTo>
                <a:cubicBezTo>
                  <a:pt x="877" y="148"/>
                  <a:pt x="882" y="137"/>
                  <a:pt x="887" y="126"/>
                </a:cubicBezTo>
                <a:cubicBezTo>
                  <a:pt x="888" y="125"/>
                  <a:pt x="887" y="122"/>
                  <a:pt x="887" y="122"/>
                </a:cubicBezTo>
                <a:cubicBezTo>
                  <a:pt x="884" y="121"/>
                  <a:pt x="881" y="120"/>
                  <a:pt x="879" y="121"/>
                </a:cubicBezTo>
                <a:cubicBezTo>
                  <a:pt x="864" y="129"/>
                  <a:pt x="850" y="140"/>
                  <a:pt x="833" y="146"/>
                </a:cubicBezTo>
                <a:cubicBezTo>
                  <a:pt x="787" y="161"/>
                  <a:pt x="745" y="183"/>
                  <a:pt x="703" y="206"/>
                </a:cubicBezTo>
                <a:cubicBezTo>
                  <a:pt x="695" y="210"/>
                  <a:pt x="686" y="215"/>
                  <a:pt x="677" y="217"/>
                </a:cubicBezTo>
                <a:cubicBezTo>
                  <a:pt x="666" y="220"/>
                  <a:pt x="657" y="226"/>
                  <a:pt x="648" y="231"/>
                </a:cubicBezTo>
                <a:cubicBezTo>
                  <a:pt x="609" y="252"/>
                  <a:pt x="572" y="275"/>
                  <a:pt x="529" y="285"/>
                </a:cubicBezTo>
                <a:cubicBezTo>
                  <a:pt x="525" y="286"/>
                  <a:pt x="521" y="288"/>
                  <a:pt x="518" y="290"/>
                </a:cubicBezTo>
                <a:cubicBezTo>
                  <a:pt x="487" y="308"/>
                  <a:pt x="454" y="322"/>
                  <a:pt x="422" y="336"/>
                </a:cubicBezTo>
                <a:cubicBezTo>
                  <a:pt x="407" y="342"/>
                  <a:pt x="393" y="352"/>
                  <a:pt x="377" y="356"/>
                </a:cubicBezTo>
                <a:cubicBezTo>
                  <a:pt x="345" y="365"/>
                  <a:pt x="316" y="380"/>
                  <a:pt x="286" y="393"/>
                </a:cubicBezTo>
                <a:cubicBezTo>
                  <a:pt x="240" y="412"/>
                  <a:pt x="193" y="432"/>
                  <a:pt x="147" y="451"/>
                </a:cubicBezTo>
                <a:cubicBezTo>
                  <a:pt x="142" y="453"/>
                  <a:pt x="137" y="456"/>
                  <a:pt x="132" y="459"/>
                </a:cubicBezTo>
                <a:cubicBezTo>
                  <a:pt x="129" y="460"/>
                  <a:pt x="129" y="467"/>
                  <a:pt x="132" y="469"/>
                </a:cubicBezTo>
                <a:cubicBezTo>
                  <a:pt x="171" y="494"/>
                  <a:pt x="210" y="519"/>
                  <a:pt x="249" y="543"/>
                </a:cubicBezTo>
                <a:cubicBezTo>
                  <a:pt x="251" y="545"/>
                  <a:pt x="254" y="545"/>
                  <a:pt x="257" y="54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87" name="Group 1186"/>
          <p:cNvGrpSpPr/>
          <p:nvPr userDrawn="1"/>
        </p:nvGrpSpPr>
        <p:grpSpPr>
          <a:xfrm>
            <a:off x="6807607" y="3190529"/>
            <a:ext cx="600075" cy="427038"/>
            <a:chOff x="8024813" y="3552825"/>
            <a:chExt cx="600075" cy="427038"/>
          </a:xfrm>
          <a:solidFill>
            <a:schemeClr val="bg2"/>
          </a:solidFill>
        </p:grpSpPr>
        <p:sp>
          <p:nvSpPr>
            <p:cNvPr id="1188" name="Freeform 109"/>
            <p:cNvSpPr>
              <a:spLocks noEditPoints="1"/>
            </p:cNvSpPr>
            <p:nvPr/>
          </p:nvSpPr>
          <p:spPr bwMode="auto">
            <a:xfrm>
              <a:off x="8143875" y="3552825"/>
              <a:ext cx="473075" cy="331788"/>
            </a:xfrm>
            <a:custGeom>
              <a:avLst/>
              <a:gdLst>
                <a:gd name="T0" fmla="*/ 18 w 773"/>
                <a:gd name="T1" fmla="*/ 416 h 543"/>
                <a:gd name="T2" fmla="*/ 0 w 773"/>
                <a:gd name="T3" fmla="*/ 98 h 543"/>
                <a:gd name="T4" fmla="*/ 22 w 773"/>
                <a:gd name="T5" fmla="*/ 13 h 543"/>
                <a:gd name="T6" fmla="*/ 59 w 773"/>
                <a:gd name="T7" fmla="*/ 2 h 543"/>
                <a:gd name="T8" fmla="*/ 231 w 773"/>
                <a:gd name="T9" fmla="*/ 17 h 543"/>
                <a:gd name="T10" fmla="*/ 476 w 773"/>
                <a:gd name="T11" fmla="*/ 27 h 543"/>
                <a:gd name="T12" fmla="*/ 582 w 773"/>
                <a:gd name="T13" fmla="*/ 89 h 543"/>
                <a:gd name="T14" fmla="*/ 605 w 773"/>
                <a:gd name="T15" fmla="*/ 130 h 543"/>
                <a:gd name="T16" fmla="*/ 677 w 773"/>
                <a:gd name="T17" fmla="*/ 142 h 543"/>
                <a:gd name="T18" fmla="*/ 768 w 773"/>
                <a:gd name="T19" fmla="*/ 260 h 543"/>
                <a:gd name="T20" fmla="*/ 707 w 773"/>
                <a:gd name="T21" fmla="*/ 379 h 543"/>
                <a:gd name="T22" fmla="*/ 620 w 773"/>
                <a:gd name="T23" fmla="*/ 395 h 543"/>
                <a:gd name="T24" fmla="*/ 572 w 773"/>
                <a:gd name="T25" fmla="*/ 428 h 543"/>
                <a:gd name="T26" fmla="*/ 506 w 773"/>
                <a:gd name="T27" fmla="*/ 501 h 543"/>
                <a:gd name="T28" fmla="*/ 282 w 773"/>
                <a:gd name="T29" fmla="*/ 536 h 543"/>
                <a:gd name="T30" fmla="*/ 191 w 773"/>
                <a:gd name="T31" fmla="*/ 513 h 543"/>
                <a:gd name="T32" fmla="*/ 18 w 773"/>
                <a:gd name="T33" fmla="*/ 416 h 543"/>
                <a:gd name="T34" fmla="*/ 224 w 773"/>
                <a:gd name="T35" fmla="*/ 104 h 543"/>
                <a:gd name="T36" fmla="*/ 96 w 773"/>
                <a:gd name="T37" fmla="*/ 118 h 543"/>
                <a:gd name="T38" fmla="*/ 100 w 773"/>
                <a:gd name="T39" fmla="*/ 228 h 543"/>
                <a:gd name="T40" fmla="*/ 126 w 773"/>
                <a:gd name="T41" fmla="*/ 388 h 543"/>
                <a:gd name="T42" fmla="*/ 232 w 773"/>
                <a:gd name="T43" fmla="*/ 428 h 543"/>
                <a:gd name="T44" fmla="*/ 449 w 773"/>
                <a:gd name="T45" fmla="*/ 411 h 543"/>
                <a:gd name="T46" fmla="*/ 475 w 773"/>
                <a:gd name="T47" fmla="*/ 343 h 543"/>
                <a:gd name="T48" fmla="*/ 491 w 773"/>
                <a:gd name="T49" fmla="*/ 147 h 543"/>
                <a:gd name="T50" fmla="*/ 486 w 773"/>
                <a:gd name="T51" fmla="*/ 121 h 543"/>
                <a:gd name="T52" fmla="*/ 384 w 773"/>
                <a:gd name="T53" fmla="*/ 118 h 543"/>
                <a:gd name="T54" fmla="*/ 224 w 773"/>
                <a:gd name="T55" fmla="*/ 104 h 543"/>
                <a:gd name="T56" fmla="*/ 586 w 773"/>
                <a:gd name="T57" fmla="*/ 227 h 543"/>
                <a:gd name="T58" fmla="*/ 586 w 773"/>
                <a:gd name="T59" fmla="*/ 296 h 543"/>
                <a:gd name="T60" fmla="*/ 663 w 773"/>
                <a:gd name="T61" fmla="*/ 281 h 543"/>
                <a:gd name="T62" fmla="*/ 658 w 773"/>
                <a:gd name="T63" fmla="*/ 23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3" h="543">
                  <a:moveTo>
                    <a:pt x="18" y="416"/>
                  </a:moveTo>
                  <a:lnTo>
                    <a:pt x="18" y="416"/>
                  </a:lnTo>
                  <a:cubicBezTo>
                    <a:pt x="14" y="365"/>
                    <a:pt x="12" y="313"/>
                    <a:pt x="7" y="262"/>
                  </a:cubicBezTo>
                  <a:cubicBezTo>
                    <a:pt x="1" y="207"/>
                    <a:pt x="2" y="153"/>
                    <a:pt x="0" y="98"/>
                  </a:cubicBezTo>
                  <a:cubicBezTo>
                    <a:pt x="0" y="90"/>
                    <a:pt x="0" y="82"/>
                    <a:pt x="0" y="73"/>
                  </a:cubicBezTo>
                  <a:cubicBezTo>
                    <a:pt x="0" y="51"/>
                    <a:pt x="9" y="31"/>
                    <a:pt x="22" y="13"/>
                  </a:cubicBezTo>
                  <a:cubicBezTo>
                    <a:pt x="30" y="4"/>
                    <a:pt x="39" y="0"/>
                    <a:pt x="51" y="1"/>
                  </a:cubicBezTo>
                  <a:cubicBezTo>
                    <a:pt x="54" y="1"/>
                    <a:pt x="57" y="2"/>
                    <a:pt x="59" y="2"/>
                  </a:cubicBezTo>
                  <a:cubicBezTo>
                    <a:pt x="97" y="10"/>
                    <a:pt x="135" y="11"/>
                    <a:pt x="174" y="12"/>
                  </a:cubicBezTo>
                  <a:cubicBezTo>
                    <a:pt x="193" y="12"/>
                    <a:pt x="212" y="15"/>
                    <a:pt x="231" y="17"/>
                  </a:cubicBezTo>
                  <a:cubicBezTo>
                    <a:pt x="288" y="22"/>
                    <a:pt x="345" y="28"/>
                    <a:pt x="402" y="26"/>
                  </a:cubicBezTo>
                  <a:cubicBezTo>
                    <a:pt x="427" y="26"/>
                    <a:pt x="452" y="26"/>
                    <a:pt x="476" y="27"/>
                  </a:cubicBezTo>
                  <a:cubicBezTo>
                    <a:pt x="488" y="27"/>
                    <a:pt x="501" y="27"/>
                    <a:pt x="513" y="28"/>
                  </a:cubicBezTo>
                  <a:cubicBezTo>
                    <a:pt x="552" y="31"/>
                    <a:pt x="574" y="58"/>
                    <a:pt x="582" y="89"/>
                  </a:cubicBezTo>
                  <a:cubicBezTo>
                    <a:pt x="584" y="97"/>
                    <a:pt x="584" y="105"/>
                    <a:pt x="585" y="113"/>
                  </a:cubicBezTo>
                  <a:cubicBezTo>
                    <a:pt x="587" y="125"/>
                    <a:pt x="592" y="129"/>
                    <a:pt x="605" y="130"/>
                  </a:cubicBezTo>
                  <a:cubicBezTo>
                    <a:pt x="613" y="131"/>
                    <a:pt x="621" y="132"/>
                    <a:pt x="629" y="132"/>
                  </a:cubicBezTo>
                  <a:cubicBezTo>
                    <a:pt x="646" y="134"/>
                    <a:pt x="662" y="137"/>
                    <a:pt x="677" y="142"/>
                  </a:cubicBezTo>
                  <a:cubicBezTo>
                    <a:pt x="728" y="156"/>
                    <a:pt x="755" y="190"/>
                    <a:pt x="765" y="240"/>
                  </a:cubicBezTo>
                  <a:cubicBezTo>
                    <a:pt x="766" y="247"/>
                    <a:pt x="767" y="253"/>
                    <a:pt x="768" y="260"/>
                  </a:cubicBezTo>
                  <a:cubicBezTo>
                    <a:pt x="773" y="288"/>
                    <a:pt x="766" y="315"/>
                    <a:pt x="752" y="339"/>
                  </a:cubicBezTo>
                  <a:cubicBezTo>
                    <a:pt x="742" y="356"/>
                    <a:pt x="728" y="372"/>
                    <a:pt x="707" y="379"/>
                  </a:cubicBezTo>
                  <a:cubicBezTo>
                    <a:pt x="698" y="382"/>
                    <a:pt x="691" y="388"/>
                    <a:pt x="681" y="389"/>
                  </a:cubicBezTo>
                  <a:cubicBezTo>
                    <a:pt x="660" y="390"/>
                    <a:pt x="640" y="398"/>
                    <a:pt x="620" y="395"/>
                  </a:cubicBezTo>
                  <a:cubicBezTo>
                    <a:pt x="606" y="393"/>
                    <a:pt x="593" y="395"/>
                    <a:pt x="579" y="397"/>
                  </a:cubicBezTo>
                  <a:cubicBezTo>
                    <a:pt x="571" y="406"/>
                    <a:pt x="574" y="418"/>
                    <a:pt x="572" y="428"/>
                  </a:cubicBezTo>
                  <a:cubicBezTo>
                    <a:pt x="570" y="441"/>
                    <a:pt x="565" y="452"/>
                    <a:pt x="557" y="461"/>
                  </a:cubicBezTo>
                  <a:cubicBezTo>
                    <a:pt x="543" y="479"/>
                    <a:pt x="526" y="493"/>
                    <a:pt x="506" y="501"/>
                  </a:cubicBezTo>
                  <a:cubicBezTo>
                    <a:pt x="477" y="513"/>
                    <a:pt x="448" y="525"/>
                    <a:pt x="416" y="528"/>
                  </a:cubicBezTo>
                  <a:cubicBezTo>
                    <a:pt x="372" y="543"/>
                    <a:pt x="327" y="538"/>
                    <a:pt x="282" y="536"/>
                  </a:cubicBezTo>
                  <a:cubicBezTo>
                    <a:pt x="256" y="535"/>
                    <a:pt x="230" y="529"/>
                    <a:pt x="206" y="519"/>
                  </a:cubicBezTo>
                  <a:cubicBezTo>
                    <a:pt x="201" y="517"/>
                    <a:pt x="196" y="514"/>
                    <a:pt x="191" y="513"/>
                  </a:cubicBezTo>
                  <a:cubicBezTo>
                    <a:pt x="144" y="500"/>
                    <a:pt x="102" y="479"/>
                    <a:pt x="61" y="454"/>
                  </a:cubicBezTo>
                  <a:cubicBezTo>
                    <a:pt x="44" y="444"/>
                    <a:pt x="42" y="448"/>
                    <a:pt x="18" y="416"/>
                  </a:cubicBezTo>
                  <a:close/>
                  <a:moveTo>
                    <a:pt x="224" y="104"/>
                  </a:moveTo>
                  <a:lnTo>
                    <a:pt x="224" y="104"/>
                  </a:lnTo>
                  <a:cubicBezTo>
                    <a:pt x="179" y="102"/>
                    <a:pt x="149" y="100"/>
                    <a:pt x="119" y="98"/>
                  </a:cubicBezTo>
                  <a:cubicBezTo>
                    <a:pt x="102" y="97"/>
                    <a:pt x="97" y="101"/>
                    <a:pt x="96" y="118"/>
                  </a:cubicBezTo>
                  <a:cubicBezTo>
                    <a:pt x="96" y="121"/>
                    <a:pt x="95" y="124"/>
                    <a:pt x="95" y="126"/>
                  </a:cubicBezTo>
                  <a:cubicBezTo>
                    <a:pt x="97" y="160"/>
                    <a:pt x="97" y="194"/>
                    <a:pt x="100" y="228"/>
                  </a:cubicBezTo>
                  <a:cubicBezTo>
                    <a:pt x="105" y="277"/>
                    <a:pt x="111" y="326"/>
                    <a:pt x="117" y="375"/>
                  </a:cubicBezTo>
                  <a:cubicBezTo>
                    <a:pt x="117" y="380"/>
                    <a:pt x="121" y="385"/>
                    <a:pt x="126" y="388"/>
                  </a:cubicBezTo>
                  <a:cubicBezTo>
                    <a:pt x="145" y="398"/>
                    <a:pt x="164" y="408"/>
                    <a:pt x="185" y="414"/>
                  </a:cubicBezTo>
                  <a:cubicBezTo>
                    <a:pt x="201" y="418"/>
                    <a:pt x="217" y="423"/>
                    <a:pt x="232" y="428"/>
                  </a:cubicBezTo>
                  <a:cubicBezTo>
                    <a:pt x="240" y="430"/>
                    <a:pt x="248" y="432"/>
                    <a:pt x="256" y="433"/>
                  </a:cubicBezTo>
                  <a:cubicBezTo>
                    <a:pt x="322" y="440"/>
                    <a:pt x="387" y="432"/>
                    <a:pt x="449" y="411"/>
                  </a:cubicBezTo>
                  <a:cubicBezTo>
                    <a:pt x="477" y="401"/>
                    <a:pt x="475" y="394"/>
                    <a:pt x="475" y="375"/>
                  </a:cubicBezTo>
                  <a:cubicBezTo>
                    <a:pt x="475" y="364"/>
                    <a:pt x="475" y="353"/>
                    <a:pt x="475" y="343"/>
                  </a:cubicBezTo>
                  <a:cubicBezTo>
                    <a:pt x="474" y="300"/>
                    <a:pt x="476" y="258"/>
                    <a:pt x="483" y="216"/>
                  </a:cubicBezTo>
                  <a:cubicBezTo>
                    <a:pt x="487" y="193"/>
                    <a:pt x="489" y="170"/>
                    <a:pt x="491" y="147"/>
                  </a:cubicBezTo>
                  <a:cubicBezTo>
                    <a:pt x="492" y="140"/>
                    <a:pt x="491" y="133"/>
                    <a:pt x="491" y="127"/>
                  </a:cubicBezTo>
                  <a:cubicBezTo>
                    <a:pt x="490" y="125"/>
                    <a:pt x="488" y="122"/>
                    <a:pt x="486" y="121"/>
                  </a:cubicBezTo>
                  <a:cubicBezTo>
                    <a:pt x="479" y="119"/>
                    <a:pt x="472" y="118"/>
                    <a:pt x="466" y="118"/>
                  </a:cubicBezTo>
                  <a:cubicBezTo>
                    <a:pt x="438" y="118"/>
                    <a:pt x="411" y="118"/>
                    <a:pt x="384" y="118"/>
                  </a:cubicBezTo>
                  <a:cubicBezTo>
                    <a:pt x="365" y="118"/>
                    <a:pt x="346" y="117"/>
                    <a:pt x="327" y="115"/>
                  </a:cubicBezTo>
                  <a:cubicBezTo>
                    <a:pt x="287" y="112"/>
                    <a:pt x="248" y="107"/>
                    <a:pt x="224" y="104"/>
                  </a:cubicBezTo>
                  <a:close/>
                  <a:moveTo>
                    <a:pt x="586" y="227"/>
                  </a:moveTo>
                  <a:lnTo>
                    <a:pt x="586" y="227"/>
                  </a:lnTo>
                  <a:cubicBezTo>
                    <a:pt x="574" y="247"/>
                    <a:pt x="574" y="269"/>
                    <a:pt x="577" y="290"/>
                  </a:cubicBezTo>
                  <a:cubicBezTo>
                    <a:pt x="577" y="294"/>
                    <a:pt x="581" y="297"/>
                    <a:pt x="586" y="296"/>
                  </a:cubicBezTo>
                  <a:cubicBezTo>
                    <a:pt x="607" y="294"/>
                    <a:pt x="629" y="292"/>
                    <a:pt x="650" y="289"/>
                  </a:cubicBezTo>
                  <a:cubicBezTo>
                    <a:pt x="655" y="288"/>
                    <a:pt x="660" y="284"/>
                    <a:pt x="663" y="281"/>
                  </a:cubicBezTo>
                  <a:cubicBezTo>
                    <a:pt x="673" y="272"/>
                    <a:pt x="676" y="260"/>
                    <a:pt x="673" y="247"/>
                  </a:cubicBezTo>
                  <a:cubicBezTo>
                    <a:pt x="672" y="239"/>
                    <a:pt x="666" y="232"/>
                    <a:pt x="658" y="231"/>
                  </a:cubicBezTo>
                  <a:cubicBezTo>
                    <a:pt x="634" y="229"/>
                    <a:pt x="610" y="228"/>
                    <a:pt x="586" y="2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Freeform 110"/>
            <p:cNvSpPr>
              <a:spLocks/>
            </p:cNvSpPr>
            <p:nvPr/>
          </p:nvSpPr>
          <p:spPr bwMode="auto">
            <a:xfrm>
              <a:off x="8024813" y="3810000"/>
              <a:ext cx="600075" cy="169863"/>
            </a:xfrm>
            <a:custGeom>
              <a:avLst/>
              <a:gdLst>
                <a:gd name="T0" fmla="*/ 549 w 983"/>
                <a:gd name="T1" fmla="*/ 277 h 277"/>
                <a:gd name="T2" fmla="*/ 549 w 983"/>
                <a:gd name="T3" fmla="*/ 277 h 277"/>
                <a:gd name="T4" fmla="*/ 476 w 983"/>
                <a:gd name="T5" fmla="*/ 271 h 277"/>
                <a:gd name="T6" fmla="*/ 428 w 983"/>
                <a:gd name="T7" fmla="*/ 263 h 277"/>
                <a:gd name="T8" fmla="*/ 356 w 983"/>
                <a:gd name="T9" fmla="*/ 248 h 277"/>
                <a:gd name="T10" fmla="*/ 340 w 983"/>
                <a:gd name="T11" fmla="*/ 243 h 277"/>
                <a:gd name="T12" fmla="*/ 216 w 983"/>
                <a:gd name="T13" fmla="*/ 205 h 277"/>
                <a:gd name="T14" fmla="*/ 64 w 983"/>
                <a:gd name="T15" fmla="*/ 126 h 277"/>
                <a:gd name="T16" fmla="*/ 2 w 983"/>
                <a:gd name="T17" fmla="*/ 61 h 277"/>
                <a:gd name="T18" fmla="*/ 0 w 983"/>
                <a:gd name="T19" fmla="*/ 53 h 277"/>
                <a:gd name="T20" fmla="*/ 14 w 983"/>
                <a:gd name="T21" fmla="*/ 16 h 277"/>
                <a:gd name="T22" fmla="*/ 51 w 983"/>
                <a:gd name="T23" fmla="*/ 7 h 277"/>
                <a:gd name="T24" fmla="*/ 75 w 983"/>
                <a:gd name="T25" fmla="*/ 21 h 277"/>
                <a:gd name="T26" fmla="*/ 98 w 983"/>
                <a:gd name="T27" fmla="*/ 39 h 277"/>
                <a:gd name="T28" fmla="*/ 232 w 983"/>
                <a:gd name="T29" fmla="*/ 109 h 277"/>
                <a:gd name="T30" fmla="*/ 376 w 983"/>
                <a:gd name="T31" fmla="*/ 154 h 277"/>
                <a:gd name="T32" fmla="*/ 445 w 983"/>
                <a:gd name="T33" fmla="*/ 165 h 277"/>
                <a:gd name="T34" fmla="*/ 457 w 983"/>
                <a:gd name="T35" fmla="*/ 166 h 277"/>
                <a:gd name="T36" fmla="*/ 546 w 983"/>
                <a:gd name="T37" fmla="*/ 172 h 277"/>
                <a:gd name="T38" fmla="*/ 647 w 983"/>
                <a:gd name="T39" fmla="*/ 158 h 277"/>
                <a:gd name="T40" fmla="*/ 803 w 983"/>
                <a:gd name="T41" fmla="*/ 108 h 277"/>
                <a:gd name="T42" fmla="*/ 854 w 983"/>
                <a:gd name="T43" fmla="*/ 83 h 277"/>
                <a:gd name="T44" fmla="*/ 922 w 983"/>
                <a:gd name="T45" fmla="*/ 45 h 277"/>
                <a:gd name="T46" fmla="*/ 941 w 983"/>
                <a:gd name="T47" fmla="*/ 48 h 277"/>
                <a:gd name="T48" fmla="*/ 976 w 983"/>
                <a:gd name="T49" fmla="*/ 87 h 277"/>
                <a:gd name="T50" fmla="*/ 968 w 983"/>
                <a:gd name="T51" fmla="*/ 133 h 277"/>
                <a:gd name="T52" fmla="*/ 932 w 983"/>
                <a:gd name="T53" fmla="*/ 160 h 277"/>
                <a:gd name="T54" fmla="*/ 831 w 983"/>
                <a:gd name="T55" fmla="*/ 211 h 277"/>
                <a:gd name="T56" fmla="*/ 758 w 983"/>
                <a:gd name="T57" fmla="*/ 238 h 277"/>
                <a:gd name="T58" fmla="*/ 659 w 983"/>
                <a:gd name="T59" fmla="*/ 263 h 277"/>
                <a:gd name="T60" fmla="*/ 549 w 983"/>
                <a:gd name="T61"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3" h="277">
                  <a:moveTo>
                    <a:pt x="549" y="277"/>
                  </a:moveTo>
                  <a:lnTo>
                    <a:pt x="549" y="277"/>
                  </a:lnTo>
                  <a:cubicBezTo>
                    <a:pt x="525" y="275"/>
                    <a:pt x="501" y="274"/>
                    <a:pt x="476" y="271"/>
                  </a:cubicBezTo>
                  <a:cubicBezTo>
                    <a:pt x="460" y="269"/>
                    <a:pt x="444" y="265"/>
                    <a:pt x="428" y="263"/>
                  </a:cubicBezTo>
                  <a:cubicBezTo>
                    <a:pt x="403" y="261"/>
                    <a:pt x="379" y="258"/>
                    <a:pt x="356" y="248"/>
                  </a:cubicBezTo>
                  <a:cubicBezTo>
                    <a:pt x="351" y="246"/>
                    <a:pt x="346" y="244"/>
                    <a:pt x="340" y="243"/>
                  </a:cubicBezTo>
                  <a:cubicBezTo>
                    <a:pt x="296" y="239"/>
                    <a:pt x="256" y="222"/>
                    <a:pt x="216" y="205"/>
                  </a:cubicBezTo>
                  <a:cubicBezTo>
                    <a:pt x="163" y="183"/>
                    <a:pt x="112" y="158"/>
                    <a:pt x="64" y="126"/>
                  </a:cubicBezTo>
                  <a:cubicBezTo>
                    <a:pt x="38" y="109"/>
                    <a:pt x="19" y="86"/>
                    <a:pt x="2" y="61"/>
                  </a:cubicBezTo>
                  <a:cubicBezTo>
                    <a:pt x="1" y="59"/>
                    <a:pt x="0" y="56"/>
                    <a:pt x="0" y="53"/>
                  </a:cubicBezTo>
                  <a:cubicBezTo>
                    <a:pt x="2" y="40"/>
                    <a:pt x="5" y="26"/>
                    <a:pt x="14" y="16"/>
                  </a:cubicBezTo>
                  <a:cubicBezTo>
                    <a:pt x="26" y="4"/>
                    <a:pt x="36" y="0"/>
                    <a:pt x="51" y="7"/>
                  </a:cubicBezTo>
                  <a:cubicBezTo>
                    <a:pt x="60" y="11"/>
                    <a:pt x="68" y="16"/>
                    <a:pt x="75" y="21"/>
                  </a:cubicBezTo>
                  <a:cubicBezTo>
                    <a:pt x="83" y="27"/>
                    <a:pt x="90" y="34"/>
                    <a:pt x="98" y="39"/>
                  </a:cubicBezTo>
                  <a:cubicBezTo>
                    <a:pt x="141" y="65"/>
                    <a:pt x="185" y="89"/>
                    <a:pt x="232" y="109"/>
                  </a:cubicBezTo>
                  <a:cubicBezTo>
                    <a:pt x="279" y="128"/>
                    <a:pt x="327" y="142"/>
                    <a:pt x="376" y="154"/>
                  </a:cubicBezTo>
                  <a:cubicBezTo>
                    <a:pt x="399" y="159"/>
                    <a:pt x="421" y="164"/>
                    <a:pt x="445" y="165"/>
                  </a:cubicBezTo>
                  <a:cubicBezTo>
                    <a:pt x="449" y="166"/>
                    <a:pt x="453" y="165"/>
                    <a:pt x="457" y="166"/>
                  </a:cubicBezTo>
                  <a:cubicBezTo>
                    <a:pt x="486" y="174"/>
                    <a:pt x="516" y="174"/>
                    <a:pt x="546" y="172"/>
                  </a:cubicBezTo>
                  <a:cubicBezTo>
                    <a:pt x="580" y="169"/>
                    <a:pt x="614" y="166"/>
                    <a:pt x="647" y="158"/>
                  </a:cubicBezTo>
                  <a:cubicBezTo>
                    <a:pt x="701" y="146"/>
                    <a:pt x="752" y="127"/>
                    <a:pt x="803" y="108"/>
                  </a:cubicBezTo>
                  <a:cubicBezTo>
                    <a:pt x="821" y="101"/>
                    <a:pt x="838" y="93"/>
                    <a:pt x="854" y="83"/>
                  </a:cubicBezTo>
                  <a:cubicBezTo>
                    <a:pt x="876" y="69"/>
                    <a:pt x="899" y="57"/>
                    <a:pt x="922" y="45"/>
                  </a:cubicBezTo>
                  <a:cubicBezTo>
                    <a:pt x="929" y="42"/>
                    <a:pt x="936" y="43"/>
                    <a:pt x="941" y="48"/>
                  </a:cubicBezTo>
                  <a:cubicBezTo>
                    <a:pt x="955" y="59"/>
                    <a:pt x="967" y="72"/>
                    <a:pt x="976" y="87"/>
                  </a:cubicBezTo>
                  <a:cubicBezTo>
                    <a:pt x="983" y="101"/>
                    <a:pt x="980" y="123"/>
                    <a:pt x="968" y="133"/>
                  </a:cubicBezTo>
                  <a:cubicBezTo>
                    <a:pt x="957" y="142"/>
                    <a:pt x="945" y="151"/>
                    <a:pt x="932" y="160"/>
                  </a:cubicBezTo>
                  <a:cubicBezTo>
                    <a:pt x="900" y="181"/>
                    <a:pt x="866" y="198"/>
                    <a:pt x="831" y="211"/>
                  </a:cubicBezTo>
                  <a:cubicBezTo>
                    <a:pt x="806" y="221"/>
                    <a:pt x="782" y="230"/>
                    <a:pt x="758" y="238"/>
                  </a:cubicBezTo>
                  <a:cubicBezTo>
                    <a:pt x="725" y="249"/>
                    <a:pt x="692" y="256"/>
                    <a:pt x="659" y="263"/>
                  </a:cubicBezTo>
                  <a:cubicBezTo>
                    <a:pt x="622" y="270"/>
                    <a:pt x="586" y="275"/>
                    <a:pt x="549" y="2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90" name="Freeform 111"/>
          <p:cNvSpPr>
            <a:spLocks noEditPoints="1"/>
          </p:cNvSpPr>
          <p:nvPr userDrawn="1"/>
        </p:nvSpPr>
        <p:spPr bwMode="auto">
          <a:xfrm>
            <a:off x="7521982" y="3127029"/>
            <a:ext cx="509588" cy="514350"/>
          </a:xfrm>
          <a:custGeom>
            <a:avLst/>
            <a:gdLst>
              <a:gd name="T0" fmla="*/ 329 w 834"/>
              <a:gd name="T1" fmla="*/ 1 h 842"/>
              <a:gd name="T2" fmla="*/ 564 w 834"/>
              <a:gd name="T3" fmla="*/ 40 h 842"/>
              <a:gd name="T4" fmla="*/ 638 w 834"/>
              <a:gd name="T5" fmla="*/ 94 h 842"/>
              <a:gd name="T6" fmla="*/ 653 w 834"/>
              <a:gd name="T7" fmla="*/ 139 h 842"/>
              <a:gd name="T8" fmla="*/ 658 w 834"/>
              <a:gd name="T9" fmla="*/ 232 h 842"/>
              <a:gd name="T10" fmla="*/ 669 w 834"/>
              <a:gd name="T11" fmla="*/ 246 h 842"/>
              <a:gd name="T12" fmla="*/ 800 w 834"/>
              <a:gd name="T13" fmla="*/ 294 h 842"/>
              <a:gd name="T14" fmla="*/ 826 w 834"/>
              <a:gd name="T15" fmla="*/ 354 h 842"/>
              <a:gd name="T16" fmla="*/ 777 w 834"/>
              <a:gd name="T17" fmla="*/ 559 h 842"/>
              <a:gd name="T18" fmla="*/ 681 w 834"/>
              <a:gd name="T19" fmla="*/ 588 h 842"/>
              <a:gd name="T20" fmla="*/ 646 w 834"/>
              <a:gd name="T21" fmla="*/ 590 h 842"/>
              <a:gd name="T22" fmla="*/ 641 w 834"/>
              <a:gd name="T23" fmla="*/ 657 h 842"/>
              <a:gd name="T24" fmla="*/ 636 w 834"/>
              <a:gd name="T25" fmla="*/ 719 h 842"/>
              <a:gd name="T26" fmla="*/ 503 w 834"/>
              <a:gd name="T27" fmla="*/ 803 h 842"/>
              <a:gd name="T28" fmla="*/ 380 w 834"/>
              <a:gd name="T29" fmla="*/ 831 h 842"/>
              <a:gd name="T30" fmla="*/ 307 w 834"/>
              <a:gd name="T31" fmla="*/ 838 h 842"/>
              <a:gd name="T32" fmla="*/ 165 w 834"/>
              <a:gd name="T33" fmla="*/ 802 h 842"/>
              <a:gd name="T34" fmla="*/ 41 w 834"/>
              <a:gd name="T35" fmla="*/ 705 h 842"/>
              <a:gd name="T36" fmla="*/ 29 w 834"/>
              <a:gd name="T37" fmla="*/ 549 h 842"/>
              <a:gd name="T38" fmla="*/ 23 w 834"/>
              <a:gd name="T39" fmla="*/ 422 h 842"/>
              <a:gd name="T40" fmla="*/ 1 w 834"/>
              <a:gd name="T41" fmla="*/ 190 h 842"/>
              <a:gd name="T42" fmla="*/ 6 w 834"/>
              <a:gd name="T43" fmla="*/ 109 h 842"/>
              <a:gd name="T44" fmla="*/ 93 w 834"/>
              <a:gd name="T45" fmla="*/ 31 h 842"/>
              <a:gd name="T46" fmla="*/ 329 w 834"/>
              <a:gd name="T47" fmla="*/ 1 h 842"/>
              <a:gd name="T48" fmla="*/ 134 w 834"/>
              <a:gd name="T49" fmla="*/ 676 h 842"/>
              <a:gd name="T50" fmla="*/ 344 w 834"/>
              <a:gd name="T51" fmla="*/ 732 h 842"/>
              <a:gd name="T52" fmla="*/ 408 w 834"/>
              <a:gd name="T53" fmla="*/ 722 h 842"/>
              <a:gd name="T54" fmla="*/ 533 w 834"/>
              <a:gd name="T55" fmla="*/ 671 h 842"/>
              <a:gd name="T56" fmla="*/ 537 w 834"/>
              <a:gd name="T57" fmla="*/ 613 h 842"/>
              <a:gd name="T58" fmla="*/ 547 w 834"/>
              <a:gd name="T59" fmla="*/ 507 h 842"/>
              <a:gd name="T60" fmla="*/ 558 w 834"/>
              <a:gd name="T61" fmla="*/ 278 h 842"/>
              <a:gd name="T62" fmla="*/ 522 w 834"/>
              <a:gd name="T63" fmla="*/ 275 h 842"/>
              <a:gd name="T64" fmla="*/ 299 w 834"/>
              <a:gd name="T65" fmla="*/ 296 h 842"/>
              <a:gd name="T66" fmla="*/ 201 w 834"/>
              <a:gd name="T67" fmla="*/ 295 h 842"/>
              <a:gd name="T68" fmla="*/ 115 w 834"/>
              <a:gd name="T69" fmla="*/ 270 h 842"/>
              <a:gd name="T70" fmla="*/ 105 w 834"/>
              <a:gd name="T71" fmla="*/ 296 h 842"/>
              <a:gd name="T72" fmla="*/ 123 w 834"/>
              <a:gd name="T73" fmla="*/ 463 h 842"/>
              <a:gd name="T74" fmla="*/ 128 w 834"/>
              <a:gd name="T75" fmla="*/ 638 h 842"/>
              <a:gd name="T76" fmla="*/ 374 w 834"/>
              <a:gd name="T77" fmla="*/ 98 h 842"/>
              <a:gd name="T78" fmla="*/ 133 w 834"/>
              <a:gd name="T79" fmla="*/ 126 h 842"/>
              <a:gd name="T80" fmla="*/ 112 w 834"/>
              <a:gd name="T81" fmla="*/ 165 h 842"/>
              <a:gd name="T82" fmla="*/ 204 w 834"/>
              <a:gd name="T83" fmla="*/ 194 h 842"/>
              <a:gd name="T84" fmla="*/ 252 w 834"/>
              <a:gd name="T85" fmla="*/ 196 h 842"/>
              <a:gd name="T86" fmla="*/ 354 w 834"/>
              <a:gd name="T87" fmla="*/ 194 h 842"/>
              <a:gd name="T88" fmla="*/ 458 w 834"/>
              <a:gd name="T89" fmla="*/ 183 h 842"/>
              <a:gd name="T90" fmla="*/ 554 w 834"/>
              <a:gd name="T91" fmla="*/ 144 h 842"/>
              <a:gd name="T92" fmla="*/ 525 w 834"/>
              <a:gd name="T93" fmla="*/ 120 h 842"/>
              <a:gd name="T94" fmla="*/ 648 w 834"/>
              <a:gd name="T95" fmla="*/ 429 h 842"/>
              <a:gd name="T96" fmla="*/ 648 w 834"/>
              <a:gd name="T97" fmla="*/ 471 h 842"/>
              <a:gd name="T98" fmla="*/ 700 w 834"/>
              <a:gd name="T99" fmla="*/ 478 h 842"/>
              <a:gd name="T100" fmla="*/ 727 w 834"/>
              <a:gd name="T101" fmla="*/ 360 h 842"/>
              <a:gd name="T102" fmla="*/ 661 w 834"/>
              <a:gd name="T103" fmla="*/ 359 h 842"/>
              <a:gd name="T104" fmla="*/ 648 w 834"/>
              <a:gd name="T105" fmla="*/ 429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4" h="842">
                <a:moveTo>
                  <a:pt x="329" y="1"/>
                </a:moveTo>
                <a:lnTo>
                  <a:pt x="329" y="1"/>
                </a:lnTo>
                <a:cubicBezTo>
                  <a:pt x="359" y="2"/>
                  <a:pt x="394" y="0"/>
                  <a:pt x="430" y="5"/>
                </a:cubicBezTo>
                <a:cubicBezTo>
                  <a:pt x="476" y="10"/>
                  <a:pt x="521" y="22"/>
                  <a:pt x="564" y="40"/>
                </a:cubicBezTo>
                <a:cubicBezTo>
                  <a:pt x="573" y="44"/>
                  <a:pt x="581" y="49"/>
                  <a:pt x="590" y="52"/>
                </a:cubicBezTo>
                <a:cubicBezTo>
                  <a:pt x="612" y="60"/>
                  <a:pt x="626" y="74"/>
                  <a:pt x="638" y="94"/>
                </a:cubicBezTo>
                <a:cubicBezTo>
                  <a:pt x="646" y="106"/>
                  <a:pt x="652" y="117"/>
                  <a:pt x="653" y="131"/>
                </a:cubicBezTo>
                <a:cubicBezTo>
                  <a:pt x="653" y="134"/>
                  <a:pt x="653" y="136"/>
                  <a:pt x="653" y="139"/>
                </a:cubicBezTo>
                <a:cubicBezTo>
                  <a:pt x="653" y="156"/>
                  <a:pt x="662" y="170"/>
                  <a:pt x="660" y="187"/>
                </a:cubicBezTo>
                <a:cubicBezTo>
                  <a:pt x="659" y="202"/>
                  <a:pt x="658" y="217"/>
                  <a:pt x="658" y="232"/>
                </a:cubicBezTo>
                <a:cubicBezTo>
                  <a:pt x="657" y="234"/>
                  <a:pt x="658" y="235"/>
                  <a:pt x="658" y="236"/>
                </a:cubicBezTo>
                <a:cubicBezTo>
                  <a:pt x="658" y="241"/>
                  <a:pt x="663" y="247"/>
                  <a:pt x="669" y="246"/>
                </a:cubicBezTo>
                <a:cubicBezTo>
                  <a:pt x="701" y="243"/>
                  <a:pt x="731" y="249"/>
                  <a:pt x="760" y="263"/>
                </a:cubicBezTo>
                <a:cubicBezTo>
                  <a:pt x="779" y="265"/>
                  <a:pt x="791" y="279"/>
                  <a:pt x="800" y="294"/>
                </a:cubicBezTo>
                <a:cubicBezTo>
                  <a:pt x="811" y="310"/>
                  <a:pt x="817" y="328"/>
                  <a:pt x="824" y="346"/>
                </a:cubicBezTo>
                <a:cubicBezTo>
                  <a:pt x="825" y="348"/>
                  <a:pt x="826" y="351"/>
                  <a:pt x="826" y="354"/>
                </a:cubicBezTo>
                <a:cubicBezTo>
                  <a:pt x="829" y="400"/>
                  <a:pt x="834" y="446"/>
                  <a:pt x="822" y="492"/>
                </a:cubicBezTo>
                <a:cubicBezTo>
                  <a:pt x="815" y="519"/>
                  <a:pt x="800" y="542"/>
                  <a:pt x="777" y="559"/>
                </a:cubicBezTo>
                <a:cubicBezTo>
                  <a:pt x="769" y="565"/>
                  <a:pt x="758" y="570"/>
                  <a:pt x="748" y="574"/>
                </a:cubicBezTo>
                <a:cubicBezTo>
                  <a:pt x="727" y="582"/>
                  <a:pt x="703" y="583"/>
                  <a:pt x="681" y="588"/>
                </a:cubicBezTo>
                <a:cubicBezTo>
                  <a:pt x="672" y="590"/>
                  <a:pt x="662" y="586"/>
                  <a:pt x="652" y="586"/>
                </a:cubicBezTo>
                <a:cubicBezTo>
                  <a:pt x="650" y="586"/>
                  <a:pt x="647" y="588"/>
                  <a:pt x="646" y="590"/>
                </a:cubicBezTo>
                <a:cubicBezTo>
                  <a:pt x="637" y="608"/>
                  <a:pt x="637" y="627"/>
                  <a:pt x="637" y="646"/>
                </a:cubicBezTo>
                <a:cubicBezTo>
                  <a:pt x="637" y="650"/>
                  <a:pt x="639" y="654"/>
                  <a:pt x="641" y="657"/>
                </a:cubicBezTo>
                <a:cubicBezTo>
                  <a:pt x="652" y="674"/>
                  <a:pt x="647" y="692"/>
                  <a:pt x="642" y="709"/>
                </a:cubicBezTo>
                <a:cubicBezTo>
                  <a:pt x="641" y="712"/>
                  <a:pt x="639" y="716"/>
                  <a:pt x="636" y="719"/>
                </a:cubicBezTo>
                <a:cubicBezTo>
                  <a:pt x="603" y="750"/>
                  <a:pt x="569" y="780"/>
                  <a:pt x="525" y="794"/>
                </a:cubicBezTo>
                <a:cubicBezTo>
                  <a:pt x="517" y="796"/>
                  <a:pt x="510" y="800"/>
                  <a:pt x="503" y="803"/>
                </a:cubicBezTo>
                <a:cubicBezTo>
                  <a:pt x="487" y="812"/>
                  <a:pt x="470" y="816"/>
                  <a:pt x="452" y="820"/>
                </a:cubicBezTo>
                <a:cubicBezTo>
                  <a:pt x="428" y="824"/>
                  <a:pt x="404" y="830"/>
                  <a:pt x="380" y="831"/>
                </a:cubicBezTo>
                <a:cubicBezTo>
                  <a:pt x="374" y="831"/>
                  <a:pt x="369" y="833"/>
                  <a:pt x="364" y="835"/>
                </a:cubicBezTo>
                <a:cubicBezTo>
                  <a:pt x="345" y="841"/>
                  <a:pt x="326" y="842"/>
                  <a:pt x="307" y="838"/>
                </a:cubicBezTo>
                <a:cubicBezTo>
                  <a:pt x="270" y="831"/>
                  <a:pt x="232" y="826"/>
                  <a:pt x="196" y="814"/>
                </a:cubicBezTo>
                <a:cubicBezTo>
                  <a:pt x="185" y="811"/>
                  <a:pt x="175" y="808"/>
                  <a:pt x="165" y="802"/>
                </a:cubicBezTo>
                <a:cubicBezTo>
                  <a:pt x="141" y="788"/>
                  <a:pt x="117" y="772"/>
                  <a:pt x="93" y="757"/>
                </a:cubicBezTo>
                <a:cubicBezTo>
                  <a:pt x="72" y="743"/>
                  <a:pt x="55" y="725"/>
                  <a:pt x="41" y="705"/>
                </a:cubicBezTo>
                <a:cubicBezTo>
                  <a:pt x="30" y="690"/>
                  <a:pt x="26" y="674"/>
                  <a:pt x="26" y="655"/>
                </a:cubicBezTo>
                <a:cubicBezTo>
                  <a:pt x="27" y="620"/>
                  <a:pt x="28" y="584"/>
                  <a:pt x="29" y="549"/>
                </a:cubicBezTo>
                <a:cubicBezTo>
                  <a:pt x="29" y="533"/>
                  <a:pt x="28" y="516"/>
                  <a:pt x="27" y="500"/>
                </a:cubicBezTo>
                <a:cubicBezTo>
                  <a:pt x="24" y="474"/>
                  <a:pt x="23" y="448"/>
                  <a:pt x="23" y="422"/>
                </a:cubicBezTo>
                <a:cubicBezTo>
                  <a:pt x="23" y="390"/>
                  <a:pt x="20" y="357"/>
                  <a:pt x="16" y="324"/>
                </a:cubicBezTo>
                <a:cubicBezTo>
                  <a:pt x="10" y="280"/>
                  <a:pt x="6" y="235"/>
                  <a:pt x="1" y="190"/>
                </a:cubicBezTo>
                <a:cubicBezTo>
                  <a:pt x="0" y="181"/>
                  <a:pt x="1" y="171"/>
                  <a:pt x="1" y="162"/>
                </a:cubicBezTo>
                <a:cubicBezTo>
                  <a:pt x="2" y="144"/>
                  <a:pt x="4" y="126"/>
                  <a:pt x="6" y="109"/>
                </a:cubicBezTo>
                <a:cubicBezTo>
                  <a:pt x="7" y="95"/>
                  <a:pt x="13" y="83"/>
                  <a:pt x="24" y="73"/>
                </a:cubicBezTo>
                <a:cubicBezTo>
                  <a:pt x="53" y="45"/>
                  <a:pt x="54" y="45"/>
                  <a:pt x="93" y="31"/>
                </a:cubicBezTo>
                <a:cubicBezTo>
                  <a:pt x="108" y="26"/>
                  <a:pt x="125" y="24"/>
                  <a:pt x="141" y="21"/>
                </a:cubicBezTo>
                <a:cubicBezTo>
                  <a:pt x="201" y="10"/>
                  <a:pt x="262" y="4"/>
                  <a:pt x="329" y="1"/>
                </a:cubicBezTo>
                <a:close/>
                <a:moveTo>
                  <a:pt x="134" y="676"/>
                </a:moveTo>
                <a:lnTo>
                  <a:pt x="134" y="676"/>
                </a:lnTo>
                <a:cubicBezTo>
                  <a:pt x="166" y="699"/>
                  <a:pt x="202" y="719"/>
                  <a:pt x="243" y="727"/>
                </a:cubicBezTo>
                <a:cubicBezTo>
                  <a:pt x="276" y="734"/>
                  <a:pt x="310" y="740"/>
                  <a:pt x="344" y="732"/>
                </a:cubicBezTo>
                <a:cubicBezTo>
                  <a:pt x="351" y="730"/>
                  <a:pt x="358" y="730"/>
                  <a:pt x="364" y="730"/>
                </a:cubicBezTo>
                <a:cubicBezTo>
                  <a:pt x="380" y="730"/>
                  <a:pt x="394" y="727"/>
                  <a:pt x="408" y="722"/>
                </a:cubicBezTo>
                <a:cubicBezTo>
                  <a:pt x="420" y="718"/>
                  <a:pt x="432" y="716"/>
                  <a:pt x="444" y="712"/>
                </a:cubicBezTo>
                <a:cubicBezTo>
                  <a:pt x="475" y="703"/>
                  <a:pt x="506" y="692"/>
                  <a:pt x="533" y="671"/>
                </a:cubicBezTo>
                <a:cubicBezTo>
                  <a:pt x="547" y="661"/>
                  <a:pt x="549" y="659"/>
                  <a:pt x="541" y="641"/>
                </a:cubicBezTo>
                <a:cubicBezTo>
                  <a:pt x="538" y="632"/>
                  <a:pt x="537" y="622"/>
                  <a:pt x="537" y="613"/>
                </a:cubicBezTo>
                <a:cubicBezTo>
                  <a:pt x="539" y="599"/>
                  <a:pt x="539" y="585"/>
                  <a:pt x="541" y="572"/>
                </a:cubicBezTo>
                <a:cubicBezTo>
                  <a:pt x="546" y="550"/>
                  <a:pt x="546" y="529"/>
                  <a:pt x="547" y="507"/>
                </a:cubicBezTo>
                <a:cubicBezTo>
                  <a:pt x="548" y="478"/>
                  <a:pt x="549" y="449"/>
                  <a:pt x="550" y="421"/>
                </a:cubicBezTo>
                <a:cubicBezTo>
                  <a:pt x="552" y="373"/>
                  <a:pt x="555" y="325"/>
                  <a:pt x="558" y="278"/>
                </a:cubicBezTo>
                <a:cubicBezTo>
                  <a:pt x="558" y="274"/>
                  <a:pt x="555" y="270"/>
                  <a:pt x="554" y="266"/>
                </a:cubicBezTo>
                <a:cubicBezTo>
                  <a:pt x="543" y="269"/>
                  <a:pt x="532" y="272"/>
                  <a:pt x="522" y="275"/>
                </a:cubicBezTo>
                <a:cubicBezTo>
                  <a:pt x="509" y="279"/>
                  <a:pt x="496" y="283"/>
                  <a:pt x="482" y="285"/>
                </a:cubicBezTo>
                <a:cubicBezTo>
                  <a:pt x="422" y="294"/>
                  <a:pt x="360" y="298"/>
                  <a:pt x="299" y="296"/>
                </a:cubicBezTo>
                <a:cubicBezTo>
                  <a:pt x="281" y="295"/>
                  <a:pt x="263" y="296"/>
                  <a:pt x="246" y="298"/>
                </a:cubicBezTo>
                <a:cubicBezTo>
                  <a:pt x="231" y="300"/>
                  <a:pt x="216" y="299"/>
                  <a:pt x="201" y="295"/>
                </a:cubicBezTo>
                <a:cubicBezTo>
                  <a:pt x="187" y="291"/>
                  <a:pt x="172" y="287"/>
                  <a:pt x="158" y="283"/>
                </a:cubicBezTo>
                <a:cubicBezTo>
                  <a:pt x="143" y="279"/>
                  <a:pt x="129" y="274"/>
                  <a:pt x="115" y="270"/>
                </a:cubicBezTo>
                <a:cubicBezTo>
                  <a:pt x="110" y="269"/>
                  <a:pt x="104" y="274"/>
                  <a:pt x="104" y="280"/>
                </a:cubicBezTo>
                <a:cubicBezTo>
                  <a:pt x="105" y="285"/>
                  <a:pt x="104" y="291"/>
                  <a:pt x="105" y="296"/>
                </a:cubicBezTo>
                <a:cubicBezTo>
                  <a:pt x="113" y="346"/>
                  <a:pt x="118" y="396"/>
                  <a:pt x="122" y="446"/>
                </a:cubicBezTo>
                <a:cubicBezTo>
                  <a:pt x="122" y="452"/>
                  <a:pt x="122" y="457"/>
                  <a:pt x="123" y="463"/>
                </a:cubicBezTo>
                <a:cubicBezTo>
                  <a:pt x="128" y="491"/>
                  <a:pt x="129" y="520"/>
                  <a:pt x="129" y="548"/>
                </a:cubicBezTo>
                <a:cubicBezTo>
                  <a:pt x="128" y="578"/>
                  <a:pt x="128" y="608"/>
                  <a:pt x="128" y="638"/>
                </a:cubicBezTo>
                <a:cubicBezTo>
                  <a:pt x="128" y="651"/>
                  <a:pt x="127" y="663"/>
                  <a:pt x="134" y="676"/>
                </a:cubicBezTo>
                <a:close/>
                <a:moveTo>
                  <a:pt x="374" y="98"/>
                </a:moveTo>
                <a:lnTo>
                  <a:pt x="374" y="98"/>
                </a:lnTo>
                <a:cubicBezTo>
                  <a:pt x="286" y="97"/>
                  <a:pt x="209" y="112"/>
                  <a:pt x="133" y="126"/>
                </a:cubicBezTo>
                <a:cubicBezTo>
                  <a:pt x="126" y="127"/>
                  <a:pt x="120" y="130"/>
                  <a:pt x="114" y="133"/>
                </a:cubicBezTo>
                <a:cubicBezTo>
                  <a:pt x="94" y="141"/>
                  <a:pt x="94" y="152"/>
                  <a:pt x="112" y="165"/>
                </a:cubicBezTo>
                <a:cubicBezTo>
                  <a:pt x="122" y="172"/>
                  <a:pt x="133" y="177"/>
                  <a:pt x="144" y="182"/>
                </a:cubicBezTo>
                <a:cubicBezTo>
                  <a:pt x="163" y="192"/>
                  <a:pt x="185" y="188"/>
                  <a:pt x="204" y="194"/>
                </a:cubicBezTo>
                <a:cubicBezTo>
                  <a:pt x="214" y="197"/>
                  <a:pt x="225" y="197"/>
                  <a:pt x="236" y="198"/>
                </a:cubicBezTo>
                <a:cubicBezTo>
                  <a:pt x="242" y="198"/>
                  <a:pt x="247" y="197"/>
                  <a:pt x="252" y="196"/>
                </a:cubicBezTo>
                <a:cubicBezTo>
                  <a:pt x="281" y="190"/>
                  <a:pt x="309" y="187"/>
                  <a:pt x="337" y="194"/>
                </a:cubicBezTo>
                <a:cubicBezTo>
                  <a:pt x="343" y="195"/>
                  <a:pt x="349" y="196"/>
                  <a:pt x="354" y="194"/>
                </a:cubicBezTo>
                <a:cubicBezTo>
                  <a:pt x="371" y="189"/>
                  <a:pt x="389" y="190"/>
                  <a:pt x="406" y="190"/>
                </a:cubicBezTo>
                <a:cubicBezTo>
                  <a:pt x="424" y="189"/>
                  <a:pt x="442" y="191"/>
                  <a:pt x="458" y="183"/>
                </a:cubicBezTo>
                <a:cubicBezTo>
                  <a:pt x="463" y="181"/>
                  <a:pt x="469" y="181"/>
                  <a:pt x="474" y="181"/>
                </a:cubicBezTo>
                <a:cubicBezTo>
                  <a:pt x="506" y="178"/>
                  <a:pt x="530" y="162"/>
                  <a:pt x="554" y="144"/>
                </a:cubicBezTo>
                <a:cubicBezTo>
                  <a:pt x="559" y="140"/>
                  <a:pt x="557" y="133"/>
                  <a:pt x="552" y="131"/>
                </a:cubicBezTo>
                <a:cubicBezTo>
                  <a:pt x="543" y="127"/>
                  <a:pt x="534" y="123"/>
                  <a:pt x="525" y="120"/>
                </a:cubicBezTo>
                <a:cubicBezTo>
                  <a:pt x="472" y="105"/>
                  <a:pt x="419" y="95"/>
                  <a:pt x="374" y="98"/>
                </a:cubicBezTo>
                <a:close/>
                <a:moveTo>
                  <a:pt x="648" y="429"/>
                </a:moveTo>
                <a:lnTo>
                  <a:pt x="648" y="429"/>
                </a:lnTo>
                <a:cubicBezTo>
                  <a:pt x="648" y="441"/>
                  <a:pt x="648" y="456"/>
                  <a:pt x="648" y="471"/>
                </a:cubicBezTo>
                <a:cubicBezTo>
                  <a:pt x="648" y="479"/>
                  <a:pt x="655" y="485"/>
                  <a:pt x="664" y="485"/>
                </a:cubicBezTo>
                <a:cubicBezTo>
                  <a:pt x="676" y="484"/>
                  <a:pt x="688" y="482"/>
                  <a:pt x="700" y="478"/>
                </a:cubicBezTo>
                <a:cubicBezTo>
                  <a:pt x="714" y="473"/>
                  <a:pt x="723" y="463"/>
                  <a:pt x="726" y="449"/>
                </a:cubicBezTo>
                <a:cubicBezTo>
                  <a:pt x="732" y="420"/>
                  <a:pt x="732" y="390"/>
                  <a:pt x="727" y="360"/>
                </a:cubicBezTo>
                <a:cubicBezTo>
                  <a:pt x="727" y="358"/>
                  <a:pt x="723" y="355"/>
                  <a:pt x="722" y="355"/>
                </a:cubicBezTo>
                <a:cubicBezTo>
                  <a:pt x="702" y="357"/>
                  <a:pt x="681" y="354"/>
                  <a:pt x="661" y="359"/>
                </a:cubicBezTo>
                <a:cubicBezTo>
                  <a:pt x="654" y="361"/>
                  <a:pt x="650" y="366"/>
                  <a:pt x="649" y="373"/>
                </a:cubicBezTo>
                <a:cubicBezTo>
                  <a:pt x="648" y="391"/>
                  <a:pt x="654" y="409"/>
                  <a:pt x="648" y="42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91" name="Group 1190"/>
          <p:cNvGrpSpPr/>
          <p:nvPr userDrawn="1"/>
        </p:nvGrpSpPr>
        <p:grpSpPr>
          <a:xfrm>
            <a:off x="175032" y="3090517"/>
            <a:ext cx="568325" cy="574675"/>
            <a:chOff x="1392238" y="3452813"/>
            <a:chExt cx="568325" cy="574675"/>
          </a:xfrm>
          <a:solidFill>
            <a:schemeClr val="bg2"/>
          </a:solidFill>
        </p:grpSpPr>
        <p:sp>
          <p:nvSpPr>
            <p:cNvPr id="1192" name="Freeform 112"/>
            <p:cNvSpPr>
              <a:spLocks noEditPoints="1"/>
            </p:cNvSpPr>
            <p:nvPr/>
          </p:nvSpPr>
          <p:spPr bwMode="auto">
            <a:xfrm>
              <a:off x="1392238" y="3452813"/>
              <a:ext cx="568325" cy="574675"/>
            </a:xfrm>
            <a:custGeom>
              <a:avLst/>
              <a:gdLst>
                <a:gd name="T0" fmla="*/ 484 w 929"/>
                <a:gd name="T1" fmla="*/ 553 h 939"/>
                <a:gd name="T2" fmla="*/ 386 w 929"/>
                <a:gd name="T3" fmla="*/ 514 h 939"/>
                <a:gd name="T4" fmla="*/ 354 w 929"/>
                <a:gd name="T5" fmla="*/ 529 h 939"/>
                <a:gd name="T6" fmla="*/ 253 w 929"/>
                <a:gd name="T7" fmla="*/ 548 h 939"/>
                <a:gd name="T8" fmla="*/ 167 w 929"/>
                <a:gd name="T9" fmla="*/ 528 h 939"/>
                <a:gd name="T10" fmla="*/ 71 w 929"/>
                <a:gd name="T11" fmla="*/ 459 h 939"/>
                <a:gd name="T12" fmla="*/ 9 w 929"/>
                <a:gd name="T13" fmla="*/ 349 h 939"/>
                <a:gd name="T14" fmla="*/ 6 w 929"/>
                <a:gd name="T15" fmla="*/ 260 h 939"/>
                <a:gd name="T16" fmla="*/ 18 w 929"/>
                <a:gd name="T17" fmla="*/ 187 h 939"/>
                <a:gd name="T18" fmla="*/ 51 w 929"/>
                <a:gd name="T19" fmla="*/ 122 h 939"/>
                <a:gd name="T20" fmla="*/ 190 w 929"/>
                <a:gd name="T21" fmla="*/ 23 h 939"/>
                <a:gd name="T22" fmla="*/ 268 w 929"/>
                <a:gd name="T23" fmla="*/ 7 h 939"/>
                <a:gd name="T24" fmla="*/ 341 w 929"/>
                <a:gd name="T25" fmla="*/ 6 h 939"/>
                <a:gd name="T26" fmla="*/ 421 w 929"/>
                <a:gd name="T27" fmla="*/ 39 h 939"/>
                <a:gd name="T28" fmla="*/ 479 w 929"/>
                <a:gd name="T29" fmla="*/ 87 h 939"/>
                <a:gd name="T30" fmla="*/ 509 w 929"/>
                <a:gd name="T31" fmla="*/ 130 h 939"/>
                <a:gd name="T32" fmla="*/ 529 w 929"/>
                <a:gd name="T33" fmla="*/ 277 h 939"/>
                <a:gd name="T34" fmla="*/ 512 w 929"/>
                <a:gd name="T35" fmla="*/ 346 h 939"/>
                <a:gd name="T36" fmla="*/ 480 w 929"/>
                <a:gd name="T37" fmla="*/ 422 h 939"/>
                <a:gd name="T38" fmla="*/ 528 w 929"/>
                <a:gd name="T39" fmla="*/ 476 h 939"/>
                <a:gd name="T40" fmla="*/ 550 w 929"/>
                <a:gd name="T41" fmla="*/ 488 h 939"/>
                <a:gd name="T42" fmla="*/ 618 w 929"/>
                <a:gd name="T43" fmla="*/ 461 h 939"/>
                <a:gd name="T44" fmla="*/ 730 w 929"/>
                <a:gd name="T45" fmla="*/ 567 h 939"/>
                <a:gd name="T46" fmla="*/ 842 w 929"/>
                <a:gd name="T47" fmla="*/ 686 h 939"/>
                <a:gd name="T48" fmla="*/ 921 w 929"/>
                <a:gd name="T49" fmla="*/ 772 h 939"/>
                <a:gd name="T50" fmla="*/ 929 w 929"/>
                <a:gd name="T51" fmla="*/ 807 h 939"/>
                <a:gd name="T52" fmla="*/ 856 w 929"/>
                <a:gd name="T53" fmla="*/ 873 h 939"/>
                <a:gd name="T54" fmla="*/ 785 w 929"/>
                <a:gd name="T55" fmla="*/ 926 h 939"/>
                <a:gd name="T56" fmla="*/ 749 w 929"/>
                <a:gd name="T57" fmla="*/ 935 h 939"/>
                <a:gd name="T58" fmla="*/ 669 w 929"/>
                <a:gd name="T59" fmla="*/ 858 h 939"/>
                <a:gd name="T60" fmla="*/ 567 w 929"/>
                <a:gd name="T61" fmla="*/ 747 h 939"/>
                <a:gd name="T62" fmla="*/ 469 w 929"/>
                <a:gd name="T63" fmla="*/ 645 h 939"/>
                <a:gd name="T64" fmla="*/ 459 w 929"/>
                <a:gd name="T65" fmla="*/ 587 h 939"/>
                <a:gd name="T66" fmla="*/ 484 w 929"/>
                <a:gd name="T67" fmla="*/ 553 h 939"/>
                <a:gd name="T68" fmla="*/ 252 w 929"/>
                <a:gd name="T69" fmla="*/ 460 h 939"/>
                <a:gd name="T70" fmla="*/ 354 w 929"/>
                <a:gd name="T71" fmla="*/ 420 h 939"/>
                <a:gd name="T72" fmla="*/ 443 w 929"/>
                <a:gd name="T73" fmla="*/ 269 h 939"/>
                <a:gd name="T74" fmla="*/ 430 w 929"/>
                <a:gd name="T75" fmla="*/ 170 h 939"/>
                <a:gd name="T76" fmla="*/ 367 w 929"/>
                <a:gd name="T77" fmla="*/ 106 h 939"/>
                <a:gd name="T78" fmla="*/ 262 w 929"/>
                <a:gd name="T79" fmla="*/ 95 h 939"/>
                <a:gd name="T80" fmla="*/ 127 w 929"/>
                <a:gd name="T81" fmla="*/ 176 h 939"/>
                <a:gd name="T82" fmla="*/ 92 w 929"/>
                <a:gd name="T83" fmla="*/ 348 h 939"/>
                <a:gd name="T84" fmla="*/ 156 w 929"/>
                <a:gd name="T85" fmla="*/ 430 h 939"/>
                <a:gd name="T86" fmla="*/ 202 w 929"/>
                <a:gd name="T87" fmla="*/ 451 h 939"/>
                <a:gd name="T88" fmla="*/ 818 w 929"/>
                <a:gd name="T89" fmla="*/ 792 h 939"/>
                <a:gd name="T90" fmla="*/ 776 w 929"/>
                <a:gd name="T91" fmla="*/ 751 h 939"/>
                <a:gd name="T92" fmla="*/ 718 w 929"/>
                <a:gd name="T93" fmla="*/ 691 h 939"/>
                <a:gd name="T94" fmla="*/ 605 w 929"/>
                <a:gd name="T95" fmla="*/ 571 h 939"/>
                <a:gd name="T96" fmla="*/ 555 w 929"/>
                <a:gd name="T97" fmla="*/ 604 h 939"/>
                <a:gd name="T98" fmla="*/ 663 w 929"/>
                <a:gd name="T99" fmla="*/ 718 h 939"/>
                <a:gd name="T100" fmla="*/ 773 w 929"/>
                <a:gd name="T101" fmla="*/ 832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9" h="939">
                  <a:moveTo>
                    <a:pt x="484" y="553"/>
                  </a:moveTo>
                  <a:lnTo>
                    <a:pt x="484" y="553"/>
                  </a:lnTo>
                  <a:cubicBezTo>
                    <a:pt x="461" y="533"/>
                    <a:pt x="443" y="511"/>
                    <a:pt x="420" y="494"/>
                  </a:cubicBezTo>
                  <a:cubicBezTo>
                    <a:pt x="406" y="498"/>
                    <a:pt x="398" y="508"/>
                    <a:pt x="386" y="514"/>
                  </a:cubicBezTo>
                  <a:cubicBezTo>
                    <a:pt x="377" y="518"/>
                    <a:pt x="369" y="527"/>
                    <a:pt x="357" y="527"/>
                  </a:cubicBezTo>
                  <a:cubicBezTo>
                    <a:pt x="356" y="527"/>
                    <a:pt x="355" y="528"/>
                    <a:pt x="354" y="529"/>
                  </a:cubicBezTo>
                  <a:cubicBezTo>
                    <a:pt x="335" y="542"/>
                    <a:pt x="314" y="546"/>
                    <a:pt x="292" y="546"/>
                  </a:cubicBezTo>
                  <a:cubicBezTo>
                    <a:pt x="279" y="546"/>
                    <a:pt x="266" y="547"/>
                    <a:pt x="253" y="548"/>
                  </a:cubicBezTo>
                  <a:cubicBezTo>
                    <a:pt x="235" y="548"/>
                    <a:pt x="217" y="545"/>
                    <a:pt x="199" y="539"/>
                  </a:cubicBezTo>
                  <a:cubicBezTo>
                    <a:pt x="189" y="535"/>
                    <a:pt x="177" y="532"/>
                    <a:pt x="167" y="528"/>
                  </a:cubicBezTo>
                  <a:cubicBezTo>
                    <a:pt x="154" y="524"/>
                    <a:pt x="144" y="519"/>
                    <a:pt x="135" y="510"/>
                  </a:cubicBezTo>
                  <a:cubicBezTo>
                    <a:pt x="116" y="489"/>
                    <a:pt x="93" y="475"/>
                    <a:pt x="71" y="459"/>
                  </a:cubicBezTo>
                  <a:cubicBezTo>
                    <a:pt x="59" y="450"/>
                    <a:pt x="49" y="439"/>
                    <a:pt x="41" y="426"/>
                  </a:cubicBezTo>
                  <a:cubicBezTo>
                    <a:pt x="25" y="402"/>
                    <a:pt x="16" y="376"/>
                    <a:pt x="9" y="349"/>
                  </a:cubicBezTo>
                  <a:cubicBezTo>
                    <a:pt x="7" y="340"/>
                    <a:pt x="6" y="330"/>
                    <a:pt x="6" y="321"/>
                  </a:cubicBezTo>
                  <a:cubicBezTo>
                    <a:pt x="5" y="300"/>
                    <a:pt x="3" y="280"/>
                    <a:pt x="6" y="260"/>
                  </a:cubicBezTo>
                  <a:cubicBezTo>
                    <a:pt x="0" y="243"/>
                    <a:pt x="8" y="228"/>
                    <a:pt x="12" y="212"/>
                  </a:cubicBezTo>
                  <a:cubicBezTo>
                    <a:pt x="14" y="204"/>
                    <a:pt x="16" y="195"/>
                    <a:pt x="18" y="187"/>
                  </a:cubicBezTo>
                  <a:cubicBezTo>
                    <a:pt x="19" y="183"/>
                    <a:pt x="20" y="180"/>
                    <a:pt x="22" y="177"/>
                  </a:cubicBezTo>
                  <a:cubicBezTo>
                    <a:pt x="31" y="158"/>
                    <a:pt x="39" y="139"/>
                    <a:pt x="51" y="122"/>
                  </a:cubicBezTo>
                  <a:cubicBezTo>
                    <a:pt x="62" y="106"/>
                    <a:pt x="76" y="93"/>
                    <a:pt x="90" y="79"/>
                  </a:cubicBezTo>
                  <a:cubicBezTo>
                    <a:pt x="118" y="51"/>
                    <a:pt x="153" y="36"/>
                    <a:pt x="190" y="23"/>
                  </a:cubicBezTo>
                  <a:cubicBezTo>
                    <a:pt x="209" y="16"/>
                    <a:pt x="230" y="13"/>
                    <a:pt x="250" y="8"/>
                  </a:cubicBezTo>
                  <a:cubicBezTo>
                    <a:pt x="256" y="7"/>
                    <a:pt x="262" y="7"/>
                    <a:pt x="268" y="7"/>
                  </a:cubicBezTo>
                  <a:cubicBezTo>
                    <a:pt x="275" y="7"/>
                    <a:pt x="281" y="6"/>
                    <a:pt x="288" y="4"/>
                  </a:cubicBezTo>
                  <a:cubicBezTo>
                    <a:pt x="306" y="0"/>
                    <a:pt x="323" y="3"/>
                    <a:pt x="341" y="6"/>
                  </a:cubicBezTo>
                  <a:cubicBezTo>
                    <a:pt x="361" y="10"/>
                    <a:pt x="380" y="16"/>
                    <a:pt x="399" y="25"/>
                  </a:cubicBezTo>
                  <a:cubicBezTo>
                    <a:pt x="407" y="29"/>
                    <a:pt x="414" y="35"/>
                    <a:pt x="421" y="39"/>
                  </a:cubicBezTo>
                  <a:cubicBezTo>
                    <a:pt x="438" y="51"/>
                    <a:pt x="456" y="61"/>
                    <a:pt x="470" y="76"/>
                  </a:cubicBezTo>
                  <a:cubicBezTo>
                    <a:pt x="473" y="80"/>
                    <a:pt x="476" y="84"/>
                    <a:pt x="479" y="87"/>
                  </a:cubicBezTo>
                  <a:cubicBezTo>
                    <a:pt x="483" y="92"/>
                    <a:pt x="487" y="99"/>
                    <a:pt x="492" y="103"/>
                  </a:cubicBezTo>
                  <a:cubicBezTo>
                    <a:pt x="501" y="110"/>
                    <a:pt x="506" y="120"/>
                    <a:pt x="509" y="130"/>
                  </a:cubicBezTo>
                  <a:cubicBezTo>
                    <a:pt x="519" y="160"/>
                    <a:pt x="529" y="190"/>
                    <a:pt x="532" y="221"/>
                  </a:cubicBezTo>
                  <a:cubicBezTo>
                    <a:pt x="534" y="240"/>
                    <a:pt x="537" y="259"/>
                    <a:pt x="529" y="277"/>
                  </a:cubicBezTo>
                  <a:cubicBezTo>
                    <a:pt x="528" y="280"/>
                    <a:pt x="529" y="283"/>
                    <a:pt x="528" y="286"/>
                  </a:cubicBezTo>
                  <a:cubicBezTo>
                    <a:pt x="526" y="307"/>
                    <a:pt x="520" y="327"/>
                    <a:pt x="512" y="346"/>
                  </a:cubicBezTo>
                  <a:cubicBezTo>
                    <a:pt x="507" y="357"/>
                    <a:pt x="503" y="369"/>
                    <a:pt x="499" y="380"/>
                  </a:cubicBezTo>
                  <a:cubicBezTo>
                    <a:pt x="493" y="394"/>
                    <a:pt x="487" y="407"/>
                    <a:pt x="480" y="422"/>
                  </a:cubicBezTo>
                  <a:cubicBezTo>
                    <a:pt x="483" y="424"/>
                    <a:pt x="485" y="428"/>
                    <a:pt x="488" y="430"/>
                  </a:cubicBezTo>
                  <a:cubicBezTo>
                    <a:pt x="503" y="444"/>
                    <a:pt x="515" y="460"/>
                    <a:pt x="528" y="476"/>
                  </a:cubicBezTo>
                  <a:cubicBezTo>
                    <a:pt x="533" y="482"/>
                    <a:pt x="538" y="487"/>
                    <a:pt x="543" y="493"/>
                  </a:cubicBezTo>
                  <a:cubicBezTo>
                    <a:pt x="546" y="491"/>
                    <a:pt x="549" y="490"/>
                    <a:pt x="550" y="488"/>
                  </a:cubicBezTo>
                  <a:cubicBezTo>
                    <a:pt x="561" y="476"/>
                    <a:pt x="576" y="470"/>
                    <a:pt x="589" y="462"/>
                  </a:cubicBezTo>
                  <a:cubicBezTo>
                    <a:pt x="599" y="457"/>
                    <a:pt x="608" y="456"/>
                    <a:pt x="618" y="461"/>
                  </a:cubicBezTo>
                  <a:cubicBezTo>
                    <a:pt x="633" y="467"/>
                    <a:pt x="646" y="475"/>
                    <a:pt x="656" y="488"/>
                  </a:cubicBezTo>
                  <a:cubicBezTo>
                    <a:pt x="676" y="518"/>
                    <a:pt x="704" y="542"/>
                    <a:pt x="730" y="567"/>
                  </a:cubicBezTo>
                  <a:cubicBezTo>
                    <a:pt x="743" y="580"/>
                    <a:pt x="756" y="593"/>
                    <a:pt x="768" y="607"/>
                  </a:cubicBezTo>
                  <a:cubicBezTo>
                    <a:pt x="791" y="635"/>
                    <a:pt x="816" y="662"/>
                    <a:pt x="842" y="686"/>
                  </a:cubicBezTo>
                  <a:cubicBezTo>
                    <a:pt x="857" y="701"/>
                    <a:pt x="872" y="716"/>
                    <a:pt x="886" y="732"/>
                  </a:cubicBezTo>
                  <a:cubicBezTo>
                    <a:pt x="898" y="745"/>
                    <a:pt x="911" y="757"/>
                    <a:pt x="921" y="772"/>
                  </a:cubicBezTo>
                  <a:cubicBezTo>
                    <a:pt x="925" y="777"/>
                    <a:pt x="928" y="782"/>
                    <a:pt x="928" y="788"/>
                  </a:cubicBezTo>
                  <a:cubicBezTo>
                    <a:pt x="928" y="794"/>
                    <a:pt x="929" y="800"/>
                    <a:pt x="929" y="807"/>
                  </a:cubicBezTo>
                  <a:cubicBezTo>
                    <a:pt x="929" y="816"/>
                    <a:pt x="925" y="822"/>
                    <a:pt x="917" y="829"/>
                  </a:cubicBezTo>
                  <a:cubicBezTo>
                    <a:pt x="898" y="845"/>
                    <a:pt x="877" y="858"/>
                    <a:pt x="856" y="873"/>
                  </a:cubicBezTo>
                  <a:cubicBezTo>
                    <a:pt x="851" y="876"/>
                    <a:pt x="847" y="881"/>
                    <a:pt x="842" y="884"/>
                  </a:cubicBezTo>
                  <a:cubicBezTo>
                    <a:pt x="823" y="898"/>
                    <a:pt x="804" y="912"/>
                    <a:pt x="785" y="926"/>
                  </a:cubicBezTo>
                  <a:cubicBezTo>
                    <a:pt x="781" y="928"/>
                    <a:pt x="778" y="931"/>
                    <a:pt x="774" y="933"/>
                  </a:cubicBezTo>
                  <a:cubicBezTo>
                    <a:pt x="766" y="938"/>
                    <a:pt x="758" y="939"/>
                    <a:pt x="749" y="935"/>
                  </a:cubicBezTo>
                  <a:cubicBezTo>
                    <a:pt x="737" y="929"/>
                    <a:pt x="727" y="922"/>
                    <a:pt x="718" y="912"/>
                  </a:cubicBezTo>
                  <a:cubicBezTo>
                    <a:pt x="702" y="894"/>
                    <a:pt x="686" y="875"/>
                    <a:pt x="669" y="858"/>
                  </a:cubicBezTo>
                  <a:cubicBezTo>
                    <a:pt x="660" y="848"/>
                    <a:pt x="649" y="839"/>
                    <a:pt x="640" y="829"/>
                  </a:cubicBezTo>
                  <a:cubicBezTo>
                    <a:pt x="615" y="802"/>
                    <a:pt x="591" y="774"/>
                    <a:pt x="567" y="747"/>
                  </a:cubicBezTo>
                  <a:cubicBezTo>
                    <a:pt x="555" y="734"/>
                    <a:pt x="542" y="721"/>
                    <a:pt x="529" y="709"/>
                  </a:cubicBezTo>
                  <a:cubicBezTo>
                    <a:pt x="508" y="689"/>
                    <a:pt x="486" y="669"/>
                    <a:pt x="469" y="645"/>
                  </a:cubicBezTo>
                  <a:cubicBezTo>
                    <a:pt x="460" y="633"/>
                    <a:pt x="454" y="618"/>
                    <a:pt x="454" y="602"/>
                  </a:cubicBezTo>
                  <a:cubicBezTo>
                    <a:pt x="454" y="597"/>
                    <a:pt x="457" y="591"/>
                    <a:pt x="459" y="587"/>
                  </a:cubicBezTo>
                  <a:cubicBezTo>
                    <a:pt x="463" y="580"/>
                    <a:pt x="468" y="575"/>
                    <a:pt x="473" y="569"/>
                  </a:cubicBezTo>
                  <a:cubicBezTo>
                    <a:pt x="476" y="564"/>
                    <a:pt x="479" y="560"/>
                    <a:pt x="484" y="553"/>
                  </a:cubicBezTo>
                  <a:close/>
                  <a:moveTo>
                    <a:pt x="252" y="460"/>
                  </a:moveTo>
                  <a:lnTo>
                    <a:pt x="252" y="460"/>
                  </a:lnTo>
                  <a:cubicBezTo>
                    <a:pt x="261" y="459"/>
                    <a:pt x="271" y="459"/>
                    <a:pt x="280" y="457"/>
                  </a:cubicBezTo>
                  <a:cubicBezTo>
                    <a:pt x="307" y="450"/>
                    <a:pt x="331" y="436"/>
                    <a:pt x="354" y="420"/>
                  </a:cubicBezTo>
                  <a:cubicBezTo>
                    <a:pt x="381" y="403"/>
                    <a:pt x="401" y="379"/>
                    <a:pt x="415" y="350"/>
                  </a:cubicBezTo>
                  <a:cubicBezTo>
                    <a:pt x="427" y="324"/>
                    <a:pt x="435" y="296"/>
                    <a:pt x="443" y="269"/>
                  </a:cubicBezTo>
                  <a:cubicBezTo>
                    <a:pt x="449" y="247"/>
                    <a:pt x="450" y="225"/>
                    <a:pt x="441" y="203"/>
                  </a:cubicBezTo>
                  <a:cubicBezTo>
                    <a:pt x="436" y="192"/>
                    <a:pt x="434" y="181"/>
                    <a:pt x="430" y="170"/>
                  </a:cubicBezTo>
                  <a:cubicBezTo>
                    <a:pt x="425" y="152"/>
                    <a:pt x="414" y="138"/>
                    <a:pt x="400" y="128"/>
                  </a:cubicBezTo>
                  <a:cubicBezTo>
                    <a:pt x="389" y="120"/>
                    <a:pt x="379" y="112"/>
                    <a:pt x="367" y="106"/>
                  </a:cubicBezTo>
                  <a:cubicBezTo>
                    <a:pt x="359" y="101"/>
                    <a:pt x="349" y="96"/>
                    <a:pt x="339" y="94"/>
                  </a:cubicBezTo>
                  <a:cubicBezTo>
                    <a:pt x="314" y="89"/>
                    <a:pt x="288" y="89"/>
                    <a:pt x="262" y="95"/>
                  </a:cubicBezTo>
                  <a:cubicBezTo>
                    <a:pt x="238" y="100"/>
                    <a:pt x="214" y="109"/>
                    <a:pt x="192" y="120"/>
                  </a:cubicBezTo>
                  <a:cubicBezTo>
                    <a:pt x="165" y="134"/>
                    <a:pt x="144" y="152"/>
                    <a:pt x="127" y="176"/>
                  </a:cubicBezTo>
                  <a:cubicBezTo>
                    <a:pt x="110" y="198"/>
                    <a:pt x="100" y="224"/>
                    <a:pt x="93" y="251"/>
                  </a:cubicBezTo>
                  <a:cubicBezTo>
                    <a:pt x="85" y="284"/>
                    <a:pt x="85" y="316"/>
                    <a:pt x="92" y="348"/>
                  </a:cubicBezTo>
                  <a:cubicBezTo>
                    <a:pt x="98" y="372"/>
                    <a:pt x="108" y="394"/>
                    <a:pt x="130" y="407"/>
                  </a:cubicBezTo>
                  <a:cubicBezTo>
                    <a:pt x="139" y="414"/>
                    <a:pt x="148" y="421"/>
                    <a:pt x="156" y="430"/>
                  </a:cubicBezTo>
                  <a:cubicBezTo>
                    <a:pt x="165" y="441"/>
                    <a:pt x="174" y="450"/>
                    <a:pt x="190" y="447"/>
                  </a:cubicBezTo>
                  <a:cubicBezTo>
                    <a:pt x="194" y="447"/>
                    <a:pt x="198" y="449"/>
                    <a:pt x="202" y="451"/>
                  </a:cubicBezTo>
                  <a:cubicBezTo>
                    <a:pt x="218" y="457"/>
                    <a:pt x="234" y="461"/>
                    <a:pt x="252" y="460"/>
                  </a:cubicBezTo>
                  <a:close/>
                  <a:moveTo>
                    <a:pt x="818" y="792"/>
                  </a:moveTo>
                  <a:lnTo>
                    <a:pt x="818" y="792"/>
                  </a:lnTo>
                  <a:cubicBezTo>
                    <a:pt x="803" y="778"/>
                    <a:pt x="790" y="765"/>
                    <a:pt x="776" y="751"/>
                  </a:cubicBezTo>
                  <a:cubicBezTo>
                    <a:pt x="771" y="746"/>
                    <a:pt x="764" y="742"/>
                    <a:pt x="759" y="737"/>
                  </a:cubicBezTo>
                  <a:cubicBezTo>
                    <a:pt x="745" y="722"/>
                    <a:pt x="732" y="706"/>
                    <a:pt x="718" y="691"/>
                  </a:cubicBezTo>
                  <a:cubicBezTo>
                    <a:pt x="706" y="677"/>
                    <a:pt x="693" y="663"/>
                    <a:pt x="680" y="649"/>
                  </a:cubicBezTo>
                  <a:cubicBezTo>
                    <a:pt x="655" y="623"/>
                    <a:pt x="630" y="597"/>
                    <a:pt x="605" y="571"/>
                  </a:cubicBezTo>
                  <a:cubicBezTo>
                    <a:pt x="602" y="568"/>
                    <a:pt x="598" y="566"/>
                    <a:pt x="595" y="564"/>
                  </a:cubicBezTo>
                  <a:cubicBezTo>
                    <a:pt x="581" y="577"/>
                    <a:pt x="568" y="590"/>
                    <a:pt x="555" y="604"/>
                  </a:cubicBezTo>
                  <a:cubicBezTo>
                    <a:pt x="564" y="615"/>
                    <a:pt x="574" y="626"/>
                    <a:pt x="585" y="636"/>
                  </a:cubicBezTo>
                  <a:cubicBezTo>
                    <a:pt x="612" y="663"/>
                    <a:pt x="639" y="689"/>
                    <a:pt x="663" y="718"/>
                  </a:cubicBezTo>
                  <a:cubicBezTo>
                    <a:pt x="694" y="757"/>
                    <a:pt x="731" y="791"/>
                    <a:pt x="765" y="827"/>
                  </a:cubicBezTo>
                  <a:cubicBezTo>
                    <a:pt x="768" y="829"/>
                    <a:pt x="771" y="830"/>
                    <a:pt x="773" y="832"/>
                  </a:cubicBezTo>
                  <a:cubicBezTo>
                    <a:pt x="788" y="818"/>
                    <a:pt x="803" y="805"/>
                    <a:pt x="818" y="7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113"/>
            <p:cNvSpPr>
              <a:spLocks/>
            </p:cNvSpPr>
            <p:nvPr/>
          </p:nvSpPr>
          <p:spPr bwMode="auto">
            <a:xfrm>
              <a:off x="1495425" y="3519488"/>
              <a:ext cx="133350" cy="77788"/>
            </a:xfrm>
            <a:custGeom>
              <a:avLst/>
              <a:gdLst>
                <a:gd name="T0" fmla="*/ 213 w 217"/>
                <a:gd name="T1" fmla="*/ 111 h 128"/>
                <a:gd name="T2" fmla="*/ 213 w 217"/>
                <a:gd name="T3" fmla="*/ 111 h 128"/>
                <a:gd name="T4" fmla="*/ 197 w 217"/>
                <a:gd name="T5" fmla="*/ 119 h 128"/>
                <a:gd name="T6" fmla="*/ 179 w 217"/>
                <a:gd name="T7" fmla="*/ 109 h 128"/>
                <a:gd name="T8" fmla="*/ 170 w 217"/>
                <a:gd name="T9" fmla="*/ 98 h 128"/>
                <a:gd name="T10" fmla="*/ 132 w 217"/>
                <a:gd name="T11" fmla="*/ 79 h 128"/>
                <a:gd name="T12" fmla="*/ 97 w 217"/>
                <a:gd name="T13" fmla="*/ 81 h 128"/>
                <a:gd name="T14" fmla="*/ 89 w 217"/>
                <a:gd name="T15" fmla="*/ 83 h 128"/>
                <a:gd name="T16" fmla="*/ 40 w 217"/>
                <a:gd name="T17" fmla="*/ 109 h 128"/>
                <a:gd name="T18" fmla="*/ 36 w 217"/>
                <a:gd name="T19" fmla="*/ 114 h 128"/>
                <a:gd name="T20" fmla="*/ 13 w 217"/>
                <a:gd name="T21" fmla="*/ 128 h 128"/>
                <a:gd name="T22" fmla="*/ 0 w 217"/>
                <a:gd name="T23" fmla="*/ 115 h 128"/>
                <a:gd name="T24" fmla="*/ 3 w 217"/>
                <a:gd name="T25" fmla="*/ 100 h 128"/>
                <a:gd name="T26" fmla="*/ 50 w 217"/>
                <a:gd name="T27" fmla="*/ 31 h 128"/>
                <a:gd name="T28" fmla="*/ 121 w 217"/>
                <a:gd name="T29" fmla="*/ 7 h 128"/>
                <a:gd name="T30" fmla="*/ 155 w 217"/>
                <a:gd name="T31" fmla="*/ 21 h 128"/>
                <a:gd name="T32" fmla="*/ 175 w 217"/>
                <a:gd name="T33" fmla="*/ 29 h 128"/>
                <a:gd name="T34" fmla="*/ 193 w 217"/>
                <a:gd name="T35" fmla="*/ 43 h 128"/>
                <a:gd name="T36" fmla="*/ 215 w 217"/>
                <a:gd name="T37" fmla="*/ 84 h 128"/>
                <a:gd name="T38" fmla="*/ 213 w 217"/>
                <a:gd name="T39" fmla="*/ 11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7" h="128">
                  <a:moveTo>
                    <a:pt x="213" y="111"/>
                  </a:moveTo>
                  <a:lnTo>
                    <a:pt x="213" y="111"/>
                  </a:lnTo>
                  <a:cubicBezTo>
                    <a:pt x="207" y="114"/>
                    <a:pt x="202" y="117"/>
                    <a:pt x="197" y="119"/>
                  </a:cubicBezTo>
                  <a:cubicBezTo>
                    <a:pt x="188" y="119"/>
                    <a:pt x="184" y="114"/>
                    <a:pt x="179" y="109"/>
                  </a:cubicBezTo>
                  <a:cubicBezTo>
                    <a:pt x="175" y="106"/>
                    <a:pt x="172" y="102"/>
                    <a:pt x="170" y="98"/>
                  </a:cubicBezTo>
                  <a:cubicBezTo>
                    <a:pt x="161" y="83"/>
                    <a:pt x="148" y="79"/>
                    <a:pt x="132" y="79"/>
                  </a:cubicBezTo>
                  <a:cubicBezTo>
                    <a:pt x="120" y="79"/>
                    <a:pt x="109" y="81"/>
                    <a:pt x="97" y="81"/>
                  </a:cubicBezTo>
                  <a:cubicBezTo>
                    <a:pt x="95" y="82"/>
                    <a:pt x="92" y="83"/>
                    <a:pt x="89" y="83"/>
                  </a:cubicBezTo>
                  <a:cubicBezTo>
                    <a:pt x="67" y="81"/>
                    <a:pt x="53" y="94"/>
                    <a:pt x="40" y="109"/>
                  </a:cubicBezTo>
                  <a:cubicBezTo>
                    <a:pt x="38" y="111"/>
                    <a:pt x="37" y="112"/>
                    <a:pt x="36" y="114"/>
                  </a:cubicBezTo>
                  <a:cubicBezTo>
                    <a:pt x="31" y="123"/>
                    <a:pt x="24" y="126"/>
                    <a:pt x="13" y="128"/>
                  </a:cubicBezTo>
                  <a:cubicBezTo>
                    <a:pt x="9" y="124"/>
                    <a:pt x="5" y="120"/>
                    <a:pt x="0" y="115"/>
                  </a:cubicBezTo>
                  <a:cubicBezTo>
                    <a:pt x="1" y="110"/>
                    <a:pt x="1" y="104"/>
                    <a:pt x="3" y="100"/>
                  </a:cubicBezTo>
                  <a:cubicBezTo>
                    <a:pt x="18" y="76"/>
                    <a:pt x="31" y="52"/>
                    <a:pt x="50" y="31"/>
                  </a:cubicBezTo>
                  <a:cubicBezTo>
                    <a:pt x="68" y="11"/>
                    <a:pt x="92" y="0"/>
                    <a:pt x="121" y="7"/>
                  </a:cubicBezTo>
                  <a:cubicBezTo>
                    <a:pt x="133" y="10"/>
                    <a:pt x="145" y="12"/>
                    <a:pt x="155" y="21"/>
                  </a:cubicBezTo>
                  <a:cubicBezTo>
                    <a:pt x="160" y="25"/>
                    <a:pt x="168" y="27"/>
                    <a:pt x="175" y="29"/>
                  </a:cubicBezTo>
                  <a:cubicBezTo>
                    <a:pt x="183" y="32"/>
                    <a:pt x="187" y="37"/>
                    <a:pt x="193" y="43"/>
                  </a:cubicBezTo>
                  <a:cubicBezTo>
                    <a:pt x="204" y="55"/>
                    <a:pt x="207" y="70"/>
                    <a:pt x="215" y="84"/>
                  </a:cubicBezTo>
                  <a:cubicBezTo>
                    <a:pt x="217" y="88"/>
                    <a:pt x="216" y="96"/>
                    <a:pt x="213" y="1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94" name="Freeform 114"/>
          <p:cNvSpPr>
            <a:spLocks noEditPoints="1"/>
          </p:cNvSpPr>
          <p:nvPr userDrawn="1"/>
        </p:nvSpPr>
        <p:spPr bwMode="auto">
          <a:xfrm>
            <a:off x="840194" y="3174654"/>
            <a:ext cx="631825" cy="438150"/>
          </a:xfrm>
          <a:custGeom>
            <a:avLst/>
            <a:gdLst>
              <a:gd name="T0" fmla="*/ 560 w 1032"/>
              <a:gd name="T1" fmla="*/ 530 h 716"/>
              <a:gd name="T2" fmla="*/ 434 w 1032"/>
              <a:gd name="T3" fmla="*/ 527 h 716"/>
              <a:gd name="T4" fmla="*/ 356 w 1032"/>
              <a:gd name="T5" fmla="*/ 654 h 716"/>
              <a:gd name="T6" fmla="*/ 159 w 1032"/>
              <a:gd name="T7" fmla="*/ 680 h 716"/>
              <a:gd name="T8" fmla="*/ 85 w 1032"/>
              <a:gd name="T9" fmla="*/ 641 h 716"/>
              <a:gd name="T10" fmla="*/ 15 w 1032"/>
              <a:gd name="T11" fmla="*/ 529 h 716"/>
              <a:gd name="T12" fmla="*/ 98 w 1032"/>
              <a:gd name="T13" fmla="*/ 264 h 716"/>
              <a:gd name="T14" fmla="*/ 201 w 1032"/>
              <a:gd name="T15" fmla="*/ 132 h 716"/>
              <a:gd name="T16" fmla="*/ 289 w 1032"/>
              <a:gd name="T17" fmla="*/ 81 h 716"/>
              <a:gd name="T18" fmla="*/ 424 w 1032"/>
              <a:gd name="T19" fmla="*/ 10 h 716"/>
              <a:gd name="T20" fmla="*/ 486 w 1032"/>
              <a:gd name="T21" fmla="*/ 73 h 716"/>
              <a:gd name="T22" fmla="*/ 481 w 1032"/>
              <a:gd name="T23" fmla="*/ 118 h 716"/>
              <a:gd name="T24" fmla="*/ 531 w 1032"/>
              <a:gd name="T25" fmla="*/ 192 h 716"/>
              <a:gd name="T26" fmla="*/ 538 w 1032"/>
              <a:gd name="T27" fmla="*/ 156 h 716"/>
              <a:gd name="T28" fmla="*/ 552 w 1032"/>
              <a:gd name="T29" fmla="*/ 69 h 716"/>
              <a:gd name="T30" fmla="*/ 663 w 1032"/>
              <a:gd name="T31" fmla="*/ 7 h 716"/>
              <a:gd name="T32" fmla="*/ 748 w 1032"/>
              <a:gd name="T33" fmla="*/ 72 h 716"/>
              <a:gd name="T34" fmla="*/ 878 w 1032"/>
              <a:gd name="T35" fmla="*/ 151 h 716"/>
              <a:gd name="T36" fmla="*/ 1004 w 1032"/>
              <a:gd name="T37" fmla="*/ 357 h 716"/>
              <a:gd name="T38" fmla="*/ 1031 w 1032"/>
              <a:gd name="T39" fmla="*/ 521 h 716"/>
              <a:gd name="T40" fmla="*/ 987 w 1032"/>
              <a:gd name="T41" fmla="*/ 642 h 716"/>
              <a:gd name="T42" fmla="*/ 780 w 1032"/>
              <a:gd name="T43" fmla="*/ 709 h 716"/>
              <a:gd name="T44" fmla="*/ 667 w 1032"/>
              <a:gd name="T45" fmla="*/ 665 h 716"/>
              <a:gd name="T46" fmla="*/ 597 w 1032"/>
              <a:gd name="T47" fmla="*/ 553 h 716"/>
              <a:gd name="T48" fmla="*/ 215 w 1032"/>
              <a:gd name="T49" fmla="*/ 595 h 716"/>
              <a:gd name="T50" fmla="*/ 287 w 1032"/>
              <a:gd name="T51" fmla="*/ 583 h 716"/>
              <a:gd name="T52" fmla="*/ 336 w 1032"/>
              <a:gd name="T53" fmla="*/ 435 h 716"/>
              <a:gd name="T54" fmla="*/ 183 w 1032"/>
              <a:gd name="T55" fmla="*/ 354 h 716"/>
              <a:gd name="T56" fmla="*/ 81 w 1032"/>
              <a:gd name="T57" fmla="*/ 464 h 716"/>
              <a:gd name="T58" fmla="*/ 117 w 1032"/>
              <a:gd name="T59" fmla="*/ 547 h 716"/>
              <a:gd name="T60" fmla="*/ 215 w 1032"/>
              <a:gd name="T61" fmla="*/ 595 h 716"/>
              <a:gd name="T62" fmla="*/ 755 w 1032"/>
              <a:gd name="T63" fmla="*/ 403 h 716"/>
              <a:gd name="T64" fmla="*/ 715 w 1032"/>
              <a:gd name="T65" fmla="*/ 582 h 716"/>
              <a:gd name="T66" fmla="*/ 874 w 1032"/>
              <a:gd name="T67" fmla="*/ 597 h 716"/>
              <a:gd name="T68" fmla="*/ 886 w 1032"/>
              <a:gd name="T69" fmla="*/ 404 h 716"/>
              <a:gd name="T70" fmla="*/ 657 w 1032"/>
              <a:gd name="T71" fmla="*/ 360 h 716"/>
              <a:gd name="T72" fmla="*/ 705 w 1032"/>
              <a:gd name="T73" fmla="*/ 330 h 716"/>
              <a:gd name="T74" fmla="*/ 853 w 1032"/>
              <a:gd name="T75" fmla="*/ 299 h 716"/>
              <a:gd name="T76" fmla="*/ 825 w 1032"/>
              <a:gd name="T77" fmla="*/ 239 h 716"/>
              <a:gd name="T78" fmla="*/ 767 w 1032"/>
              <a:gd name="T79" fmla="*/ 151 h 716"/>
              <a:gd name="T80" fmla="*/ 690 w 1032"/>
              <a:gd name="T81" fmla="*/ 161 h 716"/>
              <a:gd name="T82" fmla="*/ 631 w 1032"/>
              <a:gd name="T83" fmla="*/ 228 h 716"/>
              <a:gd name="T84" fmla="*/ 335 w 1032"/>
              <a:gd name="T85" fmla="*/ 160 h 716"/>
              <a:gd name="T86" fmla="*/ 213 w 1032"/>
              <a:gd name="T87" fmla="*/ 247 h 716"/>
              <a:gd name="T88" fmla="*/ 318 w 1032"/>
              <a:gd name="T89" fmla="*/ 288 h 716"/>
              <a:gd name="T90" fmla="*/ 388 w 1032"/>
              <a:gd name="T91" fmla="*/ 327 h 716"/>
              <a:gd name="T92" fmla="*/ 419 w 1032"/>
              <a:gd name="T93" fmla="*/ 188 h 716"/>
              <a:gd name="T94" fmla="*/ 475 w 1032"/>
              <a:gd name="T95" fmla="*/ 337 h 716"/>
              <a:gd name="T96" fmla="*/ 551 w 1032"/>
              <a:gd name="T97" fmla="*/ 354 h 716"/>
              <a:gd name="T98" fmla="*/ 563 w 1032"/>
              <a:gd name="T99" fmla="*/ 346 h 716"/>
              <a:gd name="T100" fmla="*/ 510 w 1032"/>
              <a:gd name="T101" fmla="*/ 260 h 716"/>
              <a:gd name="T102" fmla="*/ 475 w 1032"/>
              <a:gd name="T103" fmla="*/ 337 h 716"/>
              <a:gd name="T104" fmla="*/ 551 w 1032"/>
              <a:gd name="T105" fmla="*/ 410 h 716"/>
              <a:gd name="T106" fmla="*/ 470 w 1032"/>
              <a:gd name="T107" fmla="*/ 413 h 716"/>
              <a:gd name="T108" fmla="*/ 520 w 1032"/>
              <a:gd name="T109" fmla="*/ 46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32" h="716">
                <a:moveTo>
                  <a:pt x="583" y="520"/>
                </a:moveTo>
                <a:lnTo>
                  <a:pt x="583" y="520"/>
                </a:lnTo>
                <a:cubicBezTo>
                  <a:pt x="575" y="524"/>
                  <a:pt x="567" y="527"/>
                  <a:pt x="560" y="530"/>
                </a:cubicBezTo>
                <a:cubicBezTo>
                  <a:pt x="543" y="538"/>
                  <a:pt x="526" y="539"/>
                  <a:pt x="508" y="536"/>
                </a:cubicBezTo>
                <a:cubicBezTo>
                  <a:pt x="488" y="533"/>
                  <a:pt x="468" y="529"/>
                  <a:pt x="450" y="519"/>
                </a:cubicBezTo>
                <a:cubicBezTo>
                  <a:pt x="443" y="515"/>
                  <a:pt x="437" y="519"/>
                  <a:pt x="434" y="527"/>
                </a:cubicBezTo>
                <a:cubicBezTo>
                  <a:pt x="434" y="529"/>
                  <a:pt x="433" y="532"/>
                  <a:pt x="432" y="535"/>
                </a:cubicBezTo>
                <a:cubicBezTo>
                  <a:pt x="431" y="540"/>
                  <a:pt x="430" y="545"/>
                  <a:pt x="429" y="551"/>
                </a:cubicBezTo>
                <a:cubicBezTo>
                  <a:pt x="420" y="596"/>
                  <a:pt x="394" y="630"/>
                  <a:pt x="356" y="654"/>
                </a:cubicBezTo>
                <a:cubicBezTo>
                  <a:pt x="317" y="679"/>
                  <a:pt x="274" y="693"/>
                  <a:pt x="228" y="691"/>
                </a:cubicBezTo>
                <a:cubicBezTo>
                  <a:pt x="215" y="691"/>
                  <a:pt x="203" y="689"/>
                  <a:pt x="191" y="687"/>
                </a:cubicBezTo>
                <a:cubicBezTo>
                  <a:pt x="180" y="685"/>
                  <a:pt x="170" y="681"/>
                  <a:pt x="159" y="680"/>
                </a:cubicBezTo>
                <a:cubicBezTo>
                  <a:pt x="139" y="679"/>
                  <a:pt x="122" y="674"/>
                  <a:pt x="109" y="657"/>
                </a:cubicBezTo>
                <a:cubicBezTo>
                  <a:pt x="105" y="653"/>
                  <a:pt x="99" y="652"/>
                  <a:pt x="95" y="649"/>
                </a:cubicBezTo>
                <a:cubicBezTo>
                  <a:pt x="91" y="647"/>
                  <a:pt x="87" y="645"/>
                  <a:pt x="85" y="641"/>
                </a:cubicBezTo>
                <a:cubicBezTo>
                  <a:pt x="71" y="624"/>
                  <a:pt x="58" y="607"/>
                  <a:pt x="42" y="593"/>
                </a:cubicBezTo>
                <a:cubicBezTo>
                  <a:pt x="38" y="589"/>
                  <a:pt x="35" y="583"/>
                  <a:pt x="33" y="578"/>
                </a:cubicBezTo>
                <a:cubicBezTo>
                  <a:pt x="27" y="562"/>
                  <a:pt x="20" y="546"/>
                  <a:pt x="15" y="529"/>
                </a:cubicBezTo>
                <a:cubicBezTo>
                  <a:pt x="4" y="489"/>
                  <a:pt x="0" y="448"/>
                  <a:pt x="12" y="407"/>
                </a:cubicBezTo>
                <a:cubicBezTo>
                  <a:pt x="17" y="393"/>
                  <a:pt x="23" y="379"/>
                  <a:pt x="30" y="366"/>
                </a:cubicBezTo>
                <a:cubicBezTo>
                  <a:pt x="51" y="331"/>
                  <a:pt x="74" y="297"/>
                  <a:pt x="98" y="264"/>
                </a:cubicBezTo>
                <a:cubicBezTo>
                  <a:pt x="115" y="240"/>
                  <a:pt x="132" y="217"/>
                  <a:pt x="148" y="194"/>
                </a:cubicBezTo>
                <a:cubicBezTo>
                  <a:pt x="163" y="174"/>
                  <a:pt x="177" y="154"/>
                  <a:pt x="195" y="137"/>
                </a:cubicBezTo>
                <a:cubicBezTo>
                  <a:pt x="197" y="136"/>
                  <a:pt x="200" y="134"/>
                  <a:pt x="201" y="132"/>
                </a:cubicBezTo>
                <a:cubicBezTo>
                  <a:pt x="217" y="104"/>
                  <a:pt x="244" y="95"/>
                  <a:pt x="272" y="88"/>
                </a:cubicBezTo>
                <a:cubicBezTo>
                  <a:pt x="276" y="87"/>
                  <a:pt x="280" y="86"/>
                  <a:pt x="284" y="85"/>
                </a:cubicBezTo>
                <a:cubicBezTo>
                  <a:pt x="285" y="84"/>
                  <a:pt x="286" y="83"/>
                  <a:pt x="289" y="81"/>
                </a:cubicBezTo>
                <a:cubicBezTo>
                  <a:pt x="298" y="59"/>
                  <a:pt x="315" y="39"/>
                  <a:pt x="331" y="19"/>
                </a:cubicBezTo>
                <a:cubicBezTo>
                  <a:pt x="338" y="11"/>
                  <a:pt x="346" y="7"/>
                  <a:pt x="356" y="6"/>
                </a:cubicBezTo>
                <a:cubicBezTo>
                  <a:pt x="379" y="3"/>
                  <a:pt x="402" y="0"/>
                  <a:pt x="424" y="10"/>
                </a:cubicBezTo>
                <a:cubicBezTo>
                  <a:pt x="432" y="13"/>
                  <a:pt x="440" y="13"/>
                  <a:pt x="449" y="13"/>
                </a:cubicBezTo>
                <a:cubicBezTo>
                  <a:pt x="467" y="15"/>
                  <a:pt x="478" y="27"/>
                  <a:pt x="487" y="41"/>
                </a:cubicBezTo>
                <a:cubicBezTo>
                  <a:pt x="492" y="51"/>
                  <a:pt x="490" y="63"/>
                  <a:pt x="486" y="73"/>
                </a:cubicBezTo>
                <a:cubicBezTo>
                  <a:pt x="482" y="80"/>
                  <a:pt x="477" y="86"/>
                  <a:pt x="473" y="93"/>
                </a:cubicBezTo>
                <a:cubicBezTo>
                  <a:pt x="470" y="98"/>
                  <a:pt x="471" y="109"/>
                  <a:pt x="475" y="113"/>
                </a:cubicBezTo>
                <a:cubicBezTo>
                  <a:pt x="477" y="115"/>
                  <a:pt x="479" y="117"/>
                  <a:pt x="481" y="118"/>
                </a:cubicBezTo>
                <a:cubicBezTo>
                  <a:pt x="498" y="130"/>
                  <a:pt x="506" y="147"/>
                  <a:pt x="506" y="167"/>
                </a:cubicBezTo>
                <a:cubicBezTo>
                  <a:pt x="506" y="173"/>
                  <a:pt x="507" y="178"/>
                  <a:pt x="508" y="182"/>
                </a:cubicBezTo>
                <a:cubicBezTo>
                  <a:pt x="515" y="190"/>
                  <a:pt x="523" y="191"/>
                  <a:pt x="531" y="192"/>
                </a:cubicBezTo>
                <a:cubicBezTo>
                  <a:pt x="535" y="192"/>
                  <a:pt x="539" y="189"/>
                  <a:pt x="539" y="185"/>
                </a:cubicBezTo>
                <a:cubicBezTo>
                  <a:pt x="539" y="183"/>
                  <a:pt x="539" y="182"/>
                  <a:pt x="539" y="181"/>
                </a:cubicBezTo>
                <a:cubicBezTo>
                  <a:pt x="539" y="173"/>
                  <a:pt x="537" y="164"/>
                  <a:pt x="538" y="156"/>
                </a:cubicBezTo>
                <a:cubicBezTo>
                  <a:pt x="539" y="148"/>
                  <a:pt x="541" y="140"/>
                  <a:pt x="544" y="133"/>
                </a:cubicBezTo>
                <a:cubicBezTo>
                  <a:pt x="548" y="126"/>
                  <a:pt x="554" y="120"/>
                  <a:pt x="557" y="115"/>
                </a:cubicBezTo>
                <a:cubicBezTo>
                  <a:pt x="555" y="98"/>
                  <a:pt x="553" y="83"/>
                  <a:pt x="552" y="69"/>
                </a:cubicBezTo>
                <a:cubicBezTo>
                  <a:pt x="551" y="45"/>
                  <a:pt x="567" y="26"/>
                  <a:pt x="589" y="21"/>
                </a:cubicBezTo>
                <a:cubicBezTo>
                  <a:pt x="596" y="19"/>
                  <a:pt x="602" y="17"/>
                  <a:pt x="609" y="17"/>
                </a:cubicBezTo>
                <a:cubicBezTo>
                  <a:pt x="629" y="19"/>
                  <a:pt x="647" y="15"/>
                  <a:pt x="663" y="7"/>
                </a:cubicBezTo>
                <a:cubicBezTo>
                  <a:pt x="679" y="13"/>
                  <a:pt x="692" y="20"/>
                  <a:pt x="702" y="33"/>
                </a:cubicBezTo>
                <a:cubicBezTo>
                  <a:pt x="712" y="45"/>
                  <a:pt x="728" y="52"/>
                  <a:pt x="737" y="66"/>
                </a:cubicBezTo>
                <a:cubicBezTo>
                  <a:pt x="739" y="69"/>
                  <a:pt x="744" y="71"/>
                  <a:pt x="748" y="72"/>
                </a:cubicBezTo>
                <a:cubicBezTo>
                  <a:pt x="764" y="76"/>
                  <a:pt x="777" y="85"/>
                  <a:pt x="793" y="90"/>
                </a:cubicBezTo>
                <a:cubicBezTo>
                  <a:pt x="809" y="94"/>
                  <a:pt x="824" y="101"/>
                  <a:pt x="836" y="113"/>
                </a:cubicBezTo>
                <a:cubicBezTo>
                  <a:pt x="850" y="126"/>
                  <a:pt x="865" y="138"/>
                  <a:pt x="878" y="151"/>
                </a:cubicBezTo>
                <a:cubicBezTo>
                  <a:pt x="888" y="161"/>
                  <a:pt x="895" y="173"/>
                  <a:pt x="902" y="185"/>
                </a:cubicBezTo>
                <a:cubicBezTo>
                  <a:pt x="909" y="196"/>
                  <a:pt x="915" y="209"/>
                  <a:pt x="923" y="220"/>
                </a:cubicBezTo>
                <a:cubicBezTo>
                  <a:pt x="955" y="263"/>
                  <a:pt x="977" y="311"/>
                  <a:pt x="1004" y="357"/>
                </a:cubicBezTo>
                <a:cubicBezTo>
                  <a:pt x="1009" y="365"/>
                  <a:pt x="1012" y="374"/>
                  <a:pt x="1011" y="384"/>
                </a:cubicBezTo>
                <a:cubicBezTo>
                  <a:pt x="1010" y="396"/>
                  <a:pt x="1014" y="406"/>
                  <a:pt x="1017" y="416"/>
                </a:cubicBezTo>
                <a:cubicBezTo>
                  <a:pt x="1030" y="450"/>
                  <a:pt x="1032" y="486"/>
                  <a:pt x="1031" y="521"/>
                </a:cubicBezTo>
                <a:cubicBezTo>
                  <a:pt x="1030" y="535"/>
                  <a:pt x="1028" y="548"/>
                  <a:pt x="1026" y="562"/>
                </a:cubicBezTo>
                <a:cubicBezTo>
                  <a:pt x="1024" y="574"/>
                  <a:pt x="1021" y="586"/>
                  <a:pt x="1014" y="597"/>
                </a:cubicBezTo>
                <a:cubicBezTo>
                  <a:pt x="1005" y="611"/>
                  <a:pt x="1000" y="629"/>
                  <a:pt x="987" y="642"/>
                </a:cubicBezTo>
                <a:cubicBezTo>
                  <a:pt x="968" y="660"/>
                  <a:pt x="946" y="674"/>
                  <a:pt x="922" y="684"/>
                </a:cubicBezTo>
                <a:cubicBezTo>
                  <a:pt x="907" y="691"/>
                  <a:pt x="892" y="697"/>
                  <a:pt x="877" y="702"/>
                </a:cubicBezTo>
                <a:cubicBezTo>
                  <a:pt x="845" y="714"/>
                  <a:pt x="813" y="716"/>
                  <a:pt x="780" y="709"/>
                </a:cubicBezTo>
                <a:cubicBezTo>
                  <a:pt x="764" y="706"/>
                  <a:pt x="748" y="702"/>
                  <a:pt x="732" y="698"/>
                </a:cubicBezTo>
                <a:cubicBezTo>
                  <a:pt x="715" y="694"/>
                  <a:pt x="698" y="689"/>
                  <a:pt x="684" y="676"/>
                </a:cubicBezTo>
                <a:cubicBezTo>
                  <a:pt x="679" y="672"/>
                  <a:pt x="672" y="670"/>
                  <a:pt x="667" y="665"/>
                </a:cubicBezTo>
                <a:cubicBezTo>
                  <a:pt x="662" y="661"/>
                  <a:pt x="657" y="657"/>
                  <a:pt x="652" y="652"/>
                </a:cubicBezTo>
                <a:cubicBezTo>
                  <a:pt x="646" y="644"/>
                  <a:pt x="641" y="636"/>
                  <a:pt x="634" y="629"/>
                </a:cubicBezTo>
                <a:cubicBezTo>
                  <a:pt x="612" y="609"/>
                  <a:pt x="604" y="581"/>
                  <a:pt x="597" y="553"/>
                </a:cubicBezTo>
                <a:cubicBezTo>
                  <a:pt x="595" y="545"/>
                  <a:pt x="593" y="537"/>
                  <a:pt x="591" y="530"/>
                </a:cubicBezTo>
                <a:cubicBezTo>
                  <a:pt x="590" y="526"/>
                  <a:pt x="586" y="524"/>
                  <a:pt x="583" y="520"/>
                </a:cubicBezTo>
                <a:close/>
                <a:moveTo>
                  <a:pt x="215" y="595"/>
                </a:moveTo>
                <a:lnTo>
                  <a:pt x="215" y="595"/>
                </a:lnTo>
                <a:cubicBezTo>
                  <a:pt x="236" y="596"/>
                  <a:pt x="256" y="591"/>
                  <a:pt x="276" y="587"/>
                </a:cubicBezTo>
                <a:cubicBezTo>
                  <a:pt x="280" y="586"/>
                  <a:pt x="284" y="585"/>
                  <a:pt x="287" y="583"/>
                </a:cubicBezTo>
                <a:cubicBezTo>
                  <a:pt x="308" y="569"/>
                  <a:pt x="325" y="552"/>
                  <a:pt x="333" y="527"/>
                </a:cubicBezTo>
                <a:cubicBezTo>
                  <a:pt x="341" y="504"/>
                  <a:pt x="343" y="480"/>
                  <a:pt x="341" y="455"/>
                </a:cubicBezTo>
                <a:cubicBezTo>
                  <a:pt x="340" y="448"/>
                  <a:pt x="339" y="441"/>
                  <a:pt x="336" y="435"/>
                </a:cubicBezTo>
                <a:cubicBezTo>
                  <a:pt x="325" y="405"/>
                  <a:pt x="302" y="383"/>
                  <a:pt x="278" y="363"/>
                </a:cubicBezTo>
                <a:cubicBezTo>
                  <a:pt x="276" y="361"/>
                  <a:pt x="274" y="360"/>
                  <a:pt x="271" y="359"/>
                </a:cubicBezTo>
                <a:cubicBezTo>
                  <a:pt x="242" y="348"/>
                  <a:pt x="213" y="345"/>
                  <a:pt x="183" y="354"/>
                </a:cubicBezTo>
                <a:cubicBezTo>
                  <a:pt x="178" y="356"/>
                  <a:pt x="173" y="358"/>
                  <a:pt x="168" y="359"/>
                </a:cubicBezTo>
                <a:cubicBezTo>
                  <a:pt x="135" y="368"/>
                  <a:pt x="113" y="389"/>
                  <a:pt x="97" y="418"/>
                </a:cubicBezTo>
                <a:cubicBezTo>
                  <a:pt x="89" y="432"/>
                  <a:pt x="84" y="447"/>
                  <a:pt x="81" y="464"/>
                </a:cubicBezTo>
                <a:cubicBezTo>
                  <a:pt x="80" y="469"/>
                  <a:pt x="80" y="475"/>
                  <a:pt x="84" y="479"/>
                </a:cubicBezTo>
                <a:cubicBezTo>
                  <a:pt x="96" y="490"/>
                  <a:pt x="101" y="504"/>
                  <a:pt x="102" y="519"/>
                </a:cubicBezTo>
                <a:cubicBezTo>
                  <a:pt x="104" y="530"/>
                  <a:pt x="109" y="539"/>
                  <a:pt x="117" y="547"/>
                </a:cubicBezTo>
                <a:cubicBezTo>
                  <a:pt x="122" y="552"/>
                  <a:pt x="126" y="557"/>
                  <a:pt x="131" y="562"/>
                </a:cubicBezTo>
                <a:cubicBezTo>
                  <a:pt x="148" y="585"/>
                  <a:pt x="172" y="593"/>
                  <a:pt x="199" y="595"/>
                </a:cubicBezTo>
                <a:cubicBezTo>
                  <a:pt x="204" y="595"/>
                  <a:pt x="210" y="595"/>
                  <a:pt x="215" y="595"/>
                </a:cubicBezTo>
                <a:close/>
                <a:moveTo>
                  <a:pt x="826" y="390"/>
                </a:moveTo>
                <a:lnTo>
                  <a:pt x="826" y="390"/>
                </a:lnTo>
                <a:cubicBezTo>
                  <a:pt x="796" y="389"/>
                  <a:pt x="774" y="392"/>
                  <a:pt x="755" y="403"/>
                </a:cubicBezTo>
                <a:cubicBezTo>
                  <a:pt x="718" y="425"/>
                  <a:pt x="693" y="457"/>
                  <a:pt x="677" y="495"/>
                </a:cubicBezTo>
                <a:cubicBezTo>
                  <a:pt x="675" y="499"/>
                  <a:pt x="675" y="504"/>
                  <a:pt x="676" y="507"/>
                </a:cubicBezTo>
                <a:cubicBezTo>
                  <a:pt x="685" y="535"/>
                  <a:pt x="692" y="562"/>
                  <a:pt x="715" y="582"/>
                </a:cubicBezTo>
                <a:cubicBezTo>
                  <a:pt x="724" y="598"/>
                  <a:pt x="739" y="603"/>
                  <a:pt x="756" y="608"/>
                </a:cubicBezTo>
                <a:cubicBezTo>
                  <a:pt x="782" y="615"/>
                  <a:pt x="809" y="620"/>
                  <a:pt x="836" y="612"/>
                </a:cubicBezTo>
                <a:cubicBezTo>
                  <a:pt x="849" y="608"/>
                  <a:pt x="862" y="603"/>
                  <a:pt x="874" y="597"/>
                </a:cubicBezTo>
                <a:cubicBezTo>
                  <a:pt x="905" y="582"/>
                  <a:pt x="928" y="560"/>
                  <a:pt x="933" y="524"/>
                </a:cubicBezTo>
                <a:cubicBezTo>
                  <a:pt x="935" y="515"/>
                  <a:pt x="938" y="505"/>
                  <a:pt x="938" y="496"/>
                </a:cubicBezTo>
                <a:cubicBezTo>
                  <a:pt x="941" y="455"/>
                  <a:pt x="934" y="429"/>
                  <a:pt x="886" y="404"/>
                </a:cubicBezTo>
                <a:cubicBezTo>
                  <a:pt x="880" y="401"/>
                  <a:pt x="873" y="398"/>
                  <a:pt x="867" y="397"/>
                </a:cubicBezTo>
                <a:cubicBezTo>
                  <a:pt x="851" y="394"/>
                  <a:pt x="834" y="391"/>
                  <a:pt x="826" y="390"/>
                </a:cubicBezTo>
                <a:close/>
                <a:moveTo>
                  <a:pt x="657" y="360"/>
                </a:moveTo>
                <a:lnTo>
                  <a:pt x="657" y="360"/>
                </a:lnTo>
                <a:cubicBezTo>
                  <a:pt x="661" y="359"/>
                  <a:pt x="666" y="359"/>
                  <a:pt x="669" y="357"/>
                </a:cubicBezTo>
                <a:cubicBezTo>
                  <a:pt x="681" y="349"/>
                  <a:pt x="693" y="340"/>
                  <a:pt x="705" y="330"/>
                </a:cubicBezTo>
                <a:cubicBezTo>
                  <a:pt x="728" y="312"/>
                  <a:pt x="754" y="302"/>
                  <a:pt x="783" y="300"/>
                </a:cubicBezTo>
                <a:cubicBezTo>
                  <a:pt x="800" y="299"/>
                  <a:pt x="816" y="300"/>
                  <a:pt x="832" y="300"/>
                </a:cubicBezTo>
                <a:cubicBezTo>
                  <a:pt x="839" y="300"/>
                  <a:pt x="846" y="300"/>
                  <a:pt x="853" y="299"/>
                </a:cubicBezTo>
                <a:cubicBezTo>
                  <a:pt x="854" y="298"/>
                  <a:pt x="856" y="294"/>
                  <a:pt x="856" y="292"/>
                </a:cubicBezTo>
                <a:cubicBezTo>
                  <a:pt x="855" y="288"/>
                  <a:pt x="853" y="285"/>
                  <a:pt x="851" y="281"/>
                </a:cubicBezTo>
                <a:cubicBezTo>
                  <a:pt x="842" y="267"/>
                  <a:pt x="832" y="254"/>
                  <a:pt x="825" y="239"/>
                </a:cubicBezTo>
                <a:cubicBezTo>
                  <a:pt x="817" y="221"/>
                  <a:pt x="807" y="203"/>
                  <a:pt x="793" y="188"/>
                </a:cubicBezTo>
                <a:cubicBezTo>
                  <a:pt x="786" y="180"/>
                  <a:pt x="780" y="170"/>
                  <a:pt x="774" y="161"/>
                </a:cubicBezTo>
                <a:cubicBezTo>
                  <a:pt x="772" y="158"/>
                  <a:pt x="770" y="154"/>
                  <a:pt x="767" y="151"/>
                </a:cubicBezTo>
                <a:cubicBezTo>
                  <a:pt x="764" y="147"/>
                  <a:pt x="758" y="144"/>
                  <a:pt x="753" y="146"/>
                </a:cubicBezTo>
                <a:cubicBezTo>
                  <a:pt x="742" y="152"/>
                  <a:pt x="730" y="153"/>
                  <a:pt x="718" y="155"/>
                </a:cubicBezTo>
                <a:cubicBezTo>
                  <a:pt x="708" y="156"/>
                  <a:pt x="699" y="158"/>
                  <a:pt x="690" y="161"/>
                </a:cubicBezTo>
                <a:cubicBezTo>
                  <a:pt x="673" y="166"/>
                  <a:pt x="656" y="172"/>
                  <a:pt x="640" y="179"/>
                </a:cubicBezTo>
                <a:cubicBezTo>
                  <a:pt x="632" y="183"/>
                  <a:pt x="627" y="190"/>
                  <a:pt x="628" y="199"/>
                </a:cubicBezTo>
                <a:cubicBezTo>
                  <a:pt x="629" y="209"/>
                  <a:pt x="631" y="218"/>
                  <a:pt x="631" y="228"/>
                </a:cubicBezTo>
                <a:cubicBezTo>
                  <a:pt x="630" y="273"/>
                  <a:pt x="645" y="316"/>
                  <a:pt x="657" y="360"/>
                </a:cubicBezTo>
                <a:close/>
                <a:moveTo>
                  <a:pt x="335" y="160"/>
                </a:moveTo>
                <a:lnTo>
                  <a:pt x="335" y="160"/>
                </a:lnTo>
                <a:cubicBezTo>
                  <a:pt x="321" y="162"/>
                  <a:pt x="308" y="163"/>
                  <a:pt x="295" y="165"/>
                </a:cubicBezTo>
                <a:cubicBezTo>
                  <a:pt x="284" y="167"/>
                  <a:pt x="275" y="172"/>
                  <a:pt x="267" y="181"/>
                </a:cubicBezTo>
                <a:cubicBezTo>
                  <a:pt x="246" y="201"/>
                  <a:pt x="228" y="222"/>
                  <a:pt x="213" y="247"/>
                </a:cubicBezTo>
                <a:cubicBezTo>
                  <a:pt x="210" y="253"/>
                  <a:pt x="212" y="259"/>
                  <a:pt x="217" y="260"/>
                </a:cubicBezTo>
                <a:cubicBezTo>
                  <a:pt x="231" y="262"/>
                  <a:pt x="244" y="265"/>
                  <a:pt x="257" y="267"/>
                </a:cubicBezTo>
                <a:cubicBezTo>
                  <a:pt x="279" y="269"/>
                  <a:pt x="299" y="277"/>
                  <a:pt x="318" y="288"/>
                </a:cubicBezTo>
                <a:cubicBezTo>
                  <a:pt x="339" y="300"/>
                  <a:pt x="355" y="315"/>
                  <a:pt x="372" y="332"/>
                </a:cubicBezTo>
                <a:cubicBezTo>
                  <a:pt x="374" y="334"/>
                  <a:pt x="379" y="336"/>
                  <a:pt x="382" y="336"/>
                </a:cubicBezTo>
                <a:cubicBezTo>
                  <a:pt x="387" y="336"/>
                  <a:pt x="388" y="331"/>
                  <a:pt x="388" y="327"/>
                </a:cubicBezTo>
                <a:cubicBezTo>
                  <a:pt x="390" y="305"/>
                  <a:pt x="392" y="284"/>
                  <a:pt x="398" y="263"/>
                </a:cubicBezTo>
                <a:cubicBezTo>
                  <a:pt x="403" y="248"/>
                  <a:pt x="408" y="234"/>
                  <a:pt x="412" y="220"/>
                </a:cubicBezTo>
                <a:cubicBezTo>
                  <a:pt x="415" y="210"/>
                  <a:pt x="417" y="199"/>
                  <a:pt x="419" y="188"/>
                </a:cubicBezTo>
                <a:cubicBezTo>
                  <a:pt x="420" y="184"/>
                  <a:pt x="415" y="176"/>
                  <a:pt x="411" y="175"/>
                </a:cubicBezTo>
                <a:cubicBezTo>
                  <a:pt x="386" y="170"/>
                  <a:pt x="361" y="160"/>
                  <a:pt x="335" y="160"/>
                </a:cubicBezTo>
                <a:close/>
                <a:moveTo>
                  <a:pt x="475" y="337"/>
                </a:moveTo>
                <a:lnTo>
                  <a:pt x="475" y="337"/>
                </a:lnTo>
                <a:cubicBezTo>
                  <a:pt x="484" y="342"/>
                  <a:pt x="492" y="339"/>
                  <a:pt x="500" y="340"/>
                </a:cubicBezTo>
                <a:cubicBezTo>
                  <a:pt x="518" y="341"/>
                  <a:pt x="535" y="344"/>
                  <a:pt x="551" y="354"/>
                </a:cubicBezTo>
                <a:cubicBezTo>
                  <a:pt x="552" y="355"/>
                  <a:pt x="553" y="355"/>
                  <a:pt x="554" y="355"/>
                </a:cubicBezTo>
                <a:cubicBezTo>
                  <a:pt x="557" y="355"/>
                  <a:pt x="560" y="355"/>
                  <a:pt x="561" y="353"/>
                </a:cubicBezTo>
                <a:cubicBezTo>
                  <a:pt x="563" y="351"/>
                  <a:pt x="564" y="348"/>
                  <a:pt x="563" y="346"/>
                </a:cubicBezTo>
                <a:cubicBezTo>
                  <a:pt x="559" y="322"/>
                  <a:pt x="554" y="298"/>
                  <a:pt x="549" y="274"/>
                </a:cubicBezTo>
                <a:cubicBezTo>
                  <a:pt x="548" y="268"/>
                  <a:pt x="544" y="264"/>
                  <a:pt x="538" y="263"/>
                </a:cubicBezTo>
                <a:cubicBezTo>
                  <a:pt x="529" y="261"/>
                  <a:pt x="519" y="260"/>
                  <a:pt x="510" y="260"/>
                </a:cubicBezTo>
                <a:cubicBezTo>
                  <a:pt x="497" y="260"/>
                  <a:pt x="486" y="270"/>
                  <a:pt x="483" y="282"/>
                </a:cubicBezTo>
                <a:cubicBezTo>
                  <a:pt x="480" y="296"/>
                  <a:pt x="477" y="311"/>
                  <a:pt x="474" y="326"/>
                </a:cubicBezTo>
                <a:cubicBezTo>
                  <a:pt x="473" y="329"/>
                  <a:pt x="475" y="333"/>
                  <a:pt x="475" y="337"/>
                </a:cubicBezTo>
                <a:close/>
                <a:moveTo>
                  <a:pt x="553" y="418"/>
                </a:moveTo>
                <a:lnTo>
                  <a:pt x="553" y="418"/>
                </a:lnTo>
                <a:cubicBezTo>
                  <a:pt x="552" y="415"/>
                  <a:pt x="552" y="412"/>
                  <a:pt x="551" y="410"/>
                </a:cubicBezTo>
                <a:cubicBezTo>
                  <a:pt x="547" y="405"/>
                  <a:pt x="541" y="400"/>
                  <a:pt x="534" y="400"/>
                </a:cubicBezTo>
                <a:cubicBezTo>
                  <a:pt x="521" y="399"/>
                  <a:pt x="507" y="398"/>
                  <a:pt x="494" y="399"/>
                </a:cubicBezTo>
                <a:cubicBezTo>
                  <a:pt x="484" y="400"/>
                  <a:pt x="477" y="406"/>
                  <a:pt x="470" y="413"/>
                </a:cubicBezTo>
                <a:cubicBezTo>
                  <a:pt x="461" y="424"/>
                  <a:pt x="463" y="441"/>
                  <a:pt x="475" y="449"/>
                </a:cubicBezTo>
                <a:cubicBezTo>
                  <a:pt x="485" y="456"/>
                  <a:pt x="496" y="460"/>
                  <a:pt x="508" y="462"/>
                </a:cubicBezTo>
                <a:cubicBezTo>
                  <a:pt x="512" y="462"/>
                  <a:pt x="517" y="462"/>
                  <a:pt x="520" y="460"/>
                </a:cubicBezTo>
                <a:cubicBezTo>
                  <a:pt x="539" y="452"/>
                  <a:pt x="549" y="437"/>
                  <a:pt x="553" y="41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95" name="Group 1194"/>
          <p:cNvGrpSpPr/>
          <p:nvPr userDrawn="1"/>
        </p:nvGrpSpPr>
        <p:grpSpPr>
          <a:xfrm>
            <a:off x="1568857" y="3128617"/>
            <a:ext cx="344488" cy="500063"/>
            <a:chOff x="2786063" y="3490913"/>
            <a:chExt cx="344488" cy="500063"/>
          </a:xfrm>
          <a:solidFill>
            <a:schemeClr val="bg2"/>
          </a:solidFill>
        </p:grpSpPr>
        <p:sp>
          <p:nvSpPr>
            <p:cNvPr id="1196" name="Freeform 115"/>
            <p:cNvSpPr>
              <a:spLocks noEditPoints="1"/>
            </p:cNvSpPr>
            <p:nvPr/>
          </p:nvSpPr>
          <p:spPr bwMode="auto">
            <a:xfrm>
              <a:off x="2786063" y="3490913"/>
              <a:ext cx="344488" cy="500063"/>
            </a:xfrm>
            <a:custGeom>
              <a:avLst/>
              <a:gdLst>
                <a:gd name="T0" fmla="*/ 280 w 563"/>
                <a:gd name="T1" fmla="*/ 2 h 816"/>
                <a:gd name="T2" fmla="*/ 280 w 563"/>
                <a:gd name="T3" fmla="*/ 2 h 816"/>
                <a:gd name="T4" fmla="*/ 331 w 563"/>
                <a:gd name="T5" fmla="*/ 5 h 816"/>
                <a:gd name="T6" fmla="*/ 378 w 563"/>
                <a:gd name="T7" fmla="*/ 18 h 816"/>
                <a:gd name="T8" fmla="*/ 405 w 563"/>
                <a:gd name="T9" fmla="*/ 27 h 816"/>
                <a:gd name="T10" fmla="*/ 455 w 563"/>
                <a:gd name="T11" fmla="*/ 52 h 816"/>
                <a:gd name="T12" fmla="*/ 534 w 563"/>
                <a:gd name="T13" fmla="*/ 150 h 816"/>
                <a:gd name="T14" fmla="*/ 548 w 563"/>
                <a:gd name="T15" fmla="*/ 184 h 816"/>
                <a:gd name="T16" fmla="*/ 558 w 563"/>
                <a:gd name="T17" fmla="*/ 294 h 816"/>
                <a:gd name="T18" fmla="*/ 552 w 563"/>
                <a:gd name="T19" fmla="*/ 371 h 816"/>
                <a:gd name="T20" fmla="*/ 548 w 563"/>
                <a:gd name="T21" fmla="*/ 395 h 816"/>
                <a:gd name="T22" fmla="*/ 523 w 563"/>
                <a:gd name="T23" fmla="*/ 473 h 816"/>
                <a:gd name="T24" fmla="*/ 481 w 563"/>
                <a:gd name="T25" fmla="*/ 557 h 816"/>
                <a:gd name="T26" fmla="*/ 395 w 563"/>
                <a:gd name="T27" fmla="*/ 682 h 816"/>
                <a:gd name="T28" fmla="*/ 367 w 563"/>
                <a:gd name="T29" fmla="*/ 722 h 816"/>
                <a:gd name="T30" fmla="*/ 351 w 563"/>
                <a:gd name="T31" fmla="*/ 745 h 816"/>
                <a:gd name="T32" fmla="*/ 314 w 563"/>
                <a:gd name="T33" fmla="*/ 794 h 816"/>
                <a:gd name="T34" fmla="*/ 281 w 563"/>
                <a:gd name="T35" fmla="*/ 816 h 816"/>
                <a:gd name="T36" fmla="*/ 233 w 563"/>
                <a:gd name="T37" fmla="*/ 796 h 816"/>
                <a:gd name="T38" fmla="*/ 217 w 563"/>
                <a:gd name="T39" fmla="*/ 773 h 816"/>
                <a:gd name="T40" fmla="*/ 164 w 563"/>
                <a:gd name="T41" fmla="*/ 695 h 816"/>
                <a:gd name="T42" fmla="*/ 128 w 563"/>
                <a:gd name="T43" fmla="*/ 640 h 816"/>
                <a:gd name="T44" fmla="*/ 40 w 563"/>
                <a:gd name="T45" fmla="*/ 474 h 816"/>
                <a:gd name="T46" fmla="*/ 27 w 563"/>
                <a:gd name="T47" fmla="*/ 440 h 816"/>
                <a:gd name="T48" fmla="*/ 2 w 563"/>
                <a:gd name="T49" fmla="*/ 345 h 816"/>
                <a:gd name="T50" fmla="*/ 0 w 563"/>
                <a:gd name="T51" fmla="*/ 329 h 816"/>
                <a:gd name="T52" fmla="*/ 6 w 563"/>
                <a:gd name="T53" fmla="*/ 243 h 816"/>
                <a:gd name="T54" fmla="*/ 18 w 563"/>
                <a:gd name="T55" fmla="*/ 196 h 816"/>
                <a:gd name="T56" fmla="*/ 61 w 563"/>
                <a:gd name="T57" fmla="*/ 117 h 816"/>
                <a:gd name="T58" fmla="*/ 78 w 563"/>
                <a:gd name="T59" fmla="*/ 94 h 816"/>
                <a:gd name="T60" fmla="*/ 103 w 563"/>
                <a:gd name="T61" fmla="*/ 67 h 816"/>
                <a:gd name="T62" fmla="*/ 145 w 563"/>
                <a:gd name="T63" fmla="*/ 35 h 816"/>
                <a:gd name="T64" fmla="*/ 213 w 563"/>
                <a:gd name="T65" fmla="*/ 8 h 816"/>
                <a:gd name="T66" fmla="*/ 280 w 563"/>
                <a:gd name="T67" fmla="*/ 2 h 816"/>
                <a:gd name="T68" fmla="*/ 91 w 563"/>
                <a:gd name="T69" fmla="*/ 298 h 816"/>
                <a:gd name="T70" fmla="*/ 91 w 563"/>
                <a:gd name="T71" fmla="*/ 298 h 816"/>
                <a:gd name="T72" fmla="*/ 93 w 563"/>
                <a:gd name="T73" fmla="*/ 343 h 816"/>
                <a:gd name="T74" fmla="*/ 151 w 563"/>
                <a:gd name="T75" fmla="*/ 500 h 816"/>
                <a:gd name="T76" fmla="*/ 195 w 563"/>
                <a:gd name="T77" fmla="*/ 573 h 816"/>
                <a:gd name="T78" fmla="*/ 253 w 563"/>
                <a:gd name="T79" fmla="*/ 658 h 816"/>
                <a:gd name="T80" fmla="*/ 263 w 563"/>
                <a:gd name="T81" fmla="*/ 671 h 816"/>
                <a:gd name="T82" fmla="*/ 269 w 563"/>
                <a:gd name="T83" fmla="*/ 676 h 816"/>
                <a:gd name="T84" fmla="*/ 276 w 563"/>
                <a:gd name="T85" fmla="*/ 675 h 816"/>
                <a:gd name="T86" fmla="*/ 284 w 563"/>
                <a:gd name="T87" fmla="*/ 666 h 816"/>
                <a:gd name="T88" fmla="*/ 342 w 563"/>
                <a:gd name="T89" fmla="*/ 581 h 816"/>
                <a:gd name="T90" fmla="*/ 423 w 563"/>
                <a:gd name="T91" fmla="*/ 449 h 816"/>
                <a:gd name="T92" fmla="*/ 462 w 563"/>
                <a:gd name="T93" fmla="*/ 312 h 816"/>
                <a:gd name="T94" fmla="*/ 465 w 563"/>
                <a:gd name="T95" fmla="*/ 279 h 816"/>
                <a:gd name="T96" fmla="*/ 465 w 563"/>
                <a:gd name="T97" fmla="*/ 239 h 816"/>
                <a:gd name="T98" fmla="*/ 460 w 563"/>
                <a:gd name="T99" fmla="*/ 211 h 816"/>
                <a:gd name="T100" fmla="*/ 445 w 563"/>
                <a:gd name="T101" fmla="*/ 173 h 816"/>
                <a:gd name="T102" fmla="*/ 422 w 563"/>
                <a:gd name="T103" fmla="*/ 144 h 816"/>
                <a:gd name="T104" fmla="*/ 319 w 563"/>
                <a:gd name="T105" fmla="*/ 93 h 816"/>
                <a:gd name="T106" fmla="*/ 227 w 563"/>
                <a:gd name="T107" fmla="*/ 108 h 816"/>
                <a:gd name="T108" fmla="*/ 208 w 563"/>
                <a:gd name="T109" fmla="*/ 115 h 816"/>
                <a:gd name="T110" fmla="*/ 190 w 563"/>
                <a:gd name="T111" fmla="*/ 125 h 816"/>
                <a:gd name="T112" fmla="*/ 135 w 563"/>
                <a:gd name="T113" fmla="*/ 178 h 816"/>
                <a:gd name="T114" fmla="*/ 128 w 563"/>
                <a:gd name="T115" fmla="*/ 188 h 816"/>
                <a:gd name="T116" fmla="*/ 91 w 563"/>
                <a:gd name="T117" fmla="*/ 29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3" h="816">
                  <a:moveTo>
                    <a:pt x="280" y="2"/>
                  </a:moveTo>
                  <a:lnTo>
                    <a:pt x="280" y="2"/>
                  </a:lnTo>
                  <a:cubicBezTo>
                    <a:pt x="301" y="3"/>
                    <a:pt x="316" y="3"/>
                    <a:pt x="331" y="5"/>
                  </a:cubicBezTo>
                  <a:cubicBezTo>
                    <a:pt x="347" y="8"/>
                    <a:pt x="363" y="13"/>
                    <a:pt x="378" y="18"/>
                  </a:cubicBezTo>
                  <a:cubicBezTo>
                    <a:pt x="387" y="20"/>
                    <a:pt x="396" y="27"/>
                    <a:pt x="405" y="27"/>
                  </a:cubicBezTo>
                  <a:cubicBezTo>
                    <a:pt x="426" y="28"/>
                    <a:pt x="440" y="40"/>
                    <a:pt x="455" y="52"/>
                  </a:cubicBezTo>
                  <a:cubicBezTo>
                    <a:pt x="488" y="80"/>
                    <a:pt x="514" y="112"/>
                    <a:pt x="534" y="150"/>
                  </a:cubicBezTo>
                  <a:cubicBezTo>
                    <a:pt x="540" y="161"/>
                    <a:pt x="545" y="173"/>
                    <a:pt x="548" y="184"/>
                  </a:cubicBezTo>
                  <a:cubicBezTo>
                    <a:pt x="557" y="220"/>
                    <a:pt x="563" y="256"/>
                    <a:pt x="558" y="294"/>
                  </a:cubicBezTo>
                  <a:cubicBezTo>
                    <a:pt x="554" y="319"/>
                    <a:pt x="554" y="345"/>
                    <a:pt x="552" y="371"/>
                  </a:cubicBezTo>
                  <a:cubicBezTo>
                    <a:pt x="551" y="379"/>
                    <a:pt x="550" y="388"/>
                    <a:pt x="548" y="395"/>
                  </a:cubicBezTo>
                  <a:cubicBezTo>
                    <a:pt x="540" y="421"/>
                    <a:pt x="532" y="447"/>
                    <a:pt x="523" y="473"/>
                  </a:cubicBezTo>
                  <a:cubicBezTo>
                    <a:pt x="512" y="503"/>
                    <a:pt x="496" y="530"/>
                    <a:pt x="481" y="557"/>
                  </a:cubicBezTo>
                  <a:cubicBezTo>
                    <a:pt x="456" y="601"/>
                    <a:pt x="426" y="642"/>
                    <a:pt x="395" y="682"/>
                  </a:cubicBezTo>
                  <a:cubicBezTo>
                    <a:pt x="385" y="695"/>
                    <a:pt x="375" y="708"/>
                    <a:pt x="367" y="722"/>
                  </a:cubicBezTo>
                  <a:cubicBezTo>
                    <a:pt x="363" y="730"/>
                    <a:pt x="356" y="738"/>
                    <a:pt x="351" y="745"/>
                  </a:cubicBezTo>
                  <a:cubicBezTo>
                    <a:pt x="338" y="762"/>
                    <a:pt x="325" y="777"/>
                    <a:pt x="314" y="794"/>
                  </a:cubicBezTo>
                  <a:cubicBezTo>
                    <a:pt x="305" y="806"/>
                    <a:pt x="296" y="815"/>
                    <a:pt x="281" y="816"/>
                  </a:cubicBezTo>
                  <a:cubicBezTo>
                    <a:pt x="262" y="816"/>
                    <a:pt x="246" y="811"/>
                    <a:pt x="233" y="796"/>
                  </a:cubicBezTo>
                  <a:cubicBezTo>
                    <a:pt x="227" y="789"/>
                    <a:pt x="222" y="781"/>
                    <a:pt x="217" y="773"/>
                  </a:cubicBezTo>
                  <a:cubicBezTo>
                    <a:pt x="199" y="747"/>
                    <a:pt x="182" y="721"/>
                    <a:pt x="164" y="695"/>
                  </a:cubicBezTo>
                  <a:cubicBezTo>
                    <a:pt x="152" y="677"/>
                    <a:pt x="140" y="658"/>
                    <a:pt x="128" y="640"/>
                  </a:cubicBezTo>
                  <a:cubicBezTo>
                    <a:pt x="92" y="588"/>
                    <a:pt x="61" y="534"/>
                    <a:pt x="40" y="474"/>
                  </a:cubicBezTo>
                  <a:cubicBezTo>
                    <a:pt x="36" y="463"/>
                    <a:pt x="32" y="451"/>
                    <a:pt x="27" y="440"/>
                  </a:cubicBezTo>
                  <a:cubicBezTo>
                    <a:pt x="15" y="409"/>
                    <a:pt x="7" y="378"/>
                    <a:pt x="2" y="345"/>
                  </a:cubicBezTo>
                  <a:cubicBezTo>
                    <a:pt x="1" y="340"/>
                    <a:pt x="0" y="334"/>
                    <a:pt x="0" y="329"/>
                  </a:cubicBezTo>
                  <a:cubicBezTo>
                    <a:pt x="1" y="300"/>
                    <a:pt x="2" y="272"/>
                    <a:pt x="6" y="243"/>
                  </a:cubicBezTo>
                  <a:cubicBezTo>
                    <a:pt x="8" y="227"/>
                    <a:pt x="12" y="211"/>
                    <a:pt x="18" y="196"/>
                  </a:cubicBezTo>
                  <a:cubicBezTo>
                    <a:pt x="30" y="169"/>
                    <a:pt x="41" y="140"/>
                    <a:pt x="61" y="117"/>
                  </a:cubicBezTo>
                  <a:cubicBezTo>
                    <a:pt x="67" y="110"/>
                    <a:pt x="72" y="102"/>
                    <a:pt x="78" y="94"/>
                  </a:cubicBezTo>
                  <a:cubicBezTo>
                    <a:pt x="84" y="83"/>
                    <a:pt x="93" y="75"/>
                    <a:pt x="103" y="67"/>
                  </a:cubicBezTo>
                  <a:cubicBezTo>
                    <a:pt x="117" y="56"/>
                    <a:pt x="129" y="43"/>
                    <a:pt x="145" y="35"/>
                  </a:cubicBezTo>
                  <a:cubicBezTo>
                    <a:pt x="166" y="24"/>
                    <a:pt x="190" y="16"/>
                    <a:pt x="213" y="8"/>
                  </a:cubicBezTo>
                  <a:cubicBezTo>
                    <a:pt x="237" y="0"/>
                    <a:pt x="262" y="2"/>
                    <a:pt x="280" y="2"/>
                  </a:cubicBezTo>
                  <a:close/>
                  <a:moveTo>
                    <a:pt x="91" y="298"/>
                  </a:moveTo>
                  <a:lnTo>
                    <a:pt x="91" y="298"/>
                  </a:lnTo>
                  <a:cubicBezTo>
                    <a:pt x="90" y="313"/>
                    <a:pt x="89" y="328"/>
                    <a:pt x="93" y="343"/>
                  </a:cubicBezTo>
                  <a:cubicBezTo>
                    <a:pt x="108" y="397"/>
                    <a:pt x="126" y="450"/>
                    <a:pt x="151" y="500"/>
                  </a:cubicBezTo>
                  <a:cubicBezTo>
                    <a:pt x="164" y="526"/>
                    <a:pt x="179" y="550"/>
                    <a:pt x="195" y="573"/>
                  </a:cubicBezTo>
                  <a:cubicBezTo>
                    <a:pt x="214" y="602"/>
                    <a:pt x="233" y="630"/>
                    <a:pt x="253" y="658"/>
                  </a:cubicBezTo>
                  <a:cubicBezTo>
                    <a:pt x="256" y="662"/>
                    <a:pt x="259" y="667"/>
                    <a:pt x="263" y="671"/>
                  </a:cubicBezTo>
                  <a:cubicBezTo>
                    <a:pt x="265" y="673"/>
                    <a:pt x="267" y="675"/>
                    <a:pt x="269" y="676"/>
                  </a:cubicBezTo>
                  <a:cubicBezTo>
                    <a:pt x="271" y="676"/>
                    <a:pt x="275" y="676"/>
                    <a:pt x="276" y="675"/>
                  </a:cubicBezTo>
                  <a:cubicBezTo>
                    <a:pt x="280" y="673"/>
                    <a:pt x="282" y="669"/>
                    <a:pt x="284" y="666"/>
                  </a:cubicBezTo>
                  <a:cubicBezTo>
                    <a:pt x="302" y="637"/>
                    <a:pt x="322" y="609"/>
                    <a:pt x="342" y="581"/>
                  </a:cubicBezTo>
                  <a:cubicBezTo>
                    <a:pt x="372" y="539"/>
                    <a:pt x="401" y="496"/>
                    <a:pt x="423" y="449"/>
                  </a:cubicBezTo>
                  <a:cubicBezTo>
                    <a:pt x="444" y="406"/>
                    <a:pt x="459" y="361"/>
                    <a:pt x="462" y="312"/>
                  </a:cubicBezTo>
                  <a:cubicBezTo>
                    <a:pt x="462" y="301"/>
                    <a:pt x="463" y="290"/>
                    <a:pt x="465" y="279"/>
                  </a:cubicBezTo>
                  <a:cubicBezTo>
                    <a:pt x="468" y="266"/>
                    <a:pt x="467" y="252"/>
                    <a:pt x="465" y="239"/>
                  </a:cubicBezTo>
                  <a:cubicBezTo>
                    <a:pt x="463" y="229"/>
                    <a:pt x="462" y="220"/>
                    <a:pt x="460" y="211"/>
                  </a:cubicBezTo>
                  <a:cubicBezTo>
                    <a:pt x="458" y="197"/>
                    <a:pt x="453" y="184"/>
                    <a:pt x="445" y="173"/>
                  </a:cubicBezTo>
                  <a:cubicBezTo>
                    <a:pt x="437" y="163"/>
                    <a:pt x="430" y="153"/>
                    <a:pt x="422" y="144"/>
                  </a:cubicBezTo>
                  <a:cubicBezTo>
                    <a:pt x="396" y="112"/>
                    <a:pt x="361" y="95"/>
                    <a:pt x="319" y="93"/>
                  </a:cubicBezTo>
                  <a:cubicBezTo>
                    <a:pt x="288" y="92"/>
                    <a:pt x="257" y="94"/>
                    <a:pt x="227" y="108"/>
                  </a:cubicBezTo>
                  <a:cubicBezTo>
                    <a:pt x="221" y="111"/>
                    <a:pt x="214" y="112"/>
                    <a:pt x="208" y="115"/>
                  </a:cubicBezTo>
                  <a:cubicBezTo>
                    <a:pt x="202" y="118"/>
                    <a:pt x="196" y="121"/>
                    <a:pt x="190" y="125"/>
                  </a:cubicBezTo>
                  <a:cubicBezTo>
                    <a:pt x="170" y="140"/>
                    <a:pt x="148" y="155"/>
                    <a:pt x="135" y="178"/>
                  </a:cubicBezTo>
                  <a:cubicBezTo>
                    <a:pt x="133" y="182"/>
                    <a:pt x="130" y="185"/>
                    <a:pt x="128" y="188"/>
                  </a:cubicBezTo>
                  <a:cubicBezTo>
                    <a:pt x="102" y="221"/>
                    <a:pt x="89" y="257"/>
                    <a:pt x="91" y="2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7" name="Freeform 116"/>
            <p:cNvSpPr>
              <a:spLocks noEditPoints="1"/>
            </p:cNvSpPr>
            <p:nvPr/>
          </p:nvSpPr>
          <p:spPr bwMode="auto">
            <a:xfrm>
              <a:off x="2873375" y="3587750"/>
              <a:ext cx="163513" cy="168275"/>
            </a:xfrm>
            <a:custGeom>
              <a:avLst/>
              <a:gdLst>
                <a:gd name="T0" fmla="*/ 263 w 266"/>
                <a:gd name="T1" fmla="*/ 108 h 276"/>
                <a:gd name="T2" fmla="*/ 263 w 266"/>
                <a:gd name="T3" fmla="*/ 108 h 276"/>
                <a:gd name="T4" fmla="*/ 258 w 266"/>
                <a:gd name="T5" fmla="*/ 150 h 276"/>
                <a:gd name="T6" fmla="*/ 216 w 266"/>
                <a:gd name="T7" fmla="*/ 223 h 276"/>
                <a:gd name="T8" fmla="*/ 192 w 266"/>
                <a:gd name="T9" fmla="*/ 244 h 276"/>
                <a:gd name="T10" fmla="*/ 153 w 266"/>
                <a:gd name="T11" fmla="*/ 265 h 276"/>
                <a:gd name="T12" fmla="*/ 138 w 266"/>
                <a:gd name="T13" fmla="*/ 269 h 276"/>
                <a:gd name="T14" fmla="*/ 91 w 266"/>
                <a:gd name="T15" fmla="*/ 261 h 276"/>
                <a:gd name="T16" fmla="*/ 54 w 266"/>
                <a:gd name="T17" fmla="*/ 236 h 276"/>
                <a:gd name="T18" fmla="*/ 22 w 266"/>
                <a:gd name="T19" fmla="*/ 195 h 276"/>
                <a:gd name="T20" fmla="*/ 6 w 266"/>
                <a:gd name="T21" fmla="*/ 144 h 276"/>
                <a:gd name="T22" fmla="*/ 15 w 266"/>
                <a:gd name="T23" fmla="*/ 76 h 276"/>
                <a:gd name="T24" fmla="*/ 31 w 266"/>
                <a:gd name="T25" fmla="*/ 48 h 276"/>
                <a:gd name="T26" fmla="*/ 55 w 266"/>
                <a:gd name="T27" fmla="*/ 26 h 276"/>
                <a:gd name="T28" fmla="*/ 91 w 266"/>
                <a:gd name="T29" fmla="*/ 8 h 276"/>
                <a:gd name="T30" fmla="*/ 118 w 266"/>
                <a:gd name="T31" fmla="*/ 2 h 276"/>
                <a:gd name="T32" fmla="*/ 155 w 266"/>
                <a:gd name="T33" fmla="*/ 8 h 276"/>
                <a:gd name="T34" fmla="*/ 194 w 266"/>
                <a:gd name="T35" fmla="*/ 18 h 276"/>
                <a:gd name="T36" fmla="*/ 206 w 266"/>
                <a:gd name="T37" fmla="*/ 22 h 276"/>
                <a:gd name="T38" fmla="*/ 248 w 266"/>
                <a:gd name="T39" fmla="*/ 60 h 276"/>
                <a:gd name="T40" fmla="*/ 263 w 266"/>
                <a:gd name="T41" fmla="*/ 108 h 276"/>
                <a:gd name="T42" fmla="*/ 176 w 266"/>
                <a:gd name="T43" fmla="*/ 120 h 276"/>
                <a:gd name="T44" fmla="*/ 176 w 266"/>
                <a:gd name="T45" fmla="*/ 120 h 276"/>
                <a:gd name="T46" fmla="*/ 154 w 266"/>
                <a:gd name="T47" fmla="*/ 89 h 276"/>
                <a:gd name="T48" fmla="*/ 126 w 266"/>
                <a:gd name="T49" fmla="*/ 84 h 276"/>
                <a:gd name="T50" fmla="*/ 103 w 266"/>
                <a:gd name="T51" fmla="*/ 97 h 276"/>
                <a:gd name="T52" fmla="*/ 100 w 266"/>
                <a:gd name="T53" fmla="*/ 155 h 276"/>
                <a:gd name="T54" fmla="*/ 145 w 266"/>
                <a:gd name="T55" fmla="*/ 170 h 276"/>
                <a:gd name="T56" fmla="*/ 176 w 266"/>
                <a:gd name="T57" fmla="*/ 124 h 276"/>
                <a:gd name="T58" fmla="*/ 176 w 266"/>
                <a:gd name="T59" fmla="*/ 12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76">
                  <a:moveTo>
                    <a:pt x="263" y="108"/>
                  </a:moveTo>
                  <a:lnTo>
                    <a:pt x="263" y="108"/>
                  </a:lnTo>
                  <a:cubicBezTo>
                    <a:pt x="261" y="126"/>
                    <a:pt x="260" y="138"/>
                    <a:pt x="258" y="150"/>
                  </a:cubicBezTo>
                  <a:cubicBezTo>
                    <a:pt x="253" y="180"/>
                    <a:pt x="241" y="205"/>
                    <a:pt x="216" y="223"/>
                  </a:cubicBezTo>
                  <a:cubicBezTo>
                    <a:pt x="207" y="229"/>
                    <a:pt x="199" y="236"/>
                    <a:pt x="192" y="244"/>
                  </a:cubicBezTo>
                  <a:cubicBezTo>
                    <a:pt x="181" y="256"/>
                    <a:pt x="169" y="264"/>
                    <a:pt x="153" y="265"/>
                  </a:cubicBezTo>
                  <a:cubicBezTo>
                    <a:pt x="148" y="266"/>
                    <a:pt x="143" y="267"/>
                    <a:pt x="138" y="269"/>
                  </a:cubicBezTo>
                  <a:cubicBezTo>
                    <a:pt x="120" y="276"/>
                    <a:pt x="105" y="270"/>
                    <a:pt x="91" y="261"/>
                  </a:cubicBezTo>
                  <a:cubicBezTo>
                    <a:pt x="79" y="253"/>
                    <a:pt x="66" y="244"/>
                    <a:pt x="54" y="236"/>
                  </a:cubicBezTo>
                  <a:cubicBezTo>
                    <a:pt x="39" y="226"/>
                    <a:pt x="27" y="212"/>
                    <a:pt x="22" y="195"/>
                  </a:cubicBezTo>
                  <a:cubicBezTo>
                    <a:pt x="16" y="178"/>
                    <a:pt x="10" y="161"/>
                    <a:pt x="6" y="144"/>
                  </a:cubicBezTo>
                  <a:cubicBezTo>
                    <a:pt x="0" y="121"/>
                    <a:pt x="6" y="98"/>
                    <a:pt x="15" y="76"/>
                  </a:cubicBezTo>
                  <a:cubicBezTo>
                    <a:pt x="19" y="66"/>
                    <a:pt x="25" y="57"/>
                    <a:pt x="31" y="48"/>
                  </a:cubicBezTo>
                  <a:cubicBezTo>
                    <a:pt x="36" y="38"/>
                    <a:pt x="44" y="31"/>
                    <a:pt x="55" y="26"/>
                  </a:cubicBezTo>
                  <a:cubicBezTo>
                    <a:pt x="67" y="21"/>
                    <a:pt x="80" y="15"/>
                    <a:pt x="91" y="8"/>
                  </a:cubicBezTo>
                  <a:cubicBezTo>
                    <a:pt x="100" y="3"/>
                    <a:pt x="109" y="0"/>
                    <a:pt x="118" y="2"/>
                  </a:cubicBezTo>
                  <a:cubicBezTo>
                    <a:pt x="131" y="4"/>
                    <a:pt x="143" y="5"/>
                    <a:pt x="155" y="8"/>
                  </a:cubicBezTo>
                  <a:cubicBezTo>
                    <a:pt x="168" y="11"/>
                    <a:pt x="181" y="14"/>
                    <a:pt x="194" y="18"/>
                  </a:cubicBezTo>
                  <a:cubicBezTo>
                    <a:pt x="198" y="19"/>
                    <a:pt x="203" y="20"/>
                    <a:pt x="206" y="22"/>
                  </a:cubicBezTo>
                  <a:cubicBezTo>
                    <a:pt x="221" y="33"/>
                    <a:pt x="237" y="43"/>
                    <a:pt x="248" y="60"/>
                  </a:cubicBezTo>
                  <a:cubicBezTo>
                    <a:pt x="259" y="77"/>
                    <a:pt x="266" y="94"/>
                    <a:pt x="263" y="108"/>
                  </a:cubicBezTo>
                  <a:close/>
                  <a:moveTo>
                    <a:pt x="176" y="120"/>
                  </a:moveTo>
                  <a:lnTo>
                    <a:pt x="176" y="120"/>
                  </a:lnTo>
                  <a:cubicBezTo>
                    <a:pt x="179" y="94"/>
                    <a:pt x="171" y="94"/>
                    <a:pt x="154" y="89"/>
                  </a:cubicBezTo>
                  <a:cubicBezTo>
                    <a:pt x="145" y="85"/>
                    <a:pt x="136" y="84"/>
                    <a:pt x="126" y="84"/>
                  </a:cubicBezTo>
                  <a:cubicBezTo>
                    <a:pt x="116" y="84"/>
                    <a:pt x="109" y="89"/>
                    <a:pt x="103" y="97"/>
                  </a:cubicBezTo>
                  <a:cubicBezTo>
                    <a:pt x="91" y="116"/>
                    <a:pt x="89" y="135"/>
                    <a:pt x="100" y="155"/>
                  </a:cubicBezTo>
                  <a:cubicBezTo>
                    <a:pt x="109" y="170"/>
                    <a:pt x="130" y="177"/>
                    <a:pt x="145" y="170"/>
                  </a:cubicBezTo>
                  <a:cubicBezTo>
                    <a:pt x="166" y="161"/>
                    <a:pt x="178" y="147"/>
                    <a:pt x="176" y="124"/>
                  </a:cubicBezTo>
                  <a:cubicBezTo>
                    <a:pt x="176" y="122"/>
                    <a:pt x="176" y="121"/>
                    <a:pt x="176" y="1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98" name="Group 1197"/>
          <p:cNvGrpSpPr/>
          <p:nvPr userDrawn="1"/>
        </p:nvGrpSpPr>
        <p:grpSpPr>
          <a:xfrm>
            <a:off x="2016532" y="3152429"/>
            <a:ext cx="911225" cy="492126"/>
            <a:chOff x="3233738" y="3514725"/>
            <a:chExt cx="911225" cy="492126"/>
          </a:xfrm>
          <a:solidFill>
            <a:schemeClr val="bg2"/>
          </a:solidFill>
        </p:grpSpPr>
        <p:sp>
          <p:nvSpPr>
            <p:cNvPr id="1199" name="Freeform 117"/>
            <p:cNvSpPr>
              <a:spLocks noEditPoints="1"/>
            </p:cNvSpPr>
            <p:nvPr/>
          </p:nvSpPr>
          <p:spPr bwMode="auto">
            <a:xfrm>
              <a:off x="3233738" y="3516313"/>
              <a:ext cx="649288" cy="490538"/>
            </a:xfrm>
            <a:custGeom>
              <a:avLst/>
              <a:gdLst>
                <a:gd name="T0" fmla="*/ 178 w 1060"/>
                <a:gd name="T1" fmla="*/ 554 h 802"/>
                <a:gd name="T2" fmla="*/ 13 w 1060"/>
                <a:gd name="T3" fmla="*/ 547 h 802"/>
                <a:gd name="T4" fmla="*/ 13 w 1060"/>
                <a:gd name="T5" fmla="*/ 492 h 802"/>
                <a:gd name="T6" fmla="*/ 17 w 1060"/>
                <a:gd name="T7" fmla="*/ 417 h 802"/>
                <a:gd name="T8" fmla="*/ 24 w 1060"/>
                <a:gd name="T9" fmla="*/ 298 h 802"/>
                <a:gd name="T10" fmla="*/ 116 w 1060"/>
                <a:gd name="T11" fmla="*/ 252 h 802"/>
                <a:gd name="T12" fmla="*/ 324 w 1060"/>
                <a:gd name="T13" fmla="*/ 205 h 802"/>
                <a:gd name="T14" fmla="*/ 576 w 1060"/>
                <a:gd name="T15" fmla="*/ 115 h 802"/>
                <a:gd name="T16" fmla="*/ 807 w 1060"/>
                <a:gd name="T17" fmla="*/ 38 h 802"/>
                <a:gd name="T18" fmla="*/ 972 w 1060"/>
                <a:gd name="T19" fmla="*/ 21 h 802"/>
                <a:gd name="T20" fmla="*/ 1045 w 1060"/>
                <a:gd name="T21" fmla="*/ 215 h 802"/>
                <a:gd name="T22" fmla="*/ 1056 w 1060"/>
                <a:gd name="T23" fmla="*/ 427 h 802"/>
                <a:gd name="T24" fmla="*/ 1030 w 1060"/>
                <a:gd name="T25" fmla="*/ 574 h 802"/>
                <a:gd name="T26" fmla="*/ 988 w 1060"/>
                <a:gd name="T27" fmla="*/ 705 h 802"/>
                <a:gd name="T28" fmla="*/ 960 w 1060"/>
                <a:gd name="T29" fmla="*/ 791 h 802"/>
                <a:gd name="T30" fmla="*/ 925 w 1060"/>
                <a:gd name="T31" fmla="*/ 801 h 802"/>
                <a:gd name="T32" fmla="*/ 821 w 1060"/>
                <a:gd name="T33" fmla="*/ 773 h 802"/>
                <a:gd name="T34" fmla="*/ 686 w 1060"/>
                <a:gd name="T35" fmla="*/ 728 h 802"/>
                <a:gd name="T36" fmla="*/ 557 w 1060"/>
                <a:gd name="T37" fmla="*/ 676 h 802"/>
                <a:gd name="T38" fmla="*/ 483 w 1060"/>
                <a:gd name="T39" fmla="*/ 705 h 802"/>
                <a:gd name="T40" fmla="*/ 446 w 1060"/>
                <a:gd name="T41" fmla="*/ 747 h 802"/>
                <a:gd name="T42" fmla="*/ 333 w 1060"/>
                <a:gd name="T43" fmla="*/ 744 h 802"/>
                <a:gd name="T44" fmla="*/ 258 w 1060"/>
                <a:gd name="T45" fmla="*/ 735 h 802"/>
                <a:gd name="T46" fmla="*/ 204 w 1060"/>
                <a:gd name="T47" fmla="*/ 632 h 802"/>
                <a:gd name="T48" fmla="*/ 915 w 1060"/>
                <a:gd name="T49" fmla="*/ 95 h 802"/>
                <a:gd name="T50" fmla="*/ 816 w 1060"/>
                <a:gd name="T51" fmla="*/ 127 h 802"/>
                <a:gd name="T52" fmla="*/ 674 w 1060"/>
                <a:gd name="T53" fmla="*/ 173 h 802"/>
                <a:gd name="T54" fmla="*/ 421 w 1060"/>
                <a:gd name="T55" fmla="*/ 262 h 802"/>
                <a:gd name="T56" fmla="*/ 257 w 1060"/>
                <a:gd name="T57" fmla="*/ 326 h 802"/>
                <a:gd name="T58" fmla="*/ 165 w 1060"/>
                <a:gd name="T59" fmla="*/ 331 h 802"/>
                <a:gd name="T60" fmla="*/ 105 w 1060"/>
                <a:gd name="T61" fmla="*/ 395 h 802"/>
                <a:gd name="T62" fmla="*/ 106 w 1060"/>
                <a:gd name="T63" fmla="*/ 464 h 802"/>
                <a:gd name="T64" fmla="*/ 181 w 1060"/>
                <a:gd name="T65" fmla="*/ 468 h 802"/>
                <a:gd name="T66" fmla="*/ 262 w 1060"/>
                <a:gd name="T67" fmla="*/ 462 h 802"/>
                <a:gd name="T68" fmla="*/ 338 w 1060"/>
                <a:gd name="T69" fmla="*/ 502 h 802"/>
                <a:gd name="T70" fmla="*/ 586 w 1060"/>
                <a:gd name="T71" fmla="*/ 592 h 802"/>
                <a:gd name="T72" fmla="*/ 841 w 1060"/>
                <a:gd name="T73" fmla="*/ 685 h 802"/>
                <a:gd name="T74" fmla="*/ 902 w 1060"/>
                <a:gd name="T75" fmla="*/ 659 h 802"/>
                <a:gd name="T76" fmla="*/ 961 w 1060"/>
                <a:gd name="T77" fmla="*/ 452 h 802"/>
                <a:gd name="T78" fmla="*/ 969 w 1060"/>
                <a:gd name="T79" fmla="*/ 295 h 802"/>
                <a:gd name="T80" fmla="*/ 396 w 1060"/>
                <a:gd name="T81" fmla="*/ 659 h 802"/>
                <a:gd name="T82" fmla="*/ 390 w 1060"/>
                <a:gd name="T83" fmla="*/ 617 h 802"/>
                <a:gd name="T84" fmla="*/ 290 w 1060"/>
                <a:gd name="T85" fmla="*/ 579 h 802"/>
                <a:gd name="T86" fmla="*/ 286 w 1060"/>
                <a:gd name="T87" fmla="*/ 617 h 802"/>
                <a:gd name="T88" fmla="*/ 343 w 1060"/>
                <a:gd name="T89" fmla="*/ 661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0" h="802">
                  <a:moveTo>
                    <a:pt x="190" y="555"/>
                  </a:moveTo>
                  <a:lnTo>
                    <a:pt x="190" y="555"/>
                  </a:lnTo>
                  <a:cubicBezTo>
                    <a:pt x="186" y="554"/>
                    <a:pt x="182" y="553"/>
                    <a:pt x="178" y="554"/>
                  </a:cubicBezTo>
                  <a:cubicBezTo>
                    <a:pt x="147" y="559"/>
                    <a:pt x="116" y="561"/>
                    <a:pt x="85" y="565"/>
                  </a:cubicBezTo>
                  <a:cubicBezTo>
                    <a:pt x="73" y="567"/>
                    <a:pt x="60" y="569"/>
                    <a:pt x="48" y="567"/>
                  </a:cubicBezTo>
                  <a:cubicBezTo>
                    <a:pt x="33" y="565"/>
                    <a:pt x="21" y="560"/>
                    <a:pt x="13" y="547"/>
                  </a:cubicBezTo>
                  <a:cubicBezTo>
                    <a:pt x="9" y="540"/>
                    <a:pt x="5" y="533"/>
                    <a:pt x="2" y="525"/>
                  </a:cubicBezTo>
                  <a:cubicBezTo>
                    <a:pt x="0" y="515"/>
                    <a:pt x="4" y="506"/>
                    <a:pt x="5" y="497"/>
                  </a:cubicBezTo>
                  <a:cubicBezTo>
                    <a:pt x="8" y="495"/>
                    <a:pt x="11" y="493"/>
                    <a:pt x="13" y="492"/>
                  </a:cubicBezTo>
                  <a:cubicBezTo>
                    <a:pt x="14" y="490"/>
                    <a:pt x="15" y="489"/>
                    <a:pt x="15" y="487"/>
                  </a:cubicBezTo>
                  <a:cubicBezTo>
                    <a:pt x="15" y="480"/>
                    <a:pt x="14" y="473"/>
                    <a:pt x="15" y="467"/>
                  </a:cubicBezTo>
                  <a:cubicBezTo>
                    <a:pt x="18" y="450"/>
                    <a:pt x="18" y="434"/>
                    <a:pt x="17" y="417"/>
                  </a:cubicBezTo>
                  <a:cubicBezTo>
                    <a:pt x="17" y="393"/>
                    <a:pt x="18" y="370"/>
                    <a:pt x="19" y="346"/>
                  </a:cubicBezTo>
                  <a:cubicBezTo>
                    <a:pt x="20" y="333"/>
                    <a:pt x="20" y="320"/>
                    <a:pt x="21" y="307"/>
                  </a:cubicBezTo>
                  <a:cubicBezTo>
                    <a:pt x="22" y="304"/>
                    <a:pt x="23" y="301"/>
                    <a:pt x="24" y="298"/>
                  </a:cubicBezTo>
                  <a:cubicBezTo>
                    <a:pt x="30" y="288"/>
                    <a:pt x="37" y="278"/>
                    <a:pt x="43" y="268"/>
                  </a:cubicBezTo>
                  <a:cubicBezTo>
                    <a:pt x="49" y="257"/>
                    <a:pt x="59" y="252"/>
                    <a:pt x="71" y="252"/>
                  </a:cubicBezTo>
                  <a:cubicBezTo>
                    <a:pt x="86" y="252"/>
                    <a:pt x="101" y="252"/>
                    <a:pt x="116" y="252"/>
                  </a:cubicBezTo>
                  <a:cubicBezTo>
                    <a:pt x="141" y="251"/>
                    <a:pt x="166" y="249"/>
                    <a:pt x="190" y="251"/>
                  </a:cubicBezTo>
                  <a:cubicBezTo>
                    <a:pt x="200" y="252"/>
                    <a:pt x="209" y="250"/>
                    <a:pt x="218" y="246"/>
                  </a:cubicBezTo>
                  <a:cubicBezTo>
                    <a:pt x="253" y="230"/>
                    <a:pt x="288" y="217"/>
                    <a:pt x="324" y="205"/>
                  </a:cubicBezTo>
                  <a:cubicBezTo>
                    <a:pt x="362" y="192"/>
                    <a:pt x="400" y="178"/>
                    <a:pt x="438" y="165"/>
                  </a:cubicBezTo>
                  <a:cubicBezTo>
                    <a:pt x="461" y="157"/>
                    <a:pt x="483" y="150"/>
                    <a:pt x="505" y="142"/>
                  </a:cubicBezTo>
                  <a:cubicBezTo>
                    <a:pt x="529" y="134"/>
                    <a:pt x="552" y="124"/>
                    <a:pt x="576" y="115"/>
                  </a:cubicBezTo>
                  <a:cubicBezTo>
                    <a:pt x="601" y="106"/>
                    <a:pt x="626" y="96"/>
                    <a:pt x="653" y="89"/>
                  </a:cubicBezTo>
                  <a:cubicBezTo>
                    <a:pt x="660" y="87"/>
                    <a:pt x="667" y="83"/>
                    <a:pt x="675" y="81"/>
                  </a:cubicBezTo>
                  <a:cubicBezTo>
                    <a:pt x="719" y="66"/>
                    <a:pt x="763" y="52"/>
                    <a:pt x="807" y="38"/>
                  </a:cubicBezTo>
                  <a:cubicBezTo>
                    <a:pt x="839" y="27"/>
                    <a:pt x="870" y="17"/>
                    <a:pt x="903" y="7"/>
                  </a:cubicBezTo>
                  <a:cubicBezTo>
                    <a:pt x="913" y="4"/>
                    <a:pt x="924" y="2"/>
                    <a:pt x="934" y="1"/>
                  </a:cubicBezTo>
                  <a:cubicBezTo>
                    <a:pt x="951" y="0"/>
                    <a:pt x="963" y="6"/>
                    <a:pt x="972" y="21"/>
                  </a:cubicBezTo>
                  <a:cubicBezTo>
                    <a:pt x="982" y="40"/>
                    <a:pt x="994" y="57"/>
                    <a:pt x="1004" y="75"/>
                  </a:cubicBezTo>
                  <a:cubicBezTo>
                    <a:pt x="1015" y="96"/>
                    <a:pt x="1022" y="117"/>
                    <a:pt x="1027" y="140"/>
                  </a:cubicBezTo>
                  <a:cubicBezTo>
                    <a:pt x="1032" y="165"/>
                    <a:pt x="1039" y="190"/>
                    <a:pt x="1045" y="215"/>
                  </a:cubicBezTo>
                  <a:cubicBezTo>
                    <a:pt x="1054" y="254"/>
                    <a:pt x="1059" y="293"/>
                    <a:pt x="1060" y="333"/>
                  </a:cubicBezTo>
                  <a:cubicBezTo>
                    <a:pt x="1060" y="354"/>
                    <a:pt x="1059" y="375"/>
                    <a:pt x="1058" y="396"/>
                  </a:cubicBezTo>
                  <a:cubicBezTo>
                    <a:pt x="1058" y="406"/>
                    <a:pt x="1057" y="417"/>
                    <a:pt x="1056" y="427"/>
                  </a:cubicBezTo>
                  <a:cubicBezTo>
                    <a:pt x="1054" y="442"/>
                    <a:pt x="1052" y="458"/>
                    <a:pt x="1051" y="473"/>
                  </a:cubicBezTo>
                  <a:cubicBezTo>
                    <a:pt x="1049" y="493"/>
                    <a:pt x="1045" y="512"/>
                    <a:pt x="1039" y="531"/>
                  </a:cubicBezTo>
                  <a:cubicBezTo>
                    <a:pt x="1035" y="545"/>
                    <a:pt x="1032" y="559"/>
                    <a:pt x="1030" y="574"/>
                  </a:cubicBezTo>
                  <a:cubicBezTo>
                    <a:pt x="1028" y="584"/>
                    <a:pt x="1026" y="595"/>
                    <a:pt x="1022" y="605"/>
                  </a:cubicBezTo>
                  <a:cubicBezTo>
                    <a:pt x="1017" y="615"/>
                    <a:pt x="1016" y="626"/>
                    <a:pt x="1013" y="636"/>
                  </a:cubicBezTo>
                  <a:cubicBezTo>
                    <a:pt x="1006" y="659"/>
                    <a:pt x="995" y="682"/>
                    <a:pt x="988" y="705"/>
                  </a:cubicBezTo>
                  <a:cubicBezTo>
                    <a:pt x="985" y="717"/>
                    <a:pt x="979" y="727"/>
                    <a:pt x="974" y="738"/>
                  </a:cubicBezTo>
                  <a:cubicBezTo>
                    <a:pt x="970" y="745"/>
                    <a:pt x="968" y="752"/>
                    <a:pt x="971" y="760"/>
                  </a:cubicBezTo>
                  <a:cubicBezTo>
                    <a:pt x="975" y="772"/>
                    <a:pt x="968" y="782"/>
                    <a:pt x="960" y="791"/>
                  </a:cubicBezTo>
                  <a:cubicBezTo>
                    <a:pt x="956" y="795"/>
                    <a:pt x="952" y="797"/>
                    <a:pt x="946" y="802"/>
                  </a:cubicBezTo>
                  <a:cubicBezTo>
                    <a:pt x="943" y="802"/>
                    <a:pt x="937" y="802"/>
                    <a:pt x="932" y="802"/>
                  </a:cubicBezTo>
                  <a:cubicBezTo>
                    <a:pt x="929" y="802"/>
                    <a:pt x="926" y="802"/>
                    <a:pt x="925" y="801"/>
                  </a:cubicBezTo>
                  <a:cubicBezTo>
                    <a:pt x="917" y="794"/>
                    <a:pt x="908" y="794"/>
                    <a:pt x="899" y="796"/>
                  </a:cubicBezTo>
                  <a:cubicBezTo>
                    <a:pt x="897" y="797"/>
                    <a:pt x="895" y="797"/>
                    <a:pt x="892" y="796"/>
                  </a:cubicBezTo>
                  <a:cubicBezTo>
                    <a:pt x="868" y="788"/>
                    <a:pt x="844" y="781"/>
                    <a:pt x="821" y="773"/>
                  </a:cubicBezTo>
                  <a:cubicBezTo>
                    <a:pt x="793" y="763"/>
                    <a:pt x="766" y="754"/>
                    <a:pt x="739" y="744"/>
                  </a:cubicBezTo>
                  <a:cubicBezTo>
                    <a:pt x="732" y="742"/>
                    <a:pt x="725" y="740"/>
                    <a:pt x="718" y="738"/>
                  </a:cubicBezTo>
                  <a:cubicBezTo>
                    <a:pt x="707" y="735"/>
                    <a:pt x="696" y="733"/>
                    <a:pt x="686" y="728"/>
                  </a:cubicBezTo>
                  <a:cubicBezTo>
                    <a:pt x="666" y="720"/>
                    <a:pt x="646" y="711"/>
                    <a:pt x="626" y="702"/>
                  </a:cubicBezTo>
                  <a:cubicBezTo>
                    <a:pt x="623" y="701"/>
                    <a:pt x="620" y="699"/>
                    <a:pt x="616" y="698"/>
                  </a:cubicBezTo>
                  <a:cubicBezTo>
                    <a:pt x="597" y="691"/>
                    <a:pt x="577" y="684"/>
                    <a:pt x="557" y="676"/>
                  </a:cubicBezTo>
                  <a:cubicBezTo>
                    <a:pt x="533" y="668"/>
                    <a:pt x="509" y="659"/>
                    <a:pt x="484" y="650"/>
                  </a:cubicBezTo>
                  <a:cubicBezTo>
                    <a:pt x="478" y="659"/>
                    <a:pt x="481" y="669"/>
                    <a:pt x="481" y="678"/>
                  </a:cubicBezTo>
                  <a:cubicBezTo>
                    <a:pt x="481" y="687"/>
                    <a:pt x="482" y="696"/>
                    <a:pt x="483" y="705"/>
                  </a:cubicBezTo>
                  <a:cubicBezTo>
                    <a:pt x="483" y="718"/>
                    <a:pt x="480" y="729"/>
                    <a:pt x="468" y="736"/>
                  </a:cubicBezTo>
                  <a:cubicBezTo>
                    <a:pt x="464" y="738"/>
                    <a:pt x="461" y="741"/>
                    <a:pt x="458" y="744"/>
                  </a:cubicBezTo>
                  <a:cubicBezTo>
                    <a:pt x="454" y="747"/>
                    <a:pt x="450" y="749"/>
                    <a:pt x="446" y="747"/>
                  </a:cubicBezTo>
                  <a:cubicBezTo>
                    <a:pt x="436" y="743"/>
                    <a:pt x="426" y="745"/>
                    <a:pt x="416" y="746"/>
                  </a:cubicBezTo>
                  <a:cubicBezTo>
                    <a:pt x="396" y="748"/>
                    <a:pt x="376" y="749"/>
                    <a:pt x="356" y="745"/>
                  </a:cubicBezTo>
                  <a:cubicBezTo>
                    <a:pt x="349" y="744"/>
                    <a:pt x="341" y="745"/>
                    <a:pt x="333" y="744"/>
                  </a:cubicBezTo>
                  <a:cubicBezTo>
                    <a:pt x="327" y="744"/>
                    <a:pt x="321" y="743"/>
                    <a:pt x="315" y="743"/>
                  </a:cubicBezTo>
                  <a:cubicBezTo>
                    <a:pt x="309" y="742"/>
                    <a:pt x="303" y="741"/>
                    <a:pt x="297" y="741"/>
                  </a:cubicBezTo>
                  <a:cubicBezTo>
                    <a:pt x="284" y="743"/>
                    <a:pt x="270" y="739"/>
                    <a:pt x="258" y="735"/>
                  </a:cubicBezTo>
                  <a:cubicBezTo>
                    <a:pt x="236" y="728"/>
                    <a:pt x="219" y="714"/>
                    <a:pt x="213" y="689"/>
                  </a:cubicBezTo>
                  <a:cubicBezTo>
                    <a:pt x="210" y="678"/>
                    <a:pt x="208" y="668"/>
                    <a:pt x="207" y="657"/>
                  </a:cubicBezTo>
                  <a:cubicBezTo>
                    <a:pt x="207" y="648"/>
                    <a:pt x="206" y="640"/>
                    <a:pt x="204" y="632"/>
                  </a:cubicBezTo>
                  <a:cubicBezTo>
                    <a:pt x="200" y="607"/>
                    <a:pt x="195" y="582"/>
                    <a:pt x="190" y="555"/>
                  </a:cubicBezTo>
                  <a:close/>
                  <a:moveTo>
                    <a:pt x="915" y="95"/>
                  </a:moveTo>
                  <a:lnTo>
                    <a:pt x="915" y="95"/>
                  </a:lnTo>
                  <a:cubicBezTo>
                    <a:pt x="906" y="97"/>
                    <a:pt x="898" y="98"/>
                    <a:pt x="891" y="102"/>
                  </a:cubicBezTo>
                  <a:cubicBezTo>
                    <a:pt x="875" y="109"/>
                    <a:pt x="857" y="113"/>
                    <a:pt x="840" y="119"/>
                  </a:cubicBezTo>
                  <a:cubicBezTo>
                    <a:pt x="833" y="122"/>
                    <a:pt x="825" y="126"/>
                    <a:pt x="816" y="127"/>
                  </a:cubicBezTo>
                  <a:cubicBezTo>
                    <a:pt x="801" y="128"/>
                    <a:pt x="788" y="135"/>
                    <a:pt x="773" y="140"/>
                  </a:cubicBezTo>
                  <a:cubicBezTo>
                    <a:pt x="771" y="141"/>
                    <a:pt x="769" y="142"/>
                    <a:pt x="767" y="143"/>
                  </a:cubicBezTo>
                  <a:cubicBezTo>
                    <a:pt x="735" y="150"/>
                    <a:pt x="705" y="161"/>
                    <a:pt x="674" y="173"/>
                  </a:cubicBezTo>
                  <a:cubicBezTo>
                    <a:pt x="634" y="187"/>
                    <a:pt x="594" y="202"/>
                    <a:pt x="554" y="215"/>
                  </a:cubicBezTo>
                  <a:cubicBezTo>
                    <a:pt x="531" y="223"/>
                    <a:pt x="508" y="231"/>
                    <a:pt x="486" y="239"/>
                  </a:cubicBezTo>
                  <a:cubicBezTo>
                    <a:pt x="464" y="247"/>
                    <a:pt x="443" y="255"/>
                    <a:pt x="421" y="262"/>
                  </a:cubicBezTo>
                  <a:cubicBezTo>
                    <a:pt x="401" y="269"/>
                    <a:pt x="381" y="277"/>
                    <a:pt x="360" y="283"/>
                  </a:cubicBezTo>
                  <a:cubicBezTo>
                    <a:pt x="337" y="289"/>
                    <a:pt x="316" y="299"/>
                    <a:pt x="294" y="308"/>
                  </a:cubicBezTo>
                  <a:cubicBezTo>
                    <a:pt x="281" y="313"/>
                    <a:pt x="268" y="318"/>
                    <a:pt x="257" y="326"/>
                  </a:cubicBezTo>
                  <a:cubicBezTo>
                    <a:pt x="243" y="334"/>
                    <a:pt x="229" y="334"/>
                    <a:pt x="215" y="331"/>
                  </a:cubicBezTo>
                  <a:cubicBezTo>
                    <a:pt x="207" y="329"/>
                    <a:pt x="199" y="328"/>
                    <a:pt x="190" y="329"/>
                  </a:cubicBezTo>
                  <a:cubicBezTo>
                    <a:pt x="182" y="330"/>
                    <a:pt x="174" y="330"/>
                    <a:pt x="165" y="331"/>
                  </a:cubicBezTo>
                  <a:cubicBezTo>
                    <a:pt x="150" y="334"/>
                    <a:pt x="135" y="332"/>
                    <a:pt x="121" y="337"/>
                  </a:cubicBezTo>
                  <a:cubicBezTo>
                    <a:pt x="112" y="341"/>
                    <a:pt x="106" y="346"/>
                    <a:pt x="106" y="355"/>
                  </a:cubicBezTo>
                  <a:cubicBezTo>
                    <a:pt x="106" y="368"/>
                    <a:pt x="106" y="381"/>
                    <a:pt x="105" y="395"/>
                  </a:cubicBezTo>
                  <a:cubicBezTo>
                    <a:pt x="105" y="399"/>
                    <a:pt x="105" y="404"/>
                    <a:pt x="104" y="409"/>
                  </a:cubicBezTo>
                  <a:cubicBezTo>
                    <a:pt x="104" y="412"/>
                    <a:pt x="103" y="415"/>
                    <a:pt x="104" y="418"/>
                  </a:cubicBezTo>
                  <a:cubicBezTo>
                    <a:pt x="107" y="433"/>
                    <a:pt x="106" y="449"/>
                    <a:pt x="106" y="464"/>
                  </a:cubicBezTo>
                  <a:cubicBezTo>
                    <a:pt x="106" y="467"/>
                    <a:pt x="107" y="470"/>
                    <a:pt x="108" y="473"/>
                  </a:cubicBezTo>
                  <a:cubicBezTo>
                    <a:pt x="111" y="473"/>
                    <a:pt x="114" y="474"/>
                    <a:pt x="116" y="474"/>
                  </a:cubicBezTo>
                  <a:cubicBezTo>
                    <a:pt x="138" y="472"/>
                    <a:pt x="159" y="470"/>
                    <a:pt x="181" y="468"/>
                  </a:cubicBezTo>
                  <a:cubicBezTo>
                    <a:pt x="190" y="467"/>
                    <a:pt x="201" y="467"/>
                    <a:pt x="209" y="463"/>
                  </a:cubicBezTo>
                  <a:cubicBezTo>
                    <a:pt x="217" y="459"/>
                    <a:pt x="225" y="458"/>
                    <a:pt x="233" y="459"/>
                  </a:cubicBezTo>
                  <a:cubicBezTo>
                    <a:pt x="243" y="460"/>
                    <a:pt x="252" y="461"/>
                    <a:pt x="262" y="462"/>
                  </a:cubicBezTo>
                  <a:cubicBezTo>
                    <a:pt x="270" y="462"/>
                    <a:pt x="277" y="466"/>
                    <a:pt x="282" y="472"/>
                  </a:cubicBezTo>
                  <a:cubicBezTo>
                    <a:pt x="285" y="476"/>
                    <a:pt x="288" y="479"/>
                    <a:pt x="292" y="482"/>
                  </a:cubicBezTo>
                  <a:cubicBezTo>
                    <a:pt x="308" y="488"/>
                    <a:pt x="323" y="496"/>
                    <a:pt x="338" y="502"/>
                  </a:cubicBezTo>
                  <a:cubicBezTo>
                    <a:pt x="369" y="514"/>
                    <a:pt x="401" y="524"/>
                    <a:pt x="432" y="536"/>
                  </a:cubicBezTo>
                  <a:cubicBezTo>
                    <a:pt x="465" y="547"/>
                    <a:pt x="497" y="559"/>
                    <a:pt x="530" y="570"/>
                  </a:cubicBezTo>
                  <a:cubicBezTo>
                    <a:pt x="549" y="577"/>
                    <a:pt x="567" y="585"/>
                    <a:pt x="586" y="592"/>
                  </a:cubicBezTo>
                  <a:cubicBezTo>
                    <a:pt x="615" y="602"/>
                    <a:pt x="643" y="613"/>
                    <a:pt x="671" y="625"/>
                  </a:cubicBezTo>
                  <a:cubicBezTo>
                    <a:pt x="688" y="633"/>
                    <a:pt x="705" y="641"/>
                    <a:pt x="723" y="646"/>
                  </a:cubicBezTo>
                  <a:cubicBezTo>
                    <a:pt x="763" y="658"/>
                    <a:pt x="802" y="671"/>
                    <a:pt x="841" y="685"/>
                  </a:cubicBezTo>
                  <a:cubicBezTo>
                    <a:pt x="853" y="689"/>
                    <a:pt x="865" y="693"/>
                    <a:pt x="877" y="697"/>
                  </a:cubicBezTo>
                  <a:cubicBezTo>
                    <a:pt x="884" y="699"/>
                    <a:pt x="888" y="697"/>
                    <a:pt x="891" y="689"/>
                  </a:cubicBezTo>
                  <a:cubicBezTo>
                    <a:pt x="895" y="679"/>
                    <a:pt x="898" y="669"/>
                    <a:pt x="902" y="659"/>
                  </a:cubicBezTo>
                  <a:cubicBezTo>
                    <a:pt x="908" y="644"/>
                    <a:pt x="914" y="630"/>
                    <a:pt x="920" y="616"/>
                  </a:cubicBezTo>
                  <a:cubicBezTo>
                    <a:pt x="934" y="577"/>
                    <a:pt x="943" y="536"/>
                    <a:pt x="952" y="496"/>
                  </a:cubicBezTo>
                  <a:cubicBezTo>
                    <a:pt x="955" y="481"/>
                    <a:pt x="958" y="466"/>
                    <a:pt x="961" y="452"/>
                  </a:cubicBezTo>
                  <a:cubicBezTo>
                    <a:pt x="963" y="435"/>
                    <a:pt x="966" y="418"/>
                    <a:pt x="967" y="402"/>
                  </a:cubicBezTo>
                  <a:cubicBezTo>
                    <a:pt x="969" y="377"/>
                    <a:pt x="969" y="351"/>
                    <a:pt x="970" y="326"/>
                  </a:cubicBezTo>
                  <a:cubicBezTo>
                    <a:pt x="970" y="316"/>
                    <a:pt x="969" y="306"/>
                    <a:pt x="969" y="295"/>
                  </a:cubicBezTo>
                  <a:cubicBezTo>
                    <a:pt x="964" y="242"/>
                    <a:pt x="949" y="191"/>
                    <a:pt x="936" y="140"/>
                  </a:cubicBezTo>
                  <a:cubicBezTo>
                    <a:pt x="932" y="124"/>
                    <a:pt x="924" y="110"/>
                    <a:pt x="915" y="95"/>
                  </a:cubicBezTo>
                  <a:close/>
                  <a:moveTo>
                    <a:pt x="396" y="659"/>
                  </a:moveTo>
                  <a:lnTo>
                    <a:pt x="396" y="659"/>
                  </a:lnTo>
                  <a:cubicBezTo>
                    <a:pt x="396" y="647"/>
                    <a:pt x="396" y="638"/>
                    <a:pt x="397" y="628"/>
                  </a:cubicBezTo>
                  <a:cubicBezTo>
                    <a:pt x="398" y="623"/>
                    <a:pt x="396" y="619"/>
                    <a:pt x="390" y="617"/>
                  </a:cubicBezTo>
                  <a:cubicBezTo>
                    <a:pt x="380" y="613"/>
                    <a:pt x="369" y="609"/>
                    <a:pt x="359" y="605"/>
                  </a:cubicBezTo>
                  <a:cubicBezTo>
                    <a:pt x="346" y="599"/>
                    <a:pt x="332" y="597"/>
                    <a:pt x="320" y="590"/>
                  </a:cubicBezTo>
                  <a:cubicBezTo>
                    <a:pt x="311" y="585"/>
                    <a:pt x="300" y="582"/>
                    <a:pt x="290" y="579"/>
                  </a:cubicBezTo>
                  <a:cubicBezTo>
                    <a:pt x="287" y="578"/>
                    <a:pt x="285" y="578"/>
                    <a:pt x="281" y="577"/>
                  </a:cubicBezTo>
                  <a:cubicBezTo>
                    <a:pt x="281" y="587"/>
                    <a:pt x="280" y="595"/>
                    <a:pt x="283" y="603"/>
                  </a:cubicBezTo>
                  <a:cubicBezTo>
                    <a:pt x="285" y="607"/>
                    <a:pt x="286" y="612"/>
                    <a:pt x="286" y="617"/>
                  </a:cubicBezTo>
                  <a:cubicBezTo>
                    <a:pt x="288" y="629"/>
                    <a:pt x="290" y="642"/>
                    <a:pt x="292" y="654"/>
                  </a:cubicBezTo>
                  <a:cubicBezTo>
                    <a:pt x="300" y="659"/>
                    <a:pt x="308" y="657"/>
                    <a:pt x="317" y="658"/>
                  </a:cubicBezTo>
                  <a:cubicBezTo>
                    <a:pt x="325" y="659"/>
                    <a:pt x="335" y="659"/>
                    <a:pt x="343" y="661"/>
                  </a:cubicBezTo>
                  <a:cubicBezTo>
                    <a:pt x="352" y="663"/>
                    <a:pt x="360" y="659"/>
                    <a:pt x="368" y="661"/>
                  </a:cubicBezTo>
                  <a:cubicBezTo>
                    <a:pt x="377" y="663"/>
                    <a:pt x="386" y="660"/>
                    <a:pt x="396" y="65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Freeform 118"/>
            <p:cNvSpPr>
              <a:spLocks/>
            </p:cNvSpPr>
            <p:nvPr/>
          </p:nvSpPr>
          <p:spPr bwMode="auto">
            <a:xfrm>
              <a:off x="3921125" y="3690938"/>
              <a:ext cx="223838" cy="63500"/>
            </a:xfrm>
            <a:custGeom>
              <a:avLst/>
              <a:gdLst>
                <a:gd name="T0" fmla="*/ 366 w 366"/>
                <a:gd name="T1" fmla="*/ 39 h 105"/>
                <a:gd name="T2" fmla="*/ 366 w 366"/>
                <a:gd name="T3" fmla="*/ 39 h 105"/>
                <a:gd name="T4" fmla="*/ 358 w 366"/>
                <a:gd name="T5" fmla="*/ 61 h 105"/>
                <a:gd name="T6" fmla="*/ 280 w 366"/>
                <a:gd name="T7" fmla="*/ 87 h 105"/>
                <a:gd name="T8" fmla="*/ 185 w 366"/>
                <a:gd name="T9" fmla="*/ 92 h 105"/>
                <a:gd name="T10" fmla="*/ 147 w 366"/>
                <a:gd name="T11" fmla="*/ 94 h 105"/>
                <a:gd name="T12" fmla="*/ 84 w 366"/>
                <a:gd name="T13" fmla="*/ 100 h 105"/>
                <a:gd name="T14" fmla="*/ 36 w 366"/>
                <a:gd name="T15" fmla="*/ 100 h 105"/>
                <a:gd name="T16" fmla="*/ 0 w 366"/>
                <a:gd name="T17" fmla="*/ 50 h 105"/>
                <a:gd name="T18" fmla="*/ 1 w 366"/>
                <a:gd name="T19" fmla="*/ 41 h 105"/>
                <a:gd name="T20" fmla="*/ 9 w 366"/>
                <a:gd name="T21" fmla="*/ 18 h 105"/>
                <a:gd name="T22" fmla="*/ 43 w 366"/>
                <a:gd name="T23" fmla="*/ 4 h 105"/>
                <a:gd name="T24" fmla="*/ 133 w 366"/>
                <a:gd name="T25" fmla="*/ 2 h 105"/>
                <a:gd name="T26" fmla="*/ 279 w 366"/>
                <a:gd name="T27" fmla="*/ 0 h 105"/>
                <a:gd name="T28" fmla="*/ 333 w 366"/>
                <a:gd name="T29" fmla="*/ 8 h 105"/>
                <a:gd name="T30" fmla="*/ 341 w 366"/>
                <a:gd name="T31" fmla="*/ 11 h 105"/>
                <a:gd name="T32" fmla="*/ 357 w 366"/>
                <a:gd name="T33" fmla="*/ 25 h 105"/>
                <a:gd name="T34" fmla="*/ 366 w 366"/>
                <a:gd name="T35"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105">
                  <a:moveTo>
                    <a:pt x="366" y="39"/>
                  </a:moveTo>
                  <a:lnTo>
                    <a:pt x="366" y="39"/>
                  </a:lnTo>
                  <a:cubicBezTo>
                    <a:pt x="363" y="47"/>
                    <a:pt x="361" y="53"/>
                    <a:pt x="358" y="61"/>
                  </a:cubicBezTo>
                  <a:cubicBezTo>
                    <a:pt x="336" y="79"/>
                    <a:pt x="309" y="85"/>
                    <a:pt x="280" y="87"/>
                  </a:cubicBezTo>
                  <a:cubicBezTo>
                    <a:pt x="248" y="89"/>
                    <a:pt x="216" y="90"/>
                    <a:pt x="185" y="92"/>
                  </a:cubicBezTo>
                  <a:cubicBezTo>
                    <a:pt x="172" y="92"/>
                    <a:pt x="159" y="92"/>
                    <a:pt x="147" y="94"/>
                  </a:cubicBezTo>
                  <a:cubicBezTo>
                    <a:pt x="126" y="96"/>
                    <a:pt x="105" y="96"/>
                    <a:pt x="84" y="100"/>
                  </a:cubicBezTo>
                  <a:cubicBezTo>
                    <a:pt x="69" y="104"/>
                    <a:pt x="52" y="105"/>
                    <a:pt x="36" y="100"/>
                  </a:cubicBezTo>
                  <a:cubicBezTo>
                    <a:pt x="15" y="95"/>
                    <a:pt x="0" y="72"/>
                    <a:pt x="0" y="50"/>
                  </a:cubicBezTo>
                  <a:cubicBezTo>
                    <a:pt x="0" y="47"/>
                    <a:pt x="0" y="44"/>
                    <a:pt x="1" y="41"/>
                  </a:cubicBezTo>
                  <a:cubicBezTo>
                    <a:pt x="2" y="33"/>
                    <a:pt x="1" y="25"/>
                    <a:pt x="9" y="18"/>
                  </a:cubicBezTo>
                  <a:cubicBezTo>
                    <a:pt x="19" y="10"/>
                    <a:pt x="29" y="3"/>
                    <a:pt x="43" y="4"/>
                  </a:cubicBezTo>
                  <a:cubicBezTo>
                    <a:pt x="73" y="6"/>
                    <a:pt x="103" y="3"/>
                    <a:pt x="133" y="2"/>
                  </a:cubicBezTo>
                  <a:cubicBezTo>
                    <a:pt x="182" y="1"/>
                    <a:pt x="231" y="0"/>
                    <a:pt x="279" y="0"/>
                  </a:cubicBezTo>
                  <a:cubicBezTo>
                    <a:pt x="297" y="0"/>
                    <a:pt x="315" y="5"/>
                    <a:pt x="333" y="8"/>
                  </a:cubicBezTo>
                  <a:cubicBezTo>
                    <a:pt x="336" y="8"/>
                    <a:pt x="340" y="9"/>
                    <a:pt x="341" y="11"/>
                  </a:cubicBezTo>
                  <a:cubicBezTo>
                    <a:pt x="344" y="19"/>
                    <a:pt x="353" y="19"/>
                    <a:pt x="357" y="25"/>
                  </a:cubicBezTo>
                  <a:cubicBezTo>
                    <a:pt x="360" y="30"/>
                    <a:pt x="363" y="35"/>
                    <a:pt x="366" y="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Freeform 119"/>
            <p:cNvSpPr>
              <a:spLocks/>
            </p:cNvSpPr>
            <p:nvPr/>
          </p:nvSpPr>
          <p:spPr bwMode="auto">
            <a:xfrm>
              <a:off x="3889375" y="3514725"/>
              <a:ext cx="174625" cy="111125"/>
            </a:xfrm>
            <a:custGeom>
              <a:avLst/>
              <a:gdLst>
                <a:gd name="T0" fmla="*/ 284 w 284"/>
                <a:gd name="T1" fmla="*/ 36 h 182"/>
                <a:gd name="T2" fmla="*/ 284 w 284"/>
                <a:gd name="T3" fmla="*/ 36 h 182"/>
                <a:gd name="T4" fmla="*/ 282 w 284"/>
                <a:gd name="T5" fmla="*/ 41 h 182"/>
                <a:gd name="T6" fmla="*/ 273 w 284"/>
                <a:gd name="T7" fmla="*/ 58 h 182"/>
                <a:gd name="T8" fmla="*/ 261 w 284"/>
                <a:gd name="T9" fmla="*/ 74 h 182"/>
                <a:gd name="T10" fmla="*/ 257 w 284"/>
                <a:gd name="T11" fmla="*/ 77 h 182"/>
                <a:gd name="T12" fmla="*/ 221 w 284"/>
                <a:gd name="T13" fmla="*/ 97 h 182"/>
                <a:gd name="T14" fmla="*/ 163 w 284"/>
                <a:gd name="T15" fmla="*/ 122 h 182"/>
                <a:gd name="T16" fmla="*/ 91 w 284"/>
                <a:gd name="T17" fmla="*/ 157 h 182"/>
                <a:gd name="T18" fmla="*/ 82 w 284"/>
                <a:gd name="T19" fmla="*/ 164 h 182"/>
                <a:gd name="T20" fmla="*/ 12 w 284"/>
                <a:gd name="T21" fmla="*/ 156 h 182"/>
                <a:gd name="T22" fmla="*/ 0 w 284"/>
                <a:gd name="T23" fmla="*/ 119 h 182"/>
                <a:gd name="T24" fmla="*/ 13 w 284"/>
                <a:gd name="T25" fmla="*/ 92 h 182"/>
                <a:gd name="T26" fmla="*/ 89 w 284"/>
                <a:gd name="T27" fmla="*/ 50 h 182"/>
                <a:gd name="T28" fmla="*/ 120 w 284"/>
                <a:gd name="T29" fmla="*/ 42 h 182"/>
                <a:gd name="T30" fmla="*/ 142 w 284"/>
                <a:gd name="T31" fmla="*/ 35 h 182"/>
                <a:gd name="T32" fmla="*/ 222 w 284"/>
                <a:gd name="T33" fmla="*/ 8 h 182"/>
                <a:gd name="T34" fmla="*/ 240 w 284"/>
                <a:gd name="T35" fmla="*/ 3 h 182"/>
                <a:gd name="T36" fmla="*/ 278 w 284"/>
                <a:gd name="T37" fmla="*/ 23 h 182"/>
                <a:gd name="T38" fmla="*/ 284 w 284"/>
                <a:gd name="T39" fmla="*/ 3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 h="182">
                  <a:moveTo>
                    <a:pt x="284" y="36"/>
                  </a:moveTo>
                  <a:lnTo>
                    <a:pt x="284" y="36"/>
                  </a:lnTo>
                  <a:cubicBezTo>
                    <a:pt x="283" y="38"/>
                    <a:pt x="283" y="40"/>
                    <a:pt x="282" y="41"/>
                  </a:cubicBezTo>
                  <a:cubicBezTo>
                    <a:pt x="276" y="45"/>
                    <a:pt x="283" y="55"/>
                    <a:pt x="273" y="58"/>
                  </a:cubicBezTo>
                  <a:cubicBezTo>
                    <a:pt x="267" y="60"/>
                    <a:pt x="264" y="67"/>
                    <a:pt x="261" y="74"/>
                  </a:cubicBezTo>
                  <a:cubicBezTo>
                    <a:pt x="261" y="75"/>
                    <a:pt x="259" y="76"/>
                    <a:pt x="257" y="77"/>
                  </a:cubicBezTo>
                  <a:cubicBezTo>
                    <a:pt x="245" y="84"/>
                    <a:pt x="233" y="91"/>
                    <a:pt x="221" y="97"/>
                  </a:cubicBezTo>
                  <a:cubicBezTo>
                    <a:pt x="202" y="106"/>
                    <a:pt x="183" y="114"/>
                    <a:pt x="163" y="122"/>
                  </a:cubicBezTo>
                  <a:cubicBezTo>
                    <a:pt x="138" y="132"/>
                    <a:pt x="114" y="145"/>
                    <a:pt x="91" y="157"/>
                  </a:cubicBezTo>
                  <a:cubicBezTo>
                    <a:pt x="88" y="159"/>
                    <a:pt x="85" y="162"/>
                    <a:pt x="82" y="164"/>
                  </a:cubicBezTo>
                  <a:cubicBezTo>
                    <a:pt x="59" y="182"/>
                    <a:pt x="31" y="178"/>
                    <a:pt x="12" y="156"/>
                  </a:cubicBezTo>
                  <a:cubicBezTo>
                    <a:pt x="3" y="145"/>
                    <a:pt x="0" y="132"/>
                    <a:pt x="0" y="119"/>
                  </a:cubicBezTo>
                  <a:cubicBezTo>
                    <a:pt x="0" y="109"/>
                    <a:pt x="5" y="100"/>
                    <a:pt x="13" y="92"/>
                  </a:cubicBezTo>
                  <a:cubicBezTo>
                    <a:pt x="35" y="72"/>
                    <a:pt x="62" y="61"/>
                    <a:pt x="89" y="50"/>
                  </a:cubicBezTo>
                  <a:cubicBezTo>
                    <a:pt x="98" y="46"/>
                    <a:pt x="108" y="42"/>
                    <a:pt x="120" y="42"/>
                  </a:cubicBezTo>
                  <a:cubicBezTo>
                    <a:pt x="127" y="41"/>
                    <a:pt x="135" y="38"/>
                    <a:pt x="142" y="35"/>
                  </a:cubicBezTo>
                  <a:cubicBezTo>
                    <a:pt x="168" y="24"/>
                    <a:pt x="195" y="15"/>
                    <a:pt x="222" y="8"/>
                  </a:cubicBezTo>
                  <a:cubicBezTo>
                    <a:pt x="228" y="6"/>
                    <a:pt x="234" y="4"/>
                    <a:pt x="240" y="3"/>
                  </a:cubicBezTo>
                  <a:cubicBezTo>
                    <a:pt x="257" y="0"/>
                    <a:pt x="270" y="7"/>
                    <a:pt x="278" y="23"/>
                  </a:cubicBezTo>
                  <a:cubicBezTo>
                    <a:pt x="280" y="27"/>
                    <a:pt x="282" y="31"/>
                    <a:pt x="284" y="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120"/>
            <p:cNvSpPr>
              <a:spLocks/>
            </p:cNvSpPr>
            <p:nvPr/>
          </p:nvSpPr>
          <p:spPr bwMode="auto">
            <a:xfrm>
              <a:off x="3903663" y="3833813"/>
              <a:ext cx="150813" cy="76200"/>
            </a:xfrm>
            <a:custGeom>
              <a:avLst/>
              <a:gdLst>
                <a:gd name="T0" fmla="*/ 247 w 247"/>
                <a:gd name="T1" fmla="*/ 89 h 123"/>
                <a:gd name="T2" fmla="*/ 247 w 247"/>
                <a:gd name="T3" fmla="*/ 89 h 123"/>
                <a:gd name="T4" fmla="*/ 221 w 247"/>
                <a:gd name="T5" fmla="*/ 117 h 123"/>
                <a:gd name="T6" fmla="*/ 190 w 247"/>
                <a:gd name="T7" fmla="*/ 123 h 123"/>
                <a:gd name="T8" fmla="*/ 136 w 247"/>
                <a:gd name="T9" fmla="*/ 116 h 123"/>
                <a:gd name="T10" fmla="*/ 83 w 247"/>
                <a:gd name="T11" fmla="*/ 108 h 123"/>
                <a:gd name="T12" fmla="*/ 69 w 247"/>
                <a:gd name="T13" fmla="*/ 107 h 123"/>
                <a:gd name="T14" fmla="*/ 22 w 247"/>
                <a:gd name="T15" fmla="*/ 90 h 123"/>
                <a:gd name="T16" fmla="*/ 1 w 247"/>
                <a:gd name="T17" fmla="*/ 51 h 123"/>
                <a:gd name="T18" fmla="*/ 4 w 247"/>
                <a:gd name="T19" fmla="*/ 30 h 123"/>
                <a:gd name="T20" fmla="*/ 25 w 247"/>
                <a:gd name="T21" fmla="*/ 7 h 123"/>
                <a:gd name="T22" fmla="*/ 37 w 247"/>
                <a:gd name="T23" fmla="*/ 3 h 123"/>
                <a:gd name="T24" fmla="*/ 61 w 247"/>
                <a:gd name="T25" fmla="*/ 5 h 123"/>
                <a:gd name="T26" fmla="*/ 100 w 247"/>
                <a:gd name="T27" fmla="*/ 19 h 123"/>
                <a:gd name="T28" fmla="*/ 147 w 247"/>
                <a:gd name="T29" fmla="*/ 30 h 123"/>
                <a:gd name="T30" fmla="*/ 190 w 247"/>
                <a:gd name="T31" fmla="*/ 43 h 123"/>
                <a:gd name="T32" fmla="*/ 222 w 247"/>
                <a:gd name="T33" fmla="*/ 60 h 123"/>
                <a:gd name="T34" fmla="*/ 232 w 247"/>
                <a:gd name="T35" fmla="*/ 72 h 123"/>
                <a:gd name="T36" fmla="*/ 239 w 247"/>
                <a:gd name="T37" fmla="*/ 83 h 123"/>
                <a:gd name="T38" fmla="*/ 247 w 247"/>
                <a:gd name="T39" fmla="*/ 8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7" h="123">
                  <a:moveTo>
                    <a:pt x="247" y="89"/>
                  </a:moveTo>
                  <a:lnTo>
                    <a:pt x="247" y="89"/>
                  </a:lnTo>
                  <a:cubicBezTo>
                    <a:pt x="241" y="101"/>
                    <a:pt x="233" y="111"/>
                    <a:pt x="221" y="117"/>
                  </a:cubicBezTo>
                  <a:cubicBezTo>
                    <a:pt x="211" y="122"/>
                    <a:pt x="200" y="123"/>
                    <a:pt x="190" y="123"/>
                  </a:cubicBezTo>
                  <a:cubicBezTo>
                    <a:pt x="172" y="123"/>
                    <a:pt x="154" y="120"/>
                    <a:pt x="136" y="116"/>
                  </a:cubicBezTo>
                  <a:cubicBezTo>
                    <a:pt x="119" y="112"/>
                    <a:pt x="101" y="108"/>
                    <a:pt x="83" y="108"/>
                  </a:cubicBezTo>
                  <a:cubicBezTo>
                    <a:pt x="78" y="108"/>
                    <a:pt x="74" y="107"/>
                    <a:pt x="69" y="107"/>
                  </a:cubicBezTo>
                  <a:cubicBezTo>
                    <a:pt x="51" y="107"/>
                    <a:pt x="36" y="99"/>
                    <a:pt x="22" y="90"/>
                  </a:cubicBezTo>
                  <a:cubicBezTo>
                    <a:pt x="8" y="81"/>
                    <a:pt x="0" y="68"/>
                    <a:pt x="1" y="51"/>
                  </a:cubicBezTo>
                  <a:cubicBezTo>
                    <a:pt x="2" y="44"/>
                    <a:pt x="3" y="37"/>
                    <a:pt x="4" y="30"/>
                  </a:cubicBezTo>
                  <a:cubicBezTo>
                    <a:pt x="6" y="18"/>
                    <a:pt x="14" y="11"/>
                    <a:pt x="25" y="7"/>
                  </a:cubicBezTo>
                  <a:cubicBezTo>
                    <a:pt x="29" y="6"/>
                    <a:pt x="33" y="4"/>
                    <a:pt x="37" y="3"/>
                  </a:cubicBezTo>
                  <a:cubicBezTo>
                    <a:pt x="45" y="0"/>
                    <a:pt x="53" y="0"/>
                    <a:pt x="61" y="5"/>
                  </a:cubicBezTo>
                  <a:cubicBezTo>
                    <a:pt x="73" y="13"/>
                    <a:pt x="86" y="16"/>
                    <a:pt x="100" y="19"/>
                  </a:cubicBezTo>
                  <a:cubicBezTo>
                    <a:pt x="115" y="22"/>
                    <a:pt x="131" y="26"/>
                    <a:pt x="147" y="30"/>
                  </a:cubicBezTo>
                  <a:cubicBezTo>
                    <a:pt x="161" y="34"/>
                    <a:pt x="176" y="38"/>
                    <a:pt x="190" y="43"/>
                  </a:cubicBezTo>
                  <a:cubicBezTo>
                    <a:pt x="201" y="48"/>
                    <a:pt x="211" y="54"/>
                    <a:pt x="222" y="60"/>
                  </a:cubicBezTo>
                  <a:cubicBezTo>
                    <a:pt x="226" y="62"/>
                    <a:pt x="229" y="68"/>
                    <a:pt x="232" y="72"/>
                  </a:cubicBezTo>
                  <a:cubicBezTo>
                    <a:pt x="235" y="75"/>
                    <a:pt x="236" y="79"/>
                    <a:pt x="239" y="83"/>
                  </a:cubicBezTo>
                  <a:cubicBezTo>
                    <a:pt x="241" y="85"/>
                    <a:pt x="244" y="87"/>
                    <a:pt x="247" y="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03" name="Group 1202"/>
          <p:cNvGrpSpPr/>
          <p:nvPr userDrawn="1"/>
        </p:nvGrpSpPr>
        <p:grpSpPr>
          <a:xfrm>
            <a:off x="2999194" y="3100042"/>
            <a:ext cx="733426" cy="582612"/>
            <a:chOff x="4216400" y="3462338"/>
            <a:chExt cx="733426" cy="582612"/>
          </a:xfrm>
          <a:solidFill>
            <a:schemeClr val="bg2"/>
          </a:solidFill>
        </p:grpSpPr>
        <p:sp>
          <p:nvSpPr>
            <p:cNvPr id="1204" name="Freeform 121"/>
            <p:cNvSpPr>
              <a:spLocks noEditPoints="1"/>
            </p:cNvSpPr>
            <p:nvPr/>
          </p:nvSpPr>
          <p:spPr bwMode="auto">
            <a:xfrm>
              <a:off x="4216400" y="3462338"/>
              <a:ext cx="388938" cy="569913"/>
            </a:xfrm>
            <a:custGeom>
              <a:avLst/>
              <a:gdLst>
                <a:gd name="T0" fmla="*/ 196 w 636"/>
                <a:gd name="T1" fmla="*/ 665 h 931"/>
                <a:gd name="T2" fmla="*/ 115 w 636"/>
                <a:gd name="T3" fmla="*/ 676 h 931"/>
                <a:gd name="T4" fmla="*/ 64 w 636"/>
                <a:gd name="T5" fmla="*/ 673 h 931"/>
                <a:gd name="T6" fmla="*/ 28 w 636"/>
                <a:gd name="T7" fmla="*/ 661 h 931"/>
                <a:gd name="T8" fmla="*/ 7 w 636"/>
                <a:gd name="T9" fmla="*/ 593 h 931"/>
                <a:gd name="T10" fmla="*/ 5 w 636"/>
                <a:gd name="T11" fmla="*/ 482 h 931"/>
                <a:gd name="T12" fmla="*/ 43 w 636"/>
                <a:gd name="T13" fmla="*/ 299 h 931"/>
                <a:gd name="T14" fmla="*/ 98 w 636"/>
                <a:gd name="T15" fmla="*/ 276 h 931"/>
                <a:gd name="T16" fmla="*/ 235 w 636"/>
                <a:gd name="T17" fmla="*/ 264 h 931"/>
                <a:gd name="T18" fmla="*/ 348 w 636"/>
                <a:gd name="T19" fmla="*/ 166 h 931"/>
                <a:gd name="T20" fmla="*/ 387 w 636"/>
                <a:gd name="T21" fmla="*/ 136 h 931"/>
                <a:gd name="T22" fmla="*/ 465 w 636"/>
                <a:gd name="T23" fmla="*/ 61 h 931"/>
                <a:gd name="T24" fmla="*/ 527 w 636"/>
                <a:gd name="T25" fmla="*/ 9 h 931"/>
                <a:gd name="T26" fmla="*/ 578 w 636"/>
                <a:gd name="T27" fmla="*/ 1 h 931"/>
                <a:gd name="T28" fmla="*/ 614 w 636"/>
                <a:gd name="T29" fmla="*/ 23 h 931"/>
                <a:gd name="T30" fmla="*/ 629 w 636"/>
                <a:gd name="T31" fmla="*/ 164 h 931"/>
                <a:gd name="T32" fmla="*/ 634 w 636"/>
                <a:gd name="T33" fmla="*/ 264 h 931"/>
                <a:gd name="T34" fmla="*/ 633 w 636"/>
                <a:gd name="T35" fmla="*/ 310 h 931"/>
                <a:gd name="T36" fmla="*/ 632 w 636"/>
                <a:gd name="T37" fmla="*/ 389 h 931"/>
                <a:gd name="T38" fmla="*/ 634 w 636"/>
                <a:gd name="T39" fmla="*/ 551 h 931"/>
                <a:gd name="T40" fmla="*/ 635 w 636"/>
                <a:gd name="T41" fmla="*/ 610 h 931"/>
                <a:gd name="T42" fmla="*/ 628 w 636"/>
                <a:gd name="T43" fmla="*/ 798 h 931"/>
                <a:gd name="T44" fmla="*/ 619 w 636"/>
                <a:gd name="T45" fmla="*/ 893 h 931"/>
                <a:gd name="T46" fmla="*/ 584 w 636"/>
                <a:gd name="T47" fmla="*/ 929 h 931"/>
                <a:gd name="T48" fmla="*/ 548 w 636"/>
                <a:gd name="T49" fmla="*/ 928 h 931"/>
                <a:gd name="T50" fmla="*/ 507 w 636"/>
                <a:gd name="T51" fmla="*/ 893 h 931"/>
                <a:gd name="T52" fmla="*/ 371 w 636"/>
                <a:gd name="T53" fmla="*/ 786 h 931"/>
                <a:gd name="T54" fmla="*/ 278 w 636"/>
                <a:gd name="T55" fmla="*/ 719 h 931"/>
                <a:gd name="T56" fmla="*/ 231 w 636"/>
                <a:gd name="T57" fmla="*/ 687 h 931"/>
                <a:gd name="T58" fmla="*/ 196 w 636"/>
                <a:gd name="T59" fmla="*/ 665 h 931"/>
                <a:gd name="T60" fmla="*/ 101 w 636"/>
                <a:gd name="T61" fmla="*/ 570 h 931"/>
                <a:gd name="T62" fmla="*/ 143 w 636"/>
                <a:gd name="T63" fmla="*/ 573 h 931"/>
                <a:gd name="T64" fmla="*/ 268 w 636"/>
                <a:gd name="T65" fmla="*/ 593 h 931"/>
                <a:gd name="T66" fmla="*/ 368 w 636"/>
                <a:gd name="T67" fmla="*/ 666 h 931"/>
                <a:gd name="T68" fmla="*/ 473 w 636"/>
                <a:gd name="T69" fmla="*/ 744 h 931"/>
                <a:gd name="T70" fmla="*/ 524 w 636"/>
                <a:gd name="T71" fmla="*/ 764 h 931"/>
                <a:gd name="T72" fmla="*/ 528 w 636"/>
                <a:gd name="T73" fmla="*/ 621 h 931"/>
                <a:gd name="T74" fmla="*/ 532 w 636"/>
                <a:gd name="T75" fmla="*/ 327 h 931"/>
                <a:gd name="T76" fmla="*/ 532 w 636"/>
                <a:gd name="T77" fmla="*/ 161 h 931"/>
                <a:gd name="T78" fmla="*/ 522 w 636"/>
                <a:gd name="T79" fmla="*/ 149 h 931"/>
                <a:gd name="T80" fmla="*/ 430 w 636"/>
                <a:gd name="T81" fmla="*/ 229 h 931"/>
                <a:gd name="T82" fmla="*/ 328 w 636"/>
                <a:gd name="T83" fmla="*/ 323 h 931"/>
                <a:gd name="T84" fmla="*/ 246 w 636"/>
                <a:gd name="T85" fmla="*/ 373 h 931"/>
                <a:gd name="T86" fmla="*/ 181 w 636"/>
                <a:gd name="T87" fmla="*/ 375 h 931"/>
                <a:gd name="T88" fmla="*/ 107 w 636"/>
                <a:gd name="T89" fmla="*/ 395 h 931"/>
                <a:gd name="T90" fmla="*/ 102 w 636"/>
                <a:gd name="T91" fmla="*/ 482 h 931"/>
                <a:gd name="T92" fmla="*/ 101 w 636"/>
                <a:gd name="T93" fmla="*/ 57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6" h="931">
                  <a:moveTo>
                    <a:pt x="196" y="665"/>
                  </a:moveTo>
                  <a:lnTo>
                    <a:pt x="196" y="665"/>
                  </a:lnTo>
                  <a:cubicBezTo>
                    <a:pt x="175" y="669"/>
                    <a:pt x="151" y="669"/>
                    <a:pt x="129" y="675"/>
                  </a:cubicBezTo>
                  <a:cubicBezTo>
                    <a:pt x="124" y="676"/>
                    <a:pt x="119" y="676"/>
                    <a:pt x="115" y="676"/>
                  </a:cubicBezTo>
                  <a:cubicBezTo>
                    <a:pt x="102" y="676"/>
                    <a:pt x="90" y="677"/>
                    <a:pt x="78" y="676"/>
                  </a:cubicBezTo>
                  <a:cubicBezTo>
                    <a:pt x="73" y="676"/>
                    <a:pt x="69" y="674"/>
                    <a:pt x="64" y="673"/>
                  </a:cubicBezTo>
                  <a:cubicBezTo>
                    <a:pt x="62" y="672"/>
                    <a:pt x="59" y="669"/>
                    <a:pt x="57" y="670"/>
                  </a:cubicBezTo>
                  <a:cubicBezTo>
                    <a:pt x="44" y="676"/>
                    <a:pt x="36" y="667"/>
                    <a:pt x="28" y="661"/>
                  </a:cubicBezTo>
                  <a:cubicBezTo>
                    <a:pt x="10" y="646"/>
                    <a:pt x="4" y="627"/>
                    <a:pt x="9" y="604"/>
                  </a:cubicBezTo>
                  <a:cubicBezTo>
                    <a:pt x="10" y="600"/>
                    <a:pt x="10" y="597"/>
                    <a:pt x="7" y="593"/>
                  </a:cubicBezTo>
                  <a:cubicBezTo>
                    <a:pt x="0" y="582"/>
                    <a:pt x="3" y="568"/>
                    <a:pt x="0" y="555"/>
                  </a:cubicBezTo>
                  <a:cubicBezTo>
                    <a:pt x="5" y="531"/>
                    <a:pt x="4" y="506"/>
                    <a:pt x="5" y="482"/>
                  </a:cubicBezTo>
                  <a:cubicBezTo>
                    <a:pt x="8" y="436"/>
                    <a:pt x="10" y="389"/>
                    <a:pt x="14" y="343"/>
                  </a:cubicBezTo>
                  <a:cubicBezTo>
                    <a:pt x="15" y="324"/>
                    <a:pt x="25" y="308"/>
                    <a:pt x="43" y="299"/>
                  </a:cubicBezTo>
                  <a:cubicBezTo>
                    <a:pt x="46" y="298"/>
                    <a:pt x="49" y="296"/>
                    <a:pt x="51" y="293"/>
                  </a:cubicBezTo>
                  <a:cubicBezTo>
                    <a:pt x="64" y="280"/>
                    <a:pt x="80" y="277"/>
                    <a:pt x="98" y="276"/>
                  </a:cubicBezTo>
                  <a:cubicBezTo>
                    <a:pt x="130" y="274"/>
                    <a:pt x="163" y="274"/>
                    <a:pt x="196" y="276"/>
                  </a:cubicBezTo>
                  <a:cubicBezTo>
                    <a:pt x="211" y="277"/>
                    <a:pt x="223" y="274"/>
                    <a:pt x="235" y="264"/>
                  </a:cubicBezTo>
                  <a:cubicBezTo>
                    <a:pt x="256" y="248"/>
                    <a:pt x="278" y="232"/>
                    <a:pt x="298" y="214"/>
                  </a:cubicBezTo>
                  <a:cubicBezTo>
                    <a:pt x="315" y="198"/>
                    <a:pt x="331" y="182"/>
                    <a:pt x="348" y="166"/>
                  </a:cubicBezTo>
                  <a:cubicBezTo>
                    <a:pt x="356" y="159"/>
                    <a:pt x="365" y="153"/>
                    <a:pt x="374" y="147"/>
                  </a:cubicBezTo>
                  <a:cubicBezTo>
                    <a:pt x="378" y="143"/>
                    <a:pt x="384" y="141"/>
                    <a:pt x="387" y="136"/>
                  </a:cubicBezTo>
                  <a:cubicBezTo>
                    <a:pt x="400" y="119"/>
                    <a:pt x="417" y="107"/>
                    <a:pt x="432" y="92"/>
                  </a:cubicBezTo>
                  <a:cubicBezTo>
                    <a:pt x="443" y="82"/>
                    <a:pt x="454" y="72"/>
                    <a:pt x="465" y="61"/>
                  </a:cubicBezTo>
                  <a:cubicBezTo>
                    <a:pt x="480" y="47"/>
                    <a:pt x="494" y="33"/>
                    <a:pt x="509" y="19"/>
                  </a:cubicBezTo>
                  <a:cubicBezTo>
                    <a:pt x="514" y="14"/>
                    <a:pt x="520" y="11"/>
                    <a:pt x="527" y="9"/>
                  </a:cubicBezTo>
                  <a:cubicBezTo>
                    <a:pt x="539" y="7"/>
                    <a:pt x="550" y="3"/>
                    <a:pt x="562" y="1"/>
                  </a:cubicBezTo>
                  <a:cubicBezTo>
                    <a:pt x="568" y="0"/>
                    <a:pt x="574" y="0"/>
                    <a:pt x="578" y="1"/>
                  </a:cubicBezTo>
                  <a:cubicBezTo>
                    <a:pt x="588" y="4"/>
                    <a:pt x="596" y="8"/>
                    <a:pt x="605" y="13"/>
                  </a:cubicBezTo>
                  <a:cubicBezTo>
                    <a:pt x="608" y="15"/>
                    <a:pt x="612" y="19"/>
                    <a:pt x="614" y="23"/>
                  </a:cubicBezTo>
                  <a:cubicBezTo>
                    <a:pt x="622" y="43"/>
                    <a:pt x="630" y="63"/>
                    <a:pt x="628" y="86"/>
                  </a:cubicBezTo>
                  <a:cubicBezTo>
                    <a:pt x="626" y="112"/>
                    <a:pt x="627" y="138"/>
                    <a:pt x="629" y="164"/>
                  </a:cubicBezTo>
                  <a:cubicBezTo>
                    <a:pt x="632" y="187"/>
                    <a:pt x="631" y="210"/>
                    <a:pt x="632" y="233"/>
                  </a:cubicBezTo>
                  <a:cubicBezTo>
                    <a:pt x="632" y="243"/>
                    <a:pt x="632" y="254"/>
                    <a:pt x="634" y="264"/>
                  </a:cubicBezTo>
                  <a:cubicBezTo>
                    <a:pt x="635" y="276"/>
                    <a:pt x="636" y="288"/>
                    <a:pt x="633" y="300"/>
                  </a:cubicBezTo>
                  <a:cubicBezTo>
                    <a:pt x="632" y="303"/>
                    <a:pt x="633" y="307"/>
                    <a:pt x="633" y="310"/>
                  </a:cubicBezTo>
                  <a:cubicBezTo>
                    <a:pt x="634" y="318"/>
                    <a:pt x="635" y="327"/>
                    <a:pt x="634" y="335"/>
                  </a:cubicBezTo>
                  <a:cubicBezTo>
                    <a:pt x="631" y="353"/>
                    <a:pt x="632" y="371"/>
                    <a:pt x="632" y="389"/>
                  </a:cubicBezTo>
                  <a:cubicBezTo>
                    <a:pt x="632" y="400"/>
                    <a:pt x="633" y="411"/>
                    <a:pt x="633" y="422"/>
                  </a:cubicBezTo>
                  <a:cubicBezTo>
                    <a:pt x="634" y="465"/>
                    <a:pt x="630" y="508"/>
                    <a:pt x="634" y="551"/>
                  </a:cubicBezTo>
                  <a:cubicBezTo>
                    <a:pt x="634" y="552"/>
                    <a:pt x="634" y="553"/>
                    <a:pt x="634" y="555"/>
                  </a:cubicBezTo>
                  <a:cubicBezTo>
                    <a:pt x="635" y="573"/>
                    <a:pt x="633" y="592"/>
                    <a:pt x="635" y="610"/>
                  </a:cubicBezTo>
                  <a:cubicBezTo>
                    <a:pt x="636" y="620"/>
                    <a:pt x="634" y="630"/>
                    <a:pt x="633" y="640"/>
                  </a:cubicBezTo>
                  <a:cubicBezTo>
                    <a:pt x="632" y="693"/>
                    <a:pt x="630" y="745"/>
                    <a:pt x="628" y="798"/>
                  </a:cubicBezTo>
                  <a:cubicBezTo>
                    <a:pt x="628" y="822"/>
                    <a:pt x="628" y="847"/>
                    <a:pt x="627" y="871"/>
                  </a:cubicBezTo>
                  <a:cubicBezTo>
                    <a:pt x="627" y="880"/>
                    <a:pt x="626" y="887"/>
                    <a:pt x="619" y="893"/>
                  </a:cubicBezTo>
                  <a:cubicBezTo>
                    <a:pt x="615" y="896"/>
                    <a:pt x="613" y="900"/>
                    <a:pt x="611" y="904"/>
                  </a:cubicBezTo>
                  <a:cubicBezTo>
                    <a:pt x="605" y="916"/>
                    <a:pt x="594" y="922"/>
                    <a:pt x="584" y="929"/>
                  </a:cubicBezTo>
                  <a:cubicBezTo>
                    <a:pt x="581" y="931"/>
                    <a:pt x="576" y="931"/>
                    <a:pt x="573" y="931"/>
                  </a:cubicBezTo>
                  <a:cubicBezTo>
                    <a:pt x="564" y="930"/>
                    <a:pt x="556" y="929"/>
                    <a:pt x="548" y="928"/>
                  </a:cubicBezTo>
                  <a:cubicBezTo>
                    <a:pt x="545" y="927"/>
                    <a:pt x="540" y="925"/>
                    <a:pt x="538" y="922"/>
                  </a:cubicBezTo>
                  <a:cubicBezTo>
                    <a:pt x="527" y="913"/>
                    <a:pt x="516" y="903"/>
                    <a:pt x="507" y="893"/>
                  </a:cubicBezTo>
                  <a:cubicBezTo>
                    <a:pt x="488" y="870"/>
                    <a:pt x="466" y="853"/>
                    <a:pt x="441" y="838"/>
                  </a:cubicBezTo>
                  <a:cubicBezTo>
                    <a:pt x="416" y="823"/>
                    <a:pt x="393" y="805"/>
                    <a:pt x="371" y="786"/>
                  </a:cubicBezTo>
                  <a:cubicBezTo>
                    <a:pt x="355" y="772"/>
                    <a:pt x="338" y="760"/>
                    <a:pt x="320" y="748"/>
                  </a:cubicBezTo>
                  <a:cubicBezTo>
                    <a:pt x="307" y="738"/>
                    <a:pt x="292" y="729"/>
                    <a:pt x="278" y="719"/>
                  </a:cubicBezTo>
                  <a:cubicBezTo>
                    <a:pt x="269" y="713"/>
                    <a:pt x="259" y="707"/>
                    <a:pt x="249" y="700"/>
                  </a:cubicBezTo>
                  <a:cubicBezTo>
                    <a:pt x="243" y="696"/>
                    <a:pt x="238" y="691"/>
                    <a:pt x="231" y="687"/>
                  </a:cubicBezTo>
                  <a:cubicBezTo>
                    <a:pt x="227" y="684"/>
                    <a:pt x="222" y="681"/>
                    <a:pt x="218" y="678"/>
                  </a:cubicBezTo>
                  <a:cubicBezTo>
                    <a:pt x="211" y="674"/>
                    <a:pt x="205" y="671"/>
                    <a:pt x="196" y="665"/>
                  </a:cubicBezTo>
                  <a:close/>
                  <a:moveTo>
                    <a:pt x="101" y="570"/>
                  </a:moveTo>
                  <a:lnTo>
                    <a:pt x="101" y="570"/>
                  </a:lnTo>
                  <a:cubicBezTo>
                    <a:pt x="107" y="570"/>
                    <a:pt x="113" y="569"/>
                    <a:pt x="117" y="571"/>
                  </a:cubicBezTo>
                  <a:cubicBezTo>
                    <a:pt x="125" y="576"/>
                    <a:pt x="134" y="574"/>
                    <a:pt x="143" y="573"/>
                  </a:cubicBezTo>
                  <a:cubicBezTo>
                    <a:pt x="168" y="569"/>
                    <a:pt x="194" y="570"/>
                    <a:pt x="220" y="570"/>
                  </a:cubicBezTo>
                  <a:cubicBezTo>
                    <a:pt x="239" y="570"/>
                    <a:pt x="256" y="577"/>
                    <a:pt x="268" y="593"/>
                  </a:cubicBezTo>
                  <a:cubicBezTo>
                    <a:pt x="275" y="602"/>
                    <a:pt x="283" y="608"/>
                    <a:pt x="292" y="615"/>
                  </a:cubicBezTo>
                  <a:cubicBezTo>
                    <a:pt x="318" y="632"/>
                    <a:pt x="343" y="649"/>
                    <a:pt x="368" y="666"/>
                  </a:cubicBezTo>
                  <a:cubicBezTo>
                    <a:pt x="391" y="683"/>
                    <a:pt x="414" y="700"/>
                    <a:pt x="437" y="717"/>
                  </a:cubicBezTo>
                  <a:cubicBezTo>
                    <a:pt x="449" y="726"/>
                    <a:pt x="461" y="736"/>
                    <a:pt x="473" y="744"/>
                  </a:cubicBezTo>
                  <a:cubicBezTo>
                    <a:pt x="488" y="755"/>
                    <a:pt x="502" y="767"/>
                    <a:pt x="520" y="774"/>
                  </a:cubicBezTo>
                  <a:cubicBezTo>
                    <a:pt x="522" y="770"/>
                    <a:pt x="524" y="768"/>
                    <a:pt x="524" y="764"/>
                  </a:cubicBezTo>
                  <a:cubicBezTo>
                    <a:pt x="525" y="751"/>
                    <a:pt x="524" y="737"/>
                    <a:pt x="525" y="724"/>
                  </a:cubicBezTo>
                  <a:cubicBezTo>
                    <a:pt x="526" y="690"/>
                    <a:pt x="528" y="655"/>
                    <a:pt x="528" y="621"/>
                  </a:cubicBezTo>
                  <a:cubicBezTo>
                    <a:pt x="529" y="572"/>
                    <a:pt x="528" y="522"/>
                    <a:pt x="529" y="472"/>
                  </a:cubicBezTo>
                  <a:cubicBezTo>
                    <a:pt x="529" y="424"/>
                    <a:pt x="530" y="375"/>
                    <a:pt x="532" y="327"/>
                  </a:cubicBezTo>
                  <a:cubicBezTo>
                    <a:pt x="532" y="291"/>
                    <a:pt x="536" y="256"/>
                    <a:pt x="534" y="221"/>
                  </a:cubicBezTo>
                  <a:cubicBezTo>
                    <a:pt x="533" y="201"/>
                    <a:pt x="533" y="181"/>
                    <a:pt x="532" y="161"/>
                  </a:cubicBezTo>
                  <a:cubicBezTo>
                    <a:pt x="532" y="156"/>
                    <a:pt x="533" y="150"/>
                    <a:pt x="528" y="146"/>
                  </a:cubicBezTo>
                  <a:cubicBezTo>
                    <a:pt x="526" y="147"/>
                    <a:pt x="524" y="147"/>
                    <a:pt x="522" y="149"/>
                  </a:cubicBezTo>
                  <a:cubicBezTo>
                    <a:pt x="498" y="173"/>
                    <a:pt x="472" y="194"/>
                    <a:pt x="446" y="216"/>
                  </a:cubicBezTo>
                  <a:cubicBezTo>
                    <a:pt x="441" y="221"/>
                    <a:pt x="435" y="224"/>
                    <a:pt x="430" y="229"/>
                  </a:cubicBezTo>
                  <a:cubicBezTo>
                    <a:pt x="408" y="249"/>
                    <a:pt x="387" y="270"/>
                    <a:pt x="365" y="291"/>
                  </a:cubicBezTo>
                  <a:cubicBezTo>
                    <a:pt x="353" y="302"/>
                    <a:pt x="341" y="313"/>
                    <a:pt x="328" y="323"/>
                  </a:cubicBezTo>
                  <a:cubicBezTo>
                    <a:pt x="316" y="333"/>
                    <a:pt x="300" y="341"/>
                    <a:pt x="288" y="351"/>
                  </a:cubicBezTo>
                  <a:cubicBezTo>
                    <a:pt x="276" y="363"/>
                    <a:pt x="257" y="360"/>
                    <a:pt x="246" y="373"/>
                  </a:cubicBezTo>
                  <a:cubicBezTo>
                    <a:pt x="245" y="375"/>
                    <a:pt x="241" y="375"/>
                    <a:pt x="238" y="375"/>
                  </a:cubicBezTo>
                  <a:cubicBezTo>
                    <a:pt x="219" y="375"/>
                    <a:pt x="200" y="376"/>
                    <a:pt x="181" y="375"/>
                  </a:cubicBezTo>
                  <a:cubicBezTo>
                    <a:pt x="162" y="374"/>
                    <a:pt x="143" y="374"/>
                    <a:pt x="124" y="377"/>
                  </a:cubicBezTo>
                  <a:cubicBezTo>
                    <a:pt x="110" y="380"/>
                    <a:pt x="109" y="381"/>
                    <a:pt x="107" y="395"/>
                  </a:cubicBezTo>
                  <a:cubicBezTo>
                    <a:pt x="106" y="410"/>
                    <a:pt x="105" y="425"/>
                    <a:pt x="104" y="440"/>
                  </a:cubicBezTo>
                  <a:cubicBezTo>
                    <a:pt x="103" y="454"/>
                    <a:pt x="102" y="468"/>
                    <a:pt x="102" y="482"/>
                  </a:cubicBezTo>
                  <a:cubicBezTo>
                    <a:pt x="100" y="506"/>
                    <a:pt x="104" y="530"/>
                    <a:pt x="100" y="554"/>
                  </a:cubicBezTo>
                  <a:cubicBezTo>
                    <a:pt x="99" y="558"/>
                    <a:pt x="101" y="563"/>
                    <a:pt x="101" y="5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5" name="Freeform 122"/>
            <p:cNvSpPr>
              <a:spLocks/>
            </p:cNvSpPr>
            <p:nvPr/>
          </p:nvSpPr>
          <p:spPr bwMode="auto">
            <a:xfrm>
              <a:off x="4716463" y="3482975"/>
              <a:ext cx="233363" cy="561975"/>
            </a:xfrm>
            <a:custGeom>
              <a:avLst/>
              <a:gdLst>
                <a:gd name="T0" fmla="*/ 69 w 380"/>
                <a:gd name="T1" fmla="*/ 918 h 918"/>
                <a:gd name="T2" fmla="*/ 69 w 380"/>
                <a:gd name="T3" fmla="*/ 918 h 918"/>
                <a:gd name="T4" fmla="*/ 38 w 380"/>
                <a:gd name="T5" fmla="*/ 908 h 918"/>
                <a:gd name="T6" fmla="*/ 12 w 380"/>
                <a:gd name="T7" fmla="*/ 881 h 918"/>
                <a:gd name="T8" fmla="*/ 7 w 380"/>
                <a:gd name="T9" fmla="*/ 874 h 918"/>
                <a:gd name="T10" fmla="*/ 9 w 380"/>
                <a:gd name="T11" fmla="*/ 846 h 918"/>
                <a:gd name="T12" fmla="*/ 33 w 380"/>
                <a:gd name="T13" fmla="*/ 825 h 918"/>
                <a:gd name="T14" fmla="*/ 91 w 380"/>
                <a:gd name="T15" fmla="*/ 795 h 918"/>
                <a:gd name="T16" fmla="*/ 158 w 380"/>
                <a:gd name="T17" fmla="*/ 742 h 918"/>
                <a:gd name="T18" fmla="*/ 209 w 380"/>
                <a:gd name="T19" fmla="*/ 672 h 918"/>
                <a:gd name="T20" fmla="*/ 251 w 380"/>
                <a:gd name="T21" fmla="*/ 578 h 918"/>
                <a:gd name="T22" fmla="*/ 262 w 380"/>
                <a:gd name="T23" fmla="*/ 535 h 918"/>
                <a:gd name="T24" fmla="*/ 272 w 380"/>
                <a:gd name="T25" fmla="*/ 466 h 918"/>
                <a:gd name="T26" fmla="*/ 273 w 380"/>
                <a:gd name="T27" fmla="*/ 450 h 918"/>
                <a:gd name="T28" fmla="*/ 275 w 380"/>
                <a:gd name="T29" fmla="*/ 405 h 918"/>
                <a:gd name="T30" fmla="*/ 272 w 380"/>
                <a:gd name="T31" fmla="*/ 336 h 918"/>
                <a:gd name="T32" fmla="*/ 260 w 380"/>
                <a:gd name="T33" fmla="*/ 275 h 918"/>
                <a:gd name="T34" fmla="*/ 251 w 380"/>
                <a:gd name="T35" fmla="*/ 246 h 918"/>
                <a:gd name="T36" fmla="*/ 241 w 380"/>
                <a:gd name="T37" fmla="*/ 222 h 918"/>
                <a:gd name="T38" fmla="*/ 225 w 380"/>
                <a:gd name="T39" fmla="*/ 196 h 918"/>
                <a:gd name="T40" fmla="*/ 214 w 380"/>
                <a:gd name="T41" fmla="*/ 182 h 918"/>
                <a:gd name="T42" fmla="*/ 196 w 380"/>
                <a:gd name="T43" fmla="*/ 152 h 918"/>
                <a:gd name="T44" fmla="*/ 139 w 380"/>
                <a:gd name="T45" fmla="*/ 86 h 918"/>
                <a:gd name="T46" fmla="*/ 122 w 380"/>
                <a:gd name="T47" fmla="*/ 68 h 918"/>
                <a:gd name="T48" fmla="*/ 119 w 380"/>
                <a:gd name="T49" fmla="*/ 23 h 918"/>
                <a:gd name="T50" fmla="*/ 126 w 380"/>
                <a:gd name="T51" fmla="*/ 15 h 918"/>
                <a:gd name="T52" fmla="*/ 183 w 380"/>
                <a:gd name="T53" fmla="*/ 9 h 918"/>
                <a:gd name="T54" fmla="*/ 232 w 380"/>
                <a:gd name="T55" fmla="*/ 48 h 918"/>
                <a:gd name="T56" fmla="*/ 253 w 380"/>
                <a:gd name="T57" fmla="*/ 71 h 918"/>
                <a:gd name="T58" fmla="*/ 287 w 380"/>
                <a:gd name="T59" fmla="*/ 114 h 918"/>
                <a:gd name="T60" fmla="*/ 336 w 380"/>
                <a:gd name="T61" fmla="*/ 201 h 918"/>
                <a:gd name="T62" fmla="*/ 342 w 380"/>
                <a:gd name="T63" fmla="*/ 214 h 918"/>
                <a:gd name="T64" fmla="*/ 359 w 380"/>
                <a:gd name="T65" fmla="*/ 262 h 918"/>
                <a:gd name="T66" fmla="*/ 366 w 380"/>
                <a:gd name="T67" fmla="*/ 290 h 918"/>
                <a:gd name="T68" fmla="*/ 376 w 380"/>
                <a:gd name="T69" fmla="*/ 350 h 918"/>
                <a:gd name="T70" fmla="*/ 380 w 380"/>
                <a:gd name="T71" fmla="*/ 411 h 918"/>
                <a:gd name="T72" fmla="*/ 373 w 380"/>
                <a:gd name="T73" fmla="*/ 526 h 918"/>
                <a:gd name="T74" fmla="*/ 356 w 380"/>
                <a:gd name="T75" fmla="*/ 603 h 918"/>
                <a:gd name="T76" fmla="*/ 330 w 380"/>
                <a:gd name="T77" fmla="*/ 680 h 918"/>
                <a:gd name="T78" fmla="*/ 298 w 380"/>
                <a:gd name="T79" fmla="*/ 743 h 918"/>
                <a:gd name="T80" fmla="*/ 296 w 380"/>
                <a:gd name="T81" fmla="*/ 747 h 918"/>
                <a:gd name="T82" fmla="*/ 279 w 380"/>
                <a:gd name="T83" fmla="*/ 772 h 918"/>
                <a:gd name="T84" fmla="*/ 250 w 380"/>
                <a:gd name="T85" fmla="*/ 809 h 918"/>
                <a:gd name="T86" fmla="*/ 205 w 380"/>
                <a:gd name="T87" fmla="*/ 850 h 918"/>
                <a:gd name="T88" fmla="*/ 192 w 380"/>
                <a:gd name="T89" fmla="*/ 859 h 918"/>
                <a:gd name="T90" fmla="*/ 158 w 380"/>
                <a:gd name="T91" fmla="*/ 877 h 918"/>
                <a:gd name="T92" fmla="*/ 101 w 380"/>
                <a:gd name="T93" fmla="*/ 908 h 918"/>
                <a:gd name="T94" fmla="*/ 69 w 380"/>
                <a:gd name="T95"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0" h="918">
                  <a:moveTo>
                    <a:pt x="69" y="918"/>
                  </a:moveTo>
                  <a:lnTo>
                    <a:pt x="69" y="918"/>
                  </a:lnTo>
                  <a:cubicBezTo>
                    <a:pt x="60" y="913"/>
                    <a:pt x="48" y="914"/>
                    <a:pt x="38" y="908"/>
                  </a:cubicBezTo>
                  <a:cubicBezTo>
                    <a:pt x="27" y="901"/>
                    <a:pt x="15" y="896"/>
                    <a:pt x="12" y="881"/>
                  </a:cubicBezTo>
                  <a:cubicBezTo>
                    <a:pt x="11" y="879"/>
                    <a:pt x="9" y="876"/>
                    <a:pt x="7" y="874"/>
                  </a:cubicBezTo>
                  <a:cubicBezTo>
                    <a:pt x="0" y="864"/>
                    <a:pt x="2" y="854"/>
                    <a:pt x="9" y="846"/>
                  </a:cubicBezTo>
                  <a:cubicBezTo>
                    <a:pt x="15" y="837"/>
                    <a:pt x="22" y="830"/>
                    <a:pt x="33" y="825"/>
                  </a:cubicBezTo>
                  <a:cubicBezTo>
                    <a:pt x="53" y="816"/>
                    <a:pt x="72" y="806"/>
                    <a:pt x="91" y="795"/>
                  </a:cubicBezTo>
                  <a:cubicBezTo>
                    <a:pt x="117" y="782"/>
                    <a:pt x="138" y="763"/>
                    <a:pt x="158" y="742"/>
                  </a:cubicBezTo>
                  <a:cubicBezTo>
                    <a:pt x="179" y="721"/>
                    <a:pt x="196" y="698"/>
                    <a:pt x="209" y="672"/>
                  </a:cubicBezTo>
                  <a:cubicBezTo>
                    <a:pt x="225" y="641"/>
                    <a:pt x="238" y="610"/>
                    <a:pt x="251" y="578"/>
                  </a:cubicBezTo>
                  <a:cubicBezTo>
                    <a:pt x="256" y="564"/>
                    <a:pt x="261" y="550"/>
                    <a:pt x="262" y="535"/>
                  </a:cubicBezTo>
                  <a:cubicBezTo>
                    <a:pt x="264" y="512"/>
                    <a:pt x="269" y="489"/>
                    <a:pt x="272" y="466"/>
                  </a:cubicBezTo>
                  <a:cubicBezTo>
                    <a:pt x="273" y="461"/>
                    <a:pt x="273" y="455"/>
                    <a:pt x="273" y="450"/>
                  </a:cubicBezTo>
                  <a:cubicBezTo>
                    <a:pt x="274" y="435"/>
                    <a:pt x="276" y="420"/>
                    <a:pt x="275" y="405"/>
                  </a:cubicBezTo>
                  <a:cubicBezTo>
                    <a:pt x="275" y="382"/>
                    <a:pt x="275" y="359"/>
                    <a:pt x="272" y="336"/>
                  </a:cubicBezTo>
                  <a:cubicBezTo>
                    <a:pt x="270" y="315"/>
                    <a:pt x="265" y="295"/>
                    <a:pt x="260" y="275"/>
                  </a:cubicBezTo>
                  <a:cubicBezTo>
                    <a:pt x="258" y="265"/>
                    <a:pt x="254" y="256"/>
                    <a:pt x="251" y="246"/>
                  </a:cubicBezTo>
                  <a:cubicBezTo>
                    <a:pt x="248" y="238"/>
                    <a:pt x="245" y="230"/>
                    <a:pt x="241" y="222"/>
                  </a:cubicBezTo>
                  <a:cubicBezTo>
                    <a:pt x="236" y="213"/>
                    <a:pt x="231" y="204"/>
                    <a:pt x="225" y="196"/>
                  </a:cubicBezTo>
                  <a:cubicBezTo>
                    <a:pt x="222" y="191"/>
                    <a:pt x="217" y="187"/>
                    <a:pt x="214" y="182"/>
                  </a:cubicBezTo>
                  <a:cubicBezTo>
                    <a:pt x="208" y="172"/>
                    <a:pt x="202" y="162"/>
                    <a:pt x="196" y="152"/>
                  </a:cubicBezTo>
                  <a:cubicBezTo>
                    <a:pt x="181" y="126"/>
                    <a:pt x="161" y="105"/>
                    <a:pt x="139" y="86"/>
                  </a:cubicBezTo>
                  <a:cubicBezTo>
                    <a:pt x="133" y="80"/>
                    <a:pt x="126" y="75"/>
                    <a:pt x="122" y="68"/>
                  </a:cubicBezTo>
                  <a:cubicBezTo>
                    <a:pt x="113" y="53"/>
                    <a:pt x="113" y="40"/>
                    <a:pt x="119" y="23"/>
                  </a:cubicBezTo>
                  <a:cubicBezTo>
                    <a:pt x="121" y="20"/>
                    <a:pt x="123" y="18"/>
                    <a:pt x="126" y="15"/>
                  </a:cubicBezTo>
                  <a:cubicBezTo>
                    <a:pt x="143" y="1"/>
                    <a:pt x="163" y="0"/>
                    <a:pt x="183" y="9"/>
                  </a:cubicBezTo>
                  <a:cubicBezTo>
                    <a:pt x="203" y="18"/>
                    <a:pt x="217" y="33"/>
                    <a:pt x="232" y="48"/>
                  </a:cubicBezTo>
                  <a:cubicBezTo>
                    <a:pt x="239" y="56"/>
                    <a:pt x="246" y="63"/>
                    <a:pt x="253" y="71"/>
                  </a:cubicBezTo>
                  <a:cubicBezTo>
                    <a:pt x="264" y="85"/>
                    <a:pt x="277" y="99"/>
                    <a:pt x="287" y="114"/>
                  </a:cubicBezTo>
                  <a:cubicBezTo>
                    <a:pt x="306" y="141"/>
                    <a:pt x="321" y="171"/>
                    <a:pt x="336" y="201"/>
                  </a:cubicBezTo>
                  <a:cubicBezTo>
                    <a:pt x="338" y="205"/>
                    <a:pt x="340" y="210"/>
                    <a:pt x="342" y="214"/>
                  </a:cubicBezTo>
                  <a:cubicBezTo>
                    <a:pt x="349" y="229"/>
                    <a:pt x="357" y="245"/>
                    <a:pt x="359" y="262"/>
                  </a:cubicBezTo>
                  <a:cubicBezTo>
                    <a:pt x="360" y="271"/>
                    <a:pt x="364" y="281"/>
                    <a:pt x="366" y="290"/>
                  </a:cubicBezTo>
                  <a:cubicBezTo>
                    <a:pt x="372" y="309"/>
                    <a:pt x="376" y="329"/>
                    <a:pt x="376" y="350"/>
                  </a:cubicBezTo>
                  <a:cubicBezTo>
                    <a:pt x="377" y="370"/>
                    <a:pt x="380" y="391"/>
                    <a:pt x="380" y="411"/>
                  </a:cubicBezTo>
                  <a:cubicBezTo>
                    <a:pt x="379" y="449"/>
                    <a:pt x="377" y="487"/>
                    <a:pt x="373" y="526"/>
                  </a:cubicBezTo>
                  <a:cubicBezTo>
                    <a:pt x="370" y="552"/>
                    <a:pt x="362" y="577"/>
                    <a:pt x="356" y="603"/>
                  </a:cubicBezTo>
                  <a:cubicBezTo>
                    <a:pt x="350" y="630"/>
                    <a:pt x="341" y="655"/>
                    <a:pt x="330" y="680"/>
                  </a:cubicBezTo>
                  <a:cubicBezTo>
                    <a:pt x="321" y="702"/>
                    <a:pt x="309" y="722"/>
                    <a:pt x="298" y="743"/>
                  </a:cubicBezTo>
                  <a:cubicBezTo>
                    <a:pt x="297" y="745"/>
                    <a:pt x="297" y="747"/>
                    <a:pt x="296" y="747"/>
                  </a:cubicBezTo>
                  <a:cubicBezTo>
                    <a:pt x="284" y="751"/>
                    <a:pt x="281" y="762"/>
                    <a:pt x="279" y="772"/>
                  </a:cubicBezTo>
                  <a:cubicBezTo>
                    <a:pt x="266" y="782"/>
                    <a:pt x="262" y="799"/>
                    <a:pt x="250" y="809"/>
                  </a:cubicBezTo>
                  <a:cubicBezTo>
                    <a:pt x="233" y="821"/>
                    <a:pt x="222" y="839"/>
                    <a:pt x="205" y="850"/>
                  </a:cubicBezTo>
                  <a:cubicBezTo>
                    <a:pt x="201" y="853"/>
                    <a:pt x="197" y="858"/>
                    <a:pt x="192" y="859"/>
                  </a:cubicBezTo>
                  <a:cubicBezTo>
                    <a:pt x="179" y="863"/>
                    <a:pt x="169" y="871"/>
                    <a:pt x="158" y="877"/>
                  </a:cubicBezTo>
                  <a:cubicBezTo>
                    <a:pt x="140" y="889"/>
                    <a:pt x="120" y="898"/>
                    <a:pt x="101" y="908"/>
                  </a:cubicBezTo>
                  <a:cubicBezTo>
                    <a:pt x="92" y="912"/>
                    <a:pt x="82" y="914"/>
                    <a:pt x="69" y="9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123"/>
            <p:cNvSpPr>
              <a:spLocks/>
            </p:cNvSpPr>
            <p:nvPr/>
          </p:nvSpPr>
          <p:spPr bwMode="auto">
            <a:xfrm>
              <a:off x="4691063" y="3581400"/>
              <a:ext cx="144463" cy="352425"/>
            </a:xfrm>
            <a:custGeom>
              <a:avLst/>
              <a:gdLst>
                <a:gd name="T0" fmla="*/ 135 w 234"/>
                <a:gd name="T1" fmla="*/ 244 h 576"/>
                <a:gd name="T2" fmla="*/ 135 w 234"/>
                <a:gd name="T3" fmla="*/ 244 h 576"/>
                <a:gd name="T4" fmla="*/ 127 w 234"/>
                <a:gd name="T5" fmla="*/ 185 h 576"/>
                <a:gd name="T6" fmla="*/ 119 w 234"/>
                <a:gd name="T7" fmla="*/ 167 h 576"/>
                <a:gd name="T8" fmla="*/ 105 w 234"/>
                <a:gd name="T9" fmla="*/ 142 h 576"/>
                <a:gd name="T10" fmla="*/ 75 w 234"/>
                <a:gd name="T11" fmla="*/ 96 h 576"/>
                <a:gd name="T12" fmla="*/ 58 w 234"/>
                <a:gd name="T13" fmla="*/ 79 h 576"/>
                <a:gd name="T14" fmla="*/ 40 w 234"/>
                <a:gd name="T15" fmla="*/ 37 h 576"/>
                <a:gd name="T16" fmla="*/ 70 w 234"/>
                <a:gd name="T17" fmla="*/ 2 h 576"/>
                <a:gd name="T18" fmla="*/ 92 w 234"/>
                <a:gd name="T19" fmla="*/ 0 h 576"/>
                <a:gd name="T20" fmla="*/ 117 w 234"/>
                <a:gd name="T21" fmla="*/ 12 h 576"/>
                <a:gd name="T22" fmla="*/ 176 w 234"/>
                <a:gd name="T23" fmla="*/ 77 h 576"/>
                <a:gd name="T24" fmla="*/ 203 w 234"/>
                <a:gd name="T25" fmla="*/ 120 h 576"/>
                <a:gd name="T26" fmla="*/ 207 w 234"/>
                <a:gd name="T27" fmla="*/ 129 h 576"/>
                <a:gd name="T28" fmla="*/ 217 w 234"/>
                <a:gd name="T29" fmla="*/ 162 h 576"/>
                <a:gd name="T30" fmla="*/ 231 w 234"/>
                <a:gd name="T31" fmla="*/ 229 h 576"/>
                <a:gd name="T32" fmla="*/ 230 w 234"/>
                <a:gd name="T33" fmla="*/ 280 h 576"/>
                <a:gd name="T34" fmla="*/ 228 w 234"/>
                <a:gd name="T35" fmla="*/ 313 h 576"/>
                <a:gd name="T36" fmla="*/ 227 w 234"/>
                <a:gd name="T37" fmla="*/ 331 h 576"/>
                <a:gd name="T38" fmla="*/ 206 w 234"/>
                <a:gd name="T39" fmla="*/ 411 h 576"/>
                <a:gd name="T40" fmla="*/ 187 w 234"/>
                <a:gd name="T41" fmla="*/ 463 h 576"/>
                <a:gd name="T42" fmla="*/ 184 w 234"/>
                <a:gd name="T43" fmla="*/ 470 h 576"/>
                <a:gd name="T44" fmla="*/ 134 w 234"/>
                <a:gd name="T45" fmla="*/ 535 h 576"/>
                <a:gd name="T46" fmla="*/ 102 w 234"/>
                <a:gd name="T47" fmla="*/ 560 h 576"/>
                <a:gd name="T48" fmla="*/ 65 w 234"/>
                <a:gd name="T49" fmla="*/ 574 h 576"/>
                <a:gd name="T50" fmla="*/ 34 w 234"/>
                <a:gd name="T51" fmla="*/ 568 h 576"/>
                <a:gd name="T52" fmla="*/ 6 w 234"/>
                <a:gd name="T53" fmla="*/ 540 h 576"/>
                <a:gd name="T54" fmla="*/ 6 w 234"/>
                <a:gd name="T55" fmla="*/ 519 h 576"/>
                <a:gd name="T56" fmla="*/ 31 w 234"/>
                <a:gd name="T57" fmla="*/ 490 h 576"/>
                <a:gd name="T58" fmla="*/ 72 w 234"/>
                <a:gd name="T59" fmla="*/ 453 h 576"/>
                <a:gd name="T60" fmla="*/ 94 w 234"/>
                <a:gd name="T61" fmla="*/ 421 h 576"/>
                <a:gd name="T62" fmla="*/ 113 w 234"/>
                <a:gd name="T63" fmla="*/ 378 h 576"/>
                <a:gd name="T64" fmla="*/ 127 w 234"/>
                <a:gd name="T65" fmla="*/ 311 h 576"/>
                <a:gd name="T66" fmla="*/ 132 w 234"/>
                <a:gd name="T67" fmla="*/ 270 h 576"/>
                <a:gd name="T68" fmla="*/ 135 w 234"/>
                <a:gd name="T69" fmla="*/ 24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576">
                  <a:moveTo>
                    <a:pt x="135" y="244"/>
                  </a:moveTo>
                  <a:lnTo>
                    <a:pt x="135" y="244"/>
                  </a:lnTo>
                  <a:cubicBezTo>
                    <a:pt x="132" y="224"/>
                    <a:pt x="130" y="205"/>
                    <a:pt x="127" y="185"/>
                  </a:cubicBezTo>
                  <a:cubicBezTo>
                    <a:pt x="126" y="179"/>
                    <a:pt x="123" y="171"/>
                    <a:pt x="119" y="167"/>
                  </a:cubicBezTo>
                  <a:cubicBezTo>
                    <a:pt x="112" y="160"/>
                    <a:pt x="109" y="151"/>
                    <a:pt x="105" y="142"/>
                  </a:cubicBezTo>
                  <a:cubicBezTo>
                    <a:pt x="98" y="125"/>
                    <a:pt x="87" y="110"/>
                    <a:pt x="75" y="96"/>
                  </a:cubicBezTo>
                  <a:cubicBezTo>
                    <a:pt x="70" y="90"/>
                    <a:pt x="65" y="84"/>
                    <a:pt x="58" y="79"/>
                  </a:cubicBezTo>
                  <a:cubicBezTo>
                    <a:pt x="46" y="68"/>
                    <a:pt x="41" y="53"/>
                    <a:pt x="40" y="37"/>
                  </a:cubicBezTo>
                  <a:cubicBezTo>
                    <a:pt x="40" y="18"/>
                    <a:pt x="51" y="5"/>
                    <a:pt x="70" y="2"/>
                  </a:cubicBezTo>
                  <a:cubicBezTo>
                    <a:pt x="77" y="0"/>
                    <a:pt x="85" y="0"/>
                    <a:pt x="92" y="0"/>
                  </a:cubicBezTo>
                  <a:cubicBezTo>
                    <a:pt x="102" y="0"/>
                    <a:pt x="111" y="4"/>
                    <a:pt x="117" y="12"/>
                  </a:cubicBezTo>
                  <a:cubicBezTo>
                    <a:pt x="137" y="33"/>
                    <a:pt x="158" y="53"/>
                    <a:pt x="176" y="77"/>
                  </a:cubicBezTo>
                  <a:cubicBezTo>
                    <a:pt x="186" y="91"/>
                    <a:pt x="196" y="104"/>
                    <a:pt x="203" y="120"/>
                  </a:cubicBezTo>
                  <a:cubicBezTo>
                    <a:pt x="205" y="123"/>
                    <a:pt x="206" y="126"/>
                    <a:pt x="207" y="129"/>
                  </a:cubicBezTo>
                  <a:cubicBezTo>
                    <a:pt x="210" y="140"/>
                    <a:pt x="212" y="152"/>
                    <a:pt x="217" y="162"/>
                  </a:cubicBezTo>
                  <a:cubicBezTo>
                    <a:pt x="227" y="183"/>
                    <a:pt x="227" y="207"/>
                    <a:pt x="231" y="229"/>
                  </a:cubicBezTo>
                  <a:cubicBezTo>
                    <a:pt x="234" y="246"/>
                    <a:pt x="232" y="263"/>
                    <a:pt x="230" y="280"/>
                  </a:cubicBezTo>
                  <a:cubicBezTo>
                    <a:pt x="228" y="291"/>
                    <a:pt x="229" y="302"/>
                    <a:pt x="228" y="313"/>
                  </a:cubicBezTo>
                  <a:cubicBezTo>
                    <a:pt x="228" y="319"/>
                    <a:pt x="229" y="325"/>
                    <a:pt x="227" y="331"/>
                  </a:cubicBezTo>
                  <a:cubicBezTo>
                    <a:pt x="220" y="358"/>
                    <a:pt x="217" y="386"/>
                    <a:pt x="206" y="411"/>
                  </a:cubicBezTo>
                  <a:cubicBezTo>
                    <a:pt x="199" y="428"/>
                    <a:pt x="193" y="446"/>
                    <a:pt x="187" y="463"/>
                  </a:cubicBezTo>
                  <a:cubicBezTo>
                    <a:pt x="186" y="465"/>
                    <a:pt x="185" y="468"/>
                    <a:pt x="184" y="470"/>
                  </a:cubicBezTo>
                  <a:cubicBezTo>
                    <a:pt x="170" y="494"/>
                    <a:pt x="155" y="517"/>
                    <a:pt x="134" y="535"/>
                  </a:cubicBezTo>
                  <a:cubicBezTo>
                    <a:pt x="124" y="544"/>
                    <a:pt x="115" y="554"/>
                    <a:pt x="102" y="560"/>
                  </a:cubicBezTo>
                  <a:cubicBezTo>
                    <a:pt x="90" y="567"/>
                    <a:pt x="78" y="572"/>
                    <a:pt x="65" y="574"/>
                  </a:cubicBezTo>
                  <a:cubicBezTo>
                    <a:pt x="54" y="576"/>
                    <a:pt x="44" y="575"/>
                    <a:pt x="34" y="568"/>
                  </a:cubicBezTo>
                  <a:cubicBezTo>
                    <a:pt x="22" y="561"/>
                    <a:pt x="14" y="550"/>
                    <a:pt x="6" y="540"/>
                  </a:cubicBezTo>
                  <a:cubicBezTo>
                    <a:pt x="0" y="534"/>
                    <a:pt x="1" y="525"/>
                    <a:pt x="6" y="519"/>
                  </a:cubicBezTo>
                  <a:cubicBezTo>
                    <a:pt x="13" y="509"/>
                    <a:pt x="20" y="498"/>
                    <a:pt x="31" y="490"/>
                  </a:cubicBezTo>
                  <a:cubicBezTo>
                    <a:pt x="45" y="478"/>
                    <a:pt x="60" y="467"/>
                    <a:pt x="72" y="453"/>
                  </a:cubicBezTo>
                  <a:cubicBezTo>
                    <a:pt x="81" y="443"/>
                    <a:pt x="89" y="433"/>
                    <a:pt x="94" y="421"/>
                  </a:cubicBezTo>
                  <a:cubicBezTo>
                    <a:pt x="101" y="407"/>
                    <a:pt x="109" y="393"/>
                    <a:pt x="113" y="378"/>
                  </a:cubicBezTo>
                  <a:cubicBezTo>
                    <a:pt x="118" y="356"/>
                    <a:pt x="127" y="335"/>
                    <a:pt x="127" y="311"/>
                  </a:cubicBezTo>
                  <a:cubicBezTo>
                    <a:pt x="127" y="297"/>
                    <a:pt x="131" y="284"/>
                    <a:pt x="132" y="270"/>
                  </a:cubicBezTo>
                  <a:cubicBezTo>
                    <a:pt x="133" y="262"/>
                    <a:pt x="134" y="253"/>
                    <a:pt x="135" y="2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7" name="Freeform 124"/>
            <p:cNvSpPr>
              <a:spLocks/>
            </p:cNvSpPr>
            <p:nvPr/>
          </p:nvSpPr>
          <p:spPr bwMode="auto">
            <a:xfrm>
              <a:off x="4659313" y="3678238"/>
              <a:ext cx="71438" cy="152400"/>
            </a:xfrm>
            <a:custGeom>
              <a:avLst/>
              <a:gdLst>
                <a:gd name="T0" fmla="*/ 9 w 118"/>
                <a:gd name="T1" fmla="*/ 232 h 248"/>
                <a:gd name="T2" fmla="*/ 9 w 118"/>
                <a:gd name="T3" fmla="*/ 232 h 248"/>
                <a:gd name="T4" fmla="*/ 11 w 118"/>
                <a:gd name="T5" fmla="*/ 195 h 248"/>
                <a:gd name="T6" fmla="*/ 25 w 118"/>
                <a:gd name="T7" fmla="*/ 170 h 248"/>
                <a:gd name="T8" fmla="*/ 36 w 118"/>
                <a:gd name="T9" fmla="*/ 139 h 248"/>
                <a:gd name="T10" fmla="*/ 36 w 118"/>
                <a:gd name="T11" fmla="*/ 115 h 248"/>
                <a:gd name="T12" fmla="*/ 29 w 118"/>
                <a:gd name="T13" fmla="*/ 79 h 248"/>
                <a:gd name="T14" fmla="*/ 20 w 118"/>
                <a:gd name="T15" fmla="*/ 57 h 248"/>
                <a:gd name="T16" fmla="*/ 10 w 118"/>
                <a:gd name="T17" fmla="*/ 34 h 248"/>
                <a:gd name="T18" fmla="*/ 18 w 118"/>
                <a:gd name="T19" fmla="*/ 11 h 248"/>
                <a:gd name="T20" fmla="*/ 59 w 118"/>
                <a:gd name="T21" fmla="*/ 6 h 248"/>
                <a:gd name="T22" fmla="*/ 91 w 118"/>
                <a:gd name="T23" fmla="*/ 39 h 248"/>
                <a:gd name="T24" fmla="*/ 102 w 118"/>
                <a:gd name="T25" fmla="*/ 67 h 248"/>
                <a:gd name="T26" fmla="*/ 116 w 118"/>
                <a:gd name="T27" fmla="*/ 133 h 248"/>
                <a:gd name="T28" fmla="*/ 109 w 118"/>
                <a:gd name="T29" fmla="*/ 176 h 248"/>
                <a:gd name="T30" fmla="*/ 91 w 118"/>
                <a:gd name="T31" fmla="*/ 215 h 248"/>
                <a:gd name="T32" fmla="*/ 87 w 118"/>
                <a:gd name="T33" fmla="*/ 219 h 248"/>
                <a:gd name="T34" fmla="*/ 72 w 118"/>
                <a:gd name="T35" fmla="*/ 239 h 248"/>
                <a:gd name="T36" fmla="*/ 55 w 118"/>
                <a:gd name="T37" fmla="*/ 248 h 248"/>
                <a:gd name="T38" fmla="*/ 23 w 118"/>
                <a:gd name="T39" fmla="*/ 239 h 248"/>
                <a:gd name="T40" fmla="*/ 9 w 118"/>
                <a:gd name="T41" fmla="*/ 23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248">
                  <a:moveTo>
                    <a:pt x="9" y="232"/>
                  </a:moveTo>
                  <a:lnTo>
                    <a:pt x="9" y="232"/>
                  </a:lnTo>
                  <a:cubicBezTo>
                    <a:pt x="0" y="219"/>
                    <a:pt x="5" y="207"/>
                    <a:pt x="11" y="195"/>
                  </a:cubicBezTo>
                  <a:cubicBezTo>
                    <a:pt x="15" y="186"/>
                    <a:pt x="19" y="178"/>
                    <a:pt x="25" y="170"/>
                  </a:cubicBezTo>
                  <a:cubicBezTo>
                    <a:pt x="31" y="160"/>
                    <a:pt x="33" y="150"/>
                    <a:pt x="36" y="139"/>
                  </a:cubicBezTo>
                  <a:cubicBezTo>
                    <a:pt x="38" y="131"/>
                    <a:pt x="37" y="123"/>
                    <a:pt x="36" y="115"/>
                  </a:cubicBezTo>
                  <a:cubicBezTo>
                    <a:pt x="33" y="103"/>
                    <a:pt x="31" y="91"/>
                    <a:pt x="29" y="79"/>
                  </a:cubicBezTo>
                  <a:cubicBezTo>
                    <a:pt x="28" y="70"/>
                    <a:pt x="25" y="63"/>
                    <a:pt x="20" y="57"/>
                  </a:cubicBezTo>
                  <a:cubicBezTo>
                    <a:pt x="15" y="50"/>
                    <a:pt x="11" y="43"/>
                    <a:pt x="10" y="34"/>
                  </a:cubicBezTo>
                  <a:cubicBezTo>
                    <a:pt x="8" y="25"/>
                    <a:pt x="10" y="17"/>
                    <a:pt x="18" y="11"/>
                  </a:cubicBezTo>
                  <a:cubicBezTo>
                    <a:pt x="31" y="4"/>
                    <a:pt x="44" y="0"/>
                    <a:pt x="59" y="6"/>
                  </a:cubicBezTo>
                  <a:cubicBezTo>
                    <a:pt x="74" y="13"/>
                    <a:pt x="86" y="22"/>
                    <a:pt x="91" y="39"/>
                  </a:cubicBezTo>
                  <a:cubicBezTo>
                    <a:pt x="93" y="48"/>
                    <a:pt x="99" y="57"/>
                    <a:pt x="102" y="67"/>
                  </a:cubicBezTo>
                  <a:cubicBezTo>
                    <a:pt x="110" y="88"/>
                    <a:pt x="113" y="111"/>
                    <a:pt x="116" y="133"/>
                  </a:cubicBezTo>
                  <a:cubicBezTo>
                    <a:pt x="118" y="147"/>
                    <a:pt x="116" y="162"/>
                    <a:pt x="109" y="176"/>
                  </a:cubicBezTo>
                  <a:cubicBezTo>
                    <a:pt x="103" y="189"/>
                    <a:pt x="93" y="200"/>
                    <a:pt x="91" y="215"/>
                  </a:cubicBezTo>
                  <a:cubicBezTo>
                    <a:pt x="91" y="216"/>
                    <a:pt x="89" y="218"/>
                    <a:pt x="87" y="219"/>
                  </a:cubicBezTo>
                  <a:cubicBezTo>
                    <a:pt x="82" y="226"/>
                    <a:pt x="77" y="232"/>
                    <a:pt x="72" y="239"/>
                  </a:cubicBezTo>
                  <a:cubicBezTo>
                    <a:pt x="68" y="245"/>
                    <a:pt x="63" y="248"/>
                    <a:pt x="55" y="248"/>
                  </a:cubicBezTo>
                  <a:cubicBezTo>
                    <a:pt x="44" y="248"/>
                    <a:pt x="33" y="247"/>
                    <a:pt x="23" y="239"/>
                  </a:cubicBezTo>
                  <a:cubicBezTo>
                    <a:pt x="19" y="236"/>
                    <a:pt x="15" y="235"/>
                    <a:pt x="9" y="2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08" name="Group 1207"/>
          <p:cNvGrpSpPr/>
          <p:nvPr userDrawn="1"/>
        </p:nvGrpSpPr>
        <p:grpSpPr>
          <a:xfrm>
            <a:off x="4885144" y="3107979"/>
            <a:ext cx="412750" cy="590551"/>
            <a:chOff x="6102350" y="3470275"/>
            <a:chExt cx="412750" cy="590551"/>
          </a:xfrm>
          <a:solidFill>
            <a:schemeClr val="bg2"/>
          </a:solidFill>
        </p:grpSpPr>
        <p:sp>
          <p:nvSpPr>
            <p:cNvPr id="1209" name="Freeform 125"/>
            <p:cNvSpPr>
              <a:spLocks/>
            </p:cNvSpPr>
            <p:nvPr/>
          </p:nvSpPr>
          <p:spPr bwMode="auto">
            <a:xfrm>
              <a:off x="6102350" y="3611563"/>
              <a:ext cx="412750" cy="449263"/>
            </a:xfrm>
            <a:custGeom>
              <a:avLst/>
              <a:gdLst>
                <a:gd name="T0" fmla="*/ 439 w 673"/>
                <a:gd name="T1" fmla="*/ 616 h 736"/>
                <a:gd name="T2" fmla="*/ 439 w 673"/>
                <a:gd name="T3" fmla="*/ 616 h 736"/>
                <a:gd name="T4" fmla="*/ 455 w 673"/>
                <a:gd name="T5" fmla="*/ 619 h 736"/>
                <a:gd name="T6" fmla="*/ 553 w 673"/>
                <a:gd name="T7" fmla="*/ 618 h 736"/>
                <a:gd name="T8" fmla="*/ 597 w 673"/>
                <a:gd name="T9" fmla="*/ 624 h 736"/>
                <a:gd name="T10" fmla="*/ 615 w 673"/>
                <a:gd name="T11" fmla="*/ 633 h 736"/>
                <a:gd name="T12" fmla="*/ 633 w 673"/>
                <a:gd name="T13" fmla="*/ 668 h 736"/>
                <a:gd name="T14" fmla="*/ 601 w 673"/>
                <a:gd name="T15" fmla="*/ 715 h 736"/>
                <a:gd name="T16" fmla="*/ 517 w 673"/>
                <a:gd name="T17" fmla="*/ 726 h 736"/>
                <a:gd name="T18" fmla="*/ 357 w 673"/>
                <a:gd name="T19" fmla="*/ 724 h 736"/>
                <a:gd name="T20" fmla="*/ 333 w 673"/>
                <a:gd name="T21" fmla="*/ 727 h 736"/>
                <a:gd name="T22" fmla="*/ 296 w 673"/>
                <a:gd name="T23" fmla="*/ 730 h 736"/>
                <a:gd name="T24" fmla="*/ 182 w 673"/>
                <a:gd name="T25" fmla="*/ 734 h 736"/>
                <a:gd name="T26" fmla="*/ 127 w 673"/>
                <a:gd name="T27" fmla="*/ 711 h 736"/>
                <a:gd name="T28" fmla="*/ 120 w 673"/>
                <a:gd name="T29" fmla="*/ 661 h 736"/>
                <a:gd name="T30" fmla="*/ 131 w 673"/>
                <a:gd name="T31" fmla="*/ 644 h 736"/>
                <a:gd name="T32" fmla="*/ 151 w 673"/>
                <a:gd name="T33" fmla="*/ 631 h 736"/>
                <a:gd name="T34" fmla="*/ 188 w 673"/>
                <a:gd name="T35" fmla="*/ 628 h 736"/>
                <a:gd name="T36" fmla="*/ 274 w 673"/>
                <a:gd name="T37" fmla="*/ 627 h 736"/>
                <a:gd name="T38" fmla="*/ 327 w 673"/>
                <a:gd name="T39" fmla="*/ 622 h 736"/>
                <a:gd name="T40" fmla="*/ 337 w 673"/>
                <a:gd name="T41" fmla="*/ 611 h 736"/>
                <a:gd name="T42" fmla="*/ 335 w 673"/>
                <a:gd name="T43" fmla="*/ 562 h 736"/>
                <a:gd name="T44" fmla="*/ 321 w 673"/>
                <a:gd name="T45" fmla="*/ 490 h 736"/>
                <a:gd name="T46" fmla="*/ 311 w 673"/>
                <a:gd name="T47" fmla="*/ 479 h 736"/>
                <a:gd name="T48" fmla="*/ 307 w 673"/>
                <a:gd name="T49" fmla="*/ 478 h 736"/>
                <a:gd name="T50" fmla="*/ 212 w 673"/>
                <a:gd name="T51" fmla="*/ 452 h 736"/>
                <a:gd name="T52" fmla="*/ 119 w 673"/>
                <a:gd name="T53" fmla="*/ 393 h 736"/>
                <a:gd name="T54" fmla="*/ 60 w 673"/>
                <a:gd name="T55" fmla="*/ 321 h 736"/>
                <a:gd name="T56" fmla="*/ 18 w 673"/>
                <a:gd name="T57" fmla="*/ 201 h 736"/>
                <a:gd name="T58" fmla="*/ 5 w 673"/>
                <a:gd name="T59" fmla="*/ 137 h 736"/>
                <a:gd name="T60" fmla="*/ 2 w 673"/>
                <a:gd name="T61" fmla="*/ 117 h 736"/>
                <a:gd name="T62" fmla="*/ 22 w 673"/>
                <a:gd name="T63" fmla="*/ 81 h 736"/>
                <a:gd name="T64" fmla="*/ 50 w 673"/>
                <a:gd name="T65" fmla="*/ 78 h 736"/>
                <a:gd name="T66" fmla="*/ 94 w 673"/>
                <a:gd name="T67" fmla="*/ 127 h 736"/>
                <a:gd name="T68" fmla="*/ 119 w 673"/>
                <a:gd name="T69" fmla="*/ 226 h 736"/>
                <a:gd name="T70" fmla="*/ 166 w 673"/>
                <a:gd name="T71" fmla="*/ 311 h 736"/>
                <a:gd name="T72" fmla="*/ 222 w 673"/>
                <a:gd name="T73" fmla="*/ 352 h 736"/>
                <a:gd name="T74" fmla="*/ 267 w 673"/>
                <a:gd name="T75" fmla="*/ 371 h 736"/>
                <a:gd name="T76" fmla="*/ 340 w 673"/>
                <a:gd name="T77" fmla="*/ 377 h 736"/>
                <a:gd name="T78" fmla="*/ 431 w 673"/>
                <a:gd name="T79" fmla="*/ 343 h 736"/>
                <a:gd name="T80" fmla="*/ 493 w 673"/>
                <a:gd name="T81" fmla="*/ 312 h 736"/>
                <a:gd name="T82" fmla="*/ 523 w 673"/>
                <a:gd name="T83" fmla="*/ 291 h 736"/>
                <a:gd name="T84" fmla="*/ 553 w 673"/>
                <a:gd name="T85" fmla="*/ 252 h 736"/>
                <a:gd name="T86" fmla="*/ 563 w 673"/>
                <a:gd name="T87" fmla="*/ 230 h 736"/>
                <a:gd name="T88" fmla="*/ 579 w 673"/>
                <a:gd name="T89" fmla="*/ 167 h 736"/>
                <a:gd name="T90" fmla="*/ 583 w 673"/>
                <a:gd name="T91" fmla="*/ 102 h 736"/>
                <a:gd name="T92" fmla="*/ 584 w 673"/>
                <a:gd name="T93" fmla="*/ 49 h 736"/>
                <a:gd name="T94" fmla="*/ 592 w 673"/>
                <a:gd name="T95" fmla="*/ 25 h 736"/>
                <a:gd name="T96" fmla="*/ 646 w 673"/>
                <a:gd name="T97" fmla="*/ 17 h 736"/>
                <a:gd name="T98" fmla="*/ 662 w 673"/>
                <a:gd name="T99" fmla="*/ 41 h 736"/>
                <a:gd name="T100" fmla="*/ 666 w 673"/>
                <a:gd name="T101" fmla="*/ 61 h 736"/>
                <a:gd name="T102" fmla="*/ 668 w 673"/>
                <a:gd name="T103" fmla="*/ 105 h 736"/>
                <a:gd name="T104" fmla="*/ 662 w 673"/>
                <a:gd name="T105" fmla="*/ 194 h 736"/>
                <a:gd name="T106" fmla="*/ 642 w 673"/>
                <a:gd name="T107" fmla="*/ 274 h 736"/>
                <a:gd name="T108" fmla="*/ 637 w 673"/>
                <a:gd name="T109" fmla="*/ 289 h 736"/>
                <a:gd name="T110" fmla="*/ 584 w 673"/>
                <a:gd name="T111" fmla="*/ 362 h 736"/>
                <a:gd name="T112" fmla="*/ 573 w 673"/>
                <a:gd name="T113" fmla="*/ 373 h 736"/>
                <a:gd name="T114" fmla="*/ 512 w 673"/>
                <a:gd name="T115" fmla="*/ 414 h 736"/>
                <a:gd name="T116" fmla="*/ 462 w 673"/>
                <a:gd name="T117" fmla="*/ 443 h 736"/>
                <a:gd name="T118" fmla="*/ 422 w 673"/>
                <a:gd name="T119" fmla="*/ 462 h 736"/>
                <a:gd name="T120" fmla="*/ 413 w 673"/>
                <a:gd name="T121" fmla="*/ 479 h 736"/>
                <a:gd name="T122" fmla="*/ 415 w 673"/>
                <a:gd name="T123" fmla="*/ 495 h 736"/>
                <a:gd name="T124" fmla="*/ 439 w 673"/>
                <a:gd name="T125" fmla="*/ 61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3" h="736">
                  <a:moveTo>
                    <a:pt x="439" y="616"/>
                  </a:moveTo>
                  <a:lnTo>
                    <a:pt x="439" y="616"/>
                  </a:lnTo>
                  <a:cubicBezTo>
                    <a:pt x="444" y="617"/>
                    <a:pt x="450" y="619"/>
                    <a:pt x="455" y="619"/>
                  </a:cubicBezTo>
                  <a:cubicBezTo>
                    <a:pt x="487" y="621"/>
                    <a:pt x="520" y="625"/>
                    <a:pt x="553" y="618"/>
                  </a:cubicBezTo>
                  <a:cubicBezTo>
                    <a:pt x="568" y="615"/>
                    <a:pt x="583" y="618"/>
                    <a:pt x="597" y="624"/>
                  </a:cubicBezTo>
                  <a:cubicBezTo>
                    <a:pt x="603" y="626"/>
                    <a:pt x="609" y="630"/>
                    <a:pt x="615" y="633"/>
                  </a:cubicBezTo>
                  <a:cubicBezTo>
                    <a:pt x="627" y="642"/>
                    <a:pt x="633" y="653"/>
                    <a:pt x="633" y="668"/>
                  </a:cubicBezTo>
                  <a:cubicBezTo>
                    <a:pt x="633" y="690"/>
                    <a:pt x="621" y="709"/>
                    <a:pt x="601" y="715"/>
                  </a:cubicBezTo>
                  <a:cubicBezTo>
                    <a:pt x="574" y="722"/>
                    <a:pt x="546" y="727"/>
                    <a:pt x="517" y="726"/>
                  </a:cubicBezTo>
                  <a:cubicBezTo>
                    <a:pt x="464" y="723"/>
                    <a:pt x="410" y="724"/>
                    <a:pt x="357" y="724"/>
                  </a:cubicBezTo>
                  <a:cubicBezTo>
                    <a:pt x="349" y="724"/>
                    <a:pt x="341" y="726"/>
                    <a:pt x="333" y="727"/>
                  </a:cubicBezTo>
                  <a:cubicBezTo>
                    <a:pt x="320" y="728"/>
                    <a:pt x="308" y="729"/>
                    <a:pt x="296" y="730"/>
                  </a:cubicBezTo>
                  <a:cubicBezTo>
                    <a:pt x="258" y="731"/>
                    <a:pt x="220" y="732"/>
                    <a:pt x="182" y="734"/>
                  </a:cubicBezTo>
                  <a:cubicBezTo>
                    <a:pt x="159" y="736"/>
                    <a:pt x="142" y="726"/>
                    <a:pt x="127" y="711"/>
                  </a:cubicBezTo>
                  <a:cubicBezTo>
                    <a:pt x="116" y="699"/>
                    <a:pt x="113" y="676"/>
                    <a:pt x="120" y="661"/>
                  </a:cubicBezTo>
                  <a:cubicBezTo>
                    <a:pt x="123" y="655"/>
                    <a:pt x="127" y="649"/>
                    <a:pt x="131" y="644"/>
                  </a:cubicBezTo>
                  <a:cubicBezTo>
                    <a:pt x="136" y="637"/>
                    <a:pt x="143" y="632"/>
                    <a:pt x="151" y="631"/>
                  </a:cubicBezTo>
                  <a:cubicBezTo>
                    <a:pt x="163" y="629"/>
                    <a:pt x="176" y="628"/>
                    <a:pt x="188" y="628"/>
                  </a:cubicBezTo>
                  <a:cubicBezTo>
                    <a:pt x="217" y="627"/>
                    <a:pt x="245" y="628"/>
                    <a:pt x="274" y="627"/>
                  </a:cubicBezTo>
                  <a:cubicBezTo>
                    <a:pt x="292" y="626"/>
                    <a:pt x="309" y="624"/>
                    <a:pt x="327" y="622"/>
                  </a:cubicBezTo>
                  <a:cubicBezTo>
                    <a:pt x="331" y="622"/>
                    <a:pt x="337" y="614"/>
                    <a:pt x="337" y="611"/>
                  </a:cubicBezTo>
                  <a:cubicBezTo>
                    <a:pt x="339" y="594"/>
                    <a:pt x="340" y="578"/>
                    <a:pt x="335" y="562"/>
                  </a:cubicBezTo>
                  <a:cubicBezTo>
                    <a:pt x="328" y="538"/>
                    <a:pt x="322" y="514"/>
                    <a:pt x="321" y="490"/>
                  </a:cubicBezTo>
                  <a:cubicBezTo>
                    <a:pt x="321" y="484"/>
                    <a:pt x="316" y="480"/>
                    <a:pt x="311" y="479"/>
                  </a:cubicBezTo>
                  <a:cubicBezTo>
                    <a:pt x="309" y="479"/>
                    <a:pt x="308" y="478"/>
                    <a:pt x="307" y="478"/>
                  </a:cubicBezTo>
                  <a:cubicBezTo>
                    <a:pt x="274" y="475"/>
                    <a:pt x="243" y="464"/>
                    <a:pt x="212" y="452"/>
                  </a:cubicBezTo>
                  <a:cubicBezTo>
                    <a:pt x="178" y="438"/>
                    <a:pt x="148" y="417"/>
                    <a:pt x="119" y="393"/>
                  </a:cubicBezTo>
                  <a:cubicBezTo>
                    <a:pt x="95" y="373"/>
                    <a:pt x="76" y="348"/>
                    <a:pt x="60" y="321"/>
                  </a:cubicBezTo>
                  <a:cubicBezTo>
                    <a:pt x="39" y="284"/>
                    <a:pt x="26" y="244"/>
                    <a:pt x="18" y="201"/>
                  </a:cubicBezTo>
                  <a:cubicBezTo>
                    <a:pt x="15" y="180"/>
                    <a:pt x="10" y="159"/>
                    <a:pt x="5" y="137"/>
                  </a:cubicBezTo>
                  <a:cubicBezTo>
                    <a:pt x="4" y="131"/>
                    <a:pt x="3" y="124"/>
                    <a:pt x="2" y="117"/>
                  </a:cubicBezTo>
                  <a:cubicBezTo>
                    <a:pt x="0" y="101"/>
                    <a:pt x="7" y="89"/>
                    <a:pt x="22" y="81"/>
                  </a:cubicBezTo>
                  <a:cubicBezTo>
                    <a:pt x="32" y="76"/>
                    <a:pt x="40" y="75"/>
                    <a:pt x="50" y="78"/>
                  </a:cubicBezTo>
                  <a:cubicBezTo>
                    <a:pt x="73" y="86"/>
                    <a:pt x="88" y="102"/>
                    <a:pt x="94" y="127"/>
                  </a:cubicBezTo>
                  <a:cubicBezTo>
                    <a:pt x="102" y="160"/>
                    <a:pt x="110" y="193"/>
                    <a:pt x="119" y="226"/>
                  </a:cubicBezTo>
                  <a:cubicBezTo>
                    <a:pt x="128" y="258"/>
                    <a:pt x="143" y="287"/>
                    <a:pt x="166" y="311"/>
                  </a:cubicBezTo>
                  <a:cubicBezTo>
                    <a:pt x="183" y="328"/>
                    <a:pt x="201" y="342"/>
                    <a:pt x="222" y="352"/>
                  </a:cubicBezTo>
                  <a:cubicBezTo>
                    <a:pt x="237" y="359"/>
                    <a:pt x="253" y="364"/>
                    <a:pt x="267" y="371"/>
                  </a:cubicBezTo>
                  <a:cubicBezTo>
                    <a:pt x="291" y="382"/>
                    <a:pt x="315" y="383"/>
                    <a:pt x="340" y="377"/>
                  </a:cubicBezTo>
                  <a:cubicBezTo>
                    <a:pt x="372" y="370"/>
                    <a:pt x="403" y="361"/>
                    <a:pt x="431" y="343"/>
                  </a:cubicBezTo>
                  <a:cubicBezTo>
                    <a:pt x="451" y="331"/>
                    <a:pt x="472" y="322"/>
                    <a:pt x="493" y="312"/>
                  </a:cubicBezTo>
                  <a:cubicBezTo>
                    <a:pt x="505" y="307"/>
                    <a:pt x="515" y="300"/>
                    <a:pt x="523" y="291"/>
                  </a:cubicBezTo>
                  <a:cubicBezTo>
                    <a:pt x="533" y="278"/>
                    <a:pt x="546" y="267"/>
                    <a:pt x="553" y="252"/>
                  </a:cubicBezTo>
                  <a:cubicBezTo>
                    <a:pt x="557" y="245"/>
                    <a:pt x="561" y="238"/>
                    <a:pt x="563" y="230"/>
                  </a:cubicBezTo>
                  <a:cubicBezTo>
                    <a:pt x="569" y="209"/>
                    <a:pt x="574" y="188"/>
                    <a:pt x="579" y="167"/>
                  </a:cubicBezTo>
                  <a:cubicBezTo>
                    <a:pt x="584" y="145"/>
                    <a:pt x="586" y="124"/>
                    <a:pt x="583" y="102"/>
                  </a:cubicBezTo>
                  <a:cubicBezTo>
                    <a:pt x="581" y="84"/>
                    <a:pt x="581" y="66"/>
                    <a:pt x="584" y="49"/>
                  </a:cubicBezTo>
                  <a:cubicBezTo>
                    <a:pt x="586" y="41"/>
                    <a:pt x="588" y="33"/>
                    <a:pt x="592" y="25"/>
                  </a:cubicBezTo>
                  <a:cubicBezTo>
                    <a:pt x="601" y="4"/>
                    <a:pt x="631" y="0"/>
                    <a:pt x="646" y="17"/>
                  </a:cubicBezTo>
                  <a:cubicBezTo>
                    <a:pt x="652" y="25"/>
                    <a:pt x="657" y="33"/>
                    <a:pt x="662" y="41"/>
                  </a:cubicBezTo>
                  <a:cubicBezTo>
                    <a:pt x="666" y="47"/>
                    <a:pt x="667" y="54"/>
                    <a:pt x="666" y="61"/>
                  </a:cubicBezTo>
                  <a:cubicBezTo>
                    <a:pt x="664" y="76"/>
                    <a:pt x="666" y="90"/>
                    <a:pt x="668" y="105"/>
                  </a:cubicBezTo>
                  <a:cubicBezTo>
                    <a:pt x="673" y="135"/>
                    <a:pt x="669" y="165"/>
                    <a:pt x="662" y="194"/>
                  </a:cubicBezTo>
                  <a:cubicBezTo>
                    <a:pt x="656" y="221"/>
                    <a:pt x="649" y="247"/>
                    <a:pt x="642" y="274"/>
                  </a:cubicBezTo>
                  <a:cubicBezTo>
                    <a:pt x="641" y="279"/>
                    <a:pt x="640" y="284"/>
                    <a:pt x="637" y="289"/>
                  </a:cubicBezTo>
                  <a:cubicBezTo>
                    <a:pt x="619" y="313"/>
                    <a:pt x="602" y="337"/>
                    <a:pt x="584" y="362"/>
                  </a:cubicBezTo>
                  <a:cubicBezTo>
                    <a:pt x="581" y="366"/>
                    <a:pt x="577" y="370"/>
                    <a:pt x="573" y="373"/>
                  </a:cubicBezTo>
                  <a:cubicBezTo>
                    <a:pt x="553" y="387"/>
                    <a:pt x="535" y="404"/>
                    <a:pt x="512" y="414"/>
                  </a:cubicBezTo>
                  <a:cubicBezTo>
                    <a:pt x="495" y="423"/>
                    <a:pt x="478" y="433"/>
                    <a:pt x="462" y="443"/>
                  </a:cubicBezTo>
                  <a:cubicBezTo>
                    <a:pt x="450" y="452"/>
                    <a:pt x="435" y="455"/>
                    <a:pt x="422" y="462"/>
                  </a:cubicBezTo>
                  <a:cubicBezTo>
                    <a:pt x="415" y="466"/>
                    <a:pt x="412" y="472"/>
                    <a:pt x="413" y="479"/>
                  </a:cubicBezTo>
                  <a:cubicBezTo>
                    <a:pt x="413" y="484"/>
                    <a:pt x="413" y="490"/>
                    <a:pt x="415" y="495"/>
                  </a:cubicBezTo>
                  <a:cubicBezTo>
                    <a:pt x="423" y="535"/>
                    <a:pt x="431" y="575"/>
                    <a:pt x="439" y="6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Freeform 126"/>
            <p:cNvSpPr>
              <a:spLocks noEditPoints="1"/>
            </p:cNvSpPr>
            <p:nvPr/>
          </p:nvSpPr>
          <p:spPr bwMode="auto">
            <a:xfrm>
              <a:off x="6192838" y="3470275"/>
              <a:ext cx="207963" cy="325438"/>
            </a:xfrm>
            <a:custGeom>
              <a:avLst/>
              <a:gdLst>
                <a:gd name="T0" fmla="*/ 1 w 342"/>
                <a:gd name="T1" fmla="*/ 234 h 531"/>
                <a:gd name="T2" fmla="*/ 1 w 342"/>
                <a:gd name="T3" fmla="*/ 234 h 531"/>
                <a:gd name="T4" fmla="*/ 4 w 342"/>
                <a:gd name="T5" fmla="*/ 169 h 531"/>
                <a:gd name="T6" fmla="*/ 28 w 342"/>
                <a:gd name="T7" fmla="*/ 78 h 531"/>
                <a:gd name="T8" fmla="*/ 78 w 342"/>
                <a:gd name="T9" fmla="*/ 26 h 531"/>
                <a:gd name="T10" fmla="*/ 135 w 342"/>
                <a:gd name="T11" fmla="*/ 5 h 531"/>
                <a:gd name="T12" fmla="*/ 210 w 342"/>
                <a:gd name="T13" fmla="*/ 18 h 531"/>
                <a:gd name="T14" fmla="*/ 263 w 342"/>
                <a:gd name="T15" fmla="*/ 48 h 531"/>
                <a:gd name="T16" fmla="*/ 279 w 342"/>
                <a:gd name="T17" fmla="*/ 61 h 531"/>
                <a:gd name="T18" fmla="*/ 318 w 342"/>
                <a:gd name="T19" fmla="*/ 128 h 531"/>
                <a:gd name="T20" fmla="*/ 323 w 342"/>
                <a:gd name="T21" fmla="*/ 147 h 531"/>
                <a:gd name="T22" fmla="*/ 338 w 342"/>
                <a:gd name="T23" fmla="*/ 245 h 531"/>
                <a:gd name="T24" fmla="*/ 339 w 342"/>
                <a:gd name="T25" fmla="*/ 351 h 531"/>
                <a:gd name="T26" fmla="*/ 334 w 342"/>
                <a:gd name="T27" fmla="*/ 379 h 531"/>
                <a:gd name="T28" fmla="*/ 328 w 342"/>
                <a:gd name="T29" fmla="*/ 407 h 531"/>
                <a:gd name="T30" fmla="*/ 313 w 342"/>
                <a:gd name="T31" fmla="*/ 453 h 531"/>
                <a:gd name="T32" fmla="*/ 288 w 342"/>
                <a:gd name="T33" fmla="*/ 485 h 531"/>
                <a:gd name="T34" fmla="*/ 218 w 342"/>
                <a:gd name="T35" fmla="*/ 525 h 531"/>
                <a:gd name="T36" fmla="*/ 145 w 342"/>
                <a:gd name="T37" fmla="*/ 524 h 531"/>
                <a:gd name="T38" fmla="*/ 103 w 342"/>
                <a:gd name="T39" fmla="*/ 509 h 531"/>
                <a:gd name="T40" fmla="*/ 25 w 342"/>
                <a:gd name="T41" fmla="*/ 424 h 531"/>
                <a:gd name="T42" fmla="*/ 1 w 342"/>
                <a:gd name="T43" fmla="*/ 271 h 531"/>
                <a:gd name="T44" fmla="*/ 1 w 342"/>
                <a:gd name="T45" fmla="*/ 234 h 531"/>
                <a:gd name="T46" fmla="*/ 1 w 342"/>
                <a:gd name="T47" fmla="*/ 234 h 531"/>
                <a:gd name="T48" fmla="*/ 231 w 342"/>
                <a:gd name="T49" fmla="*/ 411 h 531"/>
                <a:gd name="T50" fmla="*/ 231 w 342"/>
                <a:gd name="T51" fmla="*/ 411 h 531"/>
                <a:gd name="T52" fmla="*/ 233 w 342"/>
                <a:gd name="T53" fmla="*/ 387 h 531"/>
                <a:gd name="T54" fmla="*/ 240 w 342"/>
                <a:gd name="T55" fmla="*/ 359 h 531"/>
                <a:gd name="T56" fmla="*/ 246 w 342"/>
                <a:gd name="T57" fmla="*/ 310 h 531"/>
                <a:gd name="T58" fmla="*/ 235 w 342"/>
                <a:gd name="T59" fmla="*/ 172 h 531"/>
                <a:gd name="T60" fmla="*/ 211 w 342"/>
                <a:gd name="T61" fmla="*/ 121 h 531"/>
                <a:gd name="T62" fmla="*/ 131 w 342"/>
                <a:gd name="T63" fmla="*/ 101 h 531"/>
                <a:gd name="T64" fmla="*/ 112 w 342"/>
                <a:gd name="T65" fmla="*/ 115 h 531"/>
                <a:gd name="T66" fmla="*/ 90 w 342"/>
                <a:gd name="T67" fmla="*/ 167 h 531"/>
                <a:gd name="T68" fmla="*/ 88 w 342"/>
                <a:gd name="T69" fmla="*/ 223 h 531"/>
                <a:gd name="T70" fmla="*/ 88 w 342"/>
                <a:gd name="T71" fmla="*/ 264 h 531"/>
                <a:gd name="T72" fmla="*/ 92 w 342"/>
                <a:gd name="T73" fmla="*/ 308 h 531"/>
                <a:gd name="T74" fmla="*/ 97 w 342"/>
                <a:gd name="T75" fmla="*/ 365 h 531"/>
                <a:gd name="T76" fmla="*/ 102 w 342"/>
                <a:gd name="T77" fmla="*/ 385 h 531"/>
                <a:gd name="T78" fmla="*/ 118 w 342"/>
                <a:gd name="T79" fmla="*/ 408 h 531"/>
                <a:gd name="T80" fmla="*/ 134 w 342"/>
                <a:gd name="T81" fmla="*/ 420 h 531"/>
                <a:gd name="T82" fmla="*/ 157 w 342"/>
                <a:gd name="T83" fmla="*/ 429 h 531"/>
                <a:gd name="T84" fmla="*/ 189 w 342"/>
                <a:gd name="T85" fmla="*/ 429 h 531"/>
                <a:gd name="T86" fmla="*/ 231 w 342"/>
                <a:gd name="T87" fmla="*/ 41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2" h="531">
                  <a:moveTo>
                    <a:pt x="1" y="234"/>
                  </a:moveTo>
                  <a:lnTo>
                    <a:pt x="1" y="234"/>
                  </a:lnTo>
                  <a:cubicBezTo>
                    <a:pt x="2" y="212"/>
                    <a:pt x="3" y="191"/>
                    <a:pt x="4" y="169"/>
                  </a:cubicBezTo>
                  <a:cubicBezTo>
                    <a:pt x="5" y="137"/>
                    <a:pt x="15" y="107"/>
                    <a:pt x="28" y="78"/>
                  </a:cubicBezTo>
                  <a:cubicBezTo>
                    <a:pt x="39" y="55"/>
                    <a:pt x="55" y="38"/>
                    <a:pt x="78" y="26"/>
                  </a:cubicBezTo>
                  <a:cubicBezTo>
                    <a:pt x="96" y="16"/>
                    <a:pt x="115" y="9"/>
                    <a:pt x="135" y="5"/>
                  </a:cubicBezTo>
                  <a:cubicBezTo>
                    <a:pt x="161" y="0"/>
                    <a:pt x="187" y="5"/>
                    <a:pt x="210" y="18"/>
                  </a:cubicBezTo>
                  <a:cubicBezTo>
                    <a:pt x="228" y="28"/>
                    <a:pt x="243" y="42"/>
                    <a:pt x="263" y="48"/>
                  </a:cubicBezTo>
                  <a:cubicBezTo>
                    <a:pt x="269" y="49"/>
                    <a:pt x="274" y="56"/>
                    <a:pt x="279" y="61"/>
                  </a:cubicBezTo>
                  <a:cubicBezTo>
                    <a:pt x="295" y="81"/>
                    <a:pt x="308" y="104"/>
                    <a:pt x="318" y="128"/>
                  </a:cubicBezTo>
                  <a:cubicBezTo>
                    <a:pt x="321" y="134"/>
                    <a:pt x="322" y="141"/>
                    <a:pt x="323" y="147"/>
                  </a:cubicBezTo>
                  <a:cubicBezTo>
                    <a:pt x="328" y="180"/>
                    <a:pt x="334" y="212"/>
                    <a:pt x="338" y="245"/>
                  </a:cubicBezTo>
                  <a:cubicBezTo>
                    <a:pt x="342" y="280"/>
                    <a:pt x="342" y="315"/>
                    <a:pt x="339" y="351"/>
                  </a:cubicBezTo>
                  <a:cubicBezTo>
                    <a:pt x="338" y="360"/>
                    <a:pt x="336" y="370"/>
                    <a:pt x="334" y="379"/>
                  </a:cubicBezTo>
                  <a:cubicBezTo>
                    <a:pt x="332" y="388"/>
                    <a:pt x="328" y="397"/>
                    <a:pt x="328" y="407"/>
                  </a:cubicBezTo>
                  <a:cubicBezTo>
                    <a:pt x="328" y="424"/>
                    <a:pt x="320" y="438"/>
                    <a:pt x="313" y="453"/>
                  </a:cubicBezTo>
                  <a:cubicBezTo>
                    <a:pt x="307" y="465"/>
                    <a:pt x="298" y="476"/>
                    <a:pt x="288" y="485"/>
                  </a:cubicBezTo>
                  <a:cubicBezTo>
                    <a:pt x="268" y="503"/>
                    <a:pt x="245" y="518"/>
                    <a:pt x="218" y="525"/>
                  </a:cubicBezTo>
                  <a:cubicBezTo>
                    <a:pt x="193" y="531"/>
                    <a:pt x="169" y="530"/>
                    <a:pt x="145" y="524"/>
                  </a:cubicBezTo>
                  <a:cubicBezTo>
                    <a:pt x="131" y="521"/>
                    <a:pt x="116" y="516"/>
                    <a:pt x="103" y="509"/>
                  </a:cubicBezTo>
                  <a:cubicBezTo>
                    <a:pt x="65" y="492"/>
                    <a:pt x="39" y="463"/>
                    <a:pt x="25" y="424"/>
                  </a:cubicBezTo>
                  <a:cubicBezTo>
                    <a:pt x="9" y="374"/>
                    <a:pt x="2" y="323"/>
                    <a:pt x="1" y="271"/>
                  </a:cubicBezTo>
                  <a:cubicBezTo>
                    <a:pt x="0" y="259"/>
                    <a:pt x="1" y="247"/>
                    <a:pt x="1" y="234"/>
                  </a:cubicBezTo>
                  <a:lnTo>
                    <a:pt x="1" y="234"/>
                  </a:lnTo>
                  <a:close/>
                  <a:moveTo>
                    <a:pt x="231" y="411"/>
                  </a:moveTo>
                  <a:lnTo>
                    <a:pt x="231" y="411"/>
                  </a:lnTo>
                  <a:cubicBezTo>
                    <a:pt x="232" y="403"/>
                    <a:pt x="232" y="395"/>
                    <a:pt x="233" y="387"/>
                  </a:cubicBezTo>
                  <a:cubicBezTo>
                    <a:pt x="235" y="377"/>
                    <a:pt x="239" y="368"/>
                    <a:pt x="240" y="359"/>
                  </a:cubicBezTo>
                  <a:cubicBezTo>
                    <a:pt x="242" y="343"/>
                    <a:pt x="246" y="326"/>
                    <a:pt x="246" y="310"/>
                  </a:cubicBezTo>
                  <a:cubicBezTo>
                    <a:pt x="244" y="264"/>
                    <a:pt x="242" y="218"/>
                    <a:pt x="235" y="172"/>
                  </a:cubicBezTo>
                  <a:cubicBezTo>
                    <a:pt x="232" y="152"/>
                    <a:pt x="224" y="136"/>
                    <a:pt x="211" y="121"/>
                  </a:cubicBezTo>
                  <a:cubicBezTo>
                    <a:pt x="185" y="92"/>
                    <a:pt x="166" y="87"/>
                    <a:pt x="131" y="101"/>
                  </a:cubicBezTo>
                  <a:cubicBezTo>
                    <a:pt x="124" y="104"/>
                    <a:pt x="117" y="109"/>
                    <a:pt x="112" y="115"/>
                  </a:cubicBezTo>
                  <a:cubicBezTo>
                    <a:pt x="100" y="130"/>
                    <a:pt x="91" y="146"/>
                    <a:pt x="90" y="167"/>
                  </a:cubicBezTo>
                  <a:cubicBezTo>
                    <a:pt x="88" y="186"/>
                    <a:pt x="89" y="205"/>
                    <a:pt x="88" y="223"/>
                  </a:cubicBezTo>
                  <a:cubicBezTo>
                    <a:pt x="87" y="237"/>
                    <a:pt x="87" y="251"/>
                    <a:pt x="88" y="264"/>
                  </a:cubicBezTo>
                  <a:cubicBezTo>
                    <a:pt x="90" y="279"/>
                    <a:pt x="90" y="294"/>
                    <a:pt x="92" y="308"/>
                  </a:cubicBezTo>
                  <a:cubicBezTo>
                    <a:pt x="95" y="327"/>
                    <a:pt x="98" y="346"/>
                    <a:pt x="97" y="365"/>
                  </a:cubicBezTo>
                  <a:cubicBezTo>
                    <a:pt x="96" y="372"/>
                    <a:pt x="99" y="379"/>
                    <a:pt x="102" y="385"/>
                  </a:cubicBezTo>
                  <a:cubicBezTo>
                    <a:pt x="106" y="393"/>
                    <a:pt x="112" y="401"/>
                    <a:pt x="118" y="408"/>
                  </a:cubicBezTo>
                  <a:cubicBezTo>
                    <a:pt x="122" y="413"/>
                    <a:pt x="128" y="417"/>
                    <a:pt x="134" y="420"/>
                  </a:cubicBezTo>
                  <a:cubicBezTo>
                    <a:pt x="141" y="424"/>
                    <a:pt x="149" y="427"/>
                    <a:pt x="157" y="429"/>
                  </a:cubicBezTo>
                  <a:cubicBezTo>
                    <a:pt x="167" y="433"/>
                    <a:pt x="178" y="433"/>
                    <a:pt x="189" y="429"/>
                  </a:cubicBezTo>
                  <a:cubicBezTo>
                    <a:pt x="202" y="423"/>
                    <a:pt x="216" y="417"/>
                    <a:pt x="231" y="4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11" name="Freeform 127"/>
          <p:cNvSpPr>
            <a:spLocks noEditPoints="1"/>
          </p:cNvSpPr>
          <p:nvPr userDrawn="1"/>
        </p:nvSpPr>
        <p:spPr bwMode="auto">
          <a:xfrm>
            <a:off x="5996394" y="3106392"/>
            <a:ext cx="455613" cy="509588"/>
          </a:xfrm>
          <a:custGeom>
            <a:avLst/>
            <a:gdLst>
              <a:gd name="T0" fmla="*/ 227 w 745"/>
              <a:gd name="T1" fmla="*/ 55 h 832"/>
              <a:gd name="T2" fmla="*/ 314 w 745"/>
              <a:gd name="T3" fmla="*/ 15 h 832"/>
              <a:gd name="T4" fmla="*/ 407 w 745"/>
              <a:gd name="T5" fmla="*/ 100 h 832"/>
              <a:gd name="T6" fmla="*/ 604 w 745"/>
              <a:gd name="T7" fmla="*/ 195 h 832"/>
              <a:gd name="T8" fmla="*/ 703 w 745"/>
              <a:gd name="T9" fmla="*/ 218 h 832"/>
              <a:gd name="T10" fmla="*/ 737 w 745"/>
              <a:gd name="T11" fmla="*/ 326 h 832"/>
              <a:gd name="T12" fmla="*/ 742 w 745"/>
              <a:gd name="T13" fmla="*/ 457 h 832"/>
              <a:gd name="T14" fmla="*/ 739 w 745"/>
              <a:gd name="T15" fmla="*/ 562 h 832"/>
              <a:gd name="T16" fmla="*/ 740 w 745"/>
              <a:gd name="T17" fmla="*/ 644 h 832"/>
              <a:gd name="T18" fmla="*/ 732 w 745"/>
              <a:gd name="T19" fmla="*/ 719 h 832"/>
              <a:gd name="T20" fmla="*/ 716 w 745"/>
              <a:gd name="T21" fmla="*/ 747 h 832"/>
              <a:gd name="T22" fmla="*/ 673 w 745"/>
              <a:gd name="T23" fmla="*/ 795 h 832"/>
              <a:gd name="T24" fmla="*/ 534 w 745"/>
              <a:gd name="T25" fmla="*/ 813 h 832"/>
              <a:gd name="T26" fmla="*/ 418 w 745"/>
              <a:gd name="T27" fmla="*/ 679 h 832"/>
              <a:gd name="T28" fmla="*/ 454 w 745"/>
              <a:gd name="T29" fmla="*/ 563 h 832"/>
              <a:gd name="T30" fmla="*/ 482 w 745"/>
              <a:gd name="T31" fmla="*/ 546 h 832"/>
              <a:gd name="T32" fmla="*/ 631 w 745"/>
              <a:gd name="T33" fmla="*/ 548 h 832"/>
              <a:gd name="T34" fmla="*/ 644 w 745"/>
              <a:gd name="T35" fmla="*/ 444 h 832"/>
              <a:gd name="T36" fmla="*/ 611 w 745"/>
              <a:gd name="T37" fmla="*/ 422 h 832"/>
              <a:gd name="T38" fmla="*/ 478 w 745"/>
              <a:gd name="T39" fmla="*/ 406 h 832"/>
              <a:gd name="T40" fmla="*/ 348 w 745"/>
              <a:gd name="T41" fmla="*/ 348 h 832"/>
              <a:gd name="T42" fmla="*/ 295 w 745"/>
              <a:gd name="T43" fmla="*/ 333 h 832"/>
              <a:gd name="T44" fmla="*/ 305 w 745"/>
              <a:gd name="T45" fmla="*/ 488 h 832"/>
              <a:gd name="T46" fmla="*/ 284 w 745"/>
              <a:gd name="T47" fmla="*/ 560 h 832"/>
              <a:gd name="T48" fmla="*/ 235 w 745"/>
              <a:gd name="T49" fmla="*/ 655 h 832"/>
              <a:gd name="T50" fmla="*/ 136 w 745"/>
              <a:gd name="T51" fmla="*/ 683 h 832"/>
              <a:gd name="T52" fmla="*/ 61 w 745"/>
              <a:gd name="T53" fmla="*/ 653 h 832"/>
              <a:gd name="T54" fmla="*/ 14 w 745"/>
              <a:gd name="T55" fmla="*/ 584 h 832"/>
              <a:gd name="T56" fmla="*/ 0 w 745"/>
              <a:gd name="T57" fmla="*/ 500 h 832"/>
              <a:gd name="T58" fmla="*/ 33 w 745"/>
              <a:gd name="T59" fmla="*/ 423 h 832"/>
              <a:gd name="T60" fmla="*/ 154 w 745"/>
              <a:gd name="T61" fmla="*/ 395 h 832"/>
              <a:gd name="T62" fmla="*/ 210 w 745"/>
              <a:gd name="T63" fmla="*/ 393 h 832"/>
              <a:gd name="T64" fmla="*/ 209 w 745"/>
              <a:gd name="T65" fmla="*/ 373 h 832"/>
              <a:gd name="T66" fmla="*/ 218 w 745"/>
              <a:gd name="T67" fmla="*/ 214 h 832"/>
              <a:gd name="T68" fmla="*/ 227 w 745"/>
              <a:gd name="T69" fmla="*/ 55 h 832"/>
              <a:gd name="T70" fmla="*/ 594 w 745"/>
              <a:gd name="T71" fmla="*/ 326 h 832"/>
              <a:gd name="T72" fmla="*/ 643 w 745"/>
              <a:gd name="T73" fmla="*/ 318 h 832"/>
              <a:gd name="T74" fmla="*/ 634 w 745"/>
              <a:gd name="T75" fmla="*/ 294 h 832"/>
              <a:gd name="T76" fmla="*/ 439 w 745"/>
              <a:gd name="T77" fmla="*/ 227 h 832"/>
              <a:gd name="T78" fmla="*/ 333 w 745"/>
              <a:gd name="T79" fmla="*/ 152 h 832"/>
              <a:gd name="T80" fmla="*/ 310 w 745"/>
              <a:gd name="T81" fmla="*/ 146 h 832"/>
              <a:gd name="T82" fmla="*/ 313 w 745"/>
              <a:gd name="T83" fmla="*/ 225 h 832"/>
              <a:gd name="T84" fmla="*/ 484 w 745"/>
              <a:gd name="T85" fmla="*/ 309 h 832"/>
              <a:gd name="T86" fmla="*/ 591 w 745"/>
              <a:gd name="T87" fmla="*/ 733 h 832"/>
              <a:gd name="T88" fmla="*/ 619 w 745"/>
              <a:gd name="T89" fmla="*/ 719 h 832"/>
              <a:gd name="T90" fmla="*/ 644 w 745"/>
              <a:gd name="T91" fmla="*/ 668 h 832"/>
              <a:gd name="T92" fmla="*/ 566 w 745"/>
              <a:gd name="T93" fmla="*/ 608 h 832"/>
              <a:gd name="T94" fmla="*/ 517 w 745"/>
              <a:gd name="T95" fmla="*/ 628 h 832"/>
              <a:gd name="T96" fmla="*/ 524 w 745"/>
              <a:gd name="T97" fmla="*/ 703 h 832"/>
              <a:gd name="T98" fmla="*/ 591 w 745"/>
              <a:gd name="T99" fmla="*/ 733 h 832"/>
              <a:gd name="T100" fmla="*/ 149 w 745"/>
              <a:gd name="T101" fmla="*/ 596 h 832"/>
              <a:gd name="T102" fmla="*/ 192 w 745"/>
              <a:gd name="T103" fmla="*/ 541 h 832"/>
              <a:gd name="T104" fmla="*/ 124 w 745"/>
              <a:gd name="T105" fmla="*/ 479 h 832"/>
              <a:gd name="T106" fmla="*/ 73 w 745"/>
              <a:gd name="T107" fmla="*/ 540 h 832"/>
              <a:gd name="T108" fmla="*/ 114 w 745"/>
              <a:gd name="T109" fmla="*/ 58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5" h="832">
                <a:moveTo>
                  <a:pt x="227" y="55"/>
                </a:moveTo>
                <a:lnTo>
                  <a:pt x="227" y="55"/>
                </a:lnTo>
                <a:cubicBezTo>
                  <a:pt x="236" y="39"/>
                  <a:pt x="248" y="32"/>
                  <a:pt x="256" y="20"/>
                </a:cubicBezTo>
                <a:cubicBezTo>
                  <a:pt x="268" y="2"/>
                  <a:pt x="296" y="0"/>
                  <a:pt x="314" y="15"/>
                </a:cubicBezTo>
                <a:cubicBezTo>
                  <a:pt x="317" y="17"/>
                  <a:pt x="320" y="20"/>
                  <a:pt x="322" y="23"/>
                </a:cubicBezTo>
                <a:cubicBezTo>
                  <a:pt x="348" y="52"/>
                  <a:pt x="376" y="78"/>
                  <a:pt x="407" y="100"/>
                </a:cubicBezTo>
                <a:cubicBezTo>
                  <a:pt x="439" y="124"/>
                  <a:pt x="473" y="145"/>
                  <a:pt x="507" y="164"/>
                </a:cubicBezTo>
                <a:cubicBezTo>
                  <a:pt x="537" y="181"/>
                  <a:pt x="569" y="192"/>
                  <a:pt x="604" y="195"/>
                </a:cubicBezTo>
                <a:cubicBezTo>
                  <a:pt x="629" y="197"/>
                  <a:pt x="654" y="205"/>
                  <a:pt x="680" y="210"/>
                </a:cubicBezTo>
                <a:cubicBezTo>
                  <a:pt x="688" y="212"/>
                  <a:pt x="696" y="214"/>
                  <a:pt x="703" y="218"/>
                </a:cubicBezTo>
                <a:cubicBezTo>
                  <a:pt x="717" y="226"/>
                  <a:pt x="726" y="237"/>
                  <a:pt x="729" y="253"/>
                </a:cubicBezTo>
                <a:cubicBezTo>
                  <a:pt x="732" y="277"/>
                  <a:pt x="737" y="301"/>
                  <a:pt x="737" y="326"/>
                </a:cubicBezTo>
                <a:cubicBezTo>
                  <a:pt x="736" y="342"/>
                  <a:pt x="739" y="359"/>
                  <a:pt x="740" y="375"/>
                </a:cubicBezTo>
                <a:cubicBezTo>
                  <a:pt x="741" y="402"/>
                  <a:pt x="742" y="429"/>
                  <a:pt x="742" y="457"/>
                </a:cubicBezTo>
                <a:cubicBezTo>
                  <a:pt x="742" y="473"/>
                  <a:pt x="739" y="489"/>
                  <a:pt x="737" y="505"/>
                </a:cubicBezTo>
                <a:cubicBezTo>
                  <a:pt x="735" y="525"/>
                  <a:pt x="735" y="543"/>
                  <a:pt x="739" y="562"/>
                </a:cubicBezTo>
                <a:cubicBezTo>
                  <a:pt x="740" y="573"/>
                  <a:pt x="741" y="584"/>
                  <a:pt x="740" y="595"/>
                </a:cubicBezTo>
                <a:cubicBezTo>
                  <a:pt x="737" y="611"/>
                  <a:pt x="738" y="627"/>
                  <a:pt x="740" y="644"/>
                </a:cubicBezTo>
                <a:cubicBezTo>
                  <a:pt x="741" y="650"/>
                  <a:pt x="741" y="657"/>
                  <a:pt x="742" y="664"/>
                </a:cubicBezTo>
                <a:cubicBezTo>
                  <a:pt x="745" y="684"/>
                  <a:pt x="743" y="702"/>
                  <a:pt x="732" y="719"/>
                </a:cubicBezTo>
                <a:cubicBezTo>
                  <a:pt x="729" y="725"/>
                  <a:pt x="727" y="732"/>
                  <a:pt x="724" y="738"/>
                </a:cubicBezTo>
                <a:cubicBezTo>
                  <a:pt x="722" y="741"/>
                  <a:pt x="720" y="745"/>
                  <a:pt x="716" y="747"/>
                </a:cubicBezTo>
                <a:cubicBezTo>
                  <a:pt x="701" y="755"/>
                  <a:pt x="693" y="769"/>
                  <a:pt x="684" y="783"/>
                </a:cubicBezTo>
                <a:cubicBezTo>
                  <a:pt x="681" y="788"/>
                  <a:pt x="678" y="792"/>
                  <a:pt x="673" y="795"/>
                </a:cubicBezTo>
                <a:cubicBezTo>
                  <a:pt x="637" y="821"/>
                  <a:pt x="598" y="832"/>
                  <a:pt x="554" y="818"/>
                </a:cubicBezTo>
                <a:cubicBezTo>
                  <a:pt x="547" y="816"/>
                  <a:pt x="541" y="814"/>
                  <a:pt x="534" y="813"/>
                </a:cubicBezTo>
                <a:cubicBezTo>
                  <a:pt x="500" y="806"/>
                  <a:pt x="474" y="786"/>
                  <a:pt x="453" y="761"/>
                </a:cubicBezTo>
                <a:cubicBezTo>
                  <a:pt x="432" y="738"/>
                  <a:pt x="423" y="709"/>
                  <a:pt x="418" y="679"/>
                </a:cubicBezTo>
                <a:cubicBezTo>
                  <a:pt x="417" y="674"/>
                  <a:pt x="419" y="668"/>
                  <a:pt x="418" y="663"/>
                </a:cubicBezTo>
                <a:cubicBezTo>
                  <a:pt x="409" y="622"/>
                  <a:pt x="430" y="592"/>
                  <a:pt x="454" y="563"/>
                </a:cubicBezTo>
                <a:cubicBezTo>
                  <a:pt x="457" y="560"/>
                  <a:pt x="460" y="557"/>
                  <a:pt x="464" y="555"/>
                </a:cubicBezTo>
                <a:cubicBezTo>
                  <a:pt x="470" y="552"/>
                  <a:pt x="476" y="550"/>
                  <a:pt x="482" y="546"/>
                </a:cubicBezTo>
                <a:cubicBezTo>
                  <a:pt x="511" y="525"/>
                  <a:pt x="543" y="524"/>
                  <a:pt x="576" y="533"/>
                </a:cubicBezTo>
                <a:cubicBezTo>
                  <a:pt x="594" y="538"/>
                  <a:pt x="612" y="543"/>
                  <a:pt x="631" y="548"/>
                </a:cubicBezTo>
                <a:cubicBezTo>
                  <a:pt x="634" y="549"/>
                  <a:pt x="639" y="545"/>
                  <a:pt x="640" y="542"/>
                </a:cubicBezTo>
                <a:cubicBezTo>
                  <a:pt x="641" y="509"/>
                  <a:pt x="643" y="477"/>
                  <a:pt x="644" y="444"/>
                </a:cubicBezTo>
                <a:cubicBezTo>
                  <a:pt x="645" y="426"/>
                  <a:pt x="642" y="423"/>
                  <a:pt x="624" y="422"/>
                </a:cubicBezTo>
                <a:cubicBezTo>
                  <a:pt x="619" y="422"/>
                  <a:pt x="615" y="422"/>
                  <a:pt x="611" y="422"/>
                </a:cubicBezTo>
                <a:cubicBezTo>
                  <a:pt x="588" y="422"/>
                  <a:pt x="565" y="423"/>
                  <a:pt x="542" y="421"/>
                </a:cubicBezTo>
                <a:cubicBezTo>
                  <a:pt x="520" y="418"/>
                  <a:pt x="499" y="411"/>
                  <a:pt x="478" y="406"/>
                </a:cubicBezTo>
                <a:cubicBezTo>
                  <a:pt x="474" y="405"/>
                  <a:pt x="470" y="405"/>
                  <a:pt x="466" y="404"/>
                </a:cubicBezTo>
                <a:cubicBezTo>
                  <a:pt x="427" y="385"/>
                  <a:pt x="384" y="373"/>
                  <a:pt x="348" y="348"/>
                </a:cubicBezTo>
                <a:cubicBezTo>
                  <a:pt x="334" y="339"/>
                  <a:pt x="319" y="333"/>
                  <a:pt x="304" y="326"/>
                </a:cubicBezTo>
                <a:cubicBezTo>
                  <a:pt x="302" y="325"/>
                  <a:pt x="295" y="330"/>
                  <a:pt x="295" y="333"/>
                </a:cubicBezTo>
                <a:cubicBezTo>
                  <a:pt x="296" y="338"/>
                  <a:pt x="295" y="344"/>
                  <a:pt x="296" y="349"/>
                </a:cubicBezTo>
                <a:cubicBezTo>
                  <a:pt x="302" y="395"/>
                  <a:pt x="303" y="442"/>
                  <a:pt x="305" y="488"/>
                </a:cubicBezTo>
                <a:cubicBezTo>
                  <a:pt x="307" y="509"/>
                  <a:pt x="304" y="529"/>
                  <a:pt x="290" y="545"/>
                </a:cubicBezTo>
                <a:cubicBezTo>
                  <a:pt x="286" y="549"/>
                  <a:pt x="285" y="555"/>
                  <a:pt x="284" y="560"/>
                </a:cubicBezTo>
                <a:cubicBezTo>
                  <a:pt x="282" y="568"/>
                  <a:pt x="280" y="576"/>
                  <a:pt x="279" y="584"/>
                </a:cubicBezTo>
                <a:cubicBezTo>
                  <a:pt x="277" y="616"/>
                  <a:pt x="256" y="636"/>
                  <a:pt x="235" y="655"/>
                </a:cubicBezTo>
                <a:cubicBezTo>
                  <a:pt x="214" y="674"/>
                  <a:pt x="189" y="685"/>
                  <a:pt x="160" y="685"/>
                </a:cubicBezTo>
                <a:cubicBezTo>
                  <a:pt x="152" y="685"/>
                  <a:pt x="143" y="686"/>
                  <a:pt x="136" y="683"/>
                </a:cubicBezTo>
                <a:cubicBezTo>
                  <a:pt x="116" y="673"/>
                  <a:pt x="92" y="676"/>
                  <a:pt x="74" y="663"/>
                </a:cubicBezTo>
                <a:cubicBezTo>
                  <a:pt x="70" y="660"/>
                  <a:pt x="65" y="657"/>
                  <a:pt x="61" y="653"/>
                </a:cubicBezTo>
                <a:cubicBezTo>
                  <a:pt x="52" y="645"/>
                  <a:pt x="43" y="636"/>
                  <a:pt x="35" y="627"/>
                </a:cubicBezTo>
                <a:cubicBezTo>
                  <a:pt x="23" y="615"/>
                  <a:pt x="15" y="601"/>
                  <a:pt x="14" y="584"/>
                </a:cubicBezTo>
                <a:cubicBezTo>
                  <a:pt x="13" y="579"/>
                  <a:pt x="14" y="573"/>
                  <a:pt x="12" y="568"/>
                </a:cubicBezTo>
                <a:cubicBezTo>
                  <a:pt x="2" y="546"/>
                  <a:pt x="3" y="523"/>
                  <a:pt x="0" y="500"/>
                </a:cubicBezTo>
                <a:cubicBezTo>
                  <a:pt x="0" y="494"/>
                  <a:pt x="0" y="489"/>
                  <a:pt x="0" y="483"/>
                </a:cubicBezTo>
                <a:cubicBezTo>
                  <a:pt x="3" y="459"/>
                  <a:pt x="21" y="442"/>
                  <a:pt x="33" y="423"/>
                </a:cubicBezTo>
                <a:cubicBezTo>
                  <a:pt x="40" y="411"/>
                  <a:pt x="53" y="405"/>
                  <a:pt x="66" y="400"/>
                </a:cubicBezTo>
                <a:cubicBezTo>
                  <a:pt x="95" y="388"/>
                  <a:pt x="124" y="387"/>
                  <a:pt x="154" y="395"/>
                </a:cubicBezTo>
                <a:cubicBezTo>
                  <a:pt x="167" y="398"/>
                  <a:pt x="181" y="400"/>
                  <a:pt x="193" y="407"/>
                </a:cubicBezTo>
                <a:cubicBezTo>
                  <a:pt x="203" y="413"/>
                  <a:pt x="210" y="406"/>
                  <a:pt x="210" y="393"/>
                </a:cubicBezTo>
                <a:cubicBezTo>
                  <a:pt x="210" y="391"/>
                  <a:pt x="210" y="388"/>
                  <a:pt x="210" y="385"/>
                </a:cubicBezTo>
                <a:cubicBezTo>
                  <a:pt x="210" y="381"/>
                  <a:pt x="210" y="377"/>
                  <a:pt x="209" y="373"/>
                </a:cubicBezTo>
                <a:cubicBezTo>
                  <a:pt x="205" y="332"/>
                  <a:pt x="209" y="291"/>
                  <a:pt x="214" y="251"/>
                </a:cubicBezTo>
                <a:cubicBezTo>
                  <a:pt x="215" y="238"/>
                  <a:pt x="216" y="226"/>
                  <a:pt x="218" y="214"/>
                </a:cubicBezTo>
                <a:cubicBezTo>
                  <a:pt x="224" y="175"/>
                  <a:pt x="223" y="135"/>
                  <a:pt x="225" y="96"/>
                </a:cubicBezTo>
                <a:cubicBezTo>
                  <a:pt x="226" y="82"/>
                  <a:pt x="226" y="68"/>
                  <a:pt x="227" y="55"/>
                </a:cubicBezTo>
                <a:close/>
                <a:moveTo>
                  <a:pt x="594" y="326"/>
                </a:moveTo>
                <a:lnTo>
                  <a:pt x="594" y="326"/>
                </a:lnTo>
                <a:cubicBezTo>
                  <a:pt x="603" y="326"/>
                  <a:pt x="618" y="327"/>
                  <a:pt x="633" y="328"/>
                </a:cubicBezTo>
                <a:cubicBezTo>
                  <a:pt x="637" y="329"/>
                  <a:pt x="643" y="323"/>
                  <a:pt x="643" y="318"/>
                </a:cubicBezTo>
                <a:cubicBezTo>
                  <a:pt x="643" y="313"/>
                  <a:pt x="643" y="307"/>
                  <a:pt x="641" y="302"/>
                </a:cubicBezTo>
                <a:cubicBezTo>
                  <a:pt x="640" y="299"/>
                  <a:pt x="637" y="294"/>
                  <a:pt x="634" y="294"/>
                </a:cubicBezTo>
                <a:cubicBezTo>
                  <a:pt x="615" y="292"/>
                  <a:pt x="597" y="283"/>
                  <a:pt x="578" y="282"/>
                </a:cubicBezTo>
                <a:cubicBezTo>
                  <a:pt x="533" y="279"/>
                  <a:pt x="472" y="248"/>
                  <a:pt x="439" y="227"/>
                </a:cubicBezTo>
                <a:cubicBezTo>
                  <a:pt x="422" y="216"/>
                  <a:pt x="405" y="204"/>
                  <a:pt x="388" y="194"/>
                </a:cubicBezTo>
                <a:cubicBezTo>
                  <a:pt x="368" y="181"/>
                  <a:pt x="348" y="170"/>
                  <a:pt x="333" y="152"/>
                </a:cubicBezTo>
                <a:cubicBezTo>
                  <a:pt x="329" y="148"/>
                  <a:pt x="324" y="146"/>
                  <a:pt x="320" y="142"/>
                </a:cubicBezTo>
                <a:cubicBezTo>
                  <a:pt x="316" y="140"/>
                  <a:pt x="310" y="143"/>
                  <a:pt x="310" y="146"/>
                </a:cubicBezTo>
                <a:cubicBezTo>
                  <a:pt x="308" y="169"/>
                  <a:pt x="307" y="192"/>
                  <a:pt x="306" y="216"/>
                </a:cubicBezTo>
                <a:cubicBezTo>
                  <a:pt x="306" y="219"/>
                  <a:pt x="308" y="223"/>
                  <a:pt x="313" y="225"/>
                </a:cubicBezTo>
                <a:cubicBezTo>
                  <a:pt x="319" y="228"/>
                  <a:pt x="325" y="230"/>
                  <a:pt x="330" y="234"/>
                </a:cubicBezTo>
                <a:cubicBezTo>
                  <a:pt x="377" y="269"/>
                  <a:pt x="430" y="291"/>
                  <a:pt x="484" y="309"/>
                </a:cubicBezTo>
                <a:cubicBezTo>
                  <a:pt x="517" y="320"/>
                  <a:pt x="552" y="329"/>
                  <a:pt x="594" y="326"/>
                </a:cubicBezTo>
                <a:close/>
                <a:moveTo>
                  <a:pt x="591" y="733"/>
                </a:moveTo>
                <a:lnTo>
                  <a:pt x="591" y="733"/>
                </a:lnTo>
                <a:cubicBezTo>
                  <a:pt x="600" y="729"/>
                  <a:pt x="610" y="724"/>
                  <a:pt x="619" y="719"/>
                </a:cubicBezTo>
                <a:cubicBezTo>
                  <a:pt x="633" y="713"/>
                  <a:pt x="640" y="702"/>
                  <a:pt x="642" y="688"/>
                </a:cubicBezTo>
                <a:cubicBezTo>
                  <a:pt x="643" y="681"/>
                  <a:pt x="644" y="674"/>
                  <a:pt x="644" y="668"/>
                </a:cubicBezTo>
                <a:cubicBezTo>
                  <a:pt x="644" y="664"/>
                  <a:pt x="643" y="659"/>
                  <a:pt x="641" y="656"/>
                </a:cubicBezTo>
                <a:cubicBezTo>
                  <a:pt x="625" y="626"/>
                  <a:pt x="599" y="611"/>
                  <a:pt x="566" y="608"/>
                </a:cubicBezTo>
                <a:cubicBezTo>
                  <a:pt x="563" y="608"/>
                  <a:pt x="560" y="608"/>
                  <a:pt x="557" y="609"/>
                </a:cubicBezTo>
                <a:cubicBezTo>
                  <a:pt x="543" y="613"/>
                  <a:pt x="529" y="619"/>
                  <a:pt x="517" y="628"/>
                </a:cubicBezTo>
                <a:cubicBezTo>
                  <a:pt x="509" y="635"/>
                  <a:pt x="503" y="645"/>
                  <a:pt x="503" y="657"/>
                </a:cubicBezTo>
                <a:cubicBezTo>
                  <a:pt x="503" y="675"/>
                  <a:pt x="509" y="691"/>
                  <a:pt x="524" y="703"/>
                </a:cubicBezTo>
                <a:cubicBezTo>
                  <a:pt x="534" y="712"/>
                  <a:pt x="545" y="720"/>
                  <a:pt x="558" y="724"/>
                </a:cubicBezTo>
                <a:cubicBezTo>
                  <a:pt x="569" y="727"/>
                  <a:pt x="579" y="730"/>
                  <a:pt x="591" y="733"/>
                </a:cubicBezTo>
                <a:close/>
                <a:moveTo>
                  <a:pt x="149" y="596"/>
                </a:moveTo>
                <a:lnTo>
                  <a:pt x="149" y="596"/>
                </a:lnTo>
                <a:cubicBezTo>
                  <a:pt x="155" y="596"/>
                  <a:pt x="164" y="591"/>
                  <a:pt x="171" y="585"/>
                </a:cubicBezTo>
                <a:cubicBezTo>
                  <a:pt x="183" y="573"/>
                  <a:pt x="188" y="557"/>
                  <a:pt x="192" y="541"/>
                </a:cubicBezTo>
                <a:cubicBezTo>
                  <a:pt x="197" y="521"/>
                  <a:pt x="187" y="498"/>
                  <a:pt x="167" y="490"/>
                </a:cubicBezTo>
                <a:cubicBezTo>
                  <a:pt x="154" y="485"/>
                  <a:pt x="139" y="482"/>
                  <a:pt x="124" y="479"/>
                </a:cubicBezTo>
                <a:cubicBezTo>
                  <a:pt x="116" y="477"/>
                  <a:pt x="108" y="480"/>
                  <a:pt x="101" y="484"/>
                </a:cubicBezTo>
                <a:cubicBezTo>
                  <a:pt x="79" y="497"/>
                  <a:pt x="73" y="517"/>
                  <a:pt x="73" y="540"/>
                </a:cubicBezTo>
                <a:cubicBezTo>
                  <a:pt x="73" y="550"/>
                  <a:pt x="77" y="559"/>
                  <a:pt x="85" y="565"/>
                </a:cubicBezTo>
                <a:cubicBezTo>
                  <a:pt x="95" y="572"/>
                  <a:pt x="104" y="580"/>
                  <a:pt x="114" y="587"/>
                </a:cubicBezTo>
                <a:cubicBezTo>
                  <a:pt x="124" y="594"/>
                  <a:pt x="134" y="596"/>
                  <a:pt x="149" y="59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28"/>
          <p:cNvSpPr>
            <a:spLocks noEditPoints="1"/>
          </p:cNvSpPr>
          <p:nvPr userDrawn="1"/>
        </p:nvSpPr>
        <p:spPr bwMode="auto">
          <a:xfrm>
            <a:off x="6512332" y="3058767"/>
            <a:ext cx="363538" cy="503238"/>
          </a:xfrm>
          <a:custGeom>
            <a:avLst/>
            <a:gdLst>
              <a:gd name="T0" fmla="*/ 230 w 595"/>
              <a:gd name="T1" fmla="*/ 465 h 822"/>
              <a:gd name="T2" fmla="*/ 238 w 595"/>
              <a:gd name="T3" fmla="*/ 269 h 822"/>
              <a:gd name="T4" fmla="*/ 239 w 595"/>
              <a:gd name="T5" fmla="*/ 97 h 822"/>
              <a:gd name="T6" fmla="*/ 254 w 595"/>
              <a:gd name="T7" fmla="*/ 35 h 822"/>
              <a:gd name="T8" fmla="*/ 315 w 595"/>
              <a:gd name="T9" fmla="*/ 7 h 822"/>
              <a:gd name="T10" fmla="*/ 357 w 595"/>
              <a:gd name="T11" fmla="*/ 57 h 822"/>
              <a:gd name="T12" fmla="*/ 509 w 595"/>
              <a:gd name="T13" fmla="*/ 237 h 822"/>
              <a:gd name="T14" fmla="*/ 558 w 595"/>
              <a:gd name="T15" fmla="*/ 264 h 822"/>
              <a:gd name="T16" fmla="*/ 564 w 595"/>
              <a:gd name="T17" fmla="*/ 328 h 822"/>
              <a:gd name="T18" fmla="*/ 486 w 595"/>
              <a:gd name="T19" fmla="*/ 353 h 822"/>
              <a:gd name="T20" fmla="*/ 341 w 595"/>
              <a:gd name="T21" fmla="*/ 348 h 822"/>
              <a:gd name="T22" fmla="*/ 323 w 595"/>
              <a:gd name="T23" fmla="*/ 404 h 822"/>
              <a:gd name="T24" fmla="*/ 323 w 595"/>
              <a:gd name="T25" fmla="*/ 425 h 822"/>
              <a:gd name="T26" fmla="*/ 325 w 595"/>
              <a:gd name="T27" fmla="*/ 588 h 822"/>
              <a:gd name="T28" fmla="*/ 313 w 595"/>
              <a:gd name="T29" fmla="*/ 702 h 822"/>
              <a:gd name="T30" fmla="*/ 204 w 595"/>
              <a:gd name="T31" fmla="*/ 812 h 822"/>
              <a:gd name="T32" fmla="*/ 144 w 595"/>
              <a:gd name="T33" fmla="*/ 818 h 822"/>
              <a:gd name="T34" fmla="*/ 63 w 595"/>
              <a:gd name="T35" fmla="*/ 774 h 822"/>
              <a:gd name="T36" fmla="*/ 45 w 595"/>
              <a:gd name="T37" fmla="*/ 743 h 822"/>
              <a:gd name="T38" fmla="*/ 9 w 595"/>
              <a:gd name="T39" fmla="*/ 685 h 822"/>
              <a:gd name="T40" fmla="*/ 62 w 595"/>
              <a:gd name="T41" fmla="*/ 538 h 822"/>
              <a:gd name="T42" fmla="*/ 169 w 595"/>
              <a:gd name="T43" fmla="*/ 513 h 822"/>
              <a:gd name="T44" fmla="*/ 217 w 595"/>
              <a:gd name="T45" fmla="*/ 517 h 822"/>
              <a:gd name="T46" fmla="*/ 230 w 595"/>
              <a:gd name="T47" fmla="*/ 465 h 822"/>
              <a:gd name="T48" fmla="*/ 223 w 595"/>
              <a:gd name="T49" fmla="*/ 650 h 822"/>
              <a:gd name="T50" fmla="*/ 222 w 595"/>
              <a:gd name="T51" fmla="*/ 630 h 822"/>
              <a:gd name="T52" fmla="*/ 180 w 595"/>
              <a:gd name="T53" fmla="*/ 599 h 822"/>
              <a:gd name="T54" fmla="*/ 98 w 595"/>
              <a:gd name="T55" fmla="*/ 628 h 822"/>
              <a:gd name="T56" fmla="*/ 106 w 595"/>
              <a:gd name="T57" fmla="*/ 697 h 822"/>
              <a:gd name="T58" fmla="*/ 145 w 595"/>
              <a:gd name="T59" fmla="*/ 729 h 822"/>
              <a:gd name="T60" fmla="*/ 223 w 595"/>
              <a:gd name="T61" fmla="*/ 654 h 822"/>
              <a:gd name="T62" fmla="*/ 323 w 595"/>
              <a:gd name="T63" fmla="*/ 219 h 822"/>
              <a:gd name="T64" fmla="*/ 325 w 595"/>
              <a:gd name="T65" fmla="*/ 237 h 822"/>
              <a:gd name="T66" fmla="*/ 388 w 595"/>
              <a:gd name="T67" fmla="*/ 268 h 822"/>
              <a:gd name="T68" fmla="*/ 392 w 595"/>
              <a:gd name="T69" fmla="*/ 260 h 822"/>
              <a:gd name="T70" fmla="*/ 337 w 595"/>
              <a:gd name="T71" fmla="*/ 189 h 822"/>
              <a:gd name="T72" fmla="*/ 328 w 595"/>
              <a:gd name="T73" fmla="*/ 192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22">
                <a:moveTo>
                  <a:pt x="230" y="465"/>
                </a:moveTo>
                <a:lnTo>
                  <a:pt x="230" y="465"/>
                </a:lnTo>
                <a:cubicBezTo>
                  <a:pt x="229" y="432"/>
                  <a:pt x="232" y="400"/>
                  <a:pt x="235" y="367"/>
                </a:cubicBezTo>
                <a:cubicBezTo>
                  <a:pt x="239" y="334"/>
                  <a:pt x="239" y="302"/>
                  <a:pt x="238" y="269"/>
                </a:cubicBezTo>
                <a:cubicBezTo>
                  <a:pt x="237" y="235"/>
                  <a:pt x="235" y="201"/>
                  <a:pt x="238" y="167"/>
                </a:cubicBezTo>
                <a:cubicBezTo>
                  <a:pt x="240" y="143"/>
                  <a:pt x="239" y="120"/>
                  <a:pt x="239" y="97"/>
                </a:cubicBezTo>
                <a:cubicBezTo>
                  <a:pt x="238" y="86"/>
                  <a:pt x="240" y="75"/>
                  <a:pt x="246" y="66"/>
                </a:cubicBezTo>
                <a:cubicBezTo>
                  <a:pt x="253" y="56"/>
                  <a:pt x="254" y="46"/>
                  <a:pt x="254" y="35"/>
                </a:cubicBezTo>
                <a:cubicBezTo>
                  <a:pt x="254" y="26"/>
                  <a:pt x="258" y="19"/>
                  <a:pt x="265" y="14"/>
                </a:cubicBezTo>
                <a:cubicBezTo>
                  <a:pt x="280" y="1"/>
                  <a:pt x="297" y="0"/>
                  <a:pt x="315" y="7"/>
                </a:cubicBezTo>
                <a:cubicBezTo>
                  <a:pt x="320" y="9"/>
                  <a:pt x="324" y="13"/>
                  <a:pt x="327" y="17"/>
                </a:cubicBezTo>
                <a:cubicBezTo>
                  <a:pt x="337" y="30"/>
                  <a:pt x="347" y="43"/>
                  <a:pt x="357" y="57"/>
                </a:cubicBezTo>
                <a:cubicBezTo>
                  <a:pt x="384" y="99"/>
                  <a:pt x="413" y="140"/>
                  <a:pt x="445" y="180"/>
                </a:cubicBezTo>
                <a:cubicBezTo>
                  <a:pt x="463" y="202"/>
                  <a:pt x="485" y="221"/>
                  <a:pt x="509" y="237"/>
                </a:cubicBezTo>
                <a:cubicBezTo>
                  <a:pt x="516" y="241"/>
                  <a:pt x="524" y="244"/>
                  <a:pt x="529" y="250"/>
                </a:cubicBezTo>
                <a:cubicBezTo>
                  <a:pt x="538" y="258"/>
                  <a:pt x="546" y="263"/>
                  <a:pt x="558" y="264"/>
                </a:cubicBezTo>
                <a:cubicBezTo>
                  <a:pt x="565" y="265"/>
                  <a:pt x="571" y="269"/>
                  <a:pt x="575" y="274"/>
                </a:cubicBezTo>
                <a:cubicBezTo>
                  <a:pt x="595" y="298"/>
                  <a:pt x="583" y="319"/>
                  <a:pt x="564" y="328"/>
                </a:cubicBezTo>
                <a:cubicBezTo>
                  <a:pt x="547" y="336"/>
                  <a:pt x="528" y="341"/>
                  <a:pt x="510" y="347"/>
                </a:cubicBezTo>
                <a:cubicBezTo>
                  <a:pt x="502" y="349"/>
                  <a:pt x="494" y="350"/>
                  <a:pt x="486" y="353"/>
                </a:cubicBezTo>
                <a:cubicBezTo>
                  <a:pt x="460" y="364"/>
                  <a:pt x="433" y="364"/>
                  <a:pt x="406" y="360"/>
                </a:cubicBezTo>
                <a:cubicBezTo>
                  <a:pt x="384" y="357"/>
                  <a:pt x="363" y="352"/>
                  <a:pt x="341" y="348"/>
                </a:cubicBezTo>
                <a:cubicBezTo>
                  <a:pt x="334" y="347"/>
                  <a:pt x="329" y="351"/>
                  <a:pt x="328" y="360"/>
                </a:cubicBezTo>
                <a:cubicBezTo>
                  <a:pt x="328" y="375"/>
                  <a:pt x="329" y="390"/>
                  <a:pt x="323" y="404"/>
                </a:cubicBezTo>
                <a:cubicBezTo>
                  <a:pt x="322" y="408"/>
                  <a:pt x="323" y="412"/>
                  <a:pt x="323" y="416"/>
                </a:cubicBezTo>
                <a:cubicBezTo>
                  <a:pt x="323" y="419"/>
                  <a:pt x="323" y="422"/>
                  <a:pt x="323" y="425"/>
                </a:cubicBezTo>
                <a:cubicBezTo>
                  <a:pt x="326" y="452"/>
                  <a:pt x="321" y="479"/>
                  <a:pt x="325" y="506"/>
                </a:cubicBezTo>
                <a:cubicBezTo>
                  <a:pt x="328" y="533"/>
                  <a:pt x="326" y="561"/>
                  <a:pt x="325" y="588"/>
                </a:cubicBezTo>
                <a:cubicBezTo>
                  <a:pt x="325" y="602"/>
                  <a:pt x="324" y="615"/>
                  <a:pt x="322" y="629"/>
                </a:cubicBezTo>
                <a:cubicBezTo>
                  <a:pt x="319" y="653"/>
                  <a:pt x="315" y="678"/>
                  <a:pt x="313" y="702"/>
                </a:cubicBezTo>
                <a:cubicBezTo>
                  <a:pt x="311" y="725"/>
                  <a:pt x="301" y="743"/>
                  <a:pt x="286" y="760"/>
                </a:cubicBezTo>
                <a:cubicBezTo>
                  <a:pt x="264" y="786"/>
                  <a:pt x="235" y="801"/>
                  <a:pt x="204" y="812"/>
                </a:cubicBezTo>
                <a:cubicBezTo>
                  <a:pt x="196" y="814"/>
                  <a:pt x="188" y="816"/>
                  <a:pt x="180" y="818"/>
                </a:cubicBezTo>
                <a:cubicBezTo>
                  <a:pt x="168" y="822"/>
                  <a:pt x="156" y="822"/>
                  <a:pt x="144" y="818"/>
                </a:cubicBezTo>
                <a:cubicBezTo>
                  <a:pt x="134" y="816"/>
                  <a:pt x="122" y="815"/>
                  <a:pt x="112" y="813"/>
                </a:cubicBezTo>
                <a:cubicBezTo>
                  <a:pt x="89" y="809"/>
                  <a:pt x="71" y="797"/>
                  <a:pt x="63" y="774"/>
                </a:cubicBezTo>
                <a:cubicBezTo>
                  <a:pt x="62" y="770"/>
                  <a:pt x="60" y="767"/>
                  <a:pt x="59" y="763"/>
                </a:cubicBezTo>
                <a:cubicBezTo>
                  <a:pt x="57" y="754"/>
                  <a:pt x="52" y="748"/>
                  <a:pt x="45" y="743"/>
                </a:cubicBezTo>
                <a:cubicBezTo>
                  <a:pt x="30" y="731"/>
                  <a:pt x="19" y="715"/>
                  <a:pt x="14" y="696"/>
                </a:cubicBezTo>
                <a:cubicBezTo>
                  <a:pt x="13" y="692"/>
                  <a:pt x="11" y="688"/>
                  <a:pt x="9" y="685"/>
                </a:cubicBezTo>
                <a:cubicBezTo>
                  <a:pt x="0" y="665"/>
                  <a:pt x="0" y="645"/>
                  <a:pt x="4" y="625"/>
                </a:cubicBezTo>
                <a:cubicBezTo>
                  <a:pt x="12" y="588"/>
                  <a:pt x="33" y="560"/>
                  <a:pt x="62" y="538"/>
                </a:cubicBezTo>
                <a:cubicBezTo>
                  <a:pt x="75" y="528"/>
                  <a:pt x="91" y="522"/>
                  <a:pt x="107" y="520"/>
                </a:cubicBezTo>
                <a:cubicBezTo>
                  <a:pt x="128" y="517"/>
                  <a:pt x="148" y="515"/>
                  <a:pt x="169" y="513"/>
                </a:cubicBezTo>
                <a:cubicBezTo>
                  <a:pt x="175" y="512"/>
                  <a:pt x="182" y="514"/>
                  <a:pt x="189" y="514"/>
                </a:cubicBezTo>
                <a:cubicBezTo>
                  <a:pt x="198" y="515"/>
                  <a:pt x="208" y="517"/>
                  <a:pt x="217" y="517"/>
                </a:cubicBezTo>
                <a:cubicBezTo>
                  <a:pt x="225" y="518"/>
                  <a:pt x="230" y="514"/>
                  <a:pt x="230" y="506"/>
                </a:cubicBezTo>
                <a:cubicBezTo>
                  <a:pt x="230" y="493"/>
                  <a:pt x="230" y="479"/>
                  <a:pt x="230" y="465"/>
                </a:cubicBezTo>
                <a:close/>
                <a:moveTo>
                  <a:pt x="223" y="650"/>
                </a:moveTo>
                <a:lnTo>
                  <a:pt x="223" y="650"/>
                </a:lnTo>
                <a:lnTo>
                  <a:pt x="223" y="650"/>
                </a:lnTo>
                <a:cubicBezTo>
                  <a:pt x="223" y="643"/>
                  <a:pt x="223" y="636"/>
                  <a:pt x="222" y="630"/>
                </a:cubicBezTo>
                <a:cubicBezTo>
                  <a:pt x="221" y="625"/>
                  <a:pt x="219" y="620"/>
                  <a:pt x="215" y="616"/>
                </a:cubicBezTo>
                <a:cubicBezTo>
                  <a:pt x="206" y="605"/>
                  <a:pt x="194" y="600"/>
                  <a:pt x="180" y="599"/>
                </a:cubicBezTo>
                <a:cubicBezTo>
                  <a:pt x="162" y="599"/>
                  <a:pt x="145" y="602"/>
                  <a:pt x="128" y="607"/>
                </a:cubicBezTo>
                <a:cubicBezTo>
                  <a:pt x="116" y="611"/>
                  <a:pt x="106" y="618"/>
                  <a:pt x="98" y="628"/>
                </a:cubicBezTo>
                <a:cubicBezTo>
                  <a:pt x="87" y="643"/>
                  <a:pt x="82" y="659"/>
                  <a:pt x="93" y="677"/>
                </a:cubicBezTo>
                <a:cubicBezTo>
                  <a:pt x="97" y="684"/>
                  <a:pt x="101" y="692"/>
                  <a:pt x="106" y="697"/>
                </a:cubicBezTo>
                <a:cubicBezTo>
                  <a:pt x="111" y="702"/>
                  <a:pt x="113" y="709"/>
                  <a:pt x="116" y="715"/>
                </a:cubicBezTo>
                <a:cubicBezTo>
                  <a:pt x="121" y="728"/>
                  <a:pt x="133" y="734"/>
                  <a:pt x="145" y="729"/>
                </a:cubicBezTo>
                <a:cubicBezTo>
                  <a:pt x="160" y="724"/>
                  <a:pt x="176" y="719"/>
                  <a:pt x="190" y="710"/>
                </a:cubicBezTo>
                <a:cubicBezTo>
                  <a:pt x="210" y="698"/>
                  <a:pt x="226" y="681"/>
                  <a:pt x="223" y="654"/>
                </a:cubicBezTo>
                <a:cubicBezTo>
                  <a:pt x="223" y="653"/>
                  <a:pt x="223" y="652"/>
                  <a:pt x="223" y="650"/>
                </a:cubicBezTo>
                <a:close/>
                <a:moveTo>
                  <a:pt x="323" y="219"/>
                </a:moveTo>
                <a:lnTo>
                  <a:pt x="323" y="219"/>
                </a:lnTo>
                <a:cubicBezTo>
                  <a:pt x="324" y="226"/>
                  <a:pt x="323" y="232"/>
                  <a:pt x="325" y="237"/>
                </a:cubicBezTo>
                <a:cubicBezTo>
                  <a:pt x="326" y="240"/>
                  <a:pt x="328" y="245"/>
                  <a:pt x="331" y="246"/>
                </a:cubicBezTo>
                <a:cubicBezTo>
                  <a:pt x="350" y="255"/>
                  <a:pt x="368" y="265"/>
                  <a:pt x="388" y="268"/>
                </a:cubicBezTo>
                <a:cubicBezTo>
                  <a:pt x="389" y="268"/>
                  <a:pt x="391" y="267"/>
                  <a:pt x="391" y="267"/>
                </a:cubicBezTo>
                <a:cubicBezTo>
                  <a:pt x="392" y="264"/>
                  <a:pt x="393" y="261"/>
                  <a:pt x="392" y="260"/>
                </a:cubicBezTo>
                <a:cubicBezTo>
                  <a:pt x="381" y="246"/>
                  <a:pt x="370" y="232"/>
                  <a:pt x="359" y="218"/>
                </a:cubicBezTo>
                <a:cubicBezTo>
                  <a:pt x="352" y="209"/>
                  <a:pt x="344" y="199"/>
                  <a:pt x="337" y="189"/>
                </a:cubicBezTo>
                <a:cubicBezTo>
                  <a:pt x="336" y="188"/>
                  <a:pt x="334" y="188"/>
                  <a:pt x="333" y="188"/>
                </a:cubicBezTo>
                <a:cubicBezTo>
                  <a:pt x="331" y="189"/>
                  <a:pt x="328" y="191"/>
                  <a:pt x="328" y="192"/>
                </a:cubicBezTo>
                <a:cubicBezTo>
                  <a:pt x="326" y="202"/>
                  <a:pt x="325" y="211"/>
                  <a:pt x="323" y="21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129"/>
          <p:cNvSpPr>
            <a:spLocks noEditPoints="1"/>
          </p:cNvSpPr>
          <p:nvPr userDrawn="1"/>
        </p:nvSpPr>
        <p:spPr bwMode="auto">
          <a:xfrm>
            <a:off x="2878469" y="877029"/>
            <a:ext cx="560388" cy="560388"/>
          </a:xfrm>
          <a:custGeom>
            <a:avLst/>
            <a:gdLst>
              <a:gd name="T0" fmla="*/ 288 w 917"/>
              <a:gd name="T1" fmla="*/ 270 h 914"/>
              <a:gd name="T2" fmla="*/ 407 w 917"/>
              <a:gd name="T3" fmla="*/ 52 h 914"/>
              <a:gd name="T4" fmla="*/ 459 w 917"/>
              <a:gd name="T5" fmla="*/ 5 h 914"/>
              <a:gd name="T6" fmla="*/ 525 w 917"/>
              <a:gd name="T7" fmla="*/ 33 h 914"/>
              <a:gd name="T8" fmla="*/ 628 w 917"/>
              <a:gd name="T9" fmla="*/ 264 h 914"/>
              <a:gd name="T10" fmla="*/ 676 w 917"/>
              <a:gd name="T11" fmla="*/ 274 h 914"/>
              <a:gd name="T12" fmla="*/ 855 w 917"/>
              <a:gd name="T13" fmla="*/ 260 h 914"/>
              <a:gd name="T14" fmla="*/ 914 w 917"/>
              <a:gd name="T15" fmla="*/ 318 h 914"/>
              <a:gd name="T16" fmla="*/ 871 w 917"/>
              <a:gd name="T17" fmla="*/ 397 h 914"/>
              <a:gd name="T18" fmla="*/ 791 w 917"/>
              <a:gd name="T19" fmla="*/ 484 h 914"/>
              <a:gd name="T20" fmla="*/ 715 w 917"/>
              <a:gd name="T21" fmla="*/ 572 h 914"/>
              <a:gd name="T22" fmla="*/ 749 w 917"/>
              <a:gd name="T23" fmla="*/ 694 h 914"/>
              <a:gd name="T24" fmla="*/ 792 w 917"/>
              <a:gd name="T25" fmla="*/ 813 h 914"/>
              <a:gd name="T26" fmla="*/ 792 w 917"/>
              <a:gd name="T27" fmla="*/ 894 h 914"/>
              <a:gd name="T28" fmla="*/ 718 w 917"/>
              <a:gd name="T29" fmla="*/ 905 h 914"/>
              <a:gd name="T30" fmla="*/ 646 w 917"/>
              <a:gd name="T31" fmla="*/ 890 h 914"/>
              <a:gd name="T32" fmla="*/ 565 w 917"/>
              <a:gd name="T33" fmla="*/ 853 h 914"/>
              <a:gd name="T34" fmla="*/ 417 w 917"/>
              <a:gd name="T35" fmla="*/ 767 h 914"/>
              <a:gd name="T36" fmla="*/ 318 w 917"/>
              <a:gd name="T37" fmla="*/ 796 h 914"/>
              <a:gd name="T38" fmla="*/ 253 w 917"/>
              <a:gd name="T39" fmla="*/ 819 h 914"/>
              <a:gd name="T40" fmla="*/ 135 w 917"/>
              <a:gd name="T41" fmla="*/ 866 h 914"/>
              <a:gd name="T42" fmla="*/ 50 w 917"/>
              <a:gd name="T43" fmla="*/ 811 h 914"/>
              <a:gd name="T44" fmla="*/ 92 w 917"/>
              <a:gd name="T45" fmla="*/ 736 h 914"/>
              <a:gd name="T46" fmla="*/ 166 w 917"/>
              <a:gd name="T47" fmla="*/ 568 h 914"/>
              <a:gd name="T48" fmla="*/ 75 w 917"/>
              <a:gd name="T49" fmla="*/ 434 h 914"/>
              <a:gd name="T50" fmla="*/ 8 w 917"/>
              <a:gd name="T51" fmla="*/ 323 h 914"/>
              <a:gd name="T52" fmla="*/ 99 w 917"/>
              <a:gd name="T53" fmla="*/ 275 h 914"/>
              <a:gd name="T54" fmla="*/ 283 w 917"/>
              <a:gd name="T55" fmla="*/ 271 h 914"/>
              <a:gd name="T56" fmla="*/ 146 w 917"/>
              <a:gd name="T57" fmla="*/ 373 h 914"/>
              <a:gd name="T58" fmla="*/ 149 w 917"/>
              <a:gd name="T59" fmla="*/ 384 h 914"/>
              <a:gd name="T60" fmla="*/ 260 w 917"/>
              <a:gd name="T61" fmla="*/ 520 h 914"/>
              <a:gd name="T62" fmla="*/ 259 w 917"/>
              <a:gd name="T63" fmla="*/ 592 h 914"/>
              <a:gd name="T64" fmla="*/ 224 w 917"/>
              <a:gd name="T65" fmla="*/ 674 h 914"/>
              <a:gd name="T66" fmla="*/ 212 w 917"/>
              <a:gd name="T67" fmla="*/ 732 h 914"/>
              <a:gd name="T68" fmla="*/ 280 w 917"/>
              <a:gd name="T69" fmla="*/ 707 h 914"/>
              <a:gd name="T70" fmla="*/ 407 w 917"/>
              <a:gd name="T71" fmla="*/ 667 h 914"/>
              <a:gd name="T72" fmla="*/ 472 w 917"/>
              <a:gd name="T73" fmla="*/ 696 h 914"/>
              <a:gd name="T74" fmla="*/ 657 w 917"/>
              <a:gd name="T75" fmla="*/ 801 h 914"/>
              <a:gd name="T76" fmla="*/ 680 w 917"/>
              <a:gd name="T77" fmla="*/ 805 h 914"/>
              <a:gd name="T78" fmla="*/ 673 w 917"/>
              <a:gd name="T79" fmla="*/ 759 h 914"/>
              <a:gd name="T80" fmla="*/ 613 w 917"/>
              <a:gd name="T81" fmla="*/ 555 h 914"/>
              <a:gd name="T82" fmla="*/ 617 w 917"/>
              <a:gd name="T83" fmla="*/ 516 h 914"/>
              <a:gd name="T84" fmla="*/ 701 w 917"/>
              <a:gd name="T85" fmla="*/ 439 h 914"/>
              <a:gd name="T86" fmla="*/ 770 w 917"/>
              <a:gd name="T87" fmla="*/ 369 h 914"/>
              <a:gd name="T88" fmla="*/ 765 w 917"/>
              <a:gd name="T89" fmla="*/ 360 h 914"/>
              <a:gd name="T90" fmla="*/ 652 w 917"/>
              <a:gd name="T91" fmla="*/ 371 h 914"/>
              <a:gd name="T92" fmla="*/ 561 w 917"/>
              <a:gd name="T93" fmla="*/ 330 h 914"/>
              <a:gd name="T94" fmla="*/ 542 w 917"/>
              <a:gd name="T95" fmla="*/ 294 h 914"/>
              <a:gd name="T96" fmla="*/ 466 w 917"/>
              <a:gd name="T97" fmla="*/ 141 h 914"/>
              <a:gd name="T98" fmla="*/ 431 w 917"/>
              <a:gd name="T99" fmla="*/ 207 h 914"/>
              <a:gd name="T100" fmla="*/ 334 w 917"/>
              <a:gd name="T101" fmla="*/ 363 h 914"/>
              <a:gd name="T102" fmla="*/ 200 w 917"/>
              <a:gd name="T103" fmla="*/ 365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7" h="914">
                <a:moveTo>
                  <a:pt x="288" y="270"/>
                </a:moveTo>
                <a:lnTo>
                  <a:pt x="288" y="270"/>
                </a:lnTo>
                <a:cubicBezTo>
                  <a:pt x="305" y="247"/>
                  <a:pt x="320" y="221"/>
                  <a:pt x="334" y="194"/>
                </a:cubicBezTo>
                <a:cubicBezTo>
                  <a:pt x="359" y="147"/>
                  <a:pt x="383" y="100"/>
                  <a:pt x="407" y="52"/>
                </a:cubicBezTo>
                <a:cubicBezTo>
                  <a:pt x="410" y="47"/>
                  <a:pt x="413" y="43"/>
                  <a:pt x="415" y="38"/>
                </a:cubicBezTo>
                <a:cubicBezTo>
                  <a:pt x="425" y="20"/>
                  <a:pt x="440" y="10"/>
                  <a:pt x="459" y="5"/>
                </a:cubicBezTo>
                <a:cubicBezTo>
                  <a:pt x="478" y="0"/>
                  <a:pt x="494" y="2"/>
                  <a:pt x="509" y="14"/>
                </a:cubicBezTo>
                <a:cubicBezTo>
                  <a:pt x="516" y="20"/>
                  <a:pt x="522" y="25"/>
                  <a:pt x="525" y="33"/>
                </a:cubicBezTo>
                <a:cubicBezTo>
                  <a:pt x="542" y="79"/>
                  <a:pt x="561" y="124"/>
                  <a:pt x="584" y="168"/>
                </a:cubicBezTo>
                <a:cubicBezTo>
                  <a:pt x="600" y="199"/>
                  <a:pt x="614" y="232"/>
                  <a:pt x="628" y="264"/>
                </a:cubicBezTo>
                <a:cubicBezTo>
                  <a:pt x="632" y="273"/>
                  <a:pt x="638" y="276"/>
                  <a:pt x="647" y="276"/>
                </a:cubicBezTo>
                <a:cubicBezTo>
                  <a:pt x="657" y="275"/>
                  <a:pt x="667" y="275"/>
                  <a:pt x="676" y="274"/>
                </a:cubicBezTo>
                <a:cubicBezTo>
                  <a:pt x="717" y="272"/>
                  <a:pt x="757" y="267"/>
                  <a:pt x="798" y="266"/>
                </a:cubicBezTo>
                <a:cubicBezTo>
                  <a:pt x="817" y="265"/>
                  <a:pt x="836" y="263"/>
                  <a:pt x="855" y="260"/>
                </a:cubicBezTo>
                <a:cubicBezTo>
                  <a:pt x="880" y="257"/>
                  <a:pt x="898" y="265"/>
                  <a:pt x="910" y="287"/>
                </a:cubicBezTo>
                <a:cubicBezTo>
                  <a:pt x="915" y="297"/>
                  <a:pt x="917" y="307"/>
                  <a:pt x="914" y="318"/>
                </a:cubicBezTo>
                <a:cubicBezTo>
                  <a:pt x="911" y="327"/>
                  <a:pt x="908" y="337"/>
                  <a:pt x="904" y="345"/>
                </a:cubicBezTo>
                <a:cubicBezTo>
                  <a:pt x="895" y="363"/>
                  <a:pt x="884" y="380"/>
                  <a:pt x="871" y="397"/>
                </a:cubicBezTo>
                <a:cubicBezTo>
                  <a:pt x="852" y="424"/>
                  <a:pt x="828" y="446"/>
                  <a:pt x="806" y="469"/>
                </a:cubicBezTo>
                <a:cubicBezTo>
                  <a:pt x="801" y="474"/>
                  <a:pt x="795" y="479"/>
                  <a:pt x="791" y="484"/>
                </a:cubicBezTo>
                <a:cubicBezTo>
                  <a:pt x="769" y="508"/>
                  <a:pt x="748" y="533"/>
                  <a:pt x="722" y="553"/>
                </a:cubicBezTo>
                <a:cubicBezTo>
                  <a:pt x="716" y="558"/>
                  <a:pt x="714" y="564"/>
                  <a:pt x="715" y="572"/>
                </a:cubicBezTo>
                <a:cubicBezTo>
                  <a:pt x="716" y="577"/>
                  <a:pt x="716" y="582"/>
                  <a:pt x="718" y="588"/>
                </a:cubicBezTo>
                <a:cubicBezTo>
                  <a:pt x="728" y="623"/>
                  <a:pt x="736" y="659"/>
                  <a:pt x="749" y="694"/>
                </a:cubicBezTo>
                <a:cubicBezTo>
                  <a:pt x="761" y="724"/>
                  <a:pt x="767" y="757"/>
                  <a:pt x="781" y="786"/>
                </a:cubicBezTo>
                <a:cubicBezTo>
                  <a:pt x="785" y="795"/>
                  <a:pt x="788" y="804"/>
                  <a:pt x="792" y="813"/>
                </a:cubicBezTo>
                <a:cubicBezTo>
                  <a:pt x="795" y="820"/>
                  <a:pt x="798" y="828"/>
                  <a:pt x="801" y="836"/>
                </a:cubicBezTo>
                <a:cubicBezTo>
                  <a:pt x="808" y="857"/>
                  <a:pt x="802" y="876"/>
                  <a:pt x="792" y="894"/>
                </a:cubicBezTo>
                <a:cubicBezTo>
                  <a:pt x="785" y="907"/>
                  <a:pt x="773" y="914"/>
                  <a:pt x="758" y="913"/>
                </a:cubicBezTo>
                <a:cubicBezTo>
                  <a:pt x="744" y="911"/>
                  <a:pt x="731" y="908"/>
                  <a:pt x="718" y="905"/>
                </a:cubicBezTo>
                <a:cubicBezTo>
                  <a:pt x="704" y="902"/>
                  <a:pt x="692" y="897"/>
                  <a:pt x="678" y="899"/>
                </a:cubicBezTo>
                <a:cubicBezTo>
                  <a:pt x="666" y="900"/>
                  <a:pt x="657" y="893"/>
                  <a:pt x="646" y="890"/>
                </a:cubicBezTo>
                <a:cubicBezTo>
                  <a:pt x="623" y="885"/>
                  <a:pt x="603" y="875"/>
                  <a:pt x="583" y="863"/>
                </a:cubicBezTo>
                <a:cubicBezTo>
                  <a:pt x="577" y="860"/>
                  <a:pt x="571" y="856"/>
                  <a:pt x="565" y="853"/>
                </a:cubicBezTo>
                <a:cubicBezTo>
                  <a:pt x="535" y="840"/>
                  <a:pt x="507" y="823"/>
                  <a:pt x="478" y="807"/>
                </a:cubicBezTo>
                <a:cubicBezTo>
                  <a:pt x="457" y="795"/>
                  <a:pt x="437" y="781"/>
                  <a:pt x="417" y="767"/>
                </a:cubicBezTo>
                <a:cubicBezTo>
                  <a:pt x="411" y="763"/>
                  <a:pt x="404" y="761"/>
                  <a:pt x="397" y="764"/>
                </a:cubicBezTo>
                <a:cubicBezTo>
                  <a:pt x="371" y="775"/>
                  <a:pt x="342" y="780"/>
                  <a:pt x="318" y="796"/>
                </a:cubicBezTo>
                <a:cubicBezTo>
                  <a:pt x="312" y="799"/>
                  <a:pt x="305" y="803"/>
                  <a:pt x="299" y="803"/>
                </a:cubicBezTo>
                <a:cubicBezTo>
                  <a:pt x="282" y="804"/>
                  <a:pt x="268" y="813"/>
                  <a:pt x="253" y="819"/>
                </a:cubicBezTo>
                <a:cubicBezTo>
                  <a:pt x="227" y="831"/>
                  <a:pt x="201" y="843"/>
                  <a:pt x="173" y="850"/>
                </a:cubicBezTo>
                <a:cubicBezTo>
                  <a:pt x="160" y="853"/>
                  <a:pt x="148" y="860"/>
                  <a:pt x="135" y="866"/>
                </a:cubicBezTo>
                <a:cubicBezTo>
                  <a:pt x="109" y="878"/>
                  <a:pt x="85" y="873"/>
                  <a:pt x="62" y="858"/>
                </a:cubicBezTo>
                <a:cubicBezTo>
                  <a:pt x="48" y="850"/>
                  <a:pt x="42" y="825"/>
                  <a:pt x="50" y="811"/>
                </a:cubicBezTo>
                <a:cubicBezTo>
                  <a:pt x="53" y="805"/>
                  <a:pt x="57" y="799"/>
                  <a:pt x="61" y="794"/>
                </a:cubicBezTo>
                <a:cubicBezTo>
                  <a:pt x="75" y="776"/>
                  <a:pt x="85" y="757"/>
                  <a:pt x="92" y="736"/>
                </a:cubicBezTo>
                <a:cubicBezTo>
                  <a:pt x="98" y="716"/>
                  <a:pt x="107" y="699"/>
                  <a:pt x="118" y="681"/>
                </a:cubicBezTo>
                <a:cubicBezTo>
                  <a:pt x="139" y="645"/>
                  <a:pt x="153" y="607"/>
                  <a:pt x="166" y="568"/>
                </a:cubicBezTo>
                <a:cubicBezTo>
                  <a:pt x="170" y="557"/>
                  <a:pt x="169" y="548"/>
                  <a:pt x="161" y="538"/>
                </a:cubicBezTo>
                <a:cubicBezTo>
                  <a:pt x="135" y="501"/>
                  <a:pt x="105" y="468"/>
                  <a:pt x="75" y="434"/>
                </a:cubicBezTo>
                <a:cubicBezTo>
                  <a:pt x="55" y="411"/>
                  <a:pt x="39" y="386"/>
                  <a:pt x="23" y="361"/>
                </a:cubicBezTo>
                <a:cubicBezTo>
                  <a:pt x="16" y="349"/>
                  <a:pt x="14" y="335"/>
                  <a:pt x="8" y="323"/>
                </a:cubicBezTo>
                <a:cubicBezTo>
                  <a:pt x="0" y="302"/>
                  <a:pt x="19" y="270"/>
                  <a:pt x="46" y="272"/>
                </a:cubicBezTo>
                <a:cubicBezTo>
                  <a:pt x="64" y="273"/>
                  <a:pt x="81" y="273"/>
                  <a:pt x="99" y="275"/>
                </a:cubicBezTo>
                <a:cubicBezTo>
                  <a:pt x="130" y="278"/>
                  <a:pt x="161" y="277"/>
                  <a:pt x="193" y="275"/>
                </a:cubicBezTo>
                <a:cubicBezTo>
                  <a:pt x="223" y="273"/>
                  <a:pt x="253" y="272"/>
                  <a:pt x="283" y="271"/>
                </a:cubicBezTo>
                <a:cubicBezTo>
                  <a:pt x="284" y="271"/>
                  <a:pt x="285" y="271"/>
                  <a:pt x="288" y="270"/>
                </a:cubicBezTo>
                <a:close/>
                <a:moveTo>
                  <a:pt x="146" y="373"/>
                </a:moveTo>
                <a:lnTo>
                  <a:pt x="146" y="373"/>
                </a:lnTo>
                <a:cubicBezTo>
                  <a:pt x="147" y="377"/>
                  <a:pt x="147" y="381"/>
                  <a:pt x="149" y="384"/>
                </a:cubicBezTo>
                <a:cubicBezTo>
                  <a:pt x="157" y="395"/>
                  <a:pt x="165" y="406"/>
                  <a:pt x="175" y="416"/>
                </a:cubicBezTo>
                <a:cubicBezTo>
                  <a:pt x="207" y="448"/>
                  <a:pt x="231" y="486"/>
                  <a:pt x="260" y="520"/>
                </a:cubicBezTo>
                <a:cubicBezTo>
                  <a:pt x="265" y="526"/>
                  <a:pt x="268" y="534"/>
                  <a:pt x="270" y="542"/>
                </a:cubicBezTo>
                <a:cubicBezTo>
                  <a:pt x="273" y="560"/>
                  <a:pt x="274" y="577"/>
                  <a:pt x="259" y="592"/>
                </a:cubicBezTo>
                <a:cubicBezTo>
                  <a:pt x="256" y="595"/>
                  <a:pt x="254" y="601"/>
                  <a:pt x="252" y="606"/>
                </a:cubicBezTo>
                <a:cubicBezTo>
                  <a:pt x="242" y="629"/>
                  <a:pt x="233" y="651"/>
                  <a:pt x="224" y="674"/>
                </a:cubicBezTo>
                <a:cubicBezTo>
                  <a:pt x="217" y="691"/>
                  <a:pt x="212" y="707"/>
                  <a:pt x="205" y="724"/>
                </a:cubicBezTo>
                <a:cubicBezTo>
                  <a:pt x="204" y="727"/>
                  <a:pt x="208" y="732"/>
                  <a:pt x="212" y="732"/>
                </a:cubicBezTo>
                <a:cubicBezTo>
                  <a:pt x="221" y="732"/>
                  <a:pt x="230" y="731"/>
                  <a:pt x="239" y="726"/>
                </a:cubicBezTo>
                <a:cubicBezTo>
                  <a:pt x="252" y="719"/>
                  <a:pt x="265" y="712"/>
                  <a:pt x="280" y="707"/>
                </a:cubicBezTo>
                <a:cubicBezTo>
                  <a:pt x="299" y="701"/>
                  <a:pt x="318" y="692"/>
                  <a:pt x="336" y="684"/>
                </a:cubicBezTo>
                <a:cubicBezTo>
                  <a:pt x="359" y="674"/>
                  <a:pt x="383" y="669"/>
                  <a:pt x="407" y="667"/>
                </a:cubicBezTo>
                <a:cubicBezTo>
                  <a:pt x="413" y="666"/>
                  <a:pt x="419" y="666"/>
                  <a:pt x="423" y="668"/>
                </a:cubicBezTo>
                <a:cubicBezTo>
                  <a:pt x="439" y="679"/>
                  <a:pt x="460" y="681"/>
                  <a:pt x="472" y="696"/>
                </a:cubicBezTo>
                <a:cubicBezTo>
                  <a:pt x="509" y="721"/>
                  <a:pt x="545" y="746"/>
                  <a:pt x="584" y="764"/>
                </a:cubicBezTo>
                <a:cubicBezTo>
                  <a:pt x="609" y="776"/>
                  <a:pt x="634" y="786"/>
                  <a:pt x="657" y="801"/>
                </a:cubicBezTo>
                <a:cubicBezTo>
                  <a:pt x="660" y="802"/>
                  <a:pt x="662" y="804"/>
                  <a:pt x="665" y="804"/>
                </a:cubicBezTo>
                <a:cubicBezTo>
                  <a:pt x="670" y="805"/>
                  <a:pt x="675" y="805"/>
                  <a:pt x="680" y="805"/>
                </a:cubicBezTo>
                <a:cubicBezTo>
                  <a:pt x="684" y="805"/>
                  <a:pt x="685" y="797"/>
                  <a:pt x="683" y="790"/>
                </a:cubicBezTo>
                <a:cubicBezTo>
                  <a:pt x="680" y="780"/>
                  <a:pt x="676" y="769"/>
                  <a:pt x="673" y="759"/>
                </a:cubicBezTo>
                <a:cubicBezTo>
                  <a:pt x="664" y="730"/>
                  <a:pt x="653" y="702"/>
                  <a:pt x="646" y="673"/>
                </a:cubicBezTo>
                <a:cubicBezTo>
                  <a:pt x="635" y="634"/>
                  <a:pt x="625" y="594"/>
                  <a:pt x="613" y="555"/>
                </a:cubicBezTo>
                <a:cubicBezTo>
                  <a:pt x="612" y="548"/>
                  <a:pt x="611" y="541"/>
                  <a:pt x="610" y="535"/>
                </a:cubicBezTo>
                <a:cubicBezTo>
                  <a:pt x="610" y="528"/>
                  <a:pt x="612" y="521"/>
                  <a:pt x="617" y="516"/>
                </a:cubicBezTo>
                <a:cubicBezTo>
                  <a:pt x="620" y="512"/>
                  <a:pt x="624" y="507"/>
                  <a:pt x="628" y="505"/>
                </a:cubicBezTo>
                <a:cubicBezTo>
                  <a:pt x="657" y="488"/>
                  <a:pt x="678" y="462"/>
                  <a:pt x="701" y="439"/>
                </a:cubicBezTo>
                <a:cubicBezTo>
                  <a:pt x="715" y="426"/>
                  <a:pt x="728" y="412"/>
                  <a:pt x="742" y="399"/>
                </a:cubicBezTo>
                <a:cubicBezTo>
                  <a:pt x="752" y="390"/>
                  <a:pt x="761" y="379"/>
                  <a:pt x="770" y="369"/>
                </a:cubicBezTo>
                <a:cubicBezTo>
                  <a:pt x="771" y="368"/>
                  <a:pt x="770" y="364"/>
                  <a:pt x="769" y="362"/>
                </a:cubicBezTo>
                <a:cubicBezTo>
                  <a:pt x="769" y="361"/>
                  <a:pt x="767" y="360"/>
                  <a:pt x="765" y="360"/>
                </a:cubicBezTo>
                <a:cubicBezTo>
                  <a:pt x="741" y="362"/>
                  <a:pt x="717" y="364"/>
                  <a:pt x="692" y="366"/>
                </a:cubicBezTo>
                <a:cubicBezTo>
                  <a:pt x="679" y="368"/>
                  <a:pt x="665" y="369"/>
                  <a:pt x="652" y="371"/>
                </a:cubicBezTo>
                <a:cubicBezTo>
                  <a:pt x="641" y="372"/>
                  <a:pt x="630" y="370"/>
                  <a:pt x="619" y="366"/>
                </a:cubicBezTo>
                <a:cubicBezTo>
                  <a:pt x="597" y="359"/>
                  <a:pt x="578" y="345"/>
                  <a:pt x="561" y="330"/>
                </a:cubicBezTo>
                <a:cubicBezTo>
                  <a:pt x="556" y="325"/>
                  <a:pt x="553" y="319"/>
                  <a:pt x="549" y="313"/>
                </a:cubicBezTo>
                <a:cubicBezTo>
                  <a:pt x="546" y="307"/>
                  <a:pt x="544" y="300"/>
                  <a:pt x="542" y="294"/>
                </a:cubicBezTo>
                <a:cubicBezTo>
                  <a:pt x="522" y="245"/>
                  <a:pt x="499" y="197"/>
                  <a:pt x="476" y="149"/>
                </a:cubicBezTo>
                <a:cubicBezTo>
                  <a:pt x="474" y="146"/>
                  <a:pt x="470" y="144"/>
                  <a:pt x="466" y="141"/>
                </a:cubicBezTo>
                <a:cubicBezTo>
                  <a:pt x="461" y="148"/>
                  <a:pt x="457" y="153"/>
                  <a:pt x="454" y="159"/>
                </a:cubicBezTo>
                <a:cubicBezTo>
                  <a:pt x="446" y="175"/>
                  <a:pt x="439" y="191"/>
                  <a:pt x="431" y="207"/>
                </a:cubicBezTo>
                <a:cubicBezTo>
                  <a:pt x="412" y="243"/>
                  <a:pt x="394" y="280"/>
                  <a:pt x="372" y="315"/>
                </a:cubicBezTo>
                <a:cubicBezTo>
                  <a:pt x="361" y="332"/>
                  <a:pt x="351" y="349"/>
                  <a:pt x="334" y="363"/>
                </a:cubicBezTo>
                <a:cubicBezTo>
                  <a:pt x="301" y="362"/>
                  <a:pt x="269" y="367"/>
                  <a:pt x="236" y="363"/>
                </a:cubicBezTo>
                <a:cubicBezTo>
                  <a:pt x="224" y="361"/>
                  <a:pt x="212" y="363"/>
                  <a:pt x="200" y="365"/>
                </a:cubicBezTo>
                <a:cubicBezTo>
                  <a:pt x="182" y="367"/>
                  <a:pt x="165" y="370"/>
                  <a:pt x="146" y="37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Freeform 130"/>
          <p:cNvSpPr>
            <a:spLocks noEditPoints="1"/>
          </p:cNvSpPr>
          <p:nvPr userDrawn="1"/>
        </p:nvSpPr>
        <p:spPr bwMode="auto">
          <a:xfrm>
            <a:off x="8611007" y="3087342"/>
            <a:ext cx="466725" cy="552450"/>
          </a:xfrm>
          <a:custGeom>
            <a:avLst/>
            <a:gdLst>
              <a:gd name="T0" fmla="*/ 490 w 764"/>
              <a:gd name="T1" fmla="*/ 2 h 901"/>
              <a:gd name="T2" fmla="*/ 711 w 764"/>
              <a:gd name="T3" fmla="*/ 45 h 901"/>
              <a:gd name="T4" fmla="*/ 764 w 764"/>
              <a:gd name="T5" fmla="*/ 132 h 901"/>
              <a:gd name="T6" fmla="*/ 733 w 764"/>
              <a:gd name="T7" fmla="*/ 367 h 901"/>
              <a:gd name="T8" fmla="*/ 702 w 764"/>
              <a:gd name="T9" fmla="*/ 521 h 901"/>
              <a:gd name="T10" fmla="*/ 677 w 764"/>
              <a:gd name="T11" fmla="*/ 681 h 901"/>
              <a:gd name="T12" fmla="*/ 608 w 764"/>
              <a:gd name="T13" fmla="*/ 855 h 901"/>
              <a:gd name="T14" fmla="*/ 515 w 764"/>
              <a:gd name="T15" fmla="*/ 889 h 901"/>
              <a:gd name="T16" fmla="*/ 454 w 764"/>
              <a:gd name="T17" fmla="*/ 900 h 901"/>
              <a:gd name="T18" fmla="*/ 317 w 764"/>
              <a:gd name="T19" fmla="*/ 888 h 901"/>
              <a:gd name="T20" fmla="*/ 158 w 764"/>
              <a:gd name="T21" fmla="*/ 798 h 901"/>
              <a:gd name="T22" fmla="*/ 130 w 764"/>
              <a:gd name="T23" fmla="*/ 658 h 901"/>
              <a:gd name="T24" fmla="*/ 85 w 764"/>
              <a:gd name="T25" fmla="*/ 482 h 901"/>
              <a:gd name="T26" fmla="*/ 27 w 764"/>
              <a:gd name="T27" fmla="*/ 251 h 901"/>
              <a:gd name="T28" fmla="*/ 7 w 764"/>
              <a:gd name="T29" fmla="*/ 126 h 901"/>
              <a:gd name="T30" fmla="*/ 113 w 764"/>
              <a:gd name="T31" fmla="*/ 51 h 901"/>
              <a:gd name="T32" fmla="*/ 282 w 764"/>
              <a:gd name="T33" fmla="*/ 20 h 901"/>
              <a:gd name="T34" fmla="*/ 466 w 764"/>
              <a:gd name="T35" fmla="*/ 2 h 901"/>
              <a:gd name="T36" fmla="*/ 383 w 764"/>
              <a:gd name="T37" fmla="*/ 787 h 901"/>
              <a:gd name="T38" fmla="*/ 383 w 764"/>
              <a:gd name="T39" fmla="*/ 787 h 901"/>
              <a:gd name="T40" fmla="*/ 538 w 764"/>
              <a:gd name="T41" fmla="*/ 765 h 901"/>
              <a:gd name="T42" fmla="*/ 560 w 764"/>
              <a:gd name="T43" fmla="*/ 737 h 901"/>
              <a:gd name="T44" fmla="*/ 583 w 764"/>
              <a:gd name="T45" fmla="*/ 568 h 901"/>
              <a:gd name="T46" fmla="*/ 628 w 764"/>
              <a:gd name="T47" fmla="*/ 330 h 901"/>
              <a:gd name="T48" fmla="*/ 630 w 764"/>
              <a:gd name="T49" fmla="*/ 221 h 901"/>
              <a:gd name="T50" fmla="*/ 538 w 764"/>
              <a:gd name="T51" fmla="*/ 245 h 901"/>
              <a:gd name="T52" fmla="*/ 467 w 764"/>
              <a:gd name="T53" fmla="*/ 250 h 901"/>
              <a:gd name="T54" fmla="*/ 277 w 764"/>
              <a:gd name="T55" fmla="*/ 251 h 901"/>
              <a:gd name="T56" fmla="*/ 178 w 764"/>
              <a:gd name="T57" fmla="*/ 246 h 901"/>
              <a:gd name="T58" fmla="*/ 134 w 764"/>
              <a:gd name="T59" fmla="*/ 262 h 901"/>
              <a:gd name="T60" fmla="*/ 218 w 764"/>
              <a:gd name="T61" fmla="*/ 564 h 901"/>
              <a:gd name="T62" fmla="*/ 259 w 764"/>
              <a:gd name="T63" fmla="*/ 731 h 901"/>
              <a:gd name="T64" fmla="*/ 280 w 764"/>
              <a:gd name="T65" fmla="*/ 776 h 901"/>
              <a:gd name="T66" fmla="*/ 383 w 764"/>
              <a:gd name="T67" fmla="*/ 787 h 901"/>
              <a:gd name="T68" fmla="*/ 133 w 764"/>
              <a:gd name="T69" fmla="*/ 142 h 901"/>
              <a:gd name="T70" fmla="*/ 210 w 764"/>
              <a:gd name="T71" fmla="*/ 157 h 901"/>
              <a:gd name="T72" fmla="*/ 457 w 764"/>
              <a:gd name="T73" fmla="*/ 153 h 901"/>
              <a:gd name="T74" fmla="*/ 618 w 764"/>
              <a:gd name="T75" fmla="*/ 117 h 901"/>
              <a:gd name="T76" fmla="*/ 619 w 764"/>
              <a:gd name="T77" fmla="*/ 106 h 901"/>
              <a:gd name="T78" fmla="*/ 559 w 764"/>
              <a:gd name="T79" fmla="*/ 96 h 901"/>
              <a:gd name="T80" fmla="*/ 328 w 764"/>
              <a:gd name="T81" fmla="*/ 108 h 901"/>
              <a:gd name="T82" fmla="*/ 220 w 764"/>
              <a:gd name="T83" fmla="*/ 125 h 901"/>
              <a:gd name="T84" fmla="*/ 133 w 764"/>
              <a:gd name="T85" fmla="*/ 142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4" h="901">
                <a:moveTo>
                  <a:pt x="490" y="2"/>
                </a:moveTo>
                <a:lnTo>
                  <a:pt x="490" y="2"/>
                </a:lnTo>
                <a:cubicBezTo>
                  <a:pt x="540" y="0"/>
                  <a:pt x="589" y="3"/>
                  <a:pt x="637" y="13"/>
                </a:cubicBezTo>
                <a:cubicBezTo>
                  <a:pt x="664" y="19"/>
                  <a:pt x="689" y="29"/>
                  <a:pt x="711" y="45"/>
                </a:cubicBezTo>
                <a:cubicBezTo>
                  <a:pt x="739" y="63"/>
                  <a:pt x="754" y="91"/>
                  <a:pt x="763" y="122"/>
                </a:cubicBezTo>
                <a:cubicBezTo>
                  <a:pt x="764" y="125"/>
                  <a:pt x="764" y="129"/>
                  <a:pt x="764" y="132"/>
                </a:cubicBezTo>
                <a:cubicBezTo>
                  <a:pt x="762" y="178"/>
                  <a:pt x="764" y="224"/>
                  <a:pt x="751" y="269"/>
                </a:cubicBezTo>
                <a:cubicBezTo>
                  <a:pt x="742" y="301"/>
                  <a:pt x="739" y="334"/>
                  <a:pt x="733" y="367"/>
                </a:cubicBezTo>
                <a:cubicBezTo>
                  <a:pt x="731" y="373"/>
                  <a:pt x="731" y="380"/>
                  <a:pt x="729" y="386"/>
                </a:cubicBezTo>
                <a:cubicBezTo>
                  <a:pt x="712" y="429"/>
                  <a:pt x="709" y="476"/>
                  <a:pt x="702" y="521"/>
                </a:cubicBezTo>
                <a:cubicBezTo>
                  <a:pt x="693" y="571"/>
                  <a:pt x="691" y="622"/>
                  <a:pt x="678" y="672"/>
                </a:cubicBezTo>
                <a:cubicBezTo>
                  <a:pt x="678" y="675"/>
                  <a:pt x="677" y="678"/>
                  <a:pt x="677" y="681"/>
                </a:cubicBezTo>
                <a:cubicBezTo>
                  <a:pt x="676" y="718"/>
                  <a:pt x="663" y="753"/>
                  <a:pt x="657" y="789"/>
                </a:cubicBezTo>
                <a:cubicBezTo>
                  <a:pt x="652" y="819"/>
                  <a:pt x="635" y="841"/>
                  <a:pt x="608" y="855"/>
                </a:cubicBezTo>
                <a:cubicBezTo>
                  <a:pt x="592" y="862"/>
                  <a:pt x="576" y="870"/>
                  <a:pt x="560" y="876"/>
                </a:cubicBezTo>
                <a:cubicBezTo>
                  <a:pt x="545" y="881"/>
                  <a:pt x="530" y="884"/>
                  <a:pt x="515" y="889"/>
                </a:cubicBezTo>
                <a:cubicBezTo>
                  <a:pt x="500" y="895"/>
                  <a:pt x="484" y="896"/>
                  <a:pt x="468" y="899"/>
                </a:cubicBezTo>
                <a:cubicBezTo>
                  <a:pt x="464" y="899"/>
                  <a:pt x="458" y="901"/>
                  <a:pt x="454" y="900"/>
                </a:cubicBezTo>
                <a:cubicBezTo>
                  <a:pt x="431" y="893"/>
                  <a:pt x="407" y="898"/>
                  <a:pt x="383" y="895"/>
                </a:cubicBezTo>
                <a:cubicBezTo>
                  <a:pt x="361" y="892"/>
                  <a:pt x="338" y="892"/>
                  <a:pt x="317" y="888"/>
                </a:cubicBezTo>
                <a:cubicBezTo>
                  <a:pt x="272" y="878"/>
                  <a:pt x="226" y="870"/>
                  <a:pt x="189" y="840"/>
                </a:cubicBezTo>
                <a:cubicBezTo>
                  <a:pt x="175" y="829"/>
                  <a:pt x="163" y="816"/>
                  <a:pt x="158" y="798"/>
                </a:cubicBezTo>
                <a:cubicBezTo>
                  <a:pt x="155" y="787"/>
                  <a:pt x="152" y="777"/>
                  <a:pt x="150" y="766"/>
                </a:cubicBezTo>
                <a:cubicBezTo>
                  <a:pt x="143" y="730"/>
                  <a:pt x="137" y="694"/>
                  <a:pt x="130" y="658"/>
                </a:cubicBezTo>
                <a:cubicBezTo>
                  <a:pt x="126" y="643"/>
                  <a:pt x="123" y="627"/>
                  <a:pt x="119" y="612"/>
                </a:cubicBezTo>
                <a:cubicBezTo>
                  <a:pt x="108" y="569"/>
                  <a:pt x="96" y="526"/>
                  <a:pt x="85" y="482"/>
                </a:cubicBezTo>
                <a:cubicBezTo>
                  <a:pt x="70" y="422"/>
                  <a:pt x="54" y="363"/>
                  <a:pt x="38" y="302"/>
                </a:cubicBezTo>
                <a:cubicBezTo>
                  <a:pt x="34" y="286"/>
                  <a:pt x="31" y="268"/>
                  <a:pt x="27" y="251"/>
                </a:cubicBezTo>
                <a:cubicBezTo>
                  <a:pt x="21" y="230"/>
                  <a:pt x="18" y="208"/>
                  <a:pt x="9" y="187"/>
                </a:cubicBezTo>
                <a:cubicBezTo>
                  <a:pt x="0" y="168"/>
                  <a:pt x="1" y="147"/>
                  <a:pt x="7" y="126"/>
                </a:cubicBezTo>
                <a:cubicBezTo>
                  <a:pt x="12" y="107"/>
                  <a:pt x="22" y="92"/>
                  <a:pt x="39" y="81"/>
                </a:cubicBezTo>
                <a:cubicBezTo>
                  <a:pt x="62" y="67"/>
                  <a:pt x="86" y="55"/>
                  <a:pt x="113" y="51"/>
                </a:cubicBezTo>
                <a:cubicBezTo>
                  <a:pt x="120" y="50"/>
                  <a:pt x="126" y="50"/>
                  <a:pt x="132" y="48"/>
                </a:cubicBezTo>
                <a:cubicBezTo>
                  <a:pt x="181" y="33"/>
                  <a:pt x="231" y="28"/>
                  <a:pt x="282" y="20"/>
                </a:cubicBezTo>
                <a:cubicBezTo>
                  <a:pt x="316" y="15"/>
                  <a:pt x="351" y="13"/>
                  <a:pt x="385" y="7"/>
                </a:cubicBezTo>
                <a:cubicBezTo>
                  <a:pt x="412" y="3"/>
                  <a:pt x="439" y="4"/>
                  <a:pt x="466" y="2"/>
                </a:cubicBezTo>
                <a:cubicBezTo>
                  <a:pt x="474" y="2"/>
                  <a:pt x="482" y="2"/>
                  <a:pt x="490" y="2"/>
                </a:cubicBezTo>
                <a:close/>
                <a:moveTo>
                  <a:pt x="383" y="787"/>
                </a:moveTo>
                <a:lnTo>
                  <a:pt x="383" y="787"/>
                </a:lnTo>
                <a:cubicBezTo>
                  <a:pt x="383" y="787"/>
                  <a:pt x="383" y="787"/>
                  <a:pt x="383" y="787"/>
                </a:cubicBezTo>
                <a:cubicBezTo>
                  <a:pt x="402" y="787"/>
                  <a:pt x="421" y="788"/>
                  <a:pt x="440" y="787"/>
                </a:cubicBezTo>
                <a:cubicBezTo>
                  <a:pt x="474" y="786"/>
                  <a:pt x="506" y="775"/>
                  <a:pt x="538" y="765"/>
                </a:cubicBezTo>
                <a:cubicBezTo>
                  <a:pt x="540" y="764"/>
                  <a:pt x="543" y="762"/>
                  <a:pt x="546" y="760"/>
                </a:cubicBezTo>
                <a:cubicBezTo>
                  <a:pt x="554" y="755"/>
                  <a:pt x="560" y="748"/>
                  <a:pt x="560" y="737"/>
                </a:cubicBezTo>
                <a:cubicBezTo>
                  <a:pt x="560" y="713"/>
                  <a:pt x="564" y="690"/>
                  <a:pt x="568" y="667"/>
                </a:cubicBezTo>
                <a:cubicBezTo>
                  <a:pt x="573" y="634"/>
                  <a:pt x="580" y="601"/>
                  <a:pt x="583" y="568"/>
                </a:cubicBezTo>
                <a:cubicBezTo>
                  <a:pt x="585" y="536"/>
                  <a:pt x="592" y="505"/>
                  <a:pt x="598" y="474"/>
                </a:cubicBezTo>
                <a:cubicBezTo>
                  <a:pt x="607" y="426"/>
                  <a:pt x="618" y="378"/>
                  <a:pt x="628" y="330"/>
                </a:cubicBezTo>
                <a:cubicBezTo>
                  <a:pt x="634" y="300"/>
                  <a:pt x="641" y="271"/>
                  <a:pt x="646" y="241"/>
                </a:cubicBezTo>
                <a:cubicBezTo>
                  <a:pt x="649" y="226"/>
                  <a:pt x="643" y="219"/>
                  <a:pt x="630" y="221"/>
                </a:cubicBezTo>
                <a:cubicBezTo>
                  <a:pt x="625" y="222"/>
                  <a:pt x="620" y="222"/>
                  <a:pt x="616" y="224"/>
                </a:cubicBezTo>
                <a:cubicBezTo>
                  <a:pt x="591" y="234"/>
                  <a:pt x="564" y="240"/>
                  <a:pt x="538" y="245"/>
                </a:cubicBezTo>
                <a:cubicBezTo>
                  <a:pt x="522" y="248"/>
                  <a:pt x="507" y="250"/>
                  <a:pt x="491" y="250"/>
                </a:cubicBezTo>
                <a:cubicBezTo>
                  <a:pt x="483" y="250"/>
                  <a:pt x="475" y="248"/>
                  <a:pt x="467" y="250"/>
                </a:cubicBezTo>
                <a:cubicBezTo>
                  <a:pt x="423" y="256"/>
                  <a:pt x="379" y="255"/>
                  <a:pt x="334" y="253"/>
                </a:cubicBezTo>
                <a:cubicBezTo>
                  <a:pt x="315" y="252"/>
                  <a:pt x="296" y="253"/>
                  <a:pt x="277" y="251"/>
                </a:cubicBezTo>
                <a:cubicBezTo>
                  <a:pt x="253" y="249"/>
                  <a:pt x="230" y="248"/>
                  <a:pt x="206" y="249"/>
                </a:cubicBezTo>
                <a:cubicBezTo>
                  <a:pt x="197" y="250"/>
                  <a:pt x="187" y="248"/>
                  <a:pt x="178" y="246"/>
                </a:cubicBezTo>
                <a:cubicBezTo>
                  <a:pt x="170" y="245"/>
                  <a:pt x="162" y="243"/>
                  <a:pt x="154" y="242"/>
                </a:cubicBezTo>
                <a:cubicBezTo>
                  <a:pt x="132" y="239"/>
                  <a:pt x="131" y="248"/>
                  <a:pt x="134" y="262"/>
                </a:cubicBezTo>
                <a:cubicBezTo>
                  <a:pt x="137" y="276"/>
                  <a:pt x="141" y="290"/>
                  <a:pt x="145" y="304"/>
                </a:cubicBezTo>
                <a:cubicBezTo>
                  <a:pt x="170" y="390"/>
                  <a:pt x="199" y="476"/>
                  <a:pt x="218" y="564"/>
                </a:cubicBezTo>
                <a:cubicBezTo>
                  <a:pt x="222" y="578"/>
                  <a:pt x="226" y="592"/>
                  <a:pt x="229" y="606"/>
                </a:cubicBezTo>
                <a:cubicBezTo>
                  <a:pt x="241" y="647"/>
                  <a:pt x="253" y="688"/>
                  <a:pt x="259" y="731"/>
                </a:cubicBezTo>
                <a:cubicBezTo>
                  <a:pt x="260" y="742"/>
                  <a:pt x="264" y="752"/>
                  <a:pt x="267" y="763"/>
                </a:cubicBezTo>
                <a:cubicBezTo>
                  <a:pt x="269" y="769"/>
                  <a:pt x="274" y="774"/>
                  <a:pt x="280" y="776"/>
                </a:cubicBezTo>
                <a:cubicBezTo>
                  <a:pt x="293" y="780"/>
                  <a:pt x="307" y="784"/>
                  <a:pt x="322" y="785"/>
                </a:cubicBezTo>
                <a:cubicBezTo>
                  <a:pt x="342" y="785"/>
                  <a:pt x="363" y="786"/>
                  <a:pt x="383" y="787"/>
                </a:cubicBezTo>
                <a:close/>
                <a:moveTo>
                  <a:pt x="133" y="142"/>
                </a:moveTo>
                <a:lnTo>
                  <a:pt x="133" y="142"/>
                </a:lnTo>
                <a:cubicBezTo>
                  <a:pt x="135" y="144"/>
                  <a:pt x="137" y="146"/>
                  <a:pt x="140" y="147"/>
                </a:cubicBezTo>
                <a:cubicBezTo>
                  <a:pt x="163" y="155"/>
                  <a:pt x="186" y="158"/>
                  <a:pt x="210" y="157"/>
                </a:cubicBezTo>
                <a:cubicBezTo>
                  <a:pt x="225" y="157"/>
                  <a:pt x="239" y="156"/>
                  <a:pt x="253" y="157"/>
                </a:cubicBezTo>
                <a:cubicBezTo>
                  <a:pt x="321" y="159"/>
                  <a:pt x="389" y="158"/>
                  <a:pt x="457" y="153"/>
                </a:cubicBezTo>
                <a:cubicBezTo>
                  <a:pt x="508" y="149"/>
                  <a:pt x="557" y="140"/>
                  <a:pt x="605" y="122"/>
                </a:cubicBezTo>
                <a:cubicBezTo>
                  <a:pt x="610" y="121"/>
                  <a:pt x="614" y="119"/>
                  <a:pt x="618" y="117"/>
                </a:cubicBezTo>
                <a:cubicBezTo>
                  <a:pt x="620" y="116"/>
                  <a:pt x="621" y="112"/>
                  <a:pt x="622" y="110"/>
                </a:cubicBezTo>
                <a:cubicBezTo>
                  <a:pt x="622" y="109"/>
                  <a:pt x="620" y="107"/>
                  <a:pt x="619" y="106"/>
                </a:cubicBezTo>
                <a:cubicBezTo>
                  <a:pt x="613" y="104"/>
                  <a:pt x="608" y="101"/>
                  <a:pt x="602" y="100"/>
                </a:cubicBezTo>
                <a:cubicBezTo>
                  <a:pt x="587" y="98"/>
                  <a:pt x="573" y="99"/>
                  <a:pt x="559" y="96"/>
                </a:cubicBezTo>
                <a:cubicBezTo>
                  <a:pt x="537" y="91"/>
                  <a:pt x="515" y="92"/>
                  <a:pt x="493" y="94"/>
                </a:cubicBezTo>
                <a:cubicBezTo>
                  <a:pt x="438" y="98"/>
                  <a:pt x="382" y="98"/>
                  <a:pt x="328" y="108"/>
                </a:cubicBezTo>
                <a:cubicBezTo>
                  <a:pt x="309" y="112"/>
                  <a:pt x="290" y="111"/>
                  <a:pt x="271" y="114"/>
                </a:cubicBezTo>
                <a:cubicBezTo>
                  <a:pt x="254" y="117"/>
                  <a:pt x="237" y="123"/>
                  <a:pt x="220" y="125"/>
                </a:cubicBezTo>
                <a:cubicBezTo>
                  <a:pt x="202" y="128"/>
                  <a:pt x="182" y="127"/>
                  <a:pt x="164" y="133"/>
                </a:cubicBezTo>
                <a:cubicBezTo>
                  <a:pt x="154" y="137"/>
                  <a:pt x="142" y="134"/>
                  <a:pt x="133" y="14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131"/>
          <p:cNvSpPr>
            <a:spLocks noEditPoints="1"/>
          </p:cNvSpPr>
          <p:nvPr userDrawn="1"/>
        </p:nvSpPr>
        <p:spPr bwMode="auto">
          <a:xfrm>
            <a:off x="8128407" y="3117504"/>
            <a:ext cx="393700" cy="530225"/>
          </a:xfrm>
          <a:custGeom>
            <a:avLst/>
            <a:gdLst>
              <a:gd name="T0" fmla="*/ 263 w 643"/>
              <a:gd name="T1" fmla="*/ 486 h 868"/>
              <a:gd name="T2" fmla="*/ 175 w 643"/>
              <a:gd name="T3" fmla="*/ 452 h 868"/>
              <a:gd name="T4" fmla="*/ 56 w 643"/>
              <a:gd name="T5" fmla="*/ 354 h 868"/>
              <a:gd name="T6" fmla="*/ 12 w 643"/>
              <a:gd name="T7" fmla="*/ 254 h 868"/>
              <a:gd name="T8" fmla="*/ 53 w 643"/>
              <a:gd name="T9" fmla="*/ 34 h 868"/>
              <a:gd name="T10" fmla="*/ 262 w 643"/>
              <a:gd name="T11" fmla="*/ 19 h 868"/>
              <a:gd name="T12" fmla="*/ 528 w 643"/>
              <a:gd name="T13" fmla="*/ 1 h 868"/>
              <a:gd name="T14" fmla="*/ 617 w 643"/>
              <a:gd name="T15" fmla="*/ 39 h 868"/>
              <a:gd name="T16" fmla="*/ 641 w 643"/>
              <a:gd name="T17" fmla="*/ 133 h 868"/>
              <a:gd name="T18" fmla="*/ 601 w 643"/>
              <a:gd name="T19" fmla="*/ 309 h 868"/>
              <a:gd name="T20" fmla="*/ 553 w 643"/>
              <a:gd name="T21" fmla="*/ 395 h 868"/>
              <a:gd name="T22" fmla="*/ 481 w 643"/>
              <a:gd name="T23" fmla="*/ 448 h 868"/>
              <a:gd name="T24" fmla="*/ 377 w 643"/>
              <a:gd name="T25" fmla="*/ 483 h 868"/>
              <a:gd name="T26" fmla="*/ 381 w 643"/>
              <a:gd name="T27" fmla="*/ 608 h 868"/>
              <a:gd name="T28" fmla="*/ 383 w 643"/>
              <a:gd name="T29" fmla="*/ 688 h 868"/>
              <a:gd name="T30" fmla="*/ 464 w 643"/>
              <a:gd name="T31" fmla="*/ 713 h 868"/>
              <a:gd name="T32" fmla="*/ 557 w 643"/>
              <a:gd name="T33" fmla="*/ 724 h 868"/>
              <a:gd name="T34" fmla="*/ 608 w 643"/>
              <a:gd name="T35" fmla="*/ 779 h 868"/>
              <a:gd name="T36" fmla="*/ 570 w 643"/>
              <a:gd name="T37" fmla="*/ 831 h 868"/>
              <a:gd name="T38" fmla="*/ 461 w 643"/>
              <a:gd name="T39" fmla="*/ 837 h 868"/>
              <a:gd name="T40" fmla="*/ 309 w 643"/>
              <a:gd name="T41" fmla="*/ 851 h 868"/>
              <a:gd name="T42" fmla="*/ 81 w 643"/>
              <a:gd name="T43" fmla="*/ 849 h 868"/>
              <a:gd name="T44" fmla="*/ 93 w 643"/>
              <a:gd name="T45" fmla="*/ 780 h 868"/>
              <a:gd name="T46" fmla="*/ 258 w 643"/>
              <a:gd name="T47" fmla="*/ 720 h 868"/>
              <a:gd name="T48" fmla="*/ 277 w 643"/>
              <a:gd name="T49" fmla="*/ 595 h 868"/>
              <a:gd name="T50" fmla="*/ 263 w 643"/>
              <a:gd name="T51" fmla="*/ 486 h 868"/>
              <a:gd name="T52" fmla="*/ 189 w 643"/>
              <a:gd name="T53" fmla="*/ 122 h 868"/>
              <a:gd name="T54" fmla="*/ 160 w 643"/>
              <a:gd name="T55" fmla="*/ 120 h 868"/>
              <a:gd name="T56" fmla="*/ 106 w 643"/>
              <a:gd name="T57" fmla="*/ 138 h 868"/>
              <a:gd name="T58" fmla="*/ 159 w 643"/>
              <a:gd name="T59" fmla="*/ 325 h 868"/>
              <a:gd name="T60" fmla="*/ 282 w 643"/>
              <a:gd name="T61" fmla="*/ 380 h 868"/>
              <a:gd name="T62" fmla="*/ 431 w 643"/>
              <a:gd name="T63" fmla="*/ 354 h 868"/>
              <a:gd name="T64" fmla="*/ 523 w 643"/>
              <a:gd name="T65" fmla="*/ 229 h 868"/>
              <a:gd name="T66" fmla="*/ 526 w 643"/>
              <a:gd name="T67" fmla="*/ 101 h 868"/>
              <a:gd name="T68" fmla="*/ 317 w 643"/>
              <a:gd name="T69" fmla="*/ 113 h 868"/>
              <a:gd name="T70" fmla="*/ 189 w 643"/>
              <a:gd name="T71" fmla="*/ 122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3" h="868">
                <a:moveTo>
                  <a:pt x="263" y="486"/>
                </a:moveTo>
                <a:lnTo>
                  <a:pt x="263" y="486"/>
                </a:lnTo>
                <a:cubicBezTo>
                  <a:pt x="255" y="483"/>
                  <a:pt x="246" y="478"/>
                  <a:pt x="237" y="476"/>
                </a:cubicBezTo>
                <a:cubicBezTo>
                  <a:pt x="215" y="473"/>
                  <a:pt x="195" y="463"/>
                  <a:pt x="175" y="452"/>
                </a:cubicBezTo>
                <a:cubicBezTo>
                  <a:pt x="161" y="445"/>
                  <a:pt x="148" y="436"/>
                  <a:pt x="134" y="429"/>
                </a:cubicBezTo>
                <a:cubicBezTo>
                  <a:pt x="101" y="411"/>
                  <a:pt x="75" y="385"/>
                  <a:pt x="56" y="354"/>
                </a:cubicBezTo>
                <a:cubicBezTo>
                  <a:pt x="46" y="339"/>
                  <a:pt x="38" y="324"/>
                  <a:pt x="30" y="308"/>
                </a:cubicBezTo>
                <a:cubicBezTo>
                  <a:pt x="21" y="291"/>
                  <a:pt x="14" y="273"/>
                  <a:pt x="12" y="254"/>
                </a:cubicBezTo>
                <a:cubicBezTo>
                  <a:pt x="3" y="194"/>
                  <a:pt x="0" y="134"/>
                  <a:pt x="11" y="74"/>
                </a:cubicBezTo>
                <a:cubicBezTo>
                  <a:pt x="14" y="55"/>
                  <a:pt x="33" y="36"/>
                  <a:pt x="53" y="34"/>
                </a:cubicBezTo>
                <a:cubicBezTo>
                  <a:pt x="87" y="29"/>
                  <a:pt x="122" y="24"/>
                  <a:pt x="157" y="25"/>
                </a:cubicBezTo>
                <a:cubicBezTo>
                  <a:pt x="192" y="26"/>
                  <a:pt x="227" y="24"/>
                  <a:pt x="262" y="19"/>
                </a:cubicBezTo>
                <a:cubicBezTo>
                  <a:pt x="283" y="15"/>
                  <a:pt x="306" y="16"/>
                  <a:pt x="328" y="15"/>
                </a:cubicBezTo>
                <a:cubicBezTo>
                  <a:pt x="395" y="12"/>
                  <a:pt x="461" y="9"/>
                  <a:pt x="528" y="1"/>
                </a:cubicBezTo>
                <a:cubicBezTo>
                  <a:pt x="538" y="0"/>
                  <a:pt x="547" y="1"/>
                  <a:pt x="556" y="4"/>
                </a:cubicBezTo>
                <a:cubicBezTo>
                  <a:pt x="580" y="10"/>
                  <a:pt x="599" y="23"/>
                  <a:pt x="617" y="39"/>
                </a:cubicBezTo>
                <a:cubicBezTo>
                  <a:pt x="628" y="49"/>
                  <a:pt x="634" y="62"/>
                  <a:pt x="637" y="77"/>
                </a:cubicBezTo>
                <a:cubicBezTo>
                  <a:pt x="642" y="95"/>
                  <a:pt x="643" y="114"/>
                  <a:pt x="641" y="133"/>
                </a:cubicBezTo>
                <a:cubicBezTo>
                  <a:pt x="636" y="171"/>
                  <a:pt x="631" y="209"/>
                  <a:pt x="623" y="246"/>
                </a:cubicBezTo>
                <a:cubicBezTo>
                  <a:pt x="618" y="268"/>
                  <a:pt x="610" y="289"/>
                  <a:pt x="601" y="309"/>
                </a:cubicBezTo>
                <a:cubicBezTo>
                  <a:pt x="593" y="324"/>
                  <a:pt x="584" y="339"/>
                  <a:pt x="580" y="356"/>
                </a:cubicBezTo>
                <a:cubicBezTo>
                  <a:pt x="576" y="372"/>
                  <a:pt x="566" y="384"/>
                  <a:pt x="553" y="395"/>
                </a:cubicBezTo>
                <a:cubicBezTo>
                  <a:pt x="541" y="405"/>
                  <a:pt x="530" y="416"/>
                  <a:pt x="517" y="426"/>
                </a:cubicBezTo>
                <a:cubicBezTo>
                  <a:pt x="506" y="434"/>
                  <a:pt x="494" y="442"/>
                  <a:pt x="481" y="448"/>
                </a:cubicBezTo>
                <a:cubicBezTo>
                  <a:pt x="453" y="459"/>
                  <a:pt x="426" y="474"/>
                  <a:pt x="395" y="477"/>
                </a:cubicBezTo>
                <a:cubicBezTo>
                  <a:pt x="389" y="478"/>
                  <a:pt x="383" y="481"/>
                  <a:pt x="377" y="483"/>
                </a:cubicBezTo>
                <a:cubicBezTo>
                  <a:pt x="372" y="486"/>
                  <a:pt x="368" y="492"/>
                  <a:pt x="369" y="499"/>
                </a:cubicBezTo>
                <a:cubicBezTo>
                  <a:pt x="376" y="535"/>
                  <a:pt x="373" y="572"/>
                  <a:pt x="381" y="608"/>
                </a:cubicBezTo>
                <a:cubicBezTo>
                  <a:pt x="384" y="621"/>
                  <a:pt x="383" y="636"/>
                  <a:pt x="385" y="650"/>
                </a:cubicBezTo>
                <a:cubicBezTo>
                  <a:pt x="387" y="663"/>
                  <a:pt x="385" y="675"/>
                  <a:pt x="383" y="688"/>
                </a:cubicBezTo>
                <a:cubicBezTo>
                  <a:pt x="382" y="699"/>
                  <a:pt x="387" y="708"/>
                  <a:pt x="398" y="708"/>
                </a:cubicBezTo>
                <a:cubicBezTo>
                  <a:pt x="420" y="710"/>
                  <a:pt x="442" y="712"/>
                  <a:pt x="464" y="713"/>
                </a:cubicBezTo>
                <a:cubicBezTo>
                  <a:pt x="486" y="714"/>
                  <a:pt x="509" y="714"/>
                  <a:pt x="531" y="714"/>
                </a:cubicBezTo>
                <a:cubicBezTo>
                  <a:pt x="541" y="715"/>
                  <a:pt x="549" y="718"/>
                  <a:pt x="557" y="724"/>
                </a:cubicBezTo>
                <a:cubicBezTo>
                  <a:pt x="570" y="736"/>
                  <a:pt x="584" y="746"/>
                  <a:pt x="597" y="758"/>
                </a:cubicBezTo>
                <a:cubicBezTo>
                  <a:pt x="602" y="763"/>
                  <a:pt x="606" y="771"/>
                  <a:pt x="608" y="779"/>
                </a:cubicBezTo>
                <a:cubicBezTo>
                  <a:pt x="609" y="785"/>
                  <a:pt x="609" y="792"/>
                  <a:pt x="607" y="797"/>
                </a:cubicBezTo>
                <a:cubicBezTo>
                  <a:pt x="600" y="815"/>
                  <a:pt x="588" y="827"/>
                  <a:pt x="570" y="831"/>
                </a:cubicBezTo>
                <a:cubicBezTo>
                  <a:pt x="547" y="836"/>
                  <a:pt x="523" y="841"/>
                  <a:pt x="499" y="839"/>
                </a:cubicBezTo>
                <a:cubicBezTo>
                  <a:pt x="486" y="837"/>
                  <a:pt x="474" y="837"/>
                  <a:pt x="461" y="837"/>
                </a:cubicBezTo>
                <a:cubicBezTo>
                  <a:pt x="453" y="837"/>
                  <a:pt x="445" y="836"/>
                  <a:pt x="437" y="837"/>
                </a:cubicBezTo>
                <a:cubicBezTo>
                  <a:pt x="395" y="847"/>
                  <a:pt x="352" y="846"/>
                  <a:pt x="309" y="851"/>
                </a:cubicBezTo>
                <a:cubicBezTo>
                  <a:pt x="259" y="857"/>
                  <a:pt x="209" y="868"/>
                  <a:pt x="158" y="868"/>
                </a:cubicBezTo>
                <a:cubicBezTo>
                  <a:pt x="130" y="868"/>
                  <a:pt x="105" y="863"/>
                  <a:pt x="81" y="849"/>
                </a:cubicBezTo>
                <a:cubicBezTo>
                  <a:pt x="67" y="841"/>
                  <a:pt x="62" y="824"/>
                  <a:pt x="68" y="808"/>
                </a:cubicBezTo>
                <a:cubicBezTo>
                  <a:pt x="73" y="796"/>
                  <a:pt x="81" y="786"/>
                  <a:pt x="93" y="780"/>
                </a:cubicBezTo>
                <a:cubicBezTo>
                  <a:pt x="111" y="769"/>
                  <a:pt x="130" y="762"/>
                  <a:pt x="150" y="756"/>
                </a:cubicBezTo>
                <a:cubicBezTo>
                  <a:pt x="186" y="744"/>
                  <a:pt x="222" y="732"/>
                  <a:pt x="258" y="720"/>
                </a:cubicBezTo>
                <a:cubicBezTo>
                  <a:pt x="269" y="716"/>
                  <a:pt x="276" y="708"/>
                  <a:pt x="277" y="695"/>
                </a:cubicBezTo>
                <a:cubicBezTo>
                  <a:pt x="279" y="662"/>
                  <a:pt x="279" y="628"/>
                  <a:pt x="277" y="595"/>
                </a:cubicBezTo>
                <a:cubicBezTo>
                  <a:pt x="274" y="562"/>
                  <a:pt x="270" y="529"/>
                  <a:pt x="267" y="495"/>
                </a:cubicBezTo>
                <a:cubicBezTo>
                  <a:pt x="267" y="492"/>
                  <a:pt x="265" y="489"/>
                  <a:pt x="263" y="486"/>
                </a:cubicBezTo>
                <a:close/>
                <a:moveTo>
                  <a:pt x="189" y="122"/>
                </a:moveTo>
                <a:lnTo>
                  <a:pt x="189" y="122"/>
                </a:lnTo>
                <a:cubicBezTo>
                  <a:pt x="189" y="121"/>
                  <a:pt x="189" y="121"/>
                  <a:pt x="189" y="120"/>
                </a:cubicBezTo>
                <a:cubicBezTo>
                  <a:pt x="179" y="120"/>
                  <a:pt x="170" y="119"/>
                  <a:pt x="160" y="120"/>
                </a:cubicBezTo>
                <a:cubicBezTo>
                  <a:pt x="146" y="121"/>
                  <a:pt x="132" y="123"/>
                  <a:pt x="118" y="125"/>
                </a:cubicBezTo>
                <a:cubicBezTo>
                  <a:pt x="113" y="125"/>
                  <a:pt x="106" y="134"/>
                  <a:pt x="106" y="138"/>
                </a:cubicBezTo>
                <a:cubicBezTo>
                  <a:pt x="102" y="169"/>
                  <a:pt x="107" y="198"/>
                  <a:pt x="112" y="228"/>
                </a:cubicBezTo>
                <a:cubicBezTo>
                  <a:pt x="118" y="265"/>
                  <a:pt x="133" y="297"/>
                  <a:pt x="159" y="325"/>
                </a:cubicBezTo>
                <a:cubicBezTo>
                  <a:pt x="172" y="340"/>
                  <a:pt x="189" y="348"/>
                  <a:pt x="205" y="357"/>
                </a:cubicBezTo>
                <a:cubicBezTo>
                  <a:pt x="229" y="371"/>
                  <a:pt x="255" y="378"/>
                  <a:pt x="282" y="380"/>
                </a:cubicBezTo>
                <a:cubicBezTo>
                  <a:pt x="326" y="383"/>
                  <a:pt x="368" y="381"/>
                  <a:pt x="408" y="362"/>
                </a:cubicBezTo>
                <a:cubicBezTo>
                  <a:pt x="415" y="359"/>
                  <a:pt x="423" y="357"/>
                  <a:pt x="431" y="354"/>
                </a:cubicBezTo>
                <a:cubicBezTo>
                  <a:pt x="451" y="347"/>
                  <a:pt x="467" y="335"/>
                  <a:pt x="480" y="318"/>
                </a:cubicBezTo>
                <a:cubicBezTo>
                  <a:pt x="501" y="292"/>
                  <a:pt x="518" y="263"/>
                  <a:pt x="523" y="229"/>
                </a:cubicBezTo>
                <a:cubicBezTo>
                  <a:pt x="530" y="192"/>
                  <a:pt x="535" y="154"/>
                  <a:pt x="540" y="116"/>
                </a:cubicBezTo>
                <a:cubicBezTo>
                  <a:pt x="541" y="108"/>
                  <a:pt x="535" y="101"/>
                  <a:pt x="526" y="101"/>
                </a:cubicBezTo>
                <a:cubicBezTo>
                  <a:pt x="517" y="101"/>
                  <a:pt x="507" y="102"/>
                  <a:pt x="498" y="103"/>
                </a:cubicBezTo>
                <a:cubicBezTo>
                  <a:pt x="438" y="109"/>
                  <a:pt x="377" y="111"/>
                  <a:pt x="317" y="113"/>
                </a:cubicBezTo>
                <a:cubicBezTo>
                  <a:pt x="300" y="114"/>
                  <a:pt x="282" y="115"/>
                  <a:pt x="265" y="116"/>
                </a:cubicBezTo>
                <a:cubicBezTo>
                  <a:pt x="239" y="118"/>
                  <a:pt x="214" y="120"/>
                  <a:pt x="189" y="12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32"/>
          <p:cNvSpPr>
            <a:spLocks noEditPoints="1"/>
          </p:cNvSpPr>
          <p:nvPr userDrawn="1"/>
        </p:nvSpPr>
        <p:spPr bwMode="auto">
          <a:xfrm>
            <a:off x="9161869" y="3015904"/>
            <a:ext cx="342900" cy="635000"/>
          </a:xfrm>
          <a:custGeom>
            <a:avLst/>
            <a:gdLst>
              <a:gd name="T0" fmla="*/ 119 w 560"/>
              <a:gd name="T1" fmla="*/ 272 h 1037"/>
              <a:gd name="T2" fmla="*/ 124 w 560"/>
              <a:gd name="T3" fmla="*/ 95 h 1037"/>
              <a:gd name="T4" fmla="*/ 207 w 560"/>
              <a:gd name="T5" fmla="*/ 13 h 1037"/>
              <a:gd name="T6" fmla="*/ 327 w 560"/>
              <a:gd name="T7" fmla="*/ 16 h 1037"/>
              <a:gd name="T8" fmla="*/ 370 w 560"/>
              <a:gd name="T9" fmla="*/ 167 h 1037"/>
              <a:gd name="T10" fmla="*/ 470 w 560"/>
              <a:gd name="T11" fmla="*/ 320 h 1037"/>
              <a:gd name="T12" fmla="*/ 540 w 560"/>
              <a:gd name="T13" fmla="*/ 443 h 1037"/>
              <a:gd name="T14" fmla="*/ 549 w 560"/>
              <a:gd name="T15" fmla="*/ 661 h 1037"/>
              <a:gd name="T16" fmla="*/ 560 w 560"/>
              <a:gd name="T17" fmla="*/ 865 h 1037"/>
              <a:gd name="T18" fmla="*/ 527 w 560"/>
              <a:gd name="T19" fmla="*/ 952 h 1037"/>
              <a:gd name="T20" fmla="*/ 399 w 560"/>
              <a:gd name="T21" fmla="*/ 1008 h 1037"/>
              <a:gd name="T22" fmla="*/ 255 w 560"/>
              <a:gd name="T23" fmla="*/ 1036 h 1037"/>
              <a:gd name="T24" fmla="*/ 198 w 560"/>
              <a:gd name="T25" fmla="*/ 1033 h 1037"/>
              <a:gd name="T26" fmla="*/ 56 w 560"/>
              <a:gd name="T27" fmla="*/ 945 h 1037"/>
              <a:gd name="T28" fmla="*/ 18 w 560"/>
              <a:gd name="T29" fmla="*/ 855 h 1037"/>
              <a:gd name="T30" fmla="*/ 3 w 560"/>
              <a:gd name="T31" fmla="*/ 670 h 1037"/>
              <a:gd name="T32" fmla="*/ 14 w 560"/>
              <a:gd name="T33" fmla="*/ 432 h 1037"/>
              <a:gd name="T34" fmla="*/ 99 w 560"/>
              <a:gd name="T35" fmla="*/ 296 h 1037"/>
              <a:gd name="T36" fmla="*/ 110 w 560"/>
              <a:gd name="T37" fmla="*/ 427 h 1037"/>
              <a:gd name="T38" fmla="*/ 108 w 560"/>
              <a:gd name="T39" fmla="*/ 522 h 1037"/>
              <a:gd name="T40" fmla="*/ 120 w 560"/>
              <a:gd name="T41" fmla="*/ 782 h 1037"/>
              <a:gd name="T42" fmla="*/ 143 w 560"/>
              <a:gd name="T43" fmla="*/ 911 h 1037"/>
              <a:gd name="T44" fmla="*/ 257 w 560"/>
              <a:gd name="T45" fmla="*/ 933 h 1037"/>
              <a:gd name="T46" fmla="*/ 405 w 560"/>
              <a:gd name="T47" fmla="*/ 898 h 1037"/>
              <a:gd name="T48" fmla="*/ 449 w 560"/>
              <a:gd name="T49" fmla="*/ 859 h 1037"/>
              <a:gd name="T50" fmla="*/ 441 w 560"/>
              <a:gd name="T51" fmla="*/ 679 h 1037"/>
              <a:gd name="T52" fmla="*/ 433 w 560"/>
              <a:gd name="T53" fmla="*/ 441 h 1037"/>
              <a:gd name="T54" fmla="*/ 308 w 560"/>
              <a:gd name="T55" fmla="*/ 317 h 1037"/>
              <a:gd name="T56" fmla="*/ 274 w 560"/>
              <a:gd name="T57" fmla="*/ 212 h 1037"/>
              <a:gd name="T58" fmla="*/ 250 w 560"/>
              <a:gd name="T59" fmla="*/ 105 h 1037"/>
              <a:gd name="T60" fmla="*/ 222 w 560"/>
              <a:gd name="T61" fmla="*/ 166 h 1037"/>
              <a:gd name="T62" fmla="*/ 184 w 560"/>
              <a:gd name="T63" fmla="*/ 347 h 1037"/>
              <a:gd name="T64" fmla="*/ 110 w 560"/>
              <a:gd name="T65" fmla="*/ 427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0" h="1037">
                <a:moveTo>
                  <a:pt x="119" y="272"/>
                </a:moveTo>
                <a:lnTo>
                  <a:pt x="119" y="272"/>
                </a:lnTo>
                <a:cubicBezTo>
                  <a:pt x="109" y="240"/>
                  <a:pt x="112" y="206"/>
                  <a:pt x="117" y="171"/>
                </a:cubicBezTo>
                <a:cubicBezTo>
                  <a:pt x="120" y="146"/>
                  <a:pt x="121" y="120"/>
                  <a:pt x="124" y="95"/>
                </a:cubicBezTo>
                <a:cubicBezTo>
                  <a:pt x="129" y="54"/>
                  <a:pt x="130" y="49"/>
                  <a:pt x="171" y="24"/>
                </a:cubicBezTo>
                <a:cubicBezTo>
                  <a:pt x="182" y="17"/>
                  <a:pt x="194" y="14"/>
                  <a:pt x="207" y="13"/>
                </a:cubicBezTo>
                <a:cubicBezTo>
                  <a:pt x="234" y="12"/>
                  <a:pt x="261" y="11"/>
                  <a:pt x="288" y="4"/>
                </a:cubicBezTo>
                <a:cubicBezTo>
                  <a:pt x="302" y="0"/>
                  <a:pt x="317" y="6"/>
                  <a:pt x="327" y="16"/>
                </a:cubicBezTo>
                <a:cubicBezTo>
                  <a:pt x="345" y="34"/>
                  <a:pt x="360" y="55"/>
                  <a:pt x="362" y="82"/>
                </a:cubicBezTo>
                <a:cubicBezTo>
                  <a:pt x="365" y="110"/>
                  <a:pt x="369" y="139"/>
                  <a:pt x="370" y="167"/>
                </a:cubicBezTo>
                <a:cubicBezTo>
                  <a:pt x="371" y="194"/>
                  <a:pt x="375" y="221"/>
                  <a:pt x="382" y="249"/>
                </a:cubicBezTo>
                <a:cubicBezTo>
                  <a:pt x="409" y="274"/>
                  <a:pt x="438" y="299"/>
                  <a:pt x="470" y="320"/>
                </a:cubicBezTo>
                <a:cubicBezTo>
                  <a:pt x="500" y="340"/>
                  <a:pt x="521" y="367"/>
                  <a:pt x="534" y="401"/>
                </a:cubicBezTo>
                <a:cubicBezTo>
                  <a:pt x="539" y="414"/>
                  <a:pt x="543" y="428"/>
                  <a:pt x="540" y="443"/>
                </a:cubicBezTo>
                <a:cubicBezTo>
                  <a:pt x="533" y="474"/>
                  <a:pt x="537" y="506"/>
                  <a:pt x="541" y="537"/>
                </a:cubicBezTo>
                <a:cubicBezTo>
                  <a:pt x="545" y="578"/>
                  <a:pt x="547" y="620"/>
                  <a:pt x="549" y="661"/>
                </a:cubicBezTo>
                <a:cubicBezTo>
                  <a:pt x="551" y="715"/>
                  <a:pt x="555" y="769"/>
                  <a:pt x="559" y="823"/>
                </a:cubicBezTo>
                <a:cubicBezTo>
                  <a:pt x="559" y="837"/>
                  <a:pt x="560" y="851"/>
                  <a:pt x="560" y="865"/>
                </a:cubicBezTo>
                <a:cubicBezTo>
                  <a:pt x="560" y="883"/>
                  <a:pt x="557" y="900"/>
                  <a:pt x="551" y="917"/>
                </a:cubicBezTo>
                <a:cubicBezTo>
                  <a:pt x="546" y="930"/>
                  <a:pt x="539" y="943"/>
                  <a:pt x="527" y="952"/>
                </a:cubicBezTo>
                <a:cubicBezTo>
                  <a:pt x="499" y="972"/>
                  <a:pt x="469" y="991"/>
                  <a:pt x="436" y="1002"/>
                </a:cubicBezTo>
                <a:cubicBezTo>
                  <a:pt x="424" y="1006"/>
                  <a:pt x="411" y="1006"/>
                  <a:pt x="399" y="1008"/>
                </a:cubicBezTo>
                <a:cubicBezTo>
                  <a:pt x="360" y="1017"/>
                  <a:pt x="322" y="1027"/>
                  <a:pt x="283" y="1034"/>
                </a:cubicBezTo>
                <a:cubicBezTo>
                  <a:pt x="273" y="1036"/>
                  <a:pt x="264" y="1037"/>
                  <a:pt x="255" y="1036"/>
                </a:cubicBezTo>
                <a:cubicBezTo>
                  <a:pt x="245" y="1035"/>
                  <a:pt x="236" y="1036"/>
                  <a:pt x="226" y="1036"/>
                </a:cubicBezTo>
                <a:cubicBezTo>
                  <a:pt x="217" y="1036"/>
                  <a:pt x="207" y="1035"/>
                  <a:pt x="198" y="1033"/>
                </a:cubicBezTo>
                <a:cubicBezTo>
                  <a:pt x="179" y="1030"/>
                  <a:pt x="160" y="1027"/>
                  <a:pt x="142" y="1021"/>
                </a:cubicBezTo>
                <a:cubicBezTo>
                  <a:pt x="102" y="1009"/>
                  <a:pt x="71" y="985"/>
                  <a:pt x="56" y="945"/>
                </a:cubicBezTo>
                <a:cubicBezTo>
                  <a:pt x="52" y="933"/>
                  <a:pt x="47" y="923"/>
                  <a:pt x="38" y="913"/>
                </a:cubicBezTo>
                <a:cubicBezTo>
                  <a:pt x="24" y="897"/>
                  <a:pt x="21" y="875"/>
                  <a:pt x="18" y="855"/>
                </a:cubicBezTo>
                <a:cubicBezTo>
                  <a:pt x="16" y="839"/>
                  <a:pt x="15" y="823"/>
                  <a:pt x="15" y="807"/>
                </a:cubicBezTo>
                <a:cubicBezTo>
                  <a:pt x="15" y="761"/>
                  <a:pt x="7" y="716"/>
                  <a:pt x="3" y="670"/>
                </a:cubicBezTo>
                <a:cubicBezTo>
                  <a:pt x="0" y="625"/>
                  <a:pt x="0" y="581"/>
                  <a:pt x="5" y="537"/>
                </a:cubicBezTo>
                <a:cubicBezTo>
                  <a:pt x="9" y="502"/>
                  <a:pt x="15" y="467"/>
                  <a:pt x="14" y="432"/>
                </a:cubicBezTo>
                <a:cubicBezTo>
                  <a:pt x="12" y="403"/>
                  <a:pt x="24" y="376"/>
                  <a:pt x="43" y="353"/>
                </a:cubicBezTo>
                <a:cubicBezTo>
                  <a:pt x="60" y="332"/>
                  <a:pt x="77" y="312"/>
                  <a:pt x="99" y="296"/>
                </a:cubicBezTo>
                <a:cubicBezTo>
                  <a:pt x="107" y="290"/>
                  <a:pt x="115" y="285"/>
                  <a:pt x="119" y="272"/>
                </a:cubicBezTo>
                <a:close/>
                <a:moveTo>
                  <a:pt x="110" y="427"/>
                </a:moveTo>
                <a:lnTo>
                  <a:pt x="110" y="427"/>
                </a:lnTo>
                <a:cubicBezTo>
                  <a:pt x="114" y="459"/>
                  <a:pt x="114" y="490"/>
                  <a:pt x="108" y="522"/>
                </a:cubicBezTo>
                <a:cubicBezTo>
                  <a:pt x="99" y="577"/>
                  <a:pt x="103" y="632"/>
                  <a:pt x="110" y="688"/>
                </a:cubicBezTo>
                <a:cubicBezTo>
                  <a:pt x="114" y="719"/>
                  <a:pt x="119" y="751"/>
                  <a:pt x="120" y="782"/>
                </a:cubicBezTo>
                <a:cubicBezTo>
                  <a:pt x="120" y="821"/>
                  <a:pt x="127" y="858"/>
                  <a:pt x="133" y="895"/>
                </a:cubicBezTo>
                <a:cubicBezTo>
                  <a:pt x="134" y="902"/>
                  <a:pt x="138" y="907"/>
                  <a:pt x="143" y="911"/>
                </a:cubicBezTo>
                <a:cubicBezTo>
                  <a:pt x="148" y="914"/>
                  <a:pt x="153" y="918"/>
                  <a:pt x="159" y="920"/>
                </a:cubicBezTo>
                <a:cubicBezTo>
                  <a:pt x="191" y="931"/>
                  <a:pt x="224" y="938"/>
                  <a:pt x="257" y="933"/>
                </a:cubicBezTo>
                <a:cubicBezTo>
                  <a:pt x="272" y="932"/>
                  <a:pt x="286" y="930"/>
                  <a:pt x="300" y="927"/>
                </a:cubicBezTo>
                <a:cubicBezTo>
                  <a:pt x="335" y="920"/>
                  <a:pt x="371" y="912"/>
                  <a:pt x="405" y="898"/>
                </a:cubicBezTo>
                <a:cubicBezTo>
                  <a:pt x="415" y="894"/>
                  <a:pt x="425" y="888"/>
                  <a:pt x="434" y="883"/>
                </a:cubicBezTo>
                <a:cubicBezTo>
                  <a:pt x="443" y="877"/>
                  <a:pt x="448" y="869"/>
                  <a:pt x="449" y="859"/>
                </a:cubicBezTo>
                <a:cubicBezTo>
                  <a:pt x="449" y="854"/>
                  <a:pt x="449" y="850"/>
                  <a:pt x="449" y="845"/>
                </a:cubicBezTo>
                <a:cubicBezTo>
                  <a:pt x="447" y="789"/>
                  <a:pt x="447" y="734"/>
                  <a:pt x="441" y="679"/>
                </a:cubicBezTo>
                <a:cubicBezTo>
                  <a:pt x="435" y="631"/>
                  <a:pt x="437" y="584"/>
                  <a:pt x="432" y="536"/>
                </a:cubicBezTo>
                <a:cubicBezTo>
                  <a:pt x="429" y="505"/>
                  <a:pt x="432" y="473"/>
                  <a:pt x="433" y="441"/>
                </a:cubicBezTo>
                <a:cubicBezTo>
                  <a:pt x="434" y="428"/>
                  <a:pt x="430" y="416"/>
                  <a:pt x="419" y="408"/>
                </a:cubicBezTo>
                <a:cubicBezTo>
                  <a:pt x="379" y="381"/>
                  <a:pt x="348" y="343"/>
                  <a:pt x="308" y="317"/>
                </a:cubicBezTo>
                <a:cubicBezTo>
                  <a:pt x="296" y="309"/>
                  <a:pt x="288" y="297"/>
                  <a:pt x="285" y="282"/>
                </a:cubicBezTo>
                <a:cubicBezTo>
                  <a:pt x="281" y="259"/>
                  <a:pt x="275" y="236"/>
                  <a:pt x="274" y="212"/>
                </a:cubicBezTo>
                <a:cubicBezTo>
                  <a:pt x="273" y="180"/>
                  <a:pt x="270" y="149"/>
                  <a:pt x="267" y="117"/>
                </a:cubicBezTo>
                <a:cubicBezTo>
                  <a:pt x="267" y="109"/>
                  <a:pt x="260" y="105"/>
                  <a:pt x="250" y="105"/>
                </a:cubicBezTo>
                <a:cubicBezTo>
                  <a:pt x="234" y="106"/>
                  <a:pt x="228" y="111"/>
                  <a:pt x="227" y="124"/>
                </a:cubicBezTo>
                <a:cubicBezTo>
                  <a:pt x="225" y="138"/>
                  <a:pt x="225" y="152"/>
                  <a:pt x="222" y="166"/>
                </a:cubicBezTo>
                <a:cubicBezTo>
                  <a:pt x="216" y="197"/>
                  <a:pt x="214" y="229"/>
                  <a:pt x="216" y="261"/>
                </a:cubicBezTo>
                <a:cubicBezTo>
                  <a:pt x="219" y="295"/>
                  <a:pt x="207" y="323"/>
                  <a:pt x="184" y="347"/>
                </a:cubicBezTo>
                <a:cubicBezTo>
                  <a:pt x="173" y="358"/>
                  <a:pt x="162" y="370"/>
                  <a:pt x="150" y="380"/>
                </a:cubicBezTo>
                <a:cubicBezTo>
                  <a:pt x="133" y="392"/>
                  <a:pt x="121" y="409"/>
                  <a:pt x="110" y="42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133"/>
          <p:cNvSpPr>
            <a:spLocks noEditPoints="1"/>
          </p:cNvSpPr>
          <p:nvPr userDrawn="1"/>
        </p:nvSpPr>
        <p:spPr bwMode="auto">
          <a:xfrm>
            <a:off x="8444244" y="2431193"/>
            <a:ext cx="512763" cy="468313"/>
          </a:xfrm>
          <a:custGeom>
            <a:avLst/>
            <a:gdLst>
              <a:gd name="T0" fmla="*/ 689 w 838"/>
              <a:gd name="T1" fmla="*/ 231 h 765"/>
              <a:gd name="T2" fmla="*/ 772 w 838"/>
              <a:gd name="T3" fmla="*/ 306 h 765"/>
              <a:gd name="T4" fmla="*/ 837 w 838"/>
              <a:gd name="T5" fmla="*/ 415 h 765"/>
              <a:gd name="T6" fmla="*/ 768 w 838"/>
              <a:gd name="T7" fmla="*/ 436 h 765"/>
              <a:gd name="T8" fmla="*/ 740 w 838"/>
              <a:gd name="T9" fmla="*/ 420 h 765"/>
              <a:gd name="T10" fmla="*/ 732 w 838"/>
              <a:gd name="T11" fmla="*/ 480 h 765"/>
              <a:gd name="T12" fmla="*/ 723 w 838"/>
              <a:gd name="T13" fmla="*/ 639 h 765"/>
              <a:gd name="T14" fmla="*/ 711 w 838"/>
              <a:gd name="T15" fmla="*/ 719 h 765"/>
              <a:gd name="T16" fmla="*/ 667 w 838"/>
              <a:gd name="T17" fmla="*/ 755 h 765"/>
              <a:gd name="T18" fmla="*/ 549 w 838"/>
              <a:gd name="T19" fmla="*/ 759 h 765"/>
              <a:gd name="T20" fmla="*/ 448 w 838"/>
              <a:gd name="T21" fmla="*/ 763 h 765"/>
              <a:gd name="T22" fmla="*/ 321 w 838"/>
              <a:gd name="T23" fmla="*/ 763 h 765"/>
              <a:gd name="T24" fmla="*/ 162 w 838"/>
              <a:gd name="T25" fmla="*/ 760 h 765"/>
              <a:gd name="T26" fmla="*/ 94 w 838"/>
              <a:gd name="T27" fmla="*/ 731 h 765"/>
              <a:gd name="T28" fmla="*/ 78 w 838"/>
              <a:gd name="T29" fmla="*/ 664 h 765"/>
              <a:gd name="T30" fmla="*/ 100 w 838"/>
              <a:gd name="T31" fmla="*/ 379 h 765"/>
              <a:gd name="T32" fmla="*/ 92 w 838"/>
              <a:gd name="T33" fmla="*/ 373 h 765"/>
              <a:gd name="T34" fmla="*/ 78 w 838"/>
              <a:gd name="T35" fmla="*/ 382 h 765"/>
              <a:gd name="T36" fmla="*/ 2 w 838"/>
              <a:gd name="T37" fmla="*/ 324 h 765"/>
              <a:gd name="T38" fmla="*/ 34 w 838"/>
              <a:gd name="T39" fmla="*/ 284 h 765"/>
              <a:gd name="T40" fmla="*/ 150 w 838"/>
              <a:gd name="T41" fmla="*/ 186 h 765"/>
              <a:gd name="T42" fmla="*/ 289 w 838"/>
              <a:gd name="T43" fmla="*/ 79 h 765"/>
              <a:gd name="T44" fmla="*/ 395 w 838"/>
              <a:gd name="T45" fmla="*/ 10 h 765"/>
              <a:gd name="T46" fmla="*/ 467 w 838"/>
              <a:gd name="T47" fmla="*/ 34 h 765"/>
              <a:gd name="T48" fmla="*/ 511 w 838"/>
              <a:gd name="T49" fmla="*/ 58 h 765"/>
              <a:gd name="T50" fmla="*/ 532 w 838"/>
              <a:gd name="T51" fmla="*/ 13 h 765"/>
              <a:gd name="T52" fmla="*/ 659 w 838"/>
              <a:gd name="T53" fmla="*/ 12 h 765"/>
              <a:gd name="T54" fmla="*/ 703 w 838"/>
              <a:gd name="T55" fmla="*/ 53 h 765"/>
              <a:gd name="T56" fmla="*/ 689 w 838"/>
              <a:gd name="T57" fmla="*/ 231 h 765"/>
              <a:gd name="T58" fmla="*/ 632 w 838"/>
              <a:gd name="T59" fmla="*/ 308 h 765"/>
              <a:gd name="T60" fmla="*/ 459 w 838"/>
              <a:gd name="T61" fmla="*/ 144 h 765"/>
              <a:gd name="T62" fmla="*/ 381 w 838"/>
              <a:gd name="T63" fmla="*/ 134 h 765"/>
              <a:gd name="T64" fmla="*/ 307 w 838"/>
              <a:gd name="T65" fmla="*/ 198 h 765"/>
              <a:gd name="T66" fmla="*/ 205 w 838"/>
              <a:gd name="T67" fmla="*/ 273 h 765"/>
              <a:gd name="T68" fmla="*/ 203 w 838"/>
              <a:gd name="T69" fmla="*/ 325 h 765"/>
              <a:gd name="T70" fmla="*/ 184 w 838"/>
              <a:gd name="T71" fmla="*/ 520 h 765"/>
              <a:gd name="T72" fmla="*/ 182 w 838"/>
              <a:gd name="T73" fmla="*/ 664 h 765"/>
              <a:gd name="T74" fmla="*/ 236 w 838"/>
              <a:gd name="T75" fmla="*/ 672 h 765"/>
              <a:gd name="T76" fmla="*/ 244 w 838"/>
              <a:gd name="T77" fmla="*/ 655 h 765"/>
              <a:gd name="T78" fmla="*/ 245 w 838"/>
              <a:gd name="T79" fmla="*/ 503 h 765"/>
              <a:gd name="T80" fmla="*/ 303 w 838"/>
              <a:gd name="T81" fmla="*/ 419 h 765"/>
              <a:gd name="T82" fmla="*/ 393 w 838"/>
              <a:gd name="T83" fmla="*/ 402 h 765"/>
              <a:gd name="T84" fmla="*/ 461 w 838"/>
              <a:gd name="T85" fmla="*/ 451 h 765"/>
              <a:gd name="T86" fmla="*/ 490 w 838"/>
              <a:gd name="T87" fmla="*/ 576 h 765"/>
              <a:gd name="T88" fmla="*/ 487 w 838"/>
              <a:gd name="T89" fmla="*/ 624 h 765"/>
              <a:gd name="T90" fmla="*/ 492 w 838"/>
              <a:gd name="T91" fmla="*/ 668 h 765"/>
              <a:gd name="T92" fmla="*/ 538 w 838"/>
              <a:gd name="T93" fmla="*/ 671 h 765"/>
              <a:gd name="T94" fmla="*/ 618 w 838"/>
              <a:gd name="T95" fmla="*/ 658 h 765"/>
              <a:gd name="T96" fmla="*/ 625 w 838"/>
              <a:gd name="T97" fmla="*/ 552 h 765"/>
              <a:gd name="T98" fmla="*/ 638 w 838"/>
              <a:gd name="T99" fmla="*/ 376 h 765"/>
              <a:gd name="T100" fmla="*/ 632 w 838"/>
              <a:gd name="T101" fmla="*/ 308 h 765"/>
              <a:gd name="T102" fmla="*/ 401 w 838"/>
              <a:gd name="T103" fmla="*/ 589 h 765"/>
              <a:gd name="T104" fmla="*/ 399 w 838"/>
              <a:gd name="T105" fmla="*/ 515 h 765"/>
              <a:gd name="T106" fmla="*/ 372 w 838"/>
              <a:gd name="T107" fmla="*/ 480 h 765"/>
              <a:gd name="T108" fmla="*/ 315 w 838"/>
              <a:gd name="T109" fmla="*/ 549 h 765"/>
              <a:gd name="T110" fmla="*/ 313 w 838"/>
              <a:gd name="T111" fmla="*/ 619 h 765"/>
              <a:gd name="T112" fmla="*/ 325 w 838"/>
              <a:gd name="T113" fmla="*/ 675 h 765"/>
              <a:gd name="T114" fmla="*/ 401 w 838"/>
              <a:gd name="T115" fmla="*/ 658 h 765"/>
              <a:gd name="T116" fmla="*/ 581 w 838"/>
              <a:gd name="T117" fmla="*/ 77 h 765"/>
              <a:gd name="T118" fmla="*/ 578 w 838"/>
              <a:gd name="T119" fmla="*/ 121 h 765"/>
              <a:gd name="T120" fmla="*/ 601 w 838"/>
              <a:gd name="T121" fmla="*/ 151 h 765"/>
              <a:gd name="T122" fmla="*/ 616 w 838"/>
              <a:gd name="T123" fmla="*/ 82 h 765"/>
              <a:gd name="T124" fmla="*/ 581 w 838"/>
              <a:gd name="T125" fmla="*/ 77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8" h="765">
                <a:moveTo>
                  <a:pt x="689" y="231"/>
                </a:moveTo>
                <a:lnTo>
                  <a:pt x="689" y="231"/>
                </a:lnTo>
                <a:cubicBezTo>
                  <a:pt x="694" y="236"/>
                  <a:pt x="697" y="241"/>
                  <a:pt x="701" y="244"/>
                </a:cubicBezTo>
                <a:cubicBezTo>
                  <a:pt x="727" y="262"/>
                  <a:pt x="747" y="286"/>
                  <a:pt x="772" y="306"/>
                </a:cubicBezTo>
                <a:cubicBezTo>
                  <a:pt x="794" y="325"/>
                  <a:pt x="811" y="348"/>
                  <a:pt x="826" y="372"/>
                </a:cubicBezTo>
                <a:cubicBezTo>
                  <a:pt x="834" y="386"/>
                  <a:pt x="838" y="400"/>
                  <a:pt x="837" y="415"/>
                </a:cubicBezTo>
                <a:cubicBezTo>
                  <a:pt x="836" y="432"/>
                  <a:pt x="823" y="446"/>
                  <a:pt x="806" y="448"/>
                </a:cubicBezTo>
                <a:cubicBezTo>
                  <a:pt x="792" y="449"/>
                  <a:pt x="779" y="446"/>
                  <a:pt x="768" y="436"/>
                </a:cubicBezTo>
                <a:cubicBezTo>
                  <a:pt x="761" y="430"/>
                  <a:pt x="754" y="423"/>
                  <a:pt x="747" y="417"/>
                </a:cubicBezTo>
                <a:cubicBezTo>
                  <a:pt x="745" y="417"/>
                  <a:pt x="741" y="418"/>
                  <a:pt x="740" y="420"/>
                </a:cubicBezTo>
                <a:cubicBezTo>
                  <a:pt x="738" y="421"/>
                  <a:pt x="737" y="424"/>
                  <a:pt x="737" y="427"/>
                </a:cubicBezTo>
                <a:cubicBezTo>
                  <a:pt x="735" y="445"/>
                  <a:pt x="733" y="462"/>
                  <a:pt x="732" y="480"/>
                </a:cubicBezTo>
                <a:cubicBezTo>
                  <a:pt x="731" y="516"/>
                  <a:pt x="730" y="551"/>
                  <a:pt x="724" y="586"/>
                </a:cubicBezTo>
                <a:cubicBezTo>
                  <a:pt x="721" y="604"/>
                  <a:pt x="721" y="621"/>
                  <a:pt x="723" y="639"/>
                </a:cubicBezTo>
                <a:cubicBezTo>
                  <a:pt x="724" y="653"/>
                  <a:pt x="724" y="667"/>
                  <a:pt x="724" y="680"/>
                </a:cubicBezTo>
                <a:cubicBezTo>
                  <a:pt x="723" y="694"/>
                  <a:pt x="718" y="707"/>
                  <a:pt x="711" y="719"/>
                </a:cubicBezTo>
                <a:cubicBezTo>
                  <a:pt x="710" y="722"/>
                  <a:pt x="707" y="726"/>
                  <a:pt x="704" y="728"/>
                </a:cubicBezTo>
                <a:cubicBezTo>
                  <a:pt x="692" y="737"/>
                  <a:pt x="680" y="746"/>
                  <a:pt x="667" y="755"/>
                </a:cubicBezTo>
                <a:cubicBezTo>
                  <a:pt x="664" y="757"/>
                  <a:pt x="660" y="758"/>
                  <a:pt x="656" y="758"/>
                </a:cubicBezTo>
                <a:cubicBezTo>
                  <a:pt x="620" y="759"/>
                  <a:pt x="585" y="758"/>
                  <a:pt x="549" y="759"/>
                </a:cubicBezTo>
                <a:cubicBezTo>
                  <a:pt x="532" y="759"/>
                  <a:pt x="514" y="760"/>
                  <a:pt x="496" y="762"/>
                </a:cubicBezTo>
                <a:cubicBezTo>
                  <a:pt x="480" y="765"/>
                  <a:pt x="464" y="765"/>
                  <a:pt x="448" y="763"/>
                </a:cubicBezTo>
                <a:cubicBezTo>
                  <a:pt x="420" y="759"/>
                  <a:pt x="393" y="761"/>
                  <a:pt x="366" y="764"/>
                </a:cubicBezTo>
                <a:cubicBezTo>
                  <a:pt x="351" y="765"/>
                  <a:pt x="336" y="764"/>
                  <a:pt x="321" y="763"/>
                </a:cubicBezTo>
                <a:cubicBezTo>
                  <a:pt x="289" y="760"/>
                  <a:pt x="256" y="759"/>
                  <a:pt x="223" y="758"/>
                </a:cubicBezTo>
                <a:cubicBezTo>
                  <a:pt x="203" y="758"/>
                  <a:pt x="182" y="759"/>
                  <a:pt x="162" y="760"/>
                </a:cubicBezTo>
                <a:cubicBezTo>
                  <a:pt x="140" y="761"/>
                  <a:pt x="122" y="753"/>
                  <a:pt x="103" y="744"/>
                </a:cubicBezTo>
                <a:cubicBezTo>
                  <a:pt x="99" y="742"/>
                  <a:pt x="96" y="736"/>
                  <a:pt x="94" y="731"/>
                </a:cubicBezTo>
                <a:cubicBezTo>
                  <a:pt x="89" y="721"/>
                  <a:pt x="87" y="711"/>
                  <a:pt x="83" y="701"/>
                </a:cubicBezTo>
                <a:cubicBezTo>
                  <a:pt x="79" y="689"/>
                  <a:pt x="77" y="677"/>
                  <a:pt x="78" y="664"/>
                </a:cubicBezTo>
                <a:cubicBezTo>
                  <a:pt x="81" y="610"/>
                  <a:pt x="82" y="555"/>
                  <a:pt x="87" y="501"/>
                </a:cubicBezTo>
                <a:cubicBezTo>
                  <a:pt x="91" y="460"/>
                  <a:pt x="96" y="419"/>
                  <a:pt x="100" y="379"/>
                </a:cubicBezTo>
                <a:cubicBezTo>
                  <a:pt x="100" y="377"/>
                  <a:pt x="97" y="375"/>
                  <a:pt x="96" y="373"/>
                </a:cubicBezTo>
                <a:cubicBezTo>
                  <a:pt x="95" y="372"/>
                  <a:pt x="93" y="372"/>
                  <a:pt x="92" y="373"/>
                </a:cubicBezTo>
                <a:cubicBezTo>
                  <a:pt x="90" y="373"/>
                  <a:pt x="89" y="374"/>
                  <a:pt x="88" y="375"/>
                </a:cubicBezTo>
                <a:cubicBezTo>
                  <a:pt x="85" y="377"/>
                  <a:pt x="82" y="380"/>
                  <a:pt x="78" y="382"/>
                </a:cubicBezTo>
                <a:cubicBezTo>
                  <a:pt x="59" y="393"/>
                  <a:pt x="42" y="390"/>
                  <a:pt x="25" y="378"/>
                </a:cubicBezTo>
                <a:cubicBezTo>
                  <a:pt x="6" y="365"/>
                  <a:pt x="0" y="346"/>
                  <a:pt x="2" y="324"/>
                </a:cubicBezTo>
                <a:cubicBezTo>
                  <a:pt x="2" y="321"/>
                  <a:pt x="4" y="316"/>
                  <a:pt x="6" y="313"/>
                </a:cubicBezTo>
                <a:cubicBezTo>
                  <a:pt x="14" y="302"/>
                  <a:pt x="23" y="292"/>
                  <a:pt x="34" y="284"/>
                </a:cubicBezTo>
                <a:cubicBezTo>
                  <a:pt x="68" y="258"/>
                  <a:pt x="102" y="232"/>
                  <a:pt x="131" y="201"/>
                </a:cubicBezTo>
                <a:cubicBezTo>
                  <a:pt x="136" y="195"/>
                  <a:pt x="143" y="191"/>
                  <a:pt x="150" y="186"/>
                </a:cubicBezTo>
                <a:cubicBezTo>
                  <a:pt x="179" y="165"/>
                  <a:pt x="208" y="145"/>
                  <a:pt x="236" y="123"/>
                </a:cubicBezTo>
                <a:cubicBezTo>
                  <a:pt x="254" y="109"/>
                  <a:pt x="272" y="94"/>
                  <a:pt x="289" y="79"/>
                </a:cubicBezTo>
                <a:cubicBezTo>
                  <a:pt x="302" y="67"/>
                  <a:pt x="316" y="55"/>
                  <a:pt x="332" y="47"/>
                </a:cubicBezTo>
                <a:cubicBezTo>
                  <a:pt x="353" y="35"/>
                  <a:pt x="375" y="23"/>
                  <a:pt x="395" y="10"/>
                </a:cubicBezTo>
                <a:cubicBezTo>
                  <a:pt x="409" y="0"/>
                  <a:pt x="424" y="2"/>
                  <a:pt x="438" y="11"/>
                </a:cubicBezTo>
                <a:cubicBezTo>
                  <a:pt x="448" y="18"/>
                  <a:pt x="457" y="26"/>
                  <a:pt x="467" y="34"/>
                </a:cubicBezTo>
                <a:cubicBezTo>
                  <a:pt x="478" y="43"/>
                  <a:pt x="490" y="53"/>
                  <a:pt x="501" y="62"/>
                </a:cubicBezTo>
                <a:cubicBezTo>
                  <a:pt x="504" y="64"/>
                  <a:pt x="510" y="62"/>
                  <a:pt x="511" y="58"/>
                </a:cubicBezTo>
                <a:cubicBezTo>
                  <a:pt x="514" y="46"/>
                  <a:pt x="517" y="34"/>
                  <a:pt x="520" y="22"/>
                </a:cubicBezTo>
                <a:cubicBezTo>
                  <a:pt x="521" y="18"/>
                  <a:pt x="527" y="13"/>
                  <a:pt x="532" y="13"/>
                </a:cubicBezTo>
                <a:cubicBezTo>
                  <a:pt x="546" y="12"/>
                  <a:pt x="559" y="11"/>
                  <a:pt x="573" y="11"/>
                </a:cubicBezTo>
                <a:cubicBezTo>
                  <a:pt x="602" y="11"/>
                  <a:pt x="630" y="10"/>
                  <a:pt x="659" y="12"/>
                </a:cubicBezTo>
                <a:cubicBezTo>
                  <a:pt x="678" y="13"/>
                  <a:pt x="692" y="24"/>
                  <a:pt x="700" y="41"/>
                </a:cubicBezTo>
                <a:cubicBezTo>
                  <a:pt x="701" y="45"/>
                  <a:pt x="703" y="49"/>
                  <a:pt x="703" y="53"/>
                </a:cubicBezTo>
                <a:cubicBezTo>
                  <a:pt x="696" y="84"/>
                  <a:pt x="700" y="116"/>
                  <a:pt x="696" y="147"/>
                </a:cubicBezTo>
                <a:cubicBezTo>
                  <a:pt x="693" y="174"/>
                  <a:pt x="691" y="201"/>
                  <a:pt x="689" y="231"/>
                </a:cubicBezTo>
                <a:close/>
                <a:moveTo>
                  <a:pt x="632" y="308"/>
                </a:moveTo>
                <a:lnTo>
                  <a:pt x="632" y="308"/>
                </a:lnTo>
                <a:cubicBezTo>
                  <a:pt x="608" y="284"/>
                  <a:pt x="585" y="261"/>
                  <a:pt x="561" y="239"/>
                </a:cubicBezTo>
                <a:cubicBezTo>
                  <a:pt x="526" y="208"/>
                  <a:pt x="489" y="179"/>
                  <a:pt x="459" y="144"/>
                </a:cubicBezTo>
                <a:cubicBezTo>
                  <a:pt x="457" y="142"/>
                  <a:pt x="455" y="140"/>
                  <a:pt x="453" y="138"/>
                </a:cubicBezTo>
                <a:cubicBezTo>
                  <a:pt x="413" y="104"/>
                  <a:pt x="424" y="107"/>
                  <a:pt x="381" y="134"/>
                </a:cubicBezTo>
                <a:cubicBezTo>
                  <a:pt x="370" y="141"/>
                  <a:pt x="360" y="151"/>
                  <a:pt x="350" y="160"/>
                </a:cubicBezTo>
                <a:cubicBezTo>
                  <a:pt x="335" y="172"/>
                  <a:pt x="322" y="186"/>
                  <a:pt x="307" y="198"/>
                </a:cubicBezTo>
                <a:cubicBezTo>
                  <a:pt x="287" y="214"/>
                  <a:pt x="265" y="229"/>
                  <a:pt x="244" y="243"/>
                </a:cubicBezTo>
                <a:cubicBezTo>
                  <a:pt x="230" y="252"/>
                  <a:pt x="216" y="261"/>
                  <a:pt x="205" y="273"/>
                </a:cubicBezTo>
                <a:cubicBezTo>
                  <a:pt x="195" y="283"/>
                  <a:pt x="191" y="292"/>
                  <a:pt x="199" y="305"/>
                </a:cubicBezTo>
                <a:cubicBezTo>
                  <a:pt x="203" y="311"/>
                  <a:pt x="203" y="318"/>
                  <a:pt x="203" y="325"/>
                </a:cubicBezTo>
                <a:cubicBezTo>
                  <a:pt x="200" y="356"/>
                  <a:pt x="200" y="388"/>
                  <a:pt x="195" y="419"/>
                </a:cubicBezTo>
                <a:cubicBezTo>
                  <a:pt x="190" y="453"/>
                  <a:pt x="187" y="486"/>
                  <a:pt x="184" y="520"/>
                </a:cubicBezTo>
                <a:cubicBezTo>
                  <a:pt x="180" y="564"/>
                  <a:pt x="179" y="608"/>
                  <a:pt x="180" y="651"/>
                </a:cubicBezTo>
                <a:cubicBezTo>
                  <a:pt x="181" y="655"/>
                  <a:pt x="181" y="660"/>
                  <a:pt x="182" y="664"/>
                </a:cubicBezTo>
                <a:cubicBezTo>
                  <a:pt x="183" y="666"/>
                  <a:pt x="185" y="668"/>
                  <a:pt x="187" y="669"/>
                </a:cubicBezTo>
                <a:cubicBezTo>
                  <a:pt x="203" y="675"/>
                  <a:pt x="220" y="674"/>
                  <a:pt x="236" y="672"/>
                </a:cubicBezTo>
                <a:cubicBezTo>
                  <a:pt x="238" y="671"/>
                  <a:pt x="240" y="669"/>
                  <a:pt x="241" y="666"/>
                </a:cubicBezTo>
                <a:cubicBezTo>
                  <a:pt x="243" y="663"/>
                  <a:pt x="244" y="658"/>
                  <a:pt x="244" y="655"/>
                </a:cubicBezTo>
                <a:cubicBezTo>
                  <a:pt x="244" y="631"/>
                  <a:pt x="244" y="608"/>
                  <a:pt x="242" y="585"/>
                </a:cubicBezTo>
                <a:cubicBezTo>
                  <a:pt x="240" y="558"/>
                  <a:pt x="240" y="530"/>
                  <a:pt x="245" y="503"/>
                </a:cubicBezTo>
                <a:cubicBezTo>
                  <a:pt x="252" y="470"/>
                  <a:pt x="265" y="441"/>
                  <a:pt x="297" y="424"/>
                </a:cubicBezTo>
                <a:cubicBezTo>
                  <a:pt x="299" y="423"/>
                  <a:pt x="301" y="421"/>
                  <a:pt x="303" y="419"/>
                </a:cubicBezTo>
                <a:cubicBezTo>
                  <a:pt x="325" y="402"/>
                  <a:pt x="350" y="398"/>
                  <a:pt x="377" y="399"/>
                </a:cubicBezTo>
                <a:cubicBezTo>
                  <a:pt x="382" y="399"/>
                  <a:pt x="388" y="400"/>
                  <a:pt x="393" y="402"/>
                </a:cubicBezTo>
                <a:cubicBezTo>
                  <a:pt x="407" y="407"/>
                  <a:pt x="422" y="412"/>
                  <a:pt x="434" y="420"/>
                </a:cubicBezTo>
                <a:cubicBezTo>
                  <a:pt x="444" y="428"/>
                  <a:pt x="452" y="440"/>
                  <a:pt x="461" y="451"/>
                </a:cubicBezTo>
                <a:cubicBezTo>
                  <a:pt x="472" y="463"/>
                  <a:pt x="476" y="478"/>
                  <a:pt x="481" y="495"/>
                </a:cubicBezTo>
                <a:cubicBezTo>
                  <a:pt x="487" y="522"/>
                  <a:pt x="483" y="549"/>
                  <a:pt x="490" y="576"/>
                </a:cubicBezTo>
                <a:cubicBezTo>
                  <a:pt x="492" y="583"/>
                  <a:pt x="489" y="592"/>
                  <a:pt x="490" y="600"/>
                </a:cubicBezTo>
                <a:cubicBezTo>
                  <a:pt x="491" y="609"/>
                  <a:pt x="491" y="616"/>
                  <a:pt x="487" y="624"/>
                </a:cubicBezTo>
                <a:cubicBezTo>
                  <a:pt x="486" y="627"/>
                  <a:pt x="485" y="630"/>
                  <a:pt x="486" y="632"/>
                </a:cubicBezTo>
                <a:cubicBezTo>
                  <a:pt x="491" y="644"/>
                  <a:pt x="490" y="656"/>
                  <a:pt x="492" y="668"/>
                </a:cubicBezTo>
                <a:cubicBezTo>
                  <a:pt x="493" y="671"/>
                  <a:pt x="498" y="675"/>
                  <a:pt x="502" y="674"/>
                </a:cubicBezTo>
                <a:cubicBezTo>
                  <a:pt x="514" y="672"/>
                  <a:pt x="526" y="670"/>
                  <a:pt x="538" y="671"/>
                </a:cubicBezTo>
                <a:cubicBezTo>
                  <a:pt x="562" y="674"/>
                  <a:pt x="585" y="670"/>
                  <a:pt x="608" y="668"/>
                </a:cubicBezTo>
                <a:cubicBezTo>
                  <a:pt x="613" y="668"/>
                  <a:pt x="618" y="663"/>
                  <a:pt x="618" y="658"/>
                </a:cubicBezTo>
                <a:cubicBezTo>
                  <a:pt x="619" y="655"/>
                  <a:pt x="620" y="652"/>
                  <a:pt x="620" y="650"/>
                </a:cubicBezTo>
                <a:cubicBezTo>
                  <a:pt x="616" y="617"/>
                  <a:pt x="622" y="584"/>
                  <a:pt x="625" y="552"/>
                </a:cubicBezTo>
                <a:cubicBezTo>
                  <a:pt x="629" y="503"/>
                  <a:pt x="633" y="454"/>
                  <a:pt x="637" y="405"/>
                </a:cubicBezTo>
                <a:cubicBezTo>
                  <a:pt x="638" y="395"/>
                  <a:pt x="638" y="386"/>
                  <a:pt x="638" y="376"/>
                </a:cubicBezTo>
                <a:cubicBezTo>
                  <a:pt x="637" y="365"/>
                  <a:pt x="635" y="355"/>
                  <a:pt x="634" y="344"/>
                </a:cubicBezTo>
                <a:cubicBezTo>
                  <a:pt x="633" y="331"/>
                  <a:pt x="632" y="319"/>
                  <a:pt x="632" y="308"/>
                </a:cubicBezTo>
                <a:close/>
                <a:moveTo>
                  <a:pt x="401" y="589"/>
                </a:moveTo>
                <a:lnTo>
                  <a:pt x="401" y="589"/>
                </a:lnTo>
                <a:cubicBezTo>
                  <a:pt x="402" y="589"/>
                  <a:pt x="402" y="589"/>
                  <a:pt x="403" y="589"/>
                </a:cubicBezTo>
                <a:cubicBezTo>
                  <a:pt x="402" y="564"/>
                  <a:pt x="401" y="540"/>
                  <a:pt x="399" y="515"/>
                </a:cubicBezTo>
                <a:cubicBezTo>
                  <a:pt x="399" y="504"/>
                  <a:pt x="395" y="494"/>
                  <a:pt x="387" y="486"/>
                </a:cubicBezTo>
                <a:cubicBezTo>
                  <a:pt x="383" y="482"/>
                  <a:pt x="378" y="479"/>
                  <a:pt x="372" y="480"/>
                </a:cubicBezTo>
                <a:cubicBezTo>
                  <a:pt x="367" y="481"/>
                  <a:pt x="361" y="482"/>
                  <a:pt x="357" y="484"/>
                </a:cubicBezTo>
                <a:cubicBezTo>
                  <a:pt x="331" y="498"/>
                  <a:pt x="315" y="519"/>
                  <a:pt x="315" y="549"/>
                </a:cubicBezTo>
                <a:cubicBezTo>
                  <a:pt x="315" y="552"/>
                  <a:pt x="314" y="555"/>
                  <a:pt x="314" y="557"/>
                </a:cubicBezTo>
                <a:cubicBezTo>
                  <a:pt x="314" y="578"/>
                  <a:pt x="313" y="598"/>
                  <a:pt x="313" y="619"/>
                </a:cubicBezTo>
                <a:cubicBezTo>
                  <a:pt x="313" y="634"/>
                  <a:pt x="314" y="649"/>
                  <a:pt x="315" y="664"/>
                </a:cubicBezTo>
                <a:cubicBezTo>
                  <a:pt x="315" y="669"/>
                  <a:pt x="320" y="675"/>
                  <a:pt x="325" y="675"/>
                </a:cubicBezTo>
                <a:cubicBezTo>
                  <a:pt x="346" y="678"/>
                  <a:pt x="368" y="678"/>
                  <a:pt x="390" y="673"/>
                </a:cubicBezTo>
                <a:cubicBezTo>
                  <a:pt x="396" y="672"/>
                  <a:pt x="401" y="665"/>
                  <a:pt x="401" y="658"/>
                </a:cubicBezTo>
                <a:cubicBezTo>
                  <a:pt x="402" y="635"/>
                  <a:pt x="401" y="612"/>
                  <a:pt x="401" y="589"/>
                </a:cubicBezTo>
                <a:close/>
                <a:moveTo>
                  <a:pt x="581" y="77"/>
                </a:moveTo>
                <a:lnTo>
                  <a:pt x="581" y="77"/>
                </a:lnTo>
                <a:cubicBezTo>
                  <a:pt x="580" y="92"/>
                  <a:pt x="579" y="106"/>
                  <a:pt x="578" y="121"/>
                </a:cubicBezTo>
                <a:cubicBezTo>
                  <a:pt x="578" y="128"/>
                  <a:pt x="580" y="135"/>
                  <a:pt x="585" y="139"/>
                </a:cubicBezTo>
                <a:cubicBezTo>
                  <a:pt x="590" y="144"/>
                  <a:pt x="596" y="147"/>
                  <a:pt x="601" y="151"/>
                </a:cubicBezTo>
                <a:cubicBezTo>
                  <a:pt x="604" y="153"/>
                  <a:pt x="610" y="149"/>
                  <a:pt x="611" y="146"/>
                </a:cubicBezTo>
                <a:cubicBezTo>
                  <a:pt x="615" y="125"/>
                  <a:pt x="617" y="103"/>
                  <a:pt x="616" y="82"/>
                </a:cubicBezTo>
                <a:cubicBezTo>
                  <a:pt x="615" y="79"/>
                  <a:pt x="613" y="76"/>
                  <a:pt x="612" y="75"/>
                </a:cubicBezTo>
                <a:cubicBezTo>
                  <a:pt x="601" y="73"/>
                  <a:pt x="591" y="70"/>
                  <a:pt x="581" y="7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34"/>
          <p:cNvSpPr>
            <a:spLocks noEditPoints="1"/>
          </p:cNvSpPr>
          <p:nvPr userDrawn="1"/>
        </p:nvSpPr>
        <p:spPr bwMode="auto">
          <a:xfrm>
            <a:off x="9042732" y="2432781"/>
            <a:ext cx="512763" cy="406400"/>
          </a:xfrm>
          <a:custGeom>
            <a:avLst/>
            <a:gdLst>
              <a:gd name="T0" fmla="*/ 246 w 836"/>
              <a:gd name="T1" fmla="*/ 149 h 664"/>
              <a:gd name="T2" fmla="*/ 264 w 836"/>
              <a:gd name="T3" fmla="*/ 31 h 664"/>
              <a:gd name="T4" fmla="*/ 316 w 836"/>
              <a:gd name="T5" fmla="*/ 4 h 664"/>
              <a:gd name="T6" fmla="*/ 412 w 836"/>
              <a:gd name="T7" fmla="*/ 4 h 664"/>
              <a:gd name="T8" fmla="*/ 515 w 836"/>
              <a:gd name="T9" fmla="*/ 9 h 664"/>
              <a:gd name="T10" fmla="*/ 570 w 836"/>
              <a:gd name="T11" fmla="*/ 131 h 664"/>
              <a:gd name="T12" fmla="*/ 599 w 836"/>
              <a:gd name="T13" fmla="*/ 140 h 664"/>
              <a:gd name="T14" fmla="*/ 759 w 836"/>
              <a:gd name="T15" fmla="*/ 144 h 664"/>
              <a:gd name="T16" fmla="*/ 809 w 836"/>
              <a:gd name="T17" fmla="*/ 195 h 664"/>
              <a:gd name="T18" fmla="*/ 834 w 836"/>
              <a:gd name="T19" fmla="*/ 283 h 664"/>
              <a:gd name="T20" fmla="*/ 836 w 836"/>
              <a:gd name="T21" fmla="*/ 336 h 664"/>
              <a:gd name="T22" fmla="*/ 830 w 836"/>
              <a:gd name="T23" fmla="*/ 433 h 664"/>
              <a:gd name="T24" fmla="*/ 829 w 836"/>
              <a:gd name="T25" fmla="*/ 502 h 664"/>
              <a:gd name="T26" fmla="*/ 819 w 836"/>
              <a:gd name="T27" fmla="*/ 547 h 664"/>
              <a:gd name="T28" fmla="*/ 807 w 836"/>
              <a:gd name="T29" fmla="*/ 581 h 664"/>
              <a:gd name="T30" fmla="*/ 700 w 836"/>
              <a:gd name="T31" fmla="*/ 651 h 664"/>
              <a:gd name="T32" fmla="*/ 608 w 836"/>
              <a:gd name="T33" fmla="*/ 652 h 664"/>
              <a:gd name="T34" fmla="*/ 357 w 836"/>
              <a:gd name="T35" fmla="*/ 658 h 664"/>
              <a:gd name="T36" fmla="*/ 194 w 836"/>
              <a:gd name="T37" fmla="*/ 663 h 664"/>
              <a:gd name="T38" fmla="*/ 46 w 836"/>
              <a:gd name="T39" fmla="*/ 612 h 664"/>
              <a:gd name="T40" fmla="*/ 12 w 836"/>
              <a:gd name="T41" fmla="*/ 461 h 664"/>
              <a:gd name="T42" fmla="*/ 31 w 836"/>
              <a:gd name="T43" fmla="*/ 214 h 664"/>
              <a:gd name="T44" fmla="*/ 106 w 836"/>
              <a:gd name="T45" fmla="*/ 163 h 664"/>
              <a:gd name="T46" fmla="*/ 232 w 836"/>
              <a:gd name="T47" fmla="*/ 152 h 664"/>
              <a:gd name="T48" fmla="*/ 268 w 836"/>
              <a:gd name="T49" fmla="*/ 572 h 664"/>
              <a:gd name="T50" fmla="*/ 276 w 836"/>
              <a:gd name="T51" fmla="*/ 574 h 664"/>
              <a:gd name="T52" fmla="*/ 388 w 836"/>
              <a:gd name="T53" fmla="*/ 565 h 664"/>
              <a:gd name="T54" fmla="*/ 558 w 836"/>
              <a:gd name="T55" fmla="*/ 558 h 664"/>
              <a:gd name="T56" fmla="*/ 557 w 836"/>
              <a:gd name="T57" fmla="*/ 386 h 664"/>
              <a:gd name="T58" fmla="*/ 561 w 836"/>
              <a:gd name="T59" fmla="*/ 222 h 664"/>
              <a:gd name="T60" fmla="*/ 538 w 836"/>
              <a:gd name="T61" fmla="*/ 217 h 664"/>
              <a:gd name="T62" fmla="*/ 360 w 836"/>
              <a:gd name="T63" fmla="*/ 223 h 664"/>
              <a:gd name="T64" fmla="*/ 242 w 836"/>
              <a:gd name="T65" fmla="*/ 229 h 664"/>
              <a:gd name="T66" fmla="*/ 247 w 836"/>
              <a:gd name="T67" fmla="*/ 281 h 664"/>
              <a:gd name="T68" fmla="*/ 250 w 836"/>
              <a:gd name="T69" fmla="*/ 328 h 664"/>
              <a:gd name="T70" fmla="*/ 254 w 836"/>
              <a:gd name="T71" fmla="*/ 381 h 664"/>
              <a:gd name="T72" fmla="*/ 260 w 836"/>
              <a:gd name="T73" fmla="*/ 448 h 664"/>
              <a:gd name="T74" fmla="*/ 268 w 836"/>
              <a:gd name="T75" fmla="*/ 572 h 664"/>
              <a:gd name="T76" fmla="*/ 650 w 836"/>
              <a:gd name="T77" fmla="*/ 560 h 664"/>
              <a:gd name="T78" fmla="*/ 716 w 836"/>
              <a:gd name="T79" fmla="*/ 553 h 664"/>
              <a:gd name="T80" fmla="*/ 752 w 836"/>
              <a:gd name="T81" fmla="*/ 481 h 664"/>
              <a:gd name="T82" fmla="*/ 754 w 836"/>
              <a:gd name="T83" fmla="*/ 443 h 664"/>
              <a:gd name="T84" fmla="*/ 752 w 836"/>
              <a:gd name="T85" fmla="*/ 345 h 664"/>
              <a:gd name="T86" fmla="*/ 732 w 836"/>
              <a:gd name="T87" fmla="*/ 230 h 664"/>
              <a:gd name="T88" fmla="*/ 649 w 836"/>
              <a:gd name="T89" fmla="*/ 208 h 664"/>
              <a:gd name="T90" fmla="*/ 646 w 836"/>
              <a:gd name="T91" fmla="*/ 322 h 664"/>
              <a:gd name="T92" fmla="*/ 645 w 836"/>
              <a:gd name="T93" fmla="*/ 361 h 664"/>
              <a:gd name="T94" fmla="*/ 648 w 836"/>
              <a:gd name="T95" fmla="*/ 516 h 664"/>
              <a:gd name="T96" fmla="*/ 650 w 836"/>
              <a:gd name="T97" fmla="*/ 560 h 664"/>
              <a:gd name="T98" fmla="*/ 185 w 836"/>
              <a:gd name="T99" fmla="*/ 571 h 664"/>
              <a:gd name="T100" fmla="*/ 160 w 836"/>
              <a:gd name="T101" fmla="*/ 227 h 664"/>
              <a:gd name="T102" fmla="*/ 97 w 836"/>
              <a:gd name="T103" fmla="*/ 251 h 664"/>
              <a:gd name="T104" fmla="*/ 86 w 836"/>
              <a:gd name="T105" fmla="*/ 333 h 664"/>
              <a:gd name="T106" fmla="*/ 103 w 836"/>
              <a:gd name="T107" fmla="*/ 515 h 664"/>
              <a:gd name="T108" fmla="*/ 114 w 836"/>
              <a:gd name="T109" fmla="*/ 549 h 664"/>
              <a:gd name="T110" fmla="*/ 185 w 836"/>
              <a:gd name="T111" fmla="*/ 571 h 664"/>
              <a:gd name="T112" fmla="*/ 325 w 836"/>
              <a:gd name="T113" fmla="*/ 145 h 664"/>
              <a:gd name="T114" fmla="*/ 470 w 836"/>
              <a:gd name="T115" fmla="*/ 144 h 664"/>
              <a:gd name="T116" fmla="*/ 470 w 836"/>
              <a:gd name="T117" fmla="*/ 81 h 664"/>
              <a:gd name="T118" fmla="*/ 341 w 836"/>
              <a:gd name="T119" fmla="*/ 80 h 664"/>
              <a:gd name="T120" fmla="*/ 325 w 836"/>
              <a:gd name="T121" fmla="*/ 14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6" h="664">
                <a:moveTo>
                  <a:pt x="246" y="149"/>
                </a:moveTo>
                <a:lnTo>
                  <a:pt x="246" y="149"/>
                </a:lnTo>
                <a:cubicBezTo>
                  <a:pt x="247" y="128"/>
                  <a:pt x="247" y="109"/>
                  <a:pt x="249" y="90"/>
                </a:cubicBezTo>
                <a:cubicBezTo>
                  <a:pt x="252" y="70"/>
                  <a:pt x="255" y="50"/>
                  <a:pt x="264" y="31"/>
                </a:cubicBezTo>
                <a:cubicBezTo>
                  <a:pt x="265" y="28"/>
                  <a:pt x="268" y="24"/>
                  <a:pt x="271" y="22"/>
                </a:cubicBezTo>
                <a:cubicBezTo>
                  <a:pt x="285" y="14"/>
                  <a:pt x="299" y="5"/>
                  <a:pt x="316" y="4"/>
                </a:cubicBezTo>
                <a:cubicBezTo>
                  <a:pt x="330" y="4"/>
                  <a:pt x="343" y="2"/>
                  <a:pt x="357" y="2"/>
                </a:cubicBezTo>
                <a:cubicBezTo>
                  <a:pt x="375" y="2"/>
                  <a:pt x="394" y="6"/>
                  <a:pt x="412" y="4"/>
                </a:cubicBezTo>
                <a:cubicBezTo>
                  <a:pt x="433" y="2"/>
                  <a:pt x="454" y="4"/>
                  <a:pt x="475" y="2"/>
                </a:cubicBezTo>
                <a:cubicBezTo>
                  <a:pt x="489" y="0"/>
                  <a:pt x="503" y="3"/>
                  <a:pt x="515" y="9"/>
                </a:cubicBezTo>
                <a:cubicBezTo>
                  <a:pt x="534" y="17"/>
                  <a:pt x="548" y="32"/>
                  <a:pt x="555" y="53"/>
                </a:cubicBezTo>
                <a:cubicBezTo>
                  <a:pt x="564" y="78"/>
                  <a:pt x="569" y="104"/>
                  <a:pt x="570" y="131"/>
                </a:cubicBezTo>
                <a:cubicBezTo>
                  <a:pt x="570" y="133"/>
                  <a:pt x="571" y="136"/>
                  <a:pt x="572" y="139"/>
                </a:cubicBezTo>
                <a:cubicBezTo>
                  <a:pt x="581" y="142"/>
                  <a:pt x="590" y="140"/>
                  <a:pt x="599" y="140"/>
                </a:cubicBezTo>
                <a:cubicBezTo>
                  <a:pt x="633" y="136"/>
                  <a:pt x="667" y="133"/>
                  <a:pt x="701" y="134"/>
                </a:cubicBezTo>
                <a:cubicBezTo>
                  <a:pt x="721" y="134"/>
                  <a:pt x="740" y="138"/>
                  <a:pt x="759" y="144"/>
                </a:cubicBezTo>
                <a:cubicBezTo>
                  <a:pt x="762" y="145"/>
                  <a:pt x="765" y="146"/>
                  <a:pt x="768" y="148"/>
                </a:cubicBezTo>
                <a:cubicBezTo>
                  <a:pt x="784" y="162"/>
                  <a:pt x="799" y="177"/>
                  <a:pt x="809" y="195"/>
                </a:cubicBezTo>
                <a:cubicBezTo>
                  <a:pt x="814" y="204"/>
                  <a:pt x="818" y="212"/>
                  <a:pt x="822" y="221"/>
                </a:cubicBezTo>
                <a:cubicBezTo>
                  <a:pt x="830" y="241"/>
                  <a:pt x="833" y="262"/>
                  <a:pt x="834" y="283"/>
                </a:cubicBezTo>
                <a:cubicBezTo>
                  <a:pt x="835" y="292"/>
                  <a:pt x="836" y="302"/>
                  <a:pt x="836" y="311"/>
                </a:cubicBezTo>
                <a:cubicBezTo>
                  <a:pt x="836" y="320"/>
                  <a:pt x="836" y="328"/>
                  <a:pt x="836" y="336"/>
                </a:cubicBezTo>
                <a:cubicBezTo>
                  <a:pt x="835" y="347"/>
                  <a:pt x="835" y="359"/>
                  <a:pt x="835" y="370"/>
                </a:cubicBezTo>
                <a:cubicBezTo>
                  <a:pt x="835" y="391"/>
                  <a:pt x="834" y="412"/>
                  <a:pt x="830" y="433"/>
                </a:cubicBezTo>
                <a:cubicBezTo>
                  <a:pt x="828" y="441"/>
                  <a:pt x="827" y="450"/>
                  <a:pt x="828" y="458"/>
                </a:cubicBezTo>
                <a:cubicBezTo>
                  <a:pt x="830" y="472"/>
                  <a:pt x="826" y="487"/>
                  <a:pt x="829" y="502"/>
                </a:cubicBezTo>
                <a:cubicBezTo>
                  <a:pt x="830" y="508"/>
                  <a:pt x="827" y="515"/>
                  <a:pt x="824" y="521"/>
                </a:cubicBezTo>
                <a:cubicBezTo>
                  <a:pt x="821" y="530"/>
                  <a:pt x="815" y="537"/>
                  <a:pt x="819" y="547"/>
                </a:cubicBezTo>
                <a:cubicBezTo>
                  <a:pt x="819" y="548"/>
                  <a:pt x="818" y="551"/>
                  <a:pt x="817" y="552"/>
                </a:cubicBezTo>
                <a:cubicBezTo>
                  <a:pt x="812" y="561"/>
                  <a:pt x="810" y="571"/>
                  <a:pt x="807" y="581"/>
                </a:cubicBezTo>
                <a:cubicBezTo>
                  <a:pt x="803" y="595"/>
                  <a:pt x="795" y="607"/>
                  <a:pt x="783" y="618"/>
                </a:cubicBezTo>
                <a:cubicBezTo>
                  <a:pt x="760" y="641"/>
                  <a:pt x="731" y="648"/>
                  <a:pt x="700" y="651"/>
                </a:cubicBezTo>
                <a:cubicBezTo>
                  <a:pt x="689" y="652"/>
                  <a:pt x="678" y="651"/>
                  <a:pt x="667" y="651"/>
                </a:cubicBezTo>
                <a:cubicBezTo>
                  <a:pt x="648" y="651"/>
                  <a:pt x="628" y="652"/>
                  <a:pt x="608" y="652"/>
                </a:cubicBezTo>
                <a:cubicBezTo>
                  <a:pt x="549" y="654"/>
                  <a:pt x="490" y="654"/>
                  <a:pt x="430" y="654"/>
                </a:cubicBezTo>
                <a:cubicBezTo>
                  <a:pt x="406" y="654"/>
                  <a:pt x="381" y="655"/>
                  <a:pt x="357" y="658"/>
                </a:cubicBezTo>
                <a:cubicBezTo>
                  <a:pt x="329" y="661"/>
                  <a:pt x="300" y="662"/>
                  <a:pt x="271" y="663"/>
                </a:cubicBezTo>
                <a:cubicBezTo>
                  <a:pt x="245" y="664"/>
                  <a:pt x="219" y="663"/>
                  <a:pt x="194" y="663"/>
                </a:cubicBezTo>
                <a:cubicBezTo>
                  <a:pt x="155" y="663"/>
                  <a:pt x="118" y="655"/>
                  <a:pt x="82" y="640"/>
                </a:cubicBezTo>
                <a:cubicBezTo>
                  <a:pt x="68" y="634"/>
                  <a:pt x="56" y="625"/>
                  <a:pt x="46" y="612"/>
                </a:cubicBezTo>
                <a:cubicBezTo>
                  <a:pt x="27" y="588"/>
                  <a:pt x="19" y="560"/>
                  <a:pt x="16" y="531"/>
                </a:cubicBezTo>
                <a:cubicBezTo>
                  <a:pt x="14" y="508"/>
                  <a:pt x="14" y="484"/>
                  <a:pt x="12" y="461"/>
                </a:cubicBezTo>
                <a:cubicBezTo>
                  <a:pt x="10" y="421"/>
                  <a:pt x="7" y="380"/>
                  <a:pt x="4" y="339"/>
                </a:cubicBezTo>
                <a:cubicBezTo>
                  <a:pt x="0" y="295"/>
                  <a:pt x="12" y="254"/>
                  <a:pt x="31" y="214"/>
                </a:cubicBezTo>
                <a:cubicBezTo>
                  <a:pt x="34" y="207"/>
                  <a:pt x="41" y="202"/>
                  <a:pt x="46" y="196"/>
                </a:cubicBezTo>
                <a:cubicBezTo>
                  <a:pt x="63" y="179"/>
                  <a:pt x="83" y="168"/>
                  <a:pt x="106" y="163"/>
                </a:cubicBezTo>
                <a:cubicBezTo>
                  <a:pt x="133" y="157"/>
                  <a:pt x="160" y="153"/>
                  <a:pt x="187" y="153"/>
                </a:cubicBezTo>
                <a:cubicBezTo>
                  <a:pt x="202" y="153"/>
                  <a:pt x="217" y="152"/>
                  <a:pt x="232" y="152"/>
                </a:cubicBezTo>
                <a:cubicBezTo>
                  <a:pt x="236" y="151"/>
                  <a:pt x="240" y="150"/>
                  <a:pt x="246" y="149"/>
                </a:cubicBezTo>
                <a:close/>
                <a:moveTo>
                  <a:pt x="268" y="572"/>
                </a:moveTo>
                <a:lnTo>
                  <a:pt x="268" y="572"/>
                </a:lnTo>
                <a:cubicBezTo>
                  <a:pt x="271" y="573"/>
                  <a:pt x="274" y="574"/>
                  <a:pt x="276" y="574"/>
                </a:cubicBezTo>
                <a:cubicBezTo>
                  <a:pt x="299" y="573"/>
                  <a:pt x="323" y="571"/>
                  <a:pt x="346" y="569"/>
                </a:cubicBezTo>
                <a:cubicBezTo>
                  <a:pt x="360" y="568"/>
                  <a:pt x="374" y="566"/>
                  <a:pt x="388" y="565"/>
                </a:cubicBezTo>
                <a:cubicBezTo>
                  <a:pt x="414" y="565"/>
                  <a:pt x="440" y="565"/>
                  <a:pt x="466" y="564"/>
                </a:cubicBezTo>
                <a:cubicBezTo>
                  <a:pt x="496" y="562"/>
                  <a:pt x="527" y="566"/>
                  <a:pt x="558" y="558"/>
                </a:cubicBezTo>
                <a:cubicBezTo>
                  <a:pt x="558" y="553"/>
                  <a:pt x="559" y="548"/>
                  <a:pt x="559" y="543"/>
                </a:cubicBezTo>
                <a:cubicBezTo>
                  <a:pt x="558" y="490"/>
                  <a:pt x="555" y="438"/>
                  <a:pt x="557" y="386"/>
                </a:cubicBezTo>
                <a:cubicBezTo>
                  <a:pt x="558" y="353"/>
                  <a:pt x="560" y="320"/>
                  <a:pt x="561" y="287"/>
                </a:cubicBezTo>
                <a:cubicBezTo>
                  <a:pt x="562" y="266"/>
                  <a:pt x="561" y="244"/>
                  <a:pt x="561" y="222"/>
                </a:cubicBezTo>
                <a:cubicBezTo>
                  <a:pt x="561" y="221"/>
                  <a:pt x="560" y="220"/>
                  <a:pt x="559" y="217"/>
                </a:cubicBezTo>
                <a:cubicBezTo>
                  <a:pt x="552" y="217"/>
                  <a:pt x="545" y="218"/>
                  <a:pt x="538" y="217"/>
                </a:cubicBezTo>
                <a:cubicBezTo>
                  <a:pt x="501" y="216"/>
                  <a:pt x="465" y="220"/>
                  <a:pt x="429" y="221"/>
                </a:cubicBezTo>
                <a:cubicBezTo>
                  <a:pt x="406" y="222"/>
                  <a:pt x="383" y="223"/>
                  <a:pt x="360" y="223"/>
                </a:cubicBezTo>
                <a:cubicBezTo>
                  <a:pt x="326" y="224"/>
                  <a:pt x="292" y="224"/>
                  <a:pt x="257" y="224"/>
                </a:cubicBezTo>
                <a:cubicBezTo>
                  <a:pt x="252" y="224"/>
                  <a:pt x="246" y="223"/>
                  <a:pt x="242" y="229"/>
                </a:cubicBezTo>
                <a:cubicBezTo>
                  <a:pt x="242" y="231"/>
                  <a:pt x="242" y="233"/>
                  <a:pt x="242" y="235"/>
                </a:cubicBezTo>
                <a:cubicBezTo>
                  <a:pt x="247" y="250"/>
                  <a:pt x="248" y="265"/>
                  <a:pt x="247" y="281"/>
                </a:cubicBezTo>
                <a:cubicBezTo>
                  <a:pt x="247" y="285"/>
                  <a:pt x="247" y="288"/>
                  <a:pt x="248" y="291"/>
                </a:cubicBezTo>
                <a:cubicBezTo>
                  <a:pt x="251" y="303"/>
                  <a:pt x="250" y="316"/>
                  <a:pt x="250" y="328"/>
                </a:cubicBezTo>
                <a:cubicBezTo>
                  <a:pt x="250" y="333"/>
                  <a:pt x="250" y="339"/>
                  <a:pt x="251" y="344"/>
                </a:cubicBezTo>
                <a:cubicBezTo>
                  <a:pt x="255" y="356"/>
                  <a:pt x="254" y="369"/>
                  <a:pt x="254" y="381"/>
                </a:cubicBezTo>
                <a:cubicBezTo>
                  <a:pt x="255" y="393"/>
                  <a:pt x="254" y="405"/>
                  <a:pt x="257" y="417"/>
                </a:cubicBezTo>
                <a:cubicBezTo>
                  <a:pt x="260" y="427"/>
                  <a:pt x="259" y="438"/>
                  <a:pt x="260" y="448"/>
                </a:cubicBezTo>
                <a:cubicBezTo>
                  <a:pt x="262" y="485"/>
                  <a:pt x="263" y="523"/>
                  <a:pt x="267" y="560"/>
                </a:cubicBezTo>
                <a:cubicBezTo>
                  <a:pt x="267" y="564"/>
                  <a:pt x="268" y="568"/>
                  <a:pt x="268" y="572"/>
                </a:cubicBezTo>
                <a:close/>
                <a:moveTo>
                  <a:pt x="650" y="560"/>
                </a:moveTo>
                <a:lnTo>
                  <a:pt x="650" y="560"/>
                </a:lnTo>
                <a:cubicBezTo>
                  <a:pt x="671" y="561"/>
                  <a:pt x="690" y="556"/>
                  <a:pt x="710" y="554"/>
                </a:cubicBezTo>
                <a:cubicBezTo>
                  <a:pt x="712" y="554"/>
                  <a:pt x="714" y="553"/>
                  <a:pt x="716" y="553"/>
                </a:cubicBezTo>
                <a:cubicBezTo>
                  <a:pt x="732" y="550"/>
                  <a:pt x="741" y="539"/>
                  <a:pt x="746" y="523"/>
                </a:cubicBezTo>
                <a:cubicBezTo>
                  <a:pt x="749" y="509"/>
                  <a:pt x="752" y="495"/>
                  <a:pt x="752" y="481"/>
                </a:cubicBezTo>
                <a:cubicBezTo>
                  <a:pt x="752" y="473"/>
                  <a:pt x="753" y="465"/>
                  <a:pt x="754" y="457"/>
                </a:cubicBezTo>
                <a:cubicBezTo>
                  <a:pt x="754" y="452"/>
                  <a:pt x="756" y="447"/>
                  <a:pt x="754" y="443"/>
                </a:cubicBezTo>
                <a:cubicBezTo>
                  <a:pt x="748" y="430"/>
                  <a:pt x="750" y="417"/>
                  <a:pt x="750" y="404"/>
                </a:cubicBezTo>
                <a:cubicBezTo>
                  <a:pt x="751" y="385"/>
                  <a:pt x="752" y="365"/>
                  <a:pt x="752" y="345"/>
                </a:cubicBezTo>
                <a:cubicBezTo>
                  <a:pt x="752" y="325"/>
                  <a:pt x="750" y="304"/>
                  <a:pt x="750" y="284"/>
                </a:cubicBezTo>
                <a:cubicBezTo>
                  <a:pt x="750" y="264"/>
                  <a:pt x="742" y="247"/>
                  <a:pt x="732" y="230"/>
                </a:cubicBezTo>
                <a:cubicBezTo>
                  <a:pt x="724" y="218"/>
                  <a:pt x="711" y="210"/>
                  <a:pt x="697" y="208"/>
                </a:cubicBezTo>
                <a:cubicBezTo>
                  <a:pt x="681" y="207"/>
                  <a:pt x="666" y="208"/>
                  <a:pt x="649" y="208"/>
                </a:cubicBezTo>
                <a:cubicBezTo>
                  <a:pt x="646" y="229"/>
                  <a:pt x="647" y="249"/>
                  <a:pt x="646" y="269"/>
                </a:cubicBezTo>
                <a:cubicBezTo>
                  <a:pt x="646" y="287"/>
                  <a:pt x="642" y="305"/>
                  <a:pt x="646" y="322"/>
                </a:cubicBezTo>
                <a:cubicBezTo>
                  <a:pt x="646" y="323"/>
                  <a:pt x="646" y="323"/>
                  <a:pt x="646" y="324"/>
                </a:cubicBezTo>
                <a:cubicBezTo>
                  <a:pt x="645" y="336"/>
                  <a:pt x="645" y="349"/>
                  <a:pt x="645" y="361"/>
                </a:cubicBezTo>
                <a:cubicBezTo>
                  <a:pt x="644" y="389"/>
                  <a:pt x="644" y="417"/>
                  <a:pt x="645" y="445"/>
                </a:cubicBezTo>
                <a:cubicBezTo>
                  <a:pt x="646" y="468"/>
                  <a:pt x="642" y="492"/>
                  <a:pt x="648" y="516"/>
                </a:cubicBezTo>
                <a:cubicBezTo>
                  <a:pt x="648" y="518"/>
                  <a:pt x="648" y="520"/>
                  <a:pt x="648" y="522"/>
                </a:cubicBezTo>
                <a:cubicBezTo>
                  <a:pt x="646" y="534"/>
                  <a:pt x="648" y="546"/>
                  <a:pt x="650" y="560"/>
                </a:cubicBezTo>
                <a:close/>
                <a:moveTo>
                  <a:pt x="185" y="571"/>
                </a:moveTo>
                <a:lnTo>
                  <a:pt x="185" y="571"/>
                </a:lnTo>
                <a:cubicBezTo>
                  <a:pt x="172" y="457"/>
                  <a:pt x="168" y="343"/>
                  <a:pt x="166" y="229"/>
                </a:cubicBezTo>
                <a:cubicBezTo>
                  <a:pt x="164" y="228"/>
                  <a:pt x="162" y="227"/>
                  <a:pt x="160" y="227"/>
                </a:cubicBezTo>
                <a:cubicBezTo>
                  <a:pt x="143" y="227"/>
                  <a:pt x="127" y="233"/>
                  <a:pt x="112" y="237"/>
                </a:cubicBezTo>
                <a:cubicBezTo>
                  <a:pt x="106" y="239"/>
                  <a:pt x="100" y="244"/>
                  <a:pt x="97" y="251"/>
                </a:cubicBezTo>
                <a:cubicBezTo>
                  <a:pt x="92" y="262"/>
                  <a:pt x="86" y="272"/>
                  <a:pt x="86" y="285"/>
                </a:cubicBezTo>
                <a:cubicBezTo>
                  <a:pt x="86" y="301"/>
                  <a:pt x="83" y="317"/>
                  <a:pt x="86" y="333"/>
                </a:cubicBezTo>
                <a:cubicBezTo>
                  <a:pt x="90" y="355"/>
                  <a:pt x="92" y="377"/>
                  <a:pt x="94" y="398"/>
                </a:cubicBezTo>
                <a:cubicBezTo>
                  <a:pt x="97" y="437"/>
                  <a:pt x="100" y="476"/>
                  <a:pt x="103" y="515"/>
                </a:cubicBezTo>
                <a:cubicBezTo>
                  <a:pt x="103" y="523"/>
                  <a:pt x="106" y="531"/>
                  <a:pt x="108" y="538"/>
                </a:cubicBezTo>
                <a:cubicBezTo>
                  <a:pt x="109" y="542"/>
                  <a:pt x="111" y="546"/>
                  <a:pt x="114" y="549"/>
                </a:cubicBezTo>
                <a:cubicBezTo>
                  <a:pt x="129" y="566"/>
                  <a:pt x="150" y="572"/>
                  <a:pt x="172" y="574"/>
                </a:cubicBezTo>
                <a:cubicBezTo>
                  <a:pt x="176" y="575"/>
                  <a:pt x="180" y="572"/>
                  <a:pt x="185" y="571"/>
                </a:cubicBezTo>
                <a:close/>
                <a:moveTo>
                  <a:pt x="325" y="145"/>
                </a:moveTo>
                <a:lnTo>
                  <a:pt x="325" y="145"/>
                </a:lnTo>
                <a:cubicBezTo>
                  <a:pt x="332" y="148"/>
                  <a:pt x="340" y="149"/>
                  <a:pt x="347" y="149"/>
                </a:cubicBezTo>
                <a:cubicBezTo>
                  <a:pt x="388" y="147"/>
                  <a:pt x="429" y="145"/>
                  <a:pt x="470" y="144"/>
                </a:cubicBezTo>
                <a:cubicBezTo>
                  <a:pt x="474" y="143"/>
                  <a:pt x="477" y="141"/>
                  <a:pt x="483" y="140"/>
                </a:cubicBezTo>
                <a:cubicBezTo>
                  <a:pt x="473" y="121"/>
                  <a:pt x="480" y="100"/>
                  <a:pt x="470" y="81"/>
                </a:cubicBezTo>
                <a:cubicBezTo>
                  <a:pt x="468" y="81"/>
                  <a:pt x="465" y="80"/>
                  <a:pt x="462" y="80"/>
                </a:cubicBezTo>
                <a:cubicBezTo>
                  <a:pt x="422" y="80"/>
                  <a:pt x="382" y="80"/>
                  <a:pt x="341" y="80"/>
                </a:cubicBezTo>
                <a:cubicBezTo>
                  <a:pt x="337" y="80"/>
                  <a:pt x="334" y="82"/>
                  <a:pt x="330" y="83"/>
                </a:cubicBezTo>
                <a:cubicBezTo>
                  <a:pt x="322" y="103"/>
                  <a:pt x="320" y="123"/>
                  <a:pt x="325" y="14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Freeform 135"/>
          <p:cNvSpPr>
            <a:spLocks noEditPoints="1"/>
          </p:cNvSpPr>
          <p:nvPr userDrawn="1"/>
        </p:nvSpPr>
        <p:spPr bwMode="auto">
          <a:xfrm>
            <a:off x="7285369" y="2401031"/>
            <a:ext cx="442913" cy="546100"/>
          </a:xfrm>
          <a:custGeom>
            <a:avLst/>
            <a:gdLst>
              <a:gd name="T0" fmla="*/ 401 w 724"/>
              <a:gd name="T1" fmla="*/ 90 h 891"/>
              <a:gd name="T2" fmla="*/ 571 w 724"/>
              <a:gd name="T3" fmla="*/ 4 h 891"/>
              <a:gd name="T4" fmla="*/ 645 w 724"/>
              <a:gd name="T5" fmla="*/ 199 h 891"/>
              <a:gd name="T6" fmla="*/ 612 w 724"/>
              <a:gd name="T7" fmla="*/ 273 h 891"/>
              <a:gd name="T8" fmla="*/ 688 w 724"/>
              <a:gd name="T9" fmla="*/ 322 h 891"/>
              <a:gd name="T10" fmla="*/ 693 w 724"/>
              <a:gd name="T11" fmla="*/ 580 h 891"/>
              <a:gd name="T12" fmla="*/ 707 w 724"/>
              <a:gd name="T13" fmla="*/ 747 h 891"/>
              <a:gd name="T14" fmla="*/ 720 w 724"/>
              <a:gd name="T15" fmla="*/ 833 h 891"/>
              <a:gd name="T16" fmla="*/ 594 w 724"/>
              <a:gd name="T17" fmla="*/ 864 h 891"/>
              <a:gd name="T18" fmla="*/ 442 w 724"/>
              <a:gd name="T19" fmla="*/ 867 h 891"/>
              <a:gd name="T20" fmla="*/ 259 w 724"/>
              <a:gd name="T21" fmla="*/ 880 h 891"/>
              <a:gd name="T22" fmla="*/ 74 w 724"/>
              <a:gd name="T23" fmla="*/ 876 h 891"/>
              <a:gd name="T24" fmla="*/ 66 w 724"/>
              <a:gd name="T25" fmla="*/ 792 h 891"/>
              <a:gd name="T26" fmla="*/ 57 w 724"/>
              <a:gd name="T27" fmla="*/ 542 h 891"/>
              <a:gd name="T28" fmla="*/ 68 w 724"/>
              <a:gd name="T29" fmla="*/ 383 h 891"/>
              <a:gd name="T30" fmla="*/ 63 w 724"/>
              <a:gd name="T31" fmla="*/ 294 h 891"/>
              <a:gd name="T32" fmla="*/ 67 w 724"/>
              <a:gd name="T33" fmla="*/ 74 h 891"/>
              <a:gd name="T34" fmla="*/ 271 w 724"/>
              <a:gd name="T35" fmla="*/ 21 h 891"/>
              <a:gd name="T36" fmla="*/ 216 w 724"/>
              <a:gd name="T37" fmla="*/ 94 h 891"/>
              <a:gd name="T38" fmla="*/ 96 w 724"/>
              <a:gd name="T39" fmla="*/ 162 h 891"/>
              <a:gd name="T40" fmla="*/ 113 w 724"/>
              <a:gd name="T41" fmla="*/ 230 h 891"/>
              <a:gd name="T42" fmla="*/ 315 w 724"/>
              <a:gd name="T43" fmla="*/ 265 h 891"/>
              <a:gd name="T44" fmla="*/ 287 w 724"/>
              <a:gd name="T45" fmla="*/ 130 h 891"/>
              <a:gd name="T46" fmla="*/ 230 w 724"/>
              <a:gd name="T47" fmla="*/ 546 h 891"/>
              <a:gd name="T48" fmla="*/ 255 w 724"/>
              <a:gd name="T49" fmla="*/ 545 h 891"/>
              <a:gd name="T50" fmla="*/ 341 w 724"/>
              <a:gd name="T51" fmla="*/ 455 h 891"/>
              <a:gd name="T52" fmla="*/ 326 w 724"/>
              <a:gd name="T53" fmla="*/ 375 h 891"/>
              <a:gd name="T54" fmla="*/ 156 w 724"/>
              <a:gd name="T55" fmla="*/ 422 h 891"/>
              <a:gd name="T56" fmla="*/ 157 w 724"/>
              <a:gd name="T57" fmla="*/ 545 h 891"/>
              <a:gd name="T58" fmla="*/ 348 w 724"/>
              <a:gd name="T59" fmla="*/ 780 h 891"/>
              <a:gd name="T60" fmla="*/ 332 w 724"/>
              <a:gd name="T61" fmla="*/ 641 h 891"/>
              <a:gd name="T62" fmla="*/ 263 w 724"/>
              <a:gd name="T63" fmla="*/ 634 h 891"/>
              <a:gd name="T64" fmla="*/ 149 w 724"/>
              <a:gd name="T65" fmla="*/ 653 h 891"/>
              <a:gd name="T66" fmla="*/ 187 w 724"/>
              <a:gd name="T67" fmla="*/ 795 h 891"/>
              <a:gd name="T68" fmla="*/ 348 w 724"/>
              <a:gd name="T69" fmla="*/ 780 h 891"/>
              <a:gd name="T70" fmla="*/ 566 w 724"/>
              <a:gd name="T71" fmla="*/ 363 h 891"/>
              <a:gd name="T72" fmla="*/ 441 w 724"/>
              <a:gd name="T73" fmla="*/ 366 h 891"/>
              <a:gd name="T74" fmla="*/ 441 w 724"/>
              <a:gd name="T75" fmla="*/ 537 h 891"/>
              <a:gd name="T76" fmla="*/ 599 w 724"/>
              <a:gd name="T77" fmla="*/ 517 h 891"/>
              <a:gd name="T78" fmla="*/ 594 w 724"/>
              <a:gd name="T79" fmla="*/ 363 h 891"/>
              <a:gd name="T80" fmla="*/ 509 w 724"/>
              <a:gd name="T81" fmla="*/ 774 h 891"/>
              <a:gd name="T82" fmla="*/ 612 w 724"/>
              <a:gd name="T83" fmla="*/ 752 h 891"/>
              <a:gd name="T84" fmla="*/ 602 w 724"/>
              <a:gd name="T85" fmla="*/ 634 h 891"/>
              <a:gd name="T86" fmla="*/ 436 w 724"/>
              <a:gd name="T87" fmla="*/ 627 h 891"/>
              <a:gd name="T88" fmla="*/ 442 w 724"/>
              <a:gd name="T89" fmla="*/ 763 h 891"/>
              <a:gd name="T90" fmla="*/ 564 w 724"/>
              <a:gd name="T91" fmla="*/ 125 h 891"/>
              <a:gd name="T92" fmla="*/ 534 w 724"/>
              <a:gd name="T93" fmla="*/ 87 h 891"/>
              <a:gd name="T94" fmla="*/ 420 w 724"/>
              <a:gd name="T95" fmla="*/ 279 h 891"/>
              <a:gd name="T96" fmla="*/ 545 w 724"/>
              <a:gd name="T97" fmla="*/ 18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4" h="891">
                <a:moveTo>
                  <a:pt x="381" y="108"/>
                </a:moveTo>
                <a:lnTo>
                  <a:pt x="381" y="108"/>
                </a:lnTo>
                <a:cubicBezTo>
                  <a:pt x="392" y="105"/>
                  <a:pt x="395" y="96"/>
                  <a:pt x="401" y="90"/>
                </a:cubicBezTo>
                <a:cubicBezTo>
                  <a:pt x="406" y="84"/>
                  <a:pt x="412" y="78"/>
                  <a:pt x="417" y="72"/>
                </a:cubicBezTo>
                <a:cubicBezTo>
                  <a:pt x="439" y="49"/>
                  <a:pt x="463" y="29"/>
                  <a:pt x="491" y="14"/>
                </a:cubicBezTo>
                <a:cubicBezTo>
                  <a:pt x="516" y="0"/>
                  <a:pt x="543" y="0"/>
                  <a:pt x="571" y="4"/>
                </a:cubicBezTo>
                <a:cubicBezTo>
                  <a:pt x="573" y="4"/>
                  <a:pt x="576" y="5"/>
                  <a:pt x="578" y="7"/>
                </a:cubicBezTo>
                <a:cubicBezTo>
                  <a:pt x="606" y="23"/>
                  <a:pt x="629" y="43"/>
                  <a:pt x="640" y="74"/>
                </a:cubicBezTo>
                <a:cubicBezTo>
                  <a:pt x="655" y="116"/>
                  <a:pt x="658" y="157"/>
                  <a:pt x="645" y="199"/>
                </a:cubicBezTo>
                <a:cubicBezTo>
                  <a:pt x="640" y="217"/>
                  <a:pt x="632" y="235"/>
                  <a:pt x="619" y="250"/>
                </a:cubicBezTo>
                <a:cubicBezTo>
                  <a:pt x="615" y="255"/>
                  <a:pt x="612" y="261"/>
                  <a:pt x="609" y="267"/>
                </a:cubicBezTo>
                <a:cubicBezTo>
                  <a:pt x="608" y="268"/>
                  <a:pt x="610" y="273"/>
                  <a:pt x="612" y="273"/>
                </a:cubicBezTo>
                <a:cubicBezTo>
                  <a:pt x="617" y="273"/>
                  <a:pt x="622" y="273"/>
                  <a:pt x="628" y="273"/>
                </a:cubicBezTo>
                <a:cubicBezTo>
                  <a:pt x="644" y="272"/>
                  <a:pt x="657" y="278"/>
                  <a:pt x="669" y="287"/>
                </a:cubicBezTo>
                <a:cubicBezTo>
                  <a:pt x="681" y="296"/>
                  <a:pt x="687" y="307"/>
                  <a:pt x="688" y="322"/>
                </a:cubicBezTo>
                <a:cubicBezTo>
                  <a:pt x="689" y="347"/>
                  <a:pt x="691" y="371"/>
                  <a:pt x="693" y="396"/>
                </a:cubicBezTo>
                <a:cubicBezTo>
                  <a:pt x="696" y="438"/>
                  <a:pt x="699" y="480"/>
                  <a:pt x="693" y="523"/>
                </a:cubicBezTo>
                <a:cubicBezTo>
                  <a:pt x="691" y="542"/>
                  <a:pt x="693" y="561"/>
                  <a:pt x="693" y="580"/>
                </a:cubicBezTo>
                <a:cubicBezTo>
                  <a:pt x="694" y="599"/>
                  <a:pt x="696" y="618"/>
                  <a:pt x="697" y="637"/>
                </a:cubicBezTo>
                <a:cubicBezTo>
                  <a:pt x="698" y="655"/>
                  <a:pt x="699" y="672"/>
                  <a:pt x="702" y="690"/>
                </a:cubicBezTo>
                <a:cubicBezTo>
                  <a:pt x="706" y="709"/>
                  <a:pt x="706" y="728"/>
                  <a:pt x="707" y="747"/>
                </a:cubicBezTo>
                <a:cubicBezTo>
                  <a:pt x="708" y="766"/>
                  <a:pt x="708" y="785"/>
                  <a:pt x="719" y="802"/>
                </a:cubicBezTo>
                <a:cubicBezTo>
                  <a:pt x="722" y="806"/>
                  <a:pt x="723" y="812"/>
                  <a:pt x="723" y="818"/>
                </a:cubicBezTo>
                <a:cubicBezTo>
                  <a:pt x="724" y="823"/>
                  <a:pt x="723" y="829"/>
                  <a:pt x="720" y="833"/>
                </a:cubicBezTo>
                <a:cubicBezTo>
                  <a:pt x="713" y="846"/>
                  <a:pt x="701" y="853"/>
                  <a:pt x="688" y="856"/>
                </a:cubicBezTo>
                <a:cubicBezTo>
                  <a:pt x="678" y="858"/>
                  <a:pt x="669" y="858"/>
                  <a:pt x="659" y="859"/>
                </a:cubicBezTo>
                <a:cubicBezTo>
                  <a:pt x="637" y="861"/>
                  <a:pt x="615" y="860"/>
                  <a:pt x="594" y="864"/>
                </a:cubicBezTo>
                <a:cubicBezTo>
                  <a:pt x="587" y="866"/>
                  <a:pt x="580" y="865"/>
                  <a:pt x="573" y="865"/>
                </a:cubicBezTo>
                <a:cubicBezTo>
                  <a:pt x="567" y="864"/>
                  <a:pt x="560" y="863"/>
                  <a:pt x="553" y="864"/>
                </a:cubicBezTo>
                <a:cubicBezTo>
                  <a:pt x="516" y="864"/>
                  <a:pt x="479" y="865"/>
                  <a:pt x="442" y="867"/>
                </a:cubicBezTo>
                <a:cubicBezTo>
                  <a:pt x="423" y="867"/>
                  <a:pt x="405" y="868"/>
                  <a:pt x="385" y="872"/>
                </a:cubicBezTo>
                <a:cubicBezTo>
                  <a:pt x="366" y="876"/>
                  <a:pt x="345" y="876"/>
                  <a:pt x="324" y="876"/>
                </a:cubicBezTo>
                <a:cubicBezTo>
                  <a:pt x="303" y="877"/>
                  <a:pt x="281" y="878"/>
                  <a:pt x="259" y="880"/>
                </a:cubicBezTo>
                <a:cubicBezTo>
                  <a:pt x="233" y="883"/>
                  <a:pt x="207" y="885"/>
                  <a:pt x="181" y="885"/>
                </a:cubicBezTo>
                <a:cubicBezTo>
                  <a:pt x="160" y="886"/>
                  <a:pt x="138" y="884"/>
                  <a:pt x="116" y="888"/>
                </a:cubicBezTo>
                <a:cubicBezTo>
                  <a:pt x="101" y="891"/>
                  <a:pt x="86" y="886"/>
                  <a:pt x="74" y="876"/>
                </a:cubicBezTo>
                <a:cubicBezTo>
                  <a:pt x="66" y="870"/>
                  <a:pt x="59" y="864"/>
                  <a:pt x="57" y="854"/>
                </a:cubicBezTo>
                <a:cubicBezTo>
                  <a:pt x="55" y="842"/>
                  <a:pt x="51" y="830"/>
                  <a:pt x="60" y="819"/>
                </a:cubicBezTo>
                <a:cubicBezTo>
                  <a:pt x="66" y="811"/>
                  <a:pt x="67" y="801"/>
                  <a:pt x="66" y="792"/>
                </a:cubicBezTo>
                <a:cubicBezTo>
                  <a:pt x="63" y="770"/>
                  <a:pt x="63" y="748"/>
                  <a:pt x="59" y="727"/>
                </a:cubicBezTo>
                <a:cubicBezTo>
                  <a:pt x="55" y="704"/>
                  <a:pt x="56" y="680"/>
                  <a:pt x="56" y="657"/>
                </a:cubicBezTo>
                <a:cubicBezTo>
                  <a:pt x="56" y="619"/>
                  <a:pt x="56" y="581"/>
                  <a:pt x="57" y="542"/>
                </a:cubicBezTo>
                <a:cubicBezTo>
                  <a:pt x="57" y="520"/>
                  <a:pt x="59" y="499"/>
                  <a:pt x="61" y="477"/>
                </a:cubicBezTo>
                <a:cubicBezTo>
                  <a:pt x="64" y="450"/>
                  <a:pt x="65" y="423"/>
                  <a:pt x="67" y="395"/>
                </a:cubicBezTo>
                <a:cubicBezTo>
                  <a:pt x="67" y="391"/>
                  <a:pt x="68" y="387"/>
                  <a:pt x="68" y="383"/>
                </a:cubicBezTo>
                <a:cubicBezTo>
                  <a:pt x="68" y="361"/>
                  <a:pt x="72" y="340"/>
                  <a:pt x="87" y="322"/>
                </a:cubicBezTo>
                <a:cubicBezTo>
                  <a:pt x="90" y="318"/>
                  <a:pt x="88" y="310"/>
                  <a:pt x="84" y="307"/>
                </a:cubicBezTo>
                <a:cubicBezTo>
                  <a:pt x="77" y="303"/>
                  <a:pt x="71" y="298"/>
                  <a:pt x="63" y="294"/>
                </a:cubicBezTo>
                <a:cubicBezTo>
                  <a:pt x="49" y="287"/>
                  <a:pt x="40" y="276"/>
                  <a:pt x="31" y="264"/>
                </a:cubicBezTo>
                <a:cubicBezTo>
                  <a:pt x="3" y="220"/>
                  <a:pt x="0" y="175"/>
                  <a:pt x="24" y="128"/>
                </a:cubicBezTo>
                <a:cubicBezTo>
                  <a:pt x="35" y="107"/>
                  <a:pt x="49" y="89"/>
                  <a:pt x="67" y="74"/>
                </a:cubicBezTo>
                <a:cubicBezTo>
                  <a:pt x="98" y="46"/>
                  <a:pt x="134" y="28"/>
                  <a:pt x="175" y="17"/>
                </a:cubicBezTo>
                <a:cubicBezTo>
                  <a:pt x="199" y="10"/>
                  <a:pt x="223" y="10"/>
                  <a:pt x="248" y="13"/>
                </a:cubicBezTo>
                <a:cubicBezTo>
                  <a:pt x="256" y="14"/>
                  <a:pt x="264" y="18"/>
                  <a:pt x="271" y="21"/>
                </a:cubicBezTo>
                <a:cubicBezTo>
                  <a:pt x="288" y="29"/>
                  <a:pt x="304" y="40"/>
                  <a:pt x="319" y="52"/>
                </a:cubicBezTo>
                <a:cubicBezTo>
                  <a:pt x="340" y="70"/>
                  <a:pt x="360" y="89"/>
                  <a:pt x="381" y="108"/>
                </a:cubicBezTo>
                <a:close/>
                <a:moveTo>
                  <a:pt x="216" y="94"/>
                </a:moveTo>
                <a:lnTo>
                  <a:pt x="216" y="94"/>
                </a:lnTo>
                <a:cubicBezTo>
                  <a:pt x="182" y="95"/>
                  <a:pt x="152" y="108"/>
                  <a:pt x="126" y="129"/>
                </a:cubicBezTo>
                <a:cubicBezTo>
                  <a:pt x="114" y="138"/>
                  <a:pt x="104" y="149"/>
                  <a:pt x="96" y="162"/>
                </a:cubicBezTo>
                <a:cubicBezTo>
                  <a:pt x="91" y="172"/>
                  <a:pt x="87" y="182"/>
                  <a:pt x="86" y="193"/>
                </a:cubicBezTo>
                <a:cubicBezTo>
                  <a:pt x="86" y="203"/>
                  <a:pt x="89" y="212"/>
                  <a:pt x="97" y="219"/>
                </a:cubicBezTo>
                <a:cubicBezTo>
                  <a:pt x="102" y="223"/>
                  <a:pt x="107" y="227"/>
                  <a:pt x="113" y="230"/>
                </a:cubicBezTo>
                <a:cubicBezTo>
                  <a:pt x="152" y="248"/>
                  <a:pt x="193" y="259"/>
                  <a:pt x="235" y="266"/>
                </a:cubicBezTo>
                <a:cubicBezTo>
                  <a:pt x="256" y="269"/>
                  <a:pt x="278" y="270"/>
                  <a:pt x="299" y="275"/>
                </a:cubicBezTo>
                <a:cubicBezTo>
                  <a:pt x="306" y="276"/>
                  <a:pt x="313" y="272"/>
                  <a:pt x="315" y="265"/>
                </a:cubicBezTo>
                <a:cubicBezTo>
                  <a:pt x="321" y="240"/>
                  <a:pt x="323" y="214"/>
                  <a:pt x="313" y="189"/>
                </a:cubicBezTo>
                <a:cubicBezTo>
                  <a:pt x="309" y="179"/>
                  <a:pt x="307" y="168"/>
                  <a:pt x="304" y="158"/>
                </a:cubicBezTo>
                <a:cubicBezTo>
                  <a:pt x="301" y="147"/>
                  <a:pt x="295" y="138"/>
                  <a:pt x="287" y="130"/>
                </a:cubicBezTo>
                <a:cubicBezTo>
                  <a:pt x="277" y="122"/>
                  <a:pt x="268" y="114"/>
                  <a:pt x="258" y="107"/>
                </a:cubicBezTo>
                <a:cubicBezTo>
                  <a:pt x="246" y="99"/>
                  <a:pt x="232" y="93"/>
                  <a:pt x="216" y="94"/>
                </a:cubicBezTo>
                <a:close/>
                <a:moveTo>
                  <a:pt x="230" y="546"/>
                </a:moveTo>
                <a:lnTo>
                  <a:pt x="230" y="546"/>
                </a:lnTo>
                <a:cubicBezTo>
                  <a:pt x="230" y="546"/>
                  <a:pt x="230" y="545"/>
                  <a:pt x="230" y="545"/>
                </a:cubicBezTo>
                <a:cubicBezTo>
                  <a:pt x="238" y="545"/>
                  <a:pt x="246" y="545"/>
                  <a:pt x="255" y="545"/>
                </a:cubicBezTo>
                <a:cubicBezTo>
                  <a:pt x="275" y="544"/>
                  <a:pt x="296" y="543"/>
                  <a:pt x="316" y="542"/>
                </a:cubicBezTo>
                <a:cubicBezTo>
                  <a:pt x="329" y="541"/>
                  <a:pt x="333" y="536"/>
                  <a:pt x="334" y="524"/>
                </a:cubicBezTo>
                <a:cubicBezTo>
                  <a:pt x="336" y="501"/>
                  <a:pt x="338" y="478"/>
                  <a:pt x="341" y="455"/>
                </a:cubicBezTo>
                <a:cubicBezTo>
                  <a:pt x="343" y="434"/>
                  <a:pt x="342" y="414"/>
                  <a:pt x="340" y="394"/>
                </a:cubicBezTo>
                <a:cubicBezTo>
                  <a:pt x="339" y="390"/>
                  <a:pt x="338" y="386"/>
                  <a:pt x="335" y="382"/>
                </a:cubicBezTo>
                <a:cubicBezTo>
                  <a:pt x="333" y="379"/>
                  <a:pt x="330" y="376"/>
                  <a:pt x="326" y="375"/>
                </a:cubicBezTo>
                <a:cubicBezTo>
                  <a:pt x="318" y="374"/>
                  <a:pt x="310" y="374"/>
                  <a:pt x="302" y="375"/>
                </a:cubicBezTo>
                <a:cubicBezTo>
                  <a:pt x="268" y="377"/>
                  <a:pt x="234" y="379"/>
                  <a:pt x="200" y="381"/>
                </a:cubicBezTo>
                <a:cubicBezTo>
                  <a:pt x="168" y="383"/>
                  <a:pt x="160" y="389"/>
                  <a:pt x="156" y="422"/>
                </a:cubicBezTo>
                <a:cubicBezTo>
                  <a:pt x="152" y="459"/>
                  <a:pt x="151" y="496"/>
                  <a:pt x="148" y="532"/>
                </a:cubicBezTo>
                <a:cubicBezTo>
                  <a:pt x="148" y="534"/>
                  <a:pt x="149" y="535"/>
                  <a:pt x="149" y="536"/>
                </a:cubicBezTo>
                <a:cubicBezTo>
                  <a:pt x="149" y="539"/>
                  <a:pt x="154" y="545"/>
                  <a:pt x="157" y="545"/>
                </a:cubicBezTo>
                <a:cubicBezTo>
                  <a:pt x="181" y="545"/>
                  <a:pt x="206" y="546"/>
                  <a:pt x="230" y="546"/>
                </a:cubicBezTo>
                <a:close/>
                <a:moveTo>
                  <a:pt x="348" y="780"/>
                </a:moveTo>
                <a:lnTo>
                  <a:pt x="348" y="780"/>
                </a:lnTo>
                <a:cubicBezTo>
                  <a:pt x="349" y="776"/>
                  <a:pt x="350" y="773"/>
                  <a:pt x="350" y="771"/>
                </a:cubicBezTo>
                <a:cubicBezTo>
                  <a:pt x="344" y="749"/>
                  <a:pt x="343" y="728"/>
                  <a:pt x="340" y="706"/>
                </a:cubicBezTo>
                <a:cubicBezTo>
                  <a:pt x="338" y="684"/>
                  <a:pt x="335" y="663"/>
                  <a:pt x="332" y="641"/>
                </a:cubicBezTo>
                <a:cubicBezTo>
                  <a:pt x="331" y="638"/>
                  <a:pt x="327" y="634"/>
                  <a:pt x="324" y="633"/>
                </a:cubicBezTo>
                <a:cubicBezTo>
                  <a:pt x="318" y="631"/>
                  <a:pt x="311" y="631"/>
                  <a:pt x="304" y="631"/>
                </a:cubicBezTo>
                <a:cubicBezTo>
                  <a:pt x="290" y="632"/>
                  <a:pt x="277" y="633"/>
                  <a:pt x="263" y="634"/>
                </a:cubicBezTo>
                <a:cubicBezTo>
                  <a:pt x="236" y="635"/>
                  <a:pt x="209" y="635"/>
                  <a:pt x="182" y="636"/>
                </a:cubicBezTo>
                <a:cubicBezTo>
                  <a:pt x="175" y="636"/>
                  <a:pt x="168" y="637"/>
                  <a:pt x="161" y="639"/>
                </a:cubicBezTo>
                <a:cubicBezTo>
                  <a:pt x="156" y="639"/>
                  <a:pt x="149" y="648"/>
                  <a:pt x="149" y="653"/>
                </a:cubicBezTo>
                <a:cubicBezTo>
                  <a:pt x="149" y="671"/>
                  <a:pt x="148" y="689"/>
                  <a:pt x="149" y="706"/>
                </a:cubicBezTo>
                <a:cubicBezTo>
                  <a:pt x="151" y="728"/>
                  <a:pt x="154" y="749"/>
                  <a:pt x="157" y="771"/>
                </a:cubicBezTo>
                <a:cubicBezTo>
                  <a:pt x="161" y="792"/>
                  <a:pt x="163" y="796"/>
                  <a:pt x="187" y="795"/>
                </a:cubicBezTo>
                <a:cubicBezTo>
                  <a:pt x="191" y="795"/>
                  <a:pt x="195" y="795"/>
                  <a:pt x="199" y="795"/>
                </a:cubicBezTo>
                <a:cubicBezTo>
                  <a:pt x="242" y="791"/>
                  <a:pt x="286" y="788"/>
                  <a:pt x="329" y="784"/>
                </a:cubicBezTo>
                <a:cubicBezTo>
                  <a:pt x="336" y="783"/>
                  <a:pt x="342" y="781"/>
                  <a:pt x="348" y="780"/>
                </a:cubicBezTo>
                <a:close/>
                <a:moveTo>
                  <a:pt x="594" y="363"/>
                </a:moveTo>
                <a:lnTo>
                  <a:pt x="594" y="363"/>
                </a:lnTo>
                <a:cubicBezTo>
                  <a:pt x="585" y="363"/>
                  <a:pt x="576" y="362"/>
                  <a:pt x="566" y="363"/>
                </a:cubicBezTo>
                <a:cubicBezTo>
                  <a:pt x="555" y="364"/>
                  <a:pt x="544" y="363"/>
                  <a:pt x="534" y="366"/>
                </a:cubicBezTo>
                <a:cubicBezTo>
                  <a:pt x="514" y="373"/>
                  <a:pt x="494" y="371"/>
                  <a:pt x="473" y="368"/>
                </a:cubicBezTo>
                <a:cubicBezTo>
                  <a:pt x="463" y="366"/>
                  <a:pt x="452" y="366"/>
                  <a:pt x="441" y="366"/>
                </a:cubicBezTo>
                <a:cubicBezTo>
                  <a:pt x="434" y="366"/>
                  <a:pt x="429" y="373"/>
                  <a:pt x="430" y="380"/>
                </a:cubicBezTo>
                <a:cubicBezTo>
                  <a:pt x="436" y="427"/>
                  <a:pt x="435" y="473"/>
                  <a:pt x="424" y="518"/>
                </a:cubicBezTo>
                <a:cubicBezTo>
                  <a:pt x="422" y="528"/>
                  <a:pt x="430" y="536"/>
                  <a:pt x="441" y="537"/>
                </a:cubicBezTo>
                <a:cubicBezTo>
                  <a:pt x="479" y="537"/>
                  <a:pt x="517" y="537"/>
                  <a:pt x="555" y="537"/>
                </a:cubicBezTo>
                <a:cubicBezTo>
                  <a:pt x="565" y="537"/>
                  <a:pt x="574" y="535"/>
                  <a:pt x="584" y="534"/>
                </a:cubicBezTo>
                <a:cubicBezTo>
                  <a:pt x="594" y="532"/>
                  <a:pt x="598" y="527"/>
                  <a:pt x="599" y="517"/>
                </a:cubicBezTo>
                <a:cubicBezTo>
                  <a:pt x="600" y="497"/>
                  <a:pt x="602" y="477"/>
                  <a:pt x="603" y="456"/>
                </a:cubicBezTo>
                <a:cubicBezTo>
                  <a:pt x="606" y="427"/>
                  <a:pt x="603" y="399"/>
                  <a:pt x="599" y="371"/>
                </a:cubicBezTo>
                <a:cubicBezTo>
                  <a:pt x="598" y="368"/>
                  <a:pt x="596" y="366"/>
                  <a:pt x="594" y="363"/>
                </a:cubicBezTo>
                <a:close/>
                <a:moveTo>
                  <a:pt x="509" y="775"/>
                </a:moveTo>
                <a:lnTo>
                  <a:pt x="509" y="775"/>
                </a:lnTo>
                <a:lnTo>
                  <a:pt x="509" y="774"/>
                </a:lnTo>
                <a:cubicBezTo>
                  <a:pt x="522" y="774"/>
                  <a:pt x="534" y="774"/>
                  <a:pt x="546" y="774"/>
                </a:cubicBezTo>
                <a:cubicBezTo>
                  <a:pt x="564" y="775"/>
                  <a:pt x="581" y="772"/>
                  <a:pt x="599" y="769"/>
                </a:cubicBezTo>
                <a:cubicBezTo>
                  <a:pt x="608" y="768"/>
                  <a:pt x="612" y="762"/>
                  <a:pt x="612" y="752"/>
                </a:cubicBezTo>
                <a:cubicBezTo>
                  <a:pt x="612" y="742"/>
                  <a:pt x="613" y="733"/>
                  <a:pt x="611" y="723"/>
                </a:cubicBezTo>
                <a:cubicBezTo>
                  <a:pt x="607" y="698"/>
                  <a:pt x="606" y="672"/>
                  <a:pt x="604" y="646"/>
                </a:cubicBezTo>
                <a:cubicBezTo>
                  <a:pt x="603" y="642"/>
                  <a:pt x="604" y="638"/>
                  <a:pt x="602" y="634"/>
                </a:cubicBezTo>
                <a:cubicBezTo>
                  <a:pt x="600" y="631"/>
                  <a:pt x="597" y="626"/>
                  <a:pt x="594" y="626"/>
                </a:cubicBezTo>
                <a:cubicBezTo>
                  <a:pt x="566" y="627"/>
                  <a:pt x="538" y="619"/>
                  <a:pt x="509" y="622"/>
                </a:cubicBezTo>
                <a:cubicBezTo>
                  <a:pt x="485" y="625"/>
                  <a:pt x="460" y="625"/>
                  <a:pt x="436" y="627"/>
                </a:cubicBezTo>
                <a:cubicBezTo>
                  <a:pt x="431" y="627"/>
                  <a:pt x="426" y="633"/>
                  <a:pt x="426" y="638"/>
                </a:cubicBezTo>
                <a:cubicBezTo>
                  <a:pt x="426" y="644"/>
                  <a:pt x="427" y="649"/>
                  <a:pt x="427" y="654"/>
                </a:cubicBezTo>
                <a:cubicBezTo>
                  <a:pt x="429" y="691"/>
                  <a:pt x="440" y="726"/>
                  <a:pt x="442" y="763"/>
                </a:cubicBezTo>
                <a:cubicBezTo>
                  <a:pt x="443" y="770"/>
                  <a:pt x="450" y="775"/>
                  <a:pt x="456" y="775"/>
                </a:cubicBezTo>
                <a:cubicBezTo>
                  <a:pt x="474" y="775"/>
                  <a:pt x="492" y="775"/>
                  <a:pt x="509" y="775"/>
                </a:cubicBezTo>
                <a:close/>
                <a:moveTo>
                  <a:pt x="564" y="125"/>
                </a:moveTo>
                <a:lnTo>
                  <a:pt x="564" y="125"/>
                </a:lnTo>
                <a:cubicBezTo>
                  <a:pt x="563" y="121"/>
                  <a:pt x="562" y="110"/>
                  <a:pt x="559" y="100"/>
                </a:cubicBezTo>
                <a:cubicBezTo>
                  <a:pt x="556" y="86"/>
                  <a:pt x="547" y="83"/>
                  <a:pt x="534" y="87"/>
                </a:cubicBezTo>
                <a:cubicBezTo>
                  <a:pt x="513" y="94"/>
                  <a:pt x="494" y="104"/>
                  <a:pt x="480" y="121"/>
                </a:cubicBezTo>
                <a:cubicBezTo>
                  <a:pt x="442" y="167"/>
                  <a:pt x="419" y="196"/>
                  <a:pt x="410" y="269"/>
                </a:cubicBezTo>
                <a:cubicBezTo>
                  <a:pt x="409" y="274"/>
                  <a:pt x="415" y="280"/>
                  <a:pt x="420" y="279"/>
                </a:cubicBezTo>
                <a:cubicBezTo>
                  <a:pt x="428" y="278"/>
                  <a:pt x="437" y="278"/>
                  <a:pt x="444" y="275"/>
                </a:cubicBezTo>
                <a:cubicBezTo>
                  <a:pt x="471" y="264"/>
                  <a:pt x="496" y="250"/>
                  <a:pt x="515" y="228"/>
                </a:cubicBezTo>
                <a:cubicBezTo>
                  <a:pt x="525" y="215"/>
                  <a:pt x="535" y="202"/>
                  <a:pt x="545" y="189"/>
                </a:cubicBezTo>
                <a:cubicBezTo>
                  <a:pt x="558" y="173"/>
                  <a:pt x="564" y="153"/>
                  <a:pt x="564" y="12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Freeform 136"/>
          <p:cNvSpPr>
            <a:spLocks noEditPoints="1"/>
          </p:cNvSpPr>
          <p:nvPr userDrawn="1"/>
        </p:nvSpPr>
        <p:spPr bwMode="auto">
          <a:xfrm>
            <a:off x="132169" y="3778448"/>
            <a:ext cx="674688" cy="636588"/>
          </a:xfrm>
          <a:custGeom>
            <a:avLst/>
            <a:gdLst>
              <a:gd name="T0" fmla="*/ 496 w 1101"/>
              <a:gd name="T1" fmla="*/ 795 h 1040"/>
              <a:gd name="T2" fmla="*/ 384 w 1101"/>
              <a:gd name="T3" fmla="*/ 936 h 1040"/>
              <a:gd name="T4" fmla="*/ 261 w 1101"/>
              <a:gd name="T5" fmla="*/ 1040 h 1040"/>
              <a:gd name="T6" fmla="*/ 145 w 1101"/>
              <a:gd name="T7" fmla="*/ 919 h 1040"/>
              <a:gd name="T8" fmla="*/ 335 w 1101"/>
              <a:gd name="T9" fmla="*/ 671 h 1040"/>
              <a:gd name="T10" fmla="*/ 348 w 1101"/>
              <a:gd name="T11" fmla="*/ 520 h 1040"/>
              <a:gd name="T12" fmla="*/ 195 w 1101"/>
              <a:gd name="T13" fmla="*/ 477 h 1040"/>
              <a:gd name="T14" fmla="*/ 12 w 1101"/>
              <a:gd name="T15" fmla="*/ 287 h 1040"/>
              <a:gd name="T16" fmla="*/ 82 w 1101"/>
              <a:gd name="T17" fmla="*/ 176 h 1040"/>
              <a:gd name="T18" fmla="*/ 308 w 1101"/>
              <a:gd name="T19" fmla="*/ 17 h 1040"/>
              <a:gd name="T20" fmla="*/ 449 w 1101"/>
              <a:gd name="T21" fmla="*/ 194 h 1040"/>
              <a:gd name="T22" fmla="*/ 562 w 1101"/>
              <a:gd name="T23" fmla="*/ 430 h 1040"/>
              <a:gd name="T24" fmla="*/ 778 w 1101"/>
              <a:gd name="T25" fmla="*/ 188 h 1040"/>
              <a:gd name="T26" fmla="*/ 949 w 1101"/>
              <a:gd name="T27" fmla="*/ 21 h 1040"/>
              <a:gd name="T28" fmla="*/ 1081 w 1101"/>
              <a:gd name="T29" fmla="*/ 100 h 1040"/>
              <a:gd name="T30" fmla="*/ 1073 w 1101"/>
              <a:gd name="T31" fmla="*/ 268 h 1040"/>
              <a:gd name="T32" fmla="*/ 943 w 1101"/>
              <a:gd name="T33" fmla="*/ 404 h 1040"/>
              <a:gd name="T34" fmla="*/ 860 w 1101"/>
              <a:gd name="T35" fmla="*/ 499 h 1040"/>
              <a:gd name="T36" fmla="*/ 739 w 1101"/>
              <a:gd name="T37" fmla="*/ 607 h 1040"/>
              <a:gd name="T38" fmla="*/ 987 w 1101"/>
              <a:gd name="T39" fmla="*/ 834 h 1040"/>
              <a:gd name="T40" fmla="*/ 1019 w 1101"/>
              <a:gd name="T41" fmla="*/ 948 h 1040"/>
              <a:gd name="T42" fmla="*/ 877 w 1101"/>
              <a:gd name="T43" fmla="*/ 1011 h 1040"/>
              <a:gd name="T44" fmla="*/ 801 w 1101"/>
              <a:gd name="T45" fmla="*/ 948 h 1040"/>
              <a:gd name="T46" fmla="*/ 680 w 1101"/>
              <a:gd name="T47" fmla="*/ 832 h 1040"/>
              <a:gd name="T48" fmla="*/ 565 w 1101"/>
              <a:gd name="T49" fmla="*/ 727 h 1040"/>
              <a:gd name="T50" fmla="*/ 421 w 1101"/>
              <a:gd name="T51" fmla="*/ 762 h 1040"/>
              <a:gd name="T52" fmla="*/ 587 w 1101"/>
              <a:gd name="T53" fmla="*/ 659 h 1040"/>
              <a:gd name="T54" fmla="*/ 783 w 1101"/>
              <a:gd name="T55" fmla="*/ 848 h 1040"/>
              <a:gd name="T56" fmla="*/ 920 w 1101"/>
              <a:gd name="T57" fmla="*/ 941 h 1040"/>
              <a:gd name="T58" fmla="*/ 875 w 1101"/>
              <a:gd name="T59" fmla="*/ 818 h 1040"/>
              <a:gd name="T60" fmla="*/ 793 w 1101"/>
              <a:gd name="T61" fmla="*/ 748 h 1040"/>
              <a:gd name="T62" fmla="*/ 643 w 1101"/>
              <a:gd name="T63" fmla="*/ 611 h 1040"/>
              <a:gd name="T64" fmla="*/ 709 w 1101"/>
              <a:gd name="T65" fmla="*/ 516 h 1040"/>
              <a:gd name="T66" fmla="*/ 902 w 1101"/>
              <a:gd name="T67" fmla="*/ 325 h 1040"/>
              <a:gd name="T68" fmla="*/ 989 w 1101"/>
              <a:gd name="T69" fmla="*/ 101 h 1040"/>
              <a:gd name="T70" fmla="*/ 903 w 1101"/>
              <a:gd name="T71" fmla="*/ 154 h 1040"/>
              <a:gd name="T72" fmla="*/ 824 w 1101"/>
              <a:gd name="T73" fmla="*/ 261 h 1040"/>
              <a:gd name="T74" fmla="*/ 680 w 1101"/>
              <a:gd name="T75" fmla="*/ 420 h 1040"/>
              <a:gd name="T76" fmla="*/ 539 w 1101"/>
              <a:gd name="T77" fmla="*/ 512 h 1040"/>
              <a:gd name="T78" fmla="*/ 409 w 1101"/>
              <a:gd name="T79" fmla="*/ 394 h 1040"/>
              <a:gd name="T80" fmla="*/ 370 w 1101"/>
              <a:gd name="T81" fmla="*/ 232 h 1040"/>
              <a:gd name="T82" fmla="*/ 259 w 1101"/>
              <a:gd name="T83" fmla="*/ 147 h 1040"/>
              <a:gd name="T84" fmla="*/ 300 w 1101"/>
              <a:gd name="T85" fmla="*/ 279 h 1040"/>
              <a:gd name="T86" fmla="*/ 182 w 1101"/>
              <a:gd name="T87" fmla="*/ 192 h 1040"/>
              <a:gd name="T88" fmla="*/ 234 w 1101"/>
              <a:gd name="T89" fmla="*/ 328 h 1040"/>
              <a:gd name="T90" fmla="*/ 99 w 1101"/>
              <a:gd name="T91" fmla="*/ 273 h 1040"/>
              <a:gd name="T92" fmla="*/ 268 w 1101"/>
              <a:gd name="T93" fmla="*/ 411 h 1040"/>
              <a:gd name="T94" fmla="*/ 401 w 1101"/>
              <a:gd name="T95" fmla="*/ 458 h 1040"/>
              <a:gd name="T96" fmla="*/ 488 w 1101"/>
              <a:gd name="T97" fmla="*/ 595 h 1040"/>
              <a:gd name="T98" fmla="*/ 409 w 1101"/>
              <a:gd name="T99" fmla="*/ 704 h 1040"/>
              <a:gd name="T100" fmla="*/ 264 w 1101"/>
              <a:gd name="T101" fmla="*/ 887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1" h="1040">
                <a:moveTo>
                  <a:pt x="565" y="727"/>
                </a:moveTo>
                <a:lnTo>
                  <a:pt x="565" y="727"/>
                </a:lnTo>
                <a:cubicBezTo>
                  <a:pt x="562" y="729"/>
                  <a:pt x="559" y="730"/>
                  <a:pt x="557" y="732"/>
                </a:cubicBezTo>
                <a:cubicBezTo>
                  <a:pt x="544" y="746"/>
                  <a:pt x="528" y="758"/>
                  <a:pt x="514" y="771"/>
                </a:cubicBezTo>
                <a:cubicBezTo>
                  <a:pt x="506" y="777"/>
                  <a:pt x="501" y="786"/>
                  <a:pt x="496" y="795"/>
                </a:cubicBezTo>
                <a:cubicBezTo>
                  <a:pt x="492" y="801"/>
                  <a:pt x="489" y="807"/>
                  <a:pt x="483" y="811"/>
                </a:cubicBezTo>
                <a:cubicBezTo>
                  <a:pt x="482" y="811"/>
                  <a:pt x="480" y="812"/>
                  <a:pt x="480" y="813"/>
                </a:cubicBezTo>
                <a:cubicBezTo>
                  <a:pt x="476" y="826"/>
                  <a:pt x="466" y="834"/>
                  <a:pt x="458" y="844"/>
                </a:cubicBezTo>
                <a:cubicBezTo>
                  <a:pt x="443" y="861"/>
                  <a:pt x="431" y="881"/>
                  <a:pt x="414" y="897"/>
                </a:cubicBezTo>
                <a:cubicBezTo>
                  <a:pt x="402" y="908"/>
                  <a:pt x="394" y="923"/>
                  <a:pt x="384" y="936"/>
                </a:cubicBezTo>
                <a:cubicBezTo>
                  <a:pt x="372" y="951"/>
                  <a:pt x="361" y="966"/>
                  <a:pt x="350" y="981"/>
                </a:cubicBezTo>
                <a:cubicBezTo>
                  <a:pt x="345" y="987"/>
                  <a:pt x="340" y="994"/>
                  <a:pt x="335" y="1000"/>
                </a:cubicBezTo>
                <a:cubicBezTo>
                  <a:pt x="322" y="1015"/>
                  <a:pt x="305" y="1025"/>
                  <a:pt x="289" y="1035"/>
                </a:cubicBezTo>
                <a:cubicBezTo>
                  <a:pt x="284" y="1038"/>
                  <a:pt x="280" y="1039"/>
                  <a:pt x="274" y="1038"/>
                </a:cubicBezTo>
                <a:cubicBezTo>
                  <a:pt x="270" y="1037"/>
                  <a:pt x="266" y="1039"/>
                  <a:pt x="261" y="1040"/>
                </a:cubicBezTo>
                <a:cubicBezTo>
                  <a:pt x="255" y="1035"/>
                  <a:pt x="247" y="1033"/>
                  <a:pt x="242" y="1026"/>
                </a:cubicBezTo>
                <a:cubicBezTo>
                  <a:pt x="239" y="1021"/>
                  <a:pt x="232" y="1019"/>
                  <a:pt x="226" y="1017"/>
                </a:cubicBezTo>
                <a:cubicBezTo>
                  <a:pt x="211" y="1010"/>
                  <a:pt x="199" y="998"/>
                  <a:pt x="188" y="987"/>
                </a:cubicBezTo>
                <a:cubicBezTo>
                  <a:pt x="178" y="977"/>
                  <a:pt x="170" y="964"/>
                  <a:pt x="159" y="955"/>
                </a:cubicBezTo>
                <a:cubicBezTo>
                  <a:pt x="148" y="945"/>
                  <a:pt x="146" y="932"/>
                  <a:pt x="145" y="919"/>
                </a:cubicBezTo>
                <a:cubicBezTo>
                  <a:pt x="144" y="908"/>
                  <a:pt x="146" y="899"/>
                  <a:pt x="153" y="891"/>
                </a:cubicBezTo>
                <a:cubicBezTo>
                  <a:pt x="174" y="864"/>
                  <a:pt x="195" y="839"/>
                  <a:pt x="219" y="815"/>
                </a:cubicBezTo>
                <a:cubicBezTo>
                  <a:pt x="225" y="810"/>
                  <a:pt x="230" y="803"/>
                  <a:pt x="235" y="797"/>
                </a:cubicBezTo>
                <a:cubicBezTo>
                  <a:pt x="264" y="761"/>
                  <a:pt x="295" y="727"/>
                  <a:pt x="321" y="689"/>
                </a:cubicBezTo>
                <a:cubicBezTo>
                  <a:pt x="325" y="683"/>
                  <a:pt x="330" y="677"/>
                  <a:pt x="335" y="671"/>
                </a:cubicBezTo>
                <a:cubicBezTo>
                  <a:pt x="358" y="645"/>
                  <a:pt x="381" y="620"/>
                  <a:pt x="404" y="594"/>
                </a:cubicBezTo>
                <a:cubicBezTo>
                  <a:pt x="406" y="592"/>
                  <a:pt x="407" y="591"/>
                  <a:pt x="408" y="589"/>
                </a:cubicBezTo>
                <a:cubicBezTo>
                  <a:pt x="407" y="587"/>
                  <a:pt x="406" y="584"/>
                  <a:pt x="405" y="582"/>
                </a:cubicBezTo>
                <a:cubicBezTo>
                  <a:pt x="395" y="571"/>
                  <a:pt x="386" y="558"/>
                  <a:pt x="375" y="549"/>
                </a:cubicBezTo>
                <a:cubicBezTo>
                  <a:pt x="364" y="540"/>
                  <a:pt x="357" y="530"/>
                  <a:pt x="348" y="520"/>
                </a:cubicBezTo>
                <a:cubicBezTo>
                  <a:pt x="339" y="510"/>
                  <a:pt x="328" y="503"/>
                  <a:pt x="317" y="494"/>
                </a:cubicBezTo>
                <a:cubicBezTo>
                  <a:pt x="315" y="493"/>
                  <a:pt x="311" y="492"/>
                  <a:pt x="309" y="493"/>
                </a:cubicBezTo>
                <a:cubicBezTo>
                  <a:pt x="293" y="499"/>
                  <a:pt x="277" y="493"/>
                  <a:pt x="262" y="493"/>
                </a:cubicBezTo>
                <a:cubicBezTo>
                  <a:pt x="243" y="492"/>
                  <a:pt x="224" y="490"/>
                  <a:pt x="207" y="481"/>
                </a:cubicBezTo>
                <a:cubicBezTo>
                  <a:pt x="203" y="479"/>
                  <a:pt x="199" y="478"/>
                  <a:pt x="195" y="477"/>
                </a:cubicBezTo>
                <a:cubicBezTo>
                  <a:pt x="191" y="476"/>
                  <a:pt x="187" y="474"/>
                  <a:pt x="184" y="472"/>
                </a:cubicBezTo>
                <a:cubicBezTo>
                  <a:pt x="149" y="445"/>
                  <a:pt x="114" y="417"/>
                  <a:pt x="84" y="383"/>
                </a:cubicBezTo>
                <a:cubicBezTo>
                  <a:pt x="63" y="360"/>
                  <a:pt x="43" y="335"/>
                  <a:pt x="23" y="311"/>
                </a:cubicBezTo>
                <a:cubicBezTo>
                  <a:pt x="20" y="306"/>
                  <a:pt x="18" y="300"/>
                  <a:pt x="15" y="294"/>
                </a:cubicBezTo>
                <a:cubicBezTo>
                  <a:pt x="14" y="292"/>
                  <a:pt x="14" y="289"/>
                  <a:pt x="12" y="287"/>
                </a:cubicBezTo>
                <a:cubicBezTo>
                  <a:pt x="0" y="276"/>
                  <a:pt x="6" y="261"/>
                  <a:pt x="6" y="248"/>
                </a:cubicBezTo>
                <a:cubicBezTo>
                  <a:pt x="6" y="240"/>
                  <a:pt x="12" y="233"/>
                  <a:pt x="21" y="231"/>
                </a:cubicBezTo>
                <a:cubicBezTo>
                  <a:pt x="26" y="229"/>
                  <a:pt x="30" y="228"/>
                  <a:pt x="32" y="223"/>
                </a:cubicBezTo>
                <a:cubicBezTo>
                  <a:pt x="35" y="215"/>
                  <a:pt x="43" y="210"/>
                  <a:pt x="50" y="205"/>
                </a:cubicBezTo>
                <a:cubicBezTo>
                  <a:pt x="63" y="198"/>
                  <a:pt x="73" y="187"/>
                  <a:pt x="82" y="176"/>
                </a:cubicBezTo>
                <a:cubicBezTo>
                  <a:pt x="120" y="133"/>
                  <a:pt x="158" y="92"/>
                  <a:pt x="200" y="53"/>
                </a:cubicBezTo>
                <a:cubicBezTo>
                  <a:pt x="209" y="44"/>
                  <a:pt x="219" y="37"/>
                  <a:pt x="233" y="38"/>
                </a:cubicBezTo>
                <a:cubicBezTo>
                  <a:pt x="239" y="30"/>
                  <a:pt x="242" y="21"/>
                  <a:pt x="249" y="14"/>
                </a:cubicBezTo>
                <a:cubicBezTo>
                  <a:pt x="259" y="4"/>
                  <a:pt x="274" y="0"/>
                  <a:pt x="287" y="7"/>
                </a:cubicBezTo>
                <a:cubicBezTo>
                  <a:pt x="294" y="11"/>
                  <a:pt x="303" y="10"/>
                  <a:pt x="308" y="17"/>
                </a:cubicBezTo>
                <a:cubicBezTo>
                  <a:pt x="313" y="23"/>
                  <a:pt x="319" y="28"/>
                  <a:pt x="322" y="35"/>
                </a:cubicBezTo>
                <a:cubicBezTo>
                  <a:pt x="326" y="44"/>
                  <a:pt x="331" y="52"/>
                  <a:pt x="337" y="59"/>
                </a:cubicBezTo>
                <a:cubicBezTo>
                  <a:pt x="350" y="77"/>
                  <a:pt x="364" y="95"/>
                  <a:pt x="378" y="113"/>
                </a:cubicBezTo>
                <a:cubicBezTo>
                  <a:pt x="381" y="117"/>
                  <a:pt x="385" y="121"/>
                  <a:pt x="387" y="125"/>
                </a:cubicBezTo>
                <a:cubicBezTo>
                  <a:pt x="404" y="152"/>
                  <a:pt x="427" y="173"/>
                  <a:pt x="449" y="194"/>
                </a:cubicBezTo>
                <a:cubicBezTo>
                  <a:pt x="467" y="212"/>
                  <a:pt x="481" y="233"/>
                  <a:pt x="488" y="258"/>
                </a:cubicBezTo>
                <a:cubicBezTo>
                  <a:pt x="492" y="275"/>
                  <a:pt x="493" y="293"/>
                  <a:pt x="486" y="310"/>
                </a:cubicBezTo>
                <a:cubicBezTo>
                  <a:pt x="483" y="319"/>
                  <a:pt x="480" y="329"/>
                  <a:pt x="477" y="339"/>
                </a:cubicBezTo>
                <a:cubicBezTo>
                  <a:pt x="492" y="354"/>
                  <a:pt x="505" y="370"/>
                  <a:pt x="520" y="384"/>
                </a:cubicBezTo>
                <a:cubicBezTo>
                  <a:pt x="534" y="399"/>
                  <a:pt x="546" y="416"/>
                  <a:pt x="562" y="430"/>
                </a:cubicBezTo>
                <a:cubicBezTo>
                  <a:pt x="572" y="423"/>
                  <a:pt x="578" y="415"/>
                  <a:pt x="585" y="407"/>
                </a:cubicBezTo>
                <a:cubicBezTo>
                  <a:pt x="611" y="377"/>
                  <a:pt x="636" y="348"/>
                  <a:pt x="662" y="318"/>
                </a:cubicBezTo>
                <a:cubicBezTo>
                  <a:pt x="675" y="304"/>
                  <a:pt x="687" y="289"/>
                  <a:pt x="700" y="274"/>
                </a:cubicBezTo>
                <a:cubicBezTo>
                  <a:pt x="714" y="259"/>
                  <a:pt x="728" y="245"/>
                  <a:pt x="742" y="230"/>
                </a:cubicBezTo>
                <a:cubicBezTo>
                  <a:pt x="754" y="216"/>
                  <a:pt x="766" y="202"/>
                  <a:pt x="778" y="188"/>
                </a:cubicBezTo>
                <a:cubicBezTo>
                  <a:pt x="791" y="173"/>
                  <a:pt x="803" y="157"/>
                  <a:pt x="815" y="141"/>
                </a:cubicBezTo>
                <a:cubicBezTo>
                  <a:pt x="830" y="120"/>
                  <a:pt x="848" y="101"/>
                  <a:pt x="864" y="81"/>
                </a:cubicBezTo>
                <a:cubicBezTo>
                  <a:pt x="869" y="76"/>
                  <a:pt x="873" y="70"/>
                  <a:pt x="877" y="65"/>
                </a:cubicBezTo>
                <a:cubicBezTo>
                  <a:pt x="880" y="62"/>
                  <a:pt x="883" y="58"/>
                  <a:pt x="887" y="56"/>
                </a:cubicBezTo>
                <a:cubicBezTo>
                  <a:pt x="906" y="42"/>
                  <a:pt x="926" y="29"/>
                  <a:pt x="949" y="21"/>
                </a:cubicBezTo>
                <a:cubicBezTo>
                  <a:pt x="954" y="20"/>
                  <a:pt x="957" y="19"/>
                  <a:pt x="962" y="20"/>
                </a:cubicBezTo>
                <a:cubicBezTo>
                  <a:pt x="966" y="22"/>
                  <a:pt x="971" y="22"/>
                  <a:pt x="975" y="23"/>
                </a:cubicBezTo>
                <a:cubicBezTo>
                  <a:pt x="989" y="27"/>
                  <a:pt x="1004" y="31"/>
                  <a:pt x="1018" y="36"/>
                </a:cubicBezTo>
                <a:cubicBezTo>
                  <a:pt x="1028" y="39"/>
                  <a:pt x="1036" y="45"/>
                  <a:pt x="1044" y="52"/>
                </a:cubicBezTo>
                <a:cubicBezTo>
                  <a:pt x="1059" y="66"/>
                  <a:pt x="1072" y="81"/>
                  <a:pt x="1081" y="100"/>
                </a:cubicBezTo>
                <a:cubicBezTo>
                  <a:pt x="1084" y="106"/>
                  <a:pt x="1085" y="112"/>
                  <a:pt x="1086" y="118"/>
                </a:cubicBezTo>
                <a:cubicBezTo>
                  <a:pt x="1087" y="132"/>
                  <a:pt x="1088" y="147"/>
                  <a:pt x="1096" y="160"/>
                </a:cubicBezTo>
                <a:cubicBezTo>
                  <a:pt x="1101" y="169"/>
                  <a:pt x="1101" y="179"/>
                  <a:pt x="1100" y="189"/>
                </a:cubicBezTo>
                <a:cubicBezTo>
                  <a:pt x="1100" y="206"/>
                  <a:pt x="1097" y="223"/>
                  <a:pt x="1091" y="239"/>
                </a:cubicBezTo>
                <a:cubicBezTo>
                  <a:pt x="1087" y="249"/>
                  <a:pt x="1080" y="259"/>
                  <a:pt x="1073" y="268"/>
                </a:cubicBezTo>
                <a:cubicBezTo>
                  <a:pt x="1068" y="275"/>
                  <a:pt x="1061" y="282"/>
                  <a:pt x="1054" y="288"/>
                </a:cubicBezTo>
                <a:cubicBezTo>
                  <a:pt x="1046" y="293"/>
                  <a:pt x="1043" y="304"/>
                  <a:pt x="1034" y="307"/>
                </a:cubicBezTo>
                <a:cubicBezTo>
                  <a:pt x="1029" y="320"/>
                  <a:pt x="1016" y="326"/>
                  <a:pt x="1007" y="335"/>
                </a:cubicBezTo>
                <a:cubicBezTo>
                  <a:pt x="996" y="346"/>
                  <a:pt x="986" y="358"/>
                  <a:pt x="975" y="369"/>
                </a:cubicBezTo>
                <a:cubicBezTo>
                  <a:pt x="964" y="381"/>
                  <a:pt x="953" y="392"/>
                  <a:pt x="943" y="404"/>
                </a:cubicBezTo>
                <a:cubicBezTo>
                  <a:pt x="934" y="416"/>
                  <a:pt x="921" y="425"/>
                  <a:pt x="915" y="439"/>
                </a:cubicBezTo>
                <a:cubicBezTo>
                  <a:pt x="913" y="443"/>
                  <a:pt x="910" y="447"/>
                  <a:pt x="907" y="450"/>
                </a:cubicBezTo>
                <a:cubicBezTo>
                  <a:pt x="898" y="455"/>
                  <a:pt x="892" y="463"/>
                  <a:pt x="886" y="471"/>
                </a:cubicBezTo>
                <a:cubicBezTo>
                  <a:pt x="879" y="479"/>
                  <a:pt x="873" y="488"/>
                  <a:pt x="864" y="495"/>
                </a:cubicBezTo>
                <a:cubicBezTo>
                  <a:pt x="863" y="496"/>
                  <a:pt x="861" y="497"/>
                  <a:pt x="860" y="499"/>
                </a:cubicBezTo>
                <a:cubicBezTo>
                  <a:pt x="851" y="509"/>
                  <a:pt x="843" y="520"/>
                  <a:pt x="834" y="531"/>
                </a:cubicBezTo>
                <a:cubicBezTo>
                  <a:pt x="827" y="539"/>
                  <a:pt x="819" y="546"/>
                  <a:pt x="812" y="554"/>
                </a:cubicBezTo>
                <a:cubicBezTo>
                  <a:pt x="798" y="567"/>
                  <a:pt x="782" y="577"/>
                  <a:pt x="764" y="583"/>
                </a:cubicBezTo>
                <a:cubicBezTo>
                  <a:pt x="756" y="585"/>
                  <a:pt x="749" y="587"/>
                  <a:pt x="742" y="590"/>
                </a:cubicBezTo>
                <a:cubicBezTo>
                  <a:pt x="731" y="593"/>
                  <a:pt x="730" y="600"/>
                  <a:pt x="739" y="607"/>
                </a:cubicBezTo>
                <a:cubicBezTo>
                  <a:pt x="744" y="611"/>
                  <a:pt x="749" y="615"/>
                  <a:pt x="753" y="619"/>
                </a:cubicBezTo>
                <a:cubicBezTo>
                  <a:pt x="785" y="649"/>
                  <a:pt x="818" y="677"/>
                  <a:pt x="850" y="707"/>
                </a:cubicBezTo>
                <a:cubicBezTo>
                  <a:pt x="871" y="728"/>
                  <a:pt x="893" y="747"/>
                  <a:pt x="916" y="767"/>
                </a:cubicBezTo>
                <a:cubicBezTo>
                  <a:pt x="917" y="769"/>
                  <a:pt x="919" y="770"/>
                  <a:pt x="921" y="772"/>
                </a:cubicBezTo>
                <a:cubicBezTo>
                  <a:pt x="940" y="796"/>
                  <a:pt x="964" y="814"/>
                  <a:pt x="987" y="834"/>
                </a:cubicBezTo>
                <a:cubicBezTo>
                  <a:pt x="991" y="837"/>
                  <a:pt x="995" y="841"/>
                  <a:pt x="996" y="846"/>
                </a:cubicBezTo>
                <a:cubicBezTo>
                  <a:pt x="998" y="853"/>
                  <a:pt x="1002" y="858"/>
                  <a:pt x="1007" y="863"/>
                </a:cubicBezTo>
                <a:cubicBezTo>
                  <a:pt x="1022" y="878"/>
                  <a:pt x="1030" y="895"/>
                  <a:pt x="1034" y="914"/>
                </a:cubicBezTo>
                <a:cubicBezTo>
                  <a:pt x="1034" y="915"/>
                  <a:pt x="1034" y="916"/>
                  <a:pt x="1034" y="917"/>
                </a:cubicBezTo>
                <a:cubicBezTo>
                  <a:pt x="1030" y="928"/>
                  <a:pt x="1027" y="939"/>
                  <a:pt x="1019" y="948"/>
                </a:cubicBezTo>
                <a:cubicBezTo>
                  <a:pt x="1010" y="957"/>
                  <a:pt x="1001" y="965"/>
                  <a:pt x="993" y="974"/>
                </a:cubicBezTo>
                <a:cubicBezTo>
                  <a:pt x="988" y="979"/>
                  <a:pt x="984" y="983"/>
                  <a:pt x="978" y="986"/>
                </a:cubicBezTo>
                <a:cubicBezTo>
                  <a:pt x="959" y="994"/>
                  <a:pt x="940" y="1003"/>
                  <a:pt x="921" y="1011"/>
                </a:cubicBezTo>
                <a:cubicBezTo>
                  <a:pt x="920" y="1012"/>
                  <a:pt x="918" y="1013"/>
                  <a:pt x="916" y="1014"/>
                </a:cubicBezTo>
                <a:cubicBezTo>
                  <a:pt x="901" y="1022"/>
                  <a:pt x="890" y="1021"/>
                  <a:pt x="877" y="1011"/>
                </a:cubicBezTo>
                <a:cubicBezTo>
                  <a:pt x="875" y="1009"/>
                  <a:pt x="873" y="1008"/>
                  <a:pt x="870" y="1007"/>
                </a:cubicBezTo>
                <a:cubicBezTo>
                  <a:pt x="863" y="1003"/>
                  <a:pt x="857" y="998"/>
                  <a:pt x="852" y="991"/>
                </a:cubicBezTo>
                <a:cubicBezTo>
                  <a:pt x="846" y="983"/>
                  <a:pt x="840" y="974"/>
                  <a:pt x="831" y="970"/>
                </a:cubicBezTo>
                <a:cubicBezTo>
                  <a:pt x="823" y="966"/>
                  <a:pt x="817" y="959"/>
                  <a:pt x="810" y="955"/>
                </a:cubicBezTo>
                <a:cubicBezTo>
                  <a:pt x="806" y="953"/>
                  <a:pt x="804" y="951"/>
                  <a:pt x="801" y="948"/>
                </a:cubicBezTo>
                <a:cubicBezTo>
                  <a:pt x="792" y="940"/>
                  <a:pt x="784" y="932"/>
                  <a:pt x="772" y="927"/>
                </a:cubicBezTo>
                <a:cubicBezTo>
                  <a:pt x="765" y="924"/>
                  <a:pt x="759" y="918"/>
                  <a:pt x="753" y="912"/>
                </a:cubicBezTo>
                <a:cubicBezTo>
                  <a:pt x="741" y="899"/>
                  <a:pt x="727" y="886"/>
                  <a:pt x="713" y="874"/>
                </a:cubicBezTo>
                <a:cubicBezTo>
                  <a:pt x="705" y="867"/>
                  <a:pt x="698" y="857"/>
                  <a:pt x="693" y="848"/>
                </a:cubicBezTo>
                <a:cubicBezTo>
                  <a:pt x="689" y="842"/>
                  <a:pt x="686" y="836"/>
                  <a:pt x="680" y="832"/>
                </a:cubicBezTo>
                <a:cubicBezTo>
                  <a:pt x="676" y="829"/>
                  <a:pt x="673" y="825"/>
                  <a:pt x="670" y="820"/>
                </a:cubicBezTo>
                <a:cubicBezTo>
                  <a:pt x="667" y="814"/>
                  <a:pt x="662" y="811"/>
                  <a:pt x="657" y="807"/>
                </a:cubicBezTo>
                <a:cubicBezTo>
                  <a:pt x="643" y="796"/>
                  <a:pt x="629" y="785"/>
                  <a:pt x="616" y="772"/>
                </a:cubicBezTo>
                <a:cubicBezTo>
                  <a:pt x="606" y="762"/>
                  <a:pt x="597" y="752"/>
                  <a:pt x="585" y="744"/>
                </a:cubicBezTo>
                <a:cubicBezTo>
                  <a:pt x="578" y="739"/>
                  <a:pt x="572" y="733"/>
                  <a:pt x="565" y="727"/>
                </a:cubicBezTo>
                <a:close/>
                <a:moveTo>
                  <a:pt x="264" y="952"/>
                </a:moveTo>
                <a:lnTo>
                  <a:pt x="264" y="952"/>
                </a:lnTo>
                <a:cubicBezTo>
                  <a:pt x="279" y="935"/>
                  <a:pt x="295" y="919"/>
                  <a:pt x="308" y="902"/>
                </a:cubicBezTo>
                <a:cubicBezTo>
                  <a:pt x="327" y="876"/>
                  <a:pt x="347" y="851"/>
                  <a:pt x="368" y="827"/>
                </a:cubicBezTo>
                <a:cubicBezTo>
                  <a:pt x="386" y="806"/>
                  <a:pt x="403" y="783"/>
                  <a:pt x="421" y="762"/>
                </a:cubicBezTo>
                <a:cubicBezTo>
                  <a:pt x="436" y="744"/>
                  <a:pt x="451" y="725"/>
                  <a:pt x="468" y="708"/>
                </a:cubicBezTo>
                <a:cubicBezTo>
                  <a:pt x="489" y="687"/>
                  <a:pt x="512" y="668"/>
                  <a:pt x="530" y="645"/>
                </a:cubicBezTo>
                <a:cubicBezTo>
                  <a:pt x="531" y="644"/>
                  <a:pt x="532" y="643"/>
                  <a:pt x="533" y="642"/>
                </a:cubicBezTo>
                <a:cubicBezTo>
                  <a:pt x="538" y="643"/>
                  <a:pt x="543" y="644"/>
                  <a:pt x="548" y="643"/>
                </a:cubicBezTo>
                <a:cubicBezTo>
                  <a:pt x="564" y="642"/>
                  <a:pt x="576" y="648"/>
                  <a:pt x="587" y="659"/>
                </a:cubicBezTo>
                <a:cubicBezTo>
                  <a:pt x="597" y="668"/>
                  <a:pt x="607" y="676"/>
                  <a:pt x="617" y="685"/>
                </a:cubicBezTo>
                <a:cubicBezTo>
                  <a:pt x="626" y="694"/>
                  <a:pt x="635" y="702"/>
                  <a:pt x="644" y="711"/>
                </a:cubicBezTo>
                <a:cubicBezTo>
                  <a:pt x="656" y="726"/>
                  <a:pt x="669" y="739"/>
                  <a:pt x="684" y="751"/>
                </a:cubicBezTo>
                <a:cubicBezTo>
                  <a:pt x="686" y="752"/>
                  <a:pt x="687" y="754"/>
                  <a:pt x="688" y="755"/>
                </a:cubicBezTo>
                <a:cubicBezTo>
                  <a:pt x="720" y="786"/>
                  <a:pt x="751" y="817"/>
                  <a:pt x="783" y="848"/>
                </a:cubicBezTo>
                <a:cubicBezTo>
                  <a:pt x="795" y="859"/>
                  <a:pt x="807" y="871"/>
                  <a:pt x="820" y="883"/>
                </a:cubicBezTo>
                <a:cubicBezTo>
                  <a:pt x="829" y="892"/>
                  <a:pt x="838" y="902"/>
                  <a:pt x="850" y="909"/>
                </a:cubicBezTo>
                <a:cubicBezTo>
                  <a:pt x="865" y="917"/>
                  <a:pt x="879" y="928"/>
                  <a:pt x="893" y="939"/>
                </a:cubicBezTo>
                <a:cubicBezTo>
                  <a:pt x="895" y="941"/>
                  <a:pt x="898" y="942"/>
                  <a:pt x="901" y="943"/>
                </a:cubicBezTo>
                <a:cubicBezTo>
                  <a:pt x="910" y="948"/>
                  <a:pt x="913" y="948"/>
                  <a:pt x="920" y="941"/>
                </a:cubicBezTo>
                <a:cubicBezTo>
                  <a:pt x="926" y="934"/>
                  <a:pt x="933" y="928"/>
                  <a:pt x="941" y="922"/>
                </a:cubicBezTo>
                <a:cubicBezTo>
                  <a:pt x="946" y="919"/>
                  <a:pt x="949" y="915"/>
                  <a:pt x="954" y="910"/>
                </a:cubicBezTo>
                <a:cubicBezTo>
                  <a:pt x="946" y="897"/>
                  <a:pt x="938" y="884"/>
                  <a:pt x="930" y="871"/>
                </a:cubicBezTo>
                <a:cubicBezTo>
                  <a:pt x="929" y="869"/>
                  <a:pt x="928" y="868"/>
                  <a:pt x="926" y="867"/>
                </a:cubicBezTo>
                <a:cubicBezTo>
                  <a:pt x="906" y="854"/>
                  <a:pt x="892" y="834"/>
                  <a:pt x="875" y="818"/>
                </a:cubicBezTo>
                <a:cubicBezTo>
                  <a:pt x="869" y="813"/>
                  <a:pt x="863" y="809"/>
                  <a:pt x="857" y="804"/>
                </a:cubicBezTo>
                <a:cubicBezTo>
                  <a:pt x="852" y="800"/>
                  <a:pt x="846" y="797"/>
                  <a:pt x="842" y="793"/>
                </a:cubicBezTo>
                <a:cubicBezTo>
                  <a:pt x="837" y="786"/>
                  <a:pt x="830" y="780"/>
                  <a:pt x="822" y="777"/>
                </a:cubicBezTo>
                <a:cubicBezTo>
                  <a:pt x="813" y="772"/>
                  <a:pt x="806" y="766"/>
                  <a:pt x="801" y="758"/>
                </a:cubicBezTo>
                <a:cubicBezTo>
                  <a:pt x="799" y="755"/>
                  <a:pt x="796" y="751"/>
                  <a:pt x="793" y="748"/>
                </a:cubicBezTo>
                <a:cubicBezTo>
                  <a:pt x="772" y="736"/>
                  <a:pt x="756" y="718"/>
                  <a:pt x="740" y="700"/>
                </a:cubicBezTo>
                <a:cubicBezTo>
                  <a:pt x="734" y="693"/>
                  <a:pt x="728" y="688"/>
                  <a:pt x="720" y="683"/>
                </a:cubicBezTo>
                <a:cubicBezTo>
                  <a:pt x="705" y="675"/>
                  <a:pt x="691" y="665"/>
                  <a:pt x="682" y="650"/>
                </a:cubicBezTo>
                <a:cubicBezTo>
                  <a:pt x="678" y="644"/>
                  <a:pt x="673" y="639"/>
                  <a:pt x="668" y="634"/>
                </a:cubicBezTo>
                <a:cubicBezTo>
                  <a:pt x="660" y="626"/>
                  <a:pt x="651" y="618"/>
                  <a:pt x="643" y="611"/>
                </a:cubicBezTo>
                <a:cubicBezTo>
                  <a:pt x="641" y="604"/>
                  <a:pt x="641" y="597"/>
                  <a:pt x="638" y="592"/>
                </a:cubicBezTo>
                <a:cubicBezTo>
                  <a:pt x="633" y="583"/>
                  <a:pt x="633" y="574"/>
                  <a:pt x="632" y="566"/>
                </a:cubicBezTo>
                <a:cubicBezTo>
                  <a:pt x="630" y="559"/>
                  <a:pt x="631" y="549"/>
                  <a:pt x="639" y="546"/>
                </a:cubicBezTo>
                <a:cubicBezTo>
                  <a:pt x="651" y="541"/>
                  <a:pt x="660" y="531"/>
                  <a:pt x="673" y="527"/>
                </a:cubicBezTo>
                <a:cubicBezTo>
                  <a:pt x="685" y="522"/>
                  <a:pt x="696" y="517"/>
                  <a:pt x="709" y="516"/>
                </a:cubicBezTo>
                <a:cubicBezTo>
                  <a:pt x="721" y="515"/>
                  <a:pt x="733" y="511"/>
                  <a:pt x="743" y="501"/>
                </a:cubicBezTo>
                <a:cubicBezTo>
                  <a:pt x="755" y="489"/>
                  <a:pt x="767" y="476"/>
                  <a:pt x="779" y="463"/>
                </a:cubicBezTo>
                <a:cubicBezTo>
                  <a:pt x="790" y="451"/>
                  <a:pt x="801" y="439"/>
                  <a:pt x="812" y="426"/>
                </a:cubicBezTo>
                <a:cubicBezTo>
                  <a:pt x="824" y="413"/>
                  <a:pt x="836" y="399"/>
                  <a:pt x="848" y="386"/>
                </a:cubicBezTo>
                <a:cubicBezTo>
                  <a:pt x="866" y="365"/>
                  <a:pt x="884" y="344"/>
                  <a:pt x="902" y="325"/>
                </a:cubicBezTo>
                <a:cubicBezTo>
                  <a:pt x="922" y="303"/>
                  <a:pt x="943" y="283"/>
                  <a:pt x="963" y="262"/>
                </a:cubicBezTo>
                <a:cubicBezTo>
                  <a:pt x="977" y="249"/>
                  <a:pt x="991" y="235"/>
                  <a:pt x="1001" y="218"/>
                </a:cubicBezTo>
                <a:cubicBezTo>
                  <a:pt x="1008" y="206"/>
                  <a:pt x="1013" y="193"/>
                  <a:pt x="1014" y="179"/>
                </a:cubicBezTo>
                <a:cubicBezTo>
                  <a:pt x="1014" y="156"/>
                  <a:pt x="1008" y="134"/>
                  <a:pt x="1001" y="113"/>
                </a:cubicBezTo>
                <a:cubicBezTo>
                  <a:pt x="999" y="108"/>
                  <a:pt x="994" y="103"/>
                  <a:pt x="989" y="101"/>
                </a:cubicBezTo>
                <a:cubicBezTo>
                  <a:pt x="982" y="97"/>
                  <a:pt x="974" y="96"/>
                  <a:pt x="966" y="94"/>
                </a:cubicBezTo>
                <a:cubicBezTo>
                  <a:pt x="964" y="93"/>
                  <a:pt x="962" y="94"/>
                  <a:pt x="961" y="95"/>
                </a:cubicBezTo>
                <a:cubicBezTo>
                  <a:pt x="953" y="100"/>
                  <a:pt x="943" y="105"/>
                  <a:pt x="937" y="112"/>
                </a:cubicBezTo>
                <a:cubicBezTo>
                  <a:pt x="927" y="123"/>
                  <a:pt x="914" y="132"/>
                  <a:pt x="909" y="147"/>
                </a:cubicBezTo>
                <a:cubicBezTo>
                  <a:pt x="908" y="150"/>
                  <a:pt x="905" y="152"/>
                  <a:pt x="903" y="154"/>
                </a:cubicBezTo>
                <a:cubicBezTo>
                  <a:pt x="900" y="157"/>
                  <a:pt x="898" y="160"/>
                  <a:pt x="896" y="163"/>
                </a:cubicBezTo>
                <a:cubicBezTo>
                  <a:pt x="884" y="180"/>
                  <a:pt x="874" y="198"/>
                  <a:pt x="858" y="211"/>
                </a:cubicBezTo>
                <a:cubicBezTo>
                  <a:pt x="856" y="213"/>
                  <a:pt x="855" y="215"/>
                  <a:pt x="854" y="217"/>
                </a:cubicBezTo>
                <a:cubicBezTo>
                  <a:pt x="852" y="221"/>
                  <a:pt x="851" y="224"/>
                  <a:pt x="849" y="227"/>
                </a:cubicBezTo>
                <a:cubicBezTo>
                  <a:pt x="840" y="239"/>
                  <a:pt x="832" y="250"/>
                  <a:pt x="824" y="261"/>
                </a:cubicBezTo>
                <a:cubicBezTo>
                  <a:pt x="822" y="262"/>
                  <a:pt x="820" y="264"/>
                  <a:pt x="818" y="265"/>
                </a:cubicBezTo>
                <a:cubicBezTo>
                  <a:pt x="806" y="274"/>
                  <a:pt x="795" y="284"/>
                  <a:pt x="787" y="298"/>
                </a:cubicBezTo>
                <a:cubicBezTo>
                  <a:pt x="784" y="302"/>
                  <a:pt x="780" y="305"/>
                  <a:pt x="777" y="309"/>
                </a:cubicBezTo>
                <a:cubicBezTo>
                  <a:pt x="760" y="330"/>
                  <a:pt x="742" y="349"/>
                  <a:pt x="725" y="369"/>
                </a:cubicBezTo>
                <a:cubicBezTo>
                  <a:pt x="710" y="386"/>
                  <a:pt x="694" y="401"/>
                  <a:pt x="680" y="420"/>
                </a:cubicBezTo>
                <a:cubicBezTo>
                  <a:pt x="674" y="428"/>
                  <a:pt x="666" y="436"/>
                  <a:pt x="660" y="444"/>
                </a:cubicBezTo>
                <a:cubicBezTo>
                  <a:pt x="654" y="452"/>
                  <a:pt x="648" y="461"/>
                  <a:pt x="641" y="468"/>
                </a:cubicBezTo>
                <a:cubicBezTo>
                  <a:pt x="632" y="477"/>
                  <a:pt x="622" y="484"/>
                  <a:pt x="614" y="494"/>
                </a:cubicBezTo>
                <a:cubicBezTo>
                  <a:pt x="606" y="502"/>
                  <a:pt x="597" y="509"/>
                  <a:pt x="586" y="513"/>
                </a:cubicBezTo>
                <a:cubicBezTo>
                  <a:pt x="562" y="524"/>
                  <a:pt x="563" y="523"/>
                  <a:pt x="539" y="512"/>
                </a:cubicBezTo>
                <a:cubicBezTo>
                  <a:pt x="523" y="505"/>
                  <a:pt x="511" y="493"/>
                  <a:pt x="499" y="482"/>
                </a:cubicBezTo>
                <a:cubicBezTo>
                  <a:pt x="493" y="476"/>
                  <a:pt x="488" y="469"/>
                  <a:pt x="483" y="463"/>
                </a:cubicBezTo>
                <a:cubicBezTo>
                  <a:pt x="477" y="457"/>
                  <a:pt x="472" y="450"/>
                  <a:pt x="466" y="443"/>
                </a:cubicBezTo>
                <a:cubicBezTo>
                  <a:pt x="461" y="439"/>
                  <a:pt x="457" y="434"/>
                  <a:pt x="453" y="430"/>
                </a:cubicBezTo>
                <a:cubicBezTo>
                  <a:pt x="439" y="416"/>
                  <a:pt x="423" y="407"/>
                  <a:pt x="409" y="394"/>
                </a:cubicBezTo>
                <a:cubicBezTo>
                  <a:pt x="396" y="380"/>
                  <a:pt x="391" y="364"/>
                  <a:pt x="394" y="346"/>
                </a:cubicBezTo>
                <a:cubicBezTo>
                  <a:pt x="396" y="330"/>
                  <a:pt x="397" y="313"/>
                  <a:pt x="405" y="298"/>
                </a:cubicBezTo>
                <a:cubicBezTo>
                  <a:pt x="407" y="295"/>
                  <a:pt x="407" y="291"/>
                  <a:pt x="408" y="287"/>
                </a:cubicBezTo>
                <a:cubicBezTo>
                  <a:pt x="409" y="278"/>
                  <a:pt x="407" y="270"/>
                  <a:pt x="400" y="263"/>
                </a:cubicBezTo>
                <a:cubicBezTo>
                  <a:pt x="390" y="253"/>
                  <a:pt x="381" y="242"/>
                  <a:pt x="370" y="232"/>
                </a:cubicBezTo>
                <a:cubicBezTo>
                  <a:pt x="355" y="216"/>
                  <a:pt x="339" y="199"/>
                  <a:pt x="326" y="181"/>
                </a:cubicBezTo>
                <a:cubicBezTo>
                  <a:pt x="305" y="152"/>
                  <a:pt x="284" y="124"/>
                  <a:pt x="263" y="96"/>
                </a:cubicBezTo>
                <a:cubicBezTo>
                  <a:pt x="263" y="95"/>
                  <a:pt x="261" y="95"/>
                  <a:pt x="259" y="95"/>
                </a:cubicBezTo>
                <a:cubicBezTo>
                  <a:pt x="253" y="105"/>
                  <a:pt x="247" y="116"/>
                  <a:pt x="240" y="128"/>
                </a:cubicBezTo>
                <a:cubicBezTo>
                  <a:pt x="244" y="135"/>
                  <a:pt x="252" y="140"/>
                  <a:pt x="259" y="147"/>
                </a:cubicBezTo>
                <a:cubicBezTo>
                  <a:pt x="265" y="152"/>
                  <a:pt x="271" y="158"/>
                  <a:pt x="277" y="164"/>
                </a:cubicBezTo>
                <a:cubicBezTo>
                  <a:pt x="289" y="177"/>
                  <a:pt x="301" y="191"/>
                  <a:pt x="314" y="204"/>
                </a:cubicBezTo>
                <a:cubicBezTo>
                  <a:pt x="327" y="217"/>
                  <a:pt x="334" y="232"/>
                  <a:pt x="336" y="250"/>
                </a:cubicBezTo>
                <a:cubicBezTo>
                  <a:pt x="336" y="256"/>
                  <a:pt x="335" y="260"/>
                  <a:pt x="331" y="264"/>
                </a:cubicBezTo>
                <a:cubicBezTo>
                  <a:pt x="322" y="271"/>
                  <a:pt x="313" y="279"/>
                  <a:pt x="300" y="279"/>
                </a:cubicBezTo>
                <a:cubicBezTo>
                  <a:pt x="290" y="273"/>
                  <a:pt x="282" y="264"/>
                  <a:pt x="274" y="255"/>
                </a:cubicBezTo>
                <a:cubicBezTo>
                  <a:pt x="262" y="239"/>
                  <a:pt x="251" y="223"/>
                  <a:pt x="238" y="207"/>
                </a:cubicBezTo>
                <a:cubicBezTo>
                  <a:pt x="226" y="192"/>
                  <a:pt x="213" y="178"/>
                  <a:pt x="200" y="162"/>
                </a:cubicBezTo>
                <a:cubicBezTo>
                  <a:pt x="190" y="169"/>
                  <a:pt x="184" y="177"/>
                  <a:pt x="179" y="187"/>
                </a:cubicBezTo>
                <a:cubicBezTo>
                  <a:pt x="180" y="189"/>
                  <a:pt x="180" y="191"/>
                  <a:pt x="182" y="192"/>
                </a:cubicBezTo>
                <a:cubicBezTo>
                  <a:pt x="197" y="209"/>
                  <a:pt x="212" y="227"/>
                  <a:pt x="229" y="244"/>
                </a:cubicBezTo>
                <a:cubicBezTo>
                  <a:pt x="245" y="259"/>
                  <a:pt x="257" y="278"/>
                  <a:pt x="272" y="293"/>
                </a:cubicBezTo>
                <a:cubicBezTo>
                  <a:pt x="274" y="295"/>
                  <a:pt x="276" y="297"/>
                  <a:pt x="276" y="300"/>
                </a:cubicBezTo>
                <a:cubicBezTo>
                  <a:pt x="279" y="307"/>
                  <a:pt x="281" y="315"/>
                  <a:pt x="276" y="321"/>
                </a:cubicBezTo>
                <a:cubicBezTo>
                  <a:pt x="264" y="335"/>
                  <a:pt x="249" y="337"/>
                  <a:pt x="234" y="328"/>
                </a:cubicBezTo>
                <a:cubicBezTo>
                  <a:pt x="224" y="322"/>
                  <a:pt x="215" y="312"/>
                  <a:pt x="206" y="306"/>
                </a:cubicBezTo>
                <a:cubicBezTo>
                  <a:pt x="189" y="295"/>
                  <a:pt x="178" y="280"/>
                  <a:pt x="163" y="269"/>
                </a:cubicBezTo>
                <a:cubicBezTo>
                  <a:pt x="160" y="266"/>
                  <a:pt x="158" y="263"/>
                  <a:pt x="156" y="260"/>
                </a:cubicBezTo>
                <a:cubicBezTo>
                  <a:pt x="152" y="248"/>
                  <a:pt x="143" y="243"/>
                  <a:pt x="133" y="235"/>
                </a:cubicBezTo>
                <a:cubicBezTo>
                  <a:pt x="122" y="248"/>
                  <a:pt x="111" y="260"/>
                  <a:pt x="99" y="273"/>
                </a:cubicBezTo>
                <a:cubicBezTo>
                  <a:pt x="113" y="289"/>
                  <a:pt x="127" y="303"/>
                  <a:pt x="140" y="319"/>
                </a:cubicBezTo>
                <a:cubicBezTo>
                  <a:pt x="152" y="336"/>
                  <a:pt x="168" y="348"/>
                  <a:pt x="182" y="362"/>
                </a:cubicBezTo>
                <a:cubicBezTo>
                  <a:pt x="196" y="377"/>
                  <a:pt x="212" y="387"/>
                  <a:pt x="227" y="399"/>
                </a:cubicBezTo>
                <a:cubicBezTo>
                  <a:pt x="232" y="404"/>
                  <a:pt x="239" y="406"/>
                  <a:pt x="246" y="408"/>
                </a:cubicBezTo>
                <a:cubicBezTo>
                  <a:pt x="253" y="410"/>
                  <a:pt x="261" y="410"/>
                  <a:pt x="268" y="411"/>
                </a:cubicBezTo>
                <a:cubicBezTo>
                  <a:pt x="277" y="413"/>
                  <a:pt x="285" y="411"/>
                  <a:pt x="292" y="409"/>
                </a:cubicBezTo>
                <a:cubicBezTo>
                  <a:pt x="300" y="407"/>
                  <a:pt x="307" y="408"/>
                  <a:pt x="314" y="408"/>
                </a:cubicBezTo>
                <a:cubicBezTo>
                  <a:pt x="320" y="407"/>
                  <a:pt x="325" y="403"/>
                  <a:pt x="331" y="400"/>
                </a:cubicBezTo>
                <a:cubicBezTo>
                  <a:pt x="337" y="403"/>
                  <a:pt x="344" y="406"/>
                  <a:pt x="350" y="411"/>
                </a:cubicBezTo>
                <a:cubicBezTo>
                  <a:pt x="369" y="424"/>
                  <a:pt x="387" y="439"/>
                  <a:pt x="401" y="458"/>
                </a:cubicBezTo>
                <a:cubicBezTo>
                  <a:pt x="415" y="477"/>
                  <a:pt x="432" y="492"/>
                  <a:pt x="447" y="510"/>
                </a:cubicBezTo>
                <a:cubicBezTo>
                  <a:pt x="456" y="521"/>
                  <a:pt x="466" y="530"/>
                  <a:pt x="476" y="540"/>
                </a:cubicBezTo>
                <a:cubicBezTo>
                  <a:pt x="485" y="550"/>
                  <a:pt x="492" y="561"/>
                  <a:pt x="489" y="576"/>
                </a:cubicBezTo>
                <a:cubicBezTo>
                  <a:pt x="489" y="577"/>
                  <a:pt x="489" y="578"/>
                  <a:pt x="490" y="579"/>
                </a:cubicBezTo>
                <a:cubicBezTo>
                  <a:pt x="493" y="585"/>
                  <a:pt x="492" y="590"/>
                  <a:pt x="488" y="595"/>
                </a:cubicBezTo>
                <a:cubicBezTo>
                  <a:pt x="484" y="600"/>
                  <a:pt x="482" y="607"/>
                  <a:pt x="478" y="610"/>
                </a:cubicBezTo>
                <a:cubicBezTo>
                  <a:pt x="468" y="615"/>
                  <a:pt x="464" y="624"/>
                  <a:pt x="461" y="634"/>
                </a:cubicBezTo>
                <a:cubicBezTo>
                  <a:pt x="460" y="638"/>
                  <a:pt x="459" y="643"/>
                  <a:pt x="457" y="646"/>
                </a:cubicBezTo>
                <a:cubicBezTo>
                  <a:pt x="447" y="659"/>
                  <a:pt x="438" y="671"/>
                  <a:pt x="428" y="683"/>
                </a:cubicBezTo>
                <a:cubicBezTo>
                  <a:pt x="422" y="691"/>
                  <a:pt x="415" y="697"/>
                  <a:pt x="409" y="704"/>
                </a:cubicBezTo>
                <a:cubicBezTo>
                  <a:pt x="393" y="722"/>
                  <a:pt x="380" y="742"/>
                  <a:pt x="365" y="761"/>
                </a:cubicBezTo>
                <a:cubicBezTo>
                  <a:pt x="353" y="776"/>
                  <a:pt x="345" y="794"/>
                  <a:pt x="331" y="808"/>
                </a:cubicBezTo>
                <a:cubicBezTo>
                  <a:pt x="322" y="818"/>
                  <a:pt x="314" y="829"/>
                  <a:pt x="306" y="839"/>
                </a:cubicBezTo>
                <a:cubicBezTo>
                  <a:pt x="297" y="852"/>
                  <a:pt x="290" y="866"/>
                  <a:pt x="276" y="875"/>
                </a:cubicBezTo>
                <a:cubicBezTo>
                  <a:pt x="272" y="878"/>
                  <a:pt x="267" y="882"/>
                  <a:pt x="264" y="887"/>
                </a:cubicBezTo>
                <a:cubicBezTo>
                  <a:pt x="257" y="900"/>
                  <a:pt x="244" y="908"/>
                  <a:pt x="235" y="920"/>
                </a:cubicBezTo>
                <a:cubicBezTo>
                  <a:pt x="239" y="935"/>
                  <a:pt x="251" y="943"/>
                  <a:pt x="264" y="95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Freeform 137"/>
          <p:cNvSpPr>
            <a:spLocks noEditPoints="1"/>
          </p:cNvSpPr>
          <p:nvPr userDrawn="1"/>
        </p:nvSpPr>
        <p:spPr bwMode="auto">
          <a:xfrm>
            <a:off x="916394" y="3768923"/>
            <a:ext cx="722313" cy="674688"/>
          </a:xfrm>
          <a:custGeom>
            <a:avLst/>
            <a:gdLst>
              <a:gd name="T0" fmla="*/ 594 w 1180"/>
              <a:gd name="T1" fmla="*/ 921 h 1103"/>
              <a:gd name="T2" fmla="*/ 375 w 1180"/>
              <a:gd name="T3" fmla="*/ 1092 h 1103"/>
              <a:gd name="T4" fmla="*/ 294 w 1180"/>
              <a:gd name="T5" fmla="*/ 924 h 1103"/>
              <a:gd name="T6" fmla="*/ 492 w 1180"/>
              <a:gd name="T7" fmla="*/ 634 h 1103"/>
              <a:gd name="T8" fmla="*/ 319 w 1180"/>
              <a:gd name="T9" fmla="*/ 537 h 1103"/>
              <a:gd name="T10" fmla="*/ 147 w 1180"/>
              <a:gd name="T11" fmla="*/ 630 h 1103"/>
              <a:gd name="T12" fmla="*/ 28 w 1180"/>
              <a:gd name="T13" fmla="*/ 424 h 1103"/>
              <a:gd name="T14" fmla="*/ 204 w 1180"/>
              <a:gd name="T15" fmla="*/ 168 h 1103"/>
              <a:gd name="T16" fmla="*/ 295 w 1180"/>
              <a:gd name="T17" fmla="*/ 125 h 1103"/>
              <a:gd name="T18" fmla="*/ 459 w 1180"/>
              <a:gd name="T19" fmla="*/ 49 h 1103"/>
              <a:gd name="T20" fmla="*/ 590 w 1180"/>
              <a:gd name="T21" fmla="*/ 62 h 1103"/>
              <a:gd name="T22" fmla="*/ 588 w 1180"/>
              <a:gd name="T23" fmla="*/ 200 h 1103"/>
              <a:gd name="T24" fmla="*/ 625 w 1180"/>
              <a:gd name="T25" fmla="*/ 420 h 1103"/>
              <a:gd name="T26" fmla="*/ 706 w 1180"/>
              <a:gd name="T27" fmla="*/ 338 h 1103"/>
              <a:gd name="T28" fmla="*/ 686 w 1180"/>
              <a:gd name="T29" fmla="*/ 170 h 1103"/>
              <a:gd name="T30" fmla="*/ 977 w 1180"/>
              <a:gd name="T31" fmla="*/ 46 h 1103"/>
              <a:gd name="T32" fmla="*/ 895 w 1180"/>
              <a:gd name="T33" fmla="*/ 203 h 1103"/>
              <a:gd name="T34" fmla="*/ 983 w 1180"/>
              <a:gd name="T35" fmla="*/ 210 h 1103"/>
              <a:gd name="T36" fmla="*/ 1108 w 1180"/>
              <a:gd name="T37" fmla="*/ 123 h 1103"/>
              <a:gd name="T38" fmla="*/ 1142 w 1180"/>
              <a:gd name="T39" fmla="*/ 360 h 1103"/>
              <a:gd name="T40" fmla="*/ 971 w 1180"/>
              <a:gd name="T41" fmla="*/ 503 h 1103"/>
              <a:gd name="T42" fmla="*/ 875 w 1180"/>
              <a:gd name="T43" fmla="*/ 518 h 1103"/>
              <a:gd name="T44" fmla="*/ 1114 w 1180"/>
              <a:gd name="T45" fmla="*/ 767 h 1103"/>
              <a:gd name="T46" fmla="*/ 1154 w 1180"/>
              <a:gd name="T47" fmla="*/ 901 h 1103"/>
              <a:gd name="T48" fmla="*/ 1047 w 1180"/>
              <a:gd name="T49" fmla="*/ 1010 h 1103"/>
              <a:gd name="T50" fmla="*/ 884 w 1180"/>
              <a:gd name="T51" fmla="*/ 935 h 1103"/>
              <a:gd name="T52" fmla="*/ 693 w 1180"/>
              <a:gd name="T53" fmla="*/ 779 h 1103"/>
              <a:gd name="T54" fmla="*/ 823 w 1180"/>
              <a:gd name="T55" fmla="*/ 450 h 1103"/>
              <a:gd name="T56" fmla="*/ 989 w 1180"/>
              <a:gd name="T57" fmla="*/ 407 h 1103"/>
              <a:gd name="T58" fmla="*/ 1087 w 1180"/>
              <a:gd name="T59" fmla="*/ 225 h 1103"/>
              <a:gd name="T60" fmla="*/ 1051 w 1180"/>
              <a:gd name="T61" fmla="*/ 247 h 1103"/>
              <a:gd name="T62" fmla="*/ 813 w 1180"/>
              <a:gd name="T63" fmla="*/ 221 h 1103"/>
              <a:gd name="T64" fmla="*/ 887 w 1180"/>
              <a:gd name="T65" fmla="*/ 91 h 1103"/>
              <a:gd name="T66" fmla="*/ 776 w 1180"/>
              <a:gd name="T67" fmla="*/ 306 h 1103"/>
              <a:gd name="T68" fmla="*/ 686 w 1180"/>
              <a:gd name="T69" fmla="*/ 521 h 1103"/>
              <a:gd name="T70" fmla="*/ 481 w 1180"/>
              <a:gd name="T71" fmla="*/ 418 h 1103"/>
              <a:gd name="T72" fmla="*/ 424 w 1180"/>
              <a:gd name="T73" fmla="*/ 275 h 1103"/>
              <a:gd name="T74" fmla="*/ 523 w 1180"/>
              <a:gd name="T75" fmla="*/ 106 h 1103"/>
              <a:gd name="T76" fmla="*/ 320 w 1180"/>
              <a:gd name="T77" fmla="*/ 214 h 1103"/>
              <a:gd name="T78" fmla="*/ 248 w 1180"/>
              <a:gd name="T79" fmla="*/ 250 h 1103"/>
              <a:gd name="T80" fmla="*/ 99 w 1180"/>
              <a:gd name="T81" fmla="*/ 469 h 1103"/>
              <a:gd name="T82" fmla="*/ 206 w 1180"/>
              <a:gd name="T83" fmla="*/ 556 h 1103"/>
              <a:gd name="T84" fmla="*/ 359 w 1180"/>
              <a:gd name="T85" fmla="*/ 408 h 1103"/>
              <a:gd name="T86" fmla="*/ 563 w 1180"/>
              <a:gd name="T87" fmla="*/ 572 h 1103"/>
              <a:gd name="T88" fmla="*/ 587 w 1180"/>
              <a:gd name="T89" fmla="*/ 656 h 1103"/>
              <a:gd name="T90" fmla="*/ 376 w 1180"/>
              <a:gd name="T91" fmla="*/ 950 h 1103"/>
              <a:gd name="T92" fmla="*/ 483 w 1180"/>
              <a:gd name="T93" fmla="*/ 947 h 1103"/>
              <a:gd name="T94" fmla="*/ 644 w 1180"/>
              <a:gd name="T95" fmla="*/ 704 h 1103"/>
              <a:gd name="T96" fmla="*/ 719 w 1180"/>
              <a:gd name="T97" fmla="*/ 685 h 1103"/>
              <a:gd name="T98" fmla="*/ 1029 w 1180"/>
              <a:gd name="T99" fmla="*/ 906 h 1103"/>
              <a:gd name="T100" fmla="*/ 1013 w 1180"/>
              <a:gd name="T101" fmla="*/ 803 h 1103"/>
              <a:gd name="T102" fmla="*/ 770 w 1180"/>
              <a:gd name="T103" fmla="*/ 635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0" h="1103">
                <a:moveTo>
                  <a:pt x="693" y="779"/>
                </a:moveTo>
                <a:lnTo>
                  <a:pt x="693" y="779"/>
                </a:lnTo>
                <a:cubicBezTo>
                  <a:pt x="679" y="794"/>
                  <a:pt x="667" y="811"/>
                  <a:pt x="656" y="827"/>
                </a:cubicBezTo>
                <a:cubicBezTo>
                  <a:pt x="635" y="858"/>
                  <a:pt x="615" y="890"/>
                  <a:pt x="594" y="921"/>
                </a:cubicBezTo>
                <a:cubicBezTo>
                  <a:pt x="575" y="950"/>
                  <a:pt x="556" y="979"/>
                  <a:pt x="536" y="1008"/>
                </a:cubicBezTo>
                <a:cubicBezTo>
                  <a:pt x="522" y="1029"/>
                  <a:pt x="504" y="1047"/>
                  <a:pt x="487" y="1065"/>
                </a:cubicBezTo>
                <a:cubicBezTo>
                  <a:pt x="469" y="1085"/>
                  <a:pt x="444" y="1095"/>
                  <a:pt x="418" y="1100"/>
                </a:cubicBezTo>
                <a:cubicBezTo>
                  <a:pt x="403" y="1103"/>
                  <a:pt x="389" y="1101"/>
                  <a:pt x="375" y="1092"/>
                </a:cubicBezTo>
                <a:cubicBezTo>
                  <a:pt x="354" y="1079"/>
                  <a:pt x="335" y="1062"/>
                  <a:pt x="319" y="1044"/>
                </a:cubicBezTo>
                <a:cubicBezTo>
                  <a:pt x="309" y="1033"/>
                  <a:pt x="300" y="1020"/>
                  <a:pt x="299" y="1004"/>
                </a:cubicBezTo>
                <a:cubicBezTo>
                  <a:pt x="292" y="992"/>
                  <a:pt x="292" y="978"/>
                  <a:pt x="289" y="964"/>
                </a:cubicBezTo>
                <a:cubicBezTo>
                  <a:pt x="286" y="951"/>
                  <a:pt x="288" y="937"/>
                  <a:pt x="294" y="924"/>
                </a:cubicBezTo>
                <a:cubicBezTo>
                  <a:pt x="297" y="916"/>
                  <a:pt x="300" y="908"/>
                  <a:pt x="304" y="900"/>
                </a:cubicBezTo>
                <a:cubicBezTo>
                  <a:pt x="325" y="866"/>
                  <a:pt x="345" y="831"/>
                  <a:pt x="369" y="799"/>
                </a:cubicBezTo>
                <a:cubicBezTo>
                  <a:pt x="395" y="766"/>
                  <a:pt x="420" y="731"/>
                  <a:pt x="447" y="698"/>
                </a:cubicBezTo>
                <a:cubicBezTo>
                  <a:pt x="463" y="678"/>
                  <a:pt x="477" y="656"/>
                  <a:pt x="492" y="634"/>
                </a:cubicBezTo>
                <a:cubicBezTo>
                  <a:pt x="495" y="630"/>
                  <a:pt x="494" y="624"/>
                  <a:pt x="490" y="621"/>
                </a:cubicBezTo>
                <a:cubicBezTo>
                  <a:pt x="465" y="601"/>
                  <a:pt x="440" y="580"/>
                  <a:pt x="414" y="560"/>
                </a:cubicBezTo>
                <a:cubicBezTo>
                  <a:pt x="399" y="549"/>
                  <a:pt x="382" y="540"/>
                  <a:pt x="368" y="528"/>
                </a:cubicBezTo>
                <a:cubicBezTo>
                  <a:pt x="340" y="504"/>
                  <a:pt x="340" y="506"/>
                  <a:pt x="319" y="537"/>
                </a:cubicBezTo>
                <a:cubicBezTo>
                  <a:pt x="306" y="557"/>
                  <a:pt x="292" y="576"/>
                  <a:pt x="279" y="596"/>
                </a:cubicBezTo>
                <a:cubicBezTo>
                  <a:pt x="268" y="613"/>
                  <a:pt x="255" y="628"/>
                  <a:pt x="241" y="642"/>
                </a:cubicBezTo>
                <a:cubicBezTo>
                  <a:pt x="230" y="653"/>
                  <a:pt x="216" y="656"/>
                  <a:pt x="203" y="651"/>
                </a:cubicBezTo>
                <a:cubicBezTo>
                  <a:pt x="184" y="645"/>
                  <a:pt x="165" y="640"/>
                  <a:pt x="147" y="630"/>
                </a:cubicBezTo>
                <a:cubicBezTo>
                  <a:pt x="104" y="606"/>
                  <a:pt x="67" y="575"/>
                  <a:pt x="35" y="538"/>
                </a:cubicBezTo>
                <a:cubicBezTo>
                  <a:pt x="22" y="523"/>
                  <a:pt x="11" y="506"/>
                  <a:pt x="3" y="488"/>
                </a:cubicBezTo>
                <a:cubicBezTo>
                  <a:pt x="0" y="480"/>
                  <a:pt x="0" y="473"/>
                  <a:pt x="3" y="466"/>
                </a:cubicBezTo>
                <a:cubicBezTo>
                  <a:pt x="10" y="451"/>
                  <a:pt x="17" y="437"/>
                  <a:pt x="28" y="424"/>
                </a:cubicBezTo>
                <a:cubicBezTo>
                  <a:pt x="49" y="399"/>
                  <a:pt x="67" y="372"/>
                  <a:pt x="82" y="343"/>
                </a:cubicBezTo>
                <a:cubicBezTo>
                  <a:pt x="105" y="301"/>
                  <a:pt x="133" y="263"/>
                  <a:pt x="162" y="226"/>
                </a:cubicBezTo>
                <a:cubicBezTo>
                  <a:pt x="170" y="215"/>
                  <a:pt x="179" y="204"/>
                  <a:pt x="187" y="193"/>
                </a:cubicBezTo>
                <a:cubicBezTo>
                  <a:pt x="193" y="185"/>
                  <a:pt x="199" y="177"/>
                  <a:pt x="204" y="168"/>
                </a:cubicBezTo>
                <a:cubicBezTo>
                  <a:pt x="209" y="157"/>
                  <a:pt x="217" y="147"/>
                  <a:pt x="226" y="138"/>
                </a:cubicBezTo>
                <a:cubicBezTo>
                  <a:pt x="239" y="125"/>
                  <a:pt x="256" y="120"/>
                  <a:pt x="273" y="118"/>
                </a:cubicBezTo>
                <a:cubicBezTo>
                  <a:pt x="277" y="118"/>
                  <a:pt x="281" y="119"/>
                  <a:pt x="284" y="120"/>
                </a:cubicBezTo>
                <a:cubicBezTo>
                  <a:pt x="288" y="121"/>
                  <a:pt x="291" y="123"/>
                  <a:pt x="295" y="125"/>
                </a:cubicBezTo>
                <a:cubicBezTo>
                  <a:pt x="315" y="136"/>
                  <a:pt x="335" y="136"/>
                  <a:pt x="356" y="129"/>
                </a:cubicBezTo>
                <a:cubicBezTo>
                  <a:pt x="364" y="127"/>
                  <a:pt x="371" y="125"/>
                  <a:pt x="377" y="120"/>
                </a:cubicBezTo>
                <a:cubicBezTo>
                  <a:pt x="388" y="111"/>
                  <a:pt x="401" y="102"/>
                  <a:pt x="412" y="92"/>
                </a:cubicBezTo>
                <a:cubicBezTo>
                  <a:pt x="428" y="78"/>
                  <a:pt x="443" y="63"/>
                  <a:pt x="459" y="49"/>
                </a:cubicBezTo>
                <a:cubicBezTo>
                  <a:pt x="469" y="40"/>
                  <a:pt x="479" y="31"/>
                  <a:pt x="485" y="18"/>
                </a:cubicBezTo>
                <a:cubicBezTo>
                  <a:pt x="490" y="5"/>
                  <a:pt x="517" y="0"/>
                  <a:pt x="528" y="8"/>
                </a:cubicBezTo>
                <a:cubicBezTo>
                  <a:pt x="535" y="13"/>
                  <a:pt x="543" y="18"/>
                  <a:pt x="548" y="25"/>
                </a:cubicBezTo>
                <a:cubicBezTo>
                  <a:pt x="559" y="40"/>
                  <a:pt x="573" y="52"/>
                  <a:pt x="590" y="62"/>
                </a:cubicBezTo>
                <a:cubicBezTo>
                  <a:pt x="602" y="69"/>
                  <a:pt x="613" y="80"/>
                  <a:pt x="624" y="90"/>
                </a:cubicBezTo>
                <a:cubicBezTo>
                  <a:pt x="637" y="101"/>
                  <a:pt x="639" y="115"/>
                  <a:pt x="633" y="131"/>
                </a:cubicBezTo>
                <a:cubicBezTo>
                  <a:pt x="632" y="133"/>
                  <a:pt x="631" y="136"/>
                  <a:pt x="630" y="138"/>
                </a:cubicBezTo>
                <a:cubicBezTo>
                  <a:pt x="616" y="159"/>
                  <a:pt x="605" y="181"/>
                  <a:pt x="588" y="200"/>
                </a:cubicBezTo>
                <a:cubicBezTo>
                  <a:pt x="558" y="234"/>
                  <a:pt x="529" y="268"/>
                  <a:pt x="502" y="304"/>
                </a:cubicBezTo>
                <a:cubicBezTo>
                  <a:pt x="500" y="308"/>
                  <a:pt x="498" y="313"/>
                  <a:pt x="495" y="317"/>
                </a:cubicBezTo>
                <a:cubicBezTo>
                  <a:pt x="499" y="322"/>
                  <a:pt x="502" y="326"/>
                  <a:pt x="506" y="329"/>
                </a:cubicBezTo>
                <a:cubicBezTo>
                  <a:pt x="545" y="359"/>
                  <a:pt x="585" y="390"/>
                  <a:pt x="625" y="420"/>
                </a:cubicBezTo>
                <a:cubicBezTo>
                  <a:pt x="631" y="425"/>
                  <a:pt x="636" y="424"/>
                  <a:pt x="641" y="418"/>
                </a:cubicBezTo>
                <a:cubicBezTo>
                  <a:pt x="644" y="415"/>
                  <a:pt x="646" y="412"/>
                  <a:pt x="648" y="409"/>
                </a:cubicBezTo>
                <a:cubicBezTo>
                  <a:pt x="662" y="393"/>
                  <a:pt x="675" y="376"/>
                  <a:pt x="688" y="360"/>
                </a:cubicBezTo>
                <a:cubicBezTo>
                  <a:pt x="695" y="352"/>
                  <a:pt x="701" y="344"/>
                  <a:pt x="706" y="338"/>
                </a:cubicBezTo>
                <a:cubicBezTo>
                  <a:pt x="707" y="328"/>
                  <a:pt x="702" y="322"/>
                  <a:pt x="698" y="316"/>
                </a:cubicBezTo>
                <a:cubicBezTo>
                  <a:pt x="685" y="288"/>
                  <a:pt x="678" y="260"/>
                  <a:pt x="677" y="229"/>
                </a:cubicBezTo>
                <a:cubicBezTo>
                  <a:pt x="677" y="217"/>
                  <a:pt x="677" y="204"/>
                  <a:pt x="681" y="192"/>
                </a:cubicBezTo>
                <a:cubicBezTo>
                  <a:pt x="683" y="185"/>
                  <a:pt x="684" y="177"/>
                  <a:pt x="686" y="170"/>
                </a:cubicBezTo>
                <a:cubicBezTo>
                  <a:pt x="698" y="113"/>
                  <a:pt x="730" y="71"/>
                  <a:pt x="781" y="43"/>
                </a:cubicBezTo>
                <a:cubicBezTo>
                  <a:pt x="823" y="20"/>
                  <a:pt x="884" y="6"/>
                  <a:pt x="933" y="18"/>
                </a:cubicBezTo>
                <a:cubicBezTo>
                  <a:pt x="940" y="20"/>
                  <a:pt x="947" y="23"/>
                  <a:pt x="953" y="28"/>
                </a:cubicBezTo>
                <a:cubicBezTo>
                  <a:pt x="961" y="34"/>
                  <a:pt x="969" y="40"/>
                  <a:pt x="977" y="46"/>
                </a:cubicBezTo>
                <a:cubicBezTo>
                  <a:pt x="981" y="49"/>
                  <a:pt x="983" y="54"/>
                  <a:pt x="983" y="59"/>
                </a:cubicBezTo>
                <a:cubicBezTo>
                  <a:pt x="983" y="76"/>
                  <a:pt x="979" y="91"/>
                  <a:pt x="970" y="105"/>
                </a:cubicBezTo>
                <a:cubicBezTo>
                  <a:pt x="962" y="117"/>
                  <a:pt x="955" y="128"/>
                  <a:pt x="945" y="138"/>
                </a:cubicBezTo>
                <a:cubicBezTo>
                  <a:pt x="926" y="157"/>
                  <a:pt x="910" y="180"/>
                  <a:pt x="895" y="203"/>
                </a:cubicBezTo>
                <a:cubicBezTo>
                  <a:pt x="894" y="205"/>
                  <a:pt x="895" y="209"/>
                  <a:pt x="896" y="210"/>
                </a:cubicBezTo>
                <a:cubicBezTo>
                  <a:pt x="901" y="215"/>
                  <a:pt x="907" y="220"/>
                  <a:pt x="913" y="225"/>
                </a:cubicBezTo>
                <a:cubicBezTo>
                  <a:pt x="936" y="246"/>
                  <a:pt x="943" y="246"/>
                  <a:pt x="966" y="223"/>
                </a:cubicBezTo>
                <a:cubicBezTo>
                  <a:pt x="971" y="218"/>
                  <a:pt x="977" y="213"/>
                  <a:pt x="983" y="210"/>
                </a:cubicBezTo>
                <a:cubicBezTo>
                  <a:pt x="989" y="207"/>
                  <a:pt x="994" y="203"/>
                  <a:pt x="996" y="197"/>
                </a:cubicBezTo>
                <a:cubicBezTo>
                  <a:pt x="1006" y="173"/>
                  <a:pt x="1024" y="155"/>
                  <a:pt x="1038" y="135"/>
                </a:cubicBezTo>
                <a:cubicBezTo>
                  <a:pt x="1041" y="131"/>
                  <a:pt x="1045" y="128"/>
                  <a:pt x="1049" y="125"/>
                </a:cubicBezTo>
                <a:cubicBezTo>
                  <a:pt x="1067" y="111"/>
                  <a:pt x="1090" y="110"/>
                  <a:pt x="1108" y="123"/>
                </a:cubicBezTo>
                <a:cubicBezTo>
                  <a:pt x="1112" y="126"/>
                  <a:pt x="1117" y="128"/>
                  <a:pt x="1120" y="132"/>
                </a:cubicBezTo>
                <a:cubicBezTo>
                  <a:pt x="1138" y="156"/>
                  <a:pt x="1156" y="180"/>
                  <a:pt x="1162" y="210"/>
                </a:cubicBezTo>
                <a:cubicBezTo>
                  <a:pt x="1169" y="242"/>
                  <a:pt x="1169" y="251"/>
                  <a:pt x="1162" y="284"/>
                </a:cubicBezTo>
                <a:cubicBezTo>
                  <a:pt x="1156" y="310"/>
                  <a:pt x="1152" y="336"/>
                  <a:pt x="1142" y="360"/>
                </a:cubicBezTo>
                <a:cubicBezTo>
                  <a:pt x="1130" y="393"/>
                  <a:pt x="1111" y="419"/>
                  <a:pt x="1085" y="442"/>
                </a:cubicBezTo>
                <a:cubicBezTo>
                  <a:pt x="1061" y="465"/>
                  <a:pt x="1033" y="480"/>
                  <a:pt x="1004" y="495"/>
                </a:cubicBezTo>
                <a:cubicBezTo>
                  <a:pt x="998" y="498"/>
                  <a:pt x="992" y="499"/>
                  <a:pt x="986" y="501"/>
                </a:cubicBezTo>
                <a:cubicBezTo>
                  <a:pt x="981" y="502"/>
                  <a:pt x="976" y="501"/>
                  <a:pt x="971" y="503"/>
                </a:cubicBezTo>
                <a:cubicBezTo>
                  <a:pt x="952" y="510"/>
                  <a:pt x="932" y="508"/>
                  <a:pt x="912" y="504"/>
                </a:cubicBezTo>
                <a:cubicBezTo>
                  <a:pt x="909" y="503"/>
                  <a:pt x="905" y="502"/>
                  <a:pt x="901" y="501"/>
                </a:cubicBezTo>
                <a:cubicBezTo>
                  <a:pt x="895" y="500"/>
                  <a:pt x="889" y="501"/>
                  <a:pt x="885" y="507"/>
                </a:cubicBezTo>
                <a:cubicBezTo>
                  <a:pt x="881" y="510"/>
                  <a:pt x="878" y="514"/>
                  <a:pt x="875" y="518"/>
                </a:cubicBezTo>
                <a:cubicBezTo>
                  <a:pt x="865" y="534"/>
                  <a:pt x="854" y="549"/>
                  <a:pt x="844" y="565"/>
                </a:cubicBezTo>
                <a:cubicBezTo>
                  <a:pt x="843" y="567"/>
                  <a:pt x="844" y="570"/>
                  <a:pt x="844" y="574"/>
                </a:cubicBezTo>
                <a:cubicBezTo>
                  <a:pt x="875" y="597"/>
                  <a:pt x="907" y="622"/>
                  <a:pt x="940" y="644"/>
                </a:cubicBezTo>
                <a:cubicBezTo>
                  <a:pt x="1000" y="683"/>
                  <a:pt x="1057" y="726"/>
                  <a:pt x="1114" y="767"/>
                </a:cubicBezTo>
                <a:cubicBezTo>
                  <a:pt x="1136" y="783"/>
                  <a:pt x="1156" y="800"/>
                  <a:pt x="1171" y="821"/>
                </a:cubicBezTo>
                <a:cubicBezTo>
                  <a:pt x="1176" y="829"/>
                  <a:pt x="1179" y="837"/>
                  <a:pt x="1180" y="846"/>
                </a:cubicBezTo>
                <a:cubicBezTo>
                  <a:pt x="1180" y="857"/>
                  <a:pt x="1178" y="868"/>
                  <a:pt x="1168" y="876"/>
                </a:cubicBezTo>
                <a:cubicBezTo>
                  <a:pt x="1159" y="882"/>
                  <a:pt x="1155" y="890"/>
                  <a:pt x="1154" y="901"/>
                </a:cubicBezTo>
                <a:cubicBezTo>
                  <a:pt x="1153" y="915"/>
                  <a:pt x="1146" y="927"/>
                  <a:pt x="1134" y="936"/>
                </a:cubicBezTo>
                <a:cubicBezTo>
                  <a:pt x="1126" y="943"/>
                  <a:pt x="1117" y="951"/>
                  <a:pt x="1110" y="959"/>
                </a:cubicBezTo>
                <a:cubicBezTo>
                  <a:pt x="1099" y="975"/>
                  <a:pt x="1085" y="986"/>
                  <a:pt x="1067" y="994"/>
                </a:cubicBezTo>
                <a:cubicBezTo>
                  <a:pt x="1059" y="997"/>
                  <a:pt x="1053" y="1003"/>
                  <a:pt x="1047" y="1010"/>
                </a:cubicBezTo>
                <a:cubicBezTo>
                  <a:pt x="1037" y="1024"/>
                  <a:pt x="1016" y="1029"/>
                  <a:pt x="1000" y="1023"/>
                </a:cubicBezTo>
                <a:cubicBezTo>
                  <a:pt x="993" y="1020"/>
                  <a:pt x="986" y="1017"/>
                  <a:pt x="980" y="1013"/>
                </a:cubicBezTo>
                <a:cubicBezTo>
                  <a:pt x="967" y="1003"/>
                  <a:pt x="953" y="994"/>
                  <a:pt x="941" y="983"/>
                </a:cubicBezTo>
                <a:cubicBezTo>
                  <a:pt x="923" y="966"/>
                  <a:pt x="903" y="951"/>
                  <a:pt x="884" y="935"/>
                </a:cubicBezTo>
                <a:cubicBezTo>
                  <a:pt x="875" y="928"/>
                  <a:pt x="866" y="922"/>
                  <a:pt x="858" y="914"/>
                </a:cubicBezTo>
                <a:cubicBezTo>
                  <a:pt x="822" y="879"/>
                  <a:pt x="782" y="849"/>
                  <a:pt x="744" y="816"/>
                </a:cubicBezTo>
                <a:cubicBezTo>
                  <a:pt x="735" y="808"/>
                  <a:pt x="725" y="800"/>
                  <a:pt x="716" y="792"/>
                </a:cubicBezTo>
                <a:cubicBezTo>
                  <a:pt x="709" y="786"/>
                  <a:pt x="702" y="782"/>
                  <a:pt x="693" y="779"/>
                </a:cubicBezTo>
                <a:close/>
                <a:moveTo>
                  <a:pt x="738" y="566"/>
                </a:moveTo>
                <a:lnTo>
                  <a:pt x="738" y="566"/>
                </a:lnTo>
                <a:cubicBezTo>
                  <a:pt x="760" y="536"/>
                  <a:pt x="782" y="504"/>
                  <a:pt x="804" y="473"/>
                </a:cubicBezTo>
                <a:cubicBezTo>
                  <a:pt x="810" y="465"/>
                  <a:pt x="816" y="457"/>
                  <a:pt x="823" y="450"/>
                </a:cubicBezTo>
                <a:cubicBezTo>
                  <a:pt x="841" y="433"/>
                  <a:pt x="860" y="421"/>
                  <a:pt x="887" y="426"/>
                </a:cubicBezTo>
                <a:cubicBezTo>
                  <a:pt x="897" y="427"/>
                  <a:pt x="907" y="428"/>
                  <a:pt x="917" y="429"/>
                </a:cubicBezTo>
                <a:cubicBezTo>
                  <a:pt x="939" y="430"/>
                  <a:pt x="962" y="431"/>
                  <a:pt x="979" y="413"/>
                </a:cubicBezTo>
                <a:cubicBezTo>
                  <a:pt x="982" y="410"/>
                  <a:pt x="985" y="408"/>
                  <a:pt x="989" y="407"/>
                </a:cubicBezTo>
                <a:cubicBezTo>
                  <a:pt x="1011" y="397"/>
                  <a:pt x="1027" y="378"/>
                  <a:pt x="1043" y="361"/>
                </a:cubicBezTo>
                <a:cubicBezTo>
                  <a:pt x="1056" y="348"/>
                  <a:pt x="1065" y="331"/>
                  <a:pt x="1071" y="313"/>
                </a:cubicBezTo>
                <a:cubicBezTo>
                  <a:pt x="1079" y="288"/>
                  <a:pt x="1083" y="262"/>
                  <a:pt x="1087" y="236"/>
                </a:cubicBezTo>
                <a:cubicBezTo>
                  <a:pt x="1088" y="233"/>
                  <a:pt x="1087" y="229"/>
                  <a:pt x="1087" y="225"/>
                </a:cubicBezTo>
                <a:cubicBezTo>
                  <a:pt x="1087" y="224"/>
                  <a:pt x="1087" y="223"/>
                  <a:pt x="1086" y="221"/>
                </a:cubicBezTo>
                <a:cubicBezTo>
                  <a:pt x="1086" y="218"/>
                  <a:pt x="1085" y="214"/>
                  <a:pt x="1081" y="213"/>
                </a:cubicBezTo>
                <a:cubicBezTo>
                  <a:pt x="1077" y="211"/>
                  <a:pt x="1073" y="213"/>
                  <a:pt x="1071" y="216"/>
                </a:cubicBezTo>
                <a:cubicBezTo>
                  <a:pt x="1064" y="226"/>
                  <a:pt x="1057" y="236"/>
                  <a:pt x="1051" y="247"/>
                </a:cubicBezTo>
                <a:cubicBezTo>
                  <a:pt x="1032" y="279"/>
                  <a:pt x="1008" y="304"/>
                  <a:pt x="972" y="318"/>
                </a:cubicBezTo>
                <a:cubicBezTo>
                  <a:pt x="949" y="326"/>
                  <a:pt x="929" y="323"/>
                  <a:pt x="911" y="312"/>
                </a:cubicBezTo>
                <a:cubicBezTo>
                  <a:pt x="893" y="303"/>
                  <a:pt x="878" y="290"/>
                  <a:pt x="862" y="278"/>
                </a:cubicBezTo>
                <a:cubicBezTo>
                  <a:pt x="842" y="262"/>
                  <a:pt x="826" y="243"/>
                  <a:pt x="813" y="221"/>
                </a:cubicBezTo>
                <a:cubicBezTo>
                  <a:pt x="808" y="212"/>
                  <a:pt x="807" y="202"/>
                  <a:pt x="813" y="193"/>
                </a:cubicBezTo>
                <a:cubicBezTo>
                  <a:pt x="821" y="180"/>
                  <a:pt x="828" y="167"/>
                  <a:pt x="839" y="156"/>
                </a:cubicBezTo>
                <a:cubicBezTo>
                  <a:pt x="857" y="137"/>
                  <a:pt x="869" y="114"/>
                  <a:pt x="887" y="94"/>
                </a:cubicBezTo>
                <a:cubicBezTo>
                  <a:pt x="888" y="94"/>
                  <a:pt x="888" y="91"/>
                  <a:pt x="887" y="91"/>
                </a:cubicBezTo>
                <a:cubicBezTo>
                  <a:pt x="886" y="89"/>
                  <a:pt x="883" y="87"/>
                  <a:pt x="882" y="87"/>
                </a:cubicBezTo>
                <a:cubicBezTo>
                  <a:pt x="866" y="91"/>
                  <a:pt x="850" y="94"/>
                  <a:pt x="835" y="101"/>
                </a:cubicBezTo>
                <a:cubicBezTo>
                  <a:pt x="797" y="117"/>
                  <a:pt x="773" y="146"/>
                  <a:pt x="760" y="185"/>
                </a:cubicBezTo>
                <a:cubicBezTo>
                  <a:pt x="746" y="228"/>
                  <a:pt x="750" y="268"/>
                  <a:pt x="776" y="306"/>
                </a:cubicBezTo>
                <a:cubicBezTo>
                  <a:pt x="781" y="313"/>
                  <a:pt x="786" y="321"/>
                  <a:pt x="790" y="328"/>
                </a:cubicBezTo>
                <a:cubicBezTo>
                  <a:pt x="799" y="345"/>
                  <a:pt x="797" y="363"/>
                  <a:pt x="786" y="378"/>
                </a:cubicBezTo>
                <a:cubicBezTo>
                  <a:pt x="773" y="397"/>
                  <a:pt x="758" y="416"/>
                  <a:pt x="743" y="434"/>
                </a:cubicBezTo>
                <a:cubicBezTo>
                  <a:pt x="720" y="461"/>
                  <a:pt x="698" y="488"/>
                  <a:pt x="686" y="521"/>
                </a:cubicBezTo>
                <a:cubicBezTo>
                  <a:pt x="684" y="529"/>
                  <a:pt x="677" y="533"/>
                  <a:pt x="670" y="535"/>
                </a:cubicBezTo>
                <a:cubicBezTo>
                  <a:pt x="655" y="540"/>
                  <a:pt x="640" y="538"/>
                  <a:pt x="627" y="528"/>
                </a:cubicBezTo>
                <a:cubicBezTo>
                  <a:pt x="605" y="513"/>
                  <a:pt x="583" y="496"/>
                  <a:pt x="562" y="479"/>
                </a:cubicBezTo>
                <a:cubicBezTo>
                  <a:pt x="536" y="458"/>
                  <a:pt x="509" y="437"/>
                  <a:pt x="481" y="418"/>
                </a:cubicBezTo>
                <a:cubicBezTo>
                  <a:pt x="460" y="404"/>
                  <a:pt x="442" y="387"/>
                  <a:pt x="423" y="371"/>
                </a:cubicBezTo>
                <a:cubicBezTo>
                  <a:pt x="412" y="363"/>
                  <a:pt x="408" y="351"/>
                  <a:pt x="407" y="338"/>
                </a:cubicBezTo>
                <a:cubicBezTo>
                  <a:pt x="407" y="325"/>
                  <a:pt x="408" y="311"/>
                  <a:pt x="411" y="298"/>
                </a:cubicBezTo>
                <a:cubicBezTo>
                  <a:pt x="413" y="290"/>
                  <a:pt x="419" y="282"/>
                  <a:pt x="424" y="275"/>
                </a:cubicBezTo>
                <a:cubicBezTo>
                  <a:pt x="451" y="241"/>
                  <a:pt x="478" y="207"/>
                  <a:pt x="507" y="174"/>
                </a:cubicBezTo>
                <a:cubicBezTo>
                  <a:pt x="519" y="161"/>
                  <a:pt x="528" y="146"/>
                  <a:pt x="538" y="132"/>
                </a:cubicBezTo>
                <a:cubicBezTo>
                  <a:pt x="541" y="129"/>
                  <a:pt x="540" y="121"/>
                  <a:pt x="537" y="118"/>
                </a:cubicBezTo>
                <a:cubicBezTo>
                  <a:pt x="533" y="114"/>
                  <a:pt x="528" y="110"/>
                  <a:pt x="523" y="106"/>
                </a:cubicBezTo>
                <a:cubicBezTo>
                  <a:pt x="519" y="103"/>
                  <a:pt x="513" y="103"/>
                  <a:pt x="509" y="107"/>
                </a:cubicBezTo>
                <a:cubicBezTo>
                  <a:pt x="497" y="120"/>
                  <a:pt x="484" y="131"/>
                  <a:pt x="473" y="145"/>
                </a:cubicBezTo>
                <a:cubicBezTo>
                  <a:pt x="455" y="167"/>
                  <a:pt x="433" y="183"/>
                  <a:pt x="410" y="198"/>
                </a:cubicBezTo>
                <a:cubicBezTo>
                  <a:pt x="383" y="215"/>
                  <a:pt x="353" y="222"/>
                  <a:pt x="320" y="214"/>
                </a:cubicBezTo>
                <a:cubicBezTo>
                  <a:pt x="317" y="213"/>
                  <a:pt x="313" y="212"/>
                  <a:pt x="310" y="211"/>
                </a:cubicBezTo>
                <a:cubicBezTo>
                  <a:pt x="305" y="210"/>
                  <a:pt x="300" y="209"/>
                  <a:pt x="295" y="207"/>
                </a:cubicBezTo>
                <a:cubicBezTo>
                  <a:pt x="288" y="205"/>
                  <a:pt x="283" y="207"/>
                  <a:pt x="279" y="212"/>
                </a:cubicBezTo>
                <a:cubicBezTo>
                  <a:pt x="268" y="224"/>
                  <a:pt x="259" y="238"/>
                  <a:pt x="248" y="250"/>
                </a:cubicBezTo>
                <a:cubicBezTo>
                  <a:pt x="226" y="276"/>
                  <a:pt x="208" y="304"/>
                  <a:pt x="188" y="331"/>
                </a:cubicBezTo>
                <a:cubicBezTo>
                  <a:pt x="172" y="352"/>
                  <a:pt x="158" y="374"/>
                  <a:pt x="147" y="398"/>
                </a:cubicBezTo>
                <a:cubicBezTo>
                  <a:pt x="144" y="404"/>
                  <a:pt x="141" y="409"/>
                  <a:pt x="137" y="414"/>
                </a:cubicBezTo>
                <a:cubicBezTo>
                  <a:pt x="125" y="432"/>
                  <a:pt x="112" y="451"/>
                  <a:pt x="99" y="469"/>
                </a:cubicBezTo>
                <a:cubicBezTo>
                  <a:pt x="95" y="474"/>
                  <a:pt x="96" y="482"/>
                  <a:pt x="99" y="487"/>
                </a:cubicBezTo>
                <a:cubicBezTo>
                  <a:pt x="123" y="517"/>
                  <a:pt x="152" y="539"/>
                  <a:pt x="186" y="557"/>
                </a:cubicBezTo>
                <a:cubicBezTo>
                  <a:pt x="188" y="558"/>
                  <a:pt x="190" y="559"/>
                  <a:pt x="193" y="560"/>
                </a:cubicBezTo>
                <a:cubicBezTo>
                  <a:pt x="197" y="562"/>
                  <a:pt x="203" y="560"/>
                  <a:pt x="206" y="556"/>
                </a:cubicBezTo>
                <a:cubicBezTo>
                  <a:pt x="211" y="547"/>
                  <a:pt x="216" y="539"/>
                  <a:pt x="221" y="530"/>
                </a:cubicBezTo>
                <a:cubicBezTo>
                  <a:pt x="244" y="491"/>
                  <a:pt x="273" y="456"/>
                  <a:pt x="301" y="421"/>
                </a:cubicBezTo>
                <a:cubicBezTo>
                  <a:pt x="307" y="413"/>
                  <a:pt x="315" y="407"/>
                  <a:pt x="324" y="403"/>
                </a:cubicBezTo>
                <a:cubicBezTo>
                  <a:pt x="337" y="398"/>
                  <a:pt x="349" y="399"/>
                  <a:pt x="359" y="408"/>
                </a:cubicBezTo>
                <a:cubicBezTo>
                  <a:pt x="363" y="411"/>
                  <a:pt x="367" y="415"/>
                  <a:pt x="370" y="418"/>
                </a:cubicBezTo>
                <a:cubicBezTo>
                  <a:pt x="379" y="430"/>
                  <a:pt x="391" y="439"/>
                  <a:pt x="404" y="448"/>
                </a:cubicBezTo>
                <a:cubicBezTo>
                  <a:pt x="415" y="456"/>
                  <a:pt x="426" y="464"/>
                  <a:pt x="437" y="472"/>
                </a:cubicBezTo>
                <a:cubicBezTo>
                  <a:pt x="481" y="503"/>
                  <a:pt x="522" y="538"/>
                  <a:pt x="563" y="572"/>
                </a:cubicBezTo>
                <a:cubicBezTo>
                  <a:pt x="569" y="577"/>
                  <a:pt x="573" y="583"/>
                  <a:pt x="579" y="588"/>
                </a:cubicBezTo>
                <a:cubicBezTo>
                  <a:pt x="587" y="595"/>
                  <a:pt x="592" y="604"/>
                  <a:pt x="598" y="612"/>
                </a:cubicBezTo>
                <a:cubicBezTo>
                  <a:pt x="604" y="620"/>
                  <a:pt x="602" y="628"/>
                  <a:pt x="598" y="636"/>
                </a:cubicBezTo>
                <a:cubicBezTo>
                  <a:pt x="595" y="643"/>
                  <a:pt x="591" y="650"/>
                  <a:pt x="587" y="656"/>
                </a:cubicBezTo>
                <a:cubicBezTo>
                  <a:pt x="570" y="679"/>
                  <a:pt x="554" y="703"/>
                  <a:pt x="537" y="725"/>
                </a:cubicBezTo>
                <a:cubicBezTo>
                  <a:pt x="517" y="750"/>
                  <a:pt x="497" y="774"/>
                  <a:pt x="477" y="798"/>
                </a:cubicBezTo>
                <a:cubicBezTo>
                  <a:pt x="441" y="840"/>
                  <a:pt x="412" y="886"/>
                  <a:pt x="382" y="932"/>
                </a:cubicBezTo>
                <a:cubicBezTo>
                  <a:pt x="379" y="937"/>
                  <a:pt x="376" y="944"/>
                  <a:pt x="376" y="950"/>
                </a:cubicBezTo>
                <a:cubicBezTo>
                  <a:pt x="374" y="979"/>
                  <a:pt x="384" y="1004"/>
                  <a:pt x="410" y="1020"/>
                </a:cubicBezTo>
                <a:cubicBezTo>
                  <a:pt x="414" y="1023"/>
                  <a:pt x="420" y="1022"/>
                  <a:pt x="424" y="1019"/>
                </a:cubicBezTo>
                <a:cubicBezTo>
                  <a:pt x="427" y="1015"/>
                  <a:pt x="432" y="1012"/>
                  <a:pt x="435" y="1009"/>
                </a:cubicBezTo>
                <a:cubicBezTo>
                  <a:pt x="451" y="988"/>
                  <a:pt x="470" y="969"/>
                  <a:pt x="483" y="947"/>
                </a:cubicBezTo>
                <a:cubicBezTo>
                  <a:pt x="494" y="928"/>
                  <a:pt x="506" y="911"/>
                  <a:pt x="520" y="895"/>
                </a:cubicBezTo>
                <a:cubicBezTo>
                  <a:pt x="526" y="888"/>
                  <a:pt x="530" y="878"/>
                  <a:pt x="536" y="870"/>
                </a:cubicBezTo>
                <a:cubicBezTo>
                  <a:pt x="555" y="839"/>
                  <a:pt x="573" y="807"/>
                  <a:pt x="594" y="778"/>
                </a:cubicBezTo>
                <a:cubicBezTo>
                  <a:pt x="611" y="753"/>
                  <a:pt x="628" y="729"/>
                  <a:pt x="644" y="704"/>
                </a:cubicBezTo>
                <a:cubicBezTo>
                  <a:pt x="646" y="700"/>
                  <a:pt x="648" y="697"/>
                  <a:pt x="650" y="694"/>
                </a:cubicBezTo>
                <a:cubicBezTo>
                  <a:pt x="656" y="687"/>
                  <a:pt x="663" y="682"/>
                  <a:pt x="672" y="681"/>
                </a:cubicBezTo>
                <a:cubicBezTo>
                  <a:pt x="677" y="681"/>
                  <a:pt x="682" y="681"/>
                  <a:pt x="687" y="679"/>
                </a:cubicBezTo>
                <a:cubicBezTo>
                  <a:pt x="699" y="676"/>
                  <a:pt x="709" y="679"/>
                  <a:pt x="719" y="685"/>
                </a:cubicBezTo>
                <a:cubicBezTo>
                  <a:pt x="725" y="689"/>
                  <a:pt x="731" y="694"/>
                  <a:pt x="737" y="699"/>
                </a:cubicBezTo>
                <a:cubicBezTo>
                  <a:pt x="757" y="715"/>
                  <a:pt x="778" y="732"/>
                  <a:pt x="798" y="749"/>
                </a:cubicBezTo>
                <a:cubicBezTo>
                  <a:pt x="861" y="802"/>
                  <a:pt x="924" y="855"/>
                  <a:pt x="988" y="907"/>
                </a:cubicBezTo>
                <a:cubicBezTo>
                  <a:pt x="1008" y="924"/>
                  <a:pt x="1010" y="929"/>
                  <a:pt x="1029" y="906"/>
                </a:cubicBezTo>
                <a:cubicBezTo>
                  <a:pt x="1033" y="901"/>
                  <a:pt x="1040" y="897"/>
                  <a:pt x="1046" y="892"/>
                </a:cubicBezTo>
                <a:cubicBezTo>
                  <a:pt x="1052" y="886"/>
                  <a:pt x="1059" y="880"/>
                  <a:pt x="1064" y="873"/>
                </a:cubicBezTo>
                <a:cubicBezTo>
                  <a:pt x="1080" y="855"/>
                  <a:pt x="1081" y="853"/>
                  <a:pt x="1061" y="839"/>
                </a:cubicBezTo>
                <a:cubicBezTo>
                  <a:pt x="1045" y="827"/>
                  <a:pt x="1030" y="814"/>
                  <a:pt x="1013" y="803"/>
                </a:cubicBezTo>
                <a:cubicBezTo>
                  <a:pt x="984" y="782"/>
                  <a:pt x="954" y="761"/>
                  <a:pt x="924" y="741"/>
                </a:cubicBezTo>
                <a:cubicBezTo>
                  <a:pt x="916" y="735"/>
                  <a:pt x="907" y="730"/>
                  <a:pt x="899" y="724"/>
                </a:cubicBezTo>
                <a:cubicBezTo>
                  <a:pt x="863" y="698"/>
                  <a:pt x="827" y="671"/>
                  <a:pt x="788" y="649"/>
                </a:cubicBezTo>
                <a:cubicBezTo>
                  <a:pt x="781" y="645"/>
                  <a:pt x="775" y="640"/>
                  <a:pt x="770" y="635"/>
                </a:cubicBezTo>
                <a:cubicBezTo>
                  <a:pt x="755" y="615"/>
                  <a:pt x="739" y="595"/>
                  <a:pt x="738" y="56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22" name="Group 1221"/>
          <p:cNvGrpSpPr/>
          <p:nvPr userDrawn="1"/>
        </p:nvGrpSpPr>
        <p:grpSpPr>
          <a:xfrm>
            <a:off x="1748244" y="3765748"/>
            <a:ext cx="374650" cy="665163"/>
            <a:chOff x="2965450" y="4222750"/>
            <a:chExt cx="374650" cy="665163"/>
          </a:xfrm>
          <a:solidFill>
            <a:schemeClr val="bg2"/>
          </a:solidFill>
        </p:grpSpPr>
        <p:sp>
          <p:nvSpPr>
            <p:cNvPr id="1223" name="Freeform 138"/>
            <p:cNvSpPr>
              <a:spLocks noEditPoints="1"/>
            </p:cNvSpPr>
            <p:nvPr/>
          </p:nvSpPr>
          <p:spPr bwMode="auto">
            <a:xfrm>
              <a:off x="2965450" y="4222750"/>
              <a:ext cx="374650" cy="433388"/>
            </a:xfrm>
            <a:custGeom>
              <a:avLst/>
              <a:gdLst>
                <a:gd name="T0" fmla="*/ 611 w 612"/>
                <a:gd name="T1" fmla="*/ 285 h 708"/>
                <a:gd name="T2" fmla="*/ 574 w 612"/>
                <a:gd name="T3" fmla="*/ 446 h 708"/>
                <a:gd name="T4" fmla="*/ 522 w 612"/>
                <a:gd name="T5" fmla="*/ 513 h 708"/>
                <a:gd name="T6" fmla="*/ 444 w 612"/>
                <a:gd name="T7" fmla="*/ 553 h 708"/>
                <a:gd name="T8" fmla="*/ 417 w 612"/>
                <a:gd name="T9" fmla="*/ 589 h 708"/>
                <a:gd name="T10" fmla="*/ 410 w 612"/>
                <a:gd name="T11" fmla="*/ 673 h 708"/>
                <a:gd name="T12" fmla="*/ 374 w 612"/>
                <a:gd name="T13" fmla="*/ 696 h 708"/>
                <a:gd name="T14" fmla="*/ 252 w 612"/>
                <a:gd name="T15" fmla="*/ 708 h 708"/>
                <a:gd name="T16" fmla="*/ 167 w 612"/>
                <a:gd name="T17" fmla="*/ 684 h 708"/>
                <a:gd name="T18" fmla="*/ 147 w 612"/>
                <a:gd name="T19" fmla="*/ 606 h 708"/>
                <a:gd name="T20" fmla="*/ 162 w 612"/>
                <a:gd name="T21" fmla="*/ 420 h 708"/>
                <a:gd name="T22" fmla="*/ 254 w 612"/>
                <a:gd name="T23" fmla="*/ 372 h 708"/>
                <a:gd name="T24" fmla="*/ 307 w 612"/>
                <a:gd name="T25" fmla="*/ 270 h 708"/>
                <a:gd name="T26" fmla="*/ 240 w 612"/>
                <a:gd name="T27" fmla="*/ 295 h 708"/>
                <a:gd name="T28" fmla="*/ 169 w 612"/>
                <a:gd name="T29" fmla="*/ 349 h 708"/>
                <a:gd name="T30" fmla="*/ 67 w 612"/>
                <a:gd name="T31" fmla="*/ 329 h 708"/>
                <a:gd name="T32" fmla="*/ 4 w 612"/>
                <a:gd name="T33" fmla="*/ 179 h 708"/>
                <a:gd name="T34" fmla="*/ 53 w 612"/>
                <a:gd name="T35" fmla="*/ 120 h 708"/>
                <a:gd name="T36" fmla="*/ 250 w 612"/>
                <a:gd name="T37" fmla="*/ 16 h 708"/>
                <a:gd name="T38" fmla="*/ 439 w 612"/>
                <a:gd name="T39" fmla="*/ 18 h 708"/>
                <a:gd name="T40" fmla="*/ 574 w 612"/>
                <a:gd name="T41" fmla="*/ 149 h 708"/>
                <a:gd name="T42" fmla="*/ 610 w 612"/>
                <a:gd name="T43" fmla="*/ 264 h 708"/>
                <a:gd name="T44" fmla="*/ 611 w 612"/>
                <a:gd name="T45" fmla="*/ 285 h 708"/>
                <a:gd name="T46" fmla="*/ 233 w 612"/>
                <a:gd name="T47" fmla="*/ 554 h 708"/>
                <a:gd name="T48" fmla="*/ 235 w 612"/>
                <a:gd name="T49" fmla="*/ 612 h 708"/>
                <a:gd name="T50" fmla="*/ 311 w 612"/>
                <a:gd name="T51" fmla="*/ 607 h 708"/>
                <a:gd name="T52" fmla="*/ 336 w 612"/>
                <a:gd name="T53" fmla="*/ 513 h 708"/>
                <a:gd name="T54" fmla="*/ 400 w 612"/>
                <a:gd name="T55" fmla="*/ 472 h 708"/>
                <a:gd name="T56" fmla="*/ 506 w 612"/>
                <a:gd name="T57" fmla="*/ 364 h 708"/>
                <a:gd name="T58" fmla="*/ 518 w 612"/>
                <a:gd name="T59" fmla="*/ 251 h 708"/>
                <a:gd name="T60" fmla="*/ 485 w 612"/>
                <a:gd name="T61" fmla="*/ 168 h 708"/>
                <a:gd name="T62" fmla="*/ 403 w 612"/>
                <a:gd name="T63" fmla="*/ 98 h 708"/>
                <a:gd name="T64" fmla="*/ 275 w 612"/>
                <a:gd name="T65" fmla="*/ 103 h 708"/>
                <a:gd name="T66" fmla="*/ 148 w 612"/>
                <a:gd name="T67" fmla="*/ 168 h 708"/>
                <a:gd name="T68" fmla="*/ 104 w 612"/>
                <a:gd name="T69" fmla="*/ 205 h 708"/>
                <a:gd name="T70" fmla="*/ 130 w 612"/>
                <a:gd name="T71" fmla="*/ 253 h 708"/>
                <a:gd name="T72" fmla="*/ 182 w 612"/>
                <a:gd name="T73" fmla="*/ 226 h 708"/>
                <a:gd name="T74" fmla="*/ 277 w 612"/>
                <a:gd name="T75" fmla="*/ 182 h 708"/>
                <a:gd name="T76" fmla="*/ 407 w 612"/>
                <a:gd name="T77" fmla="*/ 363 h 708"/>
                <a:gd name="T78" fmla="*/ 297 w 612"/>
                <a:gd name="T79" fmla="*/ 453 h 708"/>
                <a:gd name="T80" fmla="*/ 232 w 612"/>
                <a:gd name="T81" fmla="*/ 495 h 708"/>
                <a:gd name="T82" fmla="*/ 233 w 612"/>
                <a:gd name="T83" fmla="*/ 554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2" h="708">
                  <a:moveTo>
                    <a:pt x="611" y="285"/>
                  </a:moveTo>
                  <a:lnTo>
                    <a:pt x="611" y="285"/>
                  </a:lnTo>
                  <a:cubicBezTo>
                    <a:pt x="611" y="292"/>
                    <a:pt x="611" y="298"/>
                    <a:pt x="611" y="305"/>
                  </a:cubicBezTo>
                  <a:cubicBezTo>
                    <a:pt x="610" y="355"/>
                    <a:pt x="600" y="403"/>
                    <a:pt x="574" y="446"/>
                  </a:cubicBezTo>
                  <a:cubicBezTo>
                    <a:pt x="571" y="451"/>
                    <a:pt x="569" y="456"/>
                    <a:pt x="567" y="461"/>
                  </a:cubicBezTo>
                  <a:cubicBezTo>
                    <a:pt x="554" y="480"/>
                    <a:pt x="543" y="500"/>
                    <a:pt x="522" y="513"/>
                  </a:cubicBezTo>
                  <a:cubicBezTo>
                    <a:pt x="509" y="521"/>
                    <a:pt x="499" y="533"/>
                    <a:pt x="486" y="540"/>
                  </a:cubicBezTo>
                  <a:cubicBezTo>
                    <a:pt x="473" y="547"/>
                    <a:pt x="458" y="549"/>
                    <a:pt x="444" y="553"/>
                  </a:cubicBezTo>
                  <a:cubicBezTo>
                    <a:pt x="442" y="554"/>
                    <a:pt x="441" y="554"/>
                    <a:pt x="440" y="554"/>
                  </a:cubicBezTo>
                  <a:cubicBezTo>
                    <a:pt x="418" y="558"/>
                    <a:pt x="413" y="563"/>
                    <a:pt x="417" y="589"/>
                  </a:cubicBezTo>
                  <a:cubicBezTo>
                    <a:pt x="419" y="606"/>
                    <a:pt x="420" y="624"/>
                    <a:pt x="419" y="642"/>
                  </a:cubicBezTo>
                  <a:cubicBezTo>
                    <a:pt x="419" y="653"/>
                    <a:pt x="415" y="663"/>
                    <a:pt x="410" y="673"/>
                  </a:cubicBezTo>
                  <a:cubicBezTo>
                    <a:pt x="404" y="684"/>
                    <a:pt x="395" y="692"/>
                    <a:pt x="382" y="694"/>
                  </a:cubicBezTo>
                  <a:cubicBezTo>
                    <a:pt x="379" y="695"/>
                    <a:pt x="377" y="696"/>
                    <a:pt x="374" y="696"/>
                  </a:cubicBezTo>
                  <a:cubicBezTo>
                    <a:pt x="354" y="698"/>
                    <a:pt x="333" y="697"/>
                    <a:pt x="313" y="701"/>
                  </a:cubicBezTo>
                  <a:cubicBezTo>
                    <a:pt x="293" y="704"/>
                    <a:pt x="273" y="708"/>
                    <a:pt x="252" y="708"/>
                  </a:cubicBezTo>
                  <a:cubicBezTo>
                    <a:pt x="234" y="708"/>
                    <a:pt x="217" y="707"/>
                    <a:pt x="199" y="706"/>
                  </a:cubicBezTo>
                  <a:cubicBezTo>
                    <a:pt x="184" y="705"/>
                    <a:pt x="173" y="698"/>
                    <a:pt x="167" y="684"/>
                  </a:cubicBezTo>
                  <a:cubicBezTo>
                    <a:pt x="158" y="664"/>
                    <a:pt x="149" y="645"/>
                    <a:pt x="150" y="622"/>
                  </a:cubicBezTo>
                  <a:cubicBezTo>
                    <a:pt x="150" y="617"/>
                    <a:pt x="149" y="611"/>
                    <a:pt x="147" y="606"/>
                  </a:cubicBezTo>
                  <a:cubicBezTo>
                    <a:pt x="135" y="570"/>
                    <a:pt x="134" y="534"/>
                    <a:pt x="136" y="497"/>
                  </a:cubicBezTo>
                  <a:cubicBezTo>
                    <a:pt x="137" y="468"/>
                    <a:pt x="149" y="444"/>
                    <a:pt x="162" y="420"/>
                  </a:cubicBezTo>
                  <a:cubicBezTo>
                    <a:pt x="172" y="403"/>
                    <a:pt x="189" y="392"/>
                    <a:pt x="207" y="386"/>
                  </a:cubicBezTo>
                  <a:cubicBezTo>
                    <a:pt x="223" y="381"/>
                    <a:pt x="239" y="377"/>
                    <a:pt x="254" y="372"/>
                  </a:cubicBezTo>
                  <a:cubicBezTo>
                    <a:pt x="285" y="364"/>
                    <a:pt x="307" y="344"/>
                    <a:pt x="325" y="320"/>
                  </a:cubicBezTo>
                  <a:cubicBezTo>
                    <a:pt x="338" y="302"/>
                    <a:pt x="328" y="277"/>
                    <a:pt x="307" y="270"/>
                  </a:cubicBezTo>
                  <a:cubicBezTo>
                    <a:pt x="302" y="268"/>
                    <a:pt x="297" y="268"/>
                    <a:pt x="291" y="269"/>
                  </a:cubicBezTo>
                  <a:cubicBezTo>
                    <a:pt x="272" y="274"/>
                    <a:pt x="256" y="284"/>
                    <a:pt x="240" y="295"/>
                  </a:cubicBezTo>
                  <a:cubicBezTo>
                    <a:pt x="222" y="307"/>
                    <a:pt x="203" y="317"/>
                    <a:pt x="188" y="334"/>
                  </a:cubicBezTo>
                  <a:cubicBezTo>
                    <a:pt x="183" y="340"/>
                    <a:pt x="175" y="344"/>
                    <a:pt x="169" y="349"/>
                  </a:cubicBezTo>
                  <a:cubicBezTo>
                    <a:pt x="151" y="362"/>
                    <a:pt x="130" y="362"/>
                    <a:pt x="110" y="359"/>
                  </a:cubicBezTo>
                  <a:cubicBezTo>
                    <a:pt x="92" y="355"/>
                    <a:pt x="77" y="343"/>
                    <a:pt x="67" y="329"/>
                  </a:cubicBezTo>
                  <a:cubicBezTo>
                    <a:pt x="48" y="302"/>
                    <a:pt x="30" y="275"/>
                    <a:pt x="13" y="247"/>
                  </a:cubicBezTo>
                  <a:cubicBezTo>
                    <a:pt x="0" y="226"/>
                    <a:pt x="0" y="203"/>
                    <a:pt x="4" y="179"/>
                  </a:cubicBezTo>
                  <a:cubicBezTo>
                    <a:pt x="5" y="177"/>
                    <a:pt x="6" y="174"/>
                    <a:pt x="8" y="172"/>
                  </a:cubicBezTo>
                  <a:cubicBezTo>
                    <a:pt x="20" y="152"/>
                    <a:pt x="34" y="134"/>
                    <a:pt x="53" y="120"/>
                  </a:cubicBezTo>
                  <a:cubicBezTo>
                    <a:pt x="68" y="108"/>
                    <a:pt x="84" y="97"/>
                    <a:pt x="99" y="86"/>
                  </a:cubicBezTo>
                  <a:cubicBezTo>
                    <a:pt x="145" y="53"/>
                    <a:pt x="195" y="28"/>
                    <a:pt x="250" y="16"/>
                  </a:cubicBezTo>
                  <a:cubicBezTo>
                    <a:pt x="285" y="8"/>
                    <a:pt x="320" y="3"/>
                    <a:pt x="356" y="1"/>
                  </a:cubicBezTo>
                  <a:cubicBezTo>
                    <a:pt x="385" y="0"/>
                    <a:pt x="413" y="5"/>
                    <a:pt x="439" y="18"/>
                  </a:cubicBezTo>
                  <a:cubicBezTo>
                    <a:pt x="481" y="39"/>
                    <a:pt x="519" y="66"/>
                    <a:pt x="548" y="103"/>
                  </a:cubicBezTo>
                  <a:cubicBezTo>
                    <a:pt x="559" y="117"/>
                    <a:pt x="568" y="132"/>
                    <a:pt x="574" y="149"/>
                  </a:cubicBezTo>
                  <a:cubicBezTo>
                    <a:pt x="579" y="163"/>
                    <a:pt x="584" y="177"/>
                    <a:pt x="592" y="190"/>
                  </a:cubicBezTo>
                  <a:cubicBezTo>
                    <a:pt x="606" y="213"/>
                    <a:pt x="612" y="238"/>
                    <a:pt x="610" y="264"/>
                  </a:cubicBezTo>
                  <a:cubicBezTo>
                    <a:pt x="610" y="271"/>
                    <a:pt x="610" y="278"/>
                    <a:pt x="610" y="285"/>
                  </a:cubicBezTo>
                  <a:lnTo>
                    <a:pt x="611" y="285"/>
                  </a:lnTo>
                  <a:close/>
                  <a:moveTo>
                    <a:pt x="233" y="554"/>
                  </a:moveTo>
                  <a:lnTo>
                    <a:pt x="233" y="554"/>
                  </a:lnTo>
                  <a:cubicBezTo>
                    <a:pt x="233" y="555"/>
                    <a:pt x="233" y="557"/>
                    <a:pt x="233" y="560"/>
                  </a:cubicBezTo>
                  <a:cubicBezTo>
                    <a:pt x="235" y="577"/>
                    <a:pt x="231" y="595"/>
                    <a:pt x="235" y="612"/>
                  </a:cubicBezTo>
                  <a:cubicBezTo>
                    <a:pt x="253" y="620"/>
                    <a:pt x="269" y="608"/>
                    <a:pt x="286" y="609"/>
                  </a:cubicBezTo>
                  <a:cubicBezTo>
                    <a:pt x="295" y="609"/>
                    <a:pt x="303" y="608"/>
                    <a:pt x="311" y="607"/>
                  </a:cubicBezTo>
                  <a:cubicBezTo>
                    <a:pt x="318" y="606"/>
                    <a:pt x="323" y="601"/>
                    <a:pt x="323" y="593"/>
                  </a:cubicBezTo>
                  <a:cubicBezTo>
                    <a:pt x="322" y="565"/>
                    <a:pt x="327" y="539"/>
                    <a:pt x="336" y="513"/>
                  </a:cubicBezTo>
                  <a:cubicBezTo>
                    <a:pt x="342" y="494"/>
                    <a:pt x="353" y="482"/>
                    <a:pt x="372" y="478"/>
                  </a:cubicBezTo>
                  <a:cubicBezTo>
                    <a:pt x="382" y="477"/>
                    <a:pt x="391" y="474"/>
                    <a:pt x="400" y="472"/>
                  </a:cubicBezTo>
                  <a:cubicBezTo>
                    <a:pt x="438" y="463"/>
                    <a:pt x="465" y="439"/>
                    <a:pt x="488" y="409"/>
                  </a:cubicBezTo>
                  <a:cubicBezTo>
                    <a:pt x="498" y="396"/>
                    <a:pt x="505" y="381"/>
                    <a:pt x="506" y="364"/>
                  </a:cubicBezTo>
                  <a:cubicBezTo>
                    <a:pt x="507" y="357"/>
                    <a:pt x="508" y="350"/>
                    <a:pt x="510" y="344"/>
                  </a:cubicBezTo>
                  <a:cubicBezTo>
                    <a:pt x="520" y="313"/>
                    <a:pt x="519" y="282"/>
                    <a:pt x="518" y="251"/>
                  </a:cubicBezTo>
                  <a:cubicBezTo>
                    <a:pt x="518" y="244"/>
                    <a:pt x="517" y="237"/>
                    <a:pt x="514" y="231"/>
                  </a:cubicBezTo>
                  <a:cubicBezTo>
                    <a:pt x="502" y="211"/>
                    <a:pt x="492" y="190"/>
                    <a:pt x="485" y="168"/>
                  </a:cubicBezTo>
                  <a:cubicBezTo>
                    <a:pt x="484" y="164"/>
                    <a:pt x="482" y="160"/>
                    <a:pt x="479" y="157"/>
                  </a:cubicBezTo>
                  <a:cubicBezTo>
                    <a:pt x="458" y="132"/>
                    <a:pt x="434" y="110"/>
                    <a:pt x="403" y="98"/>
                  </a:cubicBezTo>
                  <a:cubicBezTo>
                    <a:pt x="398" y="96"/>
                    <a:pt x="392" y="94"/>
                    <a:pt x="387" y="93"/>
                  </a:cubicBezTo>
                  <a:cubicBezTo>
                    <a:pt x="349" y="83"/>
                    <a:pt x="311" y="90"/>
                    <a:pt x="275" y="103"/>
                  </a:cubicBezTo>
                  <a:cubicBezTo>
                    <a:pt x="235" y="118"/>
                    <a:pt x="198" y="138"/>
                    <a:pt x="161" y="158"/>
                  </a:cubicBezTo>
                  <a:cubicBezTo>
                    <a:pt x="156" y="161"/>
                    <a:pt x="152" y="165"/>
                    <a:pt x="148" y="168"/>
                  </a:cubicBezTo>
                  <a:cubicBezTo>
                    <a:pt x="136" y="177"/>
                    <a:pt x="124" y="187"/>
                    <a:pt x="113" y="196"/>
                  </a:cubicBezTo>
                  <a:cubicBezTo>
                    <a:pt x="109" y="199"/>
                    <a:pt x="107" y="202"/>
                    <a:pt x="104" y="205"/>
                  </a:cubicBezTo>
                  <a:cubicBezTo>
                    <a:pt x="103" y="207"/>
                    <a:pt x="102" y="211"/>
                    <a:pt x="103" y="212"/>
                  </a:cubicBezTo>
                  <a:cubicBezTo>
                    <a:pt x="112" y="226"/>
                    <a:pt x="121" y="240"/>
                    <a:pt x="130" y="253"/>
                  </a:cubicBezTo>
                  <a:cubicBezTo>
                    <a:pt x="132" y="256"/>
                    <a:pt x="138" y="256"/>
                    <a:pt x="141" y="254"/>
                  </a:cubicBezTo>
                  <a:cubicBezTo>
                    <a:pt x="155" y="245"/>
                    <a:pt x="170" y="237"/>
                    <a:pt x="182" y="226"/>
                  </a:cubicBezTo>
                  <a:cubicBezTo>
                    <a:pt x="203" y="208"/>
                    <a:pt x="228" y="197"/>
                    <a:pt x="254" y="189"/>
                  </a:cubicBezTo>
                  <a:cubicBezTo>
                    <a:pt x="262" y="186"/>
                    <a:pt x="269" y="182"/>
                    <a:pt x="277" y="182"/>
                  </a:cubicBezTo>
                  <a:cubicBezTo>
                    <a:pt x="322" y="177"/>
                    <a:pt x="386" y="197"/>
                    <a:pt x="411" y="256"/>
                  </a:cubicBezTo>
                  <a:cubicBezTo>
                    <a:pt x="426" y="293"/>
                    <a:pt x="421" y="328"/>
                    <a:pt x="407" y="363"/>
                  </a:cubicBezTo>
                  <a:cubicBezTo>
                    <a:pt x="396" y="378"/>
                    <a:pt x="385" y="395"/>
                    <a:pt x="372" y="409"/>
                  </a:cubicBezTo>
                  <a:cubicBezTo>
                    <a:pt x="352" y="431"/>
                    <a:pt x="329" y="450"/>
                    <a:pt x="297" y="453"/>
                  </a:cubicBezTo>
                  <a:cubicBezTo>
                    <a:pt x="280" y="459"/>
                    <a:pt x="264" y="465"/>
                    <a:pt x="247" y="472"/>
                  </a:cubicBezTo>
                  <a:cubicBezTo>
                    <a:pt x="238" y="476"/>
                    <a:pt x="233" y="485"/>
                    <a:pt x="232" y="495"/>
                  </a:cubicBezTo>
                  <a:cubicBezTo>
                    <a:pt x="231" y="501"/>
                    <a:pt x="231" y="508"/>
                    <a:pt x="231" y="515"/>
                  </a:cubicBezTo>
                  <a:cubicBezTo>
                    <a:pt x="231" y="527"/>
                    <a:pt x="232" y="540"/>
                    <a:pt x="233" y="5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4" name="Freeform 139"/>
            <p:cNvSpPr>
              <a:spLocks noEditPoints="1"/>
            </p:cNvSpPr>
            <p:nvPr/>
          </p:nvSpPr>
          <p:spPr bwMode="auto">
            <a:xfrm>
              <a:off x="3030538" y="4683125"/>
              <a:ext cx="209550" cy="204788"/>
            </a:xfrm>
            <a:custGeom>
              <a:avLst/>
              <a:gdLst>
                <a:gd name="T0" fmla="*/ 183 w 344"/>
                <a:gd name="T1" fmla="*/ 331 h 334"/>
                <a:gd name="T2" fmla="*/ 183 w 344"/>
                <a:gd name="T3" fmla="*/ 331 h 334"/>
                <a:gd name="T4" fmla="*/ 162 w 344"/>
                <a:gd name="T5" fmla="*/ 334 h 334"/>
                <a:gd name="T6" fmla="*/ 134 w 344"/>
                <a:gd name="T7" fmla="*/ 330 h 334"/>
                <a:gd name="T8" fmla="*/ 88 w 344"/>
                <a:gd name="T9" fmla="*/ 312 h 334"/>
                <a:gd name="T10" fmla="*/ 72 w 344"/>
                <a:gd name="T11" fmla="*/ 300 h 334"/>
                <a:gd name="T12" fmla="*/ 43 w 344"/>
                <a:gd name="T13" fmla="*/ 271 h 334"/>
                <a:gd name="T14" fmla="*/ 8 w 344"/>
                <a:gd name="T15" fmla="*/ 212 h 334"/>
                <a:gd name="T16" fmla="*/ 1 w 344"/>
                <a:gd name="T17" fmla="*/ 163 h 334"/>
                <a:gd name="T18" fmla="*/ 4 w 344"/>
                <a:gd name="T19" fmla="*/ 139 h 334"/>
                <a:gd name="T20" fmla="*/ 15 w 344"/>
                <a:gd name="T21" fmla="*/ 118 h 334"/>
                <a:gd name="T22" fmla="*/ 38 w 344"/>
                <a:gd name="T23" fmla="*/ 90 h 334"/>
                <a:gd name="T24" fmla="*/ 138 w 344"/>
                <a:gd name="T25" fmla="*/ 6 h 334"/>
                <a:gd name="T26" fmla="*/ 191 w 344"/>
                <a:gd name="T27" fmla="*/ 2 h 334"/>
                <a:gd name="T28" fmla="*/ 280 w 344"/>
                <a:gd name="T29" fmla="*/ 30 h 334"/>
                <a:gd name="T30" fmla="*/ 299 w 344"/>
                <a:gd name="T31" fmla="*/ 45 h 334"/>
                <a:gd name="T32" fmla="*/ 342 w 344"/>
                <a:gd name="T33" fmla="*/ 134 h 334"/>
                <a:gd name="T34" fmla="*/ 339 w 344"/>
                <a:gd name="T35" fmla="*/ 216 h 334"/>
                <a:gd name="T36" fmla="*/ 335 w 344"/>
                <a:gd name="T37" fmla="*/ 232 h 334"/>
                <a:gd name="T38" fmla="*/ 313 w 344"/>
                <a:gd name="T39" fmla="*/ 271 h 334"/>
                <a:gd name="T40" fmla="*/ 254 w 344"/>
                <a:gd name="T41" fmla="*/ 318 h 334"/>
                <a:gd name="T42" fmla="*/ 235 w 344"/>
                <a:gd name="T43" fmla="*/ 325 h 334"/>
                <a:gd name="T44" fmla="*/ 199 w 344"/>
                <a:gd name="T45" fmla="*/ 332 h 334"/>
                <a:gd name="T46" fmla="*/ 183 w 344"/>
                <a:gd name="T47" fmla="*/ 331 h 334"/>
                <a:gd name="T48" fmla="*/ 251 w 344"/>
                <a:gd name="T49" fmla="*/ 160 h 334"/>
                <a:gd name="T50" fmla="*/ 251 w 344"/>
                <a:gd name="T51" fmla="*/ 160 h 334"/>
                <a:gd name="T52" fmla="*/ 248 w 344"/>
                <a:gd name="T53" fmla="*/ 126 h 334"/>
                <a:gd name="T54" fmla="*/ 236 w 344"/>
                <a:gd name="T55" fmla="*/ 107 h 334"/>
                <a:gd name="T56" fmla="*/ 199 w 344"/>
                <a:gd name="T57" fmla="*/ 90 h 334"/>
                <a:gd name="T58" fmla="*/ 113 w 344"/>
                <a:gd name="T59" fmla="*/ 114 h 334"/>
                <a:gd name="T60" fmla="*/ 98 w 344"/>
                <a:gd name="T61" fmla="*/ 147 h 334"/>
                <a:gd name="T62" fmla="*/ 114 w 344"/>
                <a:gd name="T63" fmla="*/ 208 h 334"/>
                <a:gd name="T64" fmla="*/ 165 w 344"/>
                <a:gd name="T65" fmla="*/ 243 h 334"/>
                <a:gd name="T66" fmla="*/ 197 w 344"/>
                <a:gd name="T67" fmla="*/ 242 h 334"/>
                <a:gd name="T68" fmla="*/ 250 w 344"/>
                <a:gd name="T69" fmla="*/ 188 h 334"/>
                <a:gd name="T70" fmla="*/ 251 w 344"/>
                <a:gd name="T71" fmla="*/ 16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4" h="334">
                  <a:moveTo>
                    <a:pt x="183" y="331"/>
                  </a:moveTo>
                  <a:lnTo>
                    <a:pt x="183" y="331"/>
                  </a:lnTo>
                  <a:cubicBezTo>
                    <a:pt x="176" y="332"/>
                    <a:pt x="169" y="334"/>
                    <a:pt x="162" y="334"/>
                  </a:cubicBezTo>
                  <a:cubicBezTo>
                    <a:pt x="153" y="333"/>
                    <a:pt x="143" y="332"/>
                    <a:pt x="134" y="330"/>
                  </a:cubicBezTo>
                  <a:cubicBezTo>
                    <a:pt x="119" y="325"/>
                    <a:pt x="103" y="319"/>
                    <a:pt x="88" y="312"/>
                  </a:cubicBezTo>
                  <a:cubicBezTo>
                    <a:pt x="82" y="309"/>
                    <a:pt x="77" y="305"/>
                    <a:pt x="72" y="300"/>
                  </a:cubicBezTo>
                  <a:cubicBezTo>
                    <a:pt x="62" y="291"/>
                    <a:pt x="53" y="281"/>
                    <a:pt x="43" y="271"/>
                  </a:cubicBezTo>
                  <a:cubicBezTo>
                    <a:pt x="42" y="270"/>
                    <a:pt x="9" y="214"/>
                    <a:pt x="8" y="212"/>
                  </a:cubicBezTo>
                  <a:cubicBezTo>
                    <a:pt x="1" y="196"/>
                    <a:pt x="2" y="180"/>
                    <a:pt x="1" y="163"/>
                  </a:cubicBezTo>
                  <a:cubicBezTo>
                    <a:pt x="0" y="155"/>
                    <a:pt x="2" y="147"/>
                    <a:pt x="4" y="139"/>
                  </a:cubicBezTo>
                  <a:cubicBezTo>
                    <a:pt x="5" y="131"/>
                    <a:pt x="9" y="123"/>
                    <a:pt x="15" y="118"/>
                  </a:cubicBezTo>
                  <a:cubicBezTo>
                    <a:pt x="26" y="111"/>
                    <a:pt x="33" y="102"/>
                    <a:pt x="38" y="90"/>
                  </a:cubicBezTo>
                  <a:cubicBezTo>
                    <a:pt x="56" y="44"/>
                    <a:pt x="95" y="22"/>
                    <a:pt x="138" y="6"/>
                  </a:cubicBezTo>
                  <a:cubicBezTo>
                    <a:pt x="155" y="0"/>
                    <a:pt x="173" y="0"/>
                    <a:pt x="191" y="2"/>
                  </a:cubicBezTo>
                  <a:cubicBezTo>
                    <a:pt x="223" y="5"/>
                    <a:pt x="252" y="16"/>
                    <a:pt x="280" y="30"/>
                  </a:cubicBezTo>
                  <a:cubicBezTo>
                    <a:pt x="287" y="34"/>
                    <a:pt x="294" y="39"/>
                    <a:pt x="299" y="45"/>
                  </a:cubicBezTo>
                  <a:cubicBezTo>
                    <a:pt x="330" y="81"/>
                    <a:pt x="337" y="82"/>
                    <a:pt x="342" y="134"/>
                  </a:cubicBezTo>
                  <a:cubicBezTo>
                    <a:pt x="344" y="162"/>
                    <a:pt x="342" y="189"/>
                    <a:pt x="339" y="216"/>
                  </a:cubicBezTo>
                  <a:cubicBezTo>
                    <a:pt x="338" y="221"/>
                    <a:pt x="337" y="227"/>
                    <a:pt x="335" y="232"/>
                  </a:cubicBezTo>
                  <a:cubicBezTo>
                    <a:pt x="328" y="245"/>
                    <a:pt x="321" y="258"/>
                    <a:pt x="313" y="271"/>
                  </a:cubicBezTo>
                  <a:cubicBezTo>
                    <a:pt x="300" y="294"/>
                    <a:pt x="279" y="310"/>
                    <a:pt x="254" y="318"/>
                  </a:cubicBezTo>
                  <a:cubicBezTo>
                    <a:pt x="247" y="320"/>
                    <a:pt x="241" y="322"/>
                    <a:pt x="235" y="325"/>
                  </a:cubicBezTo>
                  <a:cubicBezTo>
                    <a:pt x="223" y="331"/>
                    <a:pt x="211" y="333"/>
                    <a:pt x="199" y="332"/>
                  </a:cubicBezTo>
                  <a:cubicBezTo>
                    <a:pt x="193" y="331"/>
                    <a:pt x="188" y="331"/>
                    <a:pt x="183" y="331"/>
                  </a:cubicBezTo>
                  <a:close/>
                  <a:moveTo>
                    <a:pt x="251" y="160"/>
                  </a:moveTo>
                  <a:lnTo>
                    <a:pt x="251" y="160"/>
                  </a:lnTo>
                  <a:cubicBezTo>
                    <a:pt x="250" y="148"/>
                    <a:pt x="250" y="137"/>
                    <a:pt x="248" y="126"/>
                  </a:cubicBezTo>
                  <a:cubicBezTo>
                    <a:pt x="248" y="118"/>
                    <a:pt x="243" y="111"/>
                    <a:pt x="236" y="107"/>
                  </a:cubicBezTo>
                  <a:cubicBezTo>
                    <a:pt x="224" y="99"/>
                    <a:pt x="212" y="94"/>
                    <a:pt x="199" y="90"/>
                  </a:cubicBezTo>
                  <a:cubicBezTo>
                    <a:pt x="165" y="80"/>
                    <a:pt x="137" y="91"/>
                    <a:pt x="113" y="114"/>
                  </a:cubicBezTo>
                  <a:cubicBezTo>
                    <a:pt x="104" y="123"/>
                    <a:pt x="100" y="134"/>
                    <a:pt x="98" y="147"/>
                  </a:cubicBezTo>
                  <a:cubicBezTo>
                    <a:pt x="96" y="169"/>
                    <a:pt x="98" y="190"/>
                    <a:pt x="114" y="208"/>
                  </a:cubicBezTo>
                  <a:cubicBezTo>
                    <a:pt x="122" y="232"/>
                    <a:pt x="143" y="239"/>
                    <a:pt x="165" y="243"/>
                  </a:cubicBezTo>
                  <a:cubicBezTo>
                    <a:pt x="175" y="246"/>
                    <a:pt x="186" y="243"/>
                    <a:pt x="197" y="242"/>
                  </a:cubicBezTo>
                  <a:cubicBezTo>
                    <a:pt x="224" y="238"/>
                    <a:pt x="247" y="215"/>
                    <a:pt x="250" y="188"/>
                  </a:cubicBezTo>
                  <a:cubicBezTo>
                    <a:pt x="251" y="178"/>
                    <a:pt x="251" y="169"/>
                    <a:pt x="251"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25" name="Group 1224"/>
          <p:cNvGrpSpPr/>
          <p:nvPr userDrawn="1"/>
        </p:nvGrpSpPr>
        <p:grpSpPr>
          <a:xfrm>
            <a:off x="2234019" y="3781623"/>
            <a:ext cx="219076" cy="635000"/>
            <a:chOff x="3451225" y="4238625"/>
            <a:chExt cx="219076" cy="635000"/>
          </a:xfrm>
          <a:solidFill>
            <a:schemeClr val="bg2"/>
          </a:solidFill>
        </p:grpSpPr>
        <p:sp>
          <p:nvSpPr>
            <p:cNvPr id="1226" name="Freeform 140"/>
            <p:cNvSpPr>
              <a:spLocks noEditPoints="1"/>
            </p:cNvSpPr>
            <p:nvPr/>
          </p:nvSpPr>
          <p:spPr bwMode="auto">
            <a:xfrm>
              <a:off x="3451225" y="4238625"/>
              <a:ext cx="207963" cy="403225"/>
            </a:xfrm>
            <a:custGeom>
              <a:avLst/>
              <a:gdLst>
                <a:gd name="T0" fmla="*/ 206 w 339"/>
                <a:gd name="T1" fmla="*/ 3 h 660"/>
                <a:gd name="T2" fmla="*/ 206 w 339"/>
                <a:gd name="T3" fmla="*/ 3 h 660"/>
                <a:gd name="T4" fmla="*/ 285 w 339"/>
                <a:gd name="T5" fmla="*/ 1 h 660"/>
                <a:gd name="T6" fmla="*/ 309 w 339"/>
                <a:gd name="T7" fmla="*/ 3 h 660"/>
                <a:gd name="T8" fmla="*/ 339 w 339"/>
                <a:gd name="T9" fmla="*/ 38 h 660"/>
                <a:gd name="T10" fmla="*/ 338 w 339"/>
                <a:gd name="T11" fmla="*/ 71 h 660"/>
                <a:gd name="T12" fmla="*/ 323 w 339"/>
                <a:gd name="T13" fmla="*/ 217 h 660"/>
                <a:gd name="T14" fmla="*/ 315 w 339"/>
                <a:gd name="T15" fmla="*/ 269 h 660"/>
                <a:gd name="T16" fmla="*/ 306 w 339"/>
                <a:gd name="T17" fmla="*/ 346 h 660"/>
                <a:gd name="T18" fmla="*/ 309 w 339"/>
                <a:gd name="T19" fmla="*/ 514 h 660"/>
                <a:gd name="T20" fmla="*/ 312 w 339"/>
                <a:gd name="T21" fmla="*/ 587 h 660"/>
                <a:gd name="T22" fmla="*/ 303 w 339"/>
                <a:gd name="T23" fmla="*/ 622 h 660"/>
                <a:gd name="T24" fmla="*/ 278 w 339"/>
                <a:gd name="T25" fmla="*/ 642 h 660"/>
                <a:gd name="T26" fmla="*/ 181 w 339"/>
                <a:gd name="T27" fmla="*/ 656 h 660"/>
                <a:gd name="T28" fmla="*/ 121 w 339"/>
                <a:gd name="T29" fmla="*/ 648 h 660"/>
                <a:gd name="T30" fmla="*/ 88 w 339"/>
                <a:gd name="T31" fmla="*/ 632 h 660"/>
                <a:gd name="T32" fmla="*/ 63 w 339"/>
                <a:gd name="T33" fmla="*/ 601 h 660"/>
                <a:gd name="T34" fmla="*/ 60 w 339"/>
                <a:gd name="T35" fmla="*/ 585 h 660"/>
                <a:gd name="T36" fmla="*/ 39 w 339"/>
                <a:gd name="T37" fmla="*/ 443 h 660"/>
                <a:gd name="T38" fmla="*/ 35 w 339"/>
                <a:gd name="T39" fmla="*/ 402 h 660"/>
                <a:gd name="T40" fmla="*/ 29 w 339"/>
                <a:gd name="T41" fmla="*/ 333 h 660"/>
                <a:gd name="T42" fmla="*/ 15 w 339"/>
                <a:gd name="T43" fmla="*/ 232 h 660"/>
                <a:gd name="T44" fmla="*/ 4 w 339"/>
                <a:gd name="T45" fmla="*/ 110 h 660"/>
                <a:gd name="T46" fmla="*/ 0 w 339"/>
                <a:gd name="T47" fmla="*/ 82 h 660"/>
                <a:gd name="T48" fmla="*/ 1 w 339"/>
                <a:gd name="T49" fmla="*/ 66 h 660"/>
                <a:gd name="T50" fmla="*/ 49 w 339"/>
                <a:gd name="T51" fmla="*/ 17 h 660"/>
                <a:gd name="T52" fmla="*/ 109 w 339"/>
                <a:gd name="T53" fmla="*/ 6 h 660"/>
                <a:gd name="T54" fmla="*/ 206 w 339"/>
                <a:gd name="T55" fmla="*/ 3 h 660"/>
                <a:gd name="T56" fmla="*/ 100 w 339"/>
                <a:gd name="T57" fmla="*/ 142 h 660"/>
                <a:gd name="T58" fmla="*/ 100 w 339"/>
                <a:gd name="T59" fmla="*/ 142 h 660"/>
                <a:gd name="T60" fmla="*/ 106 w 339"/>
                <a:gd name="T61" fmla="*/ 192 h 660"/>
                <a:gd name="T62" fmla="*/ 127 w 339"/>
                <a:gd name="T63" fmla="*/ 337 h 660"/>
                <a:gd name="T64" fmla="*/ 127 w 339"/>
                <a:gd name="T65" fmla="*/ 346 h 660"/>
                <a:gd name="T66" fmla="*/ 136 w 339"/>
                <a:gd name="T67" fmla="*/ 427 h 660"/>
                <a:gd name="T68" fmla="*/ 145 w 339"/>
                <a:gd name="T69" fmla="*/ 496 h 660"/>
                <a:gd name="T70" fmla="*/ 154 w 339"/>
                <a:gd name="T71" fmla="*/ 544 h 660"/>
                <a:gd name="T72" fmla="*/ 178 w 339"/>
                <a:gd name="T73" fmla="*/ 559 h 660"/>
                <a:gd name="T74" fmla="*/ 202 w 339"/>
                <a:gd name="T75" fmla="*/ 554 h 660"/>
                <a:gd name="T76" fmla="*/ 211 w 339"/>
                <a:gd name="T77" fmla="*/ 542 h 660"/>
                <a:gd name="T78" fmla="*/ 208 w 339"/>
                <a:gd name="T79" fmla="*/ 493 h 660"/>
                <a:gd name="T80" fmla="*/ 205 w 339"/>
                <a:gd name="T81" fmla="*/ 423 h 660"/>
                <a:gd name="T82" fmla="*/ 209 w 339"/>
                <a:gd name="T83" fmla="*/ 305 h 660"/>
                <a:gd name="T84" fmla="*/ 213 w 339"/>
                <a:gd name="T85" fmla="*/ 276 h 660"/>
                <a:gd name="T86" fmla="*/ 232 w 339"/>
                <a:gd name="T87" fmla="*/ 159 h 660"/>
                <a:gd name="T88" fmla="*/ 237 w 339"/>
                <a:gd name="T89" fmla="*/ 106 h 660"/>
                <a:gd name="T90" fmla="*/ 231 w 339"/>
                <a:gd name="T91" fmla="*/ 97 h 660"/>
                <a:gd name="T92" fmla="*/ 211 w 339"/>
                <a:gd name="T93" fmla="*/ 93 h 660"/>
                <a:gd name="T94" fmla="*/ 117 w 339"/>
                <a:gd name="T95" fmla="*/ 100 h 660"/>
                <a:gd name="T96" fmla="*/ 100 w 339"/>
                <a:gd name="T97" fmla="*/ 118 h 660"/>
                <a:gd name="T98" fmla="*/ 100 w 339"/>
                <a:gd name="T99" fmla="*/ 14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9" h="660">
                  <a:moveTo>
                    <a:pt x="206" y="3"/>
                  </a:moveTo>
                  <a:lnTo>
                    <a:pt x="206" y="3"/>
                  </a:lnTo>
                  <a:cubicBezTo>
                    <a:pt x="233" y="2"/>
                    <a:pt x="259" y="1"/>
                    <a:pt x="285" y="1"/>
                  </a:cubicBezTo>
                  <a:cubicBezTo>
                    <a:pt x="293" y="1"/>
                    <a:pt x="301" y="1"/>
                    <a:pt x="309" y="3"/>
                  </a:cubicBezTo>
                  <a:cubicBezTo>
                    <a:pt x="326" y="7"/>
                    <a:pt x="338" y="21"/>
                    <a:pt x="339" y="38"/>
                  </a:cubicBezTo>
                  <a:cubicBezTo>
                    <a:pt x="339" y="49"/>
                    <a:pt x="339" y="60"/>
                    <a:pt x="338" y="71"/>
                  </a:cubicBezTo>
                  <a:cubicBezTo>
                    <a:pt x="333" y="119"/>
                    <a:pt x="331" y="168"/>
                    <a:pt x="323" y="217"/>
                  </a:cubicBezTo>
                  <a:cubicBezTo>
                    <a:pt x="320" y="234"/>
                    <a:pt x="319" y="252"/>
                    <a:pt x="315" y="269"/>
                  </a:cubicBezTo>
                  <a:cubicBezTo>
                    <a:pt x="308" y="295"/>
                    <a:pt x="308" y="320"/>
                    <a:pt x="306" y="346"/>
                  </a:cubicBezTo>
                  <a:cubicBezTo>
                    <a:pt x="303" y="402"/>
                    <a:pt x="304" y="458"/>
                    <a:pt x="309" y="514"/>
                  </a:cubicBezTo>
                  <a:cubicBezTo>
                    <a:pt x="311" y="538"/>
                    <a:pt x="310" y="563"/>
                    <a:pt x="312" y="587"/>
                  </a:cubicBezTo>
                  <a:cubicBezTo>
                    <a:pt x="312" y="600"/>
                    <a:pt x="308" y="611"/>
                    <a:pt x="303" y="622"/>
                  </a:cubicBezTo>
                  <a:cubicBezTo>
                    <a:pt x="298" y="633"/>
                    <a:pt x="290" y="640"/>
                    <a:pt x="278" y="642"/>
                  </a:cubicBezTo>
                  <a:cubicBezTo>
                    <a:pt x="246" y="647"/>
                    <a:pt x="213" y="651"/>
                    <a:pt x="181" y="656"/>
                  </a:cubicBezTo>
                  <a:cubicBezTo>
                    <a:pt x="160" y="660"/>
                    <a:pt x="140" y="655"/>
                    <a:pt x="121" y="648"/>
                  </a:cubicBezTo>
                  <a:cubicBezTo>
                    <a:pt x="109" y="644"/>
                    <a:pt x="99" y="638"/>
                    <a:pt x="88" y="632"/>
                  </a:cubicBezTo>
                  <a:cubicBezTo>
                    <a:pt x="75" y="625"/>
                    <a:pt x="67" y="614"/>
                    <a:pt x="63" y="601"/>
                  </a:cubicBezTo>
                  <a:cubicBezTo>
                    <a:pt x="61" y="596"/>
                    <a:pt x="60" y="590"/>
                    <a:pt x="60" y="585"/>
                  </a:cubicBezTo>
                  <a:cubicBezTo>
                    <a:pt x="53" y="538"/>
                    <a:pt x="46" y="490"/>
                    <a:pt x="39" y="443"/>
                  </a:cubicBezTo>
                  <a:cubicBezTo>
                    <a:pt x="37" y="430"/>
                    <a:pt x="35" y="416"/>
                    <a:pt x="35" y="402"/>
                  </a:cubicBezTo>
                  <a:cubicBezTo>
                    <a:pt x="35" y="379"/>
                    <a:pt x="33" y="356"/>
                    <a:pt x="29" y="333"/>
                  </a:cubicBezTo>
                  <a:cubicBezTo>
                    <a:pt x="21" y="300"/>
                    <a:pt x="19" y="266"/>
                    <a:pt x="15" y="232"/>
                  </a:cubicBezTo>
                  <a:cubicBezTo>
                    <a:pt x="11" y="192"/>
                    <a:pt x="4" y="151"/>
                    <a:pt x="4" y="110"/>
                  </a:cubicBezTo>
                  <a:cubicBezTo>
                    <a:pt x="4" y="101"/>
                    <a:pt x="1" y="91"/>
                    <a:pt x="0" y="82"/>
                  </a:cubicBezTo>
                  <a:cubicBezTo>
                    <a:pt x="0" y="76"/>
                    <a:pt x="0" y="71"/>
                    <a:pt x="1" y="66"/>
                  </a:cubicBezTo>
                  <a:cubicBezTo>
                    <a:pt x="7" y="40"/>
                    <a:pt x="21" y="23"/>
                    <a:pt x="49" y="17"/>
                  </a:cubicBezTo>
                  <a:cubicBezTo>
                    <a:pt x="69" y="13"/>
                    <a:pt x="89" y="8"/>
                    <a:pt x="109" y="6"/>
                  </a:cubicBezTo>
                  <a:cubicBezTo>
                    <a:pt x="142" y="4"/>
                    <a:pt x="174" y="0"/>
                    <a:pt x="206" y="3"/>
                  </a:cubicBezTo>
                  <a:close/>
                  <a:moveTo>
                    <a:pt x="100" y="142"/>
                  </a:moveTo>
                  <a:lnTo>
                    <a:pt x="100" y="142"/>
                  </a:lnTo>
                  <a:cubicBezTo>
                    <a:pt x="102" y="156"/>
                    <a:pt x="104" y="174"/>
                    <a:pt x="106" y="192"/>
                  </a:cubicBezTo>
                  <a:cubicBezTo>
                    <a:pt x="112" y="240"/>
                    <a:pt x="116" y="289"/>
                    <a:pt x="127" y="337"/>
                  </a:cubicBezTo>
                  <a:cubicBezTo>
                    <a:pt x="127" y="340"/>
                    <a:pt x="127" y="343"/>
                    <a:pt x="127" y="346"/>
                  </a:cubicBezTo>
                  <a:cubicBezTo>
                    <a:pt x="130" y="373"/>
                    <a:pt x="132" y="400"/>
                    <a:pt x="136" y="427"/>
                  </a:cubicBezTo>
                  <a:cubicBezTo>
                    <a:pt x="138" y="450"/>
                    <a:pt x="142" y="473"/>
                    <a:pt x="145" y="496"/>
                  </a:cubicBezTo>
                  <a:cubicBezTo>
                    <a:pt x="148" y="512"/>
                    <a:pt x="150" y="528"/>
                    <a:pt x="154" y="544"/>
                  </a:cubicBezTo>
                  <a:cubicBezTo>
                    <a:pt x="157" y="558"/>
                    <a:pt x="163" y="562"/>
                    <a:pt x="178" y="559"/>
                  </a:cubicBezTo>
                  <a:cubicBezTo>
                    <a:pt x="186" y="558"/>
                    <a:pt x="194" y="556"/>
                    <a:pt x="202" y="554"/>
                  </a:cubicBezTo>
                  <a:cubicBezTo>
                    <a:pt x="206" y="553"/>
                    <a:pt x="211" y="546"/>
                    <a:pt x="211" y="542"/>
                  </a:cubicBezTo>
                  <a:cubicBezTo>
                    <a:pt x="210" y="525"/>
                    <a:pt x="209" y="509"/>
                    <a:pt x="208" y="493"/>
                  </a:cubicBezTo>
                  <a:cubicBezTo>
                    <a:pt x="207" y="470"/>
                    <a:pt x="204" y="446"/>
                    <a:pt x="205" y="423"/>
                  </a:cubicBezTo>
                  <a:cubicBezTo>
                    <a:pt x="205" y="384"/>
                    <a:pt x="207" y="344"/>
                    <a:pt x="209" y="305"/>
                  </a:cubicBezTo>
                  <a:cubicBezTo>
                    <a:pt x="210" y="295"/>
                    <a:pt x="212" y="286"/>
                    <a:pt x="213" y="276"/>
                  </a:cubicBezTo>
                  <a:cubicBezTo>
                    <a:pt x="220" y="237"/>
                    <a:pt x="226" y="198"/>
                    <a:pt x="232" y="159"/>
                  </a:cubicBezTo>
                  <a:cubicBezTo>
                    <a:pt x="235" y="142"/>
                    <a:pt x="236" y="124"/>
                    <a:pt x="237" y="106"/>
                  </a:cubicBezTo>
                  <a:cubicBezTo>
                    <a:pt x="238" y="103"/>
                    <a:pt x="234" y="98"/>
                    <a:pt x="231" y="97"/>
                  </a:cubicBezTo>
                  <a:cubicBezTo>
                    <a:pt x="224" y="95"/>
                    <a:pt x="217" y="94"/>
                    <a:pt x="211" y="93"/>
                  </a:cubicBezTo>
                  <a:cubicBezTo>
                    <a:pt x="179" y="91"/>
                    <a:pt x="148" y="95"/>
                    <a:pt x="117" y="100"/>
                  </a:cubicBezTo>
                  <a:cubicBezTo>
                    <a:pt x="105" y="101"/>
                    <a:pt x="100" y="106"/>
                    <a:pt x="100" y="118"/>
                  </a:cubicBezTo>
                  <a:lnTo>
                    <a:pt x="10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7" name="Freeform 141"/>
            <p:cNvSpPr>
              <a:spLocks noEditPoints="1"/>
            </p:cNvSpPr>
            <p:nvPr/>
          </p:nvSpPr>
          <p:spPr bwMode="auto">
            <a:xfrm>
              <a:off x="3471863" y="4686300"/>
              <a:ext cx="198438" cy="187325"/>
            </a:xfrm>
            <a:custGeom>
              <a:avLst/>
              <a:gdLst>
                <a:gd name="T0" fmla="*/ 147 w 324"/>
                <a:gd name="T1" fmla="*/ 303 h 308"/>
                <a:gd name="T2" fmla="*/ 147 w 324"/>
                <a:gd name="T3" fmla="*/ 303 h 308"/>
                <a:gd name="T4" fmla="*/ 121 w 324"/>
                <a:gd name="T5" fmla="*/ 303 h 308"/>
                <a:gd name="T6" fmla="*/ 90 w 324"/>
                <a:gd name="T7" fmla="*/ 293 h 308"/>
                <a:gd name="T8" fmla="*/ 8 w 324"/>
                <a:gd name="T9" fmla="*/ 190 h 308"/>
                <a:gd name="T10" fmla="*/ 3 w 324"/>
                <a:gd name="T11" fmla="*/ 133 h 308"/>
                <a:gd name="T12" fmla="*/ 28 w 324"/>
                <a:gd name="T13" fmla="*/ 79 h 308"/>
                <a:gd name="T14" fmla="*/ 70 w 324"/>
                <a:gd name="T15" fmla="*/ 35 h 308"/>
                <a:gd name="T16" fmla="*/ 97 w 324"/>
                <a:gd name="T17" fmla="*/ 17 h 308"/>
                <a:gd name="T18" fmla="*/ 152 w 324"/>
                <a:gd name="T19" fmla="*/ 2 h 308"/>
                <a:gd name="T20" fmla="*/ 188 w 324"/>
                <a:gd name="T21" fmla="*/ 4 h 308"/>
                <a:gd name="T22" fmla="*/ 287 w 324"/>
                <a:gd name="T23" fmla="*/ 58 h 308"/>
                <a:gd name="T24" fmla="*/ 323 w 324"/>
                <a:gd name="T25" fmla="*/ 142 h 308"/>
                <a:gd name="T26" fmla="*/ 323 w 324"/>
                <a:gd name="T27" fmla="*/ 170 h 308"/>
                <a:gd name="T28" fmla="*/ 251 w 324"/>
                <a:gd name="T29" fmla="*/ 283 h 308"/>
                <a:gd name="T30" fmla="*/ 157 w 324"/>
                <a:gd name="T31" fmla="*/ 304 h 308"/>
                <a:gd name="T32" fmla="*/ 147 w 324"/>
                <a:gd name="T33" fmla="*/ 303 h 308"/>
                <a:gd name="T34" fmla="*/ 98 w 324"/>
                <a:gd name="T35" fmla="*/ 148 h 308"/>
                <a:gd name="T36" fmla="*/ 98 w 324"/>
                <a:gd name="T37" fmla="*/ 148 h 308"/>
                <a:gd name="T38" fmla="*/ 117 w 324"/>
                <a:gd name="T39" fmla="*/ 201 h 308"/>
                <a:gd name="T40" fmla="*/ 130 w 324"/>
                <a:gd name="T41" fmla="*/ 211 h 308"/>
                <a:gd name="T42" fmla="*/ 199 w 324"/>
                <a:gd name="T43" fmla="*/ 200 h 308"/>
                <a:gd name="T44" fmla="*/ 229 w 324"/>
                <a:gd name="T45" fmla="*/ 161 h 308"/>
                <a:gd name="T46" fmla="*/ 231 w 324"/>
                <a:gd name="T47" fmla="*/ 149 h 308"/>
                <a:gd name="T48" fmla="*/ 189 w 324"/>
                <a:gd name="T49" fmla="*/ 89 h 308"/>
                <a:gd name="T50" fmla="*/ 169 w 324"/>
                <a:gd name="T51" fmla="*/ 83 h 308"/>
                <a:gd name="T52" fmla="*/ 157 w 324"/>
                <a:gd name="T53" fmla="*/ 83 h 308"/>
                <a:gd name="T54" fmla="*/ 107 w 324"/>
                <a:gd name="T55" fmla="*/ 117 h 308"/>
                <a:gd name="T56" fmla="*/ 100 w 324"/>
                <a:gd name="T57" fmla="*/ 131 h 308"/>
                <a:gd name="T58" fmla="*/ 98 w 324"/>
                <a:gd name="T59" fmla="*/ 14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4" h="308">
                  <a:moveTo>
                    <a:pt x="147" y="303"/>
                  </a:moveTo>
                  <a:lnTo>
                    <a:pt x="147" y="303"/>
                  </a:lnTo>
                  <a:lnTo>
                    <a:pt x="121" y="303"/>
                  </a:lnTo>
                  <a:cubicBezTo>
                    <a:pt x="110" y="303"/>
                    <a:pt x="99" y="299"/>
                    <a:pt x="90" y="293"/>
                  </a:cubicBezTo>
                  <a:cubicBezTo>
                    <a:pt x="52" y="267"/>
                    <a:pt x="21" y="236"/>
                    <a:pt x="8" y="190"/>
                  </a:cubicBezTo>
                  <a:cubicBezTo>
                    <a:pt x="3" y="171"/>
                    <a:pt x="0" y="152"/>
                    <a:pt x="3" y="133"/>
                  </a:cubicBezTo>
                  <a:cubicBezTo>
                    <a:pt x="6" y="114"/>
                    <a:pt x="11" y="94"/>
                    <a:pt x="28" y="79"/>
                  </a:cubicBezTo>
                  <a:cubicBezTo>
                    <a:pt x="43" y="66"/>
                    <a:pt x="57" y="51"/>
                    <a:pt x="70" y="35"/>
                  </a:cubicBezTo>
                  <a:cubicBezTo>
                    <a:pt x="78" y="27"/>
                    <a:pt x="86" y="21"/>
                    <a:pt x="97" y="17"/>
                  </a:cubicBezTo>
                  <a:cubicBezTo>
                    <a:pt x="115" y="12"/>
                    <a:pt x="133" y="6"/>
                    <a:pt x="152" y="2"/>
                  </a:cubicBezTo>
                  <a:cubicBezTo>
                    <a:pt x="164" y="0"/>
                    <a:pt x="177" y="1"/>
                    <a:pt x="188" y="4"/>
                  </a:cubicBezTo>
                  <a:cubicBezTo>
                    <a:pt x="226" y="13"/>
                    <a:pt x="260" y="29"/>
                    <a:pt x="287" y="58"/>
                  </a:cubicBezTo>
                  <a:cubicBezTo>
                    <a:pt x="309" y="82"/>
                    <a:pt x="324" y="109"/>
                    <a:pt x="323" y="142"/>
                  </a:cubicBezTo>
                  <a:cubicBezTo>
                    <a:pt x="323" y="151"/>
                    <a:pt x="323" y="161"/>
                    <a:pt x="323" y="170"/>
                  </a:cubicBezTo>
                  <a:cubicBezTo>
                    <a:pt x="320" y="221"/>
                    <a:pt x="294" y="258"/>
                    <a:pt x="251" y="283"/>
                  </a:cubicBezTo>
                  <a:cubicBezTo>
                    <a:pt x="223" y="298"/>
                    <a:pt x="191" y="308"/>
                    <a:pt x="157" y="304"/>
                  </a:cubicBezTo>
                  <a:cubicBezTo>
                    <a:pt x="155" y="304"/>
                    <a:pt x="152" y="303"/>
                    <a:pt x="147" y="303"/>
                  </a:cubicBezTo>
                  <a:close/>
                  <a:moveTo>
                    <a:pt x="98" y="148"/>
                  </a:moveTo>
                  <a:lnTo>
                    <a:pt x="98" y="148"/>
                  </a:lnTo>
                  <a:cubicBezTo>
                    <a:pt x="97" y="168"/>
                    <a:pt x="105" y="185"/>
                    <a:pt x="117" y="201"/>
                  </a:cubicBezTo>
                  <a:cubicBezTo>
                    <a:pt x="120" y="205"/>
                    <a:pt x="125" y="209"/>
                    <a:pt x="130" y="211"/>
                  </a:cubicBezTo>
                  <a:cubicBezTo>
                    <a:pt x="154" y="218"/>
                    <a:pt x="178" y="217"/>
                    <a:pt x="199" y="200"/>
                  </a:cubicBezTo>
                  <a:cubicBezTo>
                    <a:pt x="212" y="189"/>
                    <a:pt x="221" y="175"/>
                    <a:pt x="229" y="161"/>
                  </a:cubicBezTo>
                  <a:cubicBezTo>
                    <a:pt x="231" y="158"/>
                    <a:pt x="231" y="153"/>
                    <a:pt x="231" y="149"/>
                  </a:cubicBezTo>
                  <a:cubicBezTo>
                    <a:pt x="233" y="116"/>
                    <a:pt x="220" y="98"/>
                    <a:pt x="189" y="89"/>
                  </a:cubicBezTo>
                  <a:cubicBezTo>
                    <a:pt x="182" y="86"/>
                    <a:pt x="176" y="84"/>
                    <a:pt x="169" y="83"/>
                  </a:cubicBezTo>
                  <a:cubicBezTo>
                    <a:pt x="165" y="82"/>
                    <a:pt x="161" y="82"/>
                    <a:pt x="157" y="83"/>
                  </a:cubicBezTo>
                  <a:cubicBezTo>
                    <a:pt x="137" y="89"/>
                    <a:pt x="120" y="100"/>
                    <a:pt x="107" y="117"/>
                  </a:cubicBezTo>
                  <a:cubicBezTo>
                    <a:pt x="104" y="121"/>
                    <a:pt x="102" y="126"/>
                    <a:pt x="100" y="131"/>
                  </a:cubicBezTo>
                  <a:cubicBezTo>
                    <a:pt x="99" y="137"/>
                    <a:pt x="99" y="142"/>
                    <a:pt x="98" y="1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28" name="Group 1227"/>
          <p:cNvGrpSpPr/>
          <p:nvPr userDrawn="1"/>
        </p:nvGrpSpPr>
        <p:grpSpPr>
          <a:xfrm>
            <a:off x="2564219" y="3764161"/>
            <a:ext cx="369888" cy="639762"/>
            <a:chOff x="3781425" y="4221163"/>
            <a:chExt cx="369888" cy="639762"/>
          </a:xfrm>
          <a:solidFill>
            <a:schemeClr val="bg2"/>
          </a:solidFill>
        </p:grpSpPr>
        <p:sp>
          <p:nvSpPr>
            <p:cNvPr id="1229" name="Freeform 142"/>
            <p:cNvSpPr>
              <a:spLocks noEditPoints="1"/>
            </p:cNvSpPr>
            <p:nvPr/>
          </p:nvSpPr>
          <p:spPr bwMode="auto">
            <a:xfrm>
              <a:off x="3781425" y="4454525"/>
              <a:ext cx="369888" cy="406400"/>
            </a:xfrm>
            <a:custGeom>
              <a:avLst/>
              <a:gdLst>
                <a:gd name="T0" fmla="*/ 403 w 606"/>
                <a:gd name="T1" fmla="*/ 649 h 663"/>
                <a:gd name="T2" fmla="*/ 307 w 606"/>
                <a:gd name="T3" fmla="*/ 648 h 663"/>
                <a:gd name="T4" fmla="*/ 111 w 606"/>
                <a:gd name="T5" fmla="*/ 659 h 663"/>
                <a:gd name="T6" fmla="*/ 22 w 606"/>
                <a:gd name="T7" fmla="*/ 611 h 663"/>
                <a:gd name="T8" fmla="*/ 0 w 606"/>
                <a:gd name="T9" fmla="*/ 449 h 663"/>
                <a:gd name="T10" fmla="*/ 42 w 606"/>
                <a:gd name="T11" fmla="*/ 391 h 663"/>
                <a:gd name="T12" fmla="*/ 164 w 606"/>
                <a:gd name="T13" fmla="*/ 379 h 663"/>
                <a:gd name="T14" fmla="*/ 185 w 606"/>
                <a:gd name="T15" fmla="*/ 253 h 663"/>
                <a:gd name="T16" fmla="*/ 113 w 606"/>
                <a:gd name="T17" fmla="*/ 244 h 663"/>
                <a:gd name="T18" fmla="*/ 58 w 606"/>
                <a:gd name="T19" fmla="*/ 196 h 663"/>
                <a:gd name="T20" fmla="*/ 52 w 606"/>
                <a:gd name="T21" fmla="*/ 90 h 663"/>
                <a:gd name="T22" fmla="*/ 86 w 606"/>
                <a:gd name="T23" fmla="*/ 36 h 663"/>
                <a:gd name="T24" fmla="*/ 217 w 606"/>
                <a:gd name="T25" fmla="*/ 12 h 663"/>
                <a:gd name="T26" fmla="*/ 339 w 606"/>
                <a:gd name="T27" fmla="*/ 4 h 663"/>
                <a:gd name="T28" fmla="*/ 408 w 606"/>
                <a:gd name="T29" fmla="*/ 4 h 663"/>
                <a:gd name="T30" fmla="*/ 490 w 606"/>
                <a:gd name="T31" fmla="*/ 37 h 663"/>
                <a:gd name="T32" fmla="*/ 493 w 606"/>
                <a:gd name="T33" fmla="*/ 85 h 663"/>
                <a:gd name="T34" fmla="*/ 473 w 606"/>
                <a:gd name="T35" fmla="*/ 375 h 663"/>
                <a:gd name="T36" fmla="*/ 484 w 606"/>
                <a:gd name="T37" fmla="*/ 395 h 663"/>
                <a:gd name="T38" fmla="*/ 566 w 606"/>
                <a:gd name="T39" fmla="*/ 399 h 663"/>
                <a:gd name="T40" fmla="*/ 590 w 606"/>
                <a:gd name="T41" fmla="*/ 515 h 663"/>
                <a:gd name="T42" fmla="*/ 574 w 606"/>
                <a:gd name="T43" fmla="*/ 608 h 663"/>
                <a:gd name="T44" fmla="*/ 483 w 606"/>
                <a:gd name="T45" fmla="*/ 654 h 663"/>
                <a:gd name="T46" fmla="*/ 497 w 606"/>
                <a:gd name="T47" fmla="*/ 486 h 663"/>
                <a:gd name="T48" fmla="*/ 451 w 606"/>
                <a:gd name="T49" fmla="*/ 485 h 663"/>
                <a:gd name="T50" fmla="*/ 384 w 606"/>
                <a:gd name="T51" fmla="*/ 452 h 663"/>
                <a:gd name="T52" fmla="*/ 378 w 606"/>
                <a:gd name="T53" fmla="*/ 326 h 663"/>
                <a:gd name="T54" fmla="*/ 394 w 606"/>
                <a:gd name="T55" fmla="*/ 155 h 663"/>
                <a:gd name="T56" fmla="*/ 359 w 606"/>
                <a:gd name="T57" fmla="*/ 87 h 663"/>
                <a:gd name="T58" fmla="*/ 278 w 606"/>
                <a:gd name="T59" fmla="*/ 96 h 663"/>
                <a:gd name="T60" fmla="*/ 161 w 606"/>
                <a:gd name="T61" fmla="*/ 112 h 663"/>
                <a:gd name="T62" fmla="*/ 162 w 606"/>
                <a:gd name="T63" fmla="*/ 150 h 663"/>
                <a:gd name="T64" fmla="*/ 270 w 606"/>
                <a:gd name="T65" fmla="*/ 174 h 663"/>
                <a:gd name="T66" fmla="*/ 268 w 606"/>
                <a:gd name="T67" fmla="*/ 334 h 663"/>
                <a:gd name="T68" fmla="*/ 213 w 606"/>
                <a:gd name="T69" fmla="*/ 469 h 663"/>
                <a:gd name="T70" fmla="*/ 112 w 606"/>
                <a:gd name="T71" fmla="*/ 465 h 663"/>
                <a:gd name="T72" fmla="*/ 106 w 606"/>
                <a:gd name="T73" fmla="*/ 555 h 663"/>
                <a:gd name="T74" fmla="*/ 261 w 606"/>
                <a:gd name="T75" fmla="*/ 559 h 663"/>
                <a:gd name="T76" fmla="*/ 474 w 606"/>
                <a:gd name="T77" fmla="*/ 561 h 663"/>
                <a:gd name="T78" fmla="*/ 497 w 606"/>
                <a:gd name="T79" fmla="*/ 486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6" h="663">
                  <a:moveTo>
                    <a:pt x="403" y="649"/>
                  </a:moveTo>
                  <a:lnTo>
                    <a:pt x="403" y="649"/>
                  </a:lnTo>
                  <a:cubicBezTo>
                    <a:pt x="378" y="652"/>
                    <a:pt x="351" y="651"/>
                    <a:pt x="323" y="647"/>
                  </a:cubicBezTo>
                  <a:cubicBezTo>
                    <a:pt x="318" y="647"/>
                    <a:pt x="312" y="647"/>
                    <a:pt x="307" y="648"/>
                  </a:cubicBezTo>
                  <a:cubicBezTo>
                    <a:pt x="261" y="651"/>
                    <a:pt x="214" y="651"/>
                    <a:pt x="168" y="652"/>
                  </a:cubicBezTo>
                  <a:cubicBezTo>
                    <a:pt x="149" y="653"/>
                    <a:pt x="130" y="652"/>
                    <a:pt x="111" y="659"/>
                  </a:cubicBezTo>
                  <a:cubicBezTo>
                    <a:pt x="98" y="663"/>
                    <a:pt x="84" y="661"/>
                    <a:pt x="71" y="659"/>
                  </a:cubicBezTo>
                  <a:cubicBezTo>
                    <a:pt x="43" y="655"/>
                    <a:pt x="28" y="638"/>
                    <a:pt x="22" y="611"/>
                  </a:cubicBezTo>
                  <a:cubicBezTo>
                    <a:pt x="15" y="576"/>
                    <a:pt x="8" y="542"/>
                    <a:pt x="3" y="507"/>
                  </a:cubicBezTo>
                  <a:cubicBezTo>
                    <a:pt x="0" y="487"/>
                    <a:pt x="0" y="468"/>
                    <a:pt x="0" y="449"/>
                  </a:cubicBezTo>
                  <a:cubicBezTo>
                    <a:pt x="1" y="438"/>
                    <a:pt x="4" y="428"/>
                    <a:pt x="8" y="418"/>
                  </a:cubicBezTo>
                  <a:cubicBezTo>
                    <a:pt x="14" y="403"/>
                    <a:pt x="27" y="392"/>
                    <a:pt x="42" y="391"/>
                  </a:cubicBezTo>
                  <a:cubicBezTo>
                    <a:pt x="77" y="389"/>
                    <a:pt x="112" y="379"/>
                    <a:pt x="148" y="381"/>
                  </a:cubicBezTo>
                  <a:cubicBezTo>
                    <a:pt x="153" y="381"/>
                    <a:pt x="159" y="381"/>
                    <a:pt x="164" y="379"/>
                  </a:cubicBezTo>
                  <a:cubicBezTo>
                    <a:pt x="167" y="378"/>
                    <a:pt x="172" y="374"/>
                    <a:pt x="172" y="371"/>
                  </a:cubicBezTo>
                  <a:cubicBezTo>
                    <a:pt x="177" y="332"/>
                    <a:pt x="181" y="293"/>
                    <a:pt x="185" y="253"/>
                  </a:cubicBezTo>
                  <a:cubicBezTo>
                    <a:pt x="186" y="249"/>
                    <a:pt x="181" y="244"/>
                    <a:pt x="175" y="244"/>
                  </a:cubicBezTo>
                  <a:cubicBezTo>
                    <a:pt x="154" y="244"/>
                    <a:pt x="134" y="243"/>
                    <a:pt x="113" y="244"/>
                  </a:cubicBezTo>
                  <a:cubicBezTo>
                    <a:pt x="99" y="245"/>
                    <a:pt x="87" y="240"/>
                    <a:pt x="76" y="231"/>
                  </a:cubicBezTo>
                  <a:cubicBezTo>
                    <a:pt x="65" y="222"/>
                    <a:pt x="57" y="210"/>
                    <a:pt x="58" y="196"/>
                  </a:cubicBezTo>
                  <a:cubicBezTo>
                    <a:pt x="58" y="169"/>
                    <a:pt x="56" y="144"/>
                    <a:pt x="52" y="118"/>
                  </a:cubicBezTo>
                  <a:cubicBezTo>
                    <a:pt x="50" y="109"/>
                    <a:pt x="51" y="99"/>
                    <a:pt x="52" y="90"/>
                  </a:cubicBezTo>
                  <a:cubicBezTo>
                    <a:pt x="54" y="73"/>
                    <a:pt x="59" y="58"/>
                    <a:pt x="74" y="47"/>
                  </a:cubicBezTo>
                  <a:cubicBezTo>
                    <a:pt x="78" y="44"/>
                    <a:pt x="82" y="40"/>
                    <a:pt x="86" y="36"/>
                  </a:cubicBezTo>
                  <a:cubicBezTo>
                    <a:pt x="94" y="28"/>
                    <a:pt x="103" y="23"/>
                    <a:pt x="115" y="22"/>
                  </a:cubicBezTo>
                  <a:cubicBezTo>
                    <a:pt x="149" y="18"/>
                    <a:pt x="182" y="12"/>
                    <a:pt x="217" y="12"/>
                  </a:cubicBezTo>
                  <a:cubicBezTo>
                    <a:pt x="241" y="12"/>
                    <a:pt x="265" y="12"/>
                    <a:pt x="290" y="7"/>
                  </a:cubicBezTo>
                  <a:cubicBezTo>
                    <a:pt x="306" y="3"/>
                    <a:pt x="322" y="4"/>
                    <a:pt x="339" y="4"/>
                  </a:cubicBezTo>
                  <a:cubicBezTo>
                    <a:pt x="354" y="5"/>
                    <a:pt x="369" y="5"/>
                    <a:pt x="384" y="2"/>
                  </a:cubicBezTo>
                  <a:cubicBezTo>
                    <a:pt x="391" y="0"/>
                    <a:pt x="400" y="1"/>
                    <a:pt x="408" y="4"/>
                  </a:cubicBezTo>
                  <a:cubicBezTo>
                    <a:pt x="420" y="8"/>
                    <a:pt x="431" y="8"/>
                    <a:pt x="443" y="5"/>
                  </a:cubicBezTo>
                  <a:cubicBezTo>
                    <a:pt x="462" y="2"/>
                    <a:pt x="485" y="18"/>
                    <a:pt x="490" y="37"/>
                  </a:cubicBezTo>
                  <a:cubicBezTo>
                    <a:pt x="492" y="42"/>
                    <a:pt x="494" y="47"/>
                    <a:pt x="494" y="53"/>
                  </a:cubicBezTo>
                  <a:cubicBezTo>
                    <a:pt x="494" y="64"/>
                    <a:pt x="494" y="75"/>
                    <a:pt x="493" y="85"/>
                  </a:cubicBezTo>
                  <a:cubicBezTo>
                    <a:pt x="488" y="152"/>
                    <a:pt x="482" y="219"/>
                    <a:pt x="476" y="285"/>
                  </a:cubicBezTo>
                  <a:cubicBezTo>
                    <a:pt x="473" y="315"/>
                    <a:pt x="471" y="345"/>
                    <a:pt x="473" y="375"/>
                  </a:cubicBezTo>
                  <a:cubicBezTo>
                    <a:pt x="473" y="379"/>
                    <a:pt x="474" y="384"/>
                    <a:pt x="476" y="387"/>
                  </a:cubicBezTo>
                  <a:cubicBezTo>
                    <a:pt x="477" y="390"/>
                    <a:pt x="481" y="394"/>
                    <a:pt x="484" y="395"/>
                  </a:cubicBezTo>
                  <a:cubicBezTo>
                    <a:pt x="498" y="396"/>
                    <a:pt x="511" y="396"/>
                    <a:pt x="525" y="396"/>
                  </a:cubicBezTo>
                  <a:cubicBezTo>
                    <a:pt x="539" y="397"/>
                    <a:pt x="552" y="397"/>
                    <a:pt x="566" y="399"/>
                  </a:cubicBezTo>
                  <a:cubicBezTo>
                    <a:pt x="590" y="404"/>
                    <a:pt x="606" y="427"/>
                    <a:pt x="602" y="451"/>
                  </a:cubicBezTo>
                  <a:cubicBezTo>
                    <a:pt x="599" y="473"/>
                    <a:pt x="594" y="494"/>
                    <a:pt x="590" y="515"/>
                  </a:cubicBezTo>
                  <a:cubicBezTo>
                    <a:pt x="587" y="530"/>
                    <a:pt x="585" y="545"/>
                    <a:pt x="583" y="560"/>
                  </a:cubicBezTo>
                  <a:cubicBezTo>
                    <a:pt x="580" y="576"/>
                    <a:pt x="577" y="592"/>
                    <a:pt x="574" y="608"/>
                  </a:cubicBezTo>
                  <a:cubicBezTo>
                    <a:pt x="571" y="633"/>
                    <a:pt x="555" y="646"/>
                    <a:pt x="532" y="652"/>
                  </a:cubicBezTo>
                  <a:cubicBezTo>
                    <a:pt x="516" y="655"/>
                    <a:pt x="499" y="655"/>
                    <a:pt x="483" y="654"/>
                  </a:cubicBezTo>
                  <a:cubicBezTo>
                    <a:pt x="457" y="653"/>
                    <a:pt x="431" y="651"/>
                    <a:pt x="403" y="649"/>
                  </a:cubicBezTo>
                  <a:close/>
                  <a:moveTo>
                    <a:pt x="497" y="486"/>
                  </a:moveTo>
                  <a:lnTo>
                    <a:pt x="497" y="486"/>
                  </a:lnTo>
                  <a:cubicBezTo>
                    <a:pt x="480" y="479"/>
                    <a:pt x="466" y="477"/>
                    <a:pt x="451" y="485"/>
                  </a:cubicBezTo>
                  <a:cubicBezTo>
                    <a:pt x="437" y="493"/>
                    <a:pt x="424" y="491"/>
                    <a:pt x="412" y="485"/>
                  </a:cubicBezTo>
                  <a:cubicBezTo>
                    <a:pt x="398" y="479"/>
                    <a:pt x="388" y="469"/>
                    <a:pt x="384" y="452"/>
                  </a:cubicBezTo>
                  <a:cubicBezTo>
                    <a:pt x="381" y="441"/>
                    <a:pt x="379" y="429"/>
                    <a:pt x="379" y="416"/>
                  </a:cubicBezTo>
                  <a:cubicBezTo>
                    <a:pt x="378" y="386"/>
                    <a:pt x="378" y="356"/>
                    <a:pt x="378" y="326"/>
                  </a:cubicBezTo>
                  <a:cubicBezTo>
                    <a:pt x="378" y="317"/>
                    <a:pt x="379" y="307"/>
                    <a:pt x="380" y="298"/>
                  </a:cubicBezTo>
                  <a:cubicBezTo>
                    <a:pt x="386" y="250"/>
                    <a:pt x="391" y="203"/>
                    <a:pt x="394" y="155"/>
                  </a:cubicBezTo>
                  <a:cubicBezTo>
                    <a:pt x="394" y="146"/>
                    <a:pt x="394" y="136"/>
                    <a:pt x="396" y="127"/>
                  </a:cubicBezTo>
                  <a:cubicBezTo>
                    <a:pt x="405" y="79"/>
                    <a:pt x="401" y="86"/>
                    <a:pt x="359" y="87"/>
                  </a:cubicBezTo>
                  <a:cubicBezTo>
                    <a:pt x="335" y="87"/>
                    <a:pt x="310" y="85"/>
                    <a:pt x="286" y="95"/>
                  </a:cubicBezTo>
                  <a:cubicBezTo>
                    <a:pt x="284" y="96"/>
                    <a:pt x="281" y="96"/>
                    <a:pt x="278" y="96"/>
                  </a:cubicBezTo>
                  <a:cubicBezTo>
                    <a:pt x="255" y="99"/>
                    <a:pt x="232" y="101"/>
                    <a:pt x="209" y="104"/>
                  </a:cubicBezTo>
                  <a:cubicBezTo>
                    <a:pt x="193" y="106"/>
                    <a:pt x="177" y="109"/>
                    <a:pt x="161" y="112"/>
                  </a:cubicBezTo>
                  <a:cubicBezTo>
                    <a:pt x="150" y="113"/>
                    <a:pt x="146" y="121"/>
                    <a:pt x="147" y="133"/>
                  </a:cubicBezTo>
                  <a:cubicBezTo>
                    <a:pt x="149" y="144"/>
                    <a:pt x="153" y="149"/>
                    <a:pt x="162" y="150"/>
                  </a:cubicBezTo>
                  <a:cubicBezTo>
                    <a:pt x="183" y="151"/>
                    <a:pt x="203" y="152"/>
                    <a:pt x="223" y="152"/>
                  </a:cubicBezTo>
                  <a:cubicBezTo>
                    <a:pt x="242" y="153"/>
                    <a:pt x="258" y="160"/>
                    <a:pt x="270" y="174"/>
                  </a:cubicBezTo>
                  <a:cubicBezTo>
                    <a:pt x="278" y="182"/>
                    <a:pt x="282" y="192"/>
                    <a:pt x="281" y="203"/>
                  </a:cubicBezTo>
                  <a:cubicBezTo>
                    <a:pt x="277" y="247"/>
                    <a:pt x="276" y="290"/>
                    <a:pt x="268" y="334"/>
                  </a:cubicBezTo>
                  <a:cubicBezTo>
                    <a:pt x="263" y="362"/>
                    <a:pt x="260" y="390"/>
                    <a:pt x="266" y="419"/>
                  </a:cubicBezTo>
                  <a:cubicBezTo>
                    <a:pt x="272" y="449"/>
                    <a:pt x="244" y="474"/>
                    <a:pt x="213" y="469"/>
                  </a:cubicBezTo>
                  <a:cubicBezTo>
                    <a:pt x="206" y="468"/>
                    <a:pt x="199" y="468"/>
                    <a:pt x="193" y="466"/>
                  </a:cubicBezTo>
                  <a:cubicBezTo>
                    <a:pt x="166" y="459"/>
                    <a:pt x="139" y="462"/>
                    <a:pt x="112" y="465"/>
                  </a:cubicBezTo>
                  <a:cubicBezTo>
                    <a:pt x="99" y="466"/>
                    <a:pt x="91" y="475"/>
                    <a:pt x="93" y="487"/>
                  </a:cubicBezTo>
                  <a:cubicBezTo>
                    <a:pt x="97" y="510"/>
                    <a:pt x="102" y="532"/>
                    <a:pt x="106" y="555"/>
                  </a:cubicBezTo>
                  <a:cubicBezTo>
                    <a:pt x="107" y="560"/>
                    <a:pt x="113" y="564"/>
                    <a:pt x="118" y="564"/>
                  </a:cubicBezTo>
                  <a:cubicBezTo>
                    <a:pt x="166" y="562"/>
                    <a:pt x="214" y="561"/>
                    <a:pt x="261" y="559"/>
                  </a:cubicBezTo>
                  <a:cubicBezTo>
                    <a:pt x="278" y="558"/>
                    <a:pt x="294" y="555"/>
                    <a:pt x="310" y="556"/>
                  </a:cubicBezTo>
                  <a:cubicBezTo>
                    <a:pt x="365" y="558"/>
                    <a:pt x="419" y="557"/>
                    <a:pt x="474" y="561"/>
                  </a:cubicBezTo>
                  <a:cubicBezTo>
                    <a:pt x="483" y="562"/>
                    <a:pt x="488" y="556"/>
                    <a:pt x="490" y="546"/>
                  </a:cubicBezTo>
                  <a:cubicBezTo>
                    <a:pt x="492" y="526"/>
                    <a:pt x="494" y="506"/>
                    <a:pt x="497" y="4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0" name="Freeform 143"/>
            <p:cNvSpPr>
              <a:spLocks noEditPoints="1"/>
            </p:cNvSpPr>
            <p:nvPr/>
          </p:nvSpPr>
          <p:spPr bwMode="auto">
            <a:xfrm>
              <a:off x="3849688" y="4221163"/>
              <a:ext cx="201613" cy="207963"/>
            </a:xfrm>
            <a:custGeom>
              <a:avLst/>
              <a:gdLst>
                <a:gd name="T0" fmla="*/ 159 w 330"/>
                <a:gd name="T1" fmla="*/ 339 h 340"/>
                <a:gd name="T2" fmla="*/ 159 w 330"/>
                <a:gd name="T3" fmla="*/ 339 h 340"/>
                <a:gd name="T4" fmla="*/ 88 w 330"/>
                <a:gd name="T5" fmla="*/ 321 h 340"/>
                <a:gd name="T6" fmla="*/ 76 w 330"/>
                <a:gd name="T7" fmla="*/ 311 h 340"/>
                <a:gd name="T8" fmla="*/ 33 w 330"/>
                <a:gd name="T9" fmla="*/ 243 h 340"/>
                <a:gd name="T10" fmla="*/ 26 w 330"/>
                <a:gd name="T11" fmla="*/ 228 h 340"/>
                <a:gd name="T12" fmla="*/ 7 w 330"/>
                <a:gd name="T13" fmla="*/ 188 h 340"/>
                <a:gd name="T14" fmla="*/ 6 w 330"/>
                <a:gd name="T15" fmla="*/ 144 h 340"/>
                <a:gd name="T16" fmla="*/ 14 w 330"/>
                <a:gd name="T17" fmla="*/ 121 h 340"/>
                <a:gd name="T18" fmla="*/ 54 w 330"/>
                <a:gd name="T19" fmla="*/ 56 h 340"/>
                <a:gd name="T20" fmla="*/ 118 w 330"/>
                <a:gd name="T21" fmla="*/ 13 h 340"/>
                <a:gd name="T22" fmla="*/ 190 w 330"/>
                <a:gd name="T23" fmla="*/ 8 h 340"/>
                <a:gd name="T24" fmla="*/ 295 w 330"/>
                <a:gd name="T25" fmla="*/ 80 h 340"/>
                <a:gd name="T26" fmla="*/ 321 w 330"/>
                <a:gd name="T27" fmla="*/ 121 h 340"/>
                <a:gd name="T28" fmla="*/ 328 w 330"/>
                <a:gd name="T29" fmla="*/ 149 h 340"/>
                <a:gd name="T30" fmla="*/ 313 w 330"/>
                <a:gd name="T31" fmla="*/ 232 h 340"/>
                <a:gd name="T32" fmla="*/ 301 w 330"/>
                <a:gd name="T33" fmla="*/ 258 h 340"/>
                <a:gd name="T34" fmla="*/ 237 w 330"/>
                <a:gd name="T35" fmla="*/ 319 h 340"/>
                <a:gd name="T36" fmla="*/ 226 w 330"/>
                <a:gd name="T37" fmla="*/ 324 h 340"/>
                <a:gd name="T38" fmla="*/ 159 w 330"/>
                <a:gd name="T39" fmla="*/ 339 h 340"/>
                <a:gd name="T40" fmla="*/ 151 w 330"/>
                <a:gd name="T41" fmla="*/ 245 h 340"/>
                <a:gd name="T42" fmla="*/ 151 w 330"/>
                <a:gd name="T43" fmla="*/ 245 h 340"/>
                <a:gd name="T44" fmla="*/ 216 w 330"/>
                <a:gd name="T45" fmla="*/ 214 h 340"/>
                <a:gd name="T46" fmla="*/ 234 w 330"/>
                <a:gd name="T47" fmla="*/ 178 h 340"/>
                <a:gd name="T48" fmla="*/ 227 w 330"/>
                <a:gd name="T49" fmla="*/ 124 h 340"/>
                <a:gd name="T50" fmla="*/ 178 w 330"/>
                <a:gd name="T51" fmla="*/ 90 h 340"/>
                <a:gd name="T52" fmla="*/ 154 w 330"/>
                <a:gd name="T53" fmla="*/ 89 h 340"/>
                <a:gd name="T54" fmla="*/ 99 w 330"/>
                <a:gd name="T55" fmla="*/ 123 h 340"/>
                <a:gd name="T56" fmla="*/ 88 w 330"/>
                <a:gd name="T57" fmla="*/ 169 h 340"/>
                <a:gd name="T58" fmla="*/ 118 w 330"/>
                <a:gd name="T59" fmla="*/ 226 h 340"/>
                <a:gd name="T60" fmla="*/ 151 w 330"/>
                <a:gd name="T61" fmla="*/ 24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0" h="340">
                  <a:moveTo>
                    <a:pt x="159" y="339"/>
                  </a:moveTo>
                  <a:lnTo>
                    <a:pt x="159" y="339"/>
                  </a:lnTo>
                  <a:cubicBezTo>
                    <a:pt x="134" y="340"/>
                    <a:pt x="111" y="330"/>
                    <a:pt x="88" y="321"/>
                  </a:cubicBezTo>
                  <a:cubicBezTo>
                    <a:pt x="84" y="319"/>
                    <a:pt x="79" y="315"/>
                    <a:pt x="76" y="311"/>
                  </a:cubicBezTo>
                  <a:cubicBezTo>
                    <a:pt x="58" y="291"/>
                    <a:pt x="39" y="271"/>
                    <a:pt x="33" y="243"/>
                  </a:cubicBezTo>
                  <a:cubicBezTo>
                    <a:pt x="32" y="238"/>
                    <a:pt x="28" y="233"/>
                    <a:pt x="26" y="228"/>
                  </a:cubicBezTo>
                  <a:cubicBezTo>
                    <a:pt x="20" y="215"/>
                    <a:pt x="13" y="201"/>
                    <a:pt x="7" y="188"/>
                  </a:cubicBezTo>
                  <a:cubicBezTo>
                    <a:pt x="1" y="173"/>
                    <a:pt x="0" y="159"/>
                    <a:pt x="6" y="144"/>
                  </a:cubicBezTo>
                  <a:cubicBezTo>
                    <a:pt x="9" y="137"/>
                    <a:pt x="12" y="129"/>
                    <a:pt x="14" y="121"/>
                  </a:cubicBezTo>
                  <a:cubicBezTo>
                    <a:pt x="27" y="86"/>
                    <a:pt x="30" y="81"/>
                    <a:pt x="54" y="56"/>
                  </a:cubicBezTo>
                  <a:cubicBezTo>
                    <a:pt x="72" y="37"/>
                    <a:pt x="94" y="23"/>
                    <a:pt x="118" y="13"/>
                  </a:cubicBezTo>
                  <a:cubicBezTo>
                    <a:pt x="141" y="4"/>
                    <a:pt x="164" y="0"/>
                    <a:pt x="190" y="8"/>
                  </a:cubicBezTo>
                  <a:cubicBezTo>
                    <a:pt x="233" y="21"/>
                    <a:pt x="270" y="42"/>
                    <a:pt x="295" y="80"/>
                  </a:cubicBezTo>
                  <a:cubicBezTo>
                    <a:pt x="304" y="94"/>
                    <a:pt x="313" y="107"/>
                    <a:pt x="321" y="121"/>
                  </a:cubicBezTo>
                  <a:cubicBezTo>
                    <a:pt x="326" y="130"/>
                    <a:pt x="330" y="139"/>
                    <a:pt x="328" y="149"/>
                  </a:cubicBezTo>
                  <a:cubicBezTo>
                    <a:pt x="325" y="177"/>
                    <a:pt x="324" y="206"/>
                    <a:pt x="313" y="232"/>
                  </a:cubicBezTo>
                  <a:cubicBezTo>
                    <a:pt x="309" y="241"/>
                    <a:pt x="305" y="250"/>
                    <a:pt x="301" y="258"/>
                  </a:cubicBezTo>
                  <a:cubicBezTo>
                    <a:pt x="287" y="286"/>
                    <a:pt x="266" y="307"/>
                    <a:pt x="237" y="319"/>
                  </a:cubicBezTo>
                  <a:cubicBezTo>
                    <a:pt x="233" y="320"/>
                    <a:pt x="229" y="322"/>
                    <a:pt x="226" y="324"/>
                  </a:cubicBezTo>
                  <a:cubicBezTo>
                    <a:pt x="205" y="336"/>
                    <a:pt x="183" y="340"/>
                    <a:pt x="159" y="339"/>
                  </a:cubicBezTo>
                  <a:close/>
                  <a:moveTo>
                    <a:pt x="151" y="245"/>
                  </a:moveTo>
                  <a:lnTo>
                    <a:pt x="151" y="245"/>
                  </a:lnTo>
                  <a:cubicBezTo>
                    <a:pt x="183" y="246"/>
                    <a:pt x="202" y="235"/>
                    <a:pt x="216" y="214"/>
                  </a:cubicBezTo>
                  <a:cubicBezTo>
                    <a:pt x="223" y="203"/>
                    <a:pt x="228" y="190"/>
                    <a:pt x="234" y="178"/>
                  </a:cubicBezTo>
                  <a:cubicBezTo>
                    <a:pt x="244" y="158"/>
                    <a:pt x="240" y="141"/>
                    <a:pt x="227" y="124"/>
                  </a:cubicBezTo>
                  <a:cubicBezTo>
                    <a:pt x="214" y="108"/>
                    <a:pt x="199" y="96"/>
                    <a:pt x="178" y="90"/>
                  </a:cubicBezTo>
                  <a:cubicBezTo>
                    <a:pt x="170" y="88"/>
                    <a:pt x="162" y="87"/>
                    <a:pt x="154" y="89"/>
                  </a:cubicBezTo>
                  <a:cubicBezTo>
                    <a:pt x="132" y="95"/>
                    <a:pt x="114" y="108"/>
                    <a:pt x="99" y="123"/>
                  </a:cubicBezTo>
                  <a:cubicBezTo>
                    <a:pt x="88" y="136"/>
                    <a:pt x="82" y="152"/>
                    <a:pt x="88" y="169"/>
                  </a:cubicBezTo>
                  <a:cubicBezTo>
                    <a:pt x="95" y="190"/>
                    <a:pt x="104" y="209"/>
                    <a:pt x="118" y="226"/>
                  </a:cubicBezTo>
                  <a:cubicBezTo>
                    <a:pt x="129" y="239"/>
                    <a:pt x="142" y="244"/>
                    <a:pt x="151" y="2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31" name="Freeform 144"/>
          <p:cNvSpPr>
            <a:spLocks noEditPoints="1"/>
          </p:cNvSpPr>
          <p:nvPr userDrawn="1"/>
        </p:nvSpPr>
        <p:spPr bwMode="auto">
          <a:xfrm>
            <a:off x="3043644" y="3891161"/>
            <a:ext cx="314325" cy="414338"/>
          </a:xfrm>
          <a:custGeom>
            <a:avLst/>
            <a:gdLst>
              <a:gd name="T0" fmla="*/ 374 w 514"/>
              <a:gd name="T1" fmla="*/ 18 h 676"/>
              <a:gd name="T2" fmla="*/ 435 w 514"/>
              <a:gd name="T3" fmla="*/ 37 h 676"/>
              <a:gd name="T4" fmla="*/ 435 w 514"/>
              <a:gd name="T5" fmla="*/ 88 h 676"/>
              <a:gd name="T6" fmla="*/ 376 w 514"/>
              <a:gd name="T7" fmla="*/ 182 h 676"/>
              <a:gd name="T8" fmla="*/ 311 w 514"/>
              <a:gd name="T9" fmla="*/ 318 h 676"/>
              <a:gd name="T10" fmla="*/ 308 w 514"/>
              <a:gd name="T11" fmla="*/ 349 h 676"/>
              <a:gd name="T12" fmla="*/ 423 w 514"/>
              <a:gd name="T13" fmla="*/ 470 h 676"/>
              <a:gd name="T14" fmla="*/ 466 w 514"/>
              <a:gd name="T15" fmla="*/ 524 h 676"/>
              <a:gd name="T16" fmla="*/ 512 w 514"/>
              <a:gd name="T17" fmla="*/ 622 h 676"/>
              <a:gd name="T18" fmla="*/ 496 w 514"/>
              <a:gd name="T19" fmla="*/ 667 h 676"/>
              <a:gd name="T20" fmla="*/ 374 w 514"/>
              <a:gd name="T21" fmla="*/ 675 h 676"/>
              <a:gd name="T22" fmla="*/ 244 w 514"/>
              <a:gd name="T23" fmla="*/ 670 h 676"/>
              <a:gd name="T24" fmla="*/ 198 w 514"/>
              <a:gd name="T25" fmla="*/ 620 h 676"/>
              <a:gd name="T26" fmla="*/ 138 w 514"/>
              <a:gd name="T27" fmla="*/ 543 h 676"/>
              <a:gd name="T28" fmla="*/ 38 w 514"/>
              <a:gd name="T29" fmla="*/ 441 h 676"/>
              <a:gd name="T30" fmla="*/ 5 w 514"/>
              <a:gd name="T31" fmla="*/ 381 h 676"/>
              <a:gd name="T32" fmla="*/ 7 w 514"/>
              <a:gd name="T33" fmla="*/ 337 h 676"/>
              <a:gd name="T34" fmla="*/ 151 w 514"/>
              <a:gd name="T35" fmla="*/ 61 h 676"/>
              <a:gd name="T36" fmla="*/ 216 w 514"/>
              <a:gd name="T37" fmla="*/ 6 h 676"/>
              <a:gd name="T38" fmla="*/ 374 w 514"/>
              <a:gd name="T39" fmla="*/ 18 h 676"/>
              <a:gd name="T40" fmla="*/ 88 w 514"/>
              <a:gd name="T41" fmla="*/ 375 h 676"/>
              <a:gd name="T42" fmla="*/ 126 w 514"/>
              <a:gd name="T43" fmla="*/ 417 h 676"/>
              <a:gd name="T44" fmla="*/ 249 w 514"/>
              <a:gd name="T45" fmla="*/ 541 h 676"/>
              <a:gd name="T46" fmla="*/ 282 w 514"/>
              <a:gd name="T47" fmla="*/ 577 h 676"/>
              <a:gd name="T48" fmla="*/ 371 w 514"/>
              <a:gd name="T49" fmla="*/ 590 h 676"/>
              <a:gd name="T50" fmla="*/ 381 w 514"/>
              <a:gd name="T51" fmla="*/ 571 h 676"/>
              <a:gd name="T52" fmla="*/ 244 w 514"/>
              <a:gd name="T53" fmla="*/ 409 h 676"/>
              <a:gd name="T54" fmla="*/ 214 w 514"/>
              <a:gd name="T55" fmla="*/ 317 h 676"/>
              <a:gd name="T56" fmla="*/ 324 w 514"/>
              <a:gd name="T57" fmla="*/ 98 h 676"/>
              <a:gd name="T58" fmla="*/ 232 w 514"/>
              <a:gd name="T59" fmla="*/ 96 h 676"/>
              <a:gd name="T60" fmla="*/ 157 w 514"/>
              <a:gd name="T61" fmla="*/ 231 h 676"/>
              <a:gd name="T62" fmla="*/ 90 w 514"/>
              <a:gd name="T63" fmla="*/ 36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4" h="676">
                <a:moveTo>
                  <a:pt x="374" y="18"/>
                </a:moveTo>
                <a:lnTo>
                  <a:pt x="374" y="18"/>
                </a:lnTo>
                <a:cubicBezTo>
                  <a:pt x="389" y="8"/>
                  <a:pt x="404" y="10"/>
                  <a:pt x="419" y="19"/>
                </a:cubicBezTo>
                <a:cubicBezTo>
                  <a:pt x="427" y="23"/>
                  <a:pt x="432" y="29"/>
                  <a:pt x="435" y="37"/>
                </a:cubicBezTo>
                <a:cubicBezTo>
                  <a:pt x="436" y="42"/>
                  <a:pt x="438" y="48"/>
                  <a:pt x="440" y="53"/>
                </a:cubicBezTo>
                <a:cubicBezTo>
                  <a:pt x="443" y="65"/>
                  <a:pt x="441" y="77"/>
                  <a:pt x="435" y="88"/>
                </a:cubicBezTo>
                <a:cubicBezTo>
                  <a:pt x="424" y="107"/>
                  <a:pt x="413" y="126"/>
                  <a:pt x="401" y="144"/>
                </a:cubicBezTo>
                <a:cubicBezTo>
                  <a:pt x="393" y="157"/>
                  <a:pt x="384" y="169"/>
                  <a:pt x="376" y="182"/>
                </a:cubicBezTo>
                <a:cubicBezTo>
                  <a:pt x="371" y="191"/>
                  <a:pt x="366" y="201"/>
                  <a:pt x="362" y="211"/>
                </a:cubicBezTo>
                <a:cubicBezTo>
                  <a:pt x="348" y="248"/>
                  <a:pt x="332" y="284"/>
                  <a:pt x="311" y="318"/>
                </a:cubicBezTo>
                <a:cubicBezTo>
                  <a:pt x="309" y="323"/>
                  <a:pt x="307" y="328"/>
                  <a:pt x="305" y="333"/>
                </a:cubicBezTo>
                <a:cubicBezTo>
                  <a:pt x="304" y="339"/>
                  <a:pt x="304" y="344"/>
                  <a:pt x="308" y="349"/>
                </a:cubicBezTo>
                <a:cubicBezTo>
                  <a:pt x="312" y="354"/>
                  <a:pt x="317" y="359"/>
                  <a:pt x="321" y="364"/>
                </a:cubicBezTo>
                <a:cubicBezTo>
                  <a:pt x="355" y="400"/>
                  <a:pt x="390" y="435"/>
                  <a:pt x="423" y="470"/>
                </a:cubicBezTo>
                <a:cubicBezTo>
                  <a:pt x="432" y="479"/>
                  <a:pt x="438" y="490"/>
                  <a:pt x="444" y="500"/>
                </a:cubicBezTo>
                <a:cubicBezTo>
                  <a:pt x="450" y="510"/>
                  <a:pt x="456" y="519"/>
                  <a:pt x="466" y="524"/>
                </a:cubicBezTo>
                <a:cubicBezTo>
                  <a:pt x="478" y="532"/>
                  <a:pt x="483" y="544"/>
                  <a:pt x="490" y="556"/>
                </a:cubicBezTo>
                <a:cubicBezTo>
                  <a:pt x="502" y="577"/>
                  <a:pt x="508" y="599"/>
                  <a:pt x="512" y="622"/>
                </a:cubicBezTo>
                <a:cubicBezTo>
                  <a:pt x="514" y="629"/>
                  <a:pt x="513" y="638"/>
                  <a:pt x="513" y="646"/>
                </a:cubicBezTo>
                <a:cubicBezTo>
                  <a:pt x="513" y="654"/>
                  <a:pt x="504" y="665"/>
                  <a:pt x="496" y="667"/>
                </a:cubicBezTo>
                <a:cubicBezTo>
                  <a:pt x="493" y="668"/>
                  <a:pt x="491" y="668"/>
                  <a:pt x="488" y="669"/>
                </a:cubicBezTo>
                <a:cubicBezTo>
                  <a:pt x="450" y="672"/>
                  <a:pt x="412" y="676"/>
                  <a:pt x="374" y="675"/>
                </a:cubicBezTo>
                <a:cubicBezTo>
                  <a:pt x="342" y="674"/>
                  <a:pt x="311" y="676"/>
                  <a:pt x="280" y="676"/>
                </a:cubicBezTo>
                <a:cubicBezTo>
                  <a:pt x="268" y="676"/>
                  <a:pt x="256" y="675"/>
                  <a:pt x="244" y="670"/>
                </a:cubicBezTo>
                <a:cubicBezTo>
                  <a:pt x="231" y="663"/>
                  <a:pt x="220" y="657"/>
                  <a:pt x="214" y="644"/>
                </a:cubicBezTo>
                <a:cubicBezTo>
                  <a:pt x="210" y="635"/>
                  <a:pt x="203" y="628"/>
                  <a:pt x="198" y="620"/>
                </a:cubicBezTo>
                <a:cubicBezTo>
                  <a:pt x="190" y="609"/>
                  <a:pt x="181" y="598"/>
                  <a:pt x="175" y="586"/>
                </a:cubicBezTo>
                <a:cubicBezTo>
                  <a:pt x="166" y="568"/>
                  <a:pt x="154" y="554"/>
                  <a:pt x="138" y="543"/>
                </a:cubicBezTo>
                <a:cubicBezTo>
                  <a:pt x="124" y="532"/>
                  <a:pt x="112" y="519"/>
                  <a:pt x="100" y="507"/>
                </a:cubicBezTo>
                <a:cubicBezTo>
                  <a:pt x="79" y="485"/>
                  <a:pt x="58" y="464"/>
                  <a:pt x="38" y="441"/>
                </a:cubicBezTo>
                <a:cubicBezTo>
                  <a:pt x="27" y="430"/>
                  <a:pt x="19" y="418"/>
                  <a:pt x="14" y="403"/>
                </a:cubicBezTo>
                <a:cubicBezTo>
                  <a:pt x="12" y="396"/>
                  <a:pt x="9" y="388"/>
                  <a:pt x="5" y="381"/>
                </a:cubicBezTo>
                <a:cubicBezTo>
                  <a:pt x="0" y="369"/>
                  <a:pt x="1" y="357"/>
                  <a:pt x="4" y="345"/>
                </a:cubicBezTo>
                <a:cubicBezTo>
                  <a:pt x="5" y="342"/>
                  <a:pt x="6" y="340"/>
                  <a:pt x="7" y="337"/>
                </a:cubicBezTo>
                <a:cubicBezTo>
                  <a:pt x="33" y="281"/>
                  <a:pt x="58" y="225"/>
                  <a:pt x="89" y="172"/>
                </a:cubicBezTo>
                <a:cubicBezTo>
                  <a:pt x="110" y="135"/>
                  <a:pt x="133" y="100"/>
                  <a:pt x="151" y="61"/>
                </a:cubicBezTo>
                <a:cubicBezTo>
                  <a:pt x="156" y="52"/>
                  <a:pt x="162" y="43"/>
                  <a:pt x="168" y="34"/>
                </a:cubicBezTo>
                <a:cubicBezTo>
                  <a:pt x="179" y="16"/>
                  <a:pt x="196" y="7"/>
                  <a:pt x="216" y="6"/>
                </a:cubicBezTo>
                <a:cubicBezTo>
                  <a:pt x="255" y="3"/>
                  <a:pt x="295" y="0"/>
                  <a:pt x="334" y="5"/>
                </a:cubicBezTo>
                <a:cubicBezTo>
                  <a:pt x="346" y="7"/>
                  <a:pt x="357" y="12"/>
                  <a:pt x="374" y="18"/>
                </a:cubicBezTo>
                <a:close/>
                <a:moveTo>
                  <a:pt x="88" y="375"/>
                </a:moveTo>
                <a:lnTo>
                  <a:pt x="88" y="375"/>
                </a:lnTo>
                <a:cubicBezTo>
                  <a:pt x="90" y="378"/>
                  <a:pt x="91" y="383"/>
                  <a:pt x="94" y="385"/>
                </a:cubicBezTo>
                <a:cubicBezTo>
                  <a:pt x="105" y="395"/>
                  <a:pt x="115" y="407"/>
                  <a:pt x="126" y="417"/>
                </a:cubicBezTo>
                <a:cubicBezTo>
                  <a:pt x="148" y="438"/>
                  <a:pt x="169" y="462"/>
                  <a:pt x="194" y="481"/>
                </a:cubicBezTo>
                <a:cubicBezTo>
                  <a:pt x="217" y="497"/>
                  <a:pt x="235" y="517"/>
                  <a:pt x="249" y="541"/>
                </a:cubicBezTo>
                <a:cubicBezTo>
                  <a:pt x="253" y="549"/>
                  <a:pt x="258" y="555"/>
                  <a:pt x="264" y="560"/>
                </a:cubicBezTo>
                <a:cubicBezTo>
                  <a:pt x="270" y="565"/>
                  <a:pt x="277" y="570"/>
                  <a:pt x="282" y="577"/>
                </a:cubicBezTo>
                <a:cubicBezTo>
                  <a:pt x="291" y="589"/>
                  <a:pt x="303" y="592"/>
                  <a:pt x="318" y="592"/>
                </a:cubicBezTo>
                <a:cubicBezTo>
                  <a:pt x="336" y="591"/>
                  <a:pt x="353" y="591"/>
                  <a:pt x="371" y="590"/>
                </a:cubicBezTo>
                <a:cubicBezTo>
                  <a:pt x="376" y="590"/>
                  <a:pt x="383" y="588"/>
                  <a:pt x="386" y="584"/>
                </a:cubicBezTo>
                <a:cubicBezTo>
                  <a:pt x="391" y="579"/>
                  <a:pt x="384" y="575"/>
                  <a:pt x="381" y="571"/>
                </a:cubicBezTo>
                <a:cubicBezTo>
                  <a:pt x="363" y="544"/>
                  <a:pt x="343" y="518"/>
                  <a:pt x="321" y="494"/>
                </a:cubicBezTo>
                <a:cubicBezTo>
                  <a:pt x="295" y="465"/>
                  <a:pt x="273" y="435"/>
                  <a:pt x="244" y="409"/>
                </a:cubicBezTo>
                <a:cubicBezTo>
                  <a:pt x="233" y="399"/>
                  <a:pt x="224" y="387"/>
                  <a:pt x="215" y="375"/>
                </a:cubicBezTo>
                <a:cubicBezTo>
                  <a:pt x="202" y="356"/>
                  <a:pt x="203" y="336"/>
                  <a:pt x="214" y="317"/>
                </a:cubicBezTo>
                <a:cubicBezTo>
                  <a:pt x="233" y="285"/>
                  <a:pt x="249" y="252"/>
                  <a:pt x="263" y="218"/>
                </a:cubicBezTo>
                <a:cubicBezTo>
                  <a:pt x="281" y="177"/>
                  <a:pt x="298" y="135"/>
                  <a:pt x="324" y="98"/>
                </a:cubicBezTo>
                <a:cubicBezTo>
                  <a:pt x="327" y="95"/>
                  <a:pt x="326" y="91"/>
                  <a:pt x="327" y="86"/>
                </a:cubicBezTo>
                <a:cubicBezTo>
                  <a:pt x="294" y="83"/>
                  <a:pt x="264" y="87"/>
                  <a:pt x="232" y="96"/>
                </a:cubicBezTo>
                <a:cubicBezTo>
                  <a:pt x="229" y="102"/>
                  <a:pt x="224" y="109"/>
                  <a:pt x="220" y="116"/>
                </a:cubicBezTo>
                <a:cubicBezTo>
                  <a:pt x="199" y="155"/>
                  <a:pt x="178" y="193"/>
                  <a:pt x="157" y="231"/>
                </a:cubicBezTo>
                <a:cubicBezTo>
                  <a:pt x="152" y="241"/>
                  <a:pt x="145" y="250"/>
                  <a:pt x="142" y="260"/>
                </a:cubicBezTo>
                <a:cubicBezTo>
                  <a:pt x="127" y="297"/>
                  <a:pt x="109" y="332"/>
                  <a:pt x="90" y="367"/>
                </a:cubicBezTo>
                <a:cubicBezTo>
                  <a:pt x="89" y="369"/>
                  <a:pt x="89" y="372"/>
                  <a:pt x="88" y="37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2" name="Freeform 145"/>
          <p:cNvSpPr>
            <a:spLocks noEditPoints="1"/>
          </p:cNvSpPr>
          <p:nvPr userDrawn="1"/>
        </p:nvSpPr>
        <p:spPr bwMode="auto">
          <a:xfrm>
            <a:off x="3467507" y="3894336"/>
            <a:ext cx="314325" cy="404813"/>
          </a:xfrm>
          <a:custGeom>
            <a:avLst/>
            <a:gdLst>
              <a:gd name="T0" fmla="*/ 201 w 513"/>
              <a:gd name="T1" fmla="*/ 309 h 661"/>
              <a:gd name="T2" fmla="*/ 107 w 513"/>
              <a:gd name="T3" fmla="*/ 156 h 661"/>
              <a:gd name="T4" fmla="*/ 47 w 513"/>
              <a:gd name="T5" fmla="*/ 64 h 661"/>
              <a:gd name="T6" fmla="*/ 72 w 513"/>
              <a:gd name="T7" fmla="*/ 16 h 661"/>
              <a:gd name="T8" fmla="*/ 233 w 513"/>
              <a:gd name="T9" fmla="*/ 10 h 661"/>
              <a:gd name="T10" fmla="*/ 280 w 513"/>
              <a:gd name="T11" fmla="*/ 1 h 661"/>
              <a:gd name="T12" fmla="*/ 347 w 513"/>
              <a:gd name="T13" fmla="*/ 58 h 661"/>
              <a:gd name="T14" fmla="*/ 402 w 513"/>
              <a:gd name="T15" fmla="*/ 153 h 661"/>
              <a:gd name="T16" fmla="*/ 450 w 513"/>
              <a:gd name="T17" fmla="*/ 234 h 661"/>
              <a:gd name="T18" fmla="*/ 512 w 513"/>
              <a:gd name="T19" fmla="*/ 365 h 661"/>
              <a:gd name="T20" fmla="*/ 460 w 513"/>
              <a:gd name="T21" fmla="*/ 450 h 661"/>
              <a:gd name="T22" fmla="*/ 403 w 513"/>
              <a:gd name="T23" fmla="*/ 540 h 661"/>
              <a:gd name="T24" fmla="*/ 305 w 513"/>
              <a:gd name="T25" fmla="*/ 643 h 661"/>
              <a:gd name="T26" fmla="*/ 167 w 513"/>
              <a:gd name="T27" fmla="*/ 651 h 661"/>
              <a:gd name="T28" fmla="*/ 58 w 513"/>
              <a:gd name="T29" fmla="*/ 651 h 661"/>
              <a:gd name="T30" fmla="*/ 7 w 513"/>
              <a:gd name="T31" fmla="*/ 621 h 661"/>
              <a:gd name="T32" fmla="*/ 22 w 513"/>
              <a:gd name="T33" fmla="*/ 557 h 661"/>
              <a:gd name="T34" fmla="*/ 97 w 513"/>
              <a:gd name="T35" fmla="*/ 445 h 661"/>
              <a:gd name="T36" fmla="*/ 201 w 513"/>
              <a:gd name="T37" fmla="*/ 309 h 661"/>
              <a:gd name="T38" fmla="*/ 200 w 513"/>
              <a:gd name="T39" fmla="*/ 559 h 661"/>
              <a:gd name="T40" fmla="*/ 257 w 513"/>
              <a:gd name="T41" fmla="*/ 555 h 661"/>
              <a:gd name="T42" fmla="*/ 348 w 513"/>
              <a:gd name="T43" fmla="*/ 445 h 661"/>
              <a:gd name="T44" fmla="*/ 418 w 513"/>
              <a:gd name="T45" fmla="*/ 355 h 661"/>
              <a:gd name="T46" fmla="*/ 391 w 513"/>
              <a:gd name="T47" fmla="*/ 295 h 661"/>
              <a:gd name="T48" fmla="*/ 337 w 513"/>
              <a:gd name="T49" fmla="*/ 209 h 661"/>
              <a:gd name="T50" fmla="*/ 271 w 513"/>
              <a:gd name="T51" fmla="*/ 96 h 661"/>
              <a:gd name="T52" fmla="*/ 191 w 513"/>
              <a:gd name="T53" fmla="*/ 81 h 661"/>
              <a:gd name="T54" fmla="*/ 179 w 513"/>
              <a:gd name="T55" fmla="*/ 111 h 661"/>
              <a:gd name="T56" fmla="*/ 260 w 513"/>
              <a:gd name="T57" fmla="*/ 238 h 661"/>
              <a:gd name="T58" fmla="*/ 297 w 513"/>
              <a:gd name="T59" fmla="*/ 296 h 661"/>
              <a:gd name="T60" fmla="*/ 258 w 513"/>
              <a:gd name="T61" fmla="*/ 403 h 661"/>
              <a:gd name="T62" fmla="*/ 157 w 513"/>
              <a:gd name="T63" fmla="*/ 521 h 661"/>
              <a:gd name="T64" fmla="*/ 143 w 513"/>
              <a:gd name="T65" fmla="*/ 55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3" h="661">
                <a:moveTo>
                  <a:pt x="201" y="309"/>
                </a:moveTo>
                <a:lnTo>
                  <a:pt x="201" y="309"/>
                </a:lnTo>
                <a:cubicBezTo>
                  <a:pt x="184" y="276"/>
                  <a:pt x="168" y="243"/>
                  <a:pt x="149" y="211"/>
                </a:cubicBezTo>
                <a:cubicBezTo>
                  <a:pt x="137" y="192"/>
                  <a:pt x="122" y="173"/>
                  <a:pt x="107" y="156"/>
                </a:cubicBezTo>
                <a:cubicBezTo>
                  <a:pt x="87" y="132"/>
                  <a:pt x="69" y="106"/>
                  <a:pt x="53" y="79"/>
                </a:cubicBezTo>
                <a:cubicBezTo>
                  <a:pt x="50" y="74"/>
                  <a:pt x="48" y="69"/>
                  <a:pt x="47" y="64"/>
                </a:cubicBezTo>
                <a:cubicBezTo>
                  <a:pt x="46" y="60"/>
                  <a:pt x="46" y="55"/>
                  <a:pt x="47" y="52"/>
                </a:cubicBezTo>
                <a:cubicBezTo>
                  <a:pt x="51" y="37"/>
                  <a:pt x="59" y="24"/>
                  <a:pt x="72" y="16"/>
                </a:cubicBezTo>
                <a:cubicBezTo>
                  <a:pt x="87" y="7"/>
                  <a:pt x="102" y="3"/>
                  <a:pt x="119" y="4"/>
                </a:cubicBezTo>
                <a:cubicBezTo>
                  <a:pt x="157" y="6"/>
                  <a:pt x="195" y="8"/>
                  <a:pt x="233" y="10"/>
                </a:cubicBezTo>
                <a:cubicBezTo>
                  <a:pt x="242" y="11"/>
                  <a:pt x="250" y="11"/>
                  <a:pt x="257" y="6"/>
                </a:cubicBezTo>
                <a:cubicBezTo>
                  <a:pt x="264" y="1"/>
                  <a:pt x="272" y="0"/>
                  <a:pt x="280" y="1"/>
                </a:cubicBezTo>
                <a:cubicBezTo>
                  <a:pt x="287" y="1"/>
                  <a:pt x="294" y="3"/>
                  <a:pt x="299" y="7"/>
                </a:cubicBezTo>
                <a:cubicBezTo>
                  <a:pt x="318" y="21"/>
                  <a:pt x="334" y="38"/>
                  <a:pt x="347" y="58"/>
                </a:cubicBezTo>
                <a:cubicBezTo>
                  <a:pt x="354" y="69"/>
                  <a:pt x="360" y="81"/>
                  <a:pt x="367" y="93"/>
                </a:cubicBezTo>
                <a:cubicBezTo>
                  <a:pt x="378" y="113"/>
                  <a:pt x="390" y="134"/>
                  <a:pt x="402" y="153"/>
                </a:cubicBezTo>
                <a:cubicBezTo>
                  <a:pt x="413" y="171"/>
                  <a:pt x="424" y="188"/>
                  <a:pt x="432" y="207"/>
                </a:cubicBezTo>
                <a:cubicBezTo>
                  <a:pt x="436" y="217"/>
                  <a:pt x="443" y="225"/>
                  <a:pt x="450" y="234"/>
                </a:cubicBezTo>
                <a:cubicBezTo>
                  <a:pt x="461" y="250"/>
                  <a:pt x="472" y="265"/>
                  <a:pt x="483" y="280"/>
                </a:cubicBezTo>
                <a:cubicBezTo>
                  <a:pt x="501" y="306"/>
                  <a:pt x="507" y="335"/>
                  <a:pt x="512" y="365"/>
                </a:cubicBezTo>
                <a:cubicBezTo>
                  <a:pt x="513" y="376"/>
                  <a:pt x="509" y="387"/>
                  <a:pt x="503" y="396"/>
                </a:cubicBezTo>
                <a:cubicBezTo>
                  <a:pt x="488" y="414"/>
                  <a:pt x="478" y="435"/>
                  <a:pt x="460" y="450"/>
                </a:cubicBezTo>
                <a:cubicBezTo>
                  <a:pt x="451" y="458"/>
                  <a:pt x="444" y="469"/>
                  <a:pt x="438" y="480"/>
                </a:cubicBezTo>
                <a:cubicBezTo>
                  <a:pt x="426" y="499"/>
                  <a:pt x="415" y="520"/>
                  <a:pt x="403" y="540"/>
                </a:cubicBezTo>
                <a:cubicBezTo>
                  <a:pt x="390" y="561"/>
                  <a:pt x="377" y="581"/>
                  <a:pt x="364" y="602"/>
                </a:cubicBezTo>
                <a:cubicBezTo>
                  <a:pt x="350" y="623"/>
                  <a:pt x="331" y="638"/>
                  <a:pt x="305" y="643"/>
                </a:cubicBezTo>
                <a:cubicBezTo>
                  <a:pt x="289" y="646"/>
                  <a:pt x="273" y="649"/>
                  <a:pt x="257" y="649"/>
                </a:cubicBezTo>
                <a:cubicBezTo>
                  <a:pt x="227" y="649"/>
                  <a:pt x="197" y="650"/>
                  <a:pt x="167" y="651"/>
                </a:cubicBezTo>
                <a:cubicBezTo>
                  <a:pt x="160" y="651"/>
                  <a:pt x="153" y="652"/>
                  <a:pt x="146" y="653"/>
                </a:cubicBezTo>
                <a:cubicBezTo>
                  <a:pt x="117" y="660"/>
                  <a:pt x="87" y="661"/>
                  <a:pt x="58" y="651"/>
                </a:cubicBezTo>
                <a:cubicBezTo>
                  <a:pt x="52" y="649"/>
                  <a:pt x="47" y="649"/>
                  <a:pt x="41" y="648"/>
                </a:cubicBezTo>
                <a:cubicBezTo>
                  <a:pt x="26" y="644"/>
                  <a:pt x="15" y="634"/>
                  <a:pt x="7" y="621"/>
                </a:cubicBezTo>
                <a:cubicBezTo>
                  <a:pt x="0" y="610"/>
                  <a:pt x="0" y="597"/>
                  <a:pt x="5" y="585"/>
                </a:cubicBezTo>
                <a:cubicBezTo>
                  <a:pt x="10" y="575"/>
                  <a:pt x="15" y="565"/>
                  <a:pt x="22" y="557"/>
                </a:cubicBezTo>
                <a:cubicBezTo>
                  <a:pt x="35" y="541"/>
                  <a:pt x="45" y="524"/>
                  <a:pt x="55" y="505"/>
                </a:cubicBezTo>
                <a:cubicBezTo>
                  <a:pt x="66" y="484"/>
                  <a:pt x="82" y="465"/>
                  <a:pt x="97" y="445"/>
                </a:cubicBezTo>
                <a:cubicBezTo>
                  <a:pt x="130" y="405"/>
                  <a:pt x="162" y="364"/>
                  <a:pt x="194" y="323"/>
                </a:cubicBezTo>
                <a:cubicBezTo>
                  <a:pt x="197" y="319"/>
                  <a:pt x="199" y="314"/>
                  <a:pt x="201" y="309"/>
                </a:cubicBezTo>
                <a:close/>
                <a:moveTo>
                  <a:pt x="200" y="559"/>
                </a:moveTo>
                <a:lnTo>
                  <a:pt x="200" y="559"/>
                </a:lnTo>
                <a:cubicBezTo>
                  <a:pt x="200" y="558"/>
                  <a:pt x="200" y="558"/>
                  <a:pt x="200" y="558"/>
                </a:cubicBezTo>
                <a:cubicBezTo>
                  <a:pt x="219" y="557"/>
                  <a:pt x="238" y="556"/>
                  <a:pt x="257" y="555"/>
                </a:cubicBezTo>
                <a:cubicBezTo>
                  <a:pt x="269" y="555"/>
                  <a:pt x="278" y="551"/>
                  <a:pt x="285" y="541"/>
                </a:cubicBezTo>
                <a:cubicBezTo>
                  <a:pt x="306" y="509"/>
                  <a:pt x="328" y="478"/>
                  <a:pt x="348" y="445"/>
                </a:cubicBezTo>
                <a:cubicBezTo>
                  <a:pt x="366" y="416"/>
                  <a:pt x="385" y="388"/>
                  <a:pt x="410" y="364"/>
                </a:cubicBezTo>
                <a:cubicBezTo>
                  <a:pt x="413" y="361"/>
                  <a:pt x="415" y="358"/>
                  <a:pt x="418" y="355"/>
                </a:cubicBezTo>
                <a:cubicBezTo>
                  <a:pt x="422" y="350"/>
                  <a:pt x="422" y="341"/>
                  <a:pt x="419" y="335"/>
                </a:cubicBezTo>
                <a:cubicBezTo>
                  <a:pt x="410" y="322"/>
                  <a:pt x="401" y="307"/>
                  <a:pt x="391" y="295"/>
                </a:cubicBezTo>
                <a:cubicBezTo>
                  <a:pt x="371" y="274"/>
                  <a:pt x="357" y="249"/>
                  <a:pt x="345" y="223"/>
                </a:cubicBezTo>
                <a:cubicBezTo>
                  <a:pt x="342" y="218"/>
                  <a:pt x="340" y="213"/>
                  <a:pt x="337" y="209"/>
                </a:cubicBezTo>
                <a:cubicBezTo>
                  <a:pt x="319" y="183"/>
                  <a:pt x="305" y="155"/>
                  <a:pt x="290" y="127"/>
                </a:cubicBezTo>
                <a:cubicBezTo>
                  <a:pt x="284" y="117"/>
                  <a:pt x="277" y="106"/>
                  <a:pt x="271" y="96"/>
                </a:cubicBezTo>
                <a:cubicBezTo>
                  <a:pt x="263" y="83"/>
                  <a:pt x="251" y="77"/>
                  <a:pt x="236" y="78"/>
                </a:cubicBezTo>
                <a:cubicBezTo>
                  <a:pt x="221" y="79"/>
                  <a:pt x="206" y="80"/>
                  <a:pt x="191" y="81"/>
                </a:cubicBezTo>
                <a:cubicBezTo>
                  <a:pt x="183" y="82"/>
                  <a:pt x="172" y="78"/>
                  <a:pt x="169" y="86"/>
                </a:cubicBezTo>
                <a:cubicBezTo>
                  <a:pt x="164" y="96"/>
                  <a:pt x="174" y="103"/>
                  <a:pt x="179" y="111"/>
                </a:cubicBezTo>
                <a:cubicBezTo>
                  <a:pt x="187" y="121"/>
                  <a:pt x="195" y="130"/>
                  <a:pt x="202" y="140"/>
                </a:cubicBezTo>
                <a:cubicBezTo>
                  <a:pt x="225" y="170"/>
                  <a:pt x="244" y="203"/>
                  <a:pt x="260" y="238"/>
                </a:cubicBezTo>
                <a:cubicBezTo>
                  <a:pt x="264" y="247"/>
                  <a:pt x="269" y="255"/>
                  <a:pt x="276" y="262"/>
                </a:cubicBezTo>
                <a:cubicBezTo>
                  <a:pt x="284" y="272"/>
                  <a:pt x="292" y="284"/>
                  <a:pt x="297" y="296"/>
                </a:cubicBezTo>
                <a:cubicBezTo>
                  <a:pt x="302" y="308"/>
                  <a:pt x="303" y="320"/>
                  <a:pt x="298" y="332"/>
                </a:cubicBezTo>
                <a:cubicBezTo>
                  <a:pt x="288" y="358"/>
                  <a:pt x="275" y="381"/>
                  <a:pt x="258" y="403"/>
                </a:cubicBezTo>
                <a:cubicBezTo>
                  <a:pt x="241" y="425"/>
                  <a:pt x="223" y="445"/>
                  <a:pt x="205" y="466"/>
                </a:cubicBezTo>
                <a:cubicBezTo>
                  <a:pt x="189" y="484"/>
                  <a:pt x="173" y="503"/>
                  <a:pt x="157" y="521"/>
                </a:cubicBezTo>
                <a:cubicBezTo>
                  <a:pt x="149" y="531"/>
                  <a:pt x="143" y="541"/>
                  <a:pt x="139" y="553"/>
                </a:cubicBezTo>
                <a:cubicBezTo>
                  <a:pt x="139" y="554"/>
                  <a:pt x="142" y="559"/>
                  <a:pt x="143" y="559"/>
                </a:cubicBezTo>
                <a:cubicBezTo>
                  <a:pt x="162" y="559"/>
                  <a:pt x="181" y="559"/>
                  <a:pt x="200" y="55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3" name="Freeform 146"/>
          <p:cNvSpPr>
            <a:spLocks noEditPoints="1"/>
          </p:cNvSpPr>
          <p:nvPr userDrawn="1"/>
        </p:nvSpPr>
        <p:spPr bwMode="auto">
          <a:xfrm>
            <a:off x="3892957" y="3837186"/>
            <a:ext cx="423863" cy="523875"/>
          </a:xfrm>
          <a:custGeom>
            <a:avLst/>
            <a:gdLst>
              <a:gd name="T0" fmla="*/ 167 w 694"/>
              <a:gd name="T1" fmla="*/ 273 h 858"/>
              <a:gd name="T2" fmla="*/ 263 w 694"/>
              <a:gd name="T3" fmla="*/ 269 h 858"/>
              <a:gd name="T4" fmla="*/ 227 w 694"/>
              <a:gd name="T5" fmla="*/ 231 h 858"/>
              <a:gd name="T6" fmla="*/ 155 w 694"/>
              <a:gd name="T7" fmla="*/ 150 h 858"/>
              <a:gd name="T8" fmla="*/ 189 w 694"/>
              <a:gd name="T9" fmla="*/ 64 h 858"/>
              <a:gd name="T10" fmla="*/ 284 w 694"/>
              <a:gd name="T11" fmla="*/ 1 h 858"/>
              <a:gd name="T12" fmla="*/ 356 w 694"/>
              <a:gd name="T13" fmla="*/ 33 h 858"/>
              <a:gd name="T14" fmla="*/ 531 w 694"/>
              <a:gd name="T15" fmla="*/ 193 h 858"/>
              <a:gd name="T16" fmla="*/ 663 w 694"/>
              <a:gd name="T17" fmla="*/ 333 h 858"/>
              <a:gd name="T18" fmla="*/ 693 w 694"/>
              <a:gd name="T19" fmla="*/ 428 h 858"/>
              <a:gd name="T20" fmla="*/ 630 w 694"/>
              <a:gd name="T21" fmla="*/ 527 h 858"/>
              <a:gd name="T22" fmla="*/ 456 w 694"/>
              <a:gd name="T23" fmla="*/ 749 h 858"/>
              <a:gd name="T24" fmla="*/ 400 w 694"/>
              <a:gd name="T25" fmla="*/ 834 h 858"/>
              <a:gd name="T26" fmla="*/ 328 w 694"/>
              <a:gd name="T27" fmla="*/ 845 h 858"/>
              <a:gd name="T28" fmla="*/ 273 w 694"/>
              <a:gd name="T29" fmla="*/ 836 h 858"/>
              <a:gd name="T30" fmla="*/ 146 w 694"/>
              <a:gd name="T31" fmla="*/ 720 h 858"/>
              <a:gd name="T32" fmla="*/ 191 w 694"/>
              <a:gd name="T33" fmla="*/ 662 h 858"/>
              <a:gd name="T34" fmla="*/ 260 w 694"/>
              <a:gd name="T35" fmla="*/ 555 h 858"/>
              <a:gd name="T36" fmla="*/ 250 w 694"/>
              <a:gd name="T37" fmla="*/ 544 h 858"/>
              <a:gd name="T38" fmla="*/ 124 w 694"/>
              <a:gd name="T39" fmla="*/ 547 h 858"/>
              <a:gd name="T40" fmla="*/ 6 w 694"/>
              <a:gd name="T41" fmla="*/ 498 h 858"/>
              <a:gd name="T42" fmla="*/ 2 w 694"/>
              <a:gd name="T43" fmla="*/ 438 h 858"/>
              <a:gd name="T44" fmla="*/ 33 w 694"/>
              <a:gd name="T45" fmla="*/ 290 h 858"/>
              <a:gd name="T46" fmla="*/ 81 w 694"/>
              <a:gd name="T47" fmla="*/ 271 h 858"/>
              <a:gd name="T48" fmla="*/ 167 w 694"/>
              <a:gd name="T49" fmla="*/ 273 h 858"/>
              <a:gd name="T50" fmla="*/ 329 w 694"/>
              <a:gd name="T51" fmla="*/ 767 h 858"/>
              <a:gd name="T52" fmla="*/ 404 w 694"/>
              <a:gd name="T53" fmla="*/ 661 h 858"/>
              <a:gd name="T54" fmla="*/ 519 w 694"/>
              <a:gd name="T55" fmla="*/ 511 h 858"/>
              <a:gd name="T56" fmla="*/ 601 w 694"/>
              <a:gd name="T57" fmla="*/ 396 h 858"/>
              <a:gd name="T58" fmla="*/ 452 w 694"/>
              <a:gd name="T59" fmla="*/ 233 h 858"/>
              <a:gd name="T60" fmla="*/ 381 w 694"/>
              <a:gd name="T61" fmla="*/ 166 h 858"/>
              <a:gd name="T62" fmla="*/ 256 w 694"/>
              <a:gd name="T63" fmla="*/ 132 h 858"/>
              <a:gd name="T64" fmla="*/ 269 w 694"/>
              <a:gd name="T65" fmla="*/ 160 h 858"/>
              <a:gd name="T66" fmla="*/ 414 w 694"/>
              <a:gd name="T67" fmla="*/ 297 h 858"/>
              <a:gd name="T68" fmla="*/ 433 w 694"/>
              <a:gd name="T69" fmla="*/ 346 h 858"/>
              <a:gd name="T70" fmla="*/ 389 w 694"/>
              <a:gd name="T71" fmla="*/ 381 h 858"/>
              <a:gd name="T72" fmla="*/ 334 w 694"/>
              <a:gd name="T73" fmla="*/ 355 h 858"/>
              <a:gd name="T74" fmla="*/ 139 w 694"/>
              <a:gd name="T75" fmla="*/ 356 h 858"/>
              <a:gd name="T76" fmla="*/ 103 w 694"/>
              <a:gd name="T77" fmla="*/ 382 h 858"/>
              <a:gd name="T78" fmla="*/ 98 w 694"/>
              <a:gd name="T79" fmla="*/ 443 h 858"/>
              <a:gd name="T80" fmla="*/ 184 w 694"/>
              <a:gd name="T81" fmla="*/ 463 h 858"/>
              <a:gd name="T82" fmla="*/ 360 w 694"/>
              <a:gd name="T83" fmla="*/ 454 h 858"/>
              <a:gd name="T84" fmla="*/ 413 w 694"/>
              <a:gd name="T85" fmla="*/ 497 h 858"/>
              <a:gd name="T86" fmla="*/ 370 w 694"/>
              <a:gd name="T87" fmla="*/ 572 h 858"/>
              <a:gd name="T88" fmla="*/ 282 w 694"/>
              <a:gd name="T89" fmla="*/ 695 h 858"/>
              <a:gd name="T90" fmla="*/ 271 w 694"/>
              <a:gd name="T91" fmla="*/ 731 h 858"/>
              <a:gd name="T92" fmla="*/ 306 w 694"/>
              <a:gd name="T93" fmla="*/ 752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4" h="858">
                <a:moveTo>
                  <a:pt x="167" y="273"/>
                </a:moveTo>
                <a:lnTo>
                  <a:pt x="167" y="273"/>
                </a:lnTo>
                <a:cubicBezTo>
                  <a:pt x="197" y="273"/>
                  <a:pt x="227" y="273"/>
                  <a:pt x="257" y="273"/>
                </a:cubicBezTo>
                <a:cubicBezTo>
                  <a:pt x="260" y="273"/>
                  <a:pt x="263" y="272"/>
                  <a:pt x="263" y="269"/>
                </a:cubicBezTo>
                <a:cubicBezTo>
                  <a:pt x="263" y="266"/>
                  <a:pt x="262" y="263"/>
                  <a:pt x="261" y="262"/>
                </a:cubicBezTo>
                <a:cubicBezTo>
                  <a:pt x="250" y="251"/>
                  <a:pt x="239" y="241"/>
                  <a:pt x="227" y="231"/>
                </a:cubicBezTo>
                <a:cubicBezTo>
                  <a:pt x="215" y="220"/>
                  <a:pt x="203" y="209"/>
                  <a:pt x="190" y="199"/>
                </a:cubicBezTo>
                <a:cubicBezTo>
                  <a:pt x="173" y="186"/>
                  <a:pt x="166" y="167"/>
                  <a:pt x="155" y="150"/>
                </a:cubicBezTo>
                <a:cubicBezTo>
                  <a:pt x="143" y="130"/>
                  <a:pt x="147" y="106"/>
                  <a:pt x="163" y="89"/>
                </a:cubicBezTo>
                <a:cubicBezTo>
                  <a:pt x="171" y="80"/>
                  <a:pt x="180" y="72"/>
                  <a:pt x="189" y="64"/>
                </a:cubicBezTo>
                <a:cubicBezTo>
                  <a:pt x="215" y="41"/>
                  <a:pt x="244" y="23"/>
                  <a:pt x="273" y="5"/>
                </a:cubicBezTo>
                <a:cubicBezTo>
                  <a:pt x="276" y="3"/>
                  <a:pt x="280" y="1"/>
                  <a:pt x="284" y="1"/>
                </a:cubicBezTo>
                <a:cubicBezTo>
                  <a:pt x="302" y="0"/>
                  <a:pt x="320" y="1"/>
                  <a:pt x="334" y="14"/>
                </a:cubicBezTo>
                <a:cubicBezTo>
                  <a:pt x="341" y="21"/>
                  <a:pt x="349" y="26"/>
                  <a:pt x="356" y="33"/>
                </a:cubicBezTo>
                <a:cubicBezTo>
                  <a:pt x="412" y="84"/>
                  <a:pt x="469" y="136"/>
                  <a:pt x="525" y="188"/>
                </a:cubicBezTo>
                <a:cubicBezTo>
                  <a:pt x="527" y="190"/>
                  <a:pt x="529" y="192"/>
                  <a:pt x="531" y="193"/>
                </a:cubicBezTo>
                <a:cubicBezTo>
                  <a:pt x="567" y="219"/>
                  <a:pt x="593" y="254"/>
                  <a:pt x="622" y="287"/>
                </a:cubicBezTo>
                <a:cubicBezTo>
                  <a:pt x="635" y="303"/>
                  <a:pt x="648" y="319"/>
                  <a:pt x="663" y="333"/>
                </a:cubicBezTo>
                <a:cubicBezTo>
                  <a:pt x="677" y="346"/>
                  <a:pt x="684" y="361"/>
                  <a:pt x="688" y="379"/>
                </a:cubicBezTo>
                <a:cubicBezTo>
                  <a:pt x="690" y="395"/>
                  <a:pt x="692" y="411"/>
                  <a:pt x="693" y="428"/>
                </a:cubicBezTo>
                <a:cubicBezTo>
                  <a:pt x="694" y="438"/>
                  <a:pt x="690" y="446"/>
                  <a:pt x="684" y="454"/>
                </a:cubicBezTo>
                <a:cubicBezTo>
                  <a:pt x="666" y="478"/>
                  <a:pt x="648" y="503"/>
                  <a:pt x="630" y="527"/>
                </a:cubicBezTo>
                <a:cubicBezTo>
                  <a:pt x="601" y="564"/>
                  <a:pt x="572" y="603"/>
                  <a:pt x="542" y="640"/>
                </a:cubicBezTo>
                <a:cubicBezTo>
                  <a:pt x="513" y="676"/>
                  <a:pt x="487" y="714"/>
                  <a:pt x="456" y="749"/>
                </a:cubicBezTo>
                <a:cubicBezTo>
                  <a:pt x="439" y="769"/>
                  <a:pt x="425" y="793"/>
                  <a:pt x="410" y="816"/>
                </a:cubicBezTo>
                <a:cubicBezTo>
                  <a:pt x="406" y="822"/>
                  <a:pt x="403" y="828"/>
                  <a:pt x="400" y="834"/>
                </a:cubicBezTo>
                <a:cubicBezTo>
                  <a:pt x="388" y="856"/>
                  <a:pt x="368" y="858"/>
                  <a:pt x="347" y="853"/>
                </a:cubicBezTo>
                <a:cubicBezTo>
                  <a:pt x="340" y="852"/>
                  <a:pt x="334" y="849"/>
                  <a:pt x="328" y="845"/>
                </a:cubicBezTo>
                <a:cubicBezTo>
                  <a:pt x="322" y="842"/>
                  <a:pt x="315" y="841"/>
                  <a:pt x="308" y="842"/>
                </a:cubicBezTo>
                <a:cubicBezTo>
                  <a:pt x="296" y="845"/>
                  <a:pt x="284" y="842"/>
                  <a:pt x="273" y="836"/>
                </a:cubicBezTo>
                <a:cubicBezTo>
                  <a:pt x="237" y="817"/>
                  <a:pt x="203" y="794"/>
                  <a:pt x="166" y="777"/>
                </a:cubicBezTo>
                <a:cubicBezTo>
                  <a:pt x="147" y="767"/>
                  <a:pt x="137" y="738"/>
                  <a:pt x="146" y="720"/>
                </a:cubicBezTo>
                <a:cubicBezTo>
                  <a:pt x="153" y="706"/>
                  <a:pt x="159" y="692"/>
                  <a:pt x="173" y="684"/>
                </a:cubicBezTo>
                <a:cubicBezTo>
                  <a:pt x="181" y="678"/>
                  <a:pt x="187" y="671"/>
                  <a:pt x="191" y="662"/>
                </a:cubicBezTo>
                <a:cubicBezTo>
                  <a:pt x="205" y="640"/>
                  <a:pt x="219" y="619"/>
                  <a:pt x="235" y="598"/>
                </a:cubicBezTo>
                <a:cubicBezTo>
                  <a:pt x="244" y="585"/>
                  <a:pt x="252" y="570"/>
                  <a:pt x="260" y="555"/>
                </a:cubicBezTo>
                <a:cubicBezTo>
                  <a:pt x="261" y="553"/>
                  <a:pt x="261" y="549"/>
                  <a:pt x="260" y="548"/>
                </a:cubicBezTo>
                <a:cubicBezTo>
                  <a:pt x="257" y="546"/>
                  <a:pt x="253" y="544"/>
                  <a:pt x="250" y="544"/>
                </a:cubicBezTo>
                <a:cubicBezTo>
                  <a:pt x="244" y="543"/>
                  <a:pt x="239" y="544"/>
                  <a:pt x="233" y="546"/>
                </a:cubicBezTo>
                <a:cubicBezTo>
                  <a:pt x="197" y="553"/>
                  <a:pt x="160" y="553"/>
                  <a:pt x="124" y="547"/>
                </a:cubicBezTo>
                <a:cubicBezTo>
                  <a:pt x="110" y="545"/>
                  <a:pt x="97" y="545"/>
                  <a:pt x="83" y="544"/>
                </a:cubicBezTo>
                <a:cubicBezTo>
                  <a:pt x="48" y="544"/>
                  <a:pt x="24" y="527"/>
                  <a:pt x="6" y="498"/>
                </a:cubicBezTo>
                <a:cubicBezTo>
                  <a:pt x="3" y="492"/>
                  <a:pt x="1" y="485"/>
                  <a:pt x="0" y="479"/>
                </a:cubicBezTo>
                <a:cubicBezTo>
                  <a:pt x="0" y="465"/>
                  <a:pt x="0" y="451"/>
                  <a:pt x="2" y="438"/>
                </a:cubicBezTo>
                <a:cubicBezTo>
                  <a:pt x="10" y="402"/>
                  <a:pt x="14" y="365"/>
                  <a:pt x="13" y="328"/>
                </a:cubicBezTo>
                <a:cubicBezTo>
                  <a:pt x="12" y="311"/>
                  <a:pt x="20" y="300"/>
                  <a:pt x="33" y="290"/>
                </a:cubicBezTo>
                <a:cubicBezTo>
                  <a:pt x="37" y="287"/>
                  <a:pt x="42" y="285"/>
                  <a:pt x="46" y="281"/>
                </a:cubicBezTo>
                <a:cubicBezTo>
                  <a:pt x="57" y="273"/>
                  <a:pt x="68" y="271"/>
                  <a:pt x="81" y="271"/>
                </a:cubicBezTo>
                <a:cubicBezTo>
                  <a:pt x="110" y="272"/>
                  <a:pt x="138" y="271"/>
                  <a:pt x="167" y="271"/>
                </a:cubicBezTo>
                <a:lnTo>
                  <a:pt x="167" y="273"/>
                </a:lnTo>
                <a:close/>
                <a:moveTo>
                  <a:pt x="329" y="767"/>
                </a:moveTo>
                <a:lnTo>
                  <a:pt x="329" y="767"/>
                </a:lnTo>
                <a:cubicBezTo>
                  <a:pt x="334" y="760"/>
                  <a:pt x="338" y="756"/>
                  <a:pt x="341" y="752"/>
                </a:cubicBezTo>
                <a:cubicBezTo>
                  <a:pt x="359" y="719"/>
                  <a:pt x="381" y="690"/>
                  <a:pt x="404" y="661"/>
                </a:cubicBezTo>
                <a:cubicBezTo>
                  <a:pt x="414" y="648"/>
                  <a:pt x="424" y="635"/>
                  <a:pt x="434" y="622"/>
                </a:cubicBezTo>
                <a:cubicBezTo>
                  <a:pt x="462" y="585"/>
                  <a:pt x="490" y="548"/>
                  <a:pt x="519" y="511"/>
                </a:cubicBezTo>
                <a:cubicBezTo>
                  <a:pt x="544" y="479"/>
                  <a:pt x="569" y="446"/>
                  <a:pt x="593" y="414"/>
                </a:cubicBezTo>
                <a:cubicBezTo>
                  <a:pt x="597" y="409"/>
                  <a:pt x="603" y="404"/>
                  <a:pt x="601" y="396"/>
                </a:cubicBezTo>
                <a:cubicBezTo>
                  <a:pt x="580" y="371"/>
                  <a:pt x="560" y="345"/>
                  <a:pt x="538" y="321"/>
                </a:cubicBezTo>
                <a:cubicBezTo>
                  <a:pt x="511" y="290"/>
                  <a:pt x="485" y="259"/>
                  <a:pt x="452" y="233"/>
                </a:cubicBezTo>
                <a:cubicBezTo>
                  <a:pt x="445" y="227"/>
                  <a:pt x="438" y="220"/>
                  <a:pt x="432" y="213"/>
                </a:cubicBezTo>
                <a:cubicBezTo>
                  <a:pt x="416" y="196"/>
                  <a:pt x="398" y="181"/>
                  <a:pt x="381" y="166"/>
                </a:cubicBezTo>
                <a:cubicBezTo>
                  <a:pt x="369" y="154"/>
                  <a:pt x="357" y="144"/>
                  <a:pt x="344" y="133"/>
                </a:cubicBezTo>
                <a:cubicBezTo>
                  <a:pt x="293" y="88"/>
                  <a:pt x="307" y="91"/>
                  <a:pt x="256" y="132"/>
                </a:cubicBezTo>
                <a:cubicBezTo>
                  <a:pt x="254" y="133"/>
                  <a:pt x="253" y="136"/>
                  <a:pt x="251" y="139"/>
                </a:cubicBezTo>
                <a:cubicBezTo>
                  <a:pt x="254" y="148"/>
                  <a:pt x="261" y="154"/>
                  <a:pt x="269" y="160"/>
                </a:cubicBezTo>
                <a:cubicBezTo>
                  <a:pt x="304" y="186"/>
                  <a:pt x="336" y="216"/>
                  <a:pt x="368" y="246"/>
                </a:cubicBezTo>
                <a:cubicBezTo>
                  <a:pt x="385" y="261"/>
                  <a:pt x="400" y="279"/>
                  <a:pt x="414" y="297"/>
                </a:cubicBezTo>
                <a:cubicBezTo>
                  <a:pt x="422" y="308"/>
                  <a:pt x="427" y="322"/>
                  <a:pt x="432" y="334"/>
                </a:cubicBezTo>
                <a:cubicBezTo>
                  <a:pt x="434" y="337"/>
                  <a:pt x="434" y="342"/>
                  <a:pt x="433" y="346"/>
                </a:cubicBezTo>
                <a:cubicBezTo>
                  <a:pt x="429" y="361"/>
                  <a:pt x="419" y="373"/>
                  <a:pt x="405" y="379"/>
                </a:cubicBezTo>
                <a:cubicBezTo>
                  <a:pt x="400" y="381"/>
                  <a:pt x="394" y="381"/>
                  <a:pt x="389" y="381"/>
                </a:cubicBezTo>
                <a:cubicBezTo>
                  <a:pt x="379" y="380"/>
                  <a:pt x="370" y="375"/>
                  <a:pt x="364" y="368"/>
                </a:cubicBezTo>
                <a:cubicBezTo>
                  <a:pt x="356" y="360"/>
                  <a:pt x="346" y="356"/>
                  <a:pt x="334" y="355"/>
                </a:cubicBezTo>
                <a:cubicBezTo>
                  <a:pt x="310" y="353"/>
                  <a:pt x="286" y="351"/>
                  <a:pt x="261" y="354"/>
                </a:cubicBezTo>
                <a:cubicBezTo>
                  <a:pt x="220" y="358"/>
                  <a:pt x="179" y="360"/>
                  <a:pt x="139" y="356"/>
                </a:cubicBezTo>
                <a:cubicBezTo>
                  <a:pt x="135" y="356"/>
                  <a:pt x="130" y="356"/>
                  <a:pt x="126" y="357"/>
                </a:cubicBezTo>
                <a:cubicBezTo>
                  <a:pt x="108" y="359"/>
                  <a:pt x="101" y="361"/>
                  <a:pt x="103" y="382"/>
                </a:cubicBezTo>
                <a:cubicBezTo>
                  <a:pt x="104" y="397"/>
                  <a:pt x="103" y="412"/>
                  <a:pt x="100" y="426"/>
                </a:cubicBezTo>
                <a:cubicBezTo>
                  <a:pt x="98" y="432"/>
                  <a:pt x="98" y="437"/>
                  <a:pt x="98" y="443"/>
                </a:cubicBezTo>
                <a:cubicBezTo>
                  <a:pt x="97" y="452"/>
                  <a:pt x="102" y="460"/>
                  <a:pt x="111" y="460"/>
                </a:cubicBezTo>
                <a:cubicBezTo>
                  <a:pt x="135" y="461"/>
                  <a:pt x="160" y="464"/>
                  <a:pt x="184" y="463"/>
                </a:cubicBezTo>
                <a:cubicBezTo>
                  <a:pt x="207" y="463"/>
                  <a:pt x="230" y="459"/>
                  <a:pt x="254" y="457"/>
                </a:cubicBezTo>
                <a:cubicBezTo>
                  <a:pt x="289" y="454"/>
                  <a:pt x="324" y="452"/>
                  <a:pt x="360" y="454"/>
                </a:cubicBezTo>
                <a:cubicBezTo>
                  <a:pt x="376" y="455"/>
                  <a:pt x="389" y="461"/>
                  <a:pt x="398" y="474"/>
                </a:cubicBezTo>
                <a:cubicBezTo>
                  <a:pt x="404" y="481"/>
                  <a:pt x="408" y="490"/>
                  <a:pt x="413" y="497"/>
                </a:cubicBezTo>
                <a:cubicBezTo>
                  <a:pt x="410" y="506"/>
                  <a:pt x="409" y="515"/>
                  <a:pt x="405" y="521"/>
                </a:cubicBezTo>
                <a:cubicBezTo>
                  <a:pt x="393" y="538"/>
                  <a:pt x="384" y="557"/>
                  <a:pt x="370" y="572"/>
                </a:cubicBezTo>
                <a:cubicBezTo>
                  <a:pt x="357" y="586"/>
                  <a:pt x="344" y="601"/>
                  <a:pt x="335" y="617"/>
                </a:cubicBezTo>
                <a:cubicBezTo>
                  <a:pt x="320" y="645"/>
                  <a:pt x="302" y="670"/>
                  <a:pt x="282" y="695"/>
                </a:cubicBezTo>
                <a:cubicBezTo>
                  <a:pt x="275" y="703"/>
                  <a:pt x="271" y="713"/>
                  <a:pt x="269" y="724"/>
                </a:cubicBezTo>
                <a:cubicBezTo>
                  <a:pt x="268" y="726"/>
                  <a:pt x="269" y="730"/>
                  <a:pt x="271" y="731"/>
                </a:cubicBezTo>
                <a:cubicBezTo>
                  <a:pt x="276" y="736"/>
                  <a:pt x="282" y="740"/>
                  <a:pt x="287" y="743"/>
                </a:cubicBezTo>
                <a:cubicBezTo>
                  <a:pt x="293" y="747"/>
                  <a:pt x="300" y="749"/>
                  <a:pt x="306" y="752"/>
                </a:cubicBezTo>
                <a:cubicBezTo>
                  <a:pt x="313" y="756"/>
                  <a:pt x="319" y="761"/>
                  <a:pt x="329" y="76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4" name="Freeform 147"/>
          <p:cNvSpPr>
            <a:spLocks noEditPoints="1"/>
          </p:cNvSpPr>
          <p:nvPr userDrawn="1"/>
        </p:nvSpPr>
        <p:spPr bwMode="auto">
          <a:xfrm>
            <a:off x="4426357" y="3867348"/>
            <a:ext cx="481013" cy="457200"/>
          </a:xfrm>
          <a:custGeom>
            <a:avLst/>
            <a:gdLst>
              <a:gd name="T0" fmla="*/ 227 w 787"/>
              <a:gd name="T1" fmla="*/ 652 h 747"/>
              <a:gd name="T2" fmla="*/ 238 w 787"/>
              <a:gd name="T3" fmla="*/ 564 h 747"/>
              <a:gd name="T4" fmla="*/ 278 w 787"/>
              <a:gd name="T5" fmla="*/ 505 h 747"/>
              <a:gd name="T6" fmla="*/ 176 w 787"/>
              <a:gd name="T7" fmla="*/ 503 h 747"/>
              <a:gd name="T8" fmla="*/ 51 w 787"/>
              <a:gd name="T9" fmla="*/ 501 h 747"/>
              <a:gd name="T10" fmla="*/ 4 w 787"/>
              <a:gd name="T11" fmla="*/ 450 h 747"/>
              <a:gd name="T12" fmla="*/ 11 w 787"/>
              <a:gd name="T13" fmla="*/ 325 h 747"/>
              <a:gd name="T14" fmla="*/ 12 w 787"/>
              <a:gd name="T15" fmla="*/ 246 h 747"/>
              <a:gd name="T16" fmla="*/ 79 w 787"/>
              <a:gd name="T17" fmla="*/ 225 h 747"/>
              <a:gd name="T18" fmla="*/ 247 w 787"/>
              <a:gd name="T19" fmla="*/ 222 h 747"/>
              <a:gd name="T20" fmla="*/ 216 w 787"/>
              <a:gd name="T21" fmla="*/ 199 h 747"/>
              <a:gd name="T22" fmla="*/ 196 w 787"/>
              <a:gd name="T23" fmla="*/ 99 h 747"/>
              <a:gd name="T24" fmla="*/ 297 w 787"/>
              <a:gd name="T25" fmla="*/ 4 h 747"/>
              <a:gd name="T26" fmla="*/ 409 w 787"/>
              <a:gd name="T27" fmla="*/ 64 h 747"/>
              <a:gd name="T28" fmla="*/ 459 w 787"/>
              <a:gd name="T29" fmla="*/ 91 h 747"/>
              <a:gd name="T30" fmla="*/ 537 w 787"/>
              <a:gd name="T31" fmla="*/ 134 h 747"/>
              <a:gd name="T32" fmla="*/ 633 w 787"/>
              <a:gd name="T33" fmla="*/ 189 h 747"/>
              <a:gd name="T34" fmla="*/ 720 w 787"/>
              <a:gd name="T35" fmla="*/ 248 h 747"/>
              <a:gd name="T36" fmla="*/ 771 w 787"/>
              <a:gd name="T37" fmla="*/ 274 h 747"/>
              <a:gd name="T38" fmla="*/ 783 w 787"/>
              <a:gd name="T39" fmla="*/ 355 h 747"/>
              <a:gd name="T40" fmla="*/ 743 w 787"/>
              <a:gd name="T41" fmla="*/ 418 h 747"/>
              <a:gd name="T42" fmla="*/ 546 w 787"/>
              <a:gd name="T43" fmla="*/ 603 h 747"/>
              <a:gd name="T44" fmla="*/ 453 w 787"/>
              <a:gd name="T45" fmla="*/ 694 h 747"/>
              <a:gd name="T46" fmla="*/ 408 w 787"/>
              <a:gd name="T47" fmla="*/ 736 h 747"/>
              <a:gd name="T48" fmla="*/ 340 w 787"/>
              <a:gd name="T49" fmla="*/ 731 h 747"/>
              <a:gd name="T50" fmla="*/ 266 w 787"/>
              <a:gd name="T51" fmla="*/ 681 h 747"/>
              <a:gd name="T52" fmla="*/ 270 w 787"/>
              <a:gd name="T53" fmla="*/ 139 h 747"/>
              <a:gd name="T54" fmla="*/ 281 w 787"/>
              <a:gd name="T55" fmla="*/ 145 h 747"/>
              <a:gd name="T56" fmla="*/ 377 w 787"/>
              <a:gd name="T57" fmla="*/ 199 h 747"/>
              <a:gd name="T58" fmla="*/ 442 w 787"/>
              <a:gd name="T59" fmla="*/ 254 h 747"/>
              <a:gd name="T60" fmla="*/ 474 w 787"/>
              <a:gd name="T61" fmla="*/ 278 h 747"/>
              <a:gd name="T62" fmla="*/ 480 w 787"/>
              <a:gd name="T63" fmla="*/ 315 h 747"/>
              <a:gd name="T64" fmla="*/ 431 w 787"/>
              <a:gd name="T65" fmla="*/ 325 h 747"/>
              <a:gd name="T66" fmla="*/ 253 w 787"/>
              <a:gd name="T67" fmla="*/ 313 h 747"/>
              <a:gd name="T68" fmla="*/ 94 w 787"/>
              <a:gd name="T69" fmla="*/ 342 h 747"/>
              <a:gd name="T70" fmla="*/ 93 w 787"/>
              <a:gd name="T71" fmla="*/ 403 h 747"/>
              <a:gd name="T72" fmla="*/ 133 w 787"/>
              <a:gd name="T73" fmla="*/ 409 h 747"/>
              <a:gd name="T74" fmla="*/ 238 w 787"/>
              <a:gd name="T75" fmla="*/ 410 h 747"/>
              <a:gd name="T76" fmla="*/ 332 w 787"/>
              <a:gd name="T77" fmla="*/ 407 h 747"/>
              <a:gd name="T78" fmla="*/ 421 w 787"/>
              <a:gd name="T79" fmla="*/ 456 h 747"/>
              <a:gd name="T80" fmla="*/ 390 w 787"/>
              <a:gd name="T81" fmla="*/ 508 h 747"/>
              <a:gd name="T82" fmla="*/ 305 w 787"/>
              <a:gd name="T83" fmla="*/ 590 h 747"/>
              <a:gd name="T84" fmla="*/ 358 w 787"/>
              <a:gd name="T85" fmla="*/ 644 h 747"/>
              <a:gd name="T86" fmla="*/ 381 w 787"/>
              <a:gd name="T87" fmla="*/ 632 h 747"/>
              <a:gd name="T88" fmla="*/ 525 w 787"/>
              <a:gd name="T89" fmla="*/ 486 h 747"/>
              <a:gd name="T90" fmla="*/ 645 w 787"/>
              <a:gd name="T91" fmla="*/ 375 h 747"/>
              <a:gd name="T92" fmla="*/ 700 w 787"/>
              <a:gd name="T93" fmla="*/ 321 h 747"/>
              <a:gd name="T94" fmla="*/ 592 w 787"/>
              <a:gd name="T95" fmla="*/ 254 h 747"/>
              <a:gd name="T96" fmla="*/ 521 w 787"/>
              <a:gd name="T97" fmla="*/ 214 h 747"/>
              <a:gd name="T98" fmla="*/ 458 w 787"/>
              <a:gd name="T99" fmla="*/ 176 h 747"/>
              <a:gd name="T100" fmla="*/ 312 w 787"/>
              <a:gd name="T101" fmla="*/ 93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7" h="747">
                <a:moveTo>
                  <a:pt x="227" y="652"/>
                </a:moveTo>
                <a:lnTo>
                  <a:pt x="227" y="652"/>
                </a:lnTo>
                <a:cubicBezTo>
                  <a:pt x="225" y="644"/>
                  <a:pt x="223" y="637"/>
                  <a:pt x="222" y="631"/>
                </a:cubicBezTo>
                <a:cubicBezTo>
                  <a:pt x="214" y="588"/>
                  <a:pt x="214" y="595"/>
                  <a:pt x="238" y="564"/>
                </a:cubicBezTo>
                <a:cubicBezTo>
                  <a:pt x="247" y="554"/>
                  <a:pt x="256" y="544"/>
                  <a:pt x="264" y="533"/>
                </a:cubicBezTo>
                <a:cubicBezTo>
                  <a:pt x="270" y="524"/>
                  <a:pt x="280" y="517"/>
                  <a:pt x="278" y="505"/>
                </a:cubicBezTo>
                <a:cubicBezTo>
                  <a:pt x="269" y="498"/>
                  <a:pt x="259" y="502"/>
                  <a:pt x="250" y="502"/>
                </a:cubicBezTo>
                <a:cubicBezTo>
                  <a:pt x="225" y="502"/>
                  <a:pt x="201" y="502"/>
                  <a:pt x="176" y="503"/>
                </a:cubicBezTo>
                <a:cubicBezTo>
                  <a:pt x="150" y="503"/>
                  <a:pt x="124" y="504"/>
                  <a:pt x="98" y="505"/>
                </a:cubicBezTo>
                <a:cubicBezTo>
                  <a:pt x="82" y="512"/>
                  <a:pt x="66" y="506"/>
                  <a:pt x="51" y="501"/>
                </a:cubicBezTo>
                <a:cubicBezTo>
                  <a:pt x="41" y="498"/>
                  <a:pt x="34" y="493"/>
                  <a:pt x="28" y="484"/>
                </a:cubicBezTo>
                <a:cubicBezTo>
                  <a:pt x="21" y="473"/>
                  <a:pt x="13" y="462"/>
                  <a:pt x="4" y="450"/>
                </a:cubicBezTo>
                <a:cubicBezTo>
                  <a:pt x="0" y="420"/>
                  <a:pt x="4" y="389"/>
                  <a:pt x="7" y="357"/>
                </a:cubicBezTo>
                <a:cubicBezTo>
                  <a:pt x="8" y="347"/>
                  <a:pt x="10" y="336"/>
                  <a:pt x="11" y="325"/>
                </a:cubicBezTo>
                <a:cubicBezTo>
                  <a:pt x="12" y="311"/>
                  <a:pt x="12" y="298"/>
                  <a:pt x="6" y="285"/>
                </a:cubicBezTo>
                <a:cubicBezTo>
                  <a:pt x="1" y="271"/>
                  <a:pt x="5" y="258"/>
                  <a:pt x="12" y="246"/>
                </a:cubicBezTo>
                <a:cubicBezTo>
                  <a:pt x="15" y="240"/>
                  <a:pt x="20" y="235"/>
                  <a:pt x="27" y="233"/>
                </a:cubicBezTo>
                <a:cubicBezTo>
                  <a:pt x="44" y="227"/>
                  <a:pt x="61" y="226"/>
                  <a:pt x="79" y="225"/>
                </a:cubicBezTo>
                <a:cubicBezTo>
                  <a:pt x="130" y="225"/>
                  <a:pt x="180" y="224"/>
                  <a:pt x="231" y="223"/>
                </a:cubicBezTo>
                <a:cubicBezTo>
                  <a:pt x="236" y="223"/>
                  <a:pt x="242" y="223"/>
                  <a:pt x="247" y="222"/>
                </a:cubicBezTo>
                <a:cubicBezTo>
                  <a:pt x="250" y="210"/>
                  <a:pt x="248" y="205"/>
                  <a:pt x="240" y="203"/>
                </a:cubicBezTo>
                <a:cubicBezTo>
                  <a:pt x="232" y="202"/>
                  <a:pt x="223" y="202"/>
                  <a:pt x="216" y="199"/>
                </a:cubicBezTo>
                <a:cubicBezTo>
                  <a:pt x="203" y="195"/>
                  <a:pt x="195" y="187"/>
                  <a:pt x="191" y="174"/>
                </a:cubicBezTo>
                <a:cubicBezTo>
                  <a:pt x="183" y="149"/>
                  <a:pt x="183" y="124"/>
                  <a:pt x="196" y="99"/>
                </a:cubicBezTo>
                <a:cubicBezTo>
                  <a:pt x="211" y="70"/>
                  <a:pt x="227" y="42"/>
                  <a:pt x="249" y="17"/>
                </a:cubicBezTo>
                <a:cubicBezTo>
                  <a:pt x="263" y="2"/>
                  <a:pt x="279" y="0"/>
                  <a:pt x="297" y="4"/>
                </a:cubicBezTo>
                <a:cubicBezTo>
                  <a:pt x="303" y="5"/>
                  <a:pt x="307" y="8"/>
                  <a:pt x="312" y="10"/>
                </a:cubicBezTo>
                <a:cubicBezTo>
                  <a:pt x="346" y="26"/>
                  <a:pt x="378" y="43"/>
                  <a:pt x="409" y="64"/>
                </a:cubicBezTo>
                <a:cubicBezTo>
                  <a:pt x="417" y="70"/>
                  <a:pt x="426" y="76"/>
                  <a:pt x="437" y="80"/>
                </a:cubicBezTo>
                <a:cubicBezTo>
                  <a:pt x="444" y="83"/>
                  <a:pt x="451" y="87"/>
                  <a:pt x="459" y="91"/>
                </a:cubicBezTo>
                <a:cubicBezTo>
                  <a:pt x="472" y="98"/>
                  <a:pt x="485" y="105"/>
                  <a:pt x="499" y="112"/>
                </a:cubicBezTo>
                <a:cubicBezTo>
                  <a:pt x="512" y="118"/>
                  <a:pt x="526" y="124"/>
                  <a:pt x="537" y="134"/>
                </a:cubicBezTo>
                <a:cubicBezTo>
                  <a:pt x="541" y="138"/>
                  <a:pt x="546" y="141"/>
                  <a:pt x="551" y="143"/>
                </a:cubicBezTo>
                <a:cubicBezTo>
                  <a:pt x="581" y="154"/>
                  <a:pt x="605" y="175"/>
                  <a:pt x="633" y="189"/>
                </a:cubicBezTo>
                <a:cubicBezTo>
                  <a:pt x="645" y="196"/>
                  <a:pt x="656" y="203"/>
                  <a:pt x="666" y="213"/>
                </a:cubicBezTo>
                <a:cubicBezTo>
                  <a:pt x="682" y="229"/>
                  <a:pt x="700" y="240"/>
                  <a:pt x="720" y="248"/>
                </a:cubicBezTo>
                <a:cubicBezTo>
                  <a:pt x="733" y="253"/>
                  <a:pt x="746" y="259"/>
                  <a:pt x="758" y="265"/>
                </a:cubicBezTo>
                <a:cubicBezTo>
                  <a:pt x="763" y="267"/>
                  <a:pt x="767" y="270"/>
                  <a:pt x="771" y="274"/>
                </a:cubicBezTo>
                <a:cubicBezTo>
                  <a:pt x="781" y="282"/>
                  <a:pt x="787" y="293"/>
                  <a:pt x="785" y="306"/>
                </a:cubicBezTo>
                <a:cubicBezTo>
                  <a:pt x="781" y="322"/>
                  <a:pt x="783" y="339"/>
                  <a:pt x="783" y="355"/>
                </a:cubicBezTo>
                <a:cubicBezTo>
                  <a:pt x="783" y="371"/>
                  <a:pt x="777" y="384"/>
                  <a:pt x="766" y="395"/>
                </a:cubicBezTo>
                <a:cubicBezTo>
                  <a:pt x="758" y="403"/>
                  <a:pt x="751" y="411"/>
                  <a:pt x="743" y="418"/>
                </a:cubicBezTo>
                <a:cubicBezTo>
                  <a:pt x="707" y="450"/>
                  <a:pt x="669" y="480"/>
                  <a:pt x="637" y="515"/>
                </a:cubicBezTo>
                <a:cubicBezTo>
                  <a:pt x="603" y="541"/>
                  <a:pt x="576" y="573"/>
                  <a:pt x="546" y="603"/>
                </a:cubicBezTo>
                <a:cubicBezTo>
                  <a:pt x="525" y="624"/>
                  <a:pt x="503" y="645"/>
                  <a:pt x="485" y="669"/>
                </a:cubicBezTo>
                <a:cubicBezTo>
                  <a:pt x="476" y="679"/>
                  <a:pt x="464" y="686"/>
                  <a:pt x="453" y="694"/>
                </a:cubicBezTo>
                <a:cubicBezTo>
                  <a:pt x="437" y="705"/>
                  <a:pt x="422" y="716"/>
                  <a:pt x="411" y="733"/>
                </a:cubicBezTo>
                <a:cubicBezTo>
                  <a:pt x="410" y="734"/>
                  <a:pt x="409" y="735"/>
                  <a:pt x="408" y="736"/>
                </a:cubicBezTo>
                <a:cubicBezTo>
                  <a:pt x="400" y="744"/>
                  <a:pt x="389" y="747"/>
                  <a:pt x="378" y="743"/>
                </a:cubicBezTo>
                <a:cubicBezTo>
                  <a:pt x="365" y="739"/>
                  <a:pt x="353" y="735"/>
                  <a:pt x="340" y="731"/>
                </a:cubicBezTo>
                <a:cubicBezTo>
                  <a:pt x="323" y="725"/>
                  <a:pt x="307" y="717"/>
                  <a:pt x="295" y="703"/>
                </a:cubicBezTo>
                <a:cubicBezTo>
                  <a:pt x="287" y="695"/>
                  <a:pt x="276" y="688"/>
                  <a:pt x="266" y="681"/>
                </a:cubicBezTo>
                <a:cubicBezTo>
                  <a:pt x="253" y="671"/>
                  <a:pt x="240" y="661"/>
                  <a:pt x="227" y="652"/>
                </a:cubicBezTo>
                <a:close/>
                <a:moveTo>
                  <a:pt x="270" y="139"/>
                </a:moveTo>
                <a:lnTo>
                  <a:pt x="270" y="139"/>
                </a:lnTo>
                <a:cubicBezTo>
                  <a:pt x="274" y="142"/>
                  <a:pt x="277" y="144"/>
                  <a:pt x="281" y="145"/>
                </a:cubicBezTo>
                <a:cubicBezTo>
                  <a:pt x="298" y="150"/>
                  <a:pt x="314" y="159"/>
                  <a:pt x="329" y="169"/>
                </a:cubicBezTo>
                <a:cubicBezTo>
                  <a:pt x="344" y="180"/>
                  <a:pt x="360" y="190"/>
                  <a:pt x="377" y="199"/>
                </a:cubicBezTo>
                <a:cubicBezTo>
                  <a:pt x="395" y="210"/>
                  <a:pt x="410" y="224"/>
                  <a:pt x="426" y="236"/>
                </a:cubicBezTo>
                <a:cubicBezTo>
                  <a:pt x="433" y="240"/>
                  <a:pt x="437" y="247"/>
                  <a:pt x="442" y="254"/>
                </a:cubicBezTo>
                <a:cubicBezTo>
                  <a:pt x="446" y="260"/>
                  <a:pt x="449" y="265"/>
                  <a:pt x="456" y="268"/>
                </a:cubicBezTo>
                <a:cubicBezTo>
                  <a:pt x="462" y="271"/>
                  <a:pt x="468" y="275"/>
                  <a:pt x="474" y="278"/>
                </a:cubicBezTo>
                <a:cubicBezTo>
                  <a:pt x="481" y="283"/>
                  <a:pt x="485" y="291"/>
                  <a:pt x="483" y="300"/>
                </a:cubicBezTo>
                <a:cubicBezTo>
                  <a:pt x="483" y="305"/>
                  <a:pt x="481" y="310"/>
                  <a:pt x="480" y="315"/>
                </a:cubicBezTo>
                <a:cubicBezTo>
                  <a:pt x="476" y="327"/>
                  <a:pt x="462" y="335"/>
                  <a:pt x="450" y="332"/>
                </a:cubicBezTo>
                <a:cubicBezTo>
                  <a:pt x="443" y="330"/>
                  <a:pt x="437" y="328"/>
                  <a:pt x="431" y="325"/>
                </a:cubicBezTo>
                <a:cubicBezTo>
                  <a:pt x="421" y="319"/>
                  <a:pt x="411" y="316"/>
                  <a:pt x="400" y="316"/>
                </a:cubicBezTo>
                <a:cubicBezTo>
                  <a:pt x="351" y="315"/>
                  <a:pt x="302" y="313"/>
                  <a:pt x="253" y="313"/>
                </a:cubicBezTo>
                <a:cubicBezTo>
                  <a:pt x="209" y="313"/>
                  <a:pt x="165" y="316"/>
                  <a:pt x="122" y="317"/>
                </a:cubicBezTo>
                <a:cubicBezTo>
                  <a:pt x="98" y="318"/>
                  <a:pt x="96" y="319"/>
                  <a:pt x="94" y="342"/>
                </a:cubicBezTo>
                <a:cubicBezTo>
                  <a:pt x="92" y="356"/>
                  <a:pt x="91" y="369"/>
                  <a:pt x="91" y="383"/>
                </a:cubicBezTo>
                <a:cubicBezTo>
                  <a:pt x="90" y="390"/>
                  <a:pt x="92" y="396"/>
                  <a:pt x="93" y="403"/>
                </a:cubicBezTo>
                <a:cubicBezTo>
                  <a:pt x="93" y="408"/>
                  <a:pt x="100" y="413"/>
                  <a:pt x="104" y="412"/>
                </a:cubicBezTo>
                <a:cubicBezTo>
                  <a:pt x="114" y="411"/>
                  <a:pt x="123" y="409"/>
                  <a:pt x="133" y="409"/>
                </a:cubicBezTo>
                <a:cubicBezTo>
                  <a:pt x="142" y="409"/>
                  <a:pt x="151" y="413"/>
                  <a:pt x="161" y="413"/>
                </a:cubicBezTo>
                <a:cubicBezTo>
                  <a:pt x="187" y="413"/>
                  <a:pt x="213" y="414"/>
                  <a:pt x="238" y="410"/>
                </a:cubicBezTo>
                <a:cubicBezTo>
                  <a:pt x="252" y="409"/>
                  <a:pt x="266" y="409"/>
                  <a:pt x="279" y="408"/>
                </a:cubicBezTo>
                <a:cubicBezTo>
                  <a:pt x="297" y="408"/>
                  <a:pt x="315" y="406"/>
                  <a:pt x="332" y="407"/>
                </a:cubicBezTo>
                <a:cubicBezTo>
                  <a:pt x="354" y="407"/>
                  <a:pt x="376" y="408"/>
                  <a:pt x="397" y="412"/>
                </a:cubicBezTo>
                <a:cubicBezTo>
                  <a:pt x="416" y="416"/>
                  <a:pt x="429" y="434"/>
                  <a:pt x="421" y="456"/>
                </a:cubicBezTo>
                <a:cubicBezTo>
                  <a:pt x="418" y="465"/>
                  <a:pt x="412" y="473"/>
                  <a:pt x="409" y="482"/>
                </a:cubicBezTo>
                <a:cubicBezTo>
                  <a:pt x="405" y="493"/>
                  <a:pt x="399" y="500"/>
                  <a:pt x="390" y="508"/>
                </a:cubicBezTo>
                <a:cubicBezTo>
                  <a:pt x="362" y="532"/>
                  <a:pt x="336" y="558"/>
                  <a:pt x="309" y="583"/>
                </a:cubicBezTo>
                <a:cubicBezTo>
                  <a:pt x="307" y="585"/>
                  <a:pt x="306" y="588"/>
                  <a:pt x="305" y="590"/>
                </a:cubicBezTo>
                <a:cubicBezTo>
                  <a:pt x="301" y="594"/>
                  <a:pt x="302" y="601"/>
                  <a:pt x="306" y="604"/>
                </a:cubicBezTo>
                <a:cubicBezTo>
                  <a:pt x="323" y="618"/>
                  <a:pt x="341" y="631"/>
                  <a:pt x="358" y="644"/>
                </a:cubicBezTo>
                <a:cubicBezTo>
                  <a:pt x="361" y="646"/>
                  <a:pt x="367" y="646"/>
                  <a:pt x="369" y="643"/>
                </a:cubicBezTo>
                <a:cubicBezTo>
                  <a:pt x="373" y="639"/>
                  <a:pt x="377" y="635"/>
                  <a:pt x="381" y="632"/>
                </a:cubicBezTo>
                <a:cubicBezTo>
                  <a:pt x="399" y="612"/>
                  <a:pt x="417" y="591"/>
                  <a:pt x="437" y="572"/>
                </a:cubicBezTo>
                <a:cubicBezTo>
                  <a:pt x="466" y="543"/>
                  <a:pt x="495" y="514"/>
                  <a:pt x="525" y="486"/>
                </a:cubicBezTo>
                <a:cubicBezTo>
                  <a:pt x="543" y="468"/>
                  <a:pt x="561" y="449"/>
                  <a:pt x="582" y="433"/>
                </a:cubicBezTo>
                <a:cubicBezTo>
                  <a:pt x="604" y="415"/>
                  <a:pt x="624" y="395"/>
                  <a:pt x="645" y="375"/>
                </a:cubicBezTo>
                <a:cubicBezTo>
                  <a:pt x="660" y="361"/>
                  <a:pt x="675" y="347"/>
                  <a:pt x="689" y="333"/>
                </a:cubicBezTo>
                <a:cubicBezTo>
                  <a:pt x="693" y="329"/>
                  <a:pt x="696" y="325"/>
                  <a:pt x="700" y="321"/>
                </a:cubicBezTo>
                <a:cubicBezTo>
                  <a:pt x="690" y="307"/>
                  <a:pt x="678" y="297"/>
                  <a:pt x="664" y="292"/>
                </a:cubicBezTo>
                <a:cubicBezTo>
                  <a:pt x="639" y="281"/>
                  <a:pt x="617" y="264"/>
                  <a:pt x="592" y="254"/>
                </a:cubicBezTo>
                <a:cubicBezTo>
                  <a:pt x="584" y="251"/>
                  <a:pt x="578" y="246"/>
                  <a:pt x="571" y="242"/>
                </a:cubicBezTo>
                <a:cubicBezTo>
                  <a:pt x="555" y="231"/>
                  <a:pt x="539" y="219"/>
                  <a:pt x="521" y="214"/>
                </a:cubicBezTo>
                <a:cubicBezTo>
                  <a:pt x="501" y="207"/>
                  <a:pt x="487" y="190"/>
                  <a:pt x="469" y="181"/>
                </a:cubicBezTo>
                <a:cubicBezTo>
                  <a:pt x="466" y="179"/>
                  <a:pt x="462" y="178"/>
                  <a:pt x="458" y="176"/>
                </a:cubicBezTo>
                <a:cubicBezTo>
                  <a:pt x="428" y="160"/>
                  <a:pt x="397" y="145"/>
                  <a:pt x="368" y="127"/>
                </a:cubicBezTo>
                <a:cubicBezTo>
                  <a:pt x="350" y="115"/>
                  <a:pt x="331" y="105"/>
                  <a:pt x="312" y="93"/>
                </a:cubicBezTo>
                <a:cubicBezTo>
                  <a:pt x="292" y="103"/>
                  <a:pt x="287" y="125"/>
                  <a:pt x="270" y="13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5" name="Freeform 148"/>
          <p:cNvSpPr>
            <a:spLocks noEditPoints="1"/>
          </p:cNvSpPr>
          <p:nvPr userDrawn="1"/>
        </p:nvSpPr>
        <p:spPr bwMode="auto">
          <a:xfrm>
            <a:off x="5016907" y="3840361"/>
            <a:ext cx="549275" cy="517525"/>
          </a:xfrm>
          <a:custGeom>
            <a:avLst/>
            <a:gdLst>
              <a:gd name="T0" fmla="*/ 281 w 897"/>
              <a:gd name="T1" fmla="*/ 616 h 848"/>
              <a:gd name="T2" fmla="*/ 174 w 897"/>
              <a:gd name="T3" fmla="*/ 614 h 848"/>
              <a:gd name="T4" fmla="*/ 69 w 897"/>
              <a:gd name="T5" fmla="*/ 603 h 848"/>
              <a:gd name="T6" fmla="*/ 8 w 897"/>
              <a:gd name="T7" fmla="*/ 556 h 848"/>
              <a:gd name="T8" fmla="*/ 2 w 897"/>
              <a:gd name="T9" fmla="*/ 430 h 848"/>
              <a:gd name="T10" fmla="*/ 16 w 897"/>
              <a:gd name="T11" fmla="*/ 271 h 848"/>
              <a:gd name="T12" fmla="*/ 71 w 897"/>
              <a:gd name="T13" fmla="*/ 206 h 848"/>
              <a:gd name="T14" fmla="*/ 273 w 897"/>
              <a:gd name="T15" fmla="*/ 203 h 848"/>
              <a:gd name="T16" fmla="*/ 239 w 897"/>
              <a:gd name="T17" fmla="*/ 151 h 848"/>
              <a:gd name="T18" fmla="*/ 182 w 897"/>
              <a:gd name="T19" fmla="*/ 52 h 848"/>
              <a:gd name="T20" fmla="*/ 221 w 897"/>
              <a:gd name="T21" fmla="*/ 7 h 848"/>
              <a:gd name="T22" fmla="*/ 569 w 897"/>
              <a:gd name="T23" fmla="*/ 0 h 848"/>
              <a:gd name="T24" fmla="*/ 621 w 897"/>
              <a:gd name="T25" fmla="*/ 26 h 848"/>
              <a:gd name="T26" fmla="*/ 704 w 897"/>
              <a:gd name="T27" fmla="*/ 167 h 848"/>
              <a:gd name="T28" fmla="*/ 861 w 897"/>
              <a:gd name="T29" fmla="*/ 391 h 848"/>
              <a:gd name="T30" fmla="*/ 892 w 897"/>
              <a:gd name="T31" fmla="*/ 485 h 848"/>
              <a:gd name="T32" fmla="*/ 802 w 897"/>
              <a:gd name="T33" fmla="*/ 596 h 848"/>
              <a:gd name="T34" fmla="*/ 660 w 897"/>
              <a:gd name="T35" fmla="*/ 754 h 848"/>
              <a:gd name="T36" fmla="*/ 632 w 897"/>
              <a:gd name="T37" fmla="*/ 803 h 848"/>
              <a:gd name="T38" fmla="*/ 519 w 897"/>
              <a:gd name="T39" fmla="*/ 841 h 848"/>
              <a:gd name="T40" fmla="*/ 396 w 897"/>
              <a:gd name="T41" fmla="*/ 832 h 848"/>
              <a:gd name="T42" fmla="*/ 241 w 897"/>
              <a:gd name="T43" fmla="*/ 824 h 848"/>
              <a:gd name="T44" fmla="*/ 192 w 897"/>
              <a:gd name="T45" fmla="*/ 752 h 848"/>
              <a:gd name="T46" fmla="*/ 280 w 897"/>
              <a:gd name="T47" fmla="*/ 628 h 848"/>
              <a:gd name="T48" fmla="*/ 554 w 897"/>
              <a:gd name="T49" fmla="*/ 91 h 848"/>
              <a:gd name="T50" fmla="*/ 493 w 897"/>
              <a:gd name="T51" fmla="*/ 91 h 848"/>
              <a:gd name="T52" fmla="*/ 329 w 897"/>
              <a:gd name="T53" fmla="*/ 94 h 848"/>
              <a:gd name="T54" fmla="*/ 319 w 897"/>
              <a:gd name="T55" fmla="*/ 113 h 848"/>
              <a:gd name="T56" fmla="*/ 392 w 897"/>
              <a:gd name="T57" fmla="*/ 195 h 848"/>
              <a:gd name="T58" fmla="*/ 412 w 897"/>
              <a:gd name="T59" fmla="*/ 263 h 848"/>
              <a:gd name="T60" fmla="*/ 326 w 897"/>
              <a:gd name="T61" fmla="*/ 298 h 848"/>
              <a:gd name="T62" fmla="*/ 117 w 897"/>
              <a:gd name="T63" fmla="*/ 298 h 848"/>
              <a:gd name="T64" fmla="*/ 103 w 897"/>
              <a:gd name="T65" fmla="*/ 362 h 848"/>
              <a:gd name="T66" fmla="*/ 101 w 897"/>
              <a:gd name="T67" fmla="*/ 505 h 848"/>
              <a:gd name="T68" fmla="*/ 258 w 897"/>
              <a:gd name="T69" fmla="*/ 526 h 848"/>
              <a:gd name="T70" fmla="*/ 363 w 897"/>
              <a:gd name="T71" fmla="*/ 522 h 848"/>
              <a:gd name="T72" fmla="*/ 412 w 897"/>
              <a:gd name="T73" fmla="*/ 532 h 848"/>
              <a:gd name="T74" fmla="*/ 427 w 897"/>
              <a:gd name="T75" fmla="*/ 592 h 848"/>
              <a:gd name="T76" fmla="*/ 397 w 897"/>
              <a:gd name="T77" fmla="*/ 636 h 848"/>
              <a:gd name="T78" fmla="*/ 338 w 897"/>
              <a:gd name="T79" fmla="*/ 724 h 848"/>
              <a:gd name="T80" fmla="*/ 447 w 897"/>
              <a:gd name="T81" fmla="*/ 741 h 848"/>
              <a:gd name="T82" fmla="*/ 534 w 897"/>
              <a:gd name="T83" fmla="*/ 745 h 848"/>
              <a:gd name="T84" fmla="*/ 650 w 897"/>
              <a:gd name="T85" fmla="*/ 620 h 848"/>
              <a:gd name="T86" fmla="*/ 734 w 897"/>
              <a:gd name="T87" fmla="*/ 525 h 848"/>
              <a:gd name="T88" fmla="*/ 793 w 897"/>
              <a:gd name="T89" fmla="*/ 453 h 848"/>
              <a:gd name="T90" fmla="*/ 715 w 897"/>
              <a:gd name="T91" fmla="*/ 334 h 848"/>
              <a:gd name="T92" fmla="*/ 565 w 897"/>
              <a:gd name="T93" fmla="*/ 10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7" h="848">
                <a:moveTo>
                  <a:pt x="281" y="616"/>
                </a:moveTo>
                <a:lnTo>
                  <a:pt x="281" y="616"/>
                </a:lnTo>
                <a:cubicBezTo>
                  <a:pt x="262" y="616"/>
                  <a:pt x="245" y="615"/>
                  <a:pt x="227" y="615"/>
                </a:cubicBezTo>
                <a:cubicBezTo>
                  <a:pt x="209" y="614"/>
                  <a:pt x="192" y="608"/>
                  <a:pt x="174" y="614"/>
                </a:cubicBezTo>
                <a:cubicBezTo>
                  <a:pt x="145" y="605"/>
                  <a:pt x="114" y="613"/>
                  <a:pt x="85" y="603"/>
                </a:cubicBezTo>
                <a:cubicBezTo>
                  <a:pt x="80" y="602"/>
                  <a:pt x="74" y="604"/>
                  <a:pt x="69" y="603"/>
                </a:cubicBezTo>
                <a:cubicBezTo>
                  <a:pt x="52" y="601"/>
                  <a:pt x="37" y="595"/>
                  <a:pt x="24" y="584"/>
                </a:cubicBezTo>
                <a:cubicBezTo>
                  <a:pt x="16" y="577"/>
                  <a:pt x="9" y="568"/>
                  <a:pt x="8" y="556"/>
                </a:cubicBezTo>
                <a:cubicBezTo>
                  <a:pt x="7" y="522"/>
                  <a:pt x="0" y="489"/>
                  <a:pt x="2" y="454"/>
                </a:cubicBezTo>
                <a:cubicBezTo>
                  <a:pt x="2" y="446"/>
                  <a:pt x="1" y="438"/>
                  <a:pt x="2" y="430"/>
                </a:cubicBezTo>
                <a:cubicBezTo>
                  <a:pt x="7" y="393"/>
                  <a:pt x="7" y="356"/>
                  <a:pt x="10" y="320"/>
                </a:cubicBezTo>
                <a:cubicBezTo>
                  <a:pt x="12" y="303"/>
                  <a:pt x="13" y="287"/>
                  <a:pt x="16" y="271"/>
                </a:cubicBezTo>
                <a:cubicBezTo>
                  <a:pt x="19" y="259"/>
                  <a:pt x="23" y="247"/>
                  <a:pt x="28" y="236"/>
                </a:cubicBezTo>
                <a:cubicBezTo>
                  <a:pt x="36" y="217"/>
                  <a:pt x="49" y="206"/>
                  <a:pt x="71" y="206"/>
                </a:cubicBezTo>
                <a:cubicBezTo>
                  <a:pt x="104" y="206"/>
                  <a:pt x="137" y="203"/>
                  <a:pt x="170" y="204"/>
                </a:cubicBezTo>
                <a:cubicBezTo>
                  <a:pt x="204" y="206"/>
                  <a:pt x="238" y="205"/>
                  <a:pt x="273" y="203"/>
                </a:cubicBezTo>
                <a:cubicBezTo>
                  <a:pt x="273" y="199"/>
                  <a:pt x="275" y="193"/>
                  <a:pt x="273" y="191"/>
                </a:cubicBezTo>
                <a:cubicBezTo>
                  <a:pt x="262" y="177"/>
                  <a:pt x="251" y="164"/>
                  <a:pt x="239" y="151"/>
                </a:cubicBezTo>
                <a:cubicBezTo>
                  <a:pt x="220" y="129"/>
                  <a:pt x="205" y="105"/>
                  <a:pt x="195" y="78"/>
                </a:cubicBezTo>
                <a:cubicBezTo>
                  <a:pt x="191" y="69"/>
                  <a:pt x="185" y="61"/>
                  <a:pt x="182" y="52"/>
                </a:cubicBezTo>
                <a:cubicBezTo>
                  <a:pt x="179" y="44"/>
                  <a:pt x="180" y="36"/>
                  <a:pt x="184" y="29"/>
                </a:cubicBezTo>
                <a:cubicBezTo>
                  <a:pt x="193" y="15"/>
                  <a:pt x="204" y="8"/>
                  <a:pt x="221" y="7"/>
                </a:cubicBezTo>
                <a:cubicBezTo>
                  <a:pt x="274" y="3"/>
                  <a:pt x="327" y="2"/>
                  <a:pt x="381" y="1"/>
                </a:cubicBezTo>
                <a:cubicBezTo>
                  <a:pt x="443" y="1"/>
                  <a:pt x="506" y="0"/>
                  <a:pt x="569" y="0"/>
                </a:cubicBezTo>
                <a:cubicBezTo>
                  <a:pt x="572" y="0"/>
                  <a:pt x="574" y="0"/>
                  <a:pt x="577" y="0"/>
                </a:cubicBezTo>
                <a:cubicBezTo>
                  <a:pt x="596" y="1"/>
                  <a:pt x="612" y="9"/>
                  <a:pt x="621" y="26"/>
                </a:cubicBezTo>
                <a:cubicBezTo>
                  <a:pt x="632" y="48"/>
                  <a:pt x="646" y="68"/>
                  <a:pt x="658" y="89"/>
                </a:cubicBezTo>
                <a:cubicBezTo>
                  <a:pt x="673" y="116"/>
                  <a:pt x="693" y="138"/>
                  <a:pt x="704" y="167"/>
                </a:cubicBezTo>
                <a:cubicBezTo>
                  <a:pt x="725" y="197"/>
                  <a:pt x="746" y="227"/>
                  <a:pt x="769" y="256"/>
                </a:cubicBezTo>
                <a:cubicBezTo>
                  <a:pt x="802" y="299"/>
                  <a:pt x="834" y="344"/>
                  <a:pt x="861" y="391"/>
                </a:cubicBezTo>
                <a:cubicBezTo>
                  <a:pt x="873" y="412"/>
                  <a:pt x="883" y="435"/>
                  <a:pt x="892" y="457"/>
                </a:cubicBezTo>
                <a:cubicBezTo>
                  <a:pt x="897" y="466"/>
                  <a:pt x="896" y="476"/>
                  <a:pt x="892" y="485"/>
                </a:cubicBezTo>
                <a:cubicBezTo>
                  <a:pt x="886" y="499"/>
                  <a:pt x="877" y="512"/>
                  <a:pt x="868" y="523"/>
                </a:cubicBezTo>
                <a:cubicBezTo>
                  <a:pt x="846" y="548"/>
                  <a:pt x="825" y="573"/>
                  <a:pt x="802" y="596"/>
                </a:cubicBezTo>
                <a:cubicBezTo>
                  <a:pt x="787" y="612"/>
                  <a:pt x="773" y="628"/>
                  <a:pt x="758" y="645"/>
                </a:cubicBezTo>
                <a:cubicBezTo>
                  <a:pt x="726" y="682"/>
                  <a:pt x="695" y="720"/>
                  <a:pt x="660" y="754"/>
                </a:cubicBezTo>
                <a:cubicBezTo>
                  <a:pt x="653" y="761"/>
                  <a:pt x="647" y="769"/>
                  <a:pt x="641" y="776"/>
                </a:cubicBezTo>
                <a:cubicBezTo>
                  <a:pt x="635" y="784"/>
                  <a:pt x="633" y="793"/>
                  <a:pt x="632" y="803"/>
                </a:cubicBezTo>
                <a:cubicBezTo>
                  <a:pt x="631" y="829"/>
                  <a:pt x="617" y="844"/>
                  <a:pt x="592" y="845"/>
                </a:cubicBezTo>
                <a:cubicBezTo>
                  <a:pt x="567" y="846"/>
                  <a:pt x="543" y="848"/>
                  <a:pt x="519" y="841"/>
                </a:cubicBezTo>
                <a:cubicBezTo>
                  <a:pt x="512" y="839"/>
                  <a:pt x="505" y="838"/>
                  <a:pt x="499" y="838"/>
                </a:cubicBezTo>
                <a:cubicBezTo>
                  <a:pt x="464" y="837"/>
                  <a:pt x="430" y="833"/>
                  <a:pt x="396" y="832"/>
                </a:cubicBezTo>
                <a:cubicBezTo>
                  <a:pt x="362" y="831"/>
                  <a:pt x="329" y="826"/>
                  <a:pt x="294" y="827"/>
                </a:cubicBezTo>
                <a:cubicBezTo>
                  <a:pt x="277" y="828"/>
                  <a:pt x="259" y="825"/>
                  <a:pt x="241" y="824"/>
                </a:cubicBezTo>
                <a:cubicBezTo>
                  <a:pt x="219" y="822"/>
                  <a:pt x="203" y="809"/>
                  <a:pt x="193" y="791"/>
                </a:cubicBezTo>
                <a:cubicBezTo>
                  <a:pt x="185" y="779"/>
                  <a:pt x="185" y="764"/>
                  <a:pt x="192" y="752"/>
                </a:cubicBezTo>
                <a:cubicBezTo>
                  <a:pt x="209" y="725"/>
                  <a:pt x="226" y="698"/>
                  <a:pt x="246" y="674"/>
                </a:cubicBezTo>
                <a:cubicBezTo>
                  <a:pt x="258" y="660"/>
                  <a:pt x="269" y="644"/>
                  <a:pt x="280" y="628"/>
                </a:cubicBezTo>
                <a:cubicBezTo>
                  <a:pt x="282" y="626"/>
                  <a:pt x="281" y="621"/>
                  <a:pt x="281" y="616"/>
                </a:cubicBezTo>
                <a:close/>
                <a:moveTo>
                  <a:pt x="554" y="91"/>
                </a:moveTo>
                <a:lnTo>
                  <a:pt x="554" y="91"/>
                </a:lnTo>
                <a:cubicBezTo>
                  <a:pt x="534" y="91"/>
                  <a:pt x="513" y="91"/>
                  <a:pt x="493" y="91"/>
                </a:cubicBezTo>
                <a:cubicBezTo>
                  <a:pt x="465" y="91"/>
                  <a:pt x="438" y="94"/>
                  <a:pt x="411" y="92"/>
                </a:cubicBezTo>
                <a:cubicBezTo>
                  <a:pt x="383" y="90"/>
                  <a:pt x="357" y="97"/>
                  <a:pt x="329" y="94"/>
                </a:cubicBezTo>
                <a:cubicBezTo>
                  <a:pt x="324" y="93"/>
                  <a:pt x="319" y="93"/>
                  <a:pt x="315" y="98"/>
                </a:cubicBezTo>
                <a:cubicBezTo>
                  <a:pt x="312" y="101"/>
                  <a:pt x="313" y="107"/>
                  <a:pt x="319" y="113"/>
                </a:cubicBezTo>
                <a:cubicBezTo>
                  <a:pt x="333" y="128"/>
                  <a:pt x="347" y="143"/>
                  <a:pt x="361" y="158"/>
                </a:cubicBezTo>
                <a:cubicBezTo>
                  <a:pt x="371" y="170"/>
                  <a:pt x="382" y="182"/>
                  <a:pt x="392" y="195"/>
                </a:cubicBezTo>
                <a:cubicBezTo>
                  <a:pt x="402" y="208"/>
                  <a:pt x="410" y="223"/>
                  <a:pt x="414" y="239"/>
                </a:cubicBezTo>
                <a:cubicBezTo>
                  <a:pt x="417" y="247"/>
                  <a:pt x="416" y="255"/>
                  <a:pt x="412" y="263"/>
                </a:cubicBezTo>
                <a:cubicBezTo>
                  <a:pt x="407" y="271"/>
                  <a:pt x="401" y="278"/>
                  <a:pt x="393" y="283"/>
                </a:cubicBezTo>
                <a:cubicBezTo>
                  <a:pt x="371" y="294"/>
                  <a:pt x="349" y="298"/>
                  <a:pt x="326" y="298"/>
                </a:cubicBezTo>
                <a:cubicBezTo>
                  <a:pt x="281" y="297"/>
                  <a:pt x="236" y="295"/>
                  <a:pt x="191" y="294"/>
                </a:cubicBezTo>
                <a:cubicBezTo>
                  <a:pt x="166" y="294"/>
                  <a:pt x="142" y="297"/>
                  <a:pt x="117" y="298"/>
                </a:cubicBezTo>
                <a:cubicBezTo>
                  <a:pt x="112" y="298"/>
                  <a:pt x="107" y="304"/>
                  <a:pt x="106" y="309"/>
                </a:cubicBezTo>
                <a:cubicBezTo>
                  <a:pt x="105" y="326"/>
                  <a:pt x="106" y="344"/>
                  <a:pt x="103" y="362"/>
                </a:cubicBezTo>
                <a:cubicBezTo>
                  <a:pt x="98" y="392"/>
                  <a:pt x="98" y="422"/>
                  <a:pt x="97" y="452"/>
                </a:cubicBezTo>
                <a:cubicBezTo>
                  <a:pt x="96" y="470"/>
                  <a:pt x="98" y="487"/>
                  <a:pt x="101" y="505"/>
                </a:cubicBezTo>
                <a:cubicBezTo>
                  <a:pt x="102" y="511"/>
                  <a:pt x="107" y="516"/>
                  <a:pt x="115" y="517"/>
                </a:cubicBezTo>
                <a:cubicBezTo>
                  <a:pt x="162" y="521"/>
                  <a:pt x="210" y="526"/>
                  <a:pt x="258" y="526"/>
                </a:cubicBezTo>
                <a:cubicBezTo>
                  <a:pt x="270" y="526"/>
                  <a:pt x="283" y="525"/>
                  <a:pt x="294" y="527"/>
                </a:cubicBezTo>
                <a:cubicBezTo>
                  <a:pt x="318" y="531"/>
                  <a:pt x="341" y="529"/>
                  <a:pt x="363" y="522"/>
                </a:cubicBezTo>
                <a:cubicBezTo>
                  <a:pt x="367" y="520"/>
                  <a:pt x="371" y="519"/>
                  <a:pt x="375" y="519"/>
                </a:cubicBezTo>
                <a:cubicBezTo>
                  <a:pt x="390" y="517"/>
                  <a:pt x="402" y="522"/>
                  <a:pt x="412" y="532"/>
                </a:cubicBezTo>
                <a:cubicBezTo>
                  <a:pt x="415" y="535"/>
                  <a:pt x="417" y="539"/>
                  <a:pt x="419" y="542"/>
                </a:cubicBezTo>
                <a:cubicBezTo>
                  <a:pt x="434" y="557"/>
                  <a:pt x="432" y="574"/>
                  <a:pt x="427" y="592"/>
                </a:cubicBezTo>
                <a:cubicBezTo>
                  <a:pt x="425" y="597"/>
                  <a:pt x="422" y="602"/>
                  <a:pt x="419" y="606"/>
                </a:cubicBezTo>
                <a:cubicBezTo>
                  <a:pt x="412" y="616"/>
                  <a:pt x="404" y="626"/>
                  <a:pt x="397" y="636"/>
                </a:cubicBezTo>
                <a:cubicBezTo>
                  <a:pt x="383" y="656"/>
                  <a:pt x="369" y="676"/>
                  <a:pt x="355" y="696"/>
                </a:cubicBezTo>
                <a:cubicBezTo>
                  <a:pt x="349" y="705"/>
                  <a:pt x="344" y="715"/>
                  <a:pt x="338" y="724"/>
                </a:cubicBezTo>
                <a:cubicBezTo>
                  <a:pt x="336" y="729"/>
                  <a:pt x="340" y="736"/>
                  <a:pt x="345" y="736"/>
                </a:cubicBezTo>
                <a:cubicBezTo>
                  <a:pt x="379" y="739"/>
                  <a:pt x="413" y="744"/>
                  <a:pt x="447" y="741"/>
                </a:cubicBezTo>
                <a:cubicBezTo>
                  <a:pt x="463" y="740"/>
                  <a:pt x="480" y="741"/>
                  <a:pt x="496" y="745"/>
                </a:cubicBezTo>
                <a:cubicBezTo>
                  <a:pt x="508" y="748"/>
                  <a:pt x="520" y="748"/>
                  <a:pt x="534" y="745"/>
                </a:cubicBezTo>
                <a:cubicBezTo>
                  <a:pt x="538" y="741"/>
                  <a:pt x="542" y="736"/>
                  <a:pt x="547" y="731"/>
                </a:cubicBezTo>
                <a:cubicBezTo>
                  <a:pt x="580" y="694"/>
                  <a:pt x="613" y="655"/>
                  <a:pt x="650" y="620"/>
                </a:cubicBezTo>
                <a:cubicBezTo>
                  <a:pt x="658" y="612"/>
                  <a:pt x="665" y="604"/>
                  <a:pt x="672" y="596"/>
                </a:cubicBezTo>
                <a:cubicBezTo>
                  <a:pt x="693" y="572"/>
                  <a:pt x="713" y="549"/>
                  <a:pt x="734" y="525"/>
                </a:cubicBezTo>
                <a:cubicBezTo>
                  <a:pt x="752" y="506"/>
                  <a:pt x="770" y="487"/>
                  <a:pt x="787" y="468"/>
                </a:cubicBezTo>
                <a:cubicBezTo>
                  <a:pt x="791" y="464"/>
                  <a:pt x="794" y="460"/>
                  <a:pt x="793" y="453"/>
                </a:cubicBezTo>
                <a:cubicBezTo>
                  <a:pt x="784" y="438"/>
                  <a:pt x="775" y="423"/>
                  <a:pt x="766" y="408"/>
                </a:cubicBezTo>
                <a:cubicBezTo>
                  <a:pt x="749" y="383"/>
                  <a:pt x="734" y="357"/>
                  <a:pt x="715" y="334"/>
                </a:cubicBezTo>
                <a:cubicBezTo>
                  <a:pt x="677" y="286"/>
                  <a:pt x="643" y="234"/>
                  <a:pt x="613" y="181"/>
                </a:cubicBezTo>
                <a:cubicBezTo>
                  <a:pt x="598" y="155"/>
                  <a:pt x="581" y="129"/>
                  <a:pt x="565" y="104"/>
                </a:cubicBezTo>
                <a:cubicBezTo>
                  <a:pt x="563" y="99"/>
                  <a:pt x="558" y="96"/>
                  <a:pt x="554" y="9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6" name="Freeform 149"/>
          <p:cNvSpPr>
            <a:spLocks noEditPoints="1"/>
          </p:cNvSpPr>
          <p:nvPr userDrawn="1"/>
        </p:nvSpPr>
        <p:spPr bwMode="auto">
          <a:xfrm>
            <a:off x="5674132" y="3851473"/>
            <a:ext cx="473075" cy="473075"/>
          </a:xfrm>
          <a:custGeom>
            <a:avLst/>
            <a:gdLst>
              <a:gd name="T0" fmla="*/ 750 w 775"/>
              <a:gd name="T1" fmla="*/ 472 h 772"/>
              <a:gd name="T2" fmla="*/ 648 w 775"/>
              <a:gd name="T3" fmla="*/ 508 h 772"/>
              <a:gd name="T4" fmla="*/ 513 w 775"/>
              <a:gd name="T5" fmla="*/ 503 h 772"/>
              <a:gd name="T6" fmla="*/ 438 w 775"/>
              <a:gd name="T7" fmla="*/ 504 h 772"/>
              <a:gd name="T8" fmla="*/ 451 w 775"/>
              <a:gd name="T9" fmla="*/ 522 h 772"/>
              <a:gd name="T10" fmla="*/ 548 w 775"/>
              <a:gd name="T11" fmla="*/ 689 h 772"/>
              <a:gd name="T12" fmla="*/ 476 w 775"/>
              <a:gd name="T13" fmla="*/ 755 h 772"/>
              <a:gd name="T14" fmla="*/ 435 w 775"/>
              <a:gd name="T15" fmla="*/ 768 h 772"/>
              <a:gd name="T16" fmla="*/ 388 w 775"/>
              <a:gd name="T17" fmla="*/ 765 h 772"/>
              <a:gd name="T18" fmla="*/ 276 w 775"/>
              <a:gd name="T19" fmla="*/ 659 h 772"/>
              <a:gd name="T20" fmla="*/ 204 w 775"/>
              <a:gd name="T21" fmla="*/ 592 h 772"/>
              <a:gd name="T22" fmla="*/ 30 w 775"/>
              <a:gd name="T23" fmla="*/ 479 h 772"/>
              <a:gd name="T24" fmla="*/ 19 w 775"/>
              <a:gd name="T25" fmla="*/ 406 h 772"/>
              <a:gd name="T26" fmla="*/ 43 w 775"/>
              <a:gd name="T27" fmla="*/ 370 h 772"/>
              <a:gd name="T28" fmla="*/ 209 w 775"/>
              <a:gd name="T29" fmla="*/ 162 h 772"/>
              <a:gd name="T30" fmla="*/ 328 w 775"/>
              <a:gd name="T31" fmla="*/ 39 h 772"/>
              <a:gd name="T32" fmla="*/ 388 w 775"/>
              <a:gd name="T33" fmla="*/ 2 h 772"/>
              <a:gd name="T34" fmla="*/ 443 w 775"/>
              <a:gd name="T35" fmla="*/ 42 h 772"/>
              <a:gd name="T36" fmla="*/ 508 w 775"/>
              <a:gd name="T37" fmla="*/ 103 h 772"/>
              <a:gd name="T38" fmla="*/ 495 w 775"/>
              <a:gd name="T39" fmla="*/ 160 h 772"/>
              <a:gd name="T40" fmla="*/ 422 w 775"/>
              <a:gd name="T41" fmla="*/ 252 h 772"/>
              <a:gd name="T42" fmla="*/ 442 w 775"/>
              <a:gd name="T43" fmla="*/ 261 h 772"/>
              <a:gd name="T44" fmla="*/ 531 w 775"/>
              <a:gd name="T45" fmla="*/ 257 h 772"/>
              <a:gd name="T46" fmla="*/ 765 w 775"/>
              <a:gd name="T47" fmla="*/ 263 h 772"/>
              <a:gd name="T48" fmla="*/ 774 w 775"/>
              <a:gd name="T49" fmla="*/ 288 h 772"/>
              <a:gd name="T50" fmla="*/ 750 w 775"/>
              <a:gd name="T51" fmla="*/ 472 h 772"/>
              <a:gd name="T52" fmla="*/ 457 w 775"/>
              <a:gd name="T53" fmla="*/ 637 h 772"/>
              <a:gd name="T54" fmla="*/ 338 w 775"/>
              <a:gd name="T55" fmla="*/ 539 h 772"/>
              <a:gd name="T56" fmla="*/ 274 w 775"/>
              <a:gd name="T57" fmla="*/ 440 h 772"/>
              <a:gd name="T58" fmla="*/ 319 w 775"/>
              <a:gd name="T59" fmla="*/ 413 h 772"/>
              <a:gd name="T60" fmla="*/ 523 w 775"/>
              <a:gd name="T61" fmla="*/ 419 h 772"/>
              <a:gd name="T62" fmla="*/ 666 w 775"/>
              <a:gd name="T63" fmla="*/ 421 h 772"/>
              <a:gd name="T64" fmla="*/ 684 w 775"/>
              <a:gd name="T65" fmla="*/ 322 h 772"/>
              <a:gd name="T66" fmla="*/ 609 w 775"/>
              <a:gd name="T67" fmla="*/ 328 h 772"/>
              <a:gd name="T68" fmla="*/ 503 w 775"/>
              <a:gd name="T69" fmla="*/ 336 h 772"/>
              <a:gd name="T70" fmla="*/ 332 w 775"/>
              <a:gd name="T71" fmla="*/ 336 h 772"/>
              <a:gd name="T72" fmla="*/ 382 w 775"/>
              <a:gd name="T73" fmla="*/ 167 h 772"/>
              <a:gd name="T74" fmla="*/ 414 w 775"/>
              <a:gd name="T75" fmla="*/ 128 h 772"/>
              <a:gd name="T76" fmla="*/ 348 w 775"/>
              <a:gd name="T77" fmla="*/ 127 h 772"/>
              <a:gd name="T78" fmla="*/ 169 w 775"/>
              <a:gd name="T79" fmla="*/ 350 h 772"/>
              <a:gd name="T80" fmla="*/ 114 w 775"/>
              <a:gd name="T81" fmla="*/ 432 h 772"/>
              <a:gd name="T82" fmla="*/ 163 w 775"/>
              <a:gd name="T83" fmla="*/ 465 h 772"/>
              <a:gd name="T84" fmla="*/ 377 w 775"/>
              <a:gd name="T85" fmla="*/ 648 h 772"/>
              <a:gd name="T86" fmla="*/ 424 w 775"/>
              <a:gd name="T87" fmla="*/ 677 h 772"/>
              <a:gd name="T88" fmla="*/ 457 w 775"/>
              <a:gd name="T89" fmla="*/ 6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5" h="772">
                <a:moveTo>
                  <a:pt x="750" y="472"/>
                </a:moveTo>
                <a:lnTo>
                  <a:pt x="750" y="472"/>
                </a:lnTo>
                <a:cubicBezTo>
                  <a:pt x="728" y="498"/>
                  <a:pt x="699" y="506"/>
                  <a:pt x="668" y="507"/>
                </a:cubicBezTo>
                <a:cubicBezTo>
                  <a:pt x="662" y="507"/>
                  <a:pt x="655" y="508"/>
                  <a:pt x="648" y="508"/>
                </a:cubicBezTo>
                <a:cubicBezTo>
                  <a:pt x="625" y="507"/>
                  <a:pt x="602" y="504"/>
                  <a:pt x="579" y="504"/>
                </a:cubicBezTo>
                <a:cubicBezTo>
                  <a:pt x="557" y="504"/>
                  <a:pt x="535" y="505"/>
                  <a:pt x="513" y="503"/>
                </a:cubicBezTo>
                <a:cubicBezTo>
                  <a:pt x="489" y="501"/>
                  <a:pt x="464" y="502"/>
                  <a:pt x="440" y="501"/>
                </a:cubicBezTo>
                <a:cubicBezTo>
                  <a:pt x="439" y="501"/>
                  <a:pt x="438" y="503"/>
                  <a:pt x="438" y="504"/>
                </a:cubicBezTo>
                <a:cubicBezTo>
                  <a:pt x="437" y="505"/>
                  <a:pt x="436" y="507"/>
                  <a:pt x="437" y="508"/>
                </a:cubicBezTo>
                <a:cubicBezTo>
                  <a:pt x="441" y="513"/>
                  <a:pt x="446" y="518"/>
                  <a:pt x="451" y="522"/>
                </a:cubicBezTo>
                <a:cubicBezTo>
                  <a:pt x="483" y="544"/>
                  <a:pt x="508" y="573"/>
                  <a:pt x="537" y="598"/>
                </a:cubicBezTo>
                <a:cubicBezTo>
                  <a:pt x="560" y="618"/>
                  <a:pt x="563" y="668"/>
                  <a:pt x="548" y="689"/>
                </a:cubicBezTo>
                <a:cubicBezTo>
                  <a:pt x="545" y="692"/>
                  <a:pt x="544" y="696"/>
                  <a:pt x="541" y="698"/>
                </a:cubicBezTo>
                <a:cubicBezTo>
                  <a:pt x="520" y="718"/>
                  <a:pt x="498" y="737"/>
                  <a:pt x="476" y="755"/>
                </a:cubicBezTo>
                <a:cubicBezTo>
                  <a:pt x="470" y="760"/>
                  <a:pt x="462" y="763"/>
                  <a:pt x="455" y="767"/>
                </a:cubicBezTo>
                <a:cubicBezTo>
                  <a:pt x="449" y="770"/>
                  <a:pt x="442" y="771"/>
                  <a:pt x="435" y="768"/>
                </a:cubicBezTo>
                <a:cubicBezTo>
                  <a:pt x="427" y="765"/>
                  <a:pt x="419" y="766"/>
                  <a:pt x="411" y="769"/>
                </a:cubicBezTo>
                <a:cubicBezTo>
                  <a:pt x="403" y="772"/>
                  <a:pt x="396" y="769"/>
                  <a:pt x="388" y="765"/>
                </a:cubicBezTo>
                <a:cubicBezTo>
                  <a:pt x="374" y="759"/>
                  <a:pt x="363" y="750"/>
                  <a:pt x="352" y="739"/>
                </a:cubicBezTo>
                <a:cubicBezTo>
                  <a:pt x="327" y="712"/>
                  <a:pt x="301" y="686"/>
                  <a:pt x="276" y="659"/>
                </a:cubicBezTo>
                <a:cubicBezTo>
                  <a:pt x="255" y="637"/>
                  <a:pt x="232" y="618"/>
                  <a:pt x="210" y="597"/>
                </a:cubicBezTo>
                <a:cubicBezTo>
                  <a:pt x="208" y="596"/>
                  <a:pt x="206" y="594"/>
                  <a:pt x="204" y="592"/>
                </a:cubicBezTo>
                <a:cubicBezTo>
                  <a:pt x="177" y="562"/>
                  <a:pt x="141" y="545"/>
                  <a:pt x="105" y="528"/>
                </a:cubicBezTo>
                <a:cubicBezTo>
                  <a:pt x="78" y="515"/>
                  <a:pt x="54" y="496"/>
                  <a:pt x="30" y="479"/>
                </a:cubicBezTo>
                <a:cubicBezTo>
                  <a:pt x="24" y="476"/>
                  <a:pt x="20" y="470"/>
                  <a:pt x="16" y="465"/>
                </a:cubicBezTo>
                <a:cubicBezTo>
                  <a:pt x="0" y="446"/>
                  <a:pt x="0" y="422"/>
                  <a:pt x="19" y="406"/>
                </a:cubicBezTo>
                <a:cubicBezTo>
                  <a:pt x="27" y="399"/>
                  <a:pt x="36" y="393"/>
                  <a:pt x="38" y="381"/>
                </a:cubicBezTo>
                <a:cubicBezTo>
                  <a:pt x="39" y="377"/>
                  <a:pt x="41" y="373"/>
                  <a:pt x="43" y="370"/>
                </a:cubicBezTo>
                <a:cubicBezTo>
                  <a:pt x="71" y="336"/>
                  <a:pt x="93" y="299"/>
                  <a:pt x="122" y="266"/>
                </a:cubicBezTo>
                <a:cubicBezTo>
                  <a:pt x="152" y="232"/>
                  <a:pt x="177" y="195"/>
                  <a:pt x="209" y="162"/>
                </a:cubicBezTo>
                <a:cubicBezTo>
                  <a:pt x="242" y="127"/>
                  <a:pt x="276" y="91"/>
                  <a:pt x="310" y="55"/>
                </a:cubicBezTo>
                <a:cubicBezTo>
                  <a:pt x="315" y="49"/>
                  <a:pt x="321" y="43"/>
                  <a:pt x="328" y="39"/>
                </a:cubicBezTo>
                <a:cubicBezTo>
                  <a:pt x="341" y="31"/>
                  <a:pt x="352" y="21"/>
                  <a:pt x="362" y="9"/>
                </a:cubicBezTo>
                <a:cubicBezTo>
                  <a:pt x="369" y="2"/>
                  <a:pt x="379" y="0"/>
                  <a:pt x="388" y="2"/>
                </a:cubicBezTo>
                <a:cubicBezTo>
                  <a:pt x="401" y="4"/>
                  <a:pt x="412" y="9"/>
                  <a:pt x="421" y="18"/>
                </a:cubicBezTo>
                <a:cubicBezTo>
                  <a:pt x="429" y="26"/>
                  <a:pt x="437" y="33"/>
                  <a:pt x="443" y="42"/>
                </a:cubicBezTo>
                <a:cubicBezTo>
                  <a:pt x="455" y="59"/>
                  <a:pt x="470" y="72"/>
                  <a:pt x="487" y="84"/>
                </a:cubicBezTo>
                <a:cubicBezTo>
                  <a:pt x="495" y="89"/>
                  <a:pt x="501" y="96"/>
                  <a:pt x="508" y="103"/>
                </a:cubicBezTo>
                <a:cubicBezTo>
                  <a:pt x="510" y="106"/>
                  <a:pt x="512" y="111"/>
                  <a:pt x="511" y="115"/>
                </a:cubicBezTo>
                <a:cubicBezTo>
                  <a:pt x="508" y="130"/>
                  <a:pt x="506" y="148"/>
                  <a:pt x="495" y="160"/>
                </a:cubicBezTo>
                <a:cubicBezTo>
                  <a:pt x="479" y="178"/>
                  <a:pt x="467" y="200"/>
                  <a:pt x="447" y="216"/>
                </a:cubicBezTo>
                <a:cubicBezTo>
                  <a:pt x="436" y="226"/>
                  <a:pt x="428" y="238"/>
                  <a:pt x="422" y="252"/>
                </a:cubicBezTo>
                <a:cubicBezTo>
                  <a:pt x="421" y="254"/>
                  <a:pt x="424" y="258"/>
                  <a:pt x="425" y="259"/>
                </a:cubicBezTo>
                <a:cubicBezTo>
                  <a:pt x="431" y="260"/>
                  <a:pt x="436" y="261"/>
                  <a:pt x="442" y="261"/>
                </a:cubicBezTo>
                <a:cubicBezTo>
                  <a:pt x="469" y="260"/>
                  <a:pt x="496" y="259"/>
                  <a:pt x="523" y="258"/>
                </a:cubicBezTo>
                <a:cubicBezTo>
                  <a:pt x="526" y="258"/>
                  <a:pt x="529" y="257"/>
                  <a:pt x="531" y="257"/>
                </a:cubicBezTo>
                <a:cubicBezTo>
                  <a:pt x="591" y="254"/>
                  <a:pt x="651" y="252"/>
                  <a:pt x="711" y="247"/>
                </a:cubicBezTo>
                <a:cubicBezTo>
                  <a:pt x="732" y="245"/>
                  <a:pt x="748" y="253"/>
                  <a:pt x="765" y="263"/>
                </a:cubicBezTo>
                <a:cubicBezTo>
                  <a:pt x="771" y="266"/>
                  <a:pt x="774" y="273"/>
                  <a:pt x="774" y="280"/>
                </a:cubicBezTo>
                <a:cubicBezTo>
                  <a:pt x="775" y="283"/>
                  <a:pt x="775" y="286"/>
                  <a:pt x="774" y="288"/>
                </a:cubicBezTo>
                <a:cubicBezTo>
                  <a:pt x="764" y="320"/>
                  <a:pt x="767" y="353"/>
                  <a:pt x="764" y="385"/>
                </a:cubicBezTo>
                <a:cubicBezTo>
                  <a:pt x="762" y="415"/>
                  <a:pt x="760" y="445"/>
                  <a:pt x="750" y="472"/>
                </a:cubicBezTo>
                <a:close/>
                <a:moveTo>
                  <a:pt x="457" y="637"/>
                </a:moveTo>
                <a:lnTo>
                  <a:pt x="457" y="637"/>
                </a:lnTo>
                <a:cubicBezTo>
                  <a:pt x="434" y="609"/>
                  <a:pt x="407" y="583"/>
                  <a:pt x="376" y="564"/>
                </a:cubicBezTo>
                <a:cubicBezTo>
                  <a:pt x="363" y="556"/>
                  <a:pt x="350" y="548"/>
                  <a:pt x="338" y="539"/>
                </a:cubicBezTo>
                <a:cubicBezTo>
                  <a:pt x="325" y="530"/>
                  <a:pt x="311" y="520"/>
                  <a:pt x="299" y="509"/>
                </a:cubicBezTo>
                <a:cubicBezTo>
                  <a:pt x="279" y="491"/>
                  <a:pt x="269" y="468"/>
                  <a:pt x="274" y="440"/>
                </a:cubicBezTo>
                <a:cubicBezTo>
                  <a:pt x="276" y="428"/>
                  <a:pt x="283" y="420"/>
                  <a:pt x="294" y="416"/>
                </a:cubicBezTo>
                <a:cubicBezTo>
                  <a:pt x="302" y="414"/>
                  <a:pt x="310" y="413"/>
                  <a:pt x="319" y="413"/>
                </a:cubicBezTo>
                <a:cubicBezTo>
                  <a:pt x="368" y="413"/>
                  <a:pt x="417" y="412"/>
                  <a:pt x="466" y="416"/>
                </a:cubicBezTo>
                <a:cubicBezTo>
                  <a:pt x="485" y="417"/>
                  <a:pt x="504" y="419"/>
                  <a:pt x="523" y="419"/>
                </a:cubicBezTo>
                <a:cubicBezTo>
                  <a:pt x="561" y="421"/>
                  <a:pt x="599" y="421"/>
                  <a:pt x="638" y="422"/>
                </a:cubicBezTo>
                <a:cubicBezTo>
                  <a:pt x="647" y="422"/>
                  <a:pt x="657" y="421"/>
                  <a:pt x="666" y="421"/>
                </a:cubicBezTo>
                <a:cubicBezTo>
                  <a:pt x="672" y="420"/>
                  <a:pt x="676" y="416"/>
                  <a:pt x="678" y="411"/>
                </a:cubicBezTo>
                <a:cubicBezTo>
                  <a:pt x="687" y="382"/>
                  <a:pt x="686" y="352"/>
                  <a:pt x="684" y="322"/>
                </a:cubicBezTo>
                <a:cubicBezTo>
                  <a:pt x="684" y="316"/>
                  <a:pt x="677" y="312"/>
                  <a:pt x="672" y="315"/>
                </a:cubicBezTo>
                <a:cubicBezTo>
                  <a:pt x="653" y="327"/>
                  <a:pt x="631" y="328"/>
                  <a:pt x="609" y="328"/>
                </a:cubicBezTo>
                <a:cubicBezTo>
                  <a:pt x="601" y="328"/>
                  <a:pt x="593" y="328"/>
                  <a:pt x="585" y="330"/>
                </a:cubicBezTo>
                <a:cubicBezTo>
                  <a:pt x="558" y="336"/>
                  <a:pt x="531" y="334"/>
                  <a:pt x="503" y="336"/>
                </a:cubicBezTo>
                <a:cubicBezTo>
                  <a:pt x="448" y="341"/>
                  <a:pt x="392" y="334"/>
                  <a:pt x="336" y="336"/>
                </a:cubicBezTo>
                <a:cubicBezTo>
                  <a:pt x="334" y="336"/>
                  <a:pt x="333" y="336"/>
                  <a:pt x="332" y="336"/>
                </a:cubicBezTo>
                <a:cubicBezTo>
                  <a:pt x="302" y="333"/>
                  <a:pt x="279" y="298"/>
                  <a:pt x="300" y="269"/>
                </a:cubicBezTo>
                <a:cubicBezTo>
                  <a:pt x="325" y="233"/>
                  <a:pt x="351" y="198"/>
                  <a:pt x="382" y="167"/>
                </a:cubicBezTo>
                <a:cubicBezTo>
                  <a:pt x="391" y="159"/>
                  <a:pt x="399" y="149"/>
                  <a:pt x="407" y="140"/>
                </a:cubicBezTo>
                <a:cubicBezTo>
                  <a:pt x="410" y="136"/>
                  <a:pt x="412" y="131"/>
                  <a:pt x="414" y="128"/>
                </a:cubicBezTo>
                <a:cubicBezTo>
                  <a:pt x="413" y="125"/>
                  <a:pt x="413" y="123"/>
                  <a:pt x="412" y="122"/>
                </a:cubicBezTo>
                <a:cubicBezTo>
                  <a:pt x="371" y="79"/>
                  <a:pt x="385" y="81"/>
                  <a:pt x="348" y="127"/>
                </a:cubicBezTo>
                <a:cubicBezTo>
                  <a:pt x="330" y="150"/>
                  <a:pt x="315" y="174"/>
                  <a:pt x="296" y="195"/>
                </a:cubicBezTo>
                <a:cubicBezTo>
                  <a:pt x="251" y="245"/>
                  <a:pt x="209" y="297"/>
                  <a:pt x="169" y="350"/>
                </a:cubicBezTo>
                <a:cubicBezTo>
                  <a:pt x="161" y="362"/>
                  <a:pt x="151" y="374"/>
                  <a:pt x="143" y="386"/>
                </a:cubicBezTo>
                <a:cubicBezTo>
                  <a:pt x="133" y="401"/>
                  <a:pt x="124" y="416"/>
                  <a:pt x="114" y="432"/>
                </a:cubicBezTo>
                <a:cubicBezTo>
                  <a:pt x="115" y="435"/>
                  <a:pt x="117" y="439"/>
                  <a:pt x="120" y="441"/>
                </a:cubicBezTo>
                <a:cubicBezTo>
                  <a:pt x="134" y="449"/>
                  <a:pt x="149" y="457"/>
                  <a:pt x="163" y="465"/>
                </a:cubicBezTo>
                <a:cubicBezTo>
                  <a:pt x="184" y="479"/>
                  <a:pt x="208" y="492"/>
                  <a:pt x="227" y="508"/>
                </a:cubicBezTo>
                <a:cubicBezTo>
                  <a:pt x="280" y="552"/>
                  <a:pt x="332" y="596"/>
                  <a:pt x="377" y="648"/>
                </a:cubicBezTo>
                <a:cubicBezTo>
                  <a:pt x="386" y="658"/>
                  <a:pt x="396" y="667"/>
                  <a:pt x="406" y="676"/>
                </a:cubicBezTo>
                <a:cubicBezTo>
                  <a:pt x="412" y="682"/>
                  <a:pt x="419" y="683"/>
                  <a:pt x="424" y="677"/>
                </a:cubicBezTo>
                <a:cubicBezTo>
                  <a:pt x="435" y="667"/>
                  <a:pt x="445" y="656"/>
                  <a:pt x="456" y="645"/>
                </a:cubicBezTo>
                <a:cubicBezTo>
                  <a:pt x="457" y="643"/>
                  <a:pt x="457" y="640"/>
                  <a:pt x="457" y="63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7" name="Freeform 150"/>
          <p:cNvSpPr>
            <a:spLocks noEditPoints="1"/>
          </p:cNvSpPr>
          <p:nvPr userDrawn="1"/>
        </p:nvSpPr>
        <p:spPr bwMode="auto">
          <a:xfrm>
            <a:off x="6258332" y="3824486"/>
            <a:ext cx="515938" cy="525463"/>
          </a:xfrm>
          <a:custGeom>
            <a:avLst/>
            <a:gdLst>
              <a:gd name="T0" fmla="*/ 0 w 842"/>
              <a:gd name="T1" fmla="*/ 440 h 861"/>
              <a:gd name="T2" fmla="*/ 21 w 842"/>
              <a:gd name="T3" fmla="*/ 277 h 861"/>
              <a:gd name="T4" fmla="*/ 75 w 842"/>
              <a:gd name="T5" fmla="*/ 246 h 861"/>
              <a:gd name="T6" fmla="*/ 308 w 842"/>
              <a:gd name="T7" fmla="*/ 250 h 861"/>
              <a:gd name="T8" fmla="*/ 310 w 842"/>
              <a:gd name="T9" fmla="*/ 240 h 861"/>
              <a:gd name="T10" fmla="*/ 255 w 842"/>
              <a:gd name="T11" fmla="*/ 198 h 861"/>
              <a:gd name="T12" fmla="*/ 228 w 842"/>
              <a:gd name="T13" fmla="*/ 158 h 861"/>
              <a:gd name="T14" fmla="*/ 237 w 842"/>
              <a:gd name="T15" fmla="*/ 92 h 861"/>
              <a:gd name="T16" fmla="*/ 285 w 842"/>
              <a:gd name="T17" fmla="*/ 16 h 861"/>
              <a:gd name="T18" fmla="*/ 367 w 842"/>
              <a:gd name="T19" fmla="*/ 17 h 861"/>
              <a:gd name="T20" fmla="*/ 545 w 842"/>
              <a:gd name="T21" fmla="*/ 134 h 861"/>
              <a:gd name="T22" fmla="*/ 717 w 842"/>
              <a:gd name="T23" fmla="*/ 245 h 861"/>
              <a:gd name="T24" fmla="*/ 786 w 842"/>
              <a:gd name="T25" fmla="*/ 295 h 861"/>
              <a:gd name="T26" fmla="*/ 833 w 842"/>
              <a:gd name="T27" fmla="*/ 363 h 861"/>
              <a:gd name="T28" fmla="*/ 829 w 842"/>
              <a:gd name="T29" fmla="*/ 417 h 861"/>
              <a:gd name="T30" fmla="*/ 756 w 842"/>
              <a:gd name="T31" fmla="*/ 500 h 861"/>
              <a:gd name="T32" fmla="*/ 590 w 842"/>
              <a:gd name="T33" fmla="*/ 676 h 861"/>
              <a:gd name="T34" fmla="*/ 472 w 842"/>
              <a:gd name="T35" fmla="*/ 817 h 861"/>
              <a:gd name="T36" fmla="*/ 381 w 842"/>
              <a:gd name="T37" fmla="*/ 851 h 861"/>
              <a:gd name="T38" fmla="*/ 279 w 842"/>
              <a:gd name="T39" fmla="*/ 763 h 861"/>
              <a:gd name="T40" fmla="*/ 253 w 842"/>
              <a:gd name="T41" fmla="*/ 675 h 861"/>
              <a:gd name="T42" fmla="*/ 367 w 842"/>
              <a:gd name="T43" fmla="*/ 546 h 861"/>
              <a:gd name="T44" fmla="*/ 298 w 842"/>
              <a:gd name="T45" fmla="*/ 528 h 861"/>
              <a:gd name="T46" fmla="*/ 130 w 842"/>
              <a:gd name="T47" fmla="*/ 529 h 861"/>
              <a:gd name="T48" fmla="*/ 30 w 842"/>
              <a:gd name="T49" fmla="*/ 508 h 861"/>
              <a:gd name="T50" fmla="*/ 98 w 842"/>
              <a:gd name="T51" fmla="*/ 344 h 861"/>
              <a:gd name="T52" fmla="*/ 96 w 842"/>
              <a:gd name="T53" fmla="*/ 429 h 861"/>
              <a:gd name="T54" fmla="*/ 269 w 842"/>
              <a:gd name="T55" fmla="*/ 443 h 861"/>
              <a:gd name="T56" fmla="*/ 375 w 842"/>
              <a:gd name="T57" fmla="*/ 450 h 861"/>
              <a:gd name="T58" fmla="*/ 458 w 842"/>
              <a:gd name="T59" fmla="*/ 456 h 861"/>
              <a:gd name="T60" fmla="*/ 513 w 842"/>
              <a:gd name="T61" fmla="*/ 457 h 861"/>
              <a:gd name="T62" fmla="*/ 517 w 842"/>
              <a:gd name="T63" fmla="*/ 526 h 861"/>
              <a:gd name="T64" fmla="*/ 364 w 842"/>
              <a:gd name="T65" fmla="*/ 680 h 861"/>
              <a:gd name="T66" fmla="*/ 387 w 842"/>
              <a:gd name="T67" fmla="*/ 743 h 861"/>
              <a:gd name="T68" fmla="*/ 475 w 842"/>
              <a:gd name="T69" fmla="*/ 667 h 861"/>
              <a:gd name="T70" fmla="*/ 608 w 842"/>
              <a:gd name="T71" fmla="*/ 523 h 861"/>
              <a:gd name="T72" fmla="*/ 742 w 842"/>
              <a:gd name="T73" fmla="*/ 380 h 861"/>
              <a:gd name="T74" fmla="*/ 687 w 842"/>
              <a:gd name="T75" fmla="*/ 327 h 861"/>
              <a:gd name="T76" fmla="*/ 519 w 842"/>
              <a:gd name="T77" fmla="*/ 217 h 861"/>
              <a:gd name="T78" fmla="*/ 354 w 842"/>
              <a:gd name="T79" fmla="*/ 111 h 861"/>
              <a:gd name="T80" fmla="*/ 324 w 842"/>
              <a:gd name="T81" fmla="*/ 138 h 861"/>
              <a:gd name="T82" fmla="*/ 337 w 842"/>
              <a:gd name="T83" fmla="*/ 157 h 861"/>
              <a:gd name="T84" fmla="*/ 476 w 842"/>
              <a:gd name="T85" fmla="*/ 263 h 861"/>
              <a:gd name="T86" fmla="*/ 516 w 842"/>
              <a:gd name="T87" fmla="*/ 309 h 861"/>
              <a:gd name="T88" fmla="*/ 472 w 842"/>
              <a:gd name="T89" fmla="*/ 360 h 861"/>
              <a:gd name="T90" fmla="*/ 410 w 842"/>
              <a:gd name="T91" fmla="*/ 344 h 861"/>
              <a:gd name="T92" fmla="*/ 337 w 842"/>
              <a:gd name="T93" fmla="*/ 338 h 861"/>
              <a:gd name="T94" fmla="*/ 121 w 842"/>
              <a:gd name="T95" fmla="*/ 3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2" h="861">
                <a:moveTo>
                  <a:pt x="0" y="440"/>
                </a:moveTo>
                <a:lnTo>
                  <a:pt x="0" y="440"/>
                </a:lnTo>
                <a:cubicBezTo>
                  <a:pt x="12" y="410"/>
                  <a:pt x="15" y="376"/>
                  <a:pt x="14" y="342"/>
                </a:cubicBezTo>
                <a:cubicBezTo>
                  <a:pt x="13" y="320"/>
                  <a:pt x="17" y="298"/>
                  <a:pt x="21" y="277"/>
                </a:cubicBezTo>
                <a:cubicBezTo>
                  <a:pt x="22" y="272"/>
                  <a:pt x="26" y="267"/>
                  <a:pt x="30" y="263"/>
                </a:cubicBezTo>
                <a:cubicBezTo>
                  <a:pt x="43" y="252"/>
                  <a:pt x="58" y="245"/>
                  <a:pt x="75" y="246"/>
                </a:cubicBezTo>
                <a:cubicBezTo>
                  <a:pt x="118" y="246"/>
                  <a:pt x="162" y="245"/>
                  <a:pt x="206" y="249"/>
                </a:cubicBezTo>
                <a:cubicBezTo>
                  <a:pt x="240" y="252"/>
                  <a:pt x="274" y="254"/>
                  <a:pt x="308" y="250"/>
                </a:cubicBezTo>
                <a:cubicBezTo>
                  <a:pt x="309" y="250"/>
                  <a:pt x="310" y="248"/>
                  <a:pt x="311" y="248"/>
                </a:cubicBezTo>
                <a:cubicBezTo>
                  <a:pt x="313" y="245"/>
                  <a:pt x="313" y="243"/>
                  <a:pt x="310" y="240"/>
                </a:cubicBezTo>
                <a:cubicBezTo>
                  <a:pt x="302" y="235"/>
                  <a:pt x="295" y="229"/>
                  <a:pt x="287" y="223"/>
                </a:cubicBezTo>
                <a:cubicBezTo>
                  <a:pt x="276" y="215"/>
                  <a:pt x="265" y="207"/>
                  <a:pt x="255" y="198"/>
                </a:cubicBezTo>
                <a:cubicBezTo>
                  <a:pt x="249" y="194"/>
                  <a:pt x="245" y="189"/>
                  <a:pt x="240" y="184"/>
                </a:cubicBezTo>
                <a:cubicBezTo>
                  <a:pt x="234" y="177"/>
                  <a:pt x="229" y="168"/>
                  <a:pt x="228" y="158"/>
                </a:cubicBezTo>
                <a:cubicBezTo>
                  <a:pt x="227" y="150"/>
                  <a:pt x="226" y="142"/>
                  <a:pt x="225" y="134"/>
                </a:cubicBezTo>
                <a:cubicBezTo>
                  <a:pt x="224" y="119"/>
                  <a:pt x="227" y="105"/>
                  <a:pt x="237" y="92"/>
                </a:cubicBezTo>
                <a:cubicBezTo>
                  <a:pt x="248" y="78"/>
                  <a:pt x="256" y="63"/>
                  <a:pt x="266" y="47"/>
                </a:cubicBezTo>
                <a:cubicBezTo>
                  <a:pt x="272" y="37"/>
                  <a:pt x="278" y="26"/>
                  <a:pt x="285" y="16"/>
                </a:cubicBezTo>
                <a:cubicBezTo>
                  <a:pt x="290" y="14"/>
                  <a:pt x="296" y="13"/>
                  <a:pt x="301" y="10"/>
                </a:cubicBezTo>
                <a:cubicBezTo>
                  <a:pt x="324" y="0"/>
                  <a:pt x="346" y="5"/>
                  <a:pt x="367" y="17"/>
                </a:cubicBezTo>
                <a:cubicBezTo>
                  <a:pt x="391" y="31"/>
                  <a:pt x="413" y="47"/>
                  <a:pt x="436" y="62"/>
                </a:cubicBezTo>
                <a:cubicBezTo>
                  <a:pt x="472" y="86"/>
                  <a:pt x="508" y="112"/>
                  <a:pt x="545" y="134"/>
                </a:cubicBezTo>
                <a:cubicBezTo>
                  <a:pt x="593" y="162"/>
                  <a:pt x="640" y="193"/>
                  <a:pt x="686" y="226"/>
                </a:cubicBezTo>
                <a:cubicBezTo>
                  <a:pt x="696" y="233"/>
                  <a:pt x="706" y="240"/>
                  <a:pt x="717" y="245"/>
                </a:cubicBezTo>
                <a:cubicBezTo>
                  <a:pt x="735" y="252"/>
                  <a:pt x="751" y="262"/>
                  <a:pt x="763" y="278"/>
                </a:cubicBezTo>
                <a:cubicBezTo>
                  <a:pt x="769" y="285"/>
                  <a:pt x="778" y="290"/>
                  <a:pt x="786" y="295"/>
                </a:cubicBezTo>
                <a:cubicBezTo>
                  <a:pt x="793" y="301"/>
                  <a:pt x="801" y="306"/>
                  <a:pt x="808" y="313"/>
                </a:cubicBezTo>
                <a:cubicBezTo>
                  <a:pt x="823" y="326"/>
                  <a:pt x="833" y="342"/>
                  <a:pt x="833" y="363"/>
                </a:cubicBezTo>
                <a:cubicBezTo>
                  <a:pt x="833" y="368"/>
                  <a:pt x="832" y="374"/>
                  <a:pt x="835" y="379"/>
                </a:cubicBezTo>
                <a:cubicBezTo>
                  <a:pt x="842" y="393"/>
                  <a:pt x="836" y="405"/>
                  <a:pt x="829" y="417"/>
                </a:cubicBezTo>
                <a:cubicBezTo>
                  <a:pt x="826" y="423"/>
                  <a:pt x="822" y="429"/>
                  <a:pt x="817" y="434"/>
                </a:cubicBezTo>
                <a:cubicBezTo>
                  <a:pt x="797" y="456"/>
                  <a:pt x="777" y="479"/>
                  <a:pt x="756" y="500"/>
                </a:cubicBezTo>
                <a:cubicBezTo>
                  <a:pt x="723" y="533"/>
                  <a:pt x="693" y="568"/>
                  <a:pt x="661" y="602"/>
                </a:cubicBezTo>
                <a:cubicBezTo>
                  <a:pt x="637" y="627"/>
                  <a:pt x="616" y="653"/>
                  <a:pt x="590" y="676"/>
                </a:cubicBezTo>
                <a:cubicBezTo>
                  <a:pt x="578" y="687"/>
                  <a:pt x="568" y="700"/>
                  <a:pt x="559" y="714"/>
                </a:cubicBezTo>
                <a:cubicBezTo>
                  <a:pt x="534" y="751"/>
                  <a:pt x="502" y="783"/>
                  <a:pt x="472" y="817"/>
                </a:cubicBezTo>
                <a:cubicBezTo>
                  <a:pt x="459" y="831"/>
                  <a:pt x="444" y="843"/>
                  <a:pt x="427" y="852"/>
                </a:cubicBezTo>
                <a:cubicBezTo>
                  <a:pt x="411" y="861"/>
                  <a:pt x="396" y="861"/>
                  <a:pt x="381" y="851"/>
                </a:cubicBezTo>
                <a:cubicBezTo>
                  <a:pt x="374" y="847"/>
                  <a:pt x="367" y="842"/>
                  <a:pt x="361" y="837"/>
                </a:cubicBezTo>
                <a:cubicBezTo>
                  <a:pt x="336" y="810"/>
                  <a:pt x="306" y="787"/>
                  <a:pt x="279" y="763"/>
                </a:cubicBezTo>
                <a:cubicBezTo>
                  <a:pt x="258" y="743"/>
                  <a:pt x="248" y="718"/>
                  <a:pt x="248" y="690"/>
                </a:cubicBezTo>
                <a:cubicBezTo>
                  <a:pt x="248" y="685"/>
                  <a:pt x="250" y="678"/>
                  <a:pt x="253" y="675"/>
                </a:cubicBezTo>
                <a:cubicBezTo>
                  <a:pt x="288" y="636"/>
                  <a:pt x="318" y="594"/>
                  <a:pt x="357" y="558"/>
                </a:cubicBezTo>
                <a:cubicBezTo>
                  <a:pt x="361" y="555"/>
                  <a:pt x="364" y="551"/>
                  <a:pt x="367" y="546"/>
                </a:cubicBezTo>
                <a:cubicBezTo>
                  <a:pt x="368" y="545"/>
                  <a:pt x="367" y="540"/>
                  <a:pt x="366" y="539"/>
                </a:cubicBezTo>
                <a:cubicBezTo>
                  <a:pt x="344" y="534"/>
                  <a:pt x="321" y="527"/>
                  <a:pt x="298" y="528"/>
                </a:cubicBezTo>
                <a:cubicBezTo>
                  <a:pt x="253" y="530"/>
                  <a:pt x="208" y="530"/>
                  <a:pt x="163" y="528"/>
                </a:cubicBezTo>
                <a:cubicBezTo>
                  <a:pt x="152" y="527"/>
                  <a:pt x="141" y="529"/>
                  <a:pt x="130" y="529"/>
                </a:cubicBezTo>
                <a:cubicBezTo>
                  <a:pt x="110" y="529"/>
                  <a:pt x="89" y="529"/>
                  <a:pt x="69" y="528"/>
                </a:cubicBezTo>
                <a:cubicBezTo>
                  <a:pt x="53" y="528"/>
                  <a:pt x="40" y="520"/>
                  <a:pt x="30" y="508"/>
                </a:cubicBezTo>
                <a:cubicBezTo>
                  <a:pt x="13" y="489"/>
                  <a:pt x="0" y="469"/>
                  <a:pt x="0" y="440"/>
                </a:cubicBezTo>
                <a:close/>
                <a:moveTo>
                  <a:pt x="98" y="344"/>
                </a:moveTo>
                <a:lnTo>
                  <a:pt x="98" y="344"/>
                </a:lnTo>
                <a:cubicBezTo>
                  <a:pt x="96" y="372"/>
                  <a:pt x="94" y="400"/>
                  <a:pt x="96" y="429"/>
                </a:cubicBezTo>
                <a:cubicBezTo>
                  <a:pt x="97" y="436"/>
                  <a:pt x="102" y="441"/>
                  <a:pt x="110" y="441"/>
                </a:cubicBezTo>
                <a:cubicBezTo>
                  <a:pt x="163" y="442"/>
                  <a:pt x="216" y="447"/>
                  <a:pt x="269" y="443"/>
                </a:cubicBezTo>
                <a:cubicBezTo>
                  <a:pt x="291" y="441"/>
                  <a:pt x="313" y="442"/>
                  <a:pt x="334" y="447"/>
                </a:cubicBezTo>
                <a:cubicBezTo>
                  <a:pt x="348" y="450"/>
                  <a:pt x="361" y="451"/>
                  <a:pt x="375" y="450"/>
                </a:cubicBezTo>
                <a:cubicBezTo>
                  <a:pt x="394" y="448"/>
                  <a:pt x="413" y="450"/>
                  <a:pt x="431" y="458"/>
                </a:cubicBezTo>
                <a:cubicBezTo>
                  <a:pt x="440" y="463"/>
                  <a:pt x="450" y="461"/>
                  <a:pt x="458" y="456"/>
                </a:cubicBezTo>
                <a:cubicBezTo>
                  <a:pt x="463" y="454"/>
                  <a:pt x="467" y="450"/>
                  <a:pt x="472" y="448"/>
                </a:cubicBezTo>
                <a:cubicBezTo>
                  <a:pt x="485" y="442"/>
                  <a:pt x="504" y="446"/>
                  <a:pt x="513" y="457"/>
                </a:cubicBezTo>
                <a:cubicBezTo>
                  <a:pt x="520" y="464"/>
                  <a:pt x="528" y="471"/>
                  <a:pt x="529" y="481"/>
                </a:cubicBezTo>
                <a:cubicBezTo>
                  <a:pt x="530" y="497"/>
                  <a:pt x="531" y="513"/>
                  <a:pt x="517" y="526"/>
                </a:cubicBezTo>
                <a:cubicBezTo>
                  <a:pt x="501" y="543"/>
                  <a:pt x="486" y="561"/>
                  <a:pt x="469" y="576"/>
                </a:cubicBezTo>
                <a:cubicBezTo>
                  <a:pt x="432" y="609"/>
                  <a:pt x="398" y="644"/>
                  <a:pt x="364" y="680"/>
                </a:cubicBezTo>
                <a:cubicBezTo>
                  <a:pt x="344" y="702"/>
                  <a:pt x="340" y="704"/>
                  <a:pt x="366" y="724"/>
                </a:cubicBezTo>
                <a:cubicBezTo>
                  <a:pt x="373" y="730"/>
                  <a:pt x="380" y="737"/>
                  <a:pt x="387" y="743"/>
                </a:cubicBezTo>
                <a:cubicBezTo>
                  <a:pt x="393" y="748"/>
                  <a:pt x="400" y="748"/>
                  <a:pt x="405" y="743"/>
                </a:cubicBezTo>
                <a:cubicBezTo>
                  <a:pt x="430" y="719"/>
                  <a:pt x="454" y="695"/>
                  <a:pt x="475" y="667"/>
                </a:cubicBezTo>
                <a:cubicBezTo>
                  <a:pt x="494" y="641"/>
                  <a:pt x="516" y="617"/>
                  <a:pt x="539" y="594"/>
                </a:cubicBezTo>
                <a:cubicBezTo>
                  <a:pt x="563" y="571"/>
                  <a:pt x="585" y="547"/>
                  <a:pt x="608" y="523"/>
                </a:cubicBezTo>
                <a:cubicBezTo>
                  <a:pt x="637" y="494"/>
                  <a:pt x="665" y="464"/>
                  <a:pt x="693" y="434"/>
                </a:cubicBezTo>
                <a:cubicBezTo>
                  <a:pt x="710" y="417"/>
                  <a:pt x="726" y="398"/>
                  <a:pt x="742" y="380"/>
                </a:cubicBezTo>
                <a:cubicBezTo>
                  <a:pt x="745" y="377"/>
                  <a:pt x="744" y="371"/>
                  <a:pt x="742" y="369"/>
                </a:cubicBezTo>
                <a:cubicBezTo>
                  <a:pt x="724" y="354"/>
                  <a:pt x="707" y="337"/>
                  <a:pt x="687" y="327"/>
                </a:cubicBezTo>
                <a:cubicBezTo>
                  <a:pt x="672" y="319"/>
                  <a:pt x="658" y="310"/>
                  <a:pt x="645" y="301"/>
                </a:cubicBezTo>
                <a:cubicBezTo>
                  <a:pt x="604" y="272"/>
                  <a:pt x="562" y="243"/>
                  <a:pt x="519" y="217"/>
                </a:cubicBezTo>
                <a:cubicBezTo>
                  <a:pt x="484" y="196"/>
                  <a:pt x="450" y="174"/>
                  <a:pt x="416" y="150"/>
                </a:cubicBezTo>
                <a:cubicBezTo>
                  <a:pt x="396" y="136"/>
                  <a:pt x="375" y="124"/>
                  <a:pt x="354" y="111"/>
                </a:cubicBezTo>
                <a:cubicBezTo>
                  <a:pt x="350" y="109"/>
                  <a:pt x="342" y="110"/>
                  <a:pt x="339" y="114"/>
                </a:cubicBezTo>
                <a:cubicBezTo>
                  <a:pt x="334" y="121"/>
                  <a:pt x="329" y="129"/>
                  <a:pt x="324" y="138"/>
                </a:cubicBezTo>
                <a:cubicBezTo>
                  <a:pt x="323" y="140"/>
                  <a:pt x="324" y="144"/>
                  <a:pt x="325" y="145"/>
                </a:cubicBezTo>
                <a:cubicBezTo>
                  <a:pt x="329" y="150"/>
                  <a:pt x="333" y="154"/>
                  <a:pt x="337" y="157"/>
                </a:cubicBezTo>
                <a:cubicBezTo>
                  <a:pt x="357" y="171"/>
                  <a:pt x="377" y="185"/>
                  <a:pt x="398" y="198"/>
                </a:cubicBezTo>
                <a:cubicBezTo>
                  <a:pt x="427" y="216"/>
                  <a:pt x="455" y="235"/>
                  <a:pt x="476" y="263"/>
                </a:cubicBezTo>
                <a:cubicBezTo>
                  <a:pt x="481" y="269"/>
                  <a:pt x="487" y="275"/>
                  <a:pt x="494" y="280"/>
                </a:cubicBezTo>
                <a:cubicBezTo>
                  <a:pt x="503" y="288"/>
                  <a:pt x="509" y="299"/>
                  <a:pt x="516" y="309"/>
                </a:cubicBezTo>
                <a:cubicBezTo>
                  <a:pt x="524" y="324"/>
                  <a:pt x="522" y="339"/>
                  <a:pt x="510" y="350"/>
                </a:cubicBezTo>
                <a:cubicBezTo>
                  <a:pt x="499" y="360"/>
                  <a:pt x="487" y="365"/>
                  <a:pt x="472" y="360"/>
                </a:cubicBezTo>
                <a:cubicBezTo>
                  <a:pt x="467" y="358"/>
                  <a:pt x="460" y="358"/>
                  <a:pt x="457" y="355"/>
                </a:cubicBezTo>
                <a:cubicBezTo>
                  <a:pt x="443" y="344"/>
                  <a:pt x="426" y="345"/>
                  <a:pt x="410" y="344"/>
                </a:cubicBezTo>
                <a:cubicBezTo>
                  <a:pt x="391" y="343"/>
                  <a:pt x="372" y="341"/>
                  <a:pt x="353" y="339"/>
                </a:cubicBezTo>
                <a:cubicBezTo>
                  <a:pt x="348" y="339"/>
                  <a:pt x="342" y="338"/>
                  <a:pt x="337" y="338"/>
                </a:cubicBezTo>
                <a:cubicBezTo>
                  <a:pt x="304" y="342"/>
                  <a:pt x="272" y="339"/>
                  <a:pt x="239" y="336"/>
                </a:cubicBezTo>
                <a:cubicBezTo>
                  <a:pt x="200" y="332"/>
                  <a:pt x="160" y="333"/>
                  <a:pt x="121" y="334"/>
                </a:cubicBezTo>
                <a:cubicBezTo>
                  <a:pt x="112" y="335"/>
                  <a:pt x="104" y="337"/>
                  <a:pt x="98" y="34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8" name="Freeform 151"/>
          <p:cNvSpPr>
            <a:spLocks noEditPoints="1"/>
          </p:cNvSpPr>
          <p:nvPr userDrawn="1"/>
        </p:nvSpPr>
        <p:spPr bwMode="auto">
          <a:xfrm>
            <a:off x="6882219" y="3827661"/>
            <a:ext cx="536575" cy="438150"/>
          </a:xfrm>
          <a:custGeom>
            <a:avLst/>
            <a:gdLst>
              <a:gd name="T0" fmla="*/ 19 w 876"/>
              <a:gd name="T1" fmla="*/ 433 h 718"/>
              <a:gd name="T2" fmla="*/ 1 w 876"/>
              <a:gd name="T3" fmla="*/ 237 h 718"/>
              <a:gd name="T4" fmla="*/ 87 w 876"/>
              <a:gd name="T5" fmla="*/ 175 h 718"/>
              <a:gd name="T6" fmla="*/ 255 w 876"/>
              <a:gd name="T7" fmla="*/ 183 h 718"/>
              <a:gd name="T8" fmla="*/ 344 w 876"/>
              <a:gd name="T9" fmla="*/ 173 h 718"/>
              <a:gd name="T10" fmla="*/ 339 w 876"/>
              <a:gd name="T11" fmla="*/ 55 h 718"/>
              <a:gd name="T12" fmla="*/ 392 w 876"/>
              <a:gd name="T13" fmla="*/ 0 h 718"/>
              <a:gd name="T14" fmla="*/ 483 w 876"/>
              <a:gd name="T15" fmla="*/ 45 h 718"/>
              <a:gd name="T16" fmla="*/ 649 w 876"/>
              <a:gd name="T17" fmla="*/ 149 h 718"/>
              <a:gd name="T18" fmla="*/ 744 w 876"/>
              <a:gd name="T19" fmla="*/ 213 h 718"/>
              <a:gd name="T20" fmla="*/ 875 w 876"/>
              <a:gd name="T21" fmla="*/ 325 h 718"/>
              <a:gd name="T22" fmla="*/ 861 w 876"/>
              <a:gd name="T23" fmla="*/ 371 h 718"/>
              <a:gd name="T24" fmla="*/ 832 w 876"/>
              <a:gd name="T25" fmla="*/ 404 h 718"/>
              <a:gd name="T26" fmla="*/ 755 w 876"/>
              <a:gd name="T27" fmla="*/ 472 h 718"/>
              <a:gd name="T28" fmla="*/ 673 w 876"/>
              <a:gd name="T29" fmla="*/ 539 h 718"/>
              <a:gd name="T30" fmla="*/ 431 w 876"/>
              <a:gd name="T31" fmla="*/ 700 h 718"/>
              <a:gd name="T32" fmla="*/ 350 w 876"/>
              <a:gd name="T33" fmla="*/ 694 h 718"/>
              <a:gd name="T34" fmla="*/ 339 w 876"/>
              <a:gd name="T35" fmla="*/ 606 h 718"/>
              <a:gd name="T36" fmla="*/ 315 w 876"/>
              <a:gd name="T37" fmla="*/ 528 h 718"/>
              <a:gd name="T38" fmla="*/ 217 w 876"/>
              <a:gd name="T39" fmla="*/ 538 h 718"/>
              <a:gd name="T40" fmla="*/ 66 w 876"/>
              <a:gd name="T41" fmla="*/ 531 h 718"/>
              <a:gd name="T42" fmla="*/ 19 w 876"/>
              <a:gd name="T43" fmla="*/ 433 h 718"/>
              <a:gd name="T44" fmla="*/ 139 w 876"/>
              <a:gd name="T45" fmla="*/ 255 h 718"/>
              <a:gd name="T46" fmla="*/ 104 w 876"/>
              <a:gd name="T47" fmla="*/ 257 h 718"/>
              <a:gd name="T48" fmla="*/ 86 w 876"/>
              <a:gd name="T49" fmla="*/ 304 h 718"/>
              <a:gd name="T50" fmla="*/ 104 w 876"/>
              <a:gd name="T51" fmla="*/ 421 h 718"/>
              <a:gd name="T52" fmla="*/ 181 w 876"/>
              <a:gd name="T53" fmla="*/ 445 h 718"/>
              <a:gd name="T54" fmla="*/ 336 w 876"/>
              <a:gd name="T55" fmla="*/ 435 h 718"/>
              <a:gd name="T56" fmla="*/ 418 w 876"/>
              <a:gd name="T57" fmla="*/ 479 h 718"/>
              <a:gd name="T58" fmla="*/ 427 w 876"/>
              <a:gd name="T59" fmla="*/ 544 h 718"/>
              <a:gd name="T60" fmla="*/ 445 w 876"/>
              <a:gd name="T61" fmla="*/ 580 h 718"/>
              <a:gd name="T62" fmla="*/ 639 w 876"/>
              <a:gd name="T63" fmla="*/ 443 h 718"/>
              <a:gd name="T64" fmla="*/ 727 w 876"/>
              <a:gd name="T65" fmla="*/ 364 h 718"/>
              <a:gd name="T66" fmla="*/ 745 w 876"/>
              <a:gd name="T67" fmla="*/ 329 h 718"/>
              <a:gd name="T68" fmla="*/ 592 w 876"/>
              <a:gd name="T69" fmla="*/ 220 h 718"/>
              <a:gd name="T70" fmla="*/ 443 w 876"/>
              <a:gd name="T71" fmla="*/ 126 h 718"/>
              <a:gd name="T72" fmla="*/ 422 w 876"/>
              <a:gd name="T73" fmla="*/ 127 h 718"/>
              <a:gd name="T74" fmla="*/ 420 w 876"/>
              <a:gd name="T75" fmla="*/ 257 h 718"/>
              <a:gd name="T76" fmla="*/ 371 w 876"/>
              <a:gd name="T77" fmla="*/ 282 h 718"/>
              <a:gd name="T78" fmla="*/ 292 w 876"/>
              <a:gd name="T79" fmla="*/ 265 h 718"/>
              <a:gd name="T80" fmla="*/ 139 w 876"/>
              <a:gd name="T81" fmla="*/ 255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6" h="718">
                <a:moveTo>
                  <a:pt x="19" y="433"/>
                </a:moveTo>
                <a:lnTo>
                  <a:pt x="19" y="433"/>
                </a:lnTo>
                <a:cubicBezTo>
                  <a:pt x="19" y="389"/>
                  <a:pt x="11" y="346"/>
                  <a:pt x="7" y="302"/>
                </a:cubicBezTo>
                <a:cubicBezTo>
                  <a:pt x="4" y="281"/>
                  <a:pt x="2" y="259"/>
                  <a:pt x="1" y="237"/>
                </a:cubicBezTo>
                <a:cubicBezTo>
                  <a:pt x="0" y="216"/>
                  <a:pt x="11" y="201"/>
                  <a:pt x="28" y="190"/>
                </a:cubicBezTo>
                <a:cubicBezTo>
                  <a:pt x="46" y="179"/>
                  <a:pt x="67" y="176"/>
                  <a:pt x="87" y="175"/>
                </a:cubicBezTo>
                <a:cubicBezTo>
                  <a:pt x="110" y="174"/>
                  <a:pt x="134" y="174"/>
                  <a:pt x="157" y="177"/>
                </a:cubicBezTo>
                <a:cubicBezTo>
                  <a:pt x="190" y="181"/>
                  <a:pt x="222" y="182"/>
                  <a:pt x="255" y="183"/>
                </a:cubicBezTo>
                <a:cubicBezTo>
                  <a:pt x="281" y="183"/>
                  <a:pt x="307" y="183"/>
                  <a:pt x="333" y="183"/>
                </a:cubicBezTo>
                <a:cubicBezTo>
                  <a:pt x="338" y="183"/>
                  <a:pt x="344" y="178"/>
                  <a:pt x="344" y="173"/>
                </a:cubicBezTo>
                <a:cubicBezTo>
                  <a:pt x="345" y="148"/>
                  <a:pt x="346" y="124"/>
                  <a:pt x="341" y="100"/>
                </a:cubicBezTo>
                <a:cubicBezTo>
                  <a:pt x="339" y="85"/>
                  <a:pt x="337" y="70"/>
                  <a:pt x="339" y="55"/>
                </a:cubicBezTo>
                <a:cubicBezTo>
                  <a:pt x="343" y="31"/>
                  <a:pt x="357" y="15"/>
                  <a:pt x="376" y="3"/>
                </a:cubicBezTo>
                <a:cubicBezTo>
                  <a:pt x="380" y="0"/>
                  <a:pt x="387" y="0"/>
                  <a:pt x="392" y="0"/>
                </a:cubicBezTo>
                <a:cubicBezTo>
                  <a:pt x="406" y="1"/>
                  <a:pt x="419" y="4"/>
                  <a:pt x="430" y="12"/>
                </a:cubicBezTo>
                <a:cubicBezTo>
                  <a:pt x="448" y="23"/>
                  <a:pt x="465" y="34"/>
                  <a:pt x="483" y="45"/>
                </a:cubicBezTo>
                <a:cubicBezTo>
                  <a:pt x="513" y="63"/>
                  <a:pt x="544" y="81"/>
                  <a:pt x="575" y="98"/>
                </a:cubicBezTo>
                <a:cubicBezTo>
                  <a:pt x="601" y="113"/>
                  <a:pt x="625" y="131"/>
                  <a:pt x="649" y="149"/>
                </a:cubicBezTo>
                <a:cubicBezTo>
                  <a:pt x="670" y="164"/>
                  <a:pt x="692" y="178"/>
                  <a:pt x="713" y="193"/>
                </a:cubicBezTo>
                <a:cubicBezTo>
                  <a:pt x="723" y="200"/>
                  <a:pt x="734" y="206"/>
                  <a:pt x="744" y="213"/>
                </a:cubicBezTo>
                <a:cubicBezTo>
                  <a:pt x="779" y="238"/>
                  <a:pt x="813" y="263"/>
                  <a:pt x="851" y="282"/>
                </a:cubicBezTo>
                <a:cubicBezTo>
                  <a:pt x="869" y="290"/>
                  <a:pt x="876" y="306"/>
                  <a:pt x="875" y="325"/>
                </a:cubicBezTo>
                <a:cubicBezTo>
                  <a:pt x="875" y="335"/>
                  <a:pt x="875" y="344"/>
                  <a:pt x="871" y="354"/>
                </a:cubicBezTo>
                <a:cubicBezTo>
                  <a:pt x="869" y="360"/>
                  <a:pt x="867" y="366"/>
                  <a:pt x="861" y="371"/>
                </a:cubicBezTo>
                <a:cubicBezTo>
                  <a:pt x="854" y="376"/>
                  <a:pt x="850" y="382"/>
                  <a:pt x="846" y="389"/>
                </a:cubicBezTo>
                <a:cubicBezTo>
                  <a:pt x="842" y="395"/>
                  <a:pt x="838" y="401"/>
                  <a:pt x="832" y="404"/>
                </a:cubicBezTo>
                <a:cubicBezTo>
                  <a:pt x="817" y="414"/>
                  <a:pt x="805" y="428"/>
                  <a:pt x="792" y="439"/>
                </a:cubicBezTo>
                <a:cubicBezTo>
                  <a:pt x="779" y="450"/>
                  <a:pt x="767" y="461"/>
                  <a:pt x="755" y="472"/>
                </a:cubicBezTo>
                <a:cubicBezTo>
                  <a:pt x="752" y="474"/>
                  <a:pt x="748" y="476"/>
                  <a:pt x="745" y="479"/>
                </a:cubicBezTo>
                <a:cubicBezTo>
                  <a:pt x="724" y="503"/>
                  <a:pt x="697" y="519"/>
                  <a:pt x="673" y="539"/>
                </a:cubicBezTo>
                <a:cubicBezTo>
                  <a:pt x="637" y="568"/>
                  <a:pt x="600" y="596"/>
                  <a:pt x="560" y="621"/>
                </a:cubicBezTo>
                <a:cubicBezTo>
                  <a:pt x="518" y="648"/>
                  <a:pt x="473" y="672"/>
                  <a:pt x="431" y="700"/>
                </a:cubicBezTo>
                <a:cubicBezTo>
                  <a:pt x="419" y="709"/>
                  <a:pt x="406" y="716"/>
                  <a:pt x="390" y="717"/>
                </a:cubicBezTo>
                <a:cubicBezTo>
                  <a:pt x="372" y="718"/>
                  <a:pt x="358" y="711"/>
                  <a:pt x="350" y="694"/>
                </a:cubicBezTo>
                <a:cubicBezTo>
                  <a:pt x="347" y="688"/>
                  <a:pt x="345" y="682"/>
                  <a:pt x="343" y="675"/>
                </a:cubicBezTo>
                <a:cubicBezTo>
                  <a:pt x="339" y="652"/>
                  <a:pt x="336" y="629"/>
                  <a:pt x="339" y="606"/>
                </a:cubicBezTo>
                <a:cubicBezTo>
                  <a:pt x="342" y="587"/>
                  <a:pt x="341" y="568"/>
                  <a:pt x="338" y="549"/>
                </a:cubicBezTo>
                <a:cubicBezTo>
                  <a:pt x="336" y="531"/>
                  <a:pt x="331" y="527"/>
                  <a:pt x="315" y="528"/>
                </a:cubicBezTo>
                <a:cubicBezTo>
                  <a:pt x="286" y="531"/>
                  <a:pt x="258" y="534"/>
                  <a:pt x="229" y="537"/>
                </a:cubicBezTo>
                <a:cubicBezTo>
                  <a:pt x="225" y="538"/>
                  <a:pt x="221" y="538"/>
                  <a:pt x="217" y="538"/>
                </a:cubicBezTo>
                <a:cubicBezTo>
                  <a:pt x="181" y="531"/>
                  <a:pt x="144" y="535"/>
                  <a:pt x="107" y="534"/>
                </a:cubicBezTo>
                <a:cubicBezTo>
                  <a:pt x="93" y="533"/>
                  <a:pt x="80" y="533"/>
                  <a:pt x="66" y="531"/>
                </a:cubicBezTo>
                <a:cubicBezTo>
                  <a:pt x="34" y="527"/>
                  <a:pt x="23" y="506"/>
                  <a:pt x="19" y="478"/>
                </a:cubicBezTo>
                <a:cubicBezTo>
                  <a:pt x="18" y="463"/>
                  <a:pt x="19" y="448"/>
                  <a:pt x="19" y="433"/>
                </a:cubicBezTo>
                <a:close/>
                <a:moveTo>
                  <a:pt x="139" y="255"/>
                </a:moveTo>
                <a:lnTo>
                  <a:pt x="139" y="255"/>
                </a:lnTo>
                <a:cubicBezTo>
                  <a:pt x="130" y="255"/>
                  <a:pt x="127" y="256"/>
                  <a:pt x="125" y="256"/>
                </a:cubicBezTo>
                <a:cubicBezTo>
                  <a:pt x="118" y="256"/>
                  <a:pt x="111" y="257"/>
                  <a:pt x="104" y="257"/>
                </a:cubicBezTo>
                <a:cubicBezTo>
                  <a:pt x="86" y="257"/>
                  <a:pt x="83" y="265"/>
                  <a:pt x="83" y="280"/>
                </a:cubicBezTo>
                <a:cubicBezTo>
                  <a:pt x="83" y="288"/>
                  <a:pt x="85" y="296"/>
                  <a:pt x="86" y="304"/>
                </a:cubicBezTo>
                <a:cubicBezTo>
                  <a:pt x="92" y="336"/>
                  <a:pt x="99" y="368"/>
                  <a:pt x="101" y="401"/>
                </a:cubicBezTo>
                <a:cubicBezTo>
                  <a:pt x="102" y="408"/>
                  <a:pt x="103" y="415"/>
                  <a:pt x="104" y="421"/>
                </a:cubicBezTo>
                <a:cubicBezTo>
                  <a:pt x="108" y="440"/>
                  <a:pt x="110" y="443"/>
                  <a:pt x="127" y="443"/>
                </a:cubicBezTo>
                <a:cubicBezTo>
                  <a:pt x="145" y="444"/>
                  <a:pt x="163" y="444"/>
                  <a:pt x="181" y="445"/>
                </a:cubicBezTo>
                <a:cubicBezTo>
                  <a:pt x="212" y="446"/>
                  <a:pt x="243" y="445"/>
                  <a:pt x="275" y="440"/>
                </a:cubicBezTo>
                <a:cubicBezTo>
                  <a:pt x="295" y="436"/>
                  <a:pt x="315" y="436"/>
                  <a:pt x="336" y="435"/>
                </a:cubicBezTo>
                <a:cubicBezTo>
                  <a:pt x="358" y="435"/>
                  <a:pt x="379" y="442"/>
                  <a:pt x="398" y="454"/>
                </a:cubicBezTo>
                <a:cubicBezTo>
                  <a:pt x="408" y="460"/>
                  <a:pt x="413" y="469"/>
                  <a:pt x="418" y="479"/>
                </a:cubicBezTo>
                <a:cubicBezTo>
                  <a:pt x="420" y="484"/>
                  <a:pt x="420" y="490"/>
                  <a:pt x="421" y="495"/>
                </a:cubicBezTo>
                <a:cubicBezTo>
                  <a:pt x="423" y="511"/>
                  <a:pt x="425" y="528"/>
                  <a:pt x="427" y="544"/>
                </a:cubicBezTo>
                <a:cubicBezTo>
                  <a:pt x="428" y="555"/>
                  <a:pt x="430" y="565"/>
                  <a:pt x="432" y="576"/>
                </a:cubicBezTo>
                <a:cubicBezTo>
                  <a:pt x="433" y="581"/>
                  <a:pt x="441" y="584"/>
                  <a:pt x="445" y="580"/>
                </a:cubicBezTo>
                <a:cubicBezTo>
                  <a:pt x="482" y="555"/>
                  <a:pt x="521" y="531"/>
                  <a:pt x="557" y="504"/>
                </a:cubicBezTo>
                <a:cubicBezTo>
                  <a:pt x="584" y="483"/>
                  <a:pt x="612" y="463"/>
                  <a:pt x="639" y="443"/>
                </a:cubicBezTo>
                <a:cubicBezTo>
                  <a:pt x="654" y="431"/>
                  <a:pt x="668" y="418"/>
                  <a:pt x="682" y="405"/>
                </a:cubicBezTo>
                <a:cubicBezTo>
                  <a:pt x="697" y="391"/>
                  <a:pt x="712" y="377"/>
                  <a:pt x="727" y="364"/>
                </a:cubicBezTo>
                <a:cubicBezTo>
                  <a:pt x="733" y="358"/>
                  <a:pt x="739" y="352"/>
                  <a:pt x="745" y="347"/>
                </a:cubicBezTo>
                <a:cubicBezTo>
                  <a:pt x="751" y="341"/>
                  <a:pt x="751" y="333"/>
                  <a:pt x="745" y="329"/>
                </a:cubicBezTo>
                <a:cubicBezTo>
                  <a:pt x="725" y="315"/>
                  <a:pt x="705" y="301"/>
                  <a:pt x="685" y="287"/>
                </a:cubicBezTo>
                <a:cubicBezTo>
                  <a:pt x="654" y="265"/>
                  <a:pt x="621" y="245"/>
                  <a:pt x="592" y="220"/>
                </a:cubicBezTo>
                <a:cubicBezTo>
                  <a:pt x="572" y="203"/>
                  <a:pt x="551" y="188"/>
                  <a:pt x="529" y="174"/>
                </a:cubicBezTo>
                <a:cubicBezTo>
                  <a:pt x="501" y="157"/>
                  <a:pt x="472" y="142"/>
                  <a:pt x="443" y="126"/>
                </a:cubicBezTo>
                <a:cubicBezTo>
                  <a:pt x="439" y="124"/>
                  <a:pt x="436" y="123"/>
                  <a:pt x="432" y="121"/>
                </a:cubicBezTo>
                <a:cubicBezTo>
                  <a:pt x="428" y="120"/>
                  <a:pt x="423" y="123"/>
                  <a:pt x="422" y="127"/>
                </a:cubicBezTo>
                <a:cubicBezTo>
                  <a:pt x="420" y="139"/>
                  <a:pt x="421" y="151"/>
                  <a:pt x="424" y="163"/>
                </a:cubicBezTo>
                <a:cubicBezTo>
                  <a:pt x="431" y="194"/>
                  <a:pt x="426" y="226"/>
                  <a:pt x="420" y="257"/>
                </a:cubicBezTo>
                <a:cubicBezTo>
                  <a:pt x="420" y="260"/>
                  <a:pt x="417" y="264"/>
                  <a:pt x="415" y="268"/>
                </a:cubicBezTo>
                <a:cubicBezTo>
                  <a:pt x="406" y="285"/>
                  <a:pt x="388" y="292"/>
                  <a:pt x="371" y="282"/>
                </a:cubicBezTo>
                <a:cubicBezTo>
                  <a:pt x="347" y="269"/>
                  <a:pt x="323" y="263"/>
                  <a:pt x="296" y="265"/>
                </a:cubicBezTo>
                <a:cubicBezTo>
                  <a:pt x="295" y="265"/>
                  <a:pt x="293" y="265"/>
                  <a:pt x="292" y="265"/>
                </a:cubicBezTo>
                <a:cubicBezTo>
                  <a:pt x="251" y="267"/>
                  <a:pt x="210" y="265"/>
                  <a:pt x="170" y="258"/>
                </a:cubicBezTo>
                <a:cubicBezTo>
                  <a:pt x="158" y="255"/>
                  <a:pt x="145" y="255"/>
                  <a:pt x="139" y="2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9" name="Freeform 152"/>
          <p:cNvSpPr>
            <a:spLocks noEditPoints="1"/>
          </p:cNvSpPr>
          <p:nvPr userDrawn="1"/>
        </p:nvSpPr>
        <p:spPr bwMode="auto">
          <a:xfrm>
            <a:off x="7528332" y="3780036"/>
            <a:ext cx="571500" cy="471488"/>
          </a:xfrm>
          <a:custGeom>
            <a:avLst/>
            <a:gdLst>
              <a:gd name="T0" fmla="*/ 546 w 935"/>
              <a:gd name="T1" fmla="*/ 557 h 769"/>
              <a:gd name="T2" fmla="*/ 558 w 935"/>
              <a:gd name="T3" fmla="*/ 690 h 769"/>
              <a:gd name="T4" fmla="*/ 538 w 935"/>
              <a:gd name="T5" fmla="*/ 752 h 769"/>
              <a:gd name="T6" fmla="*/ 472 w 935"/>
              <a:gd name="T7" fmla="*/ 759 h 769"/>
              <a:gd name="T8" fmla="*/ 312 w 935"/>
              <a:gd name="T9" fmla="*/ 634 h 769"/>
              <a:gd name="T10" fmla="*/ 180 w 935"/>
              <a:gd name="T11" fmla="*/ 544 h 769"/>
              <a:gd name="T12" fmla="*/ 28 w 935"/>
              <a:gd name="T13" fmla="*/ 474 h 769"/>
              <a:gd name="T14" fmla="*/ 19 w 935"/>
              <a:gd name="T15" fmla="*/ 391 h 769"/>
              <a:gd name="T16" fmla="*/ 205 w 935"/>
              <a:gd name="T17" fmla="*/ 225 h 769"/>
              <a:gd name="T18" fmla="*/ 331 w 935"/>
              <a:gd name="T19" fmla="*/ 108 h 769"/>
              <a:gd name="T20" fmla="*/ 447 w 935"/>
              <a:gd name="T21" fmla="*/ 11 h 769"/>
              <a:gd name="T22" fmla="*/ 509 w 935"/>
              <a:gd name="T23" fmla="*/ 11 h 769"/>
              <a:gd name="T24" fmla="*/ 548 w 935"/>
              <a:gd name="T25" fmla="*/ 97 h 769"/>
              <a:gd name="T26" fmla="*/ 546 w 935"/>
              <a:gd name="T27" fmla="*/ 203 h 769"/>
              <a:gd name="T28" fmla="*/ 560 w 935"/>
              <a:gd name="T29" fmla="*/ 214 h 769"/>
              <a:gd name="T30" fmla="*/ 814 w 935"/>
              <a:gd name="T31" fmla="*/ 209 h 769"/>
              <a:gd name="T32" fmla="*/ 895 w 935"/>
              <a:gd name="T33" fmla="*/ 205 h 769"/>
              <a:gd name="T34" fmla="*/ 932 w 935"/>
              <a:gd name="T35" fmla="*/ 270 h 769"/>
              <a:gd name="T36" fmla="*/ 920 w 935"/>
              <a:gd name="T37" fmla="*/ 420 h 769"/>
              <a:gd name="T38" fmla="*/ 912 w 935"/>
              <a:gd name="T39" fmla="*/ 518 h 769"/>
              <a:gd name="T40" fmla="*/ 812 w 935"/>
              <a:gd name="T41" fmla="*/ 565 h 769"/>
              <a:gd name="T42" fmla="*/ 657 w 935"/>
              <a:gd name="T43" fmla="*/ 557 h 769"/>
              <a:gd name="T44" fmla="*/ 555 w 935"/>
              <a:gd name="T45" fmla="*/ 554 h 769"/>
              <a:gd name="T46" fmla="*/ 135 w 935"/>
              <a:gd name="T47" fmla="*/ 426 h 769"/>
              <a:gd name="T48" fmla="*/ 157 w 935"/>
              <a:gd name="T49" fmla="*/ 438 h 769"/>
              <a:gd name="T50" fmla="*/ 284 w 935"/>
              <a:gd name="T51" fmla="*/ 503 h 769"/>
              <a:gd name="T52" fmla="*/ 439 w 935"/>
              <a:gd name="T53" fmla="*/ 617 h 769"/>
              <a:gd name="T54" fmla="*/ 457 w 935"/>
              <a:gd name="T55" fmla="*/ 623 h 769"/>
              <a:gd name="T56" fmla="*/ 450 w 935"/>
              <a:gd name="T57" fmla="*/ 539 h 769"/>
              <a:gd name="T58" fmla="*/ 484 w 935"/>
              <a:gd name="T59" fmla="*/ 456 h 769"/>
              <a:gd name="T60" fmla="*/ 537 w 935"/>
              <a:gd name="T61" fmla="*/ 461 h 769"/>
              <a:gd name="T62" fmla="*/ 782 w 935"/>
              <a:gd name="T63" fmla="*/ 470 h 769"/>
              <a:gd name="T64" fmla="*/ 822 w 935"/>
              <a:gd name="T65" fmla="*/ 461 h 769"/>
              <a:gd name="T66" fmla="*/ 845 w 935"/>
              <a:gd name="T67" fmla="*/ 311 h 769"/>
              <a:gd name="T68" fmla="*/ 785 w 935"/>
              <a:gd name="T69" fmla="*/ 306 h 769"/>
              <a:gd name="T70" fmla="*/ 512 w 935"/>
              <a:gd name="T71" fmla="*/ 319 h 769"/>
              <a:gd name="T72" fmla="*/ 455 w 935"/>
              <a:gd name="T73" fmla="*/ 273 h 769"/>
              <a:gd name="T74" fmla="*/ 459 w 935"/>
              <a:gd name="T75" fmla="*/ 179 h 769"/>
              <a:gd name="T76" fmla="*/ 449 w 935"/>
              <a:gd name="T77" fmla="*/ 136 h 769"/>
              <a:gd name="T78" fmla="*/ 293 w 935"/>
              <a:gd name="T79" fmla="*/ 274 h 769"/>
              <a:gd name="T80" fmla="*/ 197 w 935"/>
              <a:gd name="T81" fmla="*/ 369 h 769"/>
              <a:gd name="T82" fmla="*/ 140 w 935"/>
              <a:gd name="T83" fmla="*/ 41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5" h="769">
                <a:moveTo>
                  <a:pt x="546" y="557"/>
                </a:moveTo>
                <a:lnTo>
                  <a:pt x="546" y="557"/>
                </a:lnTo>
                <a:cubicBezTo>
                  <a:pt x="542" y="579"/>
                  <a:pt x="546" y="600"/>
                  <a:pt x="548" y="622"/>
                </a:cubicBezTo>
                <a:cubicBezTo>
                  <a:pt x="551" y="645"/>
                  <a:pt x="555" y="668"/>
                  <a:pt x="558" y="690"/>
                </a:cubicBezTo>
                <a:cubicBezTo>
                  <a:pt x="558" y="694"/>
                  <a:pt x="558" y="699"/>
                  <a:pt x="557" y="702"/>
                </a:cubicBezTo>
                <a:cubicBezTo>
                  <a:pt x="552" y="719"/>
                  <a:pt x="547" y="736"/>
                  <a:pt x="538" y="752"/>
                </a:cubicBezTo>
                <a:cubicBezTo>
                  <a:pt x="532" y="763"/>
                  <a:pt x="523" y="768"/>
                  <a:pt x="511" y="768"/>
                </a:cubicBezTo>
                <a:cubicBezTo>
                  <a:pt x="498" y="769"/>
                  <a:pt x="484" y="768"/>
                  <a:pt x="472" y="759"/>
                </a:cubicBezTo>
                <a:cubicBezTo>
                  <a:pt x="438" y="735"/>
                  <a:pt x="403" y="711"/>
                  <a:pt x="373" y="681"/>
                </a:cubicBezTo>
                <a:cubicBezTo>
                  <a:pt x="355" y="662"/>
                  <a:pt x="334" y="647"/>
                  <a:pt x="312" y="634"/>
                </a:cubicBezTo>
                <a:cubicBezTo>
                  <a:pt x="281" y="616"/>
                  <a:pt x="252" y="594"/>
                  <a:pt x="226" y="571"/>
                </a:cubicBezTo>
                <a:cubicBezTo>
                  <a:pt x="212" y="559"/>
                  <a:pt x="197" y="551"/>
                  <a:pt x="180" y="544"/>
                </a:cubicBezTo>
                <a:cubicBezTo>
                  <a:pt x="146" y="531"/>
                  <a:pt x="111" y="518"/>
                  <a:pt x="79" y="501"/>
                </a:cubicBezTo>
                <a:cubicBezTo>
                  <a:pt x="62" y="492"/>
                  <a:pt x="46" y="482"/>
                  <a:pt x="28" y="474"/>
                </a:cubicBezTo>
                <a:cubicBezTo>
                  <a:pt x="10" y="465"/>
                  <a:pt x="6" y="448"/>
                  <a:pt x="3" y="430"/>
                </a:cubicBezTo>
                <a:cubicBezTo>
                  <a:pt x="0" y="414"/>
                  <a:pt x="6" y="401"/>
                  <a:pt x="19" y="391"/>
                </a:cubicBezTo>
                <a:cubicBezTo>
                  <a:pt x="41" y="374"/>
                  <a:pt x="62" y="356"/>
                  <a:pt x="83" y="340"/>
                </a:cubicBezTo>
                <a:cubicBezTo>
                  <a:pt x="129" y="306"/>
                  <a:pt x="167" y="266"/>
                  <a:pt x="205" y="225"/>
                </a:cubicBezTo>
                <a:cubicBezTo>
                  <a:pt x="229" y="200"/>
                  <a:pt x="252" y="175"/>
                  <a:pt x="277" y="152"/>
                </a:cubicBezTo>
                <a:cubicBezTo>
                  <a:pt x="294" y="136"/>
                  <a:pt x="312" y="122"/>
                  <a:pt x="331" y="108"/>
                </a:cubicBezTo>
                <a:cubicBezTo>
                  <a:pt x="362" y="84"/>
                  <a:pt x="391" y="57"/>
                  <a:pt x="421" y="31"/>
                </a:cubicBezTo>
                <a:cubicBezTo>
                  <a:pt x="430" y="24"/>
                  <a:pt x="438" y="17"/>
                  <a:pt x="447" y="11"/>
                </a:cubicBezTo>
                <a:cubicBezTo>
                  <a:pt x="459" y="2"/>
                  <a:pt x="472" y="0"/>
                  <a:pt x="486" y="4"/>
                </a:cubicBezTo>
                <a:cubicBezTo>
                  <a:pt x="493" y="6"/>
                  <a:pt x="501" y="9"/>
                  <a:pt x="509" y="11"/>
                </a:cubicBezTo>
                <a:cubicBezTo>
                  <a:pt x="528" y="15"/>
                  <a:pt x="538" y="27"/>
                  <a:pt x="541" y="44"/>
                </a:cubicBezTo>
                <a:cubicBezTo>
                  <a:pt x="544" y="61"/>
                  <a:pt x="547" y="79"/>
                  <a:pt x="548" y="97"/>
                </a:cubicBezTo>
                <a:cubicBezTo>
                  <a:pt x="548" y="117"/>
                  <a:pt x="548" y="137"/>
                  <a:pt x="546" y="158"/>
                </a:cubicBezTo>
                <a:cubicBezTo>
                  <a:pt x="545" y="173"/>
                  <a:pt x="546" y="188"/>
                  <a:pt x="546" y="203"/>
                </a:cubicBezTo>
                <a:cubicBezTo>
                  <a:pt x="546" y="208"/>
                  <a:pt x="551" y="213"/>
                  <a:pt x="556" y="214"/>
                </a:cubicBezTo>
                <a:cubicBezTo>
                  <a:pt x="557" y="214"/>
                  <a:pt x="559" y="214"/>
                  <a:pt x="560" y="214"/>
                </a:cubicBezTo>
                <a:cubicBezTo>
                  <a:pt x="600" y="215"/>
                  <a:pt x="639" y="216"/>
                  <a:pt x="679" y="213"/>
                </a:cubicBezTo>
                <a:cubicBezTo>
                  <a:pt x="724" y="208"/>
                  <a:pt x="769" y="208"/>
                  <a:pt x="814" y="209"/>
                </a:cubicBezTo>
                <a:cubicBezTo>
                  <a:pt x="835" y="209"/>
                  <a:pt x="857" y="209"/>
                  <a:pt x="879" y="204"/>
                </a:cubicBezTo>
                <a:cubicBezTo>
                  <a:pt x="884" y="203"/>
                  <a:pt x="889" y="204"/>
                  <a:pt x="895" y="205"/>
                </a:cubicBezTo>
                <a:cubicBezTo>
                  <a:pt x="915" y="209"/>
                  <a:pt x="925" y="222"/>
                  <a:pt x="928" y="241"/>
                </a:cubicBezTo>
                <a:cubicBezTo>
                  <a:pt x="930" y="251"/>
                  <a:pt x="931" y="260"/>
                  <a:pt x="932" y="270"/>
                </a:cubicBezTo>
                <a:cubicBezTo>
                  <a:pt x="932" y="303"/>
                  <a:pt x="935" y="335"/>
                  <a:pt x="930" y="368"/>
                </a:cubicBezTo>
                <a:cubicBezTo>
                  <a:pt x="927" y="385"/>
                  <a:pt x="924" y="403"/>
                  <a:pt x="920" y="420"/>
                </a:cubicBezTo>
                <a:cubicBezTo>
                  <a:pt x="914" y="447"/>
                  <a:pt x="911" y="474"/>
                  <a:pt x="912" y="501"/>
                </a:cubicBezTo>
                <a:cubicBezTo>
                  <a:pt x="912" y="507"/>
                  <a:pt x="913" y="512"/>
                  <a:pt x="912" y="518"/>
                </a:cubicBezTo>
                <a:cubicBezTo>
                  <a:pt x="909" y="553"/>
                  <a:pt x="896" y="565"/>
                  <a:pt x="860" y="569"/>
                </a:cubicBezTo>
                <a:cubicBezTo>
                  <a:pt x="844" y="570"/>
                  <a:pt x="828" y="570"/>
                  <a:pt x="812" y="565"/>
                </a:cubicBezTo>
                <a:cubicBezTo>
                  <a:pt x="794" y="560"/>
                  <a:pt x="777" y="560"/>
                  <a:pt x="759" y="560"/>
                </a:cubicBezTo>
                <a:cubicBezTo>
                  <a:pt x="725" y="560"/>
                  <a:pt x="691" y="558"/>
                  <a:pt x="657" y="557"/>
                </a:cubicBezTo>
                <a:cubicBezTo>
                  <a:pt x="648" y="557"/>
                  <a:pt x="640" y="555"/>
                  <a:pt x="632" y="555"/>
                </a:cubicBezTo>
                <a:cubicBezTo>
                  <a:pt x="606" y="558"/>
                  <a:pt x="581" y="557"/>
                  <a:pt x="555" y="554"/>
                </a:cubicBezTo>
                <a:cubicBezTo>
                  <a:pt x="552" y="554"/>
                  <a:pt x="550" y="556"/>
                  <a:pt x="546" y="557"/>
                </a:cubicBezTo>
                <a:close/>
                <a:moveTo>
                  <a:pt x="135" y="426"/>
                </a:moveTo>
                <a:lnTo>
                  <a:pt x="135" y="426"/>
                </a:lnTo>
                <a:cubicBezTo>
                  <a:pt x="143" y="430"/>
                  <a:pt x="150" y="434"/>
                  <a:pt x="157" y="438"/>
                </a:cubicBezTo>
                <a:cubicBezTo>
                  <a:pt x="176" y="446"/>
                  <a:pt x="195" y="454"/>
                  <a:pt x="214" y="462"/>
                </a:cubicBezTo>
                <a:cubicBezTo>
                  <a:pt x="239" y="472"/>
                  <a:pt x="262" y="487"/>
                  <a:pt x="284" y="503"/>
                </a:cubicBezTo>
                <a:cubicBezTo>
                  <a:pt x="305" y="519"/>
                  <a:pt x="326" y="534"/>
                  <a:pt x="348" y="548"/>
                </a:cubicBezTo>
                <a:cubicBezTo>
                  <a:pt x="380" y="569"/>
                  <a:pt x="412" y="589"/>
                  <a:pt x="439" y="617"/>
                </a:cubicBezTo>
                <a:cubicBezTo>
                  <a:pt x="442" y="619"/>
                  <a:pt x="446" y="622"/>
                  <a:pt x="450" y="623"/>
                </a:cubicBezTo>
                <a:cubicBezTo>
                  <a:pt x="452" y="624"/>
                  <a:pt x="455" y="624"/>
                  <a:pt x="457" y="623"/>
                </a:cubicBezTo>
                <a:cubicBezTo>
                  <a:pt x="459" y="622"/>
                  <a:pt x="460" y="619"/>
                  <a:pt x="460" y="616"/>
                </a:cubicBezTo>
                <a:cubicBezTo>
                  <a:pt x="457" y="591"/>
                  <a:pt x="455" y="565"/>
                  <a:pt x="450" y="539"/>
                </a:cubicBezTo>
                <a:cubicBezTo>
                  <a:pt x="448" y="523"/>
                  <a:pt x="447" y="507"/>
                  <a:pt x="449" y="490"/>
                </a:cubicBezTo>
                <a:cubicBezTo>
                  <a:pt x="451" y="470"/>
                  <a:pt x="464" y="458"/>
                  <a:pt x="484" y="456"/>
                </a:cubicBezTo>
                <a:cubicBezTo>
                  <a:pt x="493" y="455"/>
                  <a:pt x="503" y="456"/>
                  <a:pt x="512" y="457"/>
                </a:cubicBezTo>
                <a:cubicBezTo>
                  <a:pt x="520" y="458"/>
                  <a:pt x="528" y="461"/>
                  <a:pt x="537" y="461"/>
                </a:cubicBezTo>
                <a:cubicBezTo>
                  <a:pt x="583" y="463"/>
                  <a:pt x="629" y="466"/>
                  <a:pt x="676" y="467"/>
                </a:cubicBezTo>
                <a:cubicBezTo>
                  <a:pt x="711" y="467"/>
                  <a:pt x="747" y="468"/>
                  <a:pt x="782" y="470"/>
                </a:cubicBezTo>
                <a:cubicBezTo>
                  <a:pt x="792" y="470"/>
                  <a:pt x="801" y="470"/>
                  <a:pt x="811" y="470"/>
                </a:cubicBezTo>
                <a:cubicBezTo>
                  <a:pt x="816" y="470"/>
                  <a:pt x="822" y="466"/>
                  <a:pt x="822" y="461"/>
                </a:cubicBezTo>
                <a:cubicBezTo>
                  <a:pt x="824" y="428"/>
                  <a:pt x="830" y="396"/>
                  <a:pt x="839" y="364"/>
                </a:cubicBezTo>
                <a:cubicBezTo>
                  <a:pt x="844" y="347"/>
                  <a:pt x="847" y="329"/>
                  <a:pt x="845" y="311"/>
                </a:cubicBezTo>
                <a:cubicBezTo>
                  <a:pt x="845" y="308"/>
                  <a:pt x="841" y="303"/>
                  <a:pt x="838" y="303"/>
                </a:cubicBezTo>
                <a:cubicBezTo>
                  <a:pt x="821" y="309"/>
                  <a:pt x="803" y="306"/>
                  <a:pt x="785" y="306"/>
                </a:cubicBezTo>
                <a:cubicBezTo>
                  <a:pt x="703" y="306"/>
                  <a:pt x="621" y="311"/>
                  <a:pt x="539" y="314"/>
                </a:cubicBezTo>
                <a:cubicBezTo>
                  <a:pt x="530" y="314"/>
                  <a:pt x="521" y="316"/>
                  <a:pt x="512" y="319"/>
                </a:cubicBezTo>
                <a:cubicBezTo>
                  <a:pt x="491" y="327"/>
                  <a:pt x="473" y="319"/>
                  <a:pt x="464" y="300"/>
                </a:cubicBezTo>
                <a:cubicBezTo>
                  <a:pt x="460" y="292"/>
                  <a:pt x="457" y="282"/>
                  <a:pt x="455" y="273"/>
                </a:cubicBezTo>
                <a:cubicBezTo>
                  <a:pt x="452" y="255"/>
                  <a:pt x="450" y="238"/>
                  <a:pt x="453" y="220"/>
                </a:cubicBezTo>
                <a:cubicBezTo>
                  <a:pt x="455" y="206"/>
                  <a:pt x="457" y="193"/>
                  <a:pt x="459" y="179"/>
                </a:cubicBezTo>
                <a:cubicBezTo>
                  <a:pt x="461" y="164"/>
                  <a:pt x="464" y="150"/>
                  <a:pt x="461" y="134"/>
                </a:cubicBezTo>
                <a:cubicBezTo>
                  <a:pt x="456" y="134"/>
                  <a:pt x="452" y="134"/>
                  <a:pt x="449" y="136"/>
                </a:cubicBezTo>
                <a:cubicBezTo>
                  <a:pt x="435" y="146"/>
                  <a:pt x="421" y="158"/>
                  <a:pt x="407" y="169"/>
                </a:cubicBezTo>
                <a:cubicBezTo>
                  <a:pt x="367" y="201"/>
                  <a:pt x="328" y="235"/>
                  <a:pt x="293" y="274"/>
                </a:cubicBezTo>
                <a:cubicBezTo>
                  <a:pt x="274" y="296"/>
                  <a:pt x="253" y="315"/>
                  <a:pt x="232" y="335"/>
                </a:cubicBezTo>
                <a:cubicBezTo>
                  <a:pt x="221" y="346"/>
                  <a:pt x="209" y="357"/>
                  <a:pt x="197" y="369"/>
                </a:cubicBezTo>
                <a:cubicBezTo>
                  <a:pt x="186" y="381"/>
                  <a:pt x="174" y="392"/>
                  <a:pt x="159" y="400"/>
                </a:cubicBezTo>
                <a:cubicBezTo>
                  <a:pt x="152" y="403"/>
                  <a:pt x="145" y="409"/>
                  <a:pt x="140" y="415"/>
                </a:cubicBezTo>
                <a:cubicBezTo>
                  <a:pt x="137" y="417"/>
                  <a:pt x="137" y="422"/>
                  <a:pt x="135" y="42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0" name="Freeform 153"/>
          <p:cNvSpPr>
            <a:spLocks/>
          </p:cNvSpPr>
          <p:nvPr userDrawn="1"/>
        </p:nvSpPr>
        <p:spPr bwMode="auto">
          <a:xfrm>
            <a:off x="8209369" y="3792736"/>
            <a:ext cx="457200" cy="460375"/>
          </a:xfrm>
          <a:custGeom>
            <a:avLst/>
            <a:gdLst>
              <a:gd name="T0" fmla="*/ 244 w 749"/>
              <a:gd name="T1" fmla="*/ 223 h 752"/>
              <a:gd name="T2" fmla="*/ 244 w 749"/>
              <a:gd name="T3" fmla="*/ 223 h 752"/>
              <a:gd name="T4" fmla="*/ 195 w 749"/>
              <a:gd name="T5" fmla="*/ 174 h 752"/>
              <a:gd name="T6" fmla="*/ 180 w 749"/>
              <a:gd name="T7" fmla="*/ 155 h 752"/>
              <a:gd name="T8" fmla="*/ 176 w 749"/>
              <a:gd name="T9" fmla="*/ 143 h 752"/>
              <a:gd name="T10" fmla="*/ 187 w 749"/>
              <a:gd name="T11" fmla="*/ 92 h 752"/>
              <a:gd name="T12" fmla="*/ 237 w 749"/>
              <a:gd name="T13" fmla="*/ 38 h 752"/>
              <a:gd name="T14" fmla="*/ 277 w 749"/>
              <a:gd name="T15" fmla="*/ 10 h 752"/>
              <a:gd name="T16" fmla="*/ 312 w 749"/>
              <a:gd name="T17" fmla="*/ 5 h 752"/>
              <a:gd name="T18" fmla="*/ 355 w 749"/>
              <a:gd name="T19" fmla="*/ 27 h 752"/>
              <a:gd name="T20" fmla="*/ 417 w 749"/>
              <a:gd name="T21" fmla="*/ 73 h 752"/>
              <a:gd name="T22" fmla="*/ 536 w 749"/>
              <a:gd name="T23" fmla="*/ 167 h 752"/>
              <a:gd name="T24" fmla="*/ 608 w 749"/>
              <a:gd name="T25" fmla="*/ 227 h 752"/>
              <a:gd name="T26" fmla="*/ 667 w 749"/>
              <a:gd name="T27" fmla="*/ 272 h 752"/>
              <a:gd name="T28" fmla="*/ 692 w 749"/>
              <a:gd name="T29" fmla="*/ 292 h 752"/>
              <a:gd name="T30" fmla="*/ 729 w 749"/>
              <a:gd name="T31" fmla="*/ 324 h 752"/>
              <a:gd name="T32" fmla="*/ 747 w 749"/>
              <a:gd name="T33" fmla="*/ 371 h 752"/>
              <a:gd name="T34" fmla="*/ 716 w 749"/>
              <a:gd name="T35" fmla="*/ 422 h 752"/>
              <a:gd name="T36" fmla="*/ 683 w 749"/>
              <a:gd name="T37" fmla="*/ 447 h 752"/>
              <a:gd name="T38" fmla="*/ 616 w 749"/>
              <a:gd name="T39" fmla="*/ 506 h 752"/>
              <a:gd name="T40" fmla="*/ 520 w 749"/>
              <a:gd name="T41" fmla="*/ 596 h 752"/>
              <a:gd name="T42" fmla="*/ 503 w 749"/>
              <a:gd name="T43" fmla="*/ 612 h 752"/>
              <a:gd name="T44" fmla="*/ 442 w 749"/>
              <a:gd name="T45" fmla="*/ 667 h 752"/>
              <a:gd name="T46" fmla="*/ 394 w 749"/>
              <a:gd name="T47" fmla="*/ 712 h 752"/>
              <a:gd name="T48" fmla="*/ 377 w 749"/>
              <a:gd name="T49" fmla="*/ 729 h 752"/>
              <a:gd name="T50" fmla="*/ 324 w 749"/>
              <a:gd name="T51" fmla="*/ 747 h 752"/>
              <a:gd name="T52" fmla="*/ 242 w 749"/>
              <a:gd name="T53" fmla="*/ 712 h 752"/>
              <a:gd name="T54" fmla="*/ 198 w 749"/>
              <a:gd name="T55" fmla="*/ 658 h 752"/>
              <a:gd name="T56" fmla="*/ 191 w 749"/>
              <a:gd name="T57" fmla="*/ 611 h 752"/>
              <a:gd name="T58" fmla="*/ 200 w 749"/>
              <a:gd name="T59" fmla="*/ 598 h 752"/>
              <a:gd name="T60" fmla="*/ 275 w 749"/>
              <a:gd name="T61" fmla="*/ 523 h 752"/>
              <a:gd name="T62" fmla="*/ 275 w 749"/>
              <a:gd name="T63" fmla="*/ 520 h 752"/>
              <a:gd name="T64" fmla="*/ 273 w 749"/>
              <a:gd name="T65" fmla="*/ 517 h 752"/>
              <a:gd name="T66" fmla="*/ 265 w 749"/>
              <a:gd name="T67" fmla="*/ 516 h 752"/>
              <a:gd name="T68" fmla="*/ 113 w 749"/>
              <a:gd name="T69" fmla="*/ 517 h 752"/>
              <a:gd name="T70" fmla="*/ 85 w 749"/>
              <a:gd name="T71" fmla="*/ 520 h 752"/>
              <a:gd name="T72" fmla="*/ 38 w 749"/>
              <a:gd name="T73" fmla="*/ 515 h 752"/>
              <a:gd name="T74" fmla="*/ 20 w 749"/>
              <a:gd name="T75" fmla="*/ 505 h 752"/>
              <a:gd name="T76" fmla="*/ 13 w 749"/>
              <a:gd name="T77" fmla="*/ 496 h 752"/>
              <a:gd name="T78" fmla="*/ 11 w 749"/>
              <a:gd name="T79" fmla="*/ 480 h 752"/>
              <a:gd name="T80" fmla="*/ 7 w 749"/>
              <a:gd name="T81" fmla="*/ 451 h 752"/>
              <a:gd name="T82" fmla="*/ 4 w 749"/>
              <a:gd name="T83" fmla="*/ 427 h 752"/>
              <a:gd name="T84" fmla="*/ 1 w 749"/>
              <a:gd name="T85" fmla="*/ 309 h 752"/>
              <a:gd name="T86" fmla="*/ 6 w 749"/>
              <a:gd name="T87" fmla="*/ 268 h 752"/>
              <a:gd name="T88" fmla="*/ 37 w 749"/>
              <a:gd name="T89" fmla="*/ 245 h 752"/>
              <a:gd name="T90" fmla="*/ 127 w 749"/>
              <a:gd name="T91" fmla="*/ 238 h 752"/>
              <a:gd name="T92" fmla="*/ 240 w 749"/>
              <a:gd name="T93" fmla="*/ 228 h 752"/>
              <a:gd name="T94" fmla="*/ 244 w 749"/>
              <a:gd name="T95" fmla="*/ 223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9" h="752">
                <a:moveTo>
                  <a:pt x="244" y="223"/>
                </a:moveTo>
                <a:lnTo>
                  <a:pt x="244" y="223"/>
                </a:lnTo>
                <a:cubicBezTo>
                  <a:pt x="227" y="207"/>
                  <a:pt x="211" y="191"/>
                  <a:pt x="195" y="174"/>
                </a:cubicBezTo>
                <a:cubicBezTo>
                  <a:pt x="189" y="168"/>
                  <a:pt x="184" y="162"/>
                  <a:pt x="180" y="155"/>
                </a:cubicBezTo>
                <a:cubicBezTo>
                  <a:pt x="178" y="151"/>
                  <a:pt x="177" y="147"/>
                  <a:pt x="176" y="143"/>
                </a:cubicBezTo>
                <a:cubicBezTo>
                  <a:pt x="176" y="125"/>
                  <a:pt x="178" y="108"/>
                  <a:pt x="187" y="92"/>
                </a:cubicBezTo>
                <a:cubicBezTo>
                  <a:pt x="200" y="70"/>
                  <a:pt x="217" y="53"/>
                  <a:pt x="237" y="38"/>
                </a:cubicBezTo>
                <a:cubicBezTo>
                  <a:pt x="250" y="29"/>
                  <a:pt x="263" y="19"/>
                  <a:pt x="277" y="10"/>
                </a:cubicBezTo>
                <a:cubicBezTo>
                  <a:pt x="287" y="3"/>
                  <a:pt x="299" y="0"/>
                  <a:pt x="312" y="5"/>
                </a:cubicBezTo>
                <a:cubicBezTo>
                  <a:pt x="327" y="10"/>
                  <a:pt x="342" y="17"/>
                  <a:pt x="355" y="27"/>
                </a:cubicBezTo>
                <a:cubicBezTo>
                  <a:pt x="376" y="42"/>
                  <a:pt x="397" y="57"/>
                  <a:pt x="417" y="73"/>
                </a:cubicBezTo>
                <a:cubicBezTo>
                  <a:pt x="456" y="105"/>
                  <a:pt x="496" y="136"/>
                  <a:pt x="536" y="167"/>
                </a:cubicBezTo>
                <a:cubicBezTo>
                  <a:pt x="561" y="186"/>
                  <a:pt x="585" y="206"/>
                  <a:pt x="608" y="227"/>
                </a:cubicBezTo>
                <a:cubicBezTo>
                  <a:pt x="626" y="244"/>
                  <a:pt x="644" y="261"/>
                  <a:pt x="667" y="272"/>
                </a:cubicBezTo>
                <a:cubicBezTo>
                  <a:pt x="676" y="277"/>
                  <a:pt x="684" y="285"/>
                  <a:pt x="692" y="292"/>
                </a:cubicBezTo>
                <a:cubicBezTo>
                  <a:pt x="705" y="302"/>
                  <a:pt x="717" y="313"/>
                  <a:pt x="729" y="324"/>
                </a:cubicBezTo>
                <a:cubicBezTo>
                  <a:pt x="743" y="337"/>
                  <a:pt x="749" y="352"/>
                  <a:pt x="747" y="371"/>
                </a:cubicBezTo>
                <a:cubicBezTo>
                  <a:pt x="745" y="394"/>
                  <a:pt x="731" y="408"/>
                  <a:pt x="716" y="422"/>
                </a:cubicBezTo>
                <a:cubicBezTo>
                  <a:pt x="705" y="431"/>
                  <a:pt x="694" y="439"/>
                  <a:pt x="683" y="447"/>
                </a:cubicBezTo>
                <a:cubicBezTo>
                  <a:pt x="658" y="464"/>
                  <a:pt x="637" y="485"/>
                  <a:pt x="616" y="506"/>
                </a:cubicBezTo>
                <a:cubicBezTo>
                  <a:pt x="585" y="536"/>
                  <a:pt x="552" y="566"/>
                  <a:pt x="520" y="596"/>
                </a:cubicBezTo>
                <a:cubicBezTo>
                  <a:pt x="514" y="601"/>
                  <a:pt x="508" y="606"/>
                  <a:pt x="503" y="612"/>
                </a:cubicBezTo>
                <a:cubicBezTo>
                  <a:pt x="484" y="633"/>
                  <a:pt x="464" y="650"/>
                  <a:pt x="442" y="667"/>
                </a:cubicBezTo>
                <a:cubicBezTo>
                  <a:pt x="424" y="680"/>
                  <a:pt x="410" y="697"/>
                  <a:pt x="394" y="712"/>
                </a:cubicBezTo>
                <a:cubicBezTo>
                  <a:pt x="388" y="717"/>
                  <a:pt x="383" y="724"/>
                  <a:pt x="377" y="729"/>
                </a:cubicBezTo>
                <a:cubicBezTo>
                  <a:pt x="361" y="741"/>
                  <a:pt x="345" y="750"/>
                  <a:pt x="324" y="747"/>
                </a:cubicBezTo>
                <a:cubicBezTo>
                  <a:pt x="290" y="752"/>
                  <a:pt x="264" y="736"/>
                  <a:pt x="242" y="712"/>
                </a:cubicBezTo>
                <a:cubicBezTo>
                  <a:pt x="226" y="695"/>
                  <a:pt x="212" y="676"/>
                  <a:pt x="198" y="658"/>
                </a:cubicBezTo>
                <a:cubicBezTo>
                  <a:pt x="188" y="644"/>
                  <a:pt x="186" y="628"/>
                  <a:pt x="191" y="611"/>
                </a:cubicBezTo>
                <a:cubicBezTo>
                  <a:pt x="192" y="606"/>
                  <a:pt x="196" y="602"/>
                  <a:pt x="200" y="598"/>
                </a:cubicBezTo>
                <a:cubicBezTo>
                  <a:pt x="220" y="582"/>
                  <a:pt x="265" y="537"/>
                  <a:pt x="275" y="523"/>
                </a:cubicBezTo>
                <a:cubicBezTo>
                  <a:pt x="276" y="523"/>
                  <a:pt x="275" y="521"/>
                  <a:pt x="275" y="520"/>
                </a:cubicBezTo>
                <a:cubicBezTo>
                  <a:pt x="274" y="519"/>
                  <a:pt x="274" y="517"/>
                  <a:pt x="273" y="517"/>
                </a:cubicBezTo>
                <a:cubicBezTo>
                  <a:pt x="270" y="516"/>
                  <a:pt x="267" y="516"/>
                  <a:pt x="265" y="516"/>
                </a:cubicBezTo>
                <a:cubicBezTo>
                  <a:pt x="214" y="516"/>
                  <a:pt x="164" y="516"/>
                  <a:pt x="113" y="517"/>
                </a:cubicBezTo>
                <a:cubicBezTo>
                  <a:pt x="104" y="517"/>
                  <a:pt x="94" y="518"/>
                  <a:pt x="85" y="520"/>
                </a:cubicBezTo>
                <a:cubicBezTo>
                  <a:pt x="68" y="525"/>
                  <a:pt x="53" y="523"/>
                  <a:pt x="38" y="515"/>
                </a:cubicBezTo>
                <a:cubicBezTo>
                  <a:pt x="32" y="512"/>
                  <a:pt x="25" y="509"/>
                  <a:pt x="20" y="505"/>
                </a:cubicBezTo>
                <a:cubicBezTo>
                  <a:pt x="17" y="503"/>
                  <a:pt x="14" y="499"/>
                  <a:pt x="13" y="496"/>
                </a:cubicBezTo>
                <a:cubicBezTo>
                  <a:pt x="11" y="490"/>
                  <a:pt x="10" y="485"/>
                  <a:pt x="11" y="480"/>
                </a:cubicBezTo>
                <a:cubicBezTo>
                  <a:pt x="11" y="470"/>
                  <a:pt x="9" y="461"/>
                  <a:pt x="7" y="451"/>
                </a:cubicBezTo>
                <a:cubicBezTo>
                  <a:pt x="5" y="444"/>
                  <a:pt x="4" y="435"/>
                  <a:pt x="4" y="427"/>
                </a:cubicBezTo>
                <a:cubicBezTo>
                  <a:pt x="4" y="388"/>
                  <a:pt x="4" y="348"/>
                  <a:pt x="1" y="309"/>
                </a:cubicBezTo>
                <a:cubicBezTo>
                  <a:pt x="0" y="295"/>
                  <a:pt x="1" y="281"/>
                  <a:pt x="6" y="268"/>
                </a:cubicBezTo>
                <a:cubicBezTo>
                  <a:pt x="12" y="254"/>
                  <a:pt x="22" y="246"/>
                  <a:pt x="37" y="245"/>
                </a:cubicBezTo>
                <a:cubicBezTo>
                  <a:pt x="67" y="243"/>
                  <a:pt x="97" y="241"/>
                  <a:pt x="127" y="238"/>
                </a:cubicBezTo>
                <a:cubicBezTo>
                  <a:pt x="164" y="233"/>
                  <a:pt x="202" y="228"/>
                  <a:pt x="240" y="228"/>
                </a:cubicBezTo>
                <a:cubicBezTo>
                  <a:pt x="242" y="228"/>
                  <a:pt x="243" y="225"/>
                  <a:pt x="244" y="22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1" name="Freeform 154"/>
          <p:cNvSpPr>
            <a:spLocks noEditPoints="1"/>
          </p:cNvSpPr>
          <p:nvPr userDrawn="1"/>
        </p:nvSpPr>
        <p:spPr bwMode="auto">
          <a:xfrm>
            <a:off x="8777694" y="3802261"/>
            <a:ext cx="676275" cy="422275"/>
          </a:xfrm>
          <a:custGeom>
            <a:avLst/>
            <a:gdLst>
              <a:gd name="T0" fmla="*/ 773 w 1107"/>
              <a:gd name="T1" fmla="*/ 12 h 692"/>
              <a:gd name="T2" fmla="*/ 972 w 1107"/>
              <a:gd name="T3" fmla="*/ 201 h 692"/>
              <a:gd name="T4" fmla="*/ 1047 w 1107"/>
              <a:gd name="T5" fmla="*/ 276 h 692"/>
              <a:gd name="T6" fmla="*/ 1106 w 1107"/>
              <a:gd name="T7" fmla="*/ 340 h 692"/>
              <a:gd name="T8" fmla="*/ 1082 w 1107"/>
              <a:gd name="T9" fmla="*/ 407 h 692"/>
              <a:gd name="T10" fmla="*/ 899 w 1107"/>
              <a:gd name="T11" fmla="*/ 529 h 692"/>
              <a:gd name="T12" fmla="*/ 769 w 1107"/>
              <a:gd name="T13" fmla="*/ 606 h 692"/>
              <a:gd name="T14" fmla="*/ 699 w 1107"/>
              <a:gd name="T15" fmla="*/ 642 h 692"/>
              <a:gd name="T16" fmla="*/ 659 w 1107"/>
              <a:gd name="T17" fmla="*/ 581 h 692"/>
              <a:gd name="T18" fmla="*/ 657 w 1107"/>
              <a:gd name="T19" fmla="*/ 496 h 692"/>
              <a:gd name="T20" fmla="*/ 631 w 1107"/>
              <a:gd name="T21" fmla="*/ 484 h 692"/>
              <a:gd name="T22" fmla="*/ 533 w 1107"/>
              <a:gd name="T23" fmla="*/ 480 h 692"/>
              <a:gd name="T24" fmla="*/ 328 w 1107"/>
              <a:gd name="T25" fmla="*/ 490 h 692"/>
              <a:gd name="T26" fmla="*/ 205 w 1107"/>
              <a:gd name="T27" fmla="*/ 551 h 692"/>
              <a:gd name="T28" fmla="*/ 202 w 1107"/>
              <a:gd name="T29" fmla="*/ 610 h 692"/>
              <a:gd name="T30" fmla="*/ 175 w 1107"/>
              <a:gd name="T31" fmla="*/ 675 h 692"/>
              <a:gd name="T32" fmla="*/ 90 w 1107"/>
              <a:gd name="T33" fmla="*/ 639 h 692"/>
              <a:gd name="T34" fmla="*/ 28 w 1107"/>
              <a:gd name="T35" fmla="*/ 554 h 692"/>
              <a:gd name="T36" fmla="*/ 1 w 1107"/>
              <a:gd name="T37" fmla="*/ 367 h 692"/>
              <a:gd name="T38" fmla="*/ 103 w 1107"/>
              <a:gd name="T39" fmla="*/ 196 h 692"/>
              <a:gd name="T40" fmla="*/ 307 w 1107"/>
              <a:gd name="T41" fmla="*/ 152 h 692"/>
              <a:gd name="T42" fmla="*/ 438 w 1107"/>
              <a:gd name="T43" fmla="*/ 159 h 692"/>
              <a:gd name="T44" fmla="*/ 638 w 1107"/>
              <a:gd name="T45" fmla="*/ 156 h 692"/>
              <a:gd name="T46" fmla="*/ 666 w 1107"/>
              <a:gd name="T47" fmla="*/ 142 h 692"/>
              <a:gd name="T48" fmla="*/ 666 w 1107"/>
              <a:gd name="T49" fmla="*/ 40 h 692"/>
              <a:gd name="T50" fmla="*/ 715 w 1107"/>
              <a:gd name="T51" fmla="*/ 11 h 692"/>
              <a:gd name="T52" fmla="*/ 114 w 1107"/>
              <a:gd name="T53" fmla="*/ 543 h 692"/>
              <a:gd name="T54" fmla="*/ 125 w 1107"/>
              <a:gd name="T55" fmla="*/ 522 h 692"/>
              <a:gd name="T56" fmla="*/ 212 w 1107"/>
              <a:gd name="T57" fmla="*/ 442 h 692"/>
              <a:gd name="T58" fmla="*/ 352 w 1107"/>
              <a:gd name="T59" fmla="*/ 417 h 692"/>
              <a:gd name="T60" fmla="*/ 548 w 1107"/>
              <a:gd name="T61" fmla="*/ 410 h 692"/>
              <a:gd name="T62" fmla="*/ 687 w 1107"/>
              <a:gd name="T63" fmla="*/ 410 h 692"/>
              <a:gd name="T64" fmla="*/ 740 w 1107"/>
              <a:gd name="T65" fmla="*/ 489 h 692"/>
              <a:gd name="T66" fmla="*/ 749 w 1107"/>
              <a:gd name="T67" fmla="*/ 498 h 692"/>
              <a:gd name="T68" fmla="*/ 959 w 1107"/>
              <a:gd name="T69" fmla="*/ 372 h 692"/>
              <a:gd name="T70" fmla="*/ 982 w 1107"/>
              <a:gd name="T71" fmla="*/ 343 h 692"/>
              <a:gd name="T72" fmla="*/ 784 w 1107"/>
              <a:gd name="T73" fmla="*/ 148 h 692"/>
              <a:gd name="T74" fmla="*/ 751 w 1107"/>
              <a:gd name="T75" fmla="*/ 141 h 692"/>
              <a:gd name="T76" fmla="*/ 745 w 1107"/>
              <a:gd name="T77" fmla="*/ 219 h 692"/>
              <a:gd name="T78" fmla="*/ 691 w 1107"/>
              <a:gd name="T79" fmla="*/ 249 h 692"/>
              <a:gd name="T80" fmla="*/ 545 w 1107"/>
              <a:gd name="T81" fmla="*/ 240 h 692"/>
              <a:gd name="T82" fmla="*/ 349 w 1107"/>
              <a:gd name="T83" fmla="*/ 240 h 692"/>
              <a:gd name="T84" fmla="*/ 260 w 1107"/>
              <a:gd name="T85" fmla="*/ 231 h 692"/>
              <a:gd name="T86" fmla="*/ 115 w 1107"/>
              <a:gd name="T87" fmla="*/ 289 h 692"/>
              <a:gd name="T88" fmla="*/ 78 w 1107"/>
              <a:gd name="T89" fmla="*/ 444 h 692"/>
              <a:gd name="T90" fmla="*/ 114 w 1107"/>
              <a:gd name="T91" fmla="*/ 54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7" h="692">
                <a:moveTo>
                  <a:pt x="773" y="12"/>
                </a:moveTo>
                <a:lnTo>
                  <a:pt x="773" y="12"/>
                </a:lnTo>
                <a:cubicBezTo>
                  <a:pt x="786" y="30"/>
                  <a:pt x="802" y="45"/>
                  <a:pt x="818" y="59"/>
                </a:cubicBezTo>
                <a:cubicBezTo>
                  <a:pt x="871" y="104"/>
                  <a:pt x="925" y="149"/>
                  <a:pt x="972" y="201"/>
                </a:cubicBezTo>
                <a:cubicBezTo>
                  <a:pt x="990" y="221"/>
                  <a:pt x="1009" y="240"/>
                  <a:pt x="1029" y="260"/>
                </a:cubicBezTo>
                <a:cubicBezTo>
                  <a:pt x="1034" y="265"/>
                  <a:pt x="1040" y="272"/>
                  <a:pt x="1047" y="276"/>
                </a:cubicBezTo>
                <a:cubicBezTo>
                  <a:pt x="1065" y="286"/>
                  <a:pt x="1078" y="302"/>
                  <a:pt x="1094" y="315"/>
                </a:cubicBezTo>
                <a:cubicBezTo>
                  <a:pt x="1102" y="322"/>
                  <a:pt x="1105" y="330"/>
                  <a:pt x="1106" y="340"/>
                </a:cubicBezTo>
                <a:cubicBezTo>
                  <a:pt x="1107" y="356"/>
                  <a:pt x="1106" y="370"/>
                  <a:pt x="1099" y="384"/>
                </a:cubicBezTo>
                <a:cubicBezTo>
                  <a:pt x="1095" y="393"/>
                  <a:pt x="1090" y="401"/>
                  <a:pt x="1082" y="407"/>
                </a:cubicBezTo>
                <a:cubicBezTo>
                  <a:pt x="1031" y="450"/>
                  <a:pt x="975" y="487"/>
                  <a:pt x="917" y="520"/>
                </a:cubicBezTo>
                <a:cubicBezTo>
                  <a:pt x="911" y="524"/>
                  <a:pt x="905" y="527"/>
                  <a:pt x="899" y="529"/>
                </a:cubicBezTo>
                <a:cubicBezTo>
                  <a:pt x="865" y="543"/>
                  <a:pt x="833" y="562"/>
                  <a:pt x="802" y="582"/>
                </a:cubicBezTo>
                <a:cubicBezTo>
                  <a:pt x="790" y="589"/>
                  <a:pt x="779" y="597"/>
                  <a:pt x="769" y="606"/>
                </a:cubicBezTo>
                <a:cubicBezTo>
                  <a:pt x="755" y="617"/>
                  <a:pt x="741" y="627"/>
                  <a:pt x="726" y="637"/>
                </a:cubicBezTo>
                <a:cubicBezTo>
                  <a:pt x="718" y="644"/>
                  <a:pt x="709" y="643"/>
                  <a:pt x="699" y="642"/>
                </a:cubicBezTo>
                <a:cubicBezTo>
                  <a:pt x="682" y="641"/>
                  <a:pt x="672" y="631"/>
                  <a:pt x="665" y="617"/>
                </a:cubicBezTo>
                <a:cubicBezTo>
                  <a:pt x="659" y="606"/>
                  <a:pt x="655" y="593"/>
                  <a:pt x="659" y="581"/>
                </a:cubicBezTo>
                <a:cubicBezTo>
                  <a:pt x="664" y="562"/>
                  <a:pt x="662" y="544"/>
                  <a:pt x="659" y="525"/>
                </a:cubicBezTo>
                <a:cubicBezTo>
                  <a:pt x="657" y="515"/>
                  <a:pt x="657" y="506"/>
                  <a:pt x="657" y="496"/>
                </a:cubicBezTo>
                <a:cubicBezTo>
                  <a:pt x="656" y="489"/>
                  <a:pt x="651" y="485"/>
                  <a:pt x="643" y="484"/>
                </a:cubicBezTo>
                <a:cubicBezTo>
                  <a:pt x="639" y="484"/>
                  <a:pt x="635" y="484"/>
                  <a:pt x="631" y="484"/>
                </a:cubicBezTo>
                <a:cubicBezTo>
                  <a:pt x="602" y="484"/>
                  <a:pt x="573" y="485"/>
                  <a:pt x="545" y="480"/>
                </a:cubicBezTo>
                <a:cubicBezTo>
                  <a:pt x="541" y="479"/>
                  <a:pt x="537" y="479"/>
                  <a:pt x="533" y="480"/>
                </a:cubicBezTo>
                <a:cubicBezTo>
                  <a:pt x="485" y="482"/>
                  <a:pt x="437" y="481"/>
                  <a:pt x="390" y="487"/>
                </a:cubicBezTo>
                <a:cubicBezTo>
                  <a:pt x="369" y="489"/>
                  <a:pt x="349" y="488"/>
                  <a:pt x="328" y="490"/>
                </a:cubicBezTo>
                <a:cubicBezTo>
                  <a:pt x="291" y="494"/>
                  <a:pt x="257" y="505"/>
                  <a:pt x="225" y="526"/>
                </a:cubicBezTo>
                <a:cubicBezTo>
                  <a:pt x="216" y="532"/>
                  <a:pt x="208" y="540"/>
                  <a:pt x="205" y="551"/>
                </a:cubicBezTo>
                <a:cubicBezTo>
                  <a:pt x="201" y="564"/>
                  <a:pt x="197" y="577"/>
                  <a:pt x="194" y="590"/>
                </a:cubicBezTo>
                <a:cubicBezTo>
                  <a:pt x="197" y="597"/>
                  <a:pt x="199" y="604"/>
                  <a:pt x="202" y="610"/>
                </a:cubicBezTo>
                <a:cubicBezTo>
                  <a:pt x="211" y="630"/>
                  <a:pt x="205" y="647"/>
                  <a:pt x="190" y="661"/>
                </a:cubicBezTo>
                <a:cubicBezTo>
                  <a:pt x="185" y="666"/>
                  <a:pt x="180" y="671"/>
                  <a:pt x="175" y="675"/>
                </a:cubicBezTo>
                <a:cubicBezTo>
                  <a:pt x="155" y="691"/>
                  <a:pt x="145" y="692"/>
                  <a:pt x="124" y="675"/>
                </a:cubicBezTo>
                <a:cubicBezTo>
                  <a:pt x="111" y="665"/>
                  <a:pt x="101" y="651"/>
                  <a:pt x="90" y="639"/>
                </a:cubicBezTo>
                <a:cubicBezTo>
                  <a:pt x="87" y="635"/>
                  <a:pt x="85" y="629"/>
                  <a:pt x="81" y="626"/>
                </a:cubicBezTo>
                <a:cubicBezTo>
                  <a:pt x="59" y="605"/>
                  <a:pt x="44" y="579"/>
                  <a:pt x="28" y="554"/>
                </a:cubicBezTo>
                <a:cubicBezTo>
                  <a:pt x="9" y="524"/>
                  <a:pt x="0" y="491"/>
                  <a:pt x="1" y="457"/>
                </a:cubicBezTo>
                <a:cubicBezTo>
                  <a:pt x="2" y="427"/>
                  <a:pt x="1" y="397"/>
                  <a:pt x="1" y="367"/>
                </a:cubicBezTo>
                <a:cubicBezTo>
                  <a:pt x="2" y="327"/>
                  <a:pt x="15" y="292"/>
                  <a:pt x="35" y="259"/>
                </a:cubicBezTo>
                <a:cubicBezTo>
                  <a:pt x="52" y="231"/>
                  <a:pt x="76" y="212"/>
                  <a:pt x="103" y="196"/>
                </a:cubicBezTo>
                <a:cubicBezTo>
                  <a:pt x="157" y="163"/>
                  <a:pt x="216" y="149"/>
                  <a:pt x="279" y="149"/>
                </a:cubicBezTo>
                <a:cubicBezTo>
                  <a:pt x="288" y="149"/>
                  <a:pt x="298" y="150"/>
                  <a:pt x="307" y="152"/>
                </a:cubicBezTo>
                <a:cubicBezTo>
                  <a:pt x="330" y="157"/>
                  <a:pt x="353" y="157"/>
                  <a:pt x="376" y="158"/>
                </a:cubicBezTo>
                <a:cubicBezTo>
                  <a:pt x="397" y="158"/>
                  <a:pt x="417" y="158"/>
                  <a:pt x="438" y="159"/>
                </a:cubicBezTo>
                <a:cubicBezTo>
                  <a:pt x="468" y="161"/>
                  <a:pt x="498" y="160"/>
                  <a:pt x="528" y="158"/>
                </a:cubicBezTo>
                <a:cubicBezTo>
                  <a:pt x="564" y="154"/>
                  <a:pt x="601" y="156"/>
                  <a:pt x="638" y="156"/>
                </a:cubicBezTo>
                <a:cubicBezTo>
                  <a:pt x="642" y="156"/>
                  <a:pt x="646" y="156"/>
                  <a:pt x="650" y="156"/>
                </a:cubicBezTo>
                <a:cubicBezTo>
                  <a:pt x="660" y="156"/>
                  <a:pt x="666" y="151"/>
                  <a:pt x="666" y="142"/>
                </a:cubicBezTo>
                <a:cubicBezTo>
                  <a:pt x="666" y="118"/>
                  <a:pt x="666" y="93"/>
                  <a:pt x="665" y="69"/>
                </a:cubicBezTo>
                <a:cubicBezTo>
                  <a:pt x="665" y="59"/>
                  <a:pt x="665" y="50"/>
                  <a:pt x="666" y="40"/>
                </a:cubicBezTo>
                <a:cubicBezTo>
                  <a:pt x="669" y="22"/>
                  <a:pt x="680" y="12"/>
                  <a:pt x="700" y="13"/>
                </a:cubicBezTo>
                <a:cubicBezTo>
                  <a:pt x="705" y="13"/>
                  <a:pt x="710" y="15"/>
                  <a:pt x="715" y="11"/>
                </a:cubicBezTo>
                <a:cubicBezTo>
                  <a:pt x="733" y="0"/>
                  <a:pt x="751" y="1"/>
                  <a:pt x="773" y="12"/>
                </a:cubicBezTo>
                <a:close/>
                <a:moveTo>
                  <a:pt x="114" y="543"/>
                </a:moveTo>
                <a:lnTo>
                  <a:pt x="114" y="543"/>
                </a:lnTo>
                <a:cubicBezTo>
                  <a:pt x="122" y="538"/>
                  <a:pt x="123" y="530"/>
                  <a:pt x="125" y="522"/>
                </a:cubicBezTo>
                <a:cubicBezTo>
                  <a:pt x="131" y="503"/>
                  <a:pt x="140" y="486"/>
                  <a:pt x="155" y="474"/>
                </a:cubicBezTo>
                <a:cubicBezTo>
                  <a:pt x="173" y="462"/>
                  <a:pt x="191" y="449"/>
                  <a:pt x="212" y="442"/>
                </a:cubicBezTo>
                <a:cubicBezTo>
                  <a:pt x="252" y="428"/>
                  <a:pt x="292" y="414"/>
                  <a:pt x="335" y="418"/>
                </a:cubicBezTo>
                <a:cubicBezTo>
                  <a:pt x="341" y="418"/>
                  <a:pt x="346" y="417"/>
                  <a:pt x="352" y="417"/>
                </a:cubicBezTo>
                <a:cubicBezTo>
                  <a:pt x="375" y="414"/>
                  <a:pt x="398" y="411"/>
                  <a:pt x="421" y="410"/>
                </a:cubicBezTo>
                <a:cubicBezTo>
                  <a:pt x="463" y="409"/>
                  <a:pt x="505" y="408"/>
                  <a:pt x="548" y="410"/>
                </a:cubicBezTo>
                <a:cubicBezTo>
                  <a:pt x="583" y="411"/>
                  <a:pt x="618" y="411"/>
                  <a:pt x="654" y="410"/>
                </a:cubicBezTo>
                <a:cubicBezTo>
                  <a:pt x="665" y="410"/>
                  <a:pt x="676" y="410"/>
                  <a:pt x="687" y="410"/>
                </a:cubicBezTo>
                <a:cubicBezTo>
                  <a:pt x="707" y="410"/>
                  <a:pt x="720" y="420"/>
                  <a:pt x="728" y="438"/>
                </a:cubicBezTo>
                <a:cubicBezTo>
                  <a:pt x="736" y="454"/>
                  <a:pt x="743" y="470"/>
                  <a:pt x="740" y="489"/>
                </a:cubicBezTo>
                <a:cubicBezTo>
                  <a:pt x="740" y="490"/>
                  <a:pt x="740" y="491"/>
                  <a:pt x="740" y="493"/>
                </a:cubicBezTo>
                <a:cubicBezTo>
                  <a:pt x="741" y="496"/>
                  <a:pt x="746" y="500"/>
                  <a:pt x="749" y="498"/>
                </a:cubicBezTo>
                <a:cubicBezTo>
                  <a:pt x="769" y="486"/>
                  <a:pt x="789" y="474"/>
                  <a:pt x="809" y="463"/>
                </a:cubicBezTo>
                <a:cubicBezTo>
                  <a:pt x="861" y="436"/>
                  <a:pt x="910" y="404"/>
                  <a:pt x="959" y="372"/>
                </a:cubicBezTo>
                <a:cubicBezTo>
                  <a:pt x="967" y="366"/>
                  <a:pt x="974" y="360"/>
                  <a:pt x="982" y="354"/>
                </a:cubicBezTo>
                <a:cubicBezTo>
                  <a:pt x="985" y="351"/>
                  <a:pt x="985" y="346"/>
                  <a:pt x="982" y="343"/>
                </a:cubicBezTo>
                <a:cubicBezTo>
                  <a:pt x="960" y="319"/>
                  <a:pt x="938" y="294"/>
                  <a:pt x="916" y="271"/>
                </a:cubicBezTo>
                <a:cubicBezTo>
                  <a:pt x="874" y="227"/>
                  <a:pt x="829" y="187"/>
                  <a:pt x="784" y="148"/>
                </a:cubicBezTo>
                <a:cubicBezTo>
                  <a:pt x="777" y="143"/>
                  <a:pt x="770" y="139"/>
                  <a:pt x="763" y="134"/>
                </a:cubicBezTo>
                <a:cubicBezTo>
                  <a:pt x="759" y="132"/>
                  <a:pt x="751" y="136"/>
                  <a:pt x="751" y="141"/>
                </a:cubicBezTo>
                <a:cubicBezTo>
                  <a:pt x="750" y="159"/>
                  <a:pt x="750" y="177"/>
                  <a:pt x="749" y="194"/>
                </a:cubicBezTo>
                <a:cubicBezTo>
                  <a:pt x="748" y="202"/>
                  <a:pt x="747" y="211"/>
                  <a:pt x="745" y="219"/>
                </a:cubicBezTo>
                <a:cubicBezTo>
                  <a:pt x="740" y="234"/>
                  <a:pt x="731" y="245"/>
                  <a:pt x="715" y="249"/>
                </a:cubicBezTo>
                <a:cubicBezTo>
                  <a:pt x="707" y="251"/>
                  <a:pt x="699" y="252"/>
                  <a:pt x="691" y="249"/>
                </a:cubicBezTo>
                <a:cubicBezTo>
                  <a:pt x="680" y="246"/>
                  <a:pt x="670" y="241"/>
                  <a:pt x="659" y="240"/>
                </a:cubicBezTo>
                <a:cubicBezTo>
                  <a:pt x="621" y="237"/>
                  <a:pt x="583" y="237"/>
                  <a:pt x="545" y="240"/>
                </a:cubicBezTo>
                <a:cubicBezTo>
                  <a:pt x="537" y="241"/>
                  <a:pt x="529" y="242"/>
                  <a:pt x="521" y="242"/>
                </a:cubicBezTo>
                <a:cubicBezTo>
                  <a:pt x="463" y="245"/>
                  <a:pt x="406" y="240"/>
                  <a:pt x="349" y="240"/>
                </a:cubicBezTo>
                <a:cubicBezTo>
                  <a:pt x="332" y="241"/>
                  <a:pt x="314" y="236"/>
                  <a:pt x="296" y="234"/>
                </a:cubicBezTo>
                <a:cubicBezTo>
                  <a:pt x="284" y="232"/>
                  <a:pt x="272" y="230"/>
                  <a:pt x="260" y="231"/>
                </a:cubicBezTo>
                <a:cubicBezTo>
                  <a:pt x="216" y="234"/>
                  <a:pt x="174" y="247"/>
                  <a:pt x="136" y="270"/>
                </a:cubicBezTo>
                <a:cubicBezTo>
                  <a:pt x="128" y="275"/>
                  <a:pt x="121" y="282"/>
                  <a:pt x="115" y="289"/>
                </a:cubicBezTo>
                <a:cubicBezTo>
                  <a:pt x="90" y="323"/>
                  <a:pt x="74" y="360"/>
                  <a:pt x="77" y="403"/>
                </a:cubicBezTo>
                <a:cubicBezTo>
                  <a:pt x="78" y="416"/>
                  <a:pt x="78" y="430"/>
                  <a:pt x="78" y="444"/>
                </a:cubicBezTo>
                <a:cubicBezTo>
                  <a:pt x="77" y="460"/>
                  <a:pt x="81" y="476"/>
                  <a:pt x="84" y="492"/>
                </a:cubicBezTo>
                <a:cubicBezTo>
                  <a:pt x="89" y="512"/>
                  <a:pt x="97" y="527"/>
                  <a:pt x="114" y="54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2" name="Freeform 155"/>
          <p:cNvSpPr>
            <a:spLocks noEditPoints="1"/>
          </p:cNvSpPr>
          <p:nvPr userDrawn="1"/>
        </p:nvSpPr>
        <p:spPr bwMode="auto">
          <a:xfrm>
            <a:off x="219407" y="153129"/>
            <a:ext cx="550863" cy="541338"/>
          </a:xfrm>
          <a:custGeom>
            <a:avLst/>
            <a:gdLst>
              <a:gd name="T0" fmla="*/ 1 w 900"/>
              <a:gd name="T1" fmla="*/ 244 h 886"/>
              <a:gd name="T2" fmla="*/ 12 w 900"/>
              <a:gd name="T3" fmla="*/ 166 h 886"/>
              <a:gd name="T4" fmla="*/ 152 w 900"/>
              <a:gd name="T5" fmla="*/ 17 h 886"/>
              <a:gd name="T6" fmla="*/ 191 w 900"/>
              <a:gd name="T7" fmla="*/ 9 h 886"/>
              <a:gd name="T8" fmla="*/ 336 w 900"/>
              <a:gd name="T9" fmla="*/ 23 h 886"/>
              <a:gd name="T10" fmla="*/ 418 w 900"/>
              <a:gd name="T11" fmla="*/ 83 h 886"/>
              <a:gd name="T12" fmla="*/ 557 w 900"/>
              <a:gd name="T13" fmla="*/ 215 h 886"/>
              <a:gd name="T14" fmla="*/ 601 w 900"/>
              <a:gd name="T15" fmla="*/ 259 h 886"/>
              <a:gd name="T16" fmla="*/ 687 w 900"/>
              <a:gd name="T17" fmla="*/ 339 h 886"/>
              <a:gd name="T18" fmla="*/ 803 w 900"/>
              <a:gd name="T19" fmla="*/ 455 h 886"/>
              <a:gd name="T20" fmla="*/ 830 w 900"/>
              <a:gd name="T21" fmla="*/ 565 h 886"/>
              <a:gd name="T22" fmla="*/ 866 w 900"/>
              <a:gd name="T23" fmla="*/ 699 h 886"/>
              <a:gd name="T24" fmla="*/ 890 w 900"/>
              <a:gd name="T25" fmla="*/ 794 h 886"/>
              <a:gd name="T26" fmla="*/ 889 w 900"/>
              <a:gd name="T27" fmla="*/ 864 h 886"/>
              <a:gd name="T28" fmla="*/ 851 w 900"/>
              <a:gd name="T29" fmla="*/ 881 h 886"/>
              <a:gd name="T30" fmla="*/ 700 w 900"/>
              <a:gd name="T31" fmla="*/ 845 h 886"/>
              <a:gd name="T32" fmla="*/ 637 w 900"/>
              <a:gd name="T33" fmla="*/ 831 h 886"/>
              <a:gd name="T34" fmla="*/ 563 w 900"/>
              <a:gd name="T35" fmla="*/ 810 h 886"/>
              <a:gd name="T36" fmla="*/ 516 w 900"/>
              <a:gd name="T37" fmla="*/ 811 h 886"/>
              <a:gd name="T38" fmla="*/ 387 w 900"/>
              <a:gd name="T39" fmla="*/ 710 h 886"/>
              <a:gd name="T40" fmla="*/ 328 w 900"/>
              <a:gd name="T41" fmla="*/ 654 h 886"/>
              <a:gd name="T42" fmla="*/ 233 w 900"/>
              <a:gd name="T43" fmla="*/ 565 h 886"/>
              <a:gd name="T44" fmla="*/ 96 w 900"/>
              <a:gd name="T45" fmla="*/ 442 h 886"/>
              <a:gd name="T46" fmla="*/ 39 w 900"/>
              <a:gd name="T47" fmla="*/ 383 h 886"/>
              <a:gd name="T48" fmla="*/ 7 w 900"/>
              <a:gd name="T49" fmla="*/ 318 h 886"/>
              <a:gd name="T50" fmla="*/ 262 w 900"/>
              <a:gd name="T51" fmla="*/ 103 h 886"/>
              <a:gd name="T52" fmla="*/ 265 w 900"/>
              <a:gd name="T53" fmla="*/ 113 h 886"/>
              <a:gd name="T54" fmla="*/ 362 w 900"/>
              <a:gd name="T55" fmla="*/ 207 h 886"/>
              <a:gd name="T56" fmla="*/ 506 w 900"/>
              <a:gd name="T57" fmla="*/ 348 h 886"/>
              <a:gd name="T58" fmla="*/ 650 w 900"/>
              <a:gd name="T59" fmla="*/ 493 h 886"/>
              <a:gd name="T60" fmla="*/ 651 w 900"/>
              <a:gd name="T61" fmla="*/ 548 h 886"/>
              <a:gd name="T62" fmla="*/ 586 w 900"/>
              <a:gd name="T63" fmla="*/ 519 h 886"/>
              <a:gd name="T64" fmla="*/ 520 w 900"/>
              <a:gd name="T65" fmla="*/ 458 h 886"/>
              <a:gd name="T66" fmla="*/ 453 w 900"/>
              <a:gd name="T67" fmla="*/ 386 h 886"/>
              <a:gd name="T68" fmla="*/ 397 w 900"/>
              <a:gd name="T69" fmla="*/ 327 h 886"/>
              <a:gd name="T70" fmla="*/ 313 w 900"/>
              <a:gd name="T71" fmla="*/ 248 h 886"/>
              <a:gd name="T72" fmla="*/ 173 w 900"/>
              <a:gd name="T73" fmla="*/ 129 h 886"/>
              <a:gd name="T74" fmla="*/ 131 w 900"/>
              <a:gd name="T75" fmla="*/ 161 h 886"/>
              <a:gd name="T76" fmla="*/ 176 w 900"/>
              <a:gd name="T77" fmla="*/ 226 h 886"/>
              <a:gd name="T78" fmla="*/ 300 w 900"/>
              <a:gd name="T79" fmla="*/ 339 h 886"/>
              <a:gd name="T80" fmla="*/ 446 w 900"/>
              <a:gd name="T81" fmla="*/ 476 h 886"/>
              <a:gd name="T82" fmla="*/ 508 w 900"/>
              <a:gd name="T83" fmla="*/ 530 h 886"/>
              <a:gd name="T84" fmla="*/ 574 w 900"/>
              <a:gd name="T85" fmla="*/ 590 h 886"/>
              <a:gd name="T86" fmla="*/ 568 w 900"/>
              <a:gd name="T87" fmla="*/ 652 h 886"/>
              <a:gd name="T88" fmla="*/ 457 w 900"/>
              <a:gd name="T89" fmla="*/ 586 h 886"/>
              <a:gd name="T90" fmla="*/ 400 w 900"/>
              <a:gd name="T91" fmla="*/ 534 h 886"/>
              <a:gd name="T92" fmla="*/ 288 w 900"/>
              <a:gd name="T93" fmla="*/ 431 h 886"/>
              <a:gd name="T94" fmla="*/ 185 w 900"/>
              <a:gd name="T95" fmla="*/ 338 h 886"/>
              <a:gd name="T96" fmla="*/ 102 w 900"/>
              <a:gd name="T97" fmla="*/ 271 h 886"/>
              <a:gd name="T98" fmla="*/ 87 w 900"/>
              <a:gd name="T99" fmla="*/ 315 h 886"/>
              <a:gd name="T100" fmla="*/ 198 w 900"/>
              <a:gd name="T101" fmla="*/ 424 h 886"/>
              <a:gd name="T102" fmla="*/ 385 w 900"/>
              <a:gd name="T103" fmla="*/ 590 h 886"/>
              <a:gd name="T104" fmla="*/ 520 w 900"/>
              <a:gd name="T105" fmla="*/ 709 h 886"/>
              <a:gd name="T106" fmla="*/ 635 w 900"/>
              <a:gd name="T107" fmla="*/ 747 h 886"/>
              <a:gd name="T108" fmla="*/ 684 w 900"/>
              <a:gd name="T109" fmla="*/ 747 h 886"/>
              <a:gd name="T110" fmla="*/ 767 w 900"/>
              <a:gd name="T111" fmla="*/ 638 h 886"/>
              <a:gd name="T112" fmla="*/ 755 w 900"/>
              <a:gd name="T113" fmla="*/ 562 h 886"/>
              <a:gd name="T114" fmla="*/ 732 w 900"/>
              <a:gd name="T115" fmla="*/ 489 h 886"/>
              <a:gd name="T116" fmla="*/ 617 w 900"/>
              <a:gd name="T117" fmla="*/ 373 h 886"/>
              <a:gd name="T118" fmla="*/ 557 w 900"/>
              <a:gd name="T119" fmla="*/ 318 h 886"/>
              <a:gd name="T120" fmla="*/ 392 w 900"/>
              <a:gd name="T121" fmla="*/ 158 h 886"/>
              <a:gd name="T122" fmla="*/ 355 w 900"/>
              <a:gd name="T123" fmla="*/ 127 h 886"/>
              <a:gd name="T124" fmla="*/ 262 w 900"/>
              <a:gd name="T125" fmla="*/ 103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0" h="886">
                <a:moveTo>
                  <a:pt x="1" y="244"/>
                </a:moveTo>
                <a:lnTo>
                  <a:pt x="1" y="244"/>
                </a:lnTo>
                <a:cubicBezTo>
                  <a:pt x="1" y="223"/>
                  <a:pt x="2" y="209"/>
                  <a:pt x="1" y="196"/>
                </a:cubicBezTo>
                <a:cubicBezTo>
                  <a:pt x="0" y="184"/>
                  <a:pt x="4" y="174"/>
                  <a:pt x="12" y="166"/>
                </a:cubicBezTo>
                <a:cubicBezTo>
                  <a:pt x="47" y="126"/>
                  <a:pt x="82" y="86"/>
                  <a:pt x="118" y="46"/>
                </a:cubicBezTo>
                <a:cubicBezTo>
                  <a:pt x="128" y="35"/>
                  <a:pt x="141" y="27"/>
                  <a:pt x="152" y="17"/>
                </a:cubicBezTo>
                <a:cubicBezTo>
                  <a:pt x="162" y="9"/>
                  <a:pt x="173" y="5"/>
                  <a:pt x="186" y="8"/>
                </a:cubicBezTo>
                <a:cubicBezTo>
                  <a:pt x="188" y="8"/>
                  <a:pt x="189" y="9"/>
                  <a:pt x="191" y="9"/>
                </a:cubicBezTo>
                <a:cubicBezTo>
                  <a:pt x="235" y="0"/>
                  <a:pt x="277" y="15"/>
                  <a:pt x="320" y="18"/>
                </a:cubicBezTo>
                <a:cubicBezTo>
                  <a:pt x="326" y="19"/>
                  <a:pt x="331" y="21"/>
                  <a:pt x="336" y="23"/>
                </a:cubicBezTo>
                <a:cubicBezTo>
                  <a:pt x="349" y="30"/>
                  <a:pt x="363" y="36"/>
                  <a:pt x="375" y="45"/>
                </a:cubicBezTo>
                <a:cubicBezTo>
                  <a:pt x="390" y="57"/>
                  <a:pt x="404" y="70"/>
                  <a:pt x="418" y="83"/>
                </a:cubicBezTo>
                <a:cubicBezTo>
                  <a:pt x="435" y="100"/>
                  <a:pt x="453" y="118"/>
                  <a:pt x="470" y="135"/>
                </a:cubicBezTo>
                <a:cubicBezTo>
                  <a:pt x="497" y="164"/>
                  <a:pt x="529" y="187"/>
                  <a:pt x="557" y="215"/>
                </a:cubicBezTo>
                <a:cubicBezTo>
                  <a:pt x="570" y="228"/>
                  <a:pt x="582" y="240"/>
                  <a:pt x="595" y="253"/>
                </a:cubicBezTo>
                <a:cubicBezTo>
                  <a:pt x="597" y="255"/>
                  <a:pt x="599" y="257"/>
                  <a:pt x="601" y="259"/>
                </a:cubicBezTo>
                <a:cubicBezTo>
                  <a:pt x="616" y="272"/>
                  <a:pt x="632" y="285"/>
                  <a:pt x="647" y="299"/>
                </a:cubicBezTo>
                <a:cubicBezTo>
                  <a:pt x="661" y="312"/>
                  <a:pt x="673" y="327"/>
                  <a:pt x="687" y="339"/>
                </a:cubicBezTo>
                <a:cubicBezTo>
                  <a:pt x="717" y="366"/>
                  <a:pt x="746" y="393"/>
                  <a:pt x="775" y="420"/>
                </a:cubicBezTo>
                <a:cubicBezTo>
                  <a:pt x="786" y="430"/>
                  <a:pt x="795" y="442"/>
                  <a:pt x="803" y="455"/>
                </a:cubicBezTo>
                <a:cubicBezTo>
                  <a:pt x="809" y="466"/>
                  <a:pt x="814" y="477"/>
                  <a:pt x="817" y="489"/>
                </a:cubicBezTo>
                <a:cubicBezTo>
                  <a:pt x="822" y="514"/>
                  <a:pt x="828" y="539"/>
                  <a:pt x="830" y="565"/>
                </a:cubicBezTo>
                <a:cubicBezTo>
                  <a:pt x="832" y="586"/>
                  <a:pt x="837" y="606"/>
                  <a:pt x="843" y="625"/>
                </a:cubicBezTo>
                <a:cubicBezTo>
                  <a:pt x="851" y="650"/>
                  <a:pt x="859" y="675"/>
                  <a:pt x="866" y="699"/>
                </a:cubicBezTo>
                <a:cubicBezTo>
                  <a:pt x="868" y="705"/>
                  <a:pt x="869" y="710"/>
                  <a:pt x="870" y="715"/>
                </a:cubicBezTo>
                <a:cubicBezTo>
                  <a:pt x="873" y="743"/>
                  <a:pt x="879" y="769"/>
                  <a:pt x="890" y="794"/>
                </a:cubicBezTo>
                <a:cubicBezTo>
                  <a:pt x="896" y="807"/>
                  <a:pt x="897" y="821"/>
                  <a:pt x="899" y="834"/>
                </a:cubicBezTo>
                <a:cubicBezTo>
                  <a:pt x="900" y="846"/>
                  <a:pt x="897" y="856"/>
                  <a:pt x="889" y="864"/>
                </a:cubicBezTo>
                <a:cubicBezTo>
                  <a:pt x="885" y="868"/>
                  <a:pt x="882" y="873"/>
                  <a:pt x="877" y="876"/>
                </a:cubicBezTo>
                <a:cubicBezTo>
                  <a:pt x="870" y="882"/>
                  <a:pt x="860" y="886"/>
                  <a:pt x="851" y="881"/>
                </a:cubicBezTo>
                <a:cubicBezTo>
                  <a:pt x="829" y="869"/>
                  <a:pt x="804" y="867"/>
                  <a:pt x="780" y="863"/>
                </a:cubicBezTo>
                <a:cubicBezTo>
                  <a:pt x="753" y="858"/>
                  <a:pt x="726" y="853"/>
                  <a:pt x="700" y="845"/>
                </a:cubicBezTo>
                <a:cubicBezTo>
                  <a:pt x="687" y="841"/>
                  <a:pt x="674" y="838"/>
                  <a:pt x="660" y="837"/>
                </a:cubicBezTo>
                <a:cubicBezTo>
                  <a:pt x="652" y="836"/>
                  <a:pt x="644" y="834"/>
                  <a:pt x="637" y="831"/>
                </a:cubicBezTo>
                <a:cubicBezTo>
                  <a:pt x="617" y="820"/>
                  <a:pt x="597" y="813"/>
                  <a:pt x="574" y="813"/>
                </a:cubicBezTo>
                <a:cubicBezTo>
                  <a:pt x="570" y="813"/>
                  <a:pt x="566" y="811"/>
                  <a:pt x="563" y="810"/>
                </a:cubicBezTo>
                <a:cubicBezTo>
                  <a:pt x="554" y="806"/>
                  <a:pt x="547" y="808"/>
                  <a:pt x="539" y="812"/>
                </a:cubicBezTo>
                <a:cubicBezTo>
                  <a:pt x="531" y="816"/>
                  <a:pt x="523" y="816"/>
                  <a:pt x="516" y="811"/>
                </a:cubicBezTo>
                <a:cubicBezTo>
                  <a:pt x="501" y="799"/>
                  <a:pt x="485" y="788"/>
                  <a:pt x="470" y="777"/>
                </a:cubicBezTo>
                <a:cubicBezTo>
                  <a:pt x="441" y="756"/>
                  <a:pt x="416" y="731"/>
                  <a:pt x="387" y="710"/>
                </a:cubicBezTo>
                <a:cubicBezTo>
                  <a:pt x="381" y="706"/>
                  <a:pt x="377" y="698"/>
                  <a:pt x="371" y="692"/>
                </a:cubicBezTo>
                <a:cubicBezTo>
                  <a:pt x="357" y="679"/>
                  <a:pt x="343" y="666"/>
                  <a:pt x="328" y="654"/>
                </a:cubicBezTo>
                <a:cubicBezTo>
                  <a:pt x="311" y="640"/>
                  <a:pt x="295" y="626"/>
                  <a:pt x="281" y="609"/>
                </a:cubicBezTo>
                <a:cubicBezTo>
                  <a:pt x="267" y="593"/>
                  <a:pt x="251" y="577"/>
                  <a:pt x="233" y="565"/>
                </a:cubicBezTo>
                <a:cubicBezTo>
                  <a:pt x="222" y="559"/>
                  <a:pt x="212" y="551"/>
                  <a:pt x="204" y="542"/>
                </a:cubicBezTo>
                <a:cubicBezTo>
                  <a:pt x="171" y="505"/>
                  <a:pt x="130" y="477"/>
                  <a:pt x="96" y="442"/>
                </a:cubicBezTo>
                <a:cubicBezTo>
                  <a:pt x="91" y="436"/>
                  <a:pt x="83" y="432"/>
                  <a:pt x="78" y="426"/>
                </a:cubicBezTo>
                <a:cubicBezTo>
                  <a:pt x="64" y="412"/>
                  <a:pt x="51" y="399"/>
                  <a:pt x="39" y="383"/>
                </a:cubicBezTo>
                <a:cubicBezTo>
                  <a:pt x="29" y="369"/>
                  <a:pt x="20" y="354"/>
                  <a:pt x="12" y="338"/>
                </a:cubicBezTo>
                <a:cubicBezTo>
                  <a:pt x="9" y="332"/>
                  <a:pt x="8" y="325"/>
                  <a:pt x="7" y="318"/>
                </a:cubicBezTo>
                <a:cubicBezTo>
                  <a:pt x="5" y="291"/>
                  <a:pt x="3" y="264"/>
                  <a:pt x="1" y="244"/>
                </a:cubicBezTo>
                <a:close/>
                <a:moveTo>
                  <a:pt x="262" y="103"/>
                </a:moveTo>
                <a:lnTo>
                  <a:pt x="262" y="103"/>
                </a:lnTo>
                <a:cubicBezTo>
                  <a:pt x="263" y="106"/>
                  <a:pt x="263" y="111"/>
                  <a:pt x="265" y="113"/>
                </a:cubicBezTo>
                <a:cubicBezTo>
                  <a:pt x="290" y="137"/>
                  <a:pt x="315" y="160"/>
                  <a:pt x="340" y="184"/>
                </a:cubicBezTo>
                <a:cubicBezTo>
                  <a:pt x="347" y="192"/>
                  <a:pt x="355" y="199"/>
                  <a:pt x="362" y="207"/>
                </a:cubicBezTo>
                <a:cubicBezTo>
                  <a:pt x="396" y="245"/>
                  <a:pt x="433" y="279"/>
                  <a:pt x="471" y="313"/>
                </a:cubicBezTo>
                <a:cubicBezTo>
                  <a:pt x="483" y="324"/>
                  <a:pt x="495" y="336"/>
                  <a:pt x="506" y="348"/>
                </a:cubicBezTo>
                <a:cubicBezTo>
                  <a:pt x="531" y="376"/>
                  <a:pt x="557" y="404"/>
                  <a:pt x="584" y="432"/>
                </a:cubicBezTo>
                <a:cubicBezTo>
                  <a:pt x="605" y="453"/>
                  <a:pt x="628" y="473"/>
                  <a:pt x="650" y="493"/>
                </a:cubicBezTo>
                <a:cubicBezTo>
                  <a:pt x="666" y="507"/>
                  <a:pt x="662" y="530"/>
                  <a:pt x="654" y="545"/>
                </a:cubicBezTo>
                <a:cubicBezTo>
                  <a:pt x="653" y="546"/>
                  <a:pt x="652" y="547"/>
                  <a:pt x="651" y="548"/>
                </a:cubicBezTo>
                <a:cubicBezTo>
                  <a:pt x="643" y="553"/>
                  <a:pt x="624" y="555"/>
                  <a:pt x="620" y="548"/>
                </a:cubicBezTo>
                <a:cubicBezTo>
                  <a:pt x="611" y="536"/>
                  <a:pt x="595" y="532"/>
                  <a:pt x="586" y="519"/>
                </a:cubicBezTo>
                <a:cubicBezTo>
                  <a:pt x="580" y="510"/>
                  <a:pt x="571" y="503"/>
                  <a:pt x="563" y="495"/>
                </a:cubicBezTo>
                <a:cubicBezTo>
                  <a:pt x="550" y="482"/>
                  <a:pt x="535" y="469"/>
                  <a:pt x="520" y="458"/>
                </a:cubicBezTo>
                <a:cubicBezTo>
                  <a:pt x="508" y="448"/>
                  <a:pt x="497" y="434"/>
                  <a:pt x="486" y="422"/>
                </a:cubicBezTo>
                <a:cubicBezTo>
                  <a:pt x="475" y="411"/>
                  <a:pt x="464" y="398"/>
                  <a:pt x="453" y="386"/>
                </a:cubicBezTo>
                <a:cubicBezTo>
                  <a:pt x="445" y="378"/>
                  <a:pt x="437" y="371"/>
                  <a:pt x="430" y="363"/>
                </a:cubicBezTo>
                <a:cubicBezTo>
                  <a:pt x="419" y="351"/>
                  <a:pt x="408" y="338"/>
                  <a:pt x="397" y="327"/>
                </a:cubicBezTo>
                <a:cubicBezTo>
                  <a:pt x="377" y="306"/>
                  <a:pt x="356" y="287"/>
                  <a:pt x="335" y="267"/>
                </a:cubicBezTo>
                <a:cubicBezTo>
                  <a:pt x="328" y="261"/>
                  <a:pt x="320" y="255"/>
                  <a:pt x="313" y="248"/>
                </a:cubicBezTo>
                <a:cubicBezTo>
                  <a:pt x="291" y="228"/>
                  <a:pt x="268" y="209"/>
                  <a:pt x="246" y="188"/>
                </a:cubicBezTo>
                <a:cubicBezTo>
                  <a:pt x="224" y="167"/>
                  <a:pt x="198" y="148"/>
                  <a:pt x="173" y="129"/>
                </a:cubicBezTo>
                <a:cubicBezTo>
                  <a:pt x="170" y="126"/>
                  <a:pt x="162" y="127"/>
                  <a:pt x="159" y="132"/>
                </a:cubicBezTo>
                <a:cubicBezTo>
                  <a:pt x="150" y="142"/>
                  <a:pt x="141" y="152"/>
                  <a:pt x="131" y="161"/>
                </a:cubicBezTo>
                <a:cubicBezTo>
                  <a:pt x="121" y="169"/>
                  <a:pt x="121" y="178"/>
                  <a:pt x="130" y="185"/>
                </a:cubicBezTo>
                <a:cubicBezTo>
                  <a:pt x="145" y="199"/>
                  <a:pt x="162" y="211"/>
                  <a:pt x="176" y="226"/>
                </a:cubicBezTo>
                <a:cubicBezTo>
                  <a:pt x="204" y="256"/>
                  <a:pt x="235" y="283"/>
                  <a:pt x="267" y="309"/>
                </a:cubicBezTo>
                <a:cubicBezTo>
                  <a:pt x="278" y="318"/>
                  <a:pt x="289" y="329"/>
                  <a:pt x="300" y="339"/>
                </a:cubicBezTo>
                <a:cubicBezTo>
                  <a:pt x="310" y="349"/>
                  <a:pt x="320" y="358"/>
                  <a:pt x="330" y="367"/>
                </a:cubicBezTo>
                <a:cubicBezTo>
                  <a:pt x="370" y="402"/>
                  <a:pt x="410" y="437"/>
                  <a:pt x="446" y="476"/>
                </a:cubicBezTo>
                <a:cubicBezTo>
                  <a:pt x="457" y="487"/>
                  <a:pt x="468" y="497"/>
                  <a:pt x="481" y="505"/>
                </a:cubicBezTo>
                <a:cubicBezTo>
                  <a:pt x="491" y="512"/>
                  <a:pt x="501" y="520"/>
                  <a:pt x="508" y="530"/>
                </a:cubicBezTo>
                <a:cubicBezTo>
                  <a:pt x="514" y="538"/>
                  <a:pt x="521" y="543"/>
                  <a:pt x="528" y="550"/>
                </a:cubicBezTo>
                <a:cubicBezTo>
                  <a:pt x="544" y="563"/>
                  <a:pt x="559" y="576"/>
                  <a:pt x="574" y="590"/>
                </a:cubicBezTo>
                <a:cubicBezTo>
                  <a:pt x="582" y="597"/>
                  <a:pt x="584" y="606"/>
                  <a:pt x="584" y="616"/>
                </a:cubicBezTo>
                <a:cubicBezTo>
                  <a:pt x="584" y="631"/>
                  <a:pt x="579" y="643"/>
                  <a:pt x="568" y="652"/>
                </a:cubicBezTo>
                <a:cubicBezTo>
                  <a:pt x="559" y="658"/>
                  <a:pt x="545" y="661"/>
                  <a:pt x="537" y="655"/>
                </a:cubicBezTo>
                <a:cubicBezTo>
                  <a:pt x="508" y="634"/>
                  <a:pt x="477" y="616"/>
                  <a:pt x="457" y="586"/>
                </a:cubicBezTo>
                <a:cubicBezTo>
                  <a:pt x="451" y="578"/>
                  <a:pt x="444" y="571"/>
                  <a:pt x="436" y="566"/>
                </a:cubicBezTo>
                <a:cubicBezTo>
                  <a:pt x="422" y="557"/>
                  <a:pt x="411" y="545"/>
                  <a:pt x="400" y="534"/>
                </a:cubicBezTo>
                <a:cubicBezTo>
                  <a:pt x="367" y="503"/>
                  <a:pt x="332" y="474"/>
                  <a:pt x="301" y="442"/>
                </a:cubicBezTo>
                <a:cubicBezTo>
                  <a:pt x="297" y="438"/>
                  <a:pt x="293" y="434"/>
                  <a:pt x="288" y="431"/>
                </a:cubicBezTo>
                <a:cubicBezTo>
                  <a:pt x="263" y="415"/>
                  <a:pt x="241" y="393"/>
                  <a:pt x="221" y="372"/>
                </a:cubicBezTo>
                <a:cubicBezTo>
                  <a:pt x="209" y="360"/>
                  <a:pt x="197" y="349"/>
                  <a:pt x="185" y="338"/>
                </a:cubicBezTo>
                <a:cubicBezTo>
                  <a:pt x="161" y="319"/>
                  <a:pt x="138" y="301"/>
                  <a:pt x="115" y="282"/>
                </a:cubicBezTo>
                <a:cubicBezTo>
                  <a:pt x="111" y="278"/>
                  <a:pt x="106" y="275"/>
                  <a:pt x="102" y="271"/>
                </a:cubicBezTo>
                <a:cubicBezTo>
                  <a:pt x="96" y="267"/>
                  <a:pt x="88" y="271"/>
                  <a:pt x="87" y="278"/>
                </a:cubicBezTo>
                <a:cubicBezTo>
                  <a:pt x="85" y="290"/>
                  <a:pt x="85" y="303"/>
                  <a:pt x="87" y="315"/>
                </a:cubicBezTo>
                <a:cubicBezTo>
                  <a:pt x="90" y="318"/>
                  <a:pt x="92" y="321"/>
                  <a:pt x="95" y="324"/>
                </a:cubicBezTo>
                <a:cubicBezTo>
                  <a:pt x="129" y="358"/>
                  <a:pt x="163" y="391"/>
                  <a:pt x="198" y="424"/>
                </a:cubicBezTo>
                <a:cubicBezTo>
                  <a:pt x="216" y="440"/>
                  <a:pt x="233" y="458"/>
                  <a:pt x="253" y="473"/>
                </a:cubicBezTo>
                <a:cubicBezTo>
                  <a:pt x="300" y="509"/>
                  <a:pt x="338" y="554"/>
                  <a:pt x="385" y="590"/>
                </a:cubicBezTo>
                <a:cubicBezTo>
                  <a:pt x="388" y="592"/>
                  <a:pt x="391" y="595"/>
                  <a:pt x="394" y="598"/>
                </a:cubicBezTo>
                <a:cubicBezTo>
                  <a:pt x="432" y="639"/>
                  <a:pt x="477" y="673"/>
                  <a:pt x="520" y="709"/>
                </a:cubicBezTo>
                <a:cubicBezTo>
                  <a:pt x="531" y="717"/>
                  <a:pt x="542" y="723"/>
                  <a:pt x="556" y="725"/>
                </a:cubicBezTo>
                <a:cubicBezTo>
                  <a:pt x="583" y="731"/>
                  <a:pt x="609" y="739"/>
                  <a:pt x="635" y="747"/>
                </a:cubicBezTo>
                <a:cubicBezTo>
                  <a:pt x="644" y="749"/>
                  <a:pt x="654" y="752"/>
                  <a:pt x="663" y="754"/>
                </a:cubicBezTo>
                <a:cubicBezTo>
                  <a:pt x="672" y="756"/>
                  <a:pt x="679" y="754"/>
                  <a:pt x="684" y="747"/>
                </a:cubicBezTo>
                <a:cubicBezTo>
                  <a:pt x="702" y="720"/>
                  <a:pt x="729" y="703"/>
                  <a:pt x="751" y="681"/>
                </a:cubicBezTo>
                <a:cubicBezTo>
                  <a:pt x="773" y="668"/>
                  <a:pt x="777" y="669"/>
                  <a:pt x="767" y="638"/>
                </a:cubicBezTo>
                <a:cubicBezTo>
                  <a:pt x="765" y="631"/>
                  <a:pt x="765" y="622"/>
                  <a:pt x="762" y="614"/>
                </a:cubicBezTo>
                <a:cubicBezTo>
                  <a:pt x="756" y="597"/>
                  <a:pt x="754" y="580"/>
                  <a:pt x="755" y="562"/>
                </a:cubicBezTo>
                <a:cubicBezTo>
                  <a:pt x="755" y="543"/>
                  <a:pt x="747" y="525"/>
                  <a:pt x="743" y="506"/>
                </a:cubicBezTo>
                <a:cubicBezTo>
                  <a:pt x="742" y="500"/>
                  <a:pt x="736" y="494"/>
                  <a:pt x="732" y="489"/>
                </a:cubicBezTo>
                <a:cubicBezTo>
                  <a:pt x="728" y="484"/>
                  <a:pt x="722" y="480"/>
                  <a:pt x="717" y="475"/>
                </a:cubicBezTo>
                <a:cubicBezTo>
                  <a:pt x="683" y="442"/>
                  <a:pt x="648" y="409"/>
                  <a:pt x="617" y="373"/>
                </a:cubicBezTo>
                <a:cubicBezTo>
                  <a:pt x="607" y="361"/>
                  <a:pt x="597" y="351"/>
                  <a:pt x="584" y="342"/>
                </a:cubicBezTo>
                <a:cubicBezTo>
                  <a:pt x="574" y="335"/>
                  <a:pt x="564" y="327"/>
                  <a:pt x="557" y="318"/>
                </a:cubicBezTo>
                <a:cubicBezTo>
                  <a:pt x="535" y="291"/>
                  <a:pt x="509" y="269"/>
                  <a:pt x="485" y="245"/>
                </a:cubicBezTo>
                <a:cubicBezTo>
                  <a:pt x="454" y="215"/>
                  <a:pt x="419" y="191"/>
                  <a:pt x="392" y="158"/>
                </a:cubicBezTo>
                <a:cubicBezTo>
                  <a:pt x="391" y="156"/>
                  <a:pt x="389" y="154"/>
                  <a:pt x="386" y="153"/>
                </a:cubicBezTo>
                <a:cubicBezTo>
                  <a:pt x="373" y="148"/>
                  <a:pt x="366" y="135"/>
                  <a:pt x="355" y="127"/>
                </a:cubicBezTo>
                <a:cubicBezTo>
                  <a:pt x="344" y="120"/>
                  <a:pt x="335" y="109"/>
                  <a:pt x="325" y="100"/>
                </a:cubicBezTo>
                <a:cubicBezTo>
                  <a:pt x="304" y="101"/>
                  <a:pt x="284" y="102"/>
                  <a:pt x="262" y="10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43" name="Group 1242"/>
          <p:cNvGrpSpPr/>
          <p:nvPr userDrawn="1"/>
        </p:nvGrpSpPr>
        <p:grpSpPr>
          <a:xfrm>
            <a:off x="892507" y="154716"/>
            <a:ext cx="831850" cy="622300"/>
            <a:chOff x="2109788" y="387350"/>
            <a:chExt cx="831850" cy="622300"/>
          </a:xfrm>
          <a:solidFill>
            <a:schemeClr val="bg2"/>
          </a:solidFill>
        </p:grpSpPr>
        <p:sp>
          <p:nvSpPr>
            <p:cNvPr id="1244" name="Freeform 156"/>
            <p:cNvSpPr>
              <a:spLocks noEditPoints="1"/>
            </p:cNvSpPr>
            <p:nvPr/>
          </p:nvSpPr>
          <p:spPr bwMode="auto">
            <a:xfrm>
              <a:off x="2109788" y="387350"/>
              <a:ext cx="831850" cy="622300"/>
            </a:xfrm>
            <a:custGeom>
              <a:avLst/>
              <a:gdLst>
                <a:gd name="T0" fmla="*/ 66 w 1359"/>
                <a:gd name="T1" fmla="*/ 618 h 1019"/>
                <a:gd name="T2" fmla="*/ 9 w 1359"/>
                <a:gd name="T3" fmla="*/ 506 h 1019"/>
                <a:gd name="T4" fmla="*/ 36 w 1359"/>
                <a:gd name="T5" fmla="*/ 339 h 1019"/>
                <a:gd name="T6" fmla="*/ 147 w 1359"/>
                <a:gd name="T7" fmla="*/ 221 h 1019"/>
                <a:gd name="T8" fmla="*/ 402 w 1359"/>
                <a:gd name="T9" fmla="*/ 275 h 1019"/>
                <a:gd name="T10" fmla="*/ 443 w 1359"/>
                <a:gd name="T11" fmla="*/ 347 h 1019"/>
                <a:gd name="T12" fmla="*/ 642 w 1359"/>
                <a:gd name="T13" fmla="*/ 343 h 1019"/>
                <a:gd name="T14" fmla="*/ 811 w 1359"/>
                <a:gd name="T15" fmla="*/ 192 h 1019"/>
                <a:gd name="T16" fmla="*/ 943 w 1359"/>
                <a:gd name="T17" fmla="*/ 79 h 1019"/>
                <a:gd name="T18" fmla="*/ 1070 w 1359"/>
                <a:gd name="T19" fmla="*/ 4 h 1019"/>
                <a:gd name="T20" fmla="*/ 1224 w 1359"/>
                <a:gd name="T21" fmla="*/ 74 h 1019"/>
                <a:gd name="T22" fmla="*/ 1116 w 1359"/>
                <a:gd name="T23" fmla="*/ 202 h 1019"/>
                <a:gd name="T24" fmla="*/ 997 w 1359"/>
                <a:gd name="T25" fmla="*/ 315 h 1019"/>
                <a:gd name="T26" fmla="*/ 1028 w 1359"/>
                <a:gd name="T27" fmla="*/ 359 h 1019"/>
                <a:gd name="T28" fmla="*/ 1290 w 1359"/>
                <a:gd name="T29" fmla="*/ 353 h 1019"/>
                <a:gd name="T30" fmla="*/ 1350 w 1359"/>
                <a:gd name="T31" fmla="*/ 404 h 1019"/>
                <a:gd name="T32" fmla="*/ 1286 w 1359"/>
                <a:gd name="T33" fmla="*/ 526 h 1019"/>
                <a:gd name="T34" fmla="*/ 1126 w 1359"/>
                <a:gd name="T35" fmla="*/ 570 h 1019"/>
                <a:gd name="T36" fmla="*/ 853 w 1359"/>
                <a:gd name="T37" fmla="*/ 560 h 1019"/>
                <a:gd name="T38" fmla="*/ 713 w 1359"/>
                <a:gd name="T39" fmla="*/ 569 h 1019"/>
                <a:gd name="T40" fmla="*/ 558 w 1359"/>
                <a:gd name="T41" fmla="*/ 713 h 1019"/>
                <a:gd name="T42" fmla="*/ 560 w 1359"/>
                <a:gd name="T43" fmla="*/ 903 h 1019"/>
                <a:gd name="T44" fmla="*/ 456 w 1359"/>
                <a:gd name="T45" fmla="*/ 998 h 1019"/>
                <a:gd name="T46" fmla="*/ 239 w 1359"/>
                <a:gd name="T47" fmla="*/ 960 h 1019"/>
                <a:gd name="T48" fmla="*/ 127 w 1359"/>
                <a:gd name="T49" fmla="*/ 751 h 1019"/>
                <a:gd name="T50" fmla="*/ 756 w 1359"/>
                <a:gd name="T51" fmla="*/ 448 h 1019"/>
                <a:gd name="T52" fmla="*/ 888 w 1359"/>
                <a:gd name="T53" fmla="*/ 323 h 1019"/>
                <a:gd name="T54" fmla="*/ 1127 w 1359"/>
                <a:gd name="T55" fmla="*/ 98 h 1019"/>
                <a:gd name="T56" fmla="*/ 1002 w 1359"/>
                <a:gd name="T57" fmla="*/ 125 h 1019"/>
                <a:gd name="T58" fmla="*/ 788 w 1359"/>
                <a:gd name="T59" fmla="*/ 312 h 1019"/>
                <a:gd name="T60" fmla="*/ 672 w 1359"/>
                <a:gd name="T61" fmla="*/ 411 h 1019"/>
                <a:gd name="T62" fmla="*/ 579 w 1359"/>
                <a:gd name="T63" fmla="*/ 521 h 1019"/>
                <a:gd name="T64" fmla="*/ 441 w 1359"/>
                <a:gd name="T65" fmla="*/ 624 h 1019"/>
                <a:gd name="T66" fmla="*/ 327 w 1359"/>
                <a:gd name="T67" fmla="*/ 636 h 1019"/>
                <a:gd name="T68" fmla="*/ 202 w 1359"/>
                <a:gd name="T69" fmla="*/ 731 h 1019"/>
                <a:gd name="T70" fmla="*/ 286 w 1359"/>
                <a:gd name="T71" fmla="*/ 893 h 1019"/>
                <a:gd name="T72" fmla="*/ 444 w 1359"/>
                <a:gd name="T73" fmla="*/ 907 h 1019"/>
                <a:gd name="T74" fmla="*/ 497 w 1359"/>
                <a:gd name="T75" fmla="*/ 748 h 1019"/>
                <a:gd name="T76" fmla="*/ 557 w 1359"/>
                <a:gd name="T77" fmla="*/ 607 h 1019"/>
                <a:gd name="T78" fmla="*/ 685 w 1359"/>
                <a:gd name="T79" fmla="*/ 509 h 1019"/>
                <a:gd name="T80" fmla="*/ 730 w 1359"/>
                <a:gd name="T81" fmla="*/ 465 h 1019"/>
                <a:gd name="T82" fmla="*/ 553 w 1359"/>
                <a:gd name="T83" fmla="*/ 417 h 1019"/>
                <a:gd name="T84" fmla="*/ 386 w 1359"/>
                <a:gd name="T85" fmla="*/ 382 h 1019"/>
                <a:gd name="T86" fmla="*/ 335 w 1359"/>
                <a:gd name="T87" fmla="*/ 308 h 1019"/>
                <a:gd name="T88" fmla="*/ 114 w 1359"/>
                <a:gd name="T89" fmla="*/ 333 h 1019"/>
                <a:gd name="T90" fmla="*/ 76 w 1359"/>
                <a:gd name="T91" fmla="*/ 532 h 1019"/>
                <a:gd name="T92" fmla="*/ 221 w 1359"/>
                <a:gd name="T93" fmla="*/ 593 h 1019"/>
                <a:gd name="T94" fmla="*/ 380 w 1359"/>
                <a:gd name="T95" fmla="*/ 504 h 1019"/>
                <a:gd name="T96" fmla="*/ 525 w 1359"/>
                <a:gd name="T97" fmla="*/ 463 h 1019"/>
                <a:gd name="T98" fmla="*/ 807 w 1359"/>
                <a:gd name="T99" fmla="*/ 502 h 1019"/>
                <a:gd name="T100" fmla="*/ 1009 w 1359"/>
                <a:gd name="T101" fmla="*/ 490 h 1019"/>
                <a:gd name="T102" fmla="*/ 1114 w 1359"/>
                <a:gd name="T103" fmla="*/ 497 h 1019"/>
                <a:gd name="T104" fmla="*/ 1217 w 1359"/>
                <a:gd name="T105" fmla="*/ 479 h 1019"/>
                <a:gd name="T106" fmla="*/ 1154 w 1359"/>
                <a:gd name="T107" fmla="*/ 425 h 1019"/>
                <a:gd name="T108" fmla="*/ 1003 w 1359"/>
                <a:gd name="T109" fmla="*/ 431 h 1019"/>
                <a:gd name="T110" fmla="*/ 847 w 1359"/>
                <a:gd name="T111" fmla="*/ 449 h 1019"/>
                <a:gd name="T112" fmla="*/ 455 w 1359"/>
                <a:gd name="T113" fmla="*/ 537 h 1019"/>
                <a:gd name="T114" fmla="*/ 455 w 1359"/>
                <a:gd name="T115" fmla="*/ 537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9" h="1019">
                  <a:moveTo>
                    <a:pt x="158" y="660"/>
                  </a:moveTo>
                  <a:lnTo>
                    <a:pt x="158" y="660"/>
                  </a:lnTo>
                  <a:cubicBezTo>
                    <a:pt x="139" y="651"/>
                    <a:pt x="123" y="642"/>
                    <a:pt x="106" y="635"/>
                  </a:cubicBezTo>
                  <a:cubicBezTo>
                    <a:pt x="93" y="629"/>
                    <a:pt x="80" y="624"/>
                    <a:pt x="66" y="618"/>
                  </a:cubicBezTo>
                  <a:cubicBezTo>
                    <a:pt x="64" y="617"/>
                    <a:pt x="61" y="616"/>
                    <a:pt x="59" y="614"/>
                  </a:cubicBezTo>
                  <a:cubicBezTo>
                    <a:pt x="42" y="596"/>
                    <a:pt x="26" y="576"/>
                    <a:pt x="25" y="549"/>
                  </a:cubicBezTo>
                  <a:cubicBezTo>
                    <a:pt x="24" y="538"/>
                    <a:pt x="22" y="528"/>
                    <a:pt x="14" y="519"/>
                  </a:cubicBezTo>
                  <a:cubicBezTo>
                    <a:pt x="11" y="516"/>
                    <a:pt x="10" y="510"/>
                    <a:pt x="9" y="506"/>
                  </a:cubicBezTo>
                  <a:cubicBezTo>
                    <a:pt x="8" y="498"/>
                    <a:pt x="7" y="491"/>
                    <a:pt x="6" y="484"/>
                  </a:cubicBezTo>
                  <a:cubicBezTo>
                    <a:pt x="1" y="466"/>
                    <a:pt x="0" y="448"/>
                    <a:pt x="1" y="431"/>
                  </a:cubicBezTo>
                  <a:cubicBezTo>
                    <a:pt x="1" y="407"/>
                    <a:pt x="7" y="383"/>
                    <a:pt x="22" y="364"/>
                  </a:cubicBezTo>
                  <a:cubicBezTo>
                    <a:pt x="29" y="356"/>
                    <a:pt x="33" y="348"/>
                    <a:pt x="36" y="339"/>
                  </a:cubicBezTo>
                  <a:cubicBezTo>
                    <a:pt x="43" y="321"/>
                    <a:pt x="53" y="307"/>
                    <a:pt x="69" y="295"/>
                  </a:cubicBezTo>
                  <a:cubicBezTo>
                    <a:pt x="72" y="293"/>
                    <a:pt x="75" y="289"/>
                    <a:pt x="78" y="285"/>
                  </a:cubicBezTo>
                  <a:cubicBezTo>
                    <a:pt x="89" y="264"/>
                    <a:pt x="108" y="249"/>
                    <a:pt x="124" y="233"/>
                  </a:cubicBezTo>
                  <a:cubicBezTo>
                    <a:pt x="130" y="227"/>
                    <a:pt x="139" y="224"/>
                    <a:pt x="147" y="221"/>
                  </a:cubicBezTo>
                  <a:cubicBezTo>
                    <a:pt x="178" y="210"/>
                    <a:pt x="209" y="206"/>
                    <a:pt x="242" y="206"/>
                  </a:cubicBezTo>
                  <a:cubicBezTo>
                    <a:pt x="262" y="205"/>
                    <a:pt x="282" y="211"/>
                    <a:pt x="302" y="214"/>
                  </a:cubicBezTo>
                  <a:cubicBezTo>
                    <a:pt x="316" y="216"/>
                    <a:pt x="327" y="225"/>
                    <a:pt x="339" y="231"/>
                  </a:cubicBezTo>
                  <a:cubicBezTo>
                    <a:pt x="363" y="241"/>
                    <a:pt x="384" y="256"/>
                    <a:pt x="402" y="275"/>
                  </a:cubicBezTo>
                  <a:cubicBezTo>
                    <a:pt x="405" y="279"/>
                    <a:pt x="410" y="281"/>
                    <a:pt x="413" y="284"/>
                  </a:cubicBezTo>
                  <a:cubicBezTo>
                    <a:pt x="424" y="297"/>
                    <a:pt x="431" y="311"/>
                    <a:pt x="432" y="328"/>
                  </a:cubicBezTo>
                  <a:cubicBezTo>
                    <a:pt x="432" y="331"/>
                    <a:pt x="432" y="334"/>
                    <a:pt x="432" y="336"/>
                  </a:cubicBezTo>
                  <a:cubicBezTo>
                    <a:pt x="432" y="345"/>
                    <a:pt x="435" y="347"/>
                    <a:pt x="443" y="347"/>
                  </a:cubicBezTo>
                  <a:cubicBezTo>
                    <a:pt x="472" y="348"/>
                    <a:pt x="500" y="346"/>
                    <a:pt x="529" y="344"/>
                  </a:cubicBezTo>
                  <a:cubicBezTo>
                    <a:pt x="547" y="343"/>
                    <a:pt x="566" y="342"/>
                    <a:pt x="584" y="345"/>
                  </a:cubicBezTo>
                  <a:cubicBezTo>
                    <a:pt x="600" y="347"/>
                    <a:pt x="615" y="344"/>
                    <a:pt x="631" y="347"/>
                  </a:cubicBezTo>
                  <a:cubicBezTo>
                    <a:pt x="634" y="347"/>
                    <a:pt x="638" y="345"/>
                    <a:pt x="642" y="343"/>
                  </a:cubicBezTo>
                  <a:cubicBezTo>
                    <a:pt x="646" y="340"/>
                    <a:pt x="650" y="336"/>
                    <a:pt x="655" y="333"/>
                  </a:cubicBezTo>
                  <a:cubicBezTo>
                    <a:pt x="688" y="308"/>
                    <a:pt x="720" y="281"/>
                    <a:pt x="748" y="250"/>
                  </a:cubicBezTo>
                  <a:cubicBezTo>
                    <a:pt x="760" y="236"/>
                    <a:pt x="775" y="223"/>
                    <a:pt x="790" y="211"/>
                  </a:cubicBezTo>
                  <a:cubicBezTo>
                    <a:pt x="797" y="205"/>
                    <a:pt x="804" y="199"/>
                    <a:pt x="811" y="192"/>
                  </a:cubicBezTo>
                  <a:cubicBezTo>
                    <a:pt x="821" y="182"/>
                    <a:pt x="832" y="173"/>
                    <a:pt x="843" y="164"/>
                  </a:cubicBezTo>
                  <a:cubicBezTo>
                    <a:pt x="853" y="155"/>
                    <a:pt x="863" y="147"/>
                    <a:pt x="873" y="139"/>
                  </a:cubicBezTo>
                  <a:cubicBezTo>
                    <a:pt x="882" y="131"/>
                    <a:pt x="892" y="123"/>
                    <a:pt x="901" y="115"/>
                  </a:cubicBezTo>
                  <a:cubicBezTo>
                    <a:pt x="915" y="103"/>
                    <a:pt x="929" y="91"/>
                    <a:pt x="943" y="79"/>
                  </a:cubicBezTo>
                  <a:cubicBezTo>
                    <a:pt x="950" y="73"/>
                    <a:pt x="958" y="67"/>
                    <a:pt x="965" y="61"/>
                  </a:cubicBezTo>
                  <a:cubicBezTo>
                    <a:pt x="975" y="52"/>
                    <a:pt x="985" y="45"/>
                    <a:pt x="995" y="36"/>
                  </a:cubicBezTo>
                  <a:cubicBezTo>
                    <a:pt x="1012" y="19"/>
                    <a:pt x="1032" y="9"/>
                    <a:pt x="1056" y="6"/>
                  </a:cubicBezTo>
                  <a:cubicBezTo>
                    <a:pt x="1061" y="5"/>
                    <a:pt x="1066" y="5"/>
                    <a:pt x="1070" y="4"/>
                  </a:cubicBezTo>
                  <a:cubicBezTo>
                    <a:pt x="1094" y="0"/>
                    <a:pt x="1116" y="6"/>
                    <a:pt x="1138" y="13"/>
                  </a:cubicBezTo>
                  <a:cubicBezTo>
                    <a:pt x="1155" y="18"/>
                    <a:pt x="1171" y="25"/>
                    <a:pt x="1187" y="32"/>
                  </a:cubicBezTo>
                  <a:cubicBezTo>
                    <a:pt x="1198" y="38"/>
                    <a:pt x="1208" y="44"/>
                    <a:pt x="1214" y="55"/>
                  </a:cubicBezTo>
                  <a:cubicBezTo>
                    <a:pt x="1217" y="61"/>
                    <a:pt x="1221" y="67"/>
                    <a:pt x="1224" y="74"/>
                  </a:cubicBezTo>
                  <a:cubicBezTo>
                    <a:pt x="1225" y="76"/>
                    <a:pt x="1226" y="80"/>
                    <a:pt x="1225" y="83"/>
                  </a:cubicBezTo>
                  <a:cubicBezTo>
                    <a:pt x="1220" y="99"/>
                    <a:pt x="1218" y="117"/>
                    <a:pt x="1204" y="128"/>
                  </a:cubicBezTo>
                  <a:cubicBezTo>
                    <a:pt x="1194" y="137"/>
                    <a:pt x="1184" y="146"/>
                    <a:pt x="1175" y="154"/>
                  </a:cubicBezTo>
                  <a:cubicBezTo>
                    <a:pt x="1155" y="170"/>
                    <a:pt x="1136" y="187"/>
                    <a:pt x="1116" y="202"/>
                  </a:cubicBezTo>
                  <a:cubicBezTo>
                    <a:pt x="1104" y="211"/>
                    <a:pt x="1093" y="221"/>
                    <a:pt x="1083" y="232"/>
                  </a:cubicBezTo>
                  <a:cubicBezTo>
                    <a:pt x="1078" y="239"/>
                    <a:pt x="1071" y="244"/>
                    <a:pt x="1063" y="249"/>
                  </a:cubicBezTo>
                  <a:cubicBezTo>
                    <a:pt x="1046" y="260"/>
                    <a:pt x="1032" y="272"/>
                    <a:pt x="1021" y="290"/>
                  </a:cubicBezTo>
                  <a:cubicBezTo>
                    <a:pt x="1015" y="299"/>
                    <a:pt x="1008" y="309"/>
                    <a:pt x="997" y="315"/>
                  </a:cubicBezTo>
                  <a:cubicBezTo>
                    <a:pt x="996" y="316"/>
                    <a:pt x="994" y="317"/>
                    <a:pt x="993" y="319"/>
                  </a:cubicBezTo>
                  <a:cubicBezTo>
                    <a:pt x="984" y="330"/>
                    <a:pt x="975" y="341"/>
                    <a:pt x="967" y="353"/>
                  </a:cubicBezTo>
                  <a:cubicBezTo>
                    <a:pt x="971" y="360"/>
                    <a:pt x="978" y="359"/>
                    <a:pt x="983" y="358"/>
                  </a:cubicBezTo>
                  <a:cubicBezTo>
                    <a:pt x="999" y="356"/>
                    <a:pt x="1013" y="359"/>
                    <a:pt x="1028" y="359"/>
                  </a:cubicBezTo>
                  <a:cubicBezTo>
                    <a:pt x="1051" y="359"/>
                    <a:pt x="1073" y="359"/>
                    <a:pt x="1096" y="358"/>
                  </a:cubicBezTo>
                  <a:cubicBezTo>
                    <a:pt x="1118" y="357"/>
                    <a:pt x="1139" y="357"/>
                    <a:pt x="1161" y="357"/>
                  </a:cubicBezTo>
                  <a:cubicBezTo>
                    <a:pt x="1186" y="357"/>
                    <a:pt x="1211" y="358"/>
                    <a:pt x="1237" y="355"/>
                  </a:cubicBezTo>
                  <a:cubicBezTo>
                    <a:pt x="1254" y="353"/>
                    <a:pt x="1272" y="354"/>
                    <a:pt x="1290" y="353"/>
                  </a:cubicBezTo>
                  <a:cubicBezTo>
                    <a:pt x="1296" y="353"/>
                    <a:pt x="1302" y="357"/>
                    <a:pt x="1305" y="362"/>
                  </a:cubicBezTo>
                  <a:cubicBezTo>
                    <a:pt x="1310" y="374"/>
                    <a:pt x="1321" y="376"/>
                    <a:pt x="1331" y="377"/>
                  </a:cubicBezTo>
                  <a:cubicBezTo>
                    <a:pt x="1340" y="379"/>
                    <a:pt x="1345" y="383"/>
                    <a:pt x="1347" y="392"/>
                  </a:cubicBezTo>
                  <a:cubicBezTo>
                    <a:pt x="1348" y="396"/>
                    <a:pt x="1348" y="401"/>
                    <a:pt x="1350" y="404"/>
                  </a:cubicBezTo>
                  <a:cubicBezTo>
                    <a:pt x="1359" y="415"/>
                    <a:pt x="1355" y="426"/>
                    <a:pt x="1350" y="437"/>
                  </a:cubicBezTo>
                  <a:cubicBezTo>
                    <a:pt x="1342" y="456"/>
                    <a:pt x="1333" y="474"/>
                    <a:pt x="1318" y="489"/>
                  </a:cubicBezTo>
                  <a:cubicBezTo>
                    <a:pt x="1309" y="498"/>
                    <a:pt x="1301" y="509"/>
                    <a:pt x="1293" y="519"/>
                  </a:cubicBezTo>
                  <a:cubicBezTo>
                    <a:pt x="1291" y="521"/>
                    <a:pt x="1289" y="524"/>
                    <a:pt x="1286" y="526"/>
                  </a:cubicBezTo>
                  <a:cubicBezTo>
                    <a:pt x="1268" y="537"/>
                    <a:pt x="1251" y="551"/>
                    <a:pt x="1231" y="557"/>
                  </a:cubicBezTo>
                  <a:cubicBezTo>
                    <a:pt x="1213" y="563"/>
                    <a:pt x="1194" y="567"/>
                    <a:pt x="1175" y="567"/>
                  </a:cubicBezTo>
                  <a:cubicBezTo>
                    <a:pt x="1161" y="568"/>
                    <a:pt x="1148" y="569"/>
                    <a:pt x="1134" y="570"/>
                  </a:cubicBezTo>
                  <a:cubicBezTo>
                    <a:pt x="1131" y="570"/>
                    <a:pt x="1128" y="570"/>
                    <a:pt x="1126" y="570"/>
                  </a:cubicBezTo>
                  <a:cubicBezTo>
                    <a:pt x="1077" y="561"/>
                    <a:pt x="1028" y="564"/>
                    <a:pt x="979" y="564"/>
                  </a:cubicBezTo>
                  <a:cubicBezTo>
                    <a:pt x="975" y="563"/>
                    <a:pt x="970" y="564"/>
                    <a:pt x="965" y="563"/>
                  </a:cubicBezTo>
                  <a:cubicBezTo>
                    <a:pt x="946" y="560"/>
                    <a:pt x="927" y="559"/>
                    <a:pt x="908" y="562"/>
                  </a:cubicBezTo>
                  <a:cubicBezTo>
                    <a:pt x="890" y="557"/>
                    <a:pt x="871" y="562"/>
                    <a:pt x="853" y="560"/>
                  </a:cubicBezTo>
                  <a:cubicBezTo>
                    <a:pt x="833" y="559"/>
                    <a:pt x="814" y="562"/>
                    <a:pt x="794" y="565"/>
                  </a:cubicBezTo>
                  <a:cubicBezTo>
                    <a:pt x="781" y="567"/>
                    <a:pt x="767" y="568"/>
                    <a:pt x="753" y="566"/>
                  </a:cubicBezTo>
                  <a:cubicBezTo>
                    <a:pt x="745" y="564"/>
                    <a:pt x="736" y="564"/>
                    <a:pt x="727" y="563"/>
                  </a:cubicBezTo>
                  <a:cubicBezTo>
                    <a:pt x="721" y="563"/>
                    <a:pt x="717" y="565"/>
                    <a:pt x="713" y="569"/>
                  </a:cubicBezTo>
                  <a:cubicBezTo>
                    <a:pt x="691" y="594"/>
                    <a:pt x="668" y="617"/>
                    <a:pt x="646" y="642"/>
                  </a:cubicBezTo>
                  <a:cubicBezTo>
                    <a:pt x="635" y="654"/>
                    <a:pt x="622" y="664"/>
                    <a:pt x="605" y="667"/>
                  </a:cubicBezTo>
                  <a:cubicBezTo>
                    <a:pt x="603" y="667"/>
                    <a:pt x="600" y="668"/>
                    <a:pt x="598" y="669"/>
                  </a:cubicBezTo>
                  <a:cubicBezTo>
                    <a:pt x="582" y="682"/>
                    <a:pt x="568" y="696"/>
                    <a:pt x="558" y="713"/>
                  </a:cubicBezTo>
                  <a:cubicBezTo>
                    <a:pt x="560" y="716"/>
                    <a:pt x="561" y="718"/>
                    <a:pt x="563" y="720"/>
                  </a:cubicBezTo>
                  <a:cubicBezTo>
                    <a:pt x="578" y="737"/>
                    <a:pt x="583" y="757"/>
                    <a:pt x="584" y="778"/>
                  </a:cubicBezTo>
                  <a:cubicBezTo>
                    <a:pt x="585" y="789"/>
                    <a:pt x="585" y="800"/>
                    <a:pt x="586" y="811"/>
                  </a:cubicBezTo>
                  <a:cubicBezTo>
                    <a:pt x="589" y="845"/>
                    <a:pt x="578" y="875"/>
                    <a:pt x="560" y="903"/>
                  </a:cubicBezTo>
                  <a:cubicBezTo>
                    <a:pt x="553" y="913"/>
                    <a:pt x="547" y="923"/>
                    <a:pt x="537" y="929"/>
                  </a:cubicBezTo>
                  <a:cubicBezTo>
                    <a:pt x="532" y="932"/>
                    <a:pt x="528" y="936"/>
                    <a:pt x="526" y="941"/>
                  </a:cubicBezTo>
                  <a:cubicBezTo>
                    <a:pt x="518" y="956"/>
                    <a:pt x="505" y="966"/>
                    <a:pt x="494" y="978"/>
                  </a:cubicBezTo>
                  <a:cubicBezTo>
                    <a:pt x="484" y="989"/>
                    <a:pt x="470" y="994"/>
                    <a:pt x="456" y="998"/>
                  </a:cubicBezTo>
                  <a:cubicBezTo>
                    <a:pt x="448" y="1001"/>
                    <a:pt x="439" y="1003"/>
                    <a:pt x="431" y="1006"/>
                  </a:cubicBezTo>
                  <a:cubicBezTo>
                    <a:pt x="405" y="1016"/>
                    <a:pt x="378" y="1019"/>
                    <a:pt x="351" y="1009"/>
                  </a:cubicBezTo>
                  <a:cubicBezTo>
                    <a:pt x="340" y="1005"/>
                    <a:pt x="328" y="1003"/>
                    <a:pt x="316" y="1000"/>
                  </a:cubicBezTo>
                  <a:cubicBezTo>
                    <a:pt x="286" y="994"/>
                    <a:pt x="261" y="981"/>
                    <a:pt x="239" y="960"/>
                  </a:cubicBezTo>
                  <a:cubicBezTo>
                    <a:pt x="225" y="948"/>
                    <a:pt x="211" y="936"/>
                    <a:pt x="198" y="923"/>
                  </a:cubicBezTo>
                  <a:cubicBezTo>
                    <a:pt x="181" y="907"/>
                    <a:pt x="170" y="887"/>
                    <a:pt x="159" y="866"/>
                  </a:cubicBezTo>
                  <a:cubicBezTo>
                    <a:pt x="147" y="844"/>
                    <a:pt x="138" y="822"/>
                    <a:pt x="131" y="798"/>
                  </a:cubicBezTo>
                  <a:cubicBezTo>
                    <a:pt x="127" y="783"/>
                    <a:pt x="126" y="767"/>
                    <a:pt x="127" y="751"/>
                  </a:cubicBezTo>
                  <a:cubicBezTo>
                    <a:pt x="127" y="726"/>
                    <a:pt x="135" y="703"/>
                    <a:pt x="147" y="682"/>
                  </a:cubicBezTo>
                  <a:cubicBezTo>
                    <a:pt x="150" y="675"/>
                    <a:pt x="154" y="668"/>
                    <a:pt x="158" y="660"/>
                  </a:cubicBezTo>
                  <a:close/>
                  <a:moveTo>
                    <a:pt x="756" y="448"/>
                  </a:moveTo>
                  <a:lnTo>
                    <a:pt x="756" y="448"/>
                  </a:lnTo>
                  <a:cubicBezTo>
                    <a:pt x="755" y="435"/>
                    <a:pt x="762" y="427"/>
                    <a:pt x="772" y="419"/>
                  </a:cubicBezTo>
                  <a:cubicBezTo>
                    <a:pt x="790" y="405"/>
                    <a:pt x="808" y="390"/>
                    <a:pt x="826" y="375"/>
                  </a:cubicBezTo>
                  <a:cubicBezTo>
                    <a:pt x="841" y="362"/>
                    <a:pt x="855" y="349"/>
                    <a:pt x="870" y="335"/>
                  </a:cubicBezTo>
                  <a:cubicBezTo>
                    <a:pt x="875" y="330"/>
                    <a:pt x="881" y="326"/>
                    <a:pt x="888" y="323"/>
                  </a:cubicBezTo>
                  <a:cubicBezTo>
                    <a:pt x="899" y="318"/>
                    <a:pt x="909" y="310"/>
                    <a:pt x="917" y="301"/>
                  </a:cubicBezTo>
                  <a:cubicBezTo>
                    <a:pt x="941" y="273"/>
                    <a:pt x="966" y="245"/>
                    <a:pt x="991" y="219"/>
                  </a:cubicBezTo>
                  <a:cubicBezTo>
                    <a:pt x="1005" y="204"/>
                    <a:pt x="1021" y="193"/>
                    <a:pt x="1035" y="179"/>
                  </a:cubicBezTo>
                  <a:cubicBezTo>
                    <a:pt x="1063" y="149"/>
                    <a:pt x="1095" y="123"/>
                    <a:pt x="1127" y="98"/>
                  </a:cubicBezTo>
                  <a:cubicBezTo>
                    <a:pt x="1129" y="96"/>
                    <a:pt x="1130" y="94"/>
                    <a:pt x="1133" y="91"/>
                  </a:cubicBezTo>
                  <a:cubicBezTo>
                    <a:pt x="1117" y="85"/>
                    <a:pt x="1103" y="80"/>
                    <a:pt x="1089" y="78"/>
                  </a:cubicBezTo>
                  <a:cubicBezTo>
                    <a:pt x="1073" y="76"/>
                    <a:pt x="1058" y="79"/>
                    <a:pt x="1046" y="89"/>
                  </a:cubicBezTo>
                  <a:cubicBezTo>
                    <a:pt x="1031" y="100"/>
                    <a:pt x="1017" y="113"/>
                    <a:pt x="1002" y="125"/>
                  </a:cubicBezTo>
                  <a:cubicBezTo>
                    <a:pt x="986" y="139"/>
                    <a:pt x="971" y="154"/>
                    <a:pt x="955" y="167"/>
                  </a:cubicBezTo>
                  <a:cubicBezTo>
                    <a:pt x="921" y="195"/>
                    <a:pt x="885" y="220"/>
                    <a:pt x="855" y="252"/>
                  </a:cubicBezTo>
                  <a:cubicBezTo>
                    <a:pt x="853" y="255"/>
                    <a:pt x="850" y="257"/>
                    <a:pt x="848" y="259"/>
                  </a:cubicBezTo>
                  <a:cubicBezTo>
                    <a:pt x="827" y="276"/>
                    <a:pt x="807" y="293"/>
                    <a:pt x="788" y="312"/>
                  </a:cubicBezTo>
                  <a:cubicBezTo>
                    <a:pt x="784" y="316"/>
                    <a:pt x="779" y="320"/>
                    <a:pt x="774" y="324"/>
                  </a:cubicBezTo>
                  <a:cubicBezTo>
                    <a:pt x="757" y="339"/>
                    <a:pt x="739" y="353"/>
                    <a:pt x="721" y="369"/>
                  </a:cubicBezTo>
                  <a:cubicBezTo>
                    <a:pt x="712" y="377"/>
                    <a:pt x="703" y="385"/>
                    <a:pt x="692" y="391"/>
                  </a:cubicBezTo>
                  <a:cubicBezTo>
                    <a:pt x="683" y="395"/>
                    <a:pt x="677" y="401"/>
                    <a:pt x="672" y="411"/>
                  </a:cubicBezTo>
                  <a:cubicBezTo>
                    <a:pt x="668" y="419"/>
                    <a:pt x="662" y="427"/>
                    <a:pt x="655" y="433"/>
                  </a:cubicBezTo>
                  <a:cubicBezTo>
                    <a:pt x="646" y="441"/>
                    <a:pt x="638" y="449"/>
                    <a:pt x="632" y="459"/>
                  </a:cubicBezTo>
                  <a:cubicBezTo>
                    <a:pt x="627" y="465"/>
                    <a:pt x="624" y="472"/>
                    <a:pt x="619" y="477"/>
                  </a:cubicBezTo>
                  <a:cubicBezTo>
                    <a:pt x="606" y="492"/>
                    <a:pt x="593" y="507"/>
                    <a:pt x="579" y="521"/>
                  </a:cubicBezTo>
                  <a:cubicBezTo>
                    <a:pt x="567" y="534"/>
                    <a:pt x="552" y="545"/>
                    <a:pt x="536" y="554"/>
                  </a:cubicBezTo>
                  <a:cubicBezTo>
                    <a:pt x="518" y="564"/>
                    <a:pt x="499" y="573"/>
                    <a:pt x="486" y="589"/>
                  </a:cubicBezTo>
                  <a:cubicBezTo>
                    <a:pt x="483" y="593"/>
                    <a:pt x="478" y="595"/>
                    <a:pt x="474" y="598"/>
                  </a:cubicBezTo>
                  <a:cubicBezTo>
                    <a:pt x="463" y="606"/>
                    <a:pt x="450" y="612"/>
                    <a:pt x="441" y="624"/>
                  </a:cubicBezTo>
                  <a:cubicBezTo>
                    <a:pt x="439" y="627"/>
                    <a:pt x="434" y="629"/>
                    <a:pt x="430" y="629"/>
                  </a:cubicBezTo>
                  <a:cubicBezTo>
                    <a:pt x="416" y="631"/>
                    <a:pt x="401" y="630"/>
                    <a:pt x="386" y="636"/>
                  </a:cubicBezTo>
                  <a:cubicBezTo>
                    <a:pt x="385" y="637"/>
                    <a:pt x="382" y="636"/>
                    <a:pt x="380" y="636"/>
                  </a:cubicBezTo>
                  <a:cubicBezTo>
                    <a:pt x="363" y="632"/>
                    <a:pt x="345" y="634"/>
                    <a:pt x="327" y="636"/>
                  </a:cubicBezTo>
                  <a:cubicBezTo>
                    <a:pt x="316" y="637"/>
                    <a:pt x="305" y="640"/>
                    <a:pt x="294" y="644"/>
                  </a:cubicBezTo>
                  <a:cubicBezTo>
                    <a:pt x="277" y="651"/>
                    <a:pt x="260" y="659"/>
                    <a:pt x="244" y="667"/>
                  </a:cubicBezTo>
                  <a:cubicBezTo>
                    <a:pt x="237" y="670"/>
                    <a:pt x="229" y="674"/>
                    <a:pt x="225" y="682"/>
                  </a:cubicBezTo>
                  <a:cubicBezTo>
                    <a:pt x="217" y="698"/>
                    <a:pt x="209" y="715"/>
                    <a:pt x="202" y="731"/>
                  </a:cubicBezTo>
                  <a:cubicBezTo>
                    <a:pt x="200" y="735"/>
                    <a:pt x="199" y="739"/>
                    <a:pt x="199" y="743"/>
                  </a:cubicBezTo>
                  <a:cubicBezTo>
                    <a:pt x="199" y="781"/>
                    <a:pt x="214" y="814"/>
                    <a:pt x="234" y="844"/>
                  </a:cubicBezTo>
                  <a:cubicBezTo>
                    <a:pt x="238" y="850"/>
                    <a:pt x="242" y="855"/>
                    <a:pt x="247" y="860"/>
                  </a:cubicBezTo>
                  <a:cubicBezTo>
                    <a:pt x="260" y="871"/>
                    <a:pt x="273" y="882"/>
                    <a:pt x="286" y="893"/>
                  </a:cubicBezTo>
                  <a:cubicBezTo>
                    <a:pt x="297" y="901"/>
                    <a:pt x="307" y="909"/>
                    <a:pt x="320" y="912"/>
                  </a:cubicBezTo>
                  <a:cubicBezTo>
                    <a:pt x="335" y="915"/>
                    <a:pt x="350" y="919"/>
                    <a:pt x="366" y="922"/>
                  </a:cubicBezTo>
                  <a:cubicBezTo>
                    <a:pt x="389" y="927"/>
                    <a:pt x="412" y="922"/>
                    <a:pt x="434" y="914"/>
                  </a:cubicBezTo>
                  <a:cubicBezTo>
                    <a:pt x="438" y="913"/>
                    <a:pt x="441" y="910"/>
                    <a:pt x="444" y="907"/>
                  </a:cubicBezTo>
                  <a:cubicBezTo>
                    <a:pt x="463" y="886"/>
                    <a:pt x="484" y="866"/>
                    <a:pt x="499" y="842"/>
                  </a:cubicBezTo>
                  <a:cubicBezTo>
                    <a:pt x="512" y="820"/>
                    <a:pt x="515" y="798"/>
                    <a:pt x="509" y="775"/>
                  </a:cubicBezTo>
                  <a:cubicBezTo>
                    <a:pt x="507" y="767"/>
                    <a:pt x="504" y="759"/>
                    <a:pt x="502" y="751"/>
                  </a:cubicBezTo>
                  <a:cubicBezTo>
                    <a:pt x="501" y="750"/>
                    <a:pt x="499" y="749"/>
                    <a:pt x="497" y="748"/>
                  </a:cubicBezTo>
                  <a:cubicBezTo>
                    <a:pt x="479" y="736"/>
                    <a:pt x="471" y="715"/>
                    <a:pt x="480" y="698"/>
                  </a:cubicBezTo>
                  <a:cubicBezTo>
                    <a:pt x="482" y="692"/>
                    <a:pt x="485" y="687"/>
                    <a:pt x="489" y="682"/>
                  </a:cubicBezTo>
                  <a:cubicBezTo>
                    <a:pt x="496" y="672"/>
                    <a:pt x="505" y="664"/>
                    <a:pt x="513" y="654"/>
                  </a:cubicBezTo>
                  <a:cubicBezTo>
                    <a:pt x="525" y="636"/>
                    <a:pt x="541" y="621"/>
                    <a:pt x="557" y="607"/>
                  </a:cubicBezTo>
                  <a:cubicBezTo>
                    <a:pt x="567" y="598"/>
                    <a:pt x="578" y="590"/>
                    <a:pt x="589" y="584"/>
                  </a:cubicBezTo>
                  <a:cubicBezTo>
                    <a:pt x="601" y="578"/>
                    <a:pt x="612" y="570"/>
                    <a:pt x="625" y="564"/>
                  </a:cubicBezTo>
                  <a:cubicBezTo>
                    <a:pt x="628" y="563"/>
                    <a:pt x="631" y="561"/>
                    <a:pt x="633" y="559"/>
                  </a:cubicBezTo>
                  <a:cubicBezTo>
                    <a:pt x="650" y="542"/>
                    <a:pt x="668" y="526"/>
                    <a:pt x="685" y="509"/>
                  </a:cubicBezTo>
                  <a:cubicBezTo>
                    <a:pt x="677" y="504"/>
                    <a:pt x="670" y="500"/>
                    <a:pt x="664" y="495"/>
                  </a:cubicBezTo>
                  <a:cubicBezTo>
                    <a:pt x="651" y="485"/>
                    <a:pt x="648" y="470"/>
                    <a:pt x="653" y="455"/>
                  </a:cubicBezTo>
                  <a:cubicBezTo>
                    <a:pt x="657" y="444"/>
                    <a:pt x="666" y="440"/>
                    <a:pt x="673" y="433"/>
                  </a:cubicBezTo>
                  <a:cubicBezTo>
                    <a:pt x="704" y="430"/>
                    <a:pt x="710" y="433"/>
                    <a:pt x="730" y="465"/>
                  </a:cubicBezTo>
                  <a:cubicBezTo>
                    <a:pt x="740" y="462"/>
                    <a:pt x="746" y="454"/>
                    <a:pt x="756" y="448"/>
                  </a:cubicBezTo>
                  <a:close/>
                  <a:moveTo>
                    <a:pt x="564" y="417"/>
                  </a:moveTo>
                  <a:lnTo>
                    <a:pt x="564" y="417"/>
                  </a:lnTo>
                  <a:cubicBezTo>
                    <a:pt x="558" y="417"/>
                    <a:pt x="555" y="416"/>
                    <a:pt x="553" y="417"/>
                  </a:cubicBezTo>
                  <a:cubicBezTo>
                    <a:pt x="542" y="418"/>
                    <a:pt x="532" y="417"/>
                    <a:pt x="522" y="416"/>
                  </a:cubicBezTo>
                  <a:cubicBezTo>
                    <a:pt x="502" y="412"/>
                    <a:pt x="482" y="411"/>
                    <a:pt x="461" y="412"/>
                  </a:cubicBezTo>
                  <a:cubicBezTo>
                    <a:pt x="450" y="413"/>
                    <a:pt x="438" y="412"/>
                    <a:pt x="427" y="411"/>
                  </a:cubicBezTo>
                  <a:cubicBezTo>
                    <a:pt x="407" y="410"/>
                    <a:pt x="394" y="400"/>
                    <a:pt x="386" y="382"/>
                  </a:cubicBezTo>
                  <a:cubicBezTo>
                    <a:pt x="383" y="374"/>
                    <a:pt x="378" y="367"/>
                    <a:pt x="374" y="359"/>
                  </a:cubicBezTo>
                  <a:cubicBezTo>
                    <a:pt x="370" y="352"/>
                    <a:pt x="366" y="346"/>
                    <a:pt x="364" y="339"/>
                  </a:cubicBezTo>
                  <a:cubicBezTo>
                    <a:pt x="361" y="331"/>
                    <a:pt x="357" y="326"/>
                    <a:pt x="351" y="321"/>
                  </a:cubicBezTo>
                  <a:cubicBezTo>
                    <a:pt x="346" y="316"/>
                    <a:pt x="341" y="312"/>
                    <a:pt x="335" y="308"/>
                  </a:cubicBezTo>
                  <a:cubicBezTo>
                    <a:pt x="320" y="295"/>
                    <a:pt x="303" y="285"/>
                    <a:pt x="283" y="281"/>
                  </a:cubicBezTo>
                  <a:cubicBezTo>
                    <a:pt x="257" y="277"/>
                    <a:pt x="230" y="275"/>
                    <a:pt x="204" y="280"/>
                  </a:cubicBezTo>
                  <a:cubicBezTo>
                    <a:pt x="179" y="285"/>
                    <a:pt x="155" y="293"/>
                    <a:pt x="137" y="312"/>
                  </a:cubicBezTo>
                  <a:cubicBezTo>
                    <a:pt x="130" y="319"/>
                    <a:pt x="121" y="326"/>
                    <a:pt x="114" y="333"/>
                  </a:cubicBezTo>
                  <a:cubicBezTo>
                    <a:pt x="108" y="340"/>
                    <a:pt x="102" y="347"/>
                    <a:pt x="97" y="355"/>
                  </a:cubicBezTo>
                  <a:cubicBezTo>
                    <a:pt x="89" y="367"/>
                    <a:pt x="82" y="380"/>
                    <a:pt x="75" y="392"/>
                  </a:cubicBezTo>
                  <a:cubicBezTo>
                    <a:pt x="53" y="427"/>
                    <a:pt x="55" y="463"/>
                    <a:pt x="66" y="501"/>
                  </a:cubicBezTo>
                  <a:cubicBezTo>
                    <a:pt x="69" y="511"/>
                    <a:pt x="74" y="521"/>
                    <a:pt x="76" y="532"/>
                  </a:cubicBezTo>
                  <a:cubicBezTo>
                    <a:pt x="81" y="550"/>
                    <a:pt x="93" y="560"/>
                    <a:pt x="110" y="567"/>
                  </a:cubicBezTo>
                  <a:cubicBezTo>
                    <a:pt x="125" y="574"/>
                    <a:pt x="141" y="581"/>
                    <a:pt x="156" y="588"/>
                  </a:cubicBezTo>
                  <a:cubicBezTo>
                    <a:pt x="161" y="590"/>
                    <a:pt x="165" y="592"/>
                    <a:pt x="170" y="593"/>
                  </a:cubicBezTo>
                  <a:cubicBezTo>
                    <a:pt x="187" y="593"/>
                    <a:pt x="204" y="594"/>
                    <a:pt x="221" y="593"/>
                  </a:cubicBezTo>
                  <a:cubicBezTo>
                    <a:pt x="227" y="593"/>
                    <a:pt x="233" y="591"/>
                    <a:pt x="238" y="588"/>
                  </a:cubicBezTo>
                  <a:cubicBezTo>
                    <a:pt x="263" y="574"/>
                    <a:pt x="289" y="564"/>
                    <a:pt x="317" y="561"/>
                  </a:cubicBezTo>
                  <a:cubicBezTo>
                    <a:pt x="321" y="561"/>
                    <a:pt x="326" y="559"/>
                    <a:pt x="330" y="556"/>
                  </a:cubicBezTo>
                  <a:cubicBezTo>
                    <a:pt x="349" y="541"/>
                    <a:pt x="369" y="527"/>
                    <a:pt x="380" y="504"/>
                  </a:cubicBezTo>
                  <a:cubicBezTo>
                    <a:pt x="387" y="490"/>
                    <a:pt x="400" y="481"/>
                    <a:pt x="414" y="480"/>
                  </a:cubicBezTo>
                  <a:cubicBezTo>
                    <a:pt x="426" y="479"/>
                    <a:pt x="437" y="477"/>
                    <a:pt x="449" y="478"/>
                  </a:cubicBezTo>
                  <a:cubicBezTo>
                    <a:pt x="467" y="479"/>
                    <a:pt x="485" y="475"/>
                    <a:pt x="503" y="473"/>
                  </a:cubicBezTo>
                  <a:cubicBezTo>
                    <a:pt x="512" y="472"/>
                    <a:pt x="519" y="469"/>
                    <a:pt x="525" y="463"/>
                  </a:cubicBezTo>
                  <a:cubicBezTo>
                    <a:pt x="537" y="449"/>
                    <a:pt x="549" y="434"/>
                    <a:pt x="564" y="417"/>
                  </a:cubicBezTo>
                  <a:close/>
                  <a:moveTo>
                    <a:pt x="786" y="500"/>
                  </a:moveTo>
                  <a:lnTo>
                    <a:pt x="786" y="500"/>
                  </a:lnTo>
                  <a:cubicBezTo>
                    <a:pt x="794" y="504"/>
                    <a:pt x="800" y="502"/>
                    <a:pt x="807" y="502"/>
                  </a:cubicBezTo>
                  <a:cubicBezTo>
                    <a:pt x="817" y="502"/>
                    <a:pt x="828" y="501"/>
                    <a:pt x="837" y="503"/>
                  </a:cubicBezTo>
                  <a:cubicBezTo>
                    <a:pt x="861" y="509"/>
                    <a:pt x="884" y="507"/>
                    <a:pt x="907" y="501"/>
                  </a:cubicBezTo>
                  <a:cubicBezTo>
                    <a:pt x="913" y="499"/>
                    <a:pt x="919" y="499"/>
                    <a:pt x="926" y="498"/>
                  </a:cubicBezTo>
                  <a:cubicBezTo>
                    <a:pt x="953" y="494"/>
                    <a:pt x="981" y="495"/>
                    <a:pt x="1009" y="490"/>
                  </a:cubicBezTo>
                  <a:cubicBezTo>
                    <a:pt x="1013" y="489"/>
                    <a:pt x="1017" y="489"/>
                    <a:pt x="1021" y="490"/>
                  </a:cubicBezTo>
                  <a:cubicBezTo>
                    <a:pt x="1032" y="494"/>
                    <a:pt x="1042" y="492"/>
                    <a:pt x="1053" y="493"/>
                  </a:cubicBezTo>
                  <a:cubicBezTo>
                    <a:pt x="1072" y="495"/>
                    <a:pt x="1091" y="489"/>
                    <a:pt x="1110" y="497"/>
                  </a:cubicBezTo>
                  <a:cubicBezTo>
                    <a:pt x="1111" y="497"/>
                    <a:pt x="1112" y="497"/>
                    <a:pt x="1114" y="497"/>
                  </a:cubicBezTo>
                  <a:cubicBezTo>
                    <a:pt x="1126" y="497"/>
                    <a:pt x="1138" y="496"/>
                    <a:pt x="1150" y="496"/>
                  </a:cubicBezTo>
                  <a:cubicBezTo>
                    <a:pt x="1154" y="496"/>
                    <a:pt x="1158" y="496"/>
                    <a:pt x="1162" y="495"/>
                  </a:cubicBezTo>
                  <a:cubicBezTo>
                    <a:pt x="1176" y="490"/>
                    <a:pt x="1190" y="489"/>
                    <a:pt x="1203" y="490"/>
                  </a:cubicBezTo>
                  <a:cubicBezTo>
                    <a:pt x="1208" y="486"/>
                    <a:pt x="1212" y="482"/>
                    <a:pt x="1217" y="479"/>
                  </a:cubicBezTo>
                  <a:cubicBezTo>
                    <a:pt x="1240" y="465"/>
                    <a:pt x="1256" y="443"/>
                    <a:pt x="1273" y="423"/>
                  </a:cubicBezTo>
                  <a:cubicBezTo>
                    <a:pt x="1275" y="420"/>
                    <a:pt x="1275" y="417"/>
                    <a:pt x="1276" y="414"/>
                  </a:cubicBezTo>
                  <a:cubicBezTo>
                    <a:pt x="1260" y="412"/>
                    <a:pt x="1233" y="414"/>
                    <a:pt x="1218" y="417"/>
                  </a:cubicBezTo>
                  <a:cubicBezTo>
                    <a:pt x="1197" y="421"/>
                    <a:pt x="1176" y="426"/>
                    <a:pt x="1154" y="425"/>
                  </a:cubicBezTo>
                  <a:cubicBezTo>
                    <a:pt x="1148" y="424"/>
                    <a:pt x="1142" y="425"/>
                    <a:pt x="1135" y="425"/>
                  </a:cubicBezTo>
                  <a:cubicBezTo>
                    <a:pt x="1115" y="426"/>
                    <a:pt x="1095" y="427"/>
                    <a:pt x="1074" y="428"/>
                  </a:cubicBezTo>
                  <a:cubicBezTo>
                    <a:pt x="1053" y="429"/>
                    <a:pt x="1031" y="426"/>
                    <a:pt x="1009" y="432"/>
                  </a:cubicBezTo>
                  <a:cubicBezTo>
                    <a:pt x="1007" y="432"/>
                    <a:pt x="1005" y="432"/>
                    <a:pt x="1003" y="431"/>
                  </a:cubicBezTo>
                  <a:cubicBezTo>
                    <a:pt x="995" y="430"/>
                    <a:pt x="986" y="429"/>
                    <a:pt x="977" y="428"/>
                  </a:cubicBezTo>
                  <a:cubicBezTo>
                    <a:pt x="968" y="428"/>
                    <a:pt x="958" y="427"/>
                    <a:pt x="949" y="429"/>
                  </a:cubicBezTo>
                  <a:cubicBezTo>
                    <a:pt x="926" y="434"/>
                    <a:pt x="905" y="432"/>
                    <a:pt x="885" y="421"/>
                  </a:cubicBezTo>
                  <a:cubicBezTo>
                    <a:pt x="872" y="431"/>
                    <a:pt x="860" y="441"/>
                    <a:pt x="847" y="449"/>
                  </a:cubicBezTo>
                  <a:cubicBezTo>
                    <a:pt x="836" y="456"/>
                    <a:pt x="826" y="464"/>
                    <a:pt x="817" y="473"/>
                  </a:cubicBezTo>
                  <a:cubicBezTo>
                    <a:pt x="812" y="477"/>
                    <a:pt x="807" y="481"/>
                    <a:pt x="802" y="485"/>
                  </a:cubicBezTo>
                  <a:cubicBezTo>
                    <a:pt x="797" y="489"/>
                    <a:pt x="790" y="493"/>
                    <a:pt x="786" y="500"/>
                  </a:cubicBezTo>
                  <a:close/>
                  <a:moveTo>
                    <a:pt x="455" y="537"/>
                  </a:moveTo>
                  <a:lnTo>
                    <a:pt x="455" y="537"/>
                  </a:lnTo>
                  <a:cubicBezTo>
                    <a:pt x="447" y="533"/>
                    <a:pt x="447" y="533"/>
                    <a:pt x="435" y="534"/>
                  </a:cubicBezTo>
                  <a:cubicBezTo>
                    <a:pt x="434" y="543"/>
                    <a:pt x="424" y="548"/>
                    <a:pt x="423" y="560"/>
                  </a:cubicBezTo>
                  <a:cubicBezTo>
                    <a:pt x="438" y="555"/>
                    <a:pt x="445" y="544"/>
                    <a:pt x="455" y="5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5" name="Freeform 157"/>
            <p:cNvSpPr>
              <a:spLocks noEditPoints="1"/>
            </p:cNvSpPr>
            <p:nvPr/>
          </p:nvSpPr>
          <p:spPr bwMode="auto">
            <a:xfrm>
              <a:off x="2254250" y="808038"/>
              <a:ext cx="142875" cy="123825"/>
            </a:xfrm>
            <a:custGeom>
              <a:avLst/>
              <a:gdLst>
                <a:gd name="T0" fmla="*/ 123 w 232"/>
                <a:gd name="T1" fmla="*/ 197 h 204"/>
                <a:gd name="T2" fmla="*/ 123 w 232"/>
                <a:gd name="T3" fmla="*/ 197 h 204"/>
                <a:gd name="T4" fmla="*/ 105 w 232"/>
                <a:gd name="T5" fmla="*/ 197 h 204"/>
                <a:gd name="T6" fmla="*/ 75 w 232"/>
                <a:gd name="T7" fmla="*/ 192 h 204"/>
                <a:gd name="T8" fmla="*/ 7 w 232"/>
                <a:gd name="T9" fmla="*/ 130 h 204"/>
                <a:gd name="T10" fmla="*/ 2 w 232"/>
                <a:gd name="T11" fmla="*/ 104 h 204"/>
                <a:gd name="T12" fmla="*/ 20 w 232"/>
                <a:gd name="T13" fmla="*/ 62 h 204"/>
                <a:gd name="T14" fmla="*/ 23 w 232"/>
                <a:gd name="T15" fmla="*/ 55 h 204"/>
                <a:gd name="T16" fmla="*/ 31 w 232"/>
                <a:gd name="T17" fmla="*/ 43 h 204"/>
                <a:gd name="T18" fmla="*/ 60 w 232"/>
                <a:gd name="T19" fmla="*/ 20 h 204"/>
                <a:gd name="T20" fmla="*/ 120 w 232"/>
                <a:gd name="T21" fmla="*/ 4 h 204"/>
                <a:gd name="T22" fmla="*/ 171 w 232"/>
                <a:gd name="T23" fmla="*/ 29 h 204"/>
                <a:gd name="T24" fmla="*/ 188 w 232"/>
                <a:gd name="T25" fmla="*/ 46 h 204"/>
                <a:gd name="T26" fmla="*/ 204 w 232"/>
                <a:gd name="T27" fmla="*/ 70 h 204"/>
                <a:gd name="T28" fmla="*/ 205 w 232"/>
                <a:gd name="T29" fmla="*/ 71 h 204"/>
                <a:gd name="T30" fmla="*/ 221 w 232"/>
                <a:gd name="T31" fmla="*/ 98 h 204"/>
                <a:gd name="T32" fmla="*/ 220 w 232"/>
                <a:gd name="T33" fmla="*/ 159 h 204"/>
                <a:gd name="T34" fmla="*/ 206 w 232"/>
                <a:gd name="T35" fmla="*/ 173 h 204"/>
                <a:gd name="T36" fmla="*/ 175 w 232"/>
                <a:gd name="T37" fmla="*/ 189 h 204"/>
                <a:gd name="T38" fmla="*/ 172 w 232"/>
                <a:gd name="T39" fmla="*/ 191 h 204"/>
                <a:gd name="T40" fmla="*/ 123 w 232"/>
                <a:gd name="T41" fmla="*/ 197 h 204"/>
                <a:gd name="T42" fmla="*/ 64 w 232"/>
                <a:gd name="T43" fmla="*/ 86 h 204"/>
                <a:gd name="T44" fmla="*/ 64 w 232"/>
                <a:gd name="T45" fmla="*/ 86 h 204"/>
                <a:gd name="T46" fmla="*/ 80 w 232"/>
                <a:gd name="T47" fmla="*/ 118 h 204"/>
                <a:gd name="T48" fmla="*/ 90 w 232"/>
                <a:gd name="T49" fmla="*/ 130 h 204"/>
                <a:gd name="T50" fmla="*/ 102 w 232"/>
                <a:gd name="T51" fmla="*/ 142 h 204"/>
                <a:gd name="T52" fmla="*/ 119 w 232"/>
                <a:gd name="T53" fmla="*/ 146 h 204"/>
                <a:gd name="T54" fmla="*/ 160 w 232"/>
                <a:gd name="T55" fmla="*/ 135 h 204"/>
                <a:gd name="T56" fmla="*/ 172 w 232"/>
                <a:gd name="T57" fmla="*/ 123 h 204"/>
                <a:gd name="T58" fmla="*/ 163 w 232"/>
                <a:gd name="T59" fmla="*/ 87 h 204"/>
                <a:gd name="T60" fmla="*/ 130 w 232"/>
                <a:gd name="T61" fmla="*/ 63 h 204"/>
                <a:gd name="T62" fmla="*/ 100 w 232"/>
                <a:gd name="T63" fmla="*/ 60 h 204"/>
                <a:gd name="T64" fmla="*/ 64 w 232"/>
                <a:gd name="T6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04">
                  <a:moveTo>
                    <a:pt x="123" y="197"/>
                  </a:moveTo>
                  <a:lnTo>
                    <a:pt x="123" y="197"/>
                  </a:lnTo>
                  <a:cubicBezTo>
                    <a:pt x="115" y="197"/>
                    <a:pt x="109" y="195"/>
                    <a:pt x="105" y="197"/>
                  </a:cubicBezTo>
                  <a:cubicBezTo>
                    <a:pt x="93" y="204"/>
                    <a:pt x="84" y="197"/>
                    <a:pt x="75" y="192"/>
                  </a:cubicBezTo>
                  <a:cubicBezTo>
                    <a:pt x="45" y="179"/>
                    <a:pt x="25" y="156"/>
                    <a:pt x="7" y="130"/>
                  </a:cubicBezTo>
                  <a:cubicBezTo>
                    <a:pt x="2" y="122"/>
                    <a:pt x="0" y="114"/>
                    <a:pt x="2" y="104"/>
                  </a:cubicBezTo>
                  <a:cubicBezTo>
                    <a:pt x="6" y="89"/>
                    <a:pt x="9" y="74"/>
                    <a:pt x="20" y="62"/>
                  </a:cubicBezTo>
                  <a:cubicBezTo>
                    <a:pt x="22" y="60"/>
                    <a:pt x="22" y="57"/>
                    <a:pt x="23" y="55"/>
                  </a:cubicBezTo>
                  <a:cubicBezTo>
                    <a:pt x="26" y="51"/>
                    <a:pt x="28" y="46"/>
                    <a:pt x="31" y="43"/>
                  </a:cubicBezTo>
                  <a:cubicBezTo>
                    <a:pt x="40" y="35"/>
                    <a:pt x="49" y="25"/>
                    <a:pt x="60" y="20"/>
                  </a:cubicBezTo>
                  <a:cubicBezTo>
                    <a:pt x="78" y="12"/>
                    <a:pt x="97" y="0"/>
                    <a:pt x="120" y="4"/>
                  </a:cubicBezTo>
                  <a:cubicBezTo>
                    <a:pt x="139" y="7"/>
                    <a:pt x="158" y="13"/>
                    <a:pt x="171" y="29"/>
                  </a:cubicBezTo>
                  <a:cubicBezTo>
                    <a:pt x="176" y="36"/>
                    <a:pt x="183" y="40"/>
                    <a:pt x="188" y="46"/>
                  </a:cubicBezTo>
                  <a:cubicBezTo>
                    <a:pt x="195" y="53"/>
                    <a:pt x="203" y="59"/>
                    <a:pt x="204" y="70"/>
                  </a:cubicBezTo>
                  <a:cubicBezTo>
                    <a:pt x="204" y="70"/>
                    <a:pt x="204" y="71"/>
                    <a:pt x="205" y="71"/>
                  </a:cubicBezTo>
                  <a:cubicBezTo>
                    <a:pt x="216" y="77"/>
                    <a:pt x="217" y="89"/>
                    <a:pt x="221" y="98"/>
                  </a:cubicBezTo>
                  <a:cubicBezTo>
                    <a:pt x="232" y="118"/>
                    <a:pt x="231" y="139"/>
                    <a:pt x="220" y="159"/>
                  </a:cubicBezTo>
                  <a:cubicBezTo>
                    <a:pt x="217" y="165"/>
                    <a:pt x="213" y="170"/>
                    <a:pt x="206" y="173"/>
                  </a:cubicBezTo>
                  <a:cubicBezTo>
                    <a:pt x="196" y="178"/>
                    <a:pt x="186" y="184"/>
                    <a:pt x="175" y="189"/>
                  </a:cubicBezTo>
                  <a:cubicBezTo>
                    <a:pt x="174" y="190"/>
                    <a:pt x="173" y="191"/>
                    <a:pt x="172" y="191"/>
                  </a:cubicBezTo>
                  <a:cubicBezTo>
                    <a:pt x="154" y="188"/>
                    <a:pt x="138" y="202"/>
                    <a:pt x="123" y="197"/>
                  </a:cubicBezTo>
                  <a:close/>
                  <a:moveTo>
                    <a:pt x="64" y="86"/>
                  </a:moveTo>
                  <a:lnTo>
                    <a:pt x="64" y="86"/>
                  </a:lnTo>
                  <a:cubicBezTo>
                    <a:pt x="65" y="99"/>
                    <a:pt x="69" y="110"/>
                    <a:pt x="80" y="118"/>
                  </a:cubicBezTo>
                  <a:cubicBezTo>
                    <a:pt x="84" y="121"/>
                    <a:pt x="87" y="126"/>
                    <a:pt x="90" y="130"/>
                  </a:cubicBezTo>
                  <a:cubicBezTo>
                    <a:pt x="94" y="134"/>
                    <a:pt x="98" y="138"/>
                    <a:pt x="102" y="142"/>
                  </a:cubicBezTo>
                  <a:cubicBezTo>
                    <a:pt x="107" y="146"/>
                    <a:pt x="112" y="148"/>
                    <a:pt x="119" y="146"/>
                  </a:cubicBezTo>
                  <a:cubicBezTo>
                    <a:pt x="133" y="143"/>
                    <a:pt x="146" y="139"/>
                    <a:pt x="160" y="135"/>
                  </a:cubicBezTo>
                  <a:cubicBezTo>
                    <a:pt x="167" y="133"/>
                    <a:pt x="170" y="129"/>
                    <a:pt x="172" y="123"/>
                  </a:cubicBezTo>
                  <a:cubicBezTo>
                    <a:pt x="177" y="109"/>
                    <a:pt x="171" y="98"/>
                    <a:pt x="163" y="87"/>
                  </a:cubicBezTo>
                  <a:cubicBezTo>
                    <a:pt x="154" y="77"/>
                    <a:pt x="141" y="72"/>
                    <a:pt x="130" y="63"/>
                  </a:cubicBezTo>
                  <a:cubicBezTo>
                    <a:pt x="121" y="55"/>
                    <a:pt x="111" y="55"/>
                    <a:pt x="100" y="60"/>
                  </a:cubicBezTo>
                  <a:cubicBezTo>
                    <a:pt x="87" y="67"/>
                    <a:pt x="75" y="75"/>
                    <a:pt x="64" y="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6" name="Freeform 158"/>
            <p:cNvSpPr>
              <a:spLocks noEditPoints="1"/>
            </p:cNvSpPr>
            <p:nvPr/>
          </p:nvSpPr>
          <p:spPr bwMode="auto">
            <a:xfrm>
              <a:off x="2170113" y="582613"/>
              <a:ext cx="160338" cy="146050"/>
            </a:xfrm>
            <a:custGeom>
              <a:avLst/>
              <a:gdLst>
                <a:gd name="T0" fmla="*/ 170 w 261"/>
                <a:gd name="T1" fmla="*/ 215 h 239"/>
                <a:gd name="T2" fmla="*/ 170 w 261"/>
                <a:gd name="T3" fmla="*/ 215 h 239"/>
                <a:gd name="T4" fmla="*/ 108 w 261"/>
                <a:gd name="T5" fmla="*/ 239 h 239"/>
                <a:gd name="T6" fmla="*/ 100 w 261"/>
                <a:gd name="T7" fmla="*/ 237 h 239"/>
                <a:gd name="T8" fmla="*/ 91 w 261"/>
                <a:gd name="T9" fmla="*/ 233 h 239"/>
                <a:gd name="T10" fmla="*/ 30 w 261"/>
                <a:gd name="T11" fmla="*/ 183 h 239"/>
                <a:gd name="T12" fmla="*/ 7 w 261"/>
                <a:gd name="T13" fmla="*/ 135 h 239"/>
                <a:gd name="T14" fmla="*/ 14 w 261"/>
                <a:gd name="T15" fmla="*/ 72 h 239"/>
                <a:gd name="T16" fmla="*/ 69 w 261"/>
                <a:gd name="T17" fmla="*/ 13 h 239"/>
                <a:gd name="T18" fmla="*/ 92 w 261"/>
                <a:gd name="T19" fmla="*/ 5 h 239"/>
                <a:gd name="T20" fmla="*/ 135 w 261"/>
                <a:gd name="T21" fmla="*/ 1 h 239"/>
                <a:gd name="T22" fmla="*/ 164 w 261"/>
                <a:gd name="T23" fmla="*/ 8 h 239"/>
                <a:gd name="T24" fmla="*/ 232 w 261"/>
                <a:gd name="T25" fmla="*/ 61 h 239"/>
                <a:gd name="T26" fmla="*/ 251 w 261"/>
                <a:gd name="T27" fmla="*/ 87 h 239"/>
                <a:gd name="T28" fmla="*/ 259 w 261"/>
                <a:gd name="T29" fmla="*/ 108 h 239"/>
                <a:gd name="T30" fmla="*/ 260 w 261"/>
                <a:gd name="T31" fmla="*/ 140 h 239"/>
                <a:gd name="T32" fmla="*/ 225 w 261"/>
                <a:gd name="T33" fmla="*/ 197 h 239"/>
                <a:gd name="T34" fmla="*/ 197 w 261"/>
                <a:gd name="T35" fmla="*/ 214 h 239"/>
                <a:gd name="T36" fmla="*/ 170 w 261"/>
                <a:gd name="T37" fmla="*/ 215 h 239"/>
                <a:gd name="T38" fmla="*/ 197 w 261"/>
                <a:gd name="T39" fmla="*/ 102 h 239"/>
                <a:gd name="T40" fmla="*/ 197 w 261"/>
                <a:gd name="T41" fmla="*/ 102 h 239"/>
                <a:gd name="T42" fmla="*/ 149 w 261"/>
                <a:gd name="T43" fmla="*/ 68 h 239"/>
                <a:gd name="T44" fmla="*/ 136 w 261"/>
                <a:gd name="T45" fmla="*/ 63 h 239"/>
                <a:gd name="T46" fmla="*/ 95 w 261"/>
                <a:gd name="T47" fmla="*/ 67 h 239"/>
                <a:gd name="T48" fmla="*/ 81 w 261"/>
                <a:gd name="T49" fmla="*/ 87 h 239"/>
                <a:gd name="T50" fmla="*/ 81 w 261"/>
                <a:gd name="T51" fmla="*/ 103 h 239"/>
                <a:gd name="T52" fmla="*/ 83 w 261"/>
                <a:gd name="T53" fmla="*/ 132 h 239"/>
                <a:gd name="T54" fmla="*/ 96 w 261"/>
                <a:gd name="T55" fmla="*/ 154 h 239"/>
                <a:gd name="T56" fmla="*/ 144 w 261"/>
                <a:gd name="T57" fmla="*/ 173 h 239"/>
                <a:gd name="T58" fmla="*/ 194 w 261"/>
                <a:gd name="T59" fmla="*/ 134 h 239"/>
                <a:gd name="T60" fmla="*/ 197 w 261"/>
                <a:gd name="T61" fmla="*/ 10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239">
                  <a:moveTo>
                    <a:pt x="170" y="215"/>
                  </a:moveTo>
                  <a:lnTo>
                    <a:pt x="170" y="215"/>
                  </a:lnTo>
                  <a:cubicBezTo>
                    <a:pt x="151" y="232"/>
                    <a:pt x="130" y="237"/>
                    <a:pt x="108" y="239"/>
                  </a:cubicBezTo>
                  <a:cubicBezTo>
                    <a:pt x="105" y="239"/>
                    <a:pt x="102" y="238"/>
                    <a:pt x="100" y="237"/>
                  </a:cubicBezTo>
                  <a:cubicBezTo>
                    <a:pt x="97" y="236"/>
                    <a:pt x="94" y="233"/>
                    <a:pt x="91" y="233"/>
                  </a:cubicBezTo>
                  <a:cubicBezTo>
                    <a:pt x="61" y="228"/>
                    <a:pt x="43" y="208"/>
                    <a:pt x="30" y="183"/>
                  </a:cubicBezTo>
                  <a:cubicBezTo>
                    <a:pt x="21" y="168"/>
                    <a:pt x="12" y="153"/>
                    <a:pt x="7" y="135"/>
                  </a:cubicBezTo>
                  <a:cubicBezTo>
                    <a:pt x="0" y="113"/>
                    <a:pt x="5" y="93"/>
                    <a:pt x="14" y="72"/>
                  </a:cubicBezTo>
                  <a:cubicBezTo>
                    <a:pt x="26" y="47"/>
                    <a:pt x="45" y="28"/>
                    <a:pt x="69" y="13"/>
                  </a:cubicBezTo>
                  <a:cubicBezTo>
                    <a:pt x="76" y="9"/>
                    <a:pt x="84" y="6"/>
                    <a:pt x="92" y="5"/>
                  </a:cubicBezTo>
                  <a:cubicBezTo>
                    <a:pt x="106" y="2"/>
                    <a:pt x="120" y="1"/>
                    <a:pt x="135" y="1"/>
                  </a:cubicBezTo>
                  <a:cubicBezTo>
                    <a:pt x="145" y="0"/>
                    <a:pt x="155" y="4"/>
                    <a:pt x="164" y="8"/>
                  </a:cubicBezTo>
                  <a:cubicBezTo>
                    <a:pt x="192" y="19"/>
                    <a:pt x="215" y="36"/>
                    <a:pt x="232" y="61"/>
                  </a:cubicBezTo>
                  <a:cubicBezTo>
                    <a:pt x="238" y="70"/>
                    <a:pt x="245" y="78"/>
                    <a:pt x="251" y="87"/>
                  </a:cubicBezTo>
                  <a:cubicBezTo>
                    <a:pt x="255" y="93"/>
                    <a:pt x="258" y="100"/>
                    <a:pt x="259" y="108"/>
                  </a:cubicBezTo>
                  <a:cubicBezTo>
                    <a:pt x="260" y="119"/>
                    <a:pt x="261" y="129"/>
                    <a:pt x="260" y="140"/>
                  </a:cubicBezTo>
                  <a:cubicBezTo>
                    <a:pt x="256" y="164"/>
                    <a:pt x="246" y="184"/>
                    <a:pt x="225" y="197"/>
                  </a:cubicBezTo>
                  <a:cubicBezTo>
                    <a:pt x="216" y="203"/>
                    <a:pt x="207" y="209"/>
                    <a:pt x="197" y="214"/>
                  </a:cubicBezTo>
                  <a:cubicBezTo>
                    <a:pt x="189" y="218"/>
                    <a:pt x="179" y="223"/>
                    <a:pt x="170" y="215"/>
                  </a:cubicBezTo>
                  <a:close/>
                  <a:moveTo>
                    <a:pt x="197" y="102"/>
                  </a:moveTo>
                  <a:lnTo>
                    <a:pt x="197" y="102"/>
                  </a:lnTo>
                  <a:cubicBezTo>
                    <a:pt x="184" y="87"/>
                    <a:pt x="166" y="78"/>
                    <a:pt x="149" y="68"/>
                  </a:cubicBezTo>
                  <a:cubicBezTo>
                    <a:pt x="145" y="66"/>
                    <a:pt x="140" y="63"/>
                    <a:pt x="136" y="63"/>
                  </a:cubicBezTo>
                  <a:cubicBezTo>
                    <a:pt x="122" y="64"/>
                    <a:pt x="108" y="65"/>
                    <a:pt x="95" y="67"/>
                  </a:cubicBezTo>
                  <a:cubicBezTo>
                    <a:pt x="85" y="69"/>
                    <a:pt x="81" y="76"/>
                    <a:pt x="81" y="87"/>
                  </a:cubicBezTo>
                  <a:cubicBezTo>
                    <a:pt x="82" y="92"/>
                    <a:pt x="84" y="97"/>
                    <a:pt x="81" y="103"/>
                  </a:cubicBezTo>
                  <a:cubicBezTo>
                    <a:pt x="76" y="112"/>
                    <a:pt x="77" y="122"/>
                    <a:pt x="83" y="132"/>
                  </a:cubicBezTo>
                  <a:cubicBezTo>
                    <a:pt x="87" y="139"/>
                    <a:pt x="91" y="147"/>
                    <a:pt x="96" y="154"/>
                  </a:cubicBezTo>
                  <a:cubicBezTo>
                    <a:pt x="108" y="170"/>
                    <a:pt x="124" y="179"/>
                    <a:pt x="144" y="173"/>
                  </a:cubicBezTo>
                  <a:cubicBezTo>
                    <a:pt x="167" y="168"/>
                    <a:pt x="183" y="154"/>
                    <a:pt x="194" y="134"/>
                  </a:cubicBezTo>
                  <a:cubicBezTo>
                    <a:pt x="199" y="124"/>
                    <a:pt x="201" y="113"/>
                    <a:pt x="197" y="10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47" name="Freeform 159"/>
          <p:cNvSpPr>
            <a:spLocks noEditPoints="1"/>
          </p:cNvSpPr>
          <p:nvPr userDrawn="1"/>
        </p:nvSpPr>
        <p:spPr bwMode="auto">
          <a:xfrm>
            <a:off x="186421" y="4446622"/>
            <a:ext cx="619125" cy="592138"/>
          </a:xfrm>
          <a:custGeom>
            <a:avLst/>
            <a:gdLst>
              <a:gd name="T0" fmla="*/ 765 w 1011"/>
              <a:gd name="T1" fmla="*/ 632 h 968"/>
              <a:gd name="T2" fmla="*/ 698 w 1011"/>
              <a:gd name="T3" fmla="*/ 658 h 968"/>
              <a:gd name="T4" fmla="*/ 651 w 1011"/>
              <a:gd name="T5" fmla="*/ 601 h 968"/>
              <a:gd name="T6" fmla="*/ 700 w 1011"/>
              <a:gd name="T7" fmla="*/ 543 h 968"/>
              <a:gd name="T8" fmla="*/ 868 w 1011"/>
              <a:gd name="T9" fmla="*/ 487 h 968"/>
              <a:gd name="T10" fmla="*/ 912 w 1011"/>
              <a:gd name="T11" fmla="*/ 516 h 968"/>
              <a:gd name="T12" fmla="*/ 1005 w 1011"/>
              <a:gd name="T13" fmla="*/ 675 h 968"/>
              <a:gd name="T14" fmla="*/ 992 w 1011"/>
              <a:gd name="T15" fmla="*/ 733 h 968"/>
              <a:gd name="T16" fmla="*/ 960 w 1011"/>
              <a:gd name="T17" fmla="*/ 748 h 968"/>
              <a:gd name="T18" fmla="*/ 903 w 1011"/>
              <a:gd name="T19" fmla="*/ 700 h 968"/>
              <a:gd name="T20" fmla="*/ 883 w 1011"/>
              <a:gd name="T21" fmla="*/ 667 h 968"/>
              <a:gd name="T22" fmla="*/ 858 w 1011"/>
              <a:gd name="T23" fmla="*/ 709 h 968"/>
              <a:gd name="T24" fmla="*/ 772 w 1011"/>
              <a:gd name="T25" fmla="*/ 844 h 968"/>
              <a:gd name="T26" fmla="*/ 711 w 1011"/>
              <a:gd name="T27" fmla="*/ 893 h 968"/>
              <a:gd name="T28" fmla="*/ 530 w 1011"/>
              <a:gd name="T29" fmla="*/ 960 h 968"/>
              <a:gd name="T30" fmla="*/ 358 w 1011"/>
              <a:gd name="T31" fmla="*/ 943 h 968"/>
              <a:gd name="T32" fmla="*/ 165 w 1011"/>
              <a:gd name="T33" fmla="*/ 794 h 968"/>
              <a:gd name="T34" fmla="*/ 118 w 1011"/>
              <a:gd name="T35" fmla="*/ 740 h 968"/>
              <a:gd name="T36" fmla="*/ 87 w 1011"/>
              <a:gd name="T37" fmla="*/ 796 h 968"/>
              <a:gd name="T38" fmla="*/ 8 w 1011"/>
              <a:gd name="T39" fmla="*/ 729 h 968"/>
              <a:gd name="T40" fmla="*/ 42 w 1011"/>
              <a:gd name="T41" fmla="*/ 601 h 968"/>
              <a:gd name="T42" fmla="*/ 94 w 1011"/>
              <a:gd name="T43" fmla="*/ 532 h 968"/>
              <a:gd name="T44" fmla="*/ 244 w 1011"/>
              <a:gd name="T45" fmla="*/ 547 h 968"/>
              <a:gd name="T46" fmla="*/ 321 w 1011"/>
              <a:gd name="T47" fmla="*/ 591 h 968"/>
              <a:gd name="T48" fmla="*/ 297 w 1011"/>
              <a:gd name="T49" fmla="*/ 645 h 968"/>
              <a:gd name="T50" fmla="*/ 220 w 1011"/>
              <a:gd name="T51" fmla="*/ 644 h 968"/>
              <a:gd name="T52" fmla="*/ 210 w 1011"/>
              <a:gd name="T53" fmla="*/ 663 h 968"/>
              <a:gd name="T54" fmla="*/ 411 w 1011"/>
              <a:gd name="T55" fmla="*/ 841 h 968"/>
              <a:gd name="T56" fmla="*/ 426 w 1011"/>
              <a:gd name="T57" fmla="*/ 788 h 968"/>
              <a:gd name="T58" fmla="*/ 418 w 1011"/>
              <a:gd name="T59" fmla="*/ 485 h 968"/>
              <a:gd name="T60" fmla="*/ 329 w 1011"/>
              <a:gd name="T61" fmla="*/ 478 h 968"/>
              <a:gd name="T62" fmla="*/ 258 w 1011"/>
              <a:gd name="T63" fmla="*/ 432 h 968"/>
              <a:gd name="T64" fmla="*/ 302 w 1011"/>
              <a:gd name="T65" fmla="*/ 372 h 968"/>
              <a:gd name="T66" fmla="*/ 372 w 1011"/>
              <a:gd name="T67" fmla="*/ 371 h 968"/>
              <a:gd name="T68" fmla="*/ 399 w 1011"/>
              <a:gd name="T69" fmla="*/ 289 h 968"/>
              <a:gd name="T70" fmla="*/ 309 w 1011"/>
              <a:gd name="T71" fmla="*/ 171 h 968"/>
              <a:gd name="T72" fmla="*/ 334 w 1011"/>
              <a:gd name="T73" fmla="*/ 71 h 968"/>
              <a:gd name="T74" fmla="*/ 365 w 1011"/>
              <a:gd name="T75" fmla="*/ 53 h 968"/>
              <a:gd name="T76" fmla="*/ 412 w 1011"/>
              <a:gd name="T77" fmla="*/ 25 h 968"/>
              <a:gd name="T78" fmla="*/ 586 w 1011"/>
              <a:gd name="T79" fmla="*/ 70 h 968"/>
              <a:gd name="T80" fmla="*/ 618 w 1011"/>
              <a:gd name="T81" fmla="*/ 159 h 968"/>
              <a:gd name="T82" fmla="*/ 562 w 1011"/>
              <a:gd name="T83" fmla="*/ 266 h 968"/>
              <a:gd name="T84" fmla="*/ 508 w 1011"/>
              <a:gd name="T85" fmla="*/ 310 h 968"/>
              <a:gd name="T86" fmla="*/ 541 w 1011"/>
              <a:gd name="T87" fmla="*/ 358 h 968"/>
              <a:gd name="T88" fmla="*/ 706 w 1011"/>
              <a:gd name="T89" fmla="*/ 388 h 968"/>
              <a:gd name="T90" fmla="*/ 702 w 1011"/>
              <a:gd name="T91" fmla="*/ 418 h 968"/>
              <a:gd name="T92" fmla="*/ 570 w 1011"/>
              <a:gd name="T93" fmla="*/ 454 h 968"/>
              <a:gd name="T94" fmla="*/ 525 w 1011"/>
              <a:gd name="T95" fmla="*/ 486 h 968"/>
              <a:gd name="T96" fmla="*/ 528 w 1011"/>
              <a:gd name="T97" fmla="*/ 748 h 968"/>
              <a:gd name="T98" fmla="*/ 545 w 1011"/>
              <a:gd name="T99" fmla="*/ 831 h 968"/>
              <a:gd name="T100" fmla="*/ 721 w 1011"/>
              <a:gd name="T101" fmla="*/ 739 h 968"/>
              <a:gd name="T102" fmla="*/ 768 w 1011"/>
              <a:gd name="T103" fmla="*/ 650 h 968"/>
              <a:gd name="T104" fmla="*/ 459 w 1011"/>
              <a:gd name="T105" fmla="*/ 101 h 968"/>
              <a:gd name="T106" fmla="*/ 436 w 1011"/>
              <a:gd name="T107" fmla="*/ 103 h 968"/>
              <a:gd name="T108" fmla="*/ 402 w 1011"/>
              <a:gd name="T109" fmla="*/ 139 h 968"/>
              <a:gd name="T110" fmla="*/ 421 w 1011"/>
              <a:gd name="T111" fmla="*/ 187 h 968"/>
              <a:gd name="T112" fmla="*/ 515 w 1011"/>
              <a:gd name="T113" fmla="*/ 155 h 968"/>
              <a:gd name="T114" fmla="*/ 459 w 1011"/>
              <a:gd name="T115" fmla="*/ 101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1" h="968">
                <a:moveTo>
                  <a:pt x="765" y="632"/>
                </a:moveTo>
                <a:lnTo>
                  <a:pt x="765" y="632"/>
                </a:lnTo>
                <a:cubicBezTo>
                  <a:pt x="755" y="638"/>
                  <a:pt x="744" y="644"/>
                  <a:pt x="734" y="651"/>
                </a:cubicBezTo>
                <a:cubicBezTo>
                  <a:pt x="723" y="657"/>
                  <a:pt x="711" y="659"/>
                  <a:pt x="698" y="658"/>
                </a:cubicBezTo>
                <a:cubicBezTo>
                  <a:pt x="674" y="657"/>
                  <a:pt x="657" y="640"/>
                  <a:pt x="653" y="619"/>
                </a:cubicBezTo>
                <a:cubicBezTo>
                  <a:pt x="652" y="613"/>
                  <a:pt x="651" y="607"/>
                  <a:pt x="651" y="601"/>
                </a:cubicBezTo>
                <a:cubicBezTo>
                  <a:pt x="652" y="595"/>
                  <a:pt x="653" y="588"/>
                  <a:pt x="656" y="584"/>
                </a:cubicBezTo>
                <a:cubicBezTo>
                  <a:pt x="668" y="567"/>
                  <a:pt x="682" y="552"/>
                  <a:pt x="700" y="543"/>
                </a:cubicBezTo>
                <a:cubicBezTo>
                  <a:pt x="733" y="527"/>
                  <a:pt x="766" y="510"/>
                  <a:pt x="800" y="496"/>
                </a:cubicBezTo>
                <a:cubicBezTo>
                  <a:pt x="821" y="488"/>
                  <a:pt x="845" y="487"/>
                  <a:pt x="868" y="487"/>
                </a:cubicBezTo>
                <a:cubicBezTo>
                  <a:pt x="882" y="488"/>
                  <a:pt x="895" y="493"/>
                  <a:pt x="904" y="506"/>
                </a:cubicBezTo>
                <a:cubicBezTo>
                  <a:pt x="906" y="510"/>
                  <a:pt x="910" y="512"/>
                  <a:pt x="912" y="516"/>
                </a:cubicBezTo>
                <a:cubicBezTo>
                  <a:pt x="931" y="553"/>
                  <a:pt x="959" y="585"/>
                  <a:pt x="981" y="620"/>
                </a:cubicBezTo>
                <a:cubicBezTo>
                  <a:pt x="991" y="638"/>
                  <a:pt x="999" y="656"/>
                  <a:pt x="1005" y="675"/>
                </a:cubicBezTo>
                <a:cubicBezTo>
                  <a:pt x="1007" y="679"/>
                  <a:pt x="1008" y="684"/>
                  <a:pt x="1009" y="688"/>
                </a:cubicBezTo>
                <a:cubicBezTo>
                  <a:pt x="1011" y="706"/>
                  <a:pt x="1008" y="722"/>
                  <a:pt x="992" y="733"/>
                </a:cubicBezTo>
                <a:cubicBezTo>
                  <a:pt x="987" y="737"/>
                  <a:pt x="983" y="742"/>
                  <a:pt x="978" y="744"/>
                </a:cubicBezTo>
                <a:cubicBezTo>
                  <a:pt x="972" y="747"/>
                  <a:pt x="966" y="749"/>
                  <a:pt x="960" y="748"/>
                </a:cubicBezTo>
                <a:cubicBezTo>
                  <a:pt x="945" y="746"/>
                  <a:pt x="930" y="740"/>
                  <a:pt x="921" y="726"/>
                </a:cubicBezTo>
                <a:cubicBezTo>
                  <a:pt x="914" y="718"/>
                  <a:pt x="908" y="709"/>
                  <a:pt x="903" y="700"/>
                </a:cubicBezTo>
                <a:cubicBezTo>
                  <a:pt x="898" y="692"/>
                  <a:pt x="895" y="683"/>
                  <a:pt x="892" y="674"/>
                </a:cubicBezTo>
                <a:cubicBezTo>
                  <a:pt x="890" y="670"/>
                  <a:pt x="888" y="665"/>
                  <a:pt x="883" y="667"/>
                </a:cubicBezTo>
                <a:cubicBezTo>
                  <a:pt x="879" y="668"/>
                  <a:pt x="875" y="672"/>
                  <a:pt x="873" y="676"/>
                </a:cubicBezTo>
                <a:cubicBezTo>
                  <a:pt x="868" y="687"/>
                  <a:pt x="863" y="698"/>
                  <a:pt x="858" y="709"/>
                </a:cubicBezTo>
                <a:cubicBezTo>
                  <a:pt x="848" y="729"/>
                  <a:pt x="839" y="748"/>
                  <a:pt x="830" y="767"/>
                </a:cubicBezTo>
                <a:cubicBezTo>
                  <a:pt x="816" y="797"/>
                  <a:pt x="796" y="822"/>
                  <a:pt x="772" y="844"/>
                </a:cubicBezTo>
                <a:cubicBezTo>
                  <a:pt x="760" y="856"/>
                  <a:pt x="747" y="867"/>
                  <a:pt x="734" y="878"/>
                </a:cubicBezTo>
                <a:cubicBezTo>
                  <a:pt x="727" y="883"/>
                  <a:pt x="719" y="888"/>
                  <a:pt x="711" y="893"/>
                </a:cubicBezTo>
                <a:cubicBezTo>
                  <a:pt x="683" y="908"/>
                  <a:pt x="653" y="921"/>
                  <a:pt x="623" y="934"/>
                </a:cubicBezTo>
                <a:cubicBezTo>
                  <a:pt x="593" y="946"/>
                  <a:pt x="561" y="951"/>
                  <a:pt x="530" y="960"/>
                </a:cubicBezTo>
                <a:cubicBezTo>
                  <a:pt x="489" y="963"/>
                  <a:pt x="448" y="968"/>
                  <a:pt x="407" y="956"/>
                </a:cubicBezTo>
                <a:cubicBezTo>
                  <a:pt x="391" y="951"/>
                  <a:pt x="374" y="948"/>
                  <a:pt x="358" y="943"/>
                </a:cubicBezTo>
                <a:cubicBezTo>
                  <a:pt x="317" y="932"/>
                  <a:pt x="282" y="911"/>
                  <a:pt x="249" y="885"/>
                </a:cubicBezTo>
                <a:cubicBezTo>
                  <a:pt x="215" y="859"/>
                  <a:pt x="189" y="828"/>
                  <a:pt x="165" y="794"/>
                </a:cubicBezTo>
                <a:cubicBezTo>
                  <a:pt x="153" y="776"/>
                  <a:pt x="142" y="758"/>
                  <a:pt x="130" y="740"/>
                </a:cubicBezTo>
                <a:cubicBezTo>
                  <a:pt x="127" y="736"/>
                  <a:pt x="120" y="736"/>
                  <a:pt x="118" y="740"/>
                </a:cubicBezTo>
                <a:cubicBezTo>
                  <a:pt x="111" y="753"/>
                  <a:pt x="104" y="767"/>
                  <a:pt x="97" y="780"/>
                </a:cubicBezTo>
                <a:cubicBezTo>
                  <a:pt x="94" y="786"/>
                  <a:pt x="91" y="791"/>
                  <a:pt x="87" y="796"/>
                </a:cubicBezTo>
                <a:cubicBezTo>
                  <a:pt x="71" y="818"/>
                  <a:pt x="33" y="824"/>
                  <a:pt x="14" y="792"/>
                </a:cubicBezTo>
                <a:cubicBezTo>
                  <a:pt x="2" y="772"/>
                  <a:pt x="0" y="750"/>
                  <a:pt x="8" y="729"/>
                </a:cubicBezTo>
                <a:cubicBezTo>
                  <a:pt x="18" y="708"/>
                  <a:pt x="18" y="685"/>
                  <a:pt x="26" y="663"/>
                </a:cubicBezTo>
                <a:cubicBezTo>
                  <a:pt x="33" y="643"/>
                  <a:pt x="38" y="622"/>
                  <a:pt x="42" y="601"/>
                </a:cubicBezTo>
                <a:cubicBezTo>
                  <a:pt x="44" y="590"/>
                  <a:pt x="48" y="580"/>
                  <a:pt x="51" y="570"/>
                </a:cubicBezTo>
                <a:cubicBezTo>
                  <a:pt x="58" y="549"/>
                  <a:pt x="72" y="536"/>
                  <a:pt x="94" y="532"/>
                </a:cubicBezTo>
                <a:cubicBezTo>
                  <a:pt x="114" y="529"/>
                  <a:pt x="133" y="528"/>
                  <a:pt x="153" y="535"/>
                </a:cubicBezTo>
                <a:cubicBezTo>
                  <a:pt x="182" y="545"/>
                  <a:pt x="213" y="545"/>
                  <a:pt x="244" y="547"/>
                </a:cubicBezTo>
                <a:cubicBezTo>
                  <a:pt x="249" y="548"/>
                  <a:pt x="253" y="547"/>
                  <a:pt x="258" y="547"/>
                </a:cubicBezTo>
                <a:cubicBezTo>
                  <a:pt x="290" y="546"/>
                  <a:pt x="310" y="561"/>
                  <a:pt x="321" y="591"/>
                </a:cubicBezTo>
                <a:cubicBezTo>
                  <a:pt x="325" y="602"/>
                  <a:pt x="324" y="612"/>
                  <a:pt x="319" y="622"/>
                </a:cubicBezTo>
                <a:cubicBezTo>
                  <a:pt x="313" y="631"/>
                  <a:pt x="306" y="640"/>
                  <a:pt x="297" y="645"/>
                </a:cubicBezTo>
                <a:cubicBezTo>
                  <a:pt x="292" y="648"/>
                  <a:pt x="285" y="650"/>
                  <a:pt x="279" y="650"/>
                </a:cubicBezTo>
                <a:cubicBezTo>
                  <a:pt x="259" y="652"/>
                  <a:pt x="240" y="649"/>
                  <a:pt x="220" y="644"/>
                </a:cubicBezTo>
                <a:cubicBezTo>
                  <a:pt x="211" y="642"/>
                  <a:pt x="206" y="650"/>
                  <a:pt x="209" y="658"/>
                </a:cubicBezTo>
                <a:cubicBezTo>
                  <a:pt x="209" y="660"/>
                  <a:pt x="209" y="661"/>
                  <a:pt x="210" y="663"/>
                </a:cubicBezTo>
                <a:cubicBezTo>
                  <a:pt x="233" y="719"/>
                  <a:pt x="267" y="767"/>
                  <a:pt x="318" y="803"/>
                </a:cubicBezTo>
                <a:cubicBezTo>
                  <a:pt x="346" y="824"/>
                  <a:pt x="378" y="833"/>
                  <a:pt x="411" y="841"/>
                </a:cubicBezTo>
                <a:cubicBezTo>
                  <a:pt x="420" y="843"/>
                  <a:pt x="427" y="838"/>
                  <a:pt x="427" y="830"/>
                </a:cubicBezTo>
                <a:cubicBezTo>
                  <a:pt x="427" y="816"/>
                  <a:pt x="428" y="802"/>
                  <a:pt x="426" y="788"/>
                </a:cubicBezTo>
                <a:cubicBezTo>
                  <a:pt x="418" y="738"/>
                  <a:pt x="421" y="687"/>
                  <a:pt x="424" y="637"/>
                </a:cubicBezTo>
                <a:cubicBezTo>
                  <a:pt x="428" y="586"/>
                  <a:pt x="427" y="535"/>
                  <a:pt x="418" y="485"/>
                </a:cubicBezTo>
                <a:cubicBezTo>
                  <a:pt x="417" y="478"/>
                  <a:pt x="410" y="471"/>
                  <a:pt x="402" y="472"/>
                </a:cubicBezTo>
                <a:cubicBezTo>
                  <a:pt x="378" y="474"/>
                  <a:pt x="353" y="475"/>
                  <a:pt x="329" y="478"/>
                </a:cubicBezTo>
                <a:cubicBezTo>
                  <a:pt x="314" y="480"/>
                  <a:pt x="301" y="477"/>
                  <a:pt x="288" y="471"/>
                </a:cubicBezTo>
                <a:cubicBezTo>
                  <a:pt x="272" y="464"/>
                  <a:pt x="264" y="449"/>
                  <a:pt x="258" y="432"/>
                </a:cubicBezTo>
                <a:cubicBezTo>
                  <a:pt x="253" y="418"/>
                  <a:pt x="255" y="405"/>
                  <a:pt x="264" y="393"/>
                </a:cubicBezTo>
                <a:cubicBezTo>
                  <a:pt x="273" y="380"/>
                  <a:pt x="285" y="372"/>
                  <a:pt x="302" y="372"/>
                </a:cubicBezTo>
                <a:cubicBezTo>
                  <a:pt x="319" y="372"/>
                  <a:pt x="336" y="372"/>
                  <a:pt x="353" y="371"/>
                </a:cubicBezTo>
                <a:cubicBezTo>
                  <a:pt x="359" y="371"/>
                  <a:pt x="365" y="371"/>
                  <a:pt x="372" y="371"/>
                </a:cubicBezTo>
                <a:cubicBezTo>
                  <a:pt x="409" y="370"/>
                  <a:pt x="412" y="366"/>
                  <a:pt x="407" y="331"/>
                </a:cubicBezTo>
                <a:cubicBezTo>
                  <a:pt x="405" y="316"/>
                  <a:pt x="402" y="301"/>
                  <a:pt x="399" y="289"/>
                </a:cubicBezTo>
                <a:cubicBezTo>
                  <a:pt x="389" y="276"/>
                  <a:pt x="377" y="274"/>
                  <a:pt x="366" y="269"/>
                </a:cubicBezTo>
                <a:cubicBezTo>
                  <a:pt x="325" y="249"/>
                  <a:pt x="309" y="215"/>
                  <a:pt x="309" y="171"/>
                </a:cubicBezTo>
                <a:cubicBezTo>
                  <a:pt x="309" y="156"/>
                  <a:pt x="310" y="140"/>
                  <a:pt x="311" y="125"/>
                </a:cubicBezTo>
                <a:cubicBezTo>
                  <a:pt x="313" y="105"/>
                  <a:pt x="320" y="86"/>
                  <a:pt x="334" y="71"/>
                </a:cubicBezTo>
                <a:cubicBezTo>
                  <a:pt x="337" y="66"/>
                  <a:pt x="343" y="63"/>
                  <a:pt x="348" y="60"/>
                </a:cubicBezTo>
                <a:cubicBezTo>
                  <a:pt x="353" y="57"/>
                  <a:pt x="359" y="54"/>
                  <a:pt x="365" y="53"/>
                </a:cubicBezTo>
                <a:cubicBezTo>
                  <a:pt x="380" y="51"/>
                  <a:pt x="391" y="44"/>
                  <a:pt x="401" y="34"/>
                </a:cubicBezTo>
                <a:cubicBezTo>
                  <a:pt x="404" y="31"/>
                  <a:pt x="408" y="28"/>
                  <a:pt x="412" y="25"/>
                </a:cubicBezTo>
                <a:cubicBezTo>
                  <a:pt x="439" y="7"/>
                  <a:pt x="467" y="0"/>
                  <a:pt x="499" y="12"/>
                </a:cubicBezTo>
                <a:cubicBezTo>
                  <a:pt x="533" y="24"/>
                  <a:pt x="562" y="41"/>
                  <a:pt x="586" y="70"/>
                </a:cubicBezTo>
                <a:cubicBezTo>
                  <a:pt x="603" y="91"/>
                  <a:pt x="612" y="115"/>
                  <a:pt x="618" y="140"/>
                </a:cubicBezTo>
                <a:cubicBezTo>
                  <a:pt x="620" y="146"/>
                  <a:pt x="619" y="153"/>
                  <a:pt x="618" y="159"/>
                </a:cubicBezTo>
                <a:cubicBezTo>
                  <a:pt x="616" y="185"/>
                  <a:pt x="606" y="209"/>
                  <a:pt x="594" y="233"/>
                </a:cubicBezTo>
                <a:cubicBezTo>
                  <a:pt x="586" y="246"/>
                  <a:pt x="575" y="257"/>
                  <a:pt x="562" y="266"/>
                </a:cubicBezTo>
                <a:cubicBezTo>
                  <a:pt x="548" y="274"/>
                  <a:pt x="533" y="282"/>
                  <a:pt x="518" y="291"/>
                </a:cubicBezTo>
                <a:cubicBezTo>
                  <a:pt x="511" y="295"/>
                  <a:pt x="508" y="302"/>
                  <a:pt x="508" y="310"/>
                </a:cubicBezTo>
                <a:cubicBezTo>
                  <a:pt x="508" y="318"/>
                  <a:pt x="509" y="326"/>
                  <a:pt x="510" y="333"/>
                </a:cubicBezTo>
                <a:cubicBezTo>
                  <a:pt x="512" y="356"/>
                  <a:pt x="514" y="363"/>
                  <a:pt x="541" y="358"/>
                </a:cubicBezTo>
                <a:cubicBezTo>
                  <a:pt x="576" y="351"/>
                  <a:pt x="612" y="351"/>
                  <a:pt x="647" y="350"/>
                </a:cubicBezTo>
                <a:cubicBezTo>
                  <a:pt x="675" y="350"/>
                  <a:pt x="693" y="366"/>
                  <a:pt x="706" y="388"/>
                </a:cubicBezTo>
                <a:cubicBezTo>
                  <a:pt x="710" y="395"/>
                  <a:pt x="711" y="403"/>
                  <a:pt x="707" y="410"/>
                </a:cubicBezTo>
                <a:cubicBezTo>
                  <a:pt x="705" y="413"/>
                  <a:pt x="704" y="415"/>
                  <a:pt x="702" y="418"/>
                </a:cubicBezTo>
                <a:cubicBezTo>
                  <a:pt x="692" y="445"/>
                  <a:pt x="669" y="454"/>
                  <a:pt x="643" y="455"/>
                </a:cubicBezTo>
                <a:cubicBezTo>
                  <a:pt x="619" y="456"/>
                  <a:pt x="594" y="455"/>
                  <a:pt x="570" y="454"/>
                </a:cubicBezTo>
                <a:cubicBezTo>
                  <a:pt x="559" y="453"/>
                  <a:pt x="548" y="457"/>
                  <a:pt x="538" y="461"/>
                </a:cubicBezTo>
                <a:cubicBezTo>
                  <a:pt x="527" y="466"/>
                  <a:pt x="523" y="472"/>
                  <a:pt x="525" y="486"/>
                </a:cubicBezTo>
                <a:cubicBezTo>
                  <a:pt x="531" y="538"/>
                  <a:pt x="534" y="590"/>
                  <a:pt x="532" y="642"/>
                </a:cubicBezTo>
                <a:cubicBezTo>
                  <a:pt x="530" y="677"/>
                  <a:pt x="531" y="713"/>
                  <a:pt x="528" y="748"/>
                </a:cubicBezTo>
                <a:cubicBezTo>
                  <a:pt x="527" y="772"/>
                  <a:pt x="530" y="797"/>
                  <a:pt x="532" y="822"/>
                </a:cubicBezTo>
                <a:cubicBezTo>
                  <a:pt x="532" y="827"/>
                  <a:pt x="539" y="832"/>
                  <a:pt x="545" y="831"/>
                </a:cubicBezTo>
                <a:cubicBezTo>
                  <a:pt x="576" y="822"/>
                  <a:pt x="607" y="814"/>
                  <a:pt x="637" y="802"/>
                </a:cubicBezTo>
                <a:cubicBezTo>
                  <a:pt x="671" y="790"/>
                  <a:pt x="697" y="766"/>
                  <a:pt x="721" y="739"/>
                </a:cubicBezTo>
                <a:cubicBezTo>
                  <a:pt x="724" y="736"/>
                  <a:pt x="727" y="732"/>
                  <a:pt x="729" y="728"/>
                </a:cubicBezTo>
                <a:cubicBezTo>
                  <a:pt x="742" y="702"/>
                  <a:pt x="755" y="676"/>
                  <a:pt x="768" y="650"/>
                </a:cubicBezTo>
                <a:cubicBezTo>
                  <a:pt x="771" y="644"/>
                  <a:pt x="771" y="638"/>
                  <a:pt x="765" y="632"/>
                </a:cubicBezTo>
                <a:close/>
                <a:moveTo>
                  <a:pt x="459" y="101"/>
                </a:moveTo>
                <a:lnTo>
                  <a:pt x="459" y="101"/>
                </a:lnTo>
                <a:cubicBezTo>
                  <a:pt x="451" y="102"/>
                  <a:pt x="444" y="102"/>
                  <a:pt x="436" y="103"/>
                </a:cubicBezTo>
                <a:cubicBezTo>
                  <a:pt x="433" y="103"/>
                  <a:pt x="430" y="104"/>
                  <a:pt x="427" y="105"/>
                </a:cubicBezTo>
                <a:cubicBezTo>
                  <a:pt x="413" y="108"/>
                  <a:pt x="400" y="124"/>
                  <a:pt x="402" y="139"/>
                </a:cubicBezTo>
                <a:cubicBezTo>
                  <a:pt x="403" y="149"/>
                  <a:pt x="406" y="160"/>
                  <a:pt x="407" y="170"/>
                </a:cubicBezTo>
                <a:cubicBezTo>
                  <a:pt x="409" y="178"/>
                  <a:pt x="414" y="184"/>
                  <a:pt x="421" y="187"/>
                </a:cubicBezTo>
                <a:cubicBezTo>
                  <a:pt x="452" y="203"/>
                  <a:pt x="488" y="202"/>
                  <a:pt x="508" y="167"/>
                </a:cubicBezTo>
                <a:cubicBezTo>
                  <a:pt x="511" y="163"/>
                  <a:pt x="513" y="159"/>
                  <a:pt x="515" y="155"/>
                </a:cubicBezTo>
                <a:cubicBezTo>
                  <a:pt x="520" y="146"/>
                  <a:pt x="519" y="137"/>
                  <a:pt x="513" y="129"/>
                </a:cubicBezTo>
                <a:cubicBezTo>
                  <a:pt x="500" y="110"/>
                  <a:pt x="482" y="101"/>
                  <a:pt x="459" y="10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48" name="Group 1247"/>
          <p:cNvGrpSpPr/>
          <p:nvPr userDrawn="1"/>
        </p:nvGrpSpPr>
        <p:grpSpPr>
          <a:xfrm>
            <a:off x="892858" y="4537109"/>
            <a:ext cx="471488" cy="411163"/>
            <a:chOff x="2108200" y="5089525"/>
            <a:chExt cx="471488" cy="411163"/>
          </a:xfrm>
          <a:solidFill>
            <a:schemeClr val="bg2"/>
          </a:solidFill>
        </p:grpSpPr>
        <p:sp>
          <p:nvSpPr>
            <p:cNvPr id="1249" name="Freeform 160"/>
            <p:cNvSpPr>
              <a:spLocks noEditPoints="1"/>
            </p:cNvSpPr>
            <p:nvPr/>
          </p:nvSpPr>
          <p:spPr bwMode="auto">
            <a:xfrm>
              <a:off x="2189163" y="5243513"/>
              <a:ext cx="296863" cy="257175"/>
            </a:xfrm>
            <a:custGeom>
              <a:avLst/>
              <a:gdLst>
                <a:gd name="T0" fmla="*/ 173 w 485"/>
                <a:gd name="T1" fmla="*/ 420 h 420"/>
                <a:gd name="T2" fmla="*/ 96 w 485"/>
                <a:gd name="T3" fmla="*/ 407 h 420"/>
                <a:gd name="T4" fmla="*/ 38 w 485"/>
                <a:gd name="T5" fmla="*/ 353 h 420"/>
                <a:gd name="T6" fmla="*/ 11 w 485"/>
                <a:gd name="T7" fmla="*/ 298 h 420"/>
                <a:gd name="T8" fmla="*/ 3 w 485"/>
                <a:gd name="T9" fmla="*/ 237 h 420"/>
                <a:gd name="T10" fmla="*/ 19 w 485"/>
                <a:gd name="T11" fmla="*/ 168 h 420"/>
                <a:gd name="T12" fmla="*/ 139 w 485"/>
                <a:gd name="T13" fmla="*/ 32 h 420"/>
                <a:gd name="T14" fmla="*/ 267 w 485"/>
                <a:gd name="T15" fmla="*/ 0 h 420"/>
                <a:gd name="T16" fmla="*/ 324 w 485"/>
                <a:gd name="T17" fmla="*/ 9 h 420"/>
                <a:gd name="T18" fmla="*/ 354 w 485"/>
                <a:gd name="T19" fmla="*/ 24 h 420"/>
                <a:gd name="T20" fmla="*/ 418 w 485"/>
                <a:gd name="T21" fmla="*/ 75 h 420"/>
                <a:gd name="T22" fmla="*/ 441 w 485"/>
                <a:gd name="T23" fmla="*/ 105 h 420"/>
                <a:gd name="T24" fmla="*/ 484 w 485"/>
                <a:gd name="T25" fmla="*/ 234 h 420"/>
                <a:gd name="T26" fmla="*/ 397 w 485"/>
                <a:gd name="T27" fmla="*/ 384 h 420"/>
                <a:gd name="T28" fmla="*/ 347 w 485"/>
                <a:gd name="T29" fmla="*/ 395 h 420"/>
                <a:gd name="T30" fmla="*/ 268 w 485"/>
                <a:gd name="T31" fmla="*/ 375 h 420"/>
                <a:gd name="T32" fmla="*/ 243 w 485"/>
                <a:gd name="T33" fmla="*/ 386 h 420"/>
                <a:gd name="T34" fmla="*/ 196 w 485"/>
                <a:gd name="T35" fmla="*/ 414 h 420"/>
                <a:gd name="T36" fmla="*/ 173 w 485"/>
                <a:gd name="T37" fmla="*/ 420 h 420"/>
                <a:gd name="T38" fmla="*/ 126 w 485"/>
                <a:gd name="T39" fmla="*/ 340 h 420"/>
                <a:gd name="T40" fmla="*/ 153 w 485"/>
                <a:gd name="T41" fmla="*/ 344 h 420"/>
                <a:gd name="T42" fmla="*/ 161 w 485"/>
                <a:gd name="T43" fmla="*/ 345 h 420"/>
                <a:gd name="T44" fmla="*/ 202 w 485"/>
                <a:gd name="T45" fmla="*/ 321 h 420"/>
                <a:gd name="T46" fmla="*/ 218 w 485"/>
                <a:gd name="T47" fmla="*/ 295 h 420"/>
                <a:gd name="T48" fmla="*/ 233 w 485"/>
                <a:gd name="T49" fmla="*/ 271 h 420"/>
                <a:gd name="T50" fmla="*/ 261 w 485"/>
                <a:gd name="T51" fmla="*/ 280 h 420"/>
                <a:gd name="T52" fmla="*/ 287 w 485"/>
                <a:gd name="T53" fmla="*/ 296 h 420"/>
                <a:gd name="T54" fmla="*/ 297 w 485"/>
                <a:gd name="T55" fmla="*/ 305 h 420"/>
                <a:gd name="T56" fmla="*/ 332 w 485"/>
                <a:gd name="T57" fmla="*/ 321 h 420"/>
                <a:gd name="T58" fmla="*/ 374 w 485"/>
                <a:gd name="T59" fmla="*/ 303 h 420"/>
                <a:gd name="T60" fmla="*/ 391 w 485"/>
                <a:gd name="T61" fmla="*/ 285 h 420"/>
                <a:gd name="T62" fmla="*/ 389 w 485"/>
                <a:gd name="T63" fmla="*/ 168 h 420"/>
                <a:gd name="T64" fmla="*/ 298 w 485"/>
                <a:gd name="T65" fmla="*/ 78 h 420"/>
                <a:gd name="T66" fmla="*/ 220 w 485"/>
                <a:gd name="T67" fmla="*/ 79 h 420"/>
                <a:gd name="T68" fmla="*/ 81 w 485"/>
                <a:gd name="T69" fmla="*/ 259 h 420"/>
                <a:gd name="T70" fmla="*/ 126 w 485"/>
                <a:gd name="T71" fmla="*/ 3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5" h="420">
                  <a:moveTo>
                    <a:pt x="173" y="420"/>
                  </a:moveTo>
                  <a:lnTo>
                    <a:pt x="173" y="420"/>
                  </a:lnTo>
                  <a:cubicBezTo>
                    <a:pt x="172" y="420"/>
                    <a:pt x="170" y="420"/>
                    <a:pt x="169" y="420"/>
                  </a:cubicBezTo>
                  <a:cubicBezTo>
                    <a:pt x="140" y="417"/>
                    <a:pt x="117" y="413"/>
                    <a:pt x="96" y="407"/>
                  </a:cubicBezTo>
                  <a:cubicBezTo>
                    <a:pt x="87" y="404"/>
                    <a:pt x="80" y="399"/>
                    <a:pt x="75" y="392"/>
                  </a:cubicBezTo>
                  <a:cubicBezTo>
                    <a:pt x="64" y="376"/>
                    <a:pt x="50" y="364"/>
                    <a:pt x="38" y="353"/>
                  </a:cubicBezTo>
                  <a:cubicBezTo>
                    <a:pt x="29" y="346"/>
                    <a:pt x="23" y="336"/>
                    <a:pt x="21" y="326"/>
                  </a:cubicBezTo>
                  <a:cubicBezTo>
                    <a:pt x="20" y="317"/>
                    <a:pt x="17" y="308"/>
                    <a:pt x="11" y="298"/>
                  </a:cubicBezTo>
                  <a:cubicBezTo>
                    <a:pt x="3" y="283"/>
                    <a:pt x="0" y="267"/>
                    <a:pt x="2" y="249"/>
                  </a:cubicBezTo>
                  <a:cubicBezTo>
                    <a:pt x="3" y="245"/>
                    <a:pt x="3" y="241"/>
                    <a:pt x="3" y="237"/>
                  </a:cubicBezTo>
                  <a:cubicBezTo>
                    <a:pt x="5" y="225"/>
                    <a:pt x="6" y="213"/>
                    <a:pt x="8" y="201"/>
                  </a:cubicBezTo>
                  <a:cubicBezTo>
                    <a:pt x="10" y="190"/>
                    <a:pt x="14" y="178"/>
                    <a:pt x="19" y="168"/>
                  </a:cubicBezTo>
                  <a:cubicBezTo>
                    <a:pt x="29" y="148"/>
                    <a:pt x="43" y="121"/>
                    <a:pt x="63" y="99"/>
                  </a:cubicBezTo>
                  <a:cubicBezTo>
                    <a:pt x="89" y="69"/>
                    <a:pt x="113" y="48"/>
                    <a:pt x="139" y="32"/>
                  </a:cubicBezTo>
                  <a:cubicBezTo>
                    <a:pt x="158" y="21"/>
                    <a:pt x="174" y="14"/>
                    <a:pt x="190" y="10"/>
                  </a:cubicBezTo>
                  <a:cubicBezTo>
                    <a:pt x="219" y="3"/>
                    <a:pt x="244" y="0"/>
                    <a:pt x="267" y="0"/>
                  </a:cubicBezTo>
                  <a:cubicBezTo>
                    <a:pt x="269" y="0"/>
                    <a:pt x="271" y="0"/>
                    <a:pt x="272" y="0"/>
                  </a:cubicBezTo>
                  <a:cubicBezTo>
                    <a:pt x="290" y="0"/>
                    <a:pt x="307" y="3"/>
                    <a:pt x="324" y="9"/>
                  </a:cubicBezTo>
                  <a:cubicBezTo>
                    <a:pt x="332" y="11"/>
                    <a:pt x="341" y="15"/>
                    <a:pt x="349" y="20"/>
                  </a:cubicBezTo>
                  <a:cubicBezTo>
                    <a:pt x="351" y="21"/>
                    <a:pt x="352" y="23"/>
                    <a:pt x="354" y="24"/>
                  </a:cubicBezTo>
                  <a:cubicBezTo>
                    <a:pt x="359" y="27"/>
                    <a:pt x="364" y="31"/>
                    <a:pt x="370" y="33"/>
                  </a:cubicBezTo>
                  <a:cubicBezTo>
                    <a:pt x="391" y="42"/>
                    <a:pt x="405" y="59"/>
                    <a:pt x="418" y="75"/>
                  </a:cubicBezTo>
                  <a:cubicBezTo>
                    <a:pt x="424" y="82"/>
                    <a:pt x="429" y="89"/>
                    <a:pt x="435" y="96"/>
                  </a:cubicBezTo>
                  <a:lnTo>
                    <a:pt x="441" y="105"/>
                  </a:lnTo>
                  <a:cubicBezTo>
                    <a:pt x="443" y="108"/>
                    <a:pt x="445" y="110"/>
                    <a:pt x="446" y="112"/>
                  </a:cubicBezTo>
                  <a:cubicBezTo>
                    <a:pt x="473" y="157"/>
                    <a:pt x="485" y="196"/>
                    <a:pt x="484" y="234"/>
                  </a:cubicBezTo>
                  <a:cubicBezTo>
                    <a:pt x="483" y="285"/>
                    <a:pt x="472" y="316"/>
                    <a:pt x="443" y="348"/>
                  </a:cubicBezTo>
                  <a:cubicBezTo>
                    <a:pt x="430" y="361"/>
                    <a:pt x="416" y="375"/>
                    <a:pt x="397" y="384"/>
                  </a:cubicBezTo>
                  <a:cubicBezTo>
                    <a:pt x="381" y="391"/>
                    <a:pt x="365" y="395"/>
                    <a:pt x="349" y="395"/>
                  </a:cubicBezTo>
                  <a:lnTo>
                    <a:pt x="347" y="395"/>
                  </a:lnTo>
                  <a:cubicBezTo>
                    <a:pt x="324" y="395"/>
                    <a:pt x="304" y="391"/>
                    <a:pt x="285" y="382"/>
                  </a:cubicBezTo>
                  <a:cubicBezTo>
                    <a:pt x="280" y="380"/>
                    <a:pt x="274" y="377"/>
                    <a:pt x="268" y="375"/>
                  </a:cubicBezTo>
                  <a:lnTo>
                    <a:pt x="262" y="372"/>
                  </a:lnTo>
                  <a:cubicBezTo>
                    <a:pt x="253" y="375"/>
                    <a:pt x="248" y="381"/>
                    <a:pt x="243" y="386"/>
                  </a:cubicBezTo>
                  <a:cubicBezTo>
                    <a:pt x="231" y="400"/>
                    <a:pt x="219" y="408"/>
                    <a:pt x="204" y="411"/>
                  </a:cubicBezTo>
                  <a:cubicBezTo>
                    <a:pt x="202" y="411"/>
                    <a:pt x="199" y="413"/>
                    <a:pt x="196" y="414"/>
                  </a:cubicBezTo>
                  <a:cubicBezTo>
                    <a:pt x="194" y="415"/>
                    <a:pt x="193" y="416"/>
                    <a:pt x="191" y="417"/>
                  </a:cubicBezTo>
                  <a:cubicBezTo>
                    <a:pt x="185" y="419"/>
                    <a:pt x="179" y="420"/>
                    <a:pt x="173" y="420"/>
                  </a:cubicBezTo>
                  <a:close/>
                  <a:moveTo>
                    <a:pt x="126" y="340"/>
                  </a:moveTo>
                  <a:lnTo>
                    <a:pt x="126" y="340"/>
                  </a:lnTo>
                  <a:cubicBezTo>
                    <a:pt x="129" y="340"/>
                    <a:pt x="132" y="341"/>
                    <a:pt x="134" y="341"/>
                  </a:cubicBezTo>
                  <a:cubicBezTo>
                    <a:pt x="141" y="342"/>
                    <a:pt x="147" y="342"/>
                    <a:pt x="153" y="344"/>
                  </a:cubicBezTo>
                  <a:cubicBezTo>
                    <a:pt x="156" y="344"/>
                    <a:pt x="158" y="345"/>
                    <a:pt x="161" y="345"/>
                  </a:cubicBezTo>
                  <a:lnTo>
                    <a:pt x="161" y="345"/>
                  </a:lnTo>
                  <a:cubicBezTo>
                    <a:pt x="166" y="345"/>
                    <a:pt x="172" y="343"/>
                    <a:pt x="178" y="339"/>
                  </a:cubicBezTo>
                  <a:cubicBezTo>
                    <a:pt x="186" y="334"/>
                    <a:pt x="194" y="327"/>
                    <a:pt x="202" y="321"/>
                  </a:cubicBezTo>
                  <a:lnTo>
                    <a:pt x="206" y="317"/>
                  </a:lnTo>
                  <a:cubicBezTo>
                    <a:pt x="214" y="311"/>
                    <a:pt x="218" y="304"/>
                    <a:pt x="218" y="295"/>
                  </a:cubicBezTo>
                  <a:cubicBezTo>
                    <a:pt x="218" y="284"/>
                    <a:pt x="223" y="275"/>
                    <a:pt x="232" y="271"/>
                  </a:cubicBezTo>
                  <a:lnTo>
                    <a:pt x="233" y="271"/>
                  </a:lnTo>
                  <a:lnTo>
                    <a:pt x="234" y="271"/>
                  </a:lnTo>
                  <a:cubicBezTo>
                    <a:pt x="244" y="271"/>
                    <a:pt x="253" y="276"/>
                    <a:pt x="261" y="280"/>
                  </a:cubicBezTo>
                  <a:cubicBezTo>
                    <a:pt x="265" y="282"/>
                    <a:pt x="270" y="284"/>
                    <a:pt x="274" y="286"/>
                  </a:cubicBezTo>
                  <a:cubicBezTo>
                    <a:pt x="280" y="288"/>
                    <a:pt x="283" y="292"/>
                    <a:pt x="287" y="296"/>
                  </a:cubicBezTo>
                  <a:cubicBezTo>
                    <a:pt x="289" y="298"/>
                    <a:pt x="291" y="300"/>
                    <a:pt x="293" y="302"/>
                  </a:cubicBezTo>
                  <a:cubicBezTo>
                    <a:pt x="294" y="303"/>
                    <a:pt x="296" y="304"/>
                    <a:pt x="297" y="305"/>
                  </a:cubicBezTo>
                  <a:cubicBezTo>
                    <a:pt x="300" y="308"/>
                    <a:pt x="302" y="310"/>
                    <a:pt x="305" y="311"/>
                  </a:cubicBezTo>
                  <a:cubicBezTo>
                    <a:pt x="314" y="318"/>
                    <a:pt x="323" y="321"/>
                    <a:pt x="332" y="321"/>
                  </a:cubicBezTo>
                  <a:cubicBezTo>
                    <a:pt x="334" y="321"/>
                    <a:pt x="336" y="321"/>
                    <a:pt x="338" y="320"/>
                  </a:cubicBezTo>
                  <a:cubicBezTo>
                    <a:pt x="353" y="318"/>
                    <a:pt x="365" y="312"/>
                    <a:pt x="374" y="303"/>
                  </a:cubicBezTo>
                  <a:cubicBezTo>
                    <a:pt x="378" y="299"/>
                    <a:pt x="382" y="295"/>
                    <a:pt x="385" y="291"/>
                  </a:cubicBezTo>
                  <a:cubicBezTo>
                    <a:pt x="387" y="289"/>
                    <a:pt x="389" y="287"/>
                    <a:pt x="391" y="285"/>
                  </a:cubicBezTo>
                  <a:cubicBezTo>
                    <a:pt x="397" y="278"/>
                    <a:pt x="400" y="269"/>
                    <a:pt x="401" y="262"/>
                  </a:cubicBezTo>
                  <a:cubicBezTo>
                    <a:pt x="408" y="229"/>
                    <a:pt x="404" y="199"/>
                    <a:pt x="389" y="168"/>
                  </a:cubicBezTo>
                  <a:cubicBezTo>
                    <a:pt x="378" y="144"/>
                    <a:pt x="363" y="123"/>
                    <a:pt x="341" y="103"/>
                  </a:cubicBezTo>
                  <a:cubicBezTo>
                    <a:pt x="327" y="89"/>
                    <a:pt x="313" y="81"/>
                    <a:pt x="298" y="78"/>
                  </a:cubicBezTo>
                  <a:cubicBezTo>
                    <a:pt x="284" y="75"/>
                    <a:pt x="271" y="73"/>
                    <a:pt x="259" y="73"/>
                  </a:cubicBezTo>
                  <a:cubicBezTo>
                    <a:pt x="245" y="73"/>
                    <a:pt x="232" y="75"/>
                    <a:pt x="220" y="79"/>
                  </a:cubicBezTo>
                  <a:cubicBezTo>
                    <a:pt x="164" y="95"/>
                    <a:pt x="124" y="126"/>
                    <a:pt x="99" y="175"/>
                  </a:cubicBezTo>
                  <a:cubicBezTo>
                    <a:pt x="84" y="203"/>
                    <a:pt x="78" y="231"/>
                    <a:pt x="81" y="259"/>
                  </a:cubicBezTo>
                  <a:cubicBezTo>
                    <a:pt x="82" y="272"/>
                    <a:pt x="85" y="281"/>
                    <a:pt x="90" y="290"/>
                  </a:cubicBezTo>
                  <a:cubicBezTo>
                    <a:pt x="102" y="311"/>
                    <a:pt x="114" y="327"/>
                    <a:pt x="126" y="3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0" name="Freeform 161"/>
            <p:cNvSpPr>
              <a:spLocks noEditPoints="1"/>
            </p:cNvSpPr>
            <p:nvPr/>
          </p:nvSpPr>
          <p:spPr bwMode="auto">
            <a:xfrm>
              <a:off x="2349500" y="5089525"/>
              <a:ext cx="155575" cy="155575"/>
            </a:xfrm>
            <a:custGeom>
              <a:avLst/>
              <a:gdLst>
                <a:gd name="T0" fmla="*/ 0 w 254"/>
                <a:gd name="T1" fmla="*/ 138 h 256"/>
                <a:gd name="T2" fmla="*/ 0 w 254"/>
                <a:gd name="T3" fmla="*/ 138 h 256"/>
                <a:gd name="T4" fmla="*/ 11 w 254"/>
                <a:gd name="T5" fmla="*/ 88 h 256"/>
                <a:gd name="T6" fmla="*/ 36 w 254"/>
                <a:gd name="T7" fmla="*/ 43 h 256"/>
                <a:gd name="T8" fmla="*/ 62 w 254"/>
                <a:gd name="T9" fmla="*/ 19 h 256"/>
                <a:gd name="T10" fmla="*/ 143 w 254"/>
                <a:gd name="T11" fmla="*/ 8 h 256"/>
                <a:gd name="T12" fmla="*/ 198 w 254"/>
                <a:gd name="T13" fmla="*/ 27 h 256"/>
                <a:gd name="T14" fmla="*/ 214 w 254"/>
                <a:gd name="T15" fmla="*/ 41 h 256"/>
                <a:gd name="T16" fmla="*/ 244 w 254"/>
                <a:gd name="T17" fmla="*/ 107 h 256"/>
                <a:gd name="T18" fmla="*/ 222 w 254"/>
                <a:gd name="T19" fmla="*/ 207 h 256"/>
                <a:gd name="T20" fmla="*/ 200 w 254"/>
                <a:gd name="T21" fmla="*/ 231 h 256"/>
                <a:gd name="T22" fmla="*/ 122 w 254"/>
                <a:gd name="T23" fmla="*/ 250 h 256"/>
                <a:gd name="T24" fmla="*/ 76 w 254"/>
                <a:gd name="T25" fmla="*/ 237 h 256"/>
                <a:gd name="T26" fmla="*/ 44 w 254"/>
                <a:gd name="T27" fmla="*/ 222 h 256"/>
                <a:gd name="T28" fmla="*/ 21 w 254"/>
                <a:gd name="T29" fmla="*/ 191 h 256"/>
                <a:gd name="T30" fmla="*/ 15 w 254"/>
                <a:gd name="T31" fmla="*/ 174 h 256"/>
                <a:gd name="T32" fmla="*/ 0 w 254"/>
                <a:gd name="T33" fmla="*/ 138 h 256"/>
                <a:gd name="T34" fmla="*/ 123 w 254"/>
                <a:gd name="T35" fmla="*/ 76 h 256"/>
                <a:gd name="T36" fmla="*/ 123 w 254"/>
                <a:gd name="T37" fmla="*/ 76 h 256"/>
                <a:gd name="T38" fmla="*/ 79 w 254"/>
                <a:gd name="T39" fmla="*/ 100 h 256"/>
                <a:gd name="T40" fmla="*/ 74 w 254"/>
                <a:gd name="T41" fmla="*/ 110 h 256"/>
                <a:gd name="T42" fmla="*/ 101 w 254"/>
                <a:gd name="T43" fmla="*/ 168 h 256"/>
                <a:gd name="T44" fmla="*/ 115 w 254"/>
                <a:gd name="T45" fmla="*/ 172 h 256"/>
                <a:gd name="T46" fmla="*/ 133 w 254"/>
                <a:gd name="T47" fmla="*/ 171 h 256"/>
                <a:gd name="T48" fmla="*/ 146 w 254"/>
                <a:gd name="T49" fmla="*/ 165 h 256"/>
                <a:gd name="T50" fmla="*/ 161 w 254"/>
                <a:gd name="T51" fmla="*/ 103 h 256"/>
                <a:gd name="T52" fmla="*/ 157 w 254"/>
                <a:gd name="T53" fmla="*/ 92 h 256"/>
                <a:gd name="T54" fmla="*/ 142 w 254"/>
                <a:gd name="T55" fmla="*/ 79 h 256"/>
                <a:gd name="T56" fmla="*/ 123 w 254"/>
                <a:gd name="T57" fmla="*/ 7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4" h="256">
                  <a:moveTo>
                    <a:pt x="0" y="138"/>
                  </a:moveTo>
                  <a:lnTo>
                    <a:pt x="0" y="138"/>
                  </a:lnTo>
                  <a:cubicBezTo>
                    <a:pt x="0" y="120"/>
                    <a:pt x="4" y="103"/>
                    <a:pt x="11" y="88"/>
                  </a:cubicBezTo>
                  <a:cubicBezTo>
                    <a:pt x="18" y="72"/>
                    <a:pt x="27" y="58"/>
                    <a:pt x="36" y="43"/>
                  </a:cubicBezTo>
                  <a:cubicBezTo>
                    <a:pt x="42" y="32"/>
                    <a:pt x="51" y="24"/>
                    <a:pt x="62" y="19"/>
                  </a:cubicBezTo>
                  <a:cubicBezTo>
                    <a:pt x="88" y="7"/>
                    <a:pt x="114" y="0"/>
                    <a:pt x="143" y="8"/>
                  </a:cubicBezTo>
                  <a:cubicBezTo>
                    <a:pt x="162" y="13"/>
                    <a:pt x="181" y="17"/>
                    <a:pt x="198" y="27"/>
                  </a:cubicBezTo>
                  <a:cubicBezTo>
                    <a:pt x="204" y="31"/>
                    <a:pt x="210" y="35"/>
                    <a:pt x="214" y="41"/>
                  </a:cubicBezTo>
                  <a:cubicBezTo>
                    <a:pt x="227" y="62"/>
                    <a:pt x="237" y="84"/>
                    <a:pt x="244" y="107"/>
                  </a:cubicBezTo>
                  <a:cubicBezTo>
                    <a:pt x="254" y="144"/>
                    <a:pt x="244" y="177"/>
                    <a:pt x="222" y="207"/>
                  </a:cubicBezTo>
                  <a:cubicBezTo>
                    <a:pt x="216" y="216"/>
                    <a:pt x="207" y="223"/>
                    <a:pt x="200" y="231"/>
                  </a:cubicBezTo>
                  <a:cubicBezTo>
                    <a:pt x="178" y="253"/>
                    <a:pt x="151" y="256"/>
                    <a:pt x="122" y="250"/>
                  </a:cubicBezTo>
                  <a:cubicBezTo>
                    <a:pt x="107" y="246"/>
                    <a:pt x="91" y="242"/>
                    <a:pt x="76" y="237"/>
                  </a:cubicBezTo>
                  <a:cubicBezTo>
                    <a:pt x="65" y="234"/>
                    <a:pt x="54" y="228"/>
                    <a:pt x="44" y="222"/>
                  </a:cubicBezTo>
                  <a:cubicBezTo>
                    <a:pt x="32" y="215"/>
                    <a:pt x="23" y="205"/>
                    <a:pt x="21" y="191"/>
                  </a:cubicBezTo>
                  <a:cubicBezTo>
                    <a:pt x="20" y="185"/>
                    <a:pt x="15" y="179"/>
                    <a:pt x="15" y="174"/>
                  </a:cubicBezTo>
                  <a:cubicBezTo>
                    <a:pt x="16" y="159"/>
                    <a:pt x="7" y="148"/>
                    <a:pt x="0" y="138"/>
                  </a:cubicBezTo>
                  <a:close/>
                  <a:moveTo>
                    <a:pt x="123" y="76"/>
                  </a:moveTo>
                  <a:lnTo>
                    <a:pt x="123" y="76"/>
                  </a:lnTo>
                  <a:cubicBezTo>
                    <a:pt x="101" y="76"/>
                    <a:pt x="87" y="82"/>
                    <a:pt x="79" y="100"/>
                  </a:cubicBezTo>
                  <a:cubicBezTo>
                    <a:pt x="77" y="103"/>
                    <a:pt x="76" y="107"/>
                    <a:pt x="74" y="110"/>
                  </a:cubicBezTo>
                  <a:cubicBezTo>
                    <a:pt x="57" y="149"/>
                    <a:pt x="56" y="155"/>
                    <a:pt x="101" y="168"/>
                  </a:cubicBezTo>
                  <a:cubicBezTo>
                    <a:pt x="106" y="170"/>
                    <a:pt x="110" y="171"/>
                    <a:pt x="115" y="172"/>
                  </a:cubicBezTo>
                  <a:cubicBezTo>
                    <a:pt x="121" y="172"/>
                    <a:pt x="127" y="173"/>
                    <a:pt x="133" y="171"/>
                  </a:cubicBezTo>
                  <a:cubicBezTo>
                    <a:pt x="138" y="171"/>
                    <a:pt x="143" y="169"/>
                    <a:pt x="146" y="165"/>
                  </a:cubicBezTo>
                  <a:cubicBezTo>
                    <a:pt x="163" y="148"/>
                    <a:pt x="172" y="128"/>
                    <a:pt x="161" y="103"/>
                  </a:cubicBezTo>
                  <a:cubicBezTo>
                    <a:pt x="160" y="99"/>
                    <a:pt x="159" y="96"/>
                    <a:pt x="157" y="92"/>
                  </a:cubicBezTo>
                  <a:cubicBezTo>
                    <a:pt x="154" y="85"/>
                    <a:pt x="149" y="80"/>
                    <a:pt x="142" y="79"/>
                  </a:cubicBezTo>
                  <a:cubicBezTo>
                    <a:pt x="134" y="78"/>
                    <a:pt x="127" y="77"/>
                    <a:pt x="123" y="7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1" name="Freeform 162"/>
            <p:cNvSpPr>
              <a:spLocks noEditPoints="1"/>
            </p:cNvSpPr>
            <p:nvPr/>
          </p:nvSpPr>
          <p:spPr bwMode="auto">
            <a:xfrm>
              <a:off x="2189163" y="5102225"/>
              <a:ext cx="149225" cy="146050"/>
            </a:xfrm>
            <a:custGeom>
              <a:avLst/>
              <a:gdLst>
                <a:gd name="T0" fmla="*/ 131 w 243"/>
                <a:gd name="T1" fmla="*/ 0 h 237"/>
                <a:gd name="T2" fmla="*/ 131 w 243"/>
                <a:gd name="T3" fmla="*/ 0 h 237"/>
                <a:gd name="T4" fmla="*/ 155 w 243"/>
                <a:gd name="T5" fmla="*/ 6 h 237"/>
                <a:gd name="T6" fmla="*/ 183 w 243"/>
                <a:gd name="T7" fmla="*/ 15 h 237"/>
                <a:gd name="T8" fmla="*/ 225 w 243"/>
                <a:gd name="T9" fmla="*/ 51 h 237"/>
                <a:gd name="T10" fmla="*/ 240 w 243"/>
                <a:gd name="T11" fmla="*/ 92 h 237"/>
                <a:gd name="T12" fmla="*/ 216 w 243"/>
                <a:gd name="T13" fmla="*/ 170 h 237"/>
                <a:gd name="T14" fmla="*/ 173 w 243"/>
                <a:gd name="T15" fmla="*/ 208 h 237"/>
                <a:gd name="T16" fmla="*/ 151 w 243"/>
                <a:gd name="T17" fmla="*/ 221 h 237"/>
                <a:gd name="T18" fmla="*/ 85 w 243"/>
                <a:gd name="T19" fmla="*/ 225 h 237"/>
                <a:gd name="T20" fmla="*/ 58 w 243"/>
                <a:gd name="T21" fmla="*/ 217 h 237"/>
                <a:gd name="T22" fmla="*/ 47 w 243"/>
                <a:gd name="T23" fmla="*/ 208 h 237"/>
                <a:gd name="T24" fmla="*/ 21 w 243"/>
                <a:gd name="T25" fmla="*/ 173 h 237"/>
                <a:gd name="T26" fmla="*/ 12 w 243"/>
                <a:gd name="T27" fmla="*/ 158 h 237"/>
                <a:gd name="T28" fmla="*/ 0 w 243"/>
                <a:gd name="T29" fmla="*/ 109 h 237"/>
                <a:gd name="T30" fmla="*/ 17 w 243"/>
                <a:gd name="T31" fmla="*/ 57 h 237"/>
                <a:gd name="T32" fmla="*/ 56 w 243"/>
                <a:gd name="T33" fmla="*/ 15 h 237"/>
                <a:gd name="T34" fmla="*/ 69 w 243"/>
                <a:gd name="T35" fmla="*/ 9 h 237"/>
                <a:gd name="T36" fmla="*/ 131 w 243"/>
                <a:gd name="T37" fmla="*/ 0 h 237"/>
                <a:gd name="T38" fmla="*/ 158 w 243"/>
                <a:gd name="T39" fmla="*/ 97 h 237"/>
                <a:gd name="T40" fmla="*/ 158 w 243"/>
                <a:gd name="T41" fmla="*/ 97 h 237"/>
                <a:gd name="T42" fmla="*/ 158 w 243"/>
                <a:gd name="T43" fmla="*/ 93 h 237"/>
                <a:gd name="T44" fmla="*/ 146 w 243"/>
                <a:gd name="T45" fmla="*/ 76 h 237"/>
                <a:gd name="T46" fmla="*/ 122 w 243"/>
                <a:gd name="T47" fmla="*/ 70 h 237"/>
                <a:gd name="T48" fmla="*/ 84 w 243"/>
                <a:gd name="T49" fmla="*/ 87 h 237"/>
                <a:gd name="T50" fmla="*/ 70 w 243"/>
                <a:gd name="T51" fmla="*/ 120 h 237"/>
                <a:gd name="T52" fmla="*/ 73 w 243"/>
                <a:gd name="T53" fmla="*/ 138 h 237"/>
                <a:gd name="T54" fmla="*/ 84 w 243"/>
                <a:gd name="T55" fmla="*/ 152 h 237"/>
                <a:gd name="T56" fmla="*/ 91 w 243"/>
                <a:gd name="T57" fmla="*/ 154 h 237"/>
                <a:gd name="T58" fmla="*/ 150 w 243"/>
                <a:gd name="T59" fmla="*/ 120 h 237"/>
                <a:gd name="T60" fmla="*/ 158 w 243"/>
                <a:gd name="T61" fmla="*/ 9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237">
                  <a:moveTo>
                    <a:pt x="131" y="0"/>
                  </a:moveTo>
                  <a:lnTo>
                    <a:pt x="131" y="0"/>
                  </a:lnTo>
                  <a:cubicBezTo>
                    <a:pt x="136" y="2"/>
                    <a:pt x="146" y="3"/>
                    <a:pt x="155" y="6"/>
                  </a:cubicBezTo>
                  <a:cubicBezTo>
                    <a:pt x="164" y="8"/>
                    <a:pt x="173" y="12"/>
                    <a:pt x="183" y="15"/>
                  </a:cubicBezTo>
                  <a:cubicBezTo>
                    <a:pt x="208" y="24"/>
                    <a:pt x="211" y="27"/>
                    <a:pt x="225" y="51"/>
                  </a:cubicBezTo>
                  <a:cubicBezTo>
                    <a:pt x="232" y="64"/>
                    <a:pt x="238" y="77"/>
                    <a:pt x="240" y="92"/>
                  </a:cubicBezTo>
                  <a:cubicBezTo>
                    <a:pt x="243" y="122"/>
                    <a:pt x="233" y="147"/>
                    <a:pt x="216" y="170"/>
                  </a:cubicBezTo>
                  <a:cubicBezTo>
                    <a:pt x="204" y="185"/>
                    <a:pt x="190" y="199"/>
                    <a:pt x="173" y="208"/>
                  </a:cubicBezTo>
                  <a:cubicBezTo>
                    <a:pt x="166" y="212"/>
                    <a:pt x="158" y="216"/>
                    <a:pt x="151" y="221"/>
                  </a:cubicBezTo>
                  <a:cubicBezTo>
                    <a:pt x="130" y="233"/>
                    <a:pt x="108" y="237"/>
                    <a:pt x="85" y="225"/>
                  </a:cubicBezTo>
                  <a:cubicBezTo>
                    <a:pt x="77" y="221"/>
                    <a:pt x="67" y="220"/>
                    <a:pt x="58" y="217"/>
                  </a:cubicBezTo>
                  <a:cubicBezTo>
                    <a:pt x="53" y="215"/>
                    <a:pt x="48" y="212"/>
                    <a:pt x="47" y="208"/>
                  </a:cubicBezTo>
                  <a:cubicBezTo>
                    <a:pt x="40" y="195"/>
                    <a:pt x="30" y="185"/>
                    <a:pt x="21" y="173"/>
                  </a:cubicBezTo>
                  <a:cubicBezTo>
                    <a:pt x="17" y="169"/>
                    <a:pt x="14" y="163"/>
                    <a:pt x="12" y="158"/>
                  </a:cubicBezTo>
                  <a:cubicBezTo>
                    <a:pt x="7" y="142"/>
                    <a:pt x="4" y="125"/>
                    <a:pt x="0" y="109"/>
                  </a:cubicBezTo>
                  <a:cubicBezTo>
                    <a:pt x="6" y="92"/>
                    <a:pt x="11" y="74"/>
                    <a:pt x="17" y="57"/>
                  </a:cubicBezTo>
                  <a:cubicBezTo>
                    <a:pt x="25" y="39"/>
                    <a:pt x="41" y="27"/>
                    <a:pt x="56" y="15"/>
                  </a:cubicBezTo>
                  <a:cubicBezTo>
                    <a:pt x="60" y="12"/>
                    <a:pt x="65" y="11"/>
                    <a:pt x="69" y="9"/>
                  </a:cubicBezTo>
                  <a:cubicBezTo>
                    <a:pt x="88" y="4"/>
                    <a:pt x="107" y="1"/>
                    <a:pt x="131" y="0"/>
                  </a:cubicBezTo>
                  <a:close/>
                  <a:moveTo>
                    <a:pt x="158" y="97"/>
                  </a:moveTo>
                  <a:lnTo>
                    <a:pt x="158" y="97"/>
                  </a:lnTo>
                  <a:cubicBezTo>
                    <a:pt x="158" y="96"/>
                    <a:pt x="158" y="94"/>
                    <a:pt x="158" y="93"/>
                  </a:cubicBezTo>
                  <a:cubicBezTo>
                    <a:pt x="157" y="85"/>
                    <a:pt x="154" y="79"/>
                    <a:pt x="146" y="76"/>
                  </a:cubicBezTo>
                  <a:cubicBezTo>
                    <a:pt x="138" y="74"/>
                    <a:pt x="130" y="71"/>
                    <a:pt x="122" y="70"/>
                  </a:cubicBezTo>
                  <a:cubicBezTo>
                    <a:pt x="106" y="68"/>
                    <a:pt x="92" y="74"/>
                    <a:pt x="84" y="87"/>
                  </a:cubicBezTo>
                  <a:cubicBezTo>
                    <a:pt x="77" y="97"/>
                    <a:pt x="74" y="109"/>
                    <a:pt x="70" y="120"/>
                  </a:cubicBezTo>
                  <a:cubicBezTo>
                    <a:pt x="68" y="126"/>
                    <a:pt x="70" y="132"/>
                    <a:pt x="73" y="138"/>
                  </a:cubicBezTo>
                  <a:cubicBezTo>
                    <a:pt x="77" y="143"/>
                    <a:pt x="80" y="147"/>
                    <a:pt x="84" y="152"/>
                  </a:cubicBezTo>
                  <a:cubicBezTo>
                    <a:pt x="86" y="153"/>
                    <a:pt x="89" y="155"/>
                    <a:pt x="91" y="154"/>
                  </a:cubicBezTo>
                  <a:cubicBezTo>
                    <a:pt x="112" y="147"/>
                    <a:pt x="133" y="137"/>
                    <a:pt x="150" y="120"/>
                  </a:cubicBezTo>
                  <a:cubicBezTo>
                    <a:pt x="156" y="114"/>
                    <a:pt x="158" y="105"/>
                    <a:pt x="158" y="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2" name="Freeform 163"/>
            <p:cNvSpPr>
              <a:spLocks noEditPoints="1"/>
            </p:cNvSpPr>
            <p:nvPr/>
          </p:nvSpPr>
          <p:spPr bwMode="auto">
            <a:xfrm>
              <a:off x="2108200" y="5208588"/>
              <a:ext cx="106363" cy="114300"/>
            </a:xfrm>
            <a:custGeom>
              <a:avLst/>
              <a:gdLst>
                <a:gd name="T0" fmla="*/ 78 w 173"/>
                <a:gd name="T1" fmla="*/ 0 h 187"/>
                <a:gd name="T2" fmla="*/ 78 w 173"/>
                <a:gd name="T3" fmla="*/ 0 h 187"/>
                <a:gd name="T4" fmla="*/ 105 w 173"/>
                <a:gd name="T5" fmla="*/ 5 h 187"/>
                <a:gd name="T6" fmla="*/ 133 w 173"/>
                <a:gd name="T7" fmla="*/ 20 h 187"/>
                <a:gd name="T8" fmla="*/ 138 w 173"/>
                <a:gd name="T9" fmla="*/ 25 h 187"/>
                <a:gd name="T10" fmla="*/ 171 w 173"/>
                <a:gd name="T11" fmla="*/ 80 h 187"/>
                <a:gd name="T12" fmla="*/ 171 w 173"/>
                <a:gd name="T13" fmla="*/ 101 h 187"/>
                <a:gd name="T14" fmla="*/ 118 w 173"/>
                <a:gd name="T15" fmla="*/ 168 h 187"/>
                <a:gd name="T16" fmla="*/ 103 w 173"/>
                <a:gd name="T17" fmla="*/ 178 h 187"/>
                <a:gd name="T18" fmla="*/ 65 w 173"/>
                <a:gd name="T19" fmla="*/ 180 h 187"/>
                <a:gd name="T20" fmla="*/ 48 w 173"/>
                <a:gd name="T21" fmla="*/ 174 h 187"/>
                <a:gd name="T22" fmla="*/ 3 w 173"/>
                <a:gd name="T23" fmla="*/ 98 h 187"/>
                <a:gd name="T24" fmla="*/ 7 w 173"/>
                <a:gd name="T25" fmla="*/ 70 h 187"/>
                <a:gd name="T26" fmla="*/ 31 w 173"/>
                <a:gd name="T27" fmla="*/ 18 h 187"/>
                <a:gd name="T28" fmla="*/ 59 w 173"/>
                <a:gd name="T29" fmla="*/ 2 h 187"/>
                <a:gd name="T30" fmla="*/ 78 w 173"/>
                <a:gd name="T31" fmla="*/ 0 h 187"/>
                <a:gd name="T32" fmla="*/ 82 w 173"/>
                <a:gd name="T33" fmla="*/ 59 h 187"/>
                <a:gd name="T34" fmla="*/ 82 w 173"/>
                <a:gd name="T35" fmla="*/ 59 h 187"/>
                <a:gd name="T36" fmla="*/ 60 w 173"/>
                <a:gd name="T37" fmla="*/ 79 h 187"/>
                <a:gd name="T38" fmla="*/ 62 w 173"/>
                <a:gd name="T39" fmla="*/ 94 h 187"/>
                <a:gd name="T40" fmla="*/ 69 w 173"/>
                <a:gd name="T41" fmla="*/ 106 h 187"/>
                <a:gd name="T42" fmla="*/ 85 w 173"/>
                <a:gd name="T43" fmla="*/ 101 h 187"/>
                <a:gd name="T44" fmla="*/ 99 w 173"/>
                <a:gd name="T45" fmla="*/ 84 h 187"/>
                <a:gd name="T46" fmla="*/ 90 w 173"/>
                <a:gd name="T47" fmla="*/ 61 h 187"/>
                <a:gd name="T48" fmla="*/ 82 w 173"/>
                <a:gd name="T49" fmla="*/ 5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87">
                  <a:moveTo>
                    <a:pt x="78" y="0"/>
                  </a:moveTo>
                  <a:lnTo>
                    <a:pt x="78" y="0"/>
                  </a:lnTo>
                  <a:cubicBezTo>
                    <a:pt x="86" y="2"/>
                    <a:pt x="96" y="3"/>
                    <a:pt x="105" y="5"/>
                  </a:cubicBezTo>
                  <a:cubicBezTo>
                    <a:pt x="117" y="7"/>
                    <a:pt x="126" y="11"/>
                    <a:pt x="133" y="20"/>
                  </a:cubicBezTo>
                  <a:cubicBezTo>
                    <a:pt x="135" y="22"/>
                    <a:pt x="136" y="24"/>
                    <a:pt x="138" y="25"/>
                  </a:cubicBezTo>
                  <a:cubicBezTo>
                    <a:pt x="159" y="37"/>
                    <a:pt x="165" y="59"/>
                    <a:pt x="171" y="80"/>
                  </a:cubicBezTo>
                  <a:cubicBezTo>
                    <a:pt x="173" y="87"/>
                    <a:pt x="173" y="94"/>
                    <a:pt x="171" y="101"/>
                  </a:cubicBezTo>
                  <a:cubicBezTo>
                    <a:pt x="161" y="130"/>
                    <a:pt x="145" y="153"/>
                    <a:pt x="118" y="168"/>
                  </a:cubicBezTo>
                  <a:cubicBezTo>
                    <a:pt x="113" y="171"/>
                    <a:pt x="108" y="175"/>
                    <a:pt x="103" y="178"/>
                  </a:cubicBezTo>
                  <a:cubicBezTo>
                    <a:pt x="90" y="185"/>
                    <a:pt x="78" y="187"/>
                    <a:pt x="65" y="180"/>
                  </a:cubicBezTo>
                  <a:cubicBezTo>
                    <a:pt x="59" y="178"/>
                    <a:pt x="53" y="176"/>
                    <a:pt x="48" y="174"/>
                  </a:cubicBezTo>
                  <a:cubicBezTo>
                    <a:pt x="15" y="163"/>
                    <a:pt x="0" y="127"/>
                    <a:pt x="3" y="98"/>
                  </a:cubicBezTo>
                  <a:cubicBezTo>
                    <a:pt x="4" y="89"/>
                    <a:pt x="7" y="79"/>
                    <a:pt x="7" y="70"/>
                  </a:cubicBezTo>
                  <a:cubicBezTo>
                    <a:pt x="6" y="48"/>
                    <a:pt x="20" y="34"/>
                    <a:pt x="31" y="18"/>
                  </a:cubicBezTo>
                  <a:cubicBezTo>
                    <a:pt x="37" y="10"/>
                    <a:pt x="47" y="4"/>
                    <a:pt x="59" y="2"/>
                  </a:cubicBezTo>
                  <a:cubicBezTo>
                    <a:pt x="64" y="1"/>
                    <a:pt x="71" y="1"/>
                    <a:pt x="78" y="0"/>
                  </a:cubicBezTo>
                  <a:close/>
                  <a:moveTo>
                    <a:pt x="82" y="59"/>
                  </a:moveTo>
                  <a:lnTo>
                    <a:pt x="82" y="59"/>
                  </a:lnTo>
                  <a:cubicBezTo>
                    <a:pt x="67" y="59"/>
                    <a:pt x="59" y="67"/>
                    <a:pt x="60" y="79"/>
                  </a:cubicBezTo>
                  <a:cubicBezTo>
                    <a:pt x="61" y="84"/>
                    <a:pt x="62" y="89"/>
                    <a:pt x="62" y="94"/>
                  </a:cubicBezTo>
                  <a:cubicBezTo>
                    <a:pt x="63" y="99"/>
                    <a:pt x="65" y="103"/>
                    <a:pt x="69" y="106"/>
                  </a:cubicBezTo>
                  <a:cubicBezTo>
                    <a:pt x="73" y="108"/>
                    <a:pt x="80" y="106"/>
                    <a:pt x="85" y="101"/>
                  </a:cubicBezTo>
                  <a:cubicBezTo>
                    <a:pt x="90" y="95"/>
                    <a:pt x="95" y="90"/>
                    <a:pt x="99" y="84"/>
                  </a:cubicBezTo>
                  <a:cubicBezTo>
                    <a:pt x="105" y="75"/>
                    <a:pt x="101" y="65"/>
                    <a:pt x="90" y="61"/>
                  </a:cubicBezTo>
                  <a:cubicBezTo>
                    <a:pt x="87" y="59"/>
                    <a:pt x="83" y="59"/>
                    <a:pt x="82" y="5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3" name="Freeform 164"/>
            <p:cNvSpPr>
              <a:spLocks noEditPoints="1"/>
            </p:cNvSpPr>
            <p:nvPr/>
          </p:nvSpPr>
          <p:spPr bwMode="auto">
            <a:xfrm>
              <a:off x="2484438" y="5216525"/>
              <a:ext cx="95250" cy="90488"/>
            </a:xfrm>
            <a:custGeom>
              <a:avLst/>
              <a:gdLst>
                <a:gd name="T0" fmla="*/ 63 w 156"/>
                <a:gd name="T1" fmla="*/ 148 h 148"/>
                <a:gd name="T2" fmla="*/ 63 w 156"/>
                <a:gd name="T3" fmla="*/ 148 h 148"/>
                <a:gd name="T4" fmla="*/ 41 w 156"/>
                <a:gd name="T5" fmla="*/ 147 h 148"/>
                <a:gd name="T6" fmla="*/ 16 w 156"/>
                <a:gd name="T7" fmla="*/ 129 h 148"/>
                <a:gd name="T8" fmla="*/ 1 w 156"/>
                <a:gd name="T9" fmla="*/ 73 h 148"/>
                <a:gd name="T10" fmla="*/ 6 w 156"/>
                <a:gd name="T11" fmla="*/ 41 h 148"/>
                <a:gd name="T12" fmla="*/ 16 w 156"/>
                <a:gd name="T13" fmla="*/ 32 h 148"/>
                <a:gd name="T14" fmla="*/ 38 w 156"/>
                <a:gd name="T15" fmla="*/ 20 h 148"/>
                <a:gd name="T16" fmla="*/ 67 w 156"/>
                <a:gd name="T17" fmla="*/ 5 h 148"/>
                <a:gd name="T18" fmla="*/ 109 w 156"/>
                <a:gd name="T19" fmla="*/ 7 h 148"/>
                <a:gd name="T20" fmla="*/ 125 w 156"/>
                <a:gd name="T21" fmla="*/ 15 h 148"/>
                <a:gd name="T22" fmla="*/ 143 w 156"/>
                <a:gd name="T23" fmla="*/ 37 h 148"/>
                <a:gd name="T24" fmla="*/ 154 w 156"/>
                <a:gd name="T25" fmla="*/ 75 h 148"/>
                <a:gd name="T26" fmla="*/ 146 w 156"/>
                <a:gd name="T27" fmla="*/ 106 h 148"/>
                <a:gd name="T28" fmla="*/ 131 w 156"/>
                <a:gd name="T29" fmla="*/ 122 h 148"/>
                <a:gd name="T30" fmla="*/ 77 w 156"/>
                <a:gd name="T31" fmla="*/ 146 h 148"/>
                <a:gd name="T32" fmla="*/ 63 w 156"/>
                <a:gd name="T33" fmla="*/ 146 h 148"/>
                <a:gd name="T34" fmla="*/ 63 w 156"/>
                <a:gd name="T35" fmla="*/ 148 h 148"/>
                <a:gd name="T36" fmla="*/ 78 w 156"/>
                <a:gd name="T37" fmla="*/ 65 h 148"/>
                <a:gd name="T38" fmla="*/ 78 w 156"/>
                <a:gd name="T39" fmla="*/ 65 h 148"/>
                <a:gd name="T40" fmla="*/ 74 w 156"/>
                <a:gd name="T41" fmla="*/ 61 h 148"/>
                <a:gd name="T42" fmla="*/ 61 w 156"/>
                <a:gd name="T43" fmla="*/ 66 h 148"/>
                <a:gd name="T44" fmla="*/ 60 w 156"/>
                <a:gd name="T45" fmla="*/ 69 h 148"/>
                <a:gd name="T46" fmla="*/ 64 w 156"/>
                <a:gd name="T47" fmla="*/ 73 h 148"/>
                <a:gd name="T48" fmla="*/ 77 w 156"/>
                <a:gd name="T49" fmla="*/ 69 h 148"/>
                <a:gd name="T50" fmla="*/ 78 w 156"/>
                <a:gd name="T51" fmla="*/ 6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148">
                  <a:moveTo>
                    <a:pt x="63" y="148"/>
                  </a:moveTo>
                  <a:lnTo>
                    <a:pt x="63" y="148"/>
                  </a:lnTo>
                  <a:cubicBezTo>
                    <a:pt x="56" y="148"/>
                    <a:pt x="48" y="148"/>
                    <a:pt x="41" y="147"/>
                  </a:cubicBezTo>
                  <a:cubicBezTo>
                    <a:pt x="30" y="146"/>
                    <a:pt x="20" y="140"/>
                    <a:pt x="16" y="129"/>
                  </a:cubicBezTo>
                  <a:cubicBezTo>
                    <a:pt x="10" y="111"/>
                    <a:pt x="5" y="92"/>
                    <a:pt x="1" y="73"/>
                  </a:cubicBezTo>
                  <a:cubicBezTo>
                    <a:pt x="0" y="62"/>
                    <a:pt x="2" y="52"/>
                    <a:pt x="6" y="41"/>
                  </a:cubicBezTo>
                  <a:cubicBezTo>
                    <a:pt x="8" y="37"/>
                    <a:pt x="11" y="33"/>
                    <a:pt x="16" y="32"/>
                  </a:cubicBezTo>
                  <a:cubicBezTo>
                    <a:pt x="25" y="30"/>
                    <a:pt x="32" y="25"/>
                    <a:pt x="38" y="20"/>
                  </a:cubicBezTo>
                  <a:cubicBezTo>
                    <a:pt x="46" y="12"/>
                    <a:pt x="56" y="8"/>
                    <a:pt x="67" y="5"/>
                  </a:cubicBezTo>
                  <a:cubicBezTo>
                    <a:pt x="81" y="0"/>
                    <a:pt x="95" y="1"/>
                    <a:pt x="109" y="7"/>
                  </a:cubicBezTo>
                  <a:cubicBezTo>
                    <a:pt x="114" y="9"/>
                    <a:pt x="120" y="12"/>
                    <a:pt x="125" y="15"/>
                  </a:cubicBezTo>
                  <a:cubicBezTo>
                    <a:pt x="134" y="20"/>
                    <a:pt x="140" y="28"/>
                    <a:pt x="143" y="37"/>
                  </a:cubicBezTo>
                  <a:cubicBezTo>
                    <a:pt x="147" y="50"/>
                    <a:pt x="151" y="62"/>
                    <a:pt x="154" y="75"/>
                  </a:cubicBezTo>
                  <a:cubicBezTo>
                    <a:pt x="156" y="87"/>
                    <a:pt x="153" y="97"/>
                    <a:pt x="146" y="106"/>
                  </a:cubicBezTo>
                  <a:cubicBezTo>
                    <a:pt x="142" y="112"/>
                    <a:pt x="136" y="116"/>
                    <a:pt x="131" y="122"/>
                  </a:cubicBezTo>
                  <a:cubicBezTo>
                    <a:pt x="117" y="139"/>
                    <a:pt x="99" y="145"/>
                    <a:pt x="77" y="146"/>
                  </a:cubicBezTo>
                  <a:cubicBezTo>
                    <a:pt x="72" y="147"/>
                    <a:pt x="68" y="146"/>
                    <a:pt x="63" y="146"/>
                  </a:cubicBezTo>
                  <a:lnTo>
                    <a:pt x="63" y="148"/>
                  </a:lnTo>
                  <a:close/>
                  <a:moveTo>
                    <a:pt x="78" y="65"/>
                  </a:moveTo>
                  <a:lnTo>
                    <a:pt x="78" y="65"/>
                  </a:lnTo>
                  <a:cubicBezTo>
                    <a:pt x="76" y="64"/>
                    <a:pt x="75" y="62"/>
                    <a:pt x="74" y="61"/>
                  </a:cubicBezTo>
                  <a:cubicBezTo>
                    <a:pt x="69" y="60"/>
                    <a:pt x="64" y="62"/>
                    <a:pt x="61" y="66"/>
                  </a:cubicBezTo>
                  <a:cubicBezTo>
                    <a:pt x="60" y="66"/>
                    <a:pt x="60" y="68"/>
                    <a:pt x="60" y="69"/>
                  </a:cubicBezTo>
                  <a:cubicBezTo>
                    <a:pt x="61" y="71"/>
                    <a:pt x="63" y="73"/>
                    <a:pt x="64" y="73"/>
                  </a:cubicBezTo>
                  <a:cubicBezTo>
                    <a:pt x="69" y="74"/>
                    <a:pt x="74" y="72"/>
                    <a:pt x="77" y="69"/>
                  </a:cubicBezTo>
                  <a:cubicBezTo>
                    <a:pt x="78" y="68"/>
                    <a:pt x="78" y="67"/>
                    <a:pt x="78"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54" name="Group 1253"/>
          <p:cNvGrpSpPr/>
          <p:nvPr userDrawn="1"/>
        </p:nvGrpSpPr>
        <p:grpSpPr>
          <a:xfrm>
            <a:off x="1472296" y="4537109"/>
            <a:ext cx="498475" cy="412751"/>
            <a:chOff x="2687638" y="5089525"/>
            <a:chExt cx="498475" cy="412751"/>
          </a:xfrm>
          <a:solidFill>
            <a:schemeClr val="bg2"/>
          </a:solidFill>
        </p:grpSpPr>
        <p:sp>
          <p:nvSpPr>
            <p:cNvPr id="1255" name="Freeform 165"/>
            <p:cNvSpPr>
              <a:spLocks/>
            </p:cNvSpPr>
            <p:nvPr/>
          </p:nvSpPr>
          <p:spPr bwMode="auto">
            <a:xfrm>
              <a:off x="2781300" y="5272088"/>
              <a:ext cx="293688" cy="230188"/>
            </a:xfrm>
            <a:custGeom>
              <a:avLst/>
              <a:gdLst>
                <a:gd name="T0" fmla="*/ 239 w 480"/>
                <a:gd name="T1" fmla="*/ 2 h 377"/>
                <a:gd name="T2" fmla="*/ 239 w 480"/>
                <a:gd name="T3" fmla="*/ 2 h 377"/>
                <a:gd name="T4" fmla="*/ 287 w 480"/>
                <a:gd name="T5" fmla="*/ 7 h 377"/>
                <a:gd name="T6" fmla="*/ 434 w 480"/>
                <a:gd name="T7" fmla="*/ 94 h 377"/>
                <a:gd name="T8" fmla="*/ 476 w 480"/>
                <a:gd name="T9" fmla="*/ 176 h 377"/>
                <a:gd name="T10" fmla="*/ 478 w 480"/>
                <a:gd name="T11" fmla="*/ 196 h 377"/>
                <a:gd name="T12" fmla="*/ 460 w 480"/>
                <a:gd name="T13" fmla="*/ 307 h 377"/>
                <a:gd name="T14" fmla="*/ 402 w 480"/>
                <a:gd name="T15" fmla="*/ 365 h 377"/>
                <a:gd name="T16" fmla="*/ 375 w 480"/>
                <a:gd name="T17" fmla="*/ 373 h 377"/>
                <a:gd name="T18" fmla="*/ 319 w 480"/>
                <a:gd name="T19" fmla="*/ 370 h 377"/>
                <a:gd name="T20" fmla="*/ 251 w 480"/>
                <a:gd name="T21" fmla="*/ 335 h 377"/>
                <a:gd name="T22" fmla="*/ 232 w 480"/>
                <a:gd name="T23" fmla="*/ 335 h 377"/>
                <a:gd name="T24" fmla="*/ 206 w 480"/>
                <a:gd name="T25" fmla="*/ 355 h 377"/>
                <a:gd name="T26" fmla="*/ 174 w 480"/>
                <a:gd name="T27" fmla="*/ 370 h 377"/>
                <a:gd name="T28" fmla="*/ 126 w 480"/>
                <a:gd name="T29" fmla="*/ 373 h 377"/>
                <a:gd name="T30" fmla="*/ 83 w 480"/>
                <a:gd name="T31" fmla="*/ 362 h 377"/>
                <a:gd name="T32" fmla="*/ 31 w 480"/>
                <a:gd name="T33" fmla="*/ 308 h 377"/>
                <a:gd name="T34" fmla="*/ 4 w 480"/>
                <a:gd name="T35" fmla="*/ 240 h 377"/>
                <a:gd name="T36" fmla="*/ 1 w 480"/>
                <a:gd name="T37" fmla="*/ 212 h 377"/>
                <a:gd name="T38" fmla="*/ 25 w 480"/>
                <a:gd name="T39" fmla="*/ 127 h 377"/>
                <a:gd name="T40" fmla="*/ 64 w 480"/>
                <a:gd name="T41" fmla="*/ 72 h 377"/>
                <a:gd name="T42" fmla="*/ 76 w 480"/>
                <a:gd name="T43" fmla="*/ 60 h 377"/>
                <a:gd name="T44" fmla="*/ 239 w 480"/>
                <a:gd name="T45" fmla="*/ 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0" h="377">
                  <a:moveTo>
                    <a:pt x="239" y="2"/>
                  </a:moveTo>
                  <a:lnTo>
                    <a:pt x="239" y="2"/>
                  </a:lnTo>
                  <a:cubicBezTo>
                    <a:pt x="255" y="4"/>
                    <a:pt x="272" y="4"/>
                    <a:pt x="287" y="7"/>
                  </a:cubicBezTo>
                  <a:cubicBezTo>
                    <a:pt x="346" y="19"/>
                    <a:pt x="394" y="50"/>
                    <a:pt x="434" y="94"/>
                  </a:cubicBezTo>
                  <a:cubicBezTo>
                    <a:pt x="455" y="118"/>
                    <a:pt x="468" y="146"/>
                    <a:pt x="476" y="176"/>
                  </a:cubicBezTo>
                  <a:cubicBezTo>
                    <a:pt x="478" y="183"/>
                    <a:pt x="478" y="190"/>
                    <a:pt x="478" y="196"/>
                  </a:cubicBezTo>
                  <a:cubicBezTo>
                    <a:pt x="480" y="235"/>
                    <a:pt x="473" y="272"/>
                    <a:pt x="460" y="307"/>
                  </a:cubicBezTo>
                  <a:cubicBezTo>
                    <a:pt x="450" y="336"/>
                    <a:pt x="430" y="355"/>
                    <a:pt x="402" y="365"/>
                  </a:cubicBezTo>
                  <a:cubicBezTo>
                    <a:pt x="393" y="369"/>
                    <a:pt x="384" y="372"/>
                    <a:pt x="375" y="373"/>
                  </a:cubicBezTo>
                  <a:cubicBezTo>
                    <a:pt x="356" y="377"/>
                    <a:pt x="337" y="377"/>
                    <a:pt x="319" y="370"/>
                  </a:cubicBezTo>
                  <a:cubicBezTo>
                    <a:pt x="295" y="361"/>
                    <a:pt x="272" y="350"/>
                    <a:pt x="251" y="335"/>
                  </a:cubicBezTo>
                  <a:cubicBezTo>
                    <a:pt x="245" y="331"/>
                    <a:pt x="238" y="331"/>
                    <a:pt x="232" y="335"/>
                  </a:cubicBezTo>
                  <a:cubicBezTo>
                    <a:pt x="224" y="342"/>
                    <a:pt x="215" y="349"/>
                    <a:pt x="206" y="355"/>
                  </a:cubicBezTo>
                  <a:cubicBezTo>
                    <a:pt x="197" y="362"/>
                    <a:pt x="186" y="367"/>
                    <a:pt x="174" y="370"/>
                  </a:cubicBezTo>
                  <a:cubicBezTo>
                    <a:pt x="158" y="375"/>
                    <a:pt x="142" y="377"/>
                    <a:pt x="126" y="373"/>
                  </a:cubicBezTo>
                  <a:cubicBezTo>
                    <a:pt x="112" y="369"/>
                    <a:pt x="97" y="369"/>
                    <a:pt x="83" y="362"/>
                  </a:cubicBezTo>
                  <a:cubicBezTo>
                    <a:pt x="59" y="350"/>
                    <a:pt x="44" y="329"/>
                    <a:pt x="31" y="308"/>
                  </a:cubicBezTo>
                  <a:cubicBezTo>
                    <a:pt x="17" y="287"/>
                    <a:pt x="10" y="264"/>
                    <a:pt x="4" y="240"/>
                  </a:cubicBezTo>
                  <a:cubicBezTo>
                    <a:pt x="1" y="231"/>
                    <a:pt x="0" y="222"/>
                    <a:pt x="1" y="212"/>
                  </a:cubicBezTo>
                  <a:cubicBezTo>
                    <a:pt x="2" y="182"/>
                    <a:pt x="11" y="154"/>
                    <a:pt x="25" y="127"/>
                  </a:cubicBezTo>
                  <a:cubicBezTo>
                    <a:pt x="40" y="111"/>
                    <a:pt x="52" y="91"/>
                    <a:pt x="64" y="72"/>
                  </a:cubicBezTo>
                  <a:cubicBezTo>
                    <a:pt x="67" y="67"/>
                    <a:pt x="71" y="64"/>
                    <a:pt x="76" y="60"/>
                  </a:cubicBezTo>
                  <a:cubicBezTo>
                    <a:pt x="123" y="21"/>
                    <a:pt x="177" y="0"/>
                    <a:pt x="23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6" name="Freeform 166"/>
            <p:cNvSpPr>
              <a:spLocks/>
            </p:cNvSpPr>
            <p:nvPr/>
          </p:nvSpPr>
          <p:spPr bwMode="auto">
            <a:xfrm>
              <a:off x="2949575" y="5089525"/>
              <a:ext cx="157163" cy="173038"/>
            </a:xfrm>
            <a:custGeom>
              <a:avLst/>
              <a:gdLst>
                <a:gd name="T0" fmla="*/ 116 w 259"/>
                <a:gd name="T1" fmla="*/ 283 h 283"/>
                <a:gd name="T2" fmla="*/ 116 w 259"/>
                <a:gd name="T3" fmla="*/ 283 h 283"/>
                <a:gd name="T4" fmla="*/ 44 w 259"/>
                <a:gd name="T5" fmla="*/ 249 h 283"/>
                <a:gd name="T6" fmla="*/ 19 w 259"/>
                <a:gd name="T7" fmla="*/ 226 h 283"/>
                <a:gd name="T8" fmla="*/ 4 w 259"/>
                <a:gd name="T9" fmla="*/ 191 h 283"/>
                <a:gd name="T10" fmla="*/ 3 w 259"/>
                <a:gd name="T11" fmla="*/ 166 h 283"/>
                <a:gd name="T12" fmla="*/ 18 w 259"/>
                <a:gd name="T13" fmla="*/ 86 h 283"/>
                <a:gd name="T14" fmla="*/ 57 w 259"/>
                <a:gd name="T15" fmla="*/ 37 h 283"/>
                <a:gd name="T16" fmla="*/ 81 w 259"/>
                <a:gd name="T17" fmla="*/ 21 h 283"/>
                <a:gd name="T18" fmla="*/ 175 w 259"/>
                <a:gd name="T19" fmla="*/ 9 h 283"/>
                <a:gd name="T20" fmla="*/ 196 w 259"/>
                <a:gd name="T21" fmla="*/ 21 h 283"/>
                <a:gd name="T22" fmla="*/ 245 w 259"/>
                <a:gd name="T23" fmla="*/ 82 h 283"/>
                <a:gd name="T24" fmla="*/ 253 w 259"/>
                <a:gd name="T25" fmla="*/ 138 h 283"/>
                <a:gd name="T26" fmla="*/ 215 w 259"/>
                <a:gd name="T27" fmla="*/ 227 h 283"/>
                <a:gd name="T28" fmla="*/ 136 w 259"/>
                <a:gd name="T29" fmla="*/ 281 h 283"/>
                <a:gd name="T30" fmla="*/ 116 w 259"/>
                <a:gd name="T31"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9" h="283">
                  <a:moveTo>
                    <a:pt x="116" y="283"/>
                  </a:moveTo>
                  <a:lnTo>
                    <a:pt x="116" y="283"/>
                  </a:lnTo>
                  <a:cubicBezTo>
                    <a:pt x="85" y="280"/>
                    <a:pt x="61" y="272"/>
                    <a:pt x="44" y="249"/>
                  </a:cubicBezTo>
                  <a:cubicBezTo>
                    <a:pt x="37" y="240"/>
                    <a:pt x="27" y="234"/>
                    <a:pt x="19" y="226"/>
                  </a:cubicBezTo>
                  <a:cubicBezTo>
                    <a:pt x="10" y="216"/>
                    <a:pt x="4" y="205"/>
                    <a:pt x="4" y="191"/>
                  </a:cubicBezTo>
                  <a:cubicBezTo>
                    <a:pt x="3" y="183"/>
                    <a:pt x="4" y="174"/>
                    <a:pt x="3" y="166"/>
                  </a:cubicBezTo>
                  <a:cubicBezTo>
                    <a:pt x="0" y="138"/>
                    <a:pt x="7" y="112"/>
                    <a:pt x="18" y="86"/>
                  </a:cubicBezTo>
                  <a:cubicBezTo>
                    <a:pt x="27" y="66"/>
                    <a:pt x="38" y="49"/>
                    <a:pt x="57" y="37"/>
                  </a:cubicBezTo>
                  <a:cubicBezTo>
                    <a:pt x="65" y="32"/>
                    <a:pt x="73" y="27"/>
                    <a:pt x="81" y="21"/>
                  </a:cubicBezTo>
                  <a:cubicBezTo>
                    <a:pt x="110" y="1"/>
                    <a:pt x="142" y="0"/>
                    <a:pt x="175" y="9"/>
                  </a:cubicBezTo>
                  <a:cubicBezTo>
                    <a:pt x="182" y="11"/>
                    <a:pt x="189" y="16"/>
                    <a:pt x="196" y="21"/>
                  </a:cubicBezTo>
                  <a:cubicBezTo>
                    <a:pt x="217" y="38"/>
                    <a:pt x="231" y="60"/>
                    <a:pt x="245" y="82"/>
                  </a:cubicBezTo>
                  <a:cubicBezTo>
                    <a:pt x="256" y="99"/>
                    <a:pt x="259" y="117"/>
                    <a:pt x="253" y="138"/>
                  </a:cubicBezTo>
                  <a:cubicBezTo>
                    <a:pt x="243" y="169"/>
                    <a:pt x="234" y="200"/>
                    <a:pt x="215" y="227"/>
                  </a:cubicBezTo>
                  <a:cubicBezTo>
                    <a:pt x="196" y="256"/>
                    <a:pt x="171" y="275"/>
                    <a:pt x="136" y="281"/>
                  </a:cubicBezTo>
                  <a:cubicBezTo>
                    <a:pt x="128" y="282"/>
                    <a:pt x="120" y="282"/>
                    <a:pt x="116" y="2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7" name="Freeform 167"/>
            <p:cNvSpPr>
              <a:spLocks/>
            </p:cNvSpPr>
            <p:nvPr/>
          </p:nvSpPr>
          <p:spPr bwMode="auto">
            <a:xfrm>
              <a:off x="2784475" y="5108575"/>
              <a:ext cx="131763" cy="134938"/>
            </a:xfrm>
            <a:custGeom>
              <a:avLst/>
              <a:gdLst>
                <a:gd name="T0" fmla="*/ 208 w 215"/>
                <a:gd name="T1" fmla="*/ 120 h 220"/>
                <a:gd name="T2" fmla="*/ 208 w 215"/>
                <a:gd name="T3" fmla="*/ 120 h 220"/>
                <a:gd name="T4" fmla="*/ 209 w 215"/>
                <a:gd name="T5" fmla="*/ 130 h 220"/>
                <a:gd name="T6" fmla="*/ 190 w 215"/>
                <a:gd name="T7" fmla="*/ 194 h 220"/>
                <a:gd name="T8" fmla="*/ 167 w 215"/>
                <a:gd name="T9" fmla="*/ 211 h 220"/>
                <a:gd name="T10" fmla="*/ 114 w 215"/>
                <a:gd name="T11" fmla="*/ 214 h 220"/>
                <a:gd name="T12" fmla="*/ 75 w 215"/>
                <a:gd name="T13" fmla="*/ 210 h 220"/>
                <a:gd name="T14" fmla="*/ 21 w 215"/>
                <a:gd name="T15" fmla="*/ 174 h 220"/>
                <a:gd name="T16" fmla="*/ 4 w 215"/>
                <a:gd name="T17" fmla="*/ 118 h 220"/>
                <a:gd name="T18" fmla="*/ 12 w 215"/>
                <a:gd name="T19" fmla="*/ 66 h 220"/>
                <a:gd name="T20" fmla="*/ 43 w 215"/>
                <a:gd name="T21" fmla="*/ 30 h 220"/>
                <a:gd name="T22" fmla="*/ 103 w 215"/>
                <a:gd name="T23" fmla="*/ 7 h 220"/>
                <a:gd name="T24" fmla="*/ 162 w 215"/>
                <a:gd name="T25" fmla="*/ 20 h 220"/>
                <a:gd name="T26" fmla="*/ 176 w 215"/>
                <a:gd name="T27" fmla="*/ 34 h 220"/>
                <a:gd name="T28" fmla="*/ 208 w 215"/>
                <a:gd name="T29" fmla="*/ 111 h 220"/>
                <a:gd name="T30" fmla="*/ 208 w 215"/>
                <a:gd name="T31" fmla="*/ 1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220">
                  <a:moveTo>
                    <a:pt x="208" y="120"/>
                  </a:moveTo>
                  <a:lnTo>
                    <a:pt x="208" y="120"/>
                  </a:lnTo>
                  <a:cubicBezTo>
                    <a:pt x="208" y="124"/>
                    <a:pt x="209" y="127"/>
                    <a:pt x="209" y="130"/>
                  </a:cubicBezTo>
                  <a:cubicBezTo>
                    <a:pt x="215" y="155"/>
                    <a:pt x="203" y="175"/>
                    <a:pt x="190" y="194"/>
                  </a:cubicBezTo>
                  <a:cubicBezTo>
                    <a:pt x="185" y="203"/>
                    <a:pt x="176" y="208"/>
                    <a:pt x="167" y="211"/>
                  </a:cubicBezTo>
                  <a:cubicBezTo>
                    <a:pt x="149" y="217"/>
                    <a:pt x="131" y="220"/>
                    <a:pt x="114" y="214"/>
                  </a:cubicBezTo>
                  <a:cubicBezTo>
                    <a:pt x="101" y="211"/>
                    <a:pt x="88" y="210"/>
                    <a:pt x="75" y="210"/>
                  </a:cubicBezTo>
                  <a:cubicBezTo>
                    <a:pt x="49" y="211"/>
                    <a:pt x="31" y="197"/>
                    <a:pt x="21" y="174"/>
                  </a:cubicBezTo>
                  <a:cubicBezTo>
                    <a:pt x="13" y="157"/>
                    <a:pt x="8" y="137"/>
                    <a:pt x="4" y="118"/>
                  </a:cubicBezTo>
                  <a:cubicBezTo>
                    <a:pt x="0" y="100"/>
                    <a:pt x="5" y="83"/>
                    <a:pt x="12" y="66"/>
                  </a:cubicBezTo>
                  <a:cubicBezTo>
                    <a:pt x="18" y="49"/>
                    <a:pt x="27" y="38"/>
                    <a:pt x="43" y="30"/>
                  </a:cubicBezTo>
                  <a:cubicBezTo>
                    <a:pt x="62" y="21"/>
                    <a:pt x="82" y="14"/>
                    <a:pt x="103" y="7"/>
                  </a:cubicBezTo>
                  <a:cubicBezTo>
                    <a:pt x="125" y="0"/>
                    <a:pt x="145" y="6"/>
                    <a:pt x="162" y="20"/>
                  </a:cubicBezTo>
                  <a:cubicBezTo>
                    <a:pt x="167" y="24"/>
                    <a:pt x="171" y="30"/>
                    <a:pt x="176" y="34"/>
                  </a:cubicBezTo>
                  <a:cubicBezTo>
                    <a:pt x="213" y="70"/>
                    <a:pt x="209" y="66"/>
                    <a:pt x="208" y="111"/>
                  </a:cubicBezTo>
                  <a:cubicBezTo>
                    <a:pt x="208" y="114"/>
                    <a:pt x="208" y="117"/>
                    <a:pt x="208" y="1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8" name="Freeform 168"/>
            <p:cNvSpPr>
              <a:spLocks/>
            </p:cNvSpPr>
            <p:nvPr/>
          </p:nvSpPr>
          <p:spPr bwMode="auto">
            <a:xfrm>
              <a:off x="2687638" y="5219700"/>
              <a:ext cx="106363" cy="109538"/>
            </a:xfrm>
            <a:custGeom>
              <a:avLst/>
              <a:gdLst>
                <a:gd name="T0" fmla="*/ 172 w 173"/>
                <a:gd name="T1" fmla="*/ 85 h 180"/>
                <a:gd name="T2" fmla="*/ 172 w 173"/>
                <a:gd name="T3" fmla="*/ 85 h 180"/>
                <a:gd name="T4" fmla="*/ 168 w 173"/>
                <a:gd name="T5" fmla="*/ 113 h 180"/>
                <a:gd name="T6" fmla="*/ 148 w 173"/>
                <a:gd name="T7" fmla="*/ 146 h 180"/>
                <a:gd name="T8" fmla="*/ 62 w 173"/>
                <a:gd name="T9" fmla="*/ 175 h 180"/>
                <a:gd name="T10" fmla="*/ 16 w 173"/>
                <a:gd name="T11" fmla="*/ 141 h 180"/>
                <a:gd name="T12" fmla="*/ 1 w 173"/>
                <a:gd name="T13" fmla="*/ 65 h 180"/>
                <a:gd name="T14" fmla="*/ 5 w 173"/>
                <a:gd name="T15" fmla="*/ 51 h 180"/>
                <a:gd name="T16" fmla="*/ 80 w 173"/>
                <a:gd name="T17" fmla="*/ 1 h 180"/>
                <a:gd name="T18" fmla="*/ 95 w 173"/>
                <a:gd name="T19" fmla="*/ 1 h 180"/>
                <a:gd name="T20" fmla="*/ 149 w 173"/>
                <a:gd name="T21" fmla="*/ 24 h 180"/>
                <a:gd name="T22" fmla="*/ 172 w 173"/>
                <a:gd name="T23" fmla="*/ 65 h 180"/>
                <a:gd name="T24" fmla="*/ 172 w 173"/>
                <a:gd name="T25" fmla="*/ 8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80">
                  <a:moveTo>
                    <a:pt x="172" y="85"/>
                  </a:moveTo>
                  <a:lnTo>
                    <a:pt x="172" y="85"/>
                  </a:lnTo>
                  <a:cubicBezTo>
                    <a:pt x="172" y="88"/>
                    <a:pt x="170" y="100"/>
                    <a:pt x="168" y="113"/>
                  </a:cubicBezTo>
                  <a:cubicBezTo>
                    <a:pt x="166" y="127"/>
                    <a:pt x="159" y="138"/>
                    <a:pt x="148" y="146"/>
                  </a:cubicBezTo>
                  <a:cubicBezTo>
                    <a:pt x="123" y="166"/>
                    <a:pt x="96" y="180"/>
                    <a:pt x="62" y="175"/>
                  </a:cubicBezTo>
                  <a:cubicBezTo>
                    <a:pt x="42" y="171"/>
                    <a:pt x="24" y="160"/>
                    <a:pt x="16" y="141"/>
                  </a:cubicBezTo>
                  <a:cubicBezTo>
                    <a:pt x="6" y="117"/>
                    <a:pt x="0" y="92"/>
                    <a:pt x="1" y="65"/>
                  </a:cubicBezTo>
                  <a:cubicBezTo>
                    <a:pt x="1" y="60"/>
                    <a:pt x="2" y="55"/>
                    <a:pt x="5" y="51"/>
                  </a:cubicBezTo>
                  <a:cubicBezTo>
                    <a:pt x="22" y="23"/>
                    <a:pt x="48" y="7"/>
                    <a:pt x="80" y="1"/>
                  </a:cubicBezTo>
                  <a:cubicBezTo>
                    <a:pt x="85" y="0"/>
                    <a:pt x="90" y="1"/>
                    <a:pt x="95" y="1"/>
                  </a:cubicBezTo>
                  <a:cubicBezTo>
                    <a:pt x="114" y="5"/>
                    <a:pt x="132" y="13"/>
                    <a:pt x="149" y="24"/>
                  </a:cubicBezTo>
                  <a:cubicBezTo>
                    <a:pt x="163" y="32"/>
                    <a:pt x="170" y="48"/>
                    <a:pt x="172" y="65"/>
                  </a:cubicBezTo>
                  <a:cubicBezTo>
                    <a:pt x="173" y="68"/>
                    <a:pt x="172" y="71"/>
                    <a:pt x="172" y="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9" name="Freeform 169"/>
            <p:cNvSpPr>
              <a:spLocks/>
            </p:cNvSpPr>
            <p:nvPr/>
          </p:nvSpPr>
          <p:spPr bwMode="auto">
            <a:xfrm>
              <a:off x="3082925" y="5241925"/>
              <a:ext cx="103188" cy="109538"/>
            </a:xfrm>
            <a:custGeom>
              <a:avLst/>
              <a:gdLst>
                <a:gd name="T0" fmla="*/ 79 w 170"/>
                <a:gd name="T1" fmla="*/ 0 h 178"/>
                <a:gd name="T2" fmla="*/ 79 w 170"/>
                <a:gd name="T3" fmla="*/ 0 h 178"/>
                <a:gd name="T4" fmla="*/ 143 w 170"/>
                <a:gd name="T5" fmla="*/ 26 h 178"/>
                <a:gd name="T6" fmla="*/ 155 w 170"/>
                <a:gd name="T7" fmla="*/ 42 h 178"/>
                <a:gd name="T8" fmla="*/ 163 w 170"/>
                <a:gd name="T9" fmla="*/ 98 h 178"/>
                <a:gd name="T10" fmla="*/ 148 w 170"/>
                <a:gd name="T11" fmla="*/ 129 h 178"/>
                <a:gd name="T12" fmla="*/ 124 w 170"/>
                <a:gd name="T13" fmla="*/ 152 h 178"/>
                <a:gd name="T14" fmla="*/ 94 w 170"/>
                <a:gd name="T15" fmla="*/ 169 h 178"/>
                <a:gd name="T16" fmla="*/ 56 w 170"/>
                <a:gd name="T17" fmla="*/ 178 h 178"/>
                <a:gd name="T18" fmla="*/ 47 w 170"/>
                <a:gd name="T19" fmla="*/ 175 h 178"/>
                <a:gd name="T20" fmla="*/ 9 w 170"/>
                <a:gd name="T21" fmla="*/ 131 h 178"/>
                <a:gd name="T22" fmla="*/ 6 w 170"/>
                <a:gd name="T23" fmla="*/ 88 h 178"/>
                <a:gd name="T24" fmla="*/ 10 w 170"/>
                <a:gd name="T25" fmla="*/ 59 h 178"/>
                <a:gd name="T26" fmla="*/ 36 w 170"/>
                <a:gd name="T27" fmla="*/ 15 h 178"/>
                <a:gd name="T28" fmla="*/ 79 w 170"/>
                <a:gd name="T2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8">
                  <a:moveTo>
                    <a:pt x="79" y="0"/>
                  </a:moveTo>
                  <a:lnTo>
                    <a:pt x="79" y="0"/>
                  </a:lnTo>
                  <a:cubicBezTo>
                    <a:pt x="106" y="0"/>
                    <a:pt x="127" y="7"/>
                    <a:pt x="143" y="26"/>
                  </a:cubicBezTo>
                  <a:cubicBezTo>
                    <a:pt x="147" y="31"/>
                    <a:pt x="151" y="37"/>
                    <a:pt x="155" y="42"/>
                  </a:cubicBezTo>
                  <a:cubicBezTo>
                    <a:pt x="169" y="59"/>
                    <a:pt x="170" y="78"/>
                    <a:pt x="163" y="98"/>
                  </a:cubicBezTo>
                  <a:cubicBezTo>
                    <a:pt x="159" y="108"/>
                    <a:pt x="154" y="118"/>
                    <a:pt x="148" y="129"/>
                  </a:cubicBezTo>
                  <a:cubicBezTo>
                    <a:pt x="143" y="139"/>
                    <a:pt x="135" y="147"/>
                    <a:pt x="124" y="152"/>
                  </a:cubicBezTo>
                  <a:cubicBezTo>
                    <a:pt x="113" y="156"/>
                    <a:pt x="104" y="163"/>
                    <a:pt x="94" y="169"/>
                  </a:cubicBezTo>
                  <a:cubicBezTo>
                    <a:pt x="82" y="175"/>
                    <a:pt x="69" y="178"/>
                    <a:pt x="56" y="178"/>
                  </a:cubicBezTo>
                  <a:cubicBezTo>
                    <a:pt x="53" y="178"/>
                    <a:pt x="49" y="177"/>
                    <a:pt x="47" y="175"/>
                  </a:cubicBezTo>
                  <a:cubicBezTo>
                    <a:pt x="31" y="163"/>
                    <a:pt x="16" y="151"/>
                    <a:pt x="9" y="131"/>
                  </a:cubicBezTo>
                  <a:cubicBezTo>
                    <a:pt x="4" y="117"/>
                    <a:pt x="0" y="104"/>
                    <a:pt x="6" y="88"/>
                  </a:cubicBezTo>
                  <a:cubicBezTo>
                    <a:pt x="10" y="80"/>
                    <a:pt x="9" y="69"/>
                    <a:pt x="10" y="59"/>
                  </a:cubicBezTo>
                  <a:cubicBezTo>
                    <a:pt x="10" y="39"/>
                    <a:pt x="20" y="25"/>
                    <a:pt x="36" y="15"/>
                  </a:cubicBezTo>
                  <a:cubicBezTo>
                    <a:pt x="50" y="5"/>
                    <a:pt x="66" y="1"/>
                    <a:pt x="7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60" name="Group 1259"/>
          <p:cNvGrpSpPr/>
          <p:nvPr userDrawn="1"/>
        </p:nvGrpSpPr>
        <p:grpSpPr>
          <a:xfrm>
            <a:off x="4420007" y="3144492"/>
            <a:ext cx="393700" cy="582613"/>
            <a:chOff x="5637213" y="3506788"/>
            <a:chExt cx="393700" cy="582613"/>
          </a:xfrm>
          <a:solidFill>
            <a:schemeClr val="bg2"/>
          </a:solidFill>
        </p:grpSpPr>
        <p:sp>
          <p:nvSpPr>
            <p:cNvPr id="1261" name="Freeform 170"/>
            <p:cNvSpPr>
              <a:spLocks/>
            </p:cNvSpPr>
            <p:nvPr/>
          </p:nvSpPr>
          <p:spPr bwMode="auto">
            <a:xfrm>
              <a:off x="5637213" y="3506788"/>
              <a:ext cx="393700" cy="582613"/>
            </a:xfrm>
            <a:custGeom>
              <a:avLst/>
              <a:gdLst>
                <a:gd name="T0" fmla="*/ 641 w 644"/>
                <a:gd name="T1" fmla="*/ 339 h 951"/>
                <a:gd name="T2" fmla="*/ 609 w 644"/>
                <a:gd name="T3" fmla="*/ 467 h 951"/>
                <a:gd name="T4" fmla="*/ 555 w 644"/>
                <a:gd name="T5" fmla="*/ 549 h 951"/>
                <a:gd name="T6" fmla="*/ 449 w 644"/>
                <a:gd name="T7" fmla="*/ 631 h 951"/>
                <a:gd name="T8" fmla="*/ 384 w 644"/>
                <a:gd name="T9" fmla="*/ 741 h 951"/>
                <a:gd name="T10" fmla="*/ 343 w 644"/>
                <a:gd name="T11" fmla="*/ 876 h 951"/>
                <a:gd name="T12" fmla="*/ 309 w 644"/>
                <a:gd name="T13" fmla="*/ 911 h 951"/>
                <a:gd name="T14" fmla="*/ 156 w 644"/>
                <a:gd name="T15" fmla="*/ 940 h 951"/>
                <a:gd name="T16" fmla="*/ 24 w 644"/>
                <a:gd name="T17" fmla="*/ 814 h 951"/>
                <a:gd name="T18" fmla="*/ 9 w 644"/>
                <a:gd name="T19" fmla="*/ 721 h 951"/>
                <a:gd name="T20" fmla="*/ 44 w 644"/>
                <a:gd name="T21" fmla="*/ 686 h 951"/>
                <a:gd name="T22" fmla="*/ 80 w 644"/>
                <a:gd name="T23" fmla="*/ 697 h 951"/>
                <a:gd name="T24" fmla="*/ 107 w 644"/>
                <a:gd name="T25" fmla="*/ 796 h 951"/>
                <a:gd name="T26" fmla="*/ 184 w 644"/>
                <a:gd name="T27" fmla="*/ 857 h 951"/>
                <a:gd name="T28" fmla="*/ 263 w 644"/>
                <a:gd name="T29" fmla="*/ 824 h 951"/>
                <a:gd name="T30" fmla="*/ 295 w 644"/>
                <a:gd name="T31" fmla="*/ 694 h 951"/>
                <a:gd name="T32" fmla="*/ 381 w 644"/>
                <a:gd name="T33" fmla="*/ 568 h 951"/>
                <a:gd name="T34" fmla="*/ 487 w 644"/>
                <a:gd name="T35" fmla="*/ 479 h 951"/>
                <a:gd name="T36" fmla="*/ 537 w 644"/>
                <a:gd name="T37" fmla="*/ 298 h 951"/>
                <a:gd name="T38" fmla="*/ 478 w 644"/>
                <a:gd name="T39" fmla="*/ 136 h 951"/>
                <a:gd name="T40" fmla="*/ 354 w 644"/>
                <a:gd name="T41" fmla="*/ 91 h 951"/>
                <a:gd name="T42" fmla="*/ 229 w 644"/>
                <a:gd name="T43" fmla="*/ 121 h 951"/>
                <a:gd name="T44" fmla="*/ 139 w 644"/>
                <a:gd name="T45" fmla="*/ 202 h 951"/>
                <a:gd name="T46" fmla="*/ 94 w 644"/>
                <a:gd name="T47" fmla="*/ 353 h 951"/>
                <a:gd name="T48" fmla="*/ 54 w 644"/>
                <a:gd name="T49" fmla="*/ 407 h 951"/>
                <a:gd name="T50" fmla="*/ 1 w 644"/>
                <a:gd name="T51" fmla="*/ 342 h 951"/>
                <a:gd name="T52" fmla="*/ 97 w 644"/>
                <a:gd name="T53" fmla="*/ 108 h 951"/>
                <a:gd name="T54" fmla="*/ 269 w 644"/>
                <a:gd name="T55" fmla="*/ 11 h 951"/>
                <a:gd name="T56" fmla="*/ 342 w 644"/>
                <a:gd name="T57" fmla="*/ 1 h 951"/>
                <a:gd name="T58" fmla="*/ 447 w 644"/>
                <a:gd name="T59" fmla="*/ 14 h 951"/>
                <a:gd name="T60" fmla="*/ 567 w 644"/>
                <a:gd name="T61" fmla="*/ 96 h 951"/>
                <a:gd name="T62" fmla="*/ 641 w 644"/>
                <a:gd name="T63" fmla="*/ 339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4" h="951">
                  <a:moveTo>
                    <a:pt x="641" y="339"/>
                  </a:moveTo>
                  <a:lnTo>
                    <a:pt x="641" y="339"/>
                  </a:lnTo>
                  <a:cubicBezTo>
                    <a:pt x="644" y="364"/>
                    <a:pt x="637" y="393"/>
                    <a:pt x="628" y="422"/>
                  </a:cubicBezTo>
                  <a:cubicBezTo>
                    <a:pt x="624" y="438"/>
                    <a:pt x="616" y="453"/>
                    <a:pt x="609" y="467"/>
                  </a:cubicBezTo>
                  <a:cubicBezTo>
                    <a:pt x="604" y="478"/>
                    <a:pt x="596" y="488"/>
                    <a:pt x="591" y="499"/>
                  </a:cubicBezTo>
                  <a:cubicBezTo>
                    <a:pt x="582" y="518"/>
                    <a:pt x="570" y="534"/>
                    <a:pt x="555" y="549"/>
                  </a:cubicBezTo>
                  <a:cubicBezTo>
                    <a:pt x="531" y="572"/>
                    <a:pt x="508" y="598"/>
                    <a:pt x="477" y="615"/>
                  </a:cubicBezTo>
                  <a:cubicBezTo>
                    <a:pt x="468" y="620"/>
                    <a:pt x="458" y="625"/>
                    <a:pt x="449" y="631"/>
                  </a:cubicBezTo>
                  <a:cubicBezTo>
                    <a:pt x="430" y="643"/>
                    <a:pt x="416" y="659"/>
                    <a:pt x="407" y="680"/>
                  </a:cubicBezTo>
                  <a:cubicBezTo>
                    <a:pt x="399" y="700"/>
                    <a:pt x="390" y="720"/>
                    <a:pt x="384" y="741"/>
                  </a:cubicBezTo>
                  <a:cubicBezTo>
                    <a:pt x="382" y="752"/>
                    <a:pt x="378" y="762"/>
                    <a:pt x="378" y="773"/>
                  </a:cubicBezTo>
                  <a:cubicBezTo>
                    <a:pt x="378" y="811"/>
                    <a:pt x="363" y="845"/>
                    <a:pt x="343" y="876"/>
                  </a:cubicBezTo>
                  <a:cubicBezTo>
                    <a:pt x="340" y="882"/>
                    <a:pt x="335" y="887"/>
                    <a:pt x="330" y="892"/>
                  </a:cubicBezTo>
                  <a:cubicBezTo>
                    <a:pt x="323" y="899"/>
                    <a:pt x="316" y="904"/>
                    <a:pt x="309" y="911"/>
                  </a:cubicBezTo>
                  <a:cubicBezTo>
                    <a:pt x="277" y="942"/>
                    <a:pt x="238" y="951"/>
                    <a:pt x="196" y="949"/>
                  </a:cubicBezTo>
                  <a:cubicBezTo>
                    <a:pt x="182" y="948"/>
                    <a:pt x="169" y="944"/>
                    <a:pt x="156" y="940"/>
                  </a:cubicBezTo>
                  <a:cubicBezTo>
                    <a:pt x="117" y="927"/>
                    <a:pt x="81" y="909"/>
                    <a:pt x="53" y="876"/>
                  </a:cubicBezTo>
                  <a:cubicBezTo>
                    <a:pt x="38" y="857"/>
                    <a:pt x="29" y="836"/>
                    <a:pt x="24" y="814"/>
                  </a:cubicBezTo>
                  <a:cubicBezTo>
                    <a:pt x="19" y="795"/>
                    <a:pt x="15" y="776"/>
                    <a:pt x="12" y="758"/>
                  </a:cubicBezTo>
                  <a:cubicBezTo>
                    <a:pt x="10" y="746"/>
                    <a:pt x="9" y="733"/>
                    <a:pt x="9" y="721"/>
                  </a:cubicBezTo>
                  <a:cubicBezTo>
                    <a:pt x="9" y="709"/>
                    <a:pt x="14" y="700"/>
                    <a:pt x="25" y="695"/>
                  </a:cubicBezTo>
                  <a:cubicBezTo>
                    <a:pt x="31" y="692"/>
                    <a:pt x="37" y="689"/>
                    <a:pt x="44" y="686"/>
                  </a:cubicBezTo>
                  <a:cubicBezTo>
                    <a:pt x="53" y="682"/>
                    <a:pt x="63" y="685"/>
                    <a:pt x="71" y="689"/>
                  </a:cubicBezTo>
                  <a:cubicBezTo>
                    <a:pt x="75" y="690"/>
                    <a:pt x="78" y="694"/>
                    <a:pt x="80" y="697"/>
                  </a:cubicBezTo>
                  <a:cubicBezTo>
                    <a:pt x="84" y="707"/>
                    <a:pt x="89" y="717"/>
                    <a:pt x="91" y="728"/>
                  </a:cubicBezTo>
                  <a:cubicBezTo>
                    <a:pt x="97" y="750"/>
                    <a:pt x="102" y="773"/>
                    <a:pt x="107" y="796"/>
                  </a:cubicBezTo>
                  <a:cubicBezTo>
                    <a:pt x="109" y="805"/>
                    <a:pt x="114" y="813"/>
                    <a:pt x="120" y="821"/>
                  </a:cubicBezTo>
                  <a:cubicBezTo>
                    <a:pt x="138" y="839"/>
                    <a:pt x="160" y="850"/>
                    <a:pt x="184" y="857"/>
                  </a:cubicBezTo>
                  <a:cubicBezTo>
                    <a:pt x="185" y="857"/>
                    <a:pt x="186" y="858"/>
                    <a:pt x="188" y="857"/>
                  </a:cubicBezTo>
                  <a:cubicBezTo>
                    <a:pt x="217" y="855"/>
                    <a:pt x="245" y="852"/>
                    <a:pt x="263" y="824"/>
                  </a:cubicBezTo>
                  <a:cubicBezTo>
                    <a:pt x="272" y="809"/>
                    <a:pt x="278" y="793"/>
                    <a:pt x="280" y="774"/>
                  </a:cubicBezTo>
                  <a:cubicBezTo>
                    <a:pt x="284" y="747"/>
                    <a:pt x="286" y="720"/>
                    <a:pt x="295" y="694"/>
                  </a:cubicBezTo>
                  <a:cubicBezTo>
                    <a:pt x="297" y="688"/>
                    <a:pt x="300" y="681"/>
                    <a:pt x="302" y="675"/>
                  </a:cubicBezTo>
                  <a:cubicBezTo>
                    <a:pt x="318" y="631"/>
                    <a:pt x="342" y="594"/>
                    <a:pt x="381" y="568"/>
                  </a:cubicBezTo>
                  <a:cubicBezTo>
                    <a:pt x="398" y="557"/>
                    <a:pt x="415" y="545"/>
                    <a:pt x="432" y="534"/>
                  </a:cubicBezTo>
                  <a:cubicBezTo>
                    <a:pt x="455" y="520"/>
                    <a:pt x="472" y="501"/>
                    <a:pt x="487" y="479"/>
                  </a:cubicBezTo>
                  <a:cubicBezTo>
                    <a:pt x="490" y="475"/>
                    <a:pt x="492" y="470"/>
                    <a:pt x="496" y="466"/>
                  </a:cubicBezTo>
                  <a:cubicBezTo>
                    <a:pt x="532" y="415"/>
                    <a:pt x="541" y="358"/>
                    <a:pt x="537" y="298"/>
                  </a:cubicBezTo>
                  <a:cubicBezTo>
                    <a:pt x="535" y="274"/>
                    <a:pt x="531" y="249"/>
                    <a:pt x="526" y="225"/>
                  </a:cubicBezTo>
                  <a:cubicBezTo>
                    <a:pt x="520" y="190"/>
                    <a:pt x="501" y="162"/>
                    <a:pt x="478" y="136"/>
                  </a:cubicBezTo>
                  <a:cubicBezTo>
                    <a:pt x="459" y="115"/>
                    <a:pt x="431" y="104"/>
                    <a:pt x="403" y="97"/>
                  </a:cubicBezTo>
                  <a:cubicBezTo>
                    <a:pt x="387" y="94"/>
                    <a:pt x="371" y="93"/>
                    <a:pt x="354" y="91"/>
                  </a:cubicBezTo>
                  <a:cubicBezTo>
                    <a:pt x="322" y="87"/>
                    <a:pt x="292" y="93"/>
                    <a:pt x="262" y="104"/>
                  </a:cubicBezTo>
                  <a:cubicBezTo>
                    <a:pt x="251" y="108"/>
                    <a:pt x="240" y="115"/>
                    <a:pt x="229" y="121"/>
                  </a:cubicBezTo>
                  <a:cubicBezTo>
                    <a:pt x="202" y="135"/>
                    <a:pt x="180" y="155"/>
                    <a:pt x="159" y="176"/>
                  </a:cubicBezTo>
                  <a:cubicBezTo>
                    <a:pt x="151" y="184"/>
                    <a:pt x="145" y="193"/>
                    <a:pt x="139" y="202"/>
                  </a:cubicBezTo>
                  <a:cubicBezTo>
                    <a:pt x="118" y="238"/>
                    <a:pt x="110" y="255"/>
                    <a:pt x="102" y="297"/>
                  </a:cubicBezTo>
                  <a:cubicBezTo>
                    <a:pt x="98" y="315"/>
                    <a:pt x="92" y="334"/>
                    <a:pt x="94" y="353"/>
                  </a:cubicBezTo>
                  <a:cubicBezTo>
                    <a:pt x="94" y="357"/>
                    <a:pt x="93" y="361"/>
                    <a:pt x="93" y="365"/>
                  </a:cubicBezTo>
                  <a:cubicBezTo>
                    <a:pt x="89" y="388"/>
                    <a:pt x="77" y="402"/>
                    <a:pt x="54" y="407"/>
                  </a:cubicBezTo>
                  <a:cubicBezTo>
                    <a:pt x="38" y="411"/>
                    <a:pt x="20" y="403"/>
                    <a:pt x="12" y="389"/>
                  </a:cubicBezTo>
                  <a:cubicBezTo>
                    <a:pt x="4" y="374"/>
                    <a:pt x="0" y="359"/>
                    <a:pt x="1" y="342"/>
                  </a:cubicBezTo>
                  <a:cubicBezTo>
                    <a:pt x="6" y="284"/>
                    <a:pt x="19" y="229"/>
                    <a:pt x="45" y="177"/>
                  </a:cubicBezTo>
                  <a:cubicBezTo>
                    <a:pt x="59" y="151"/>
                    <a:pt x="75" y="128"/>
                    <a:pt x="97" y="108"/>
                  </a:cubicBezTo>
                  <a:cubicBezTo>
                    <a:pt x="116" y="91"/>
                    <a:pt x="136" y="74"/>
                    <a:pt x="157" y="60"/>
                  </a:cubicBezTo>
                  <a:cubicBezTo>
                    <a:pt x="192" y="36"/>
                    <a:pt x="228" y="19"/>
                    <a:pt x="269" y="11"/>
                  </a:cubicBezTo>
                  <a:cubicBezTo>
                    <a:pt x="288" y="7"/>
                    <a:pt x="307" y="4"/>
                    <a:pt x="326" y="1"/>
                  </a:cubicBezTo>
                  <a:cubicBezTo>
                    <a:pt x="331" y="0"/>
                    <a:pt x="337" y="0"/>
                    <a:pt x="342" y="1"/>
                  </a:cubicBezTo>
                  <a:cubicBezTo>
                    <a:pt x="367" y="6"/>
                    <a:pt x="394" y="4"/>
                    <a:pt x="419" y="8"/>
                  </a:cubicBezTo>
                  <a:cubicBezTo>
                    <a:pt x="429" y="9"/>
                    <a:pt x="438" y="11"/>
                    <a:pt x="447" y="14"/>
                  </a:cubicBezTo>
                  <a:cubicBezTo>
                    <a:pt x="485" y="27"/>
                    <a:pt x="519" y="48"/>
                    <a:pt x="548" y="75"/>
                  </a:cubicBezTo>
                  <a:cubicBezTo>
                    <a:pt x="555" y="81"/>
                    <a:pt x="561" y="88"/>
                    <a:pt x="567" y="96"/>
                  </a:cubicBezTo>
                  <a:cubicBezTo>
                    <a:pt x="600" y="134"/>
                    <a:pt x="618" y="179"/>
                    <a:pt x="629" y="228"/>
                  </a:cubicBezTo>
                  <a:cubicBezTo>
                    <a:pt x="636" y="263"/>
                    <a:pt x="644" y="298"/>
                    <a:pt x="641" y="3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2" name="Freeform 171"/>
            <p:cNvSpPr>
              <a:spLocks/>
            </p:cNvSpPr>
            <p:nvPr/>
          </p:nvSpPr>
          <p:spPr bwMode="auto">
            <a:xfrm>
              <a:off x="5708650" y="3605213"/>
              <a:ext cx="214313" cy="276225"/>
            </a:xfrm>
            <a:custGeom>
              <a:avLst/>
              <a:gdLst>
                <a:gd name="T0" fmla="*/ 198 w 350"/>
                <a:gd name="T1" fmla="*/ 3 h 452"/>
                <a:gd name="T2" fmla="*/ 198 w 350"/>
                <a:gd name="T3" fmla="*/ 3 h 452"/>
                <a:gd name="T4" fmla="*/ 301 w 350"/>
                <a:gd name="T5" fmla="*/ 45 h 452"/>
                <a:gd name="T6" fmla="*/ 335 w 350"/>
                <a:gd name="T7" fmla="*/ 100 h 452"/>
                <a:gd name="T8" fmla="*/ 347 w 350"/>
                <a:gd name="T9" fmla="*/ 140 h 452"/>
                <a:gd name="T10" fmla="*/ 346 w 350"/>
                <a:gd name="T11" fmla="*/ 176 h 452"/>
                <a:gd name="T12" fmla="*/ 315 w 350"/>
                <a:gd name="T13" fmla="*/ 217 h 452"/>
                <a:gd name="T14" fmla="*/ 296 w 350"/>
                <a:gd name="T15" fmla="*/ 224 h 452"/>
                <a:gd name="T16" fmla="*/ 278 w 350"/>
                <a:gd name="T17" fmla="*/ 217 h 452"/>
                <a:gd name="T18" fmla="*/ 262 w 350"/>
                <a:gd name="T19" fmla="*/ 193 h 452"/>
                <a:gd name="T20" fmla="*/ 255 w 350"/>
                <a:gd name="T21" fmla="*/ 166 h 452"/>
                <a:gd name="T22" fmla="*/ 244 w 350"/>
                <a:gd name="T23" fmla="*/ 119 h 452"/>
                <a:gd name="T24" fmla="*/ 220 w 350"/>
                <a:gd name="T25" fmla="*/ 97 h 452"/>
                <a:gd name="T26" fmla="*/ 172 w 350"/>
                <a:gd name="T27" fmla="*/ 93 h 452"/>
                <a:gd name="T28" fmla="*/ 148 w 350"/>
                <a:gd name="T29" fmla="*/ 107 h 452"/>
                <a:gd name="T30" fmla="*/ 123 w 350"/>
                <a:gd name="T31" fmla="*/ 144 h 452"/>
                <a:gd name="T32" fmla="*/ 112 w 350"/>
                <a:gd name="T33" fmla="*/ 183 h 452"/>
                <a:gd name="T34" fmla="*/ 123 w 350"/>
                <a:gd name="T35" fmla="*/ 209 h 452"/>
                <a:gd name="T36" fmla="*/ 146 w 350"/>
                <a:gd name="T37" fmla="*/ 219 h 452"/>
                <a:gd name="T38" fmla="*/ 192 w 350"/>
                <a:gd name="T39" fmla="*/ 253 h 452"/>
                <a:gd name="T40" fmla="*/ 203 w 350"/>
                <a:gd name="T41" fmla="*/ 274 h 452"/>
                <a:gd name="T42" fmla="*/ 207 w 350"/>
                <a:gd name="T43" fmla="*/ 290 h 452"/>
                <a:gd name="T44" fmla="*/ 197 w 350"/>
                <a:gd name="T45" fmla="*/ 348 h 452"/>
                <a:gd name="T46" fmla="*/ 114 w 350"/>
                <a:gd name="T47" fmla="*/ 432 h 452"/>
                <a:gd name="T48" fmla="*/ 60 w 350"/>
                <a:gd name="T49" fmla="*/ 451 h 452"/>
                <a:gd name="T50" fmla="*/ 40 w 350"/>
                <a:gd name="T51" fmla="*/ 448 h 452"/>
                <a:gd name="T52" fmla="*/ 0 w 350"/>
                <a:gd name="T53" fmla="*/ 396 h 452"/>
                <a:gd name="T54" fmla="*/ 9 w 350"/>
                <a:gd name="T55" fmla="*/ 379 h 452"/>
                <a:gd name="T56" fmla="*/ 53 w 350"/>
                <a:gd name="T57" fmla="*/ 357 h 452"/>
                <a:gd name="T58" fmla="*/ 109 w 350"/>
                <a:gd name="T59" fmla="*/ 307 h 452"/>
                <a:gd name="T60" fmla="*/ 101 w 350"/>
                <a:gd name="T61" fmla="*/ 287 h 452"/>
                <a:gd name="T62" fmla="*/ 59 w 350"/>
                <a:gd name="T63" fmla="*/ 270 h 452"/>
                <a:gd name="T64" fmla="*/ 23 w 350"/>
                <a:gd name="T65" fmla="*/ 220 h 452"/>
                <a:gd name="T66" fmla="*/ 41 w 350"/>
                <a:gd name="T67" fmla="*/ 112 h 452"/>
                <a:gd name="T68" fmla="*/ 53 w 350"/>
                <a:gd name="T69" fmla="*/ 86 h 452"/>
                <a:gd name="T70" fmla="*/ 79 w 350"/>
                <a:gd name="T71" fmla="*/ 51 h 452"/>
                <a:gd name="T72" fmla="*/ 116 w 350"/>
                <a:gd name="T73" fmla="*/ 25 h 452"/>
                <a:gd name="T74" fmla="*/ 198 w 350"/>
                <a:gd name="T75" fmla="*/ 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0" h="452">
                  <a:moveTo>
                    <a:pt x="198" y="3"/>
                  </a:moveTo>
                  <a:lnTo>
                    <a:pt x="198" y="3"/>
                  </a:lnTo>
                  <a:cubicBezTo>
                    <a:pt x="237" y="5"/>
                    <a:pt x="273" y="16"/>
                    <a:pt x="301" y="45"/>
                  </a:cubicBezTo>
                  <a:cubicBezTo>
                    <a:pt x="317" y="61"/>
                    <a:pt x="328" y="80"/>
                    <a:pt x="335" y="100"/>
                  </a:cubicBezTo>
                  <a:cubicBezTo>
                    <a:pt x="340" y="113"/>
                    <a:pt x="343" y="127"/>
                    <a:pt x="347" y="140"/>
                  </a:cubicBezTo>
                  <a:cubicBezTo>
                    <a:pt x="350" y="152"/>
                    <a:pt x="349" y="164"/>
                    <a:pt x="346" y="176"/>
                  </a:cubicBezTo>
                  <a:cubicBezTo>
                    <a:pt x="341" y="194"/>
                    <a:pt x="328" y="206"/>
                    <a:pt x="315" y="217"/>
                  </a:cubicBezTo>
                  <a:cubicBezTo>
                    <a:pt x="310" y="221"/>
                    <a:pt x="302" y="222"/>
                    <a:pt x="296" y="224"/>
                  </a:cubicBezTo>
                  <a:cubicBezTo>
                    <a:pt x="288" y="225"/>
                    <a:pt x="282" y="223"/>
                    <a:pt x="278" y="217"/>
                  </a:cubicBezTo>
                  <a:cubicBezTo>
                    <a:pt x="272" y="209"/>
                    <a:pt x="267" y="201"/>
                    <a:pt x="262" y="193"/>
                  </a:cubicBezTo>
                  <a:cubicBezTo>
                    <a:pt x="257" y="185"/>
                    <a:pt x="253" y="176"/>
                    <a:pt x="255" y="166"/>
                  </a:cubicBezTo>
                  <a:cubicBezTo>
                    <a:pt x="256" y="149"/>
                    <a:pt x="252" y="134"/>
                    <a:pt x="244" y="119"/>
                  </a:cubicBezTo>
                  <a:cubicBezTo>
                    <a:pt x="239" y="108"/>
                    <a:pt x="231" y="102"/>
                    <a:pt x="220" y="97"/>
                  </a:cubicBezTo>
                  <a:cubicBezTo>
                    <a:pt x="205" y="90"/>
                    <a:pt x="189" y="90"/>
                    <a:pt x="172" y="93"/>
                  </a:cubicBezTo>
                  <a:cubicBezTo>
                    <a:pt x="162" y="95"/>
                    <a:pt x="155" y="102"/>
                    <a:pt x="148" y="107"/>
                  </a:cubicBezTo>
                  <a:cubicBezTo>
                    <a:pt x="135" y="117"/>
                    <a:pt x="127" y="129"/>
                    <a:pt x="123" y="144"/>
                  </a:cubicBezTo>
                  <a:cubicBezTo>
                    <a:pt x="119" y="157"/>
                    <a:pt x="115" y="170"/>
                    <a:pt x="112" y="183"/>
                  </a:cubicBezTo>
                  <a:cubicBezTo>
                    <a:pt x="108" y="195"/>
                    <a:pt x="108" y="204"/>
                    <a:pt x="123" y="209"/>
                  </a:cubicBezTo>
                  <a:cubicBezTo>
                    <a:pt x="131" y="212"/>
                    <a:pt x="138" y="215"/>
                    <a:pt x="146" y="219"/>
                  </a:cubicBezTo>
                  <a:cubicBezTo>
                    <a:pt x="163" y="227"/>
                    <a:pt x="178" y="239"/>
                    <a:pt x="192" y="253"/>
                  </a:cubicBezTo>
                  <a:cubicBezTo>
                    <a:pt x="197" y="258"/>
                    <a:pt x="201" y="266"/>
                    <a:pt x="203" y="274"/>
                  </a:cubicBezTo>
                  <a:cubicBezTo>
                    <a:pt x="204" y="279"/>
                    <a:pt x="205" y="285"/>
                    <a:pt x="207" y="290"/>
                  </a:cubicBezTo>
                  <a:cubicBezTo>
                    <a:pt x="214" y="311"/>
                    <a:pt x="208" y="331"/>
                    <a:pt x="197" y="348"/>
                  </a:cubicBezTo>
                  <a:cubicBezTo>
                    <a:pt x="176" y="382"/>
                    <a:pt x="147" y="409"/>
                    <a:pt x="114" y="432"/>
                  </a:cubicBezTo>
                  <a:cubicBezTo>
                    <a:pt x="97" y="443"/>
                    <a:pt x="79" y="448"/>
                    <a:pt x="60" y="451"/>
                  </a:cubicBezTo>
                  <a:cubicBezTo>
                    <a:pt x="54" y="452"/>
                    <a:pt x="46" y="451"/>
                    <a:pt x="40" y="448"/>
                  </a:cubicBezTo>
                  <a:cubicBezTo>
                    <a:pt x="16" y="439"/>
                    <a:pt x="3" y="421"/>
                    <a:pt x="0" y="396"/>
                  </a:cubicBezTo>
                  <a:cubicBezTo>
                    <a:pt x="0" y="389"/>
                    <a:pt x="3" y="383"/>
                    <a:pt x="9" y="379"/>
                  </a:cubicBezTo>
                  <a:cubicBezTo>
                    <a:pt x="23" y="370"/>
                    <a:pt x="37" y="361"/>
                    <a:pt x="53" y="357"/>
                  </a:cubicBezTo>
                  <a:cubicBezTo>
                    <a:pt x="81" y="350"/>
                    <a:pt x="97" y="331"/>
                    <a:pt x="109" y="307"/>
                  </a:cubicBezTo>
                  <a:cubicBezTo>
                    <a:pt x="113" y="299"/>
                    <a:pt x="110" y="290"/>
                    <a:pt x="101" y="287"/>
                  </a:cubicBezTo>
                  <a:cubicBezTo>
                    <a:pt x="87" y="281"/>
                    <a:pt x="73" y="276"/>
                    <a:pt x="59" y="270"/>
                  </a:cubicBezTo>
                  <a:cubicBezTo>
                    <a:pt x="37" y="261"/>
                    <a:pt x="25" y="244"/>
                    <a:pt x="23" y="220"/>
                  </a:cubicBezTo>
                  <a:cubicBezTo>
                    <a:pt x="20" y="183"/>
                    <a:pt x="24" y="146"/>
                    <a:pt x="41" y="112"/>
                  </a:cubicBezTo>
                  <a:cubicBezTo>
                    <a:pt x="45" y="104"/>
                    <a:pt x="50" y="95"/>
                    <a:pt x="53" y="86"/>
                  </a:cubicBezTo>
                  <a:cubicBezTo>
                    <a:pt x="58" y="72"/>
                    <a:pt x="67" y="60"/>
                    <a:pt x="79" y="51"/>
                  </a:cubicBezTo>
                  <a:cubicBezTo>
                    <a:pt x="91" y="42"/>
                    <a:pt x="103" y="33"/>
                    <a:pt x="116" y="25"/>
                  </a:cubicBezTo>
                  <a:cubicBezTo>
                    <a:pt x="141" y="9"/>
                    <a:pt x="168" y="0"/>
                    <a:pt x="198"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63" name="Freeform 172"/>
          <p:cNvSpPr>
            <a:spLocks noEditPoints="1"/>
          </p:cNvSpPr>
          <p:nvPr userDrawn="1"/>
        </p:nvSpPr>
        <p:spPr bwMode="auto">
          <a:xfrm>
            <a:off x="5339169" y="3292129"/>
            <a:ext cx="574675" cy="309563"/>
          </a:xfrm>
          <a:custGeom>
            <a:avLst/>
            <a:gdLst>
              <a:gd name="T0" fmla="*/ 908 w 939"/>
              <a:gd name="T1" fmla="*/ 139 h 505"/>
              <a:gd name="T2" fmla="*/ 936 w 939"/>
              <a:gd name="T3" fmla="*/ 189 h 505"/>
              <a:gd name="T4" fmla="*/ 926 w 939"/>
              <a:gd name="T5" fmla="*/ 218 h 505"/>
              <a:gd name="T6" fmla="*/ 862 w 939"/>
              <a:gd name="T7" fmla="*/ 329 h 505"/>
              <a:gd name="T8" fmla="*/ 784 w 939"/>
              <a:gd name="T9" fmla="*/ 400 h 505"/>
              <a:gd name="T10" fmla="*/ 724 w 939"/>
              <a:gd name="T11" fmla="*/ 435 h 505"/>
              <a:gd name="T12" fmla="*/ 661 w 939"/>
              <a:gd name="T13" fmla="*/ 463 h 505"/>
              <a:gd name="T14" fmla="*/ 586 w 939"/>
              <a:gd name="T15" fmla="*/ 488 h 505"/>
              <a:gd name="T16" fmla="*/ 430 w 939"/>
              <a:gd name="T17" fmla="*/ 505 h 505"/>
              <a:gd name="T18" fmla="*/ 359 w 939"/>
              <a:gd name="T19" fmla="*/ 496 h 505"/>
              <a:gd name="T20" fmla="*/ 226 w 939"/>
              <a:gd name="T21" fmla="*/ 447 h 505"/>
              <a:gd name="T22" fmla="*/ 132 w 939"/>
              <a:gd name="T23" fmla="*/ 390 h 505"/>
              <a:gd name="T24" fmla="*/ 41 w 939"/>
              <a:gd name="T25" fmla="*/ 311 h 505"/>
              <a:gd name="T26" fmla="*/ 7 w 939"/>
              <a:gd name="T27" fmla="*/ 261 h 505"/>
              <a:gd name="T28" fmla="*/ 12 w 939"/>
              <a:gd name="T29" fmla="*/ 210 h 505"/>
              <a:gd name="T30" fmla="*/ 70 w 939"/>
              <a:gd name="T31" fmla="*/ 177 h 505"/>
              <a:gd name="T32" fmla="*/ 223 w 939"/>
              <a:gd name="T33" fmla="*/ 115 h 505"/>
              <a:gd name="T34" fmla="*/ 301 w 939"/>
              <a:gd name="T35" fmla="*/ 67 h 505"/>
              <a:gd name="T36" fmla="*/ 327 w 939"/>
              <a:gd name="T37" fmla="*/ 38 h 505"/>
              <a:gd name="T38" fmla="*/ 365 w 939"/>
              <a:gd name="T39" fmla="*/ 26 h 505"/>
              <a:gd name="T40" fmla="*/ 424 w 939"/>
              <a:gd name="T41" fmla="*/ 75 h 505"/>
              <a:gd name="T42" fmla="*/ 479 w 939"/>
              <a:gd name="T43" fmla="*/ 74 h 505"/>
              <a:gd name="T44" fmla="*/ 528 w 939"/>
              <a:gd name="T45" fmla="*/ 22 h 505"/>
              <a:gd name="T46" fmla="*/ 582 w 939"/>
              <a:gd name="T47" fmla="*/ 1 h 505"/>
              <a:gd name="T48" fmla="*/ 653 w 939"/>
              <a:gd name="T49" fmla="*/ 44 h 505"/>
              <a:gd name="T50" fmla="*/ 755 w 939"/>
              <a:gd name="T51" fmla="*/ 103 h 505"/>
              <a:gd name="T52" fmla="*/ 867 w 939"/>
              <a:gd name="T53" fmla="*/ 141 h 505"/>
              <a:gd name="T54" fmla="*/ 788 w 939"/>
              <a:gd name="T55" fmla="*/ 272 h 505"/>
              <a:gd name="T56" fmla="*/ 784 w 939"/>
              <a:gd name="T57" fmla="*/ 270 h 505"/>
              <a:gd name="T58" fmla="*/ 635 w 939"/>
              <a:gd name="T59" fmla="*/ 301 h 505"/>
              <a:gd name="T60" fmla="*/ 519 w 939"/>
              <a:gd name="T61" fmla="*/ 313 h 505"/>
              <a:gd name="T62" fmla="*/ 440 w 939"/>
              <a:gd name="T63" fmla="*/ 317 h 505"/>
              <a:gd name="T64" fmla="*/ 371 w 939"/>
              <a:gd name="T65" fmla="*/ 318 h 505"/>
              <a:gd name="T66" fmla="*/ 275 w 939"/>
              <a:gd name="T67" fmla="*/ 313 h 505"/>
              <a:gd name="T68" fmla="*/ 179 w 939"/>
              <a:gd name="T69" fmla="*/ 303 h 505"/>
              <a:gd name="T70" fmla="*/ 176 w 939"/>
              <a:gd name="T71" fmla="*/ 309 h 505"/>
              <a:gd name="T72" fmla="*/ 280 w 939"/>
              <a:gd name="T73" fmla="*/ 369 h 505"/>
              <a:gd name="T74" fmla="*/ 368 w 939"/>
              <a:gd name="T75" fmla="*/ 399 h 505"/>
              <a:gd name="T76" fmla="*/ 531 w 939"/>
              <a:gd name="T77" fmla="*/ 396 h 505"/>
              <a:gd name="T78" fmla="*/ 642 w 939"/>
              <a:gd name="T79" fmla="*/ 368 h 505"/>
              <a:gd name="T80" fmla="*/ 735 w 939"/>
              <a:gd name="T81" fmla="*/ 318 h 505"/>
              <a:gd name="T82" fmla="*/ 788 w 939"/>
              <a:gd name="T83" fmla="*/ 272 h 505"/>
              <a:gd name="T84" fmla="*/ 579 w 939"/>
              <a:gd name="T85" fmla="*/ 99 h 505"/>
              <a:gd name="T86" fmla="*/ 532 w 939"/>
              <a:gd name="T87" fmla="*/ 151 h 505"/>
              <a:gd name="T88" fmla="*/ 439 w 939"/>
              <a:gd name="T89" fmla="*/ 181 h 505"/>
              <a:gd name="T90" fmla="*/ 360 w 939"/>
              <a:gd name="T91" fmla="*/ 134 h 505"/>
              <a:gd name="T92" fmla="*/ 278 w 939"/>
              <a:gd name="T93" fmla="*/ 191 h 505"/>
              <a:gd name="T94" fmla="*/ 459 w 939"/>
              <a:gd name="T95" fmla="*/ 222 h 505"/>
              <a:gd name="T96" fmla="*/ 721 w 939"/>
              <a:gd name="T97" fmla="*/ 186 h 505"/>
              <a:gd name="T98" fmla="*/ 649 w 939"/>
              <a:gd name="T99" fmla="*/ 139 h 505"/>
              <a:gd name="T100" fmla="*/ 592 w 939"/>
              <a:gd name="T101" fmla="*/ 10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9" h="505">
                <a:moveTo>
                  <a:pt x="908" y="139"/>
                </a:moveTo>
                <a:lnTo>
                  <a:pt x="908" y="139"/>
                </a:lnTo>
                <a:cubicBezTo>
                  <a:pt x="919" y="146"/>
                  <a:pt x="926" y="157"/>
                  <a:pt x="933" y="168"/>
                </a:cubicBezTo>
                <a:cubicBezTo>
                  <a:pt x="938" y="175"/>
                  <a:pt x="939" y="182"/>
                  <a:pt x="936" y="189"/>
                </a:cubicBezTo>
                <a:cubicBezTo>
                  <a:pt x="933" y="196"/>
                  <a:pt x="930" y="203"/>
                  <a:pt x="927" y="210"/>
                </a:cubicBezTo>
                <a:cubicBezTo>
                  <a:pt x="927" y="212"/>
                  <a:pt x="926" y="215"/>
                  <a:pt x="926" y="218"/>
                </a:cubicBezTo>
                <a:cubicBezTo>
                  <a:pt x="928" y="235"/>
                  <a:pt x="920" y="250"/>
                  <a:pt x="911" y="263"/>
                </a:cubicBezTo>
                <a:cubicBezTo>
                  <a:pt x="895" y="285"/>
                  <a:pt x="880" y="308"/>
                  <a:pt x="862" y="329"/>
                </a:cubicBezTo>
                <a:cubicBezTo>
                  <a:pt x="846" y="348"/>
                  <a:pt x="830" y="366"/>
                  <a:pt x="809" y="379"/>
                </a:cubicBezTo>
                <a:cubicBezTo>
                  <a:pt x="800" y="385"/>
                  <a:pt x="792" y="392"/>
                  <a:pt x="784" y="400"/>
                </a:cubicBezTo>
                <a:cubicBezTo>
                  <a:pt x="779" y="405"/>
                  <a:pt x="772" y="409"/>
                  <a:pt x="766" y="413"/>
                </a:cubicBezTo>
                <a:cubicBezTo>
                  <a:pt x="752" y="421"/>
                  <a:pt x="739" y="430"/>
                  <a:pt x="724" y="435"/>
                </a:cubicBezTo>
                <a:cubicBezTo>
                  <a:pt x="714" y="439"/>
                  <a:pt x="704" y="445"/>
                  <a:pt x="693" y="450"/>
                </a:cubicBezTo>
                <a:cubicBezTo>
                  <a:pt x="683" y="456"/>
                  <a:pt x="673" y="462"/>
                  <a:pt x="661" y="463"/>
                </a:cubicBezTo>
                <a:cubicBezTo>
                  <a:pt x="659" y="463"/>
                  <a:pt x="657" y="464"/>
                  <a:pt x="655" y="465"/>
                </a:cubicBezTo>
                <a:cubicBezTo>
                  <a:pt x="634" y="479"/>
                  <a:pt x="610" y="482"/>
                  <a:pt x="586" y="488"/>
                </a:cubicBezTo>
                <a:cubicBezTo>
                  <a:pt x="563" y="495"/>
                  <a:pt x="539" y="496"/>
                  <a:pt x="516" y="498"/>
                </a:cubicBezTo>
                <a:cubicBezTo>
                  <a:pt x="487" y="501"/>
                  <a:pt x="459" y="504"/>
                  <a:pt x="430" y="505"/>
                </a:cubicBezTo>
                <a:cubicBezTo>
                  <a:pt x="411" y="505"/>
                  <a:pt x="392" y="502"/>
                  <a:pt x="374" y="498"/>
                </a:cubicBezTo>
                <a:cubicBezTo>
                  <a:pt x="369" y="497"/>
                  <a:pt x="364" y="496"/>
                  <a:pt x="359" y="496"/>
                </a:cubicBezTo>
                <a:cubicBezTo>
                  <a:pt x="335" y="497"/>
                  <a:pt x="315" y="485"/>
                  <a:pt x="294" y="476"/>
                </a:cubicBezTo>
                <a:cubicBezTo>
                  <a:pt x="271" y="466"/>
                  <a:pt x="249" y="455"/>
                  <a:pt x="226" y="447"/>
                </a:cubicBezTo>
                <a:cubicBezTo>
                  <a:pt x="212" y="441"/>
                  <a:pt x="199" y="434"/>
                  <a:pt x="186" y="426"/>
                </a:cubicBezTo>
                <a:cubicBezTo>
                  <a:pt x="168" y="415"/>
                  <a:pt x="149" y="404"/>
                  <a:pt x="132" y="390"/>
                </a:cubicBezTo>
                <a:cubicBezTo>
                  <a:pt x="115" y="378"/>
                  <a:pt x="99" y="363"/>
                  <a:pt x="84" y="349"/>
                </a:cubicBezTo>
                <a:cubicBezTo>
                  <a:pt x="69" y="337"/>
                  <a:pt x="55" y="324"/>
                  <a:pt x="41" y="311"/>
                </a:cubicBezTo>
                <a:cubicBezTo>
                  <a:pt x="35" y="305"/>
                  <a:pt x="29" y="298"/>
                  <a:pt x="23" y="291"/>
                </a:cubicBezTo>
                <a:cubicBezTo>
                  <a:pt x="15" y="283"/>
                  <a:pt x="11" y="272"/>
                  <a:pt x="7" y="261"/>
                </a:cubicBezTo>
                <a:cubicBezTo>
                  <a:pt x="5" y="253"/>
                  <a:pt x="3" y="245"/>
                  <a:pt x="0" y="237"/>
                </a:cubicBezTo>
                <a:cubicBezTo>
                  <a:pt x="4" y="228"/>
                  <a:pt x="7" y="219"/>
                  <a:pt x="12" y="210"/>
                </a:cubicBezTo>
                <a:cubicBezTo>
                  <a:pt x="14" y="207"/>
                  <a:pt x="17" y="204"/>
                  <a:pt x="20" y="201"/>
                </a:cubicBezTo>
                <a:cubicBezTo>
                  <a:pt x="35" y="189"/>
                  <a:pt x="52" y="183"/>
                  <a:pt x="70" y="177"/>
                </a:cubicBezTo>
                <a:cubicBezTo>
                  <a:pt x="81" y="173"/>
                  <a:pt x="93" y="170"/>
                  <a:pt x="105" y="166"/>
                </a:cubicBezTo>
                <a:cubicBezTo>
                  <a:pt x="145" y="152"/>
                  <a:pt x="185" y="136"/>
                  <a:pt x="223" y="115"/>
                </a:cubicBezTo>
                <a:cubicBezTo>
                  <a:pt x="230" y="110"/>
                  <a:pt x="239" y="107"/>
                  <a:pt x="247" y="103"/>
                </a:cubicBezTo>
                <a:cubicBezTo>
                  <a:pt x="266" y="93"/>
                  <a:pt x="283" y="79"/>
                  <a:pt x="301" y="67"/>
                </a:cubicBezTo>
                <a:cubicBezTo>
                  <a:pt x="306" y="64"/>
                  <a:pt x="309" y="58"/>
                  <a:pt x="314" y="54"/>
                </a:cubicBezTo>
                <a:cubicBezTo>
                  <a:pt x="318" y="48"/>
                  <a:pt x="323" y="43"/>
                  <a:pt x="327" y="38"/>
                </a:cubicBezTo>
                <a:cubicBezTo>
                  <a:pt x="334" y="29"/>
                  <a:pt x="345" y="26"/>
                  <a:pt x="356" y="24"/>
                </a:cubicBezTo>
                <a:cubicBezTo>
                  <a:pt x="359" y="24"/>
                  <a:pt x="362" y="25"/>
                  <a:pt x="365" y="26"/>
                </a:cubicBezTo>
                <a:cubicBezTo>
                  <a:pt x="376" y="30"/>
                  <a:pt x="386" y="36"/>
                  <a:pt x="394" y="45"/>
                </a:cubicBezTo>
                <a:cubicBezTo>
                  <a:pt x="404" y="56"/>
                  <a:pt x="414" y="66"/>
                  <a:pt x="424" y="75"/>
                </a:cubicBezTo>
                <a:cubicBezTo>
                  <a:pt x="431" y="82"/>
                  <a:pt x="438" y="87"/>
                  <a:pt x="448" y="86"/>
                </a:cubicBezTo>
                <a:cubicBezTo>
                  <a:pt x="459" y="85"/>
                  <a:pt x="471" y="83"/>
                  <a:pt x="479" y="74"/>
                </a:cubicBezTo>
                <a:cubicBezTo>
                  <a:pt x="487" y="66"/>
                  <a:pt x="494" y="58"/>
                  <a:pt x="502" y="50"/>
                </a:cubicBezTo>
                <a:cubicBezTo>
                  <a:pt x="510" y="41"/>
                  <a:pt x="519" y="31"/>
                  <a:pt x="528" y="22"/>
                </a:cubicBezTo>
                <a:cubicBezTo>
                  <a:pt x="540" y="11"/>
                  <a:pt x="555" y="5"/>
                  <a:pt x="570" y="1"/>
                </a:cubicBezTo>
                <a:cubicBezTo>
                  <a:pt x="574" y="0"/>
                  <a:pt x="578" y="0"/>
                  <a:pt x="582" y="1"/>
                </a:cubicBezTo>
                <a:cubicBezTo>
                  <a:pt x="594" y="5"/>
                  <a:pt x="605" y="9"/>
                  <a:pt x="614" y="18"/>
                </a:cubicBezTo>
                <a:cubicBezTo>
                  <a:pt x="625" y="29"/>
                  <a:pt x="639" y="37"/>
                  <a:pt x="653" y="44"/>
                </a:cubicBezTo>
                <a:cubicBezTo>
                  <a:pt x="659" y="46"/>
                  <a:pt x="665" y="49"/>
                  <a:pt x="669" y="52"/>
                </a:cubicBezTo>
                <a:cubicBezTo>
                  <a:pt x="696" y="73"/>
                  <a:pt x="727" y="85"/>
                  <a:pt x="755" y="103"/>
                </a:cubicBezTo>
                <a:cubicBezTo>
                  <a:pt x="778" y="118"/>
                  <a:pt x="803" y="123"/>
                  <a:pt x="828" y="130"/>
                </a:cubicBezTo>
                <a:cubicBezTo>
                  <a:pt x="841" y="134"/>
                  <a:pt x="854" y="140"/>
                  <a:pt x="867" y="141"/>
                </a:cubicBezTo>
                <a:cubicBezTo>
                  <a:pt x="881" y="142"/>
                  <a:pt x="894" y="137"/>
                  <a:pt x="908" y="139"/>
                </a:cubicBezTo>
                <a:close/>
                <a:moveTo>
                  <a:pt x="788" y="272"/>
                </a:moveTo>
                <a:lnTo>
                  <a:pt x="788" y="272"/>
                </a:lnTo>
                <a:cubicBezTo>
                  <a:pt x="786" y="271"/>
                  <a:pt x="785" y="270"/>
                  <a:pt x="784" y="270"/>
                </a:cubicBezTo>
                <a:cubicBezTo>
                  <a:pt x="756" y="276"/>
                  <a:pt x="727" y="284"/>
                  <a:pt x="699" y="289"/>
                </a:cubicBezTo>
                <a:cubicBezTo>
                  <a:pt x="677" y="293"/>
                  <a:pt x="656" y="298"/>
                  <a:pt x="635" y="301"/>
                </a:cubicBezTo>
                <a:cubicBezTo>
                  <a:pt x="602" y="306"/>
                  <a:pt x="568" y="308"/>
                  <a:pt x="535" y="312"/>
                </a:cubicBezTo>
                <a:cubicBezTo>
                  <a:pt x="530" y="313"/>
                  <a:pt x="524" y="311"/>
                  <a:pt x="519" y="313"/>
                </a:cubicBezTo>
                <a:cubicBezTo>
                  <a:pt x="495" y="318"/>
                  <a:pt x="471" y="314"/>
                  <a:pt x="448" y="318"/>
                </a:cubicBezTo>
                <a:cubicBezTo>
                  <a:pt x="445" y="319"/>
                  <a:pt x="442" y="318"/>
                  <a:pt x="440" y="317"/>
                </a:cubicBezTo>
                <a:cubicBezTo>
                  <a:pt x="432" y="317"/>
                  <a:pt x="425" y="316"/>
                  <a:pt x="417" y="316"/>
                </a:cubicBezTo>
                <a:cubicBezTo>
                  <a:pt x="402" y="316"/>
                  <a:pt x="386" y="318"/>
                  <a:pt x="371" y="318"/>
                </a:cubicBezTo>
                <a:cubicBezTo>
                  <a:pt x="361" y="318"/>
                  <a:pt x="350" y="315"/>
                  <a:pt x="340" y="316"/>
                </a:cubicBezTo>
                <a:cubicBezTo>
                  <a:pt x="318" y="318"/>
                  <a:pt x="297" y="314"/>
                  <a:pt x="275" y="313"/>
                </a:cubicBezTo>
                <a:cubicBezTo>
                  <a:pt x="257" y="313"/>
                  <a:pt x="239" y="309"/>
                  <a:pt x="221" y="307"/>
                </a:cubicBezTo>
                <a:cubicBezTo>
                  <a:pt x="207" y="304"/>
                  <a:pt x="192" y="307"/>
                  <a:pt x="179" y="303"/>
                </a:cubicBezTo>
                <a:cubicBezTo>
                  <a:pt x="178" y="303"/>
                  <a:pt x="177" y="304"/>
                  <a:pt x="175" y="305"/>
                </a:cubicBezTo>
                <a:cubicBezTo>
                  <a:pt x="176" y="306"/>
                  <a:pt x="176" y="308"/>
                  <a:pt x="176" y="309"/>
                </a:cubicBezTo>
                <a:cubicBezTo>
                  <a:pt x="186" y="316"/>
                  <a:pt x="195" y="325"/>
                  <a:pt x="205" y="331"/>
                </a:cubicBezTo>
                <a:cubicBezTo>
                  <a:pt x="229" y="346"/>
                  <a:pt x="254" y="359"/>
                  <a:pt x="280" y="369"/>
                </a:cubicBezTo>
                <a:cubicBezTo>
                  <a:pt x="287" y="371"/>
                  <a:pt x="294" y="374"/>
                  <a:pt x="300" y="377"/>
                </a:cubicBezTo>
                <a:cubicBezTo>
                  <a:pt x="321" y="389"/>
                  <a:pt x="344" y="397"/>
                  <a:pt x="368" y="399"/>
                </a:cubicBezTo>
                <a:cubicBezTo>
                  <a:pt x="390" y="400"/>
                  <a:pt x="412" y="403"/>
                  <a:pt x="433" y="403"/>
                </a:cubicBezTo>
                <a:cubicBezTo>
                  <a:pt x="466" y="402"/>
                  <a:pt x="499" y="399"/>
                  <a:pt x="531" y="396"/>
                </a:cubicBezTo>
                <a:cubicBezTo>
                  <a:pt x="554" y="394"/>
                  <a:pt x="576" y="391"/>
                  <a:pt x="597" y="384"/>
                </a:cubicBezTo>
                <a:cubicBezTo>
                  <a:pt x="612" y="379"/>
                  <a:pt x="627" y="374"/>
                  <a:pt x="642" y="368"/>
                </a:cubicBezTo>
                <a:cubicBezTo>
                  <a:pt x="665" y="359"/>
                  <a:pt x="688" y="348"/>
                  <a:pt x="709" y="335"/>
                </a:cubicBezTo>
                <a:cubicBezTo>
                  <a:pt x="718" y="330"/>
                  <a:pt x="726" y="324"/>
                  <a:pt x="735" y="318"/>
                </a:cubicBezTo>
                <a:cubicBezTo>
                  <a:pt x="745" y="310"/>
                  <a:pt x="756" y="303"/>
                  <a:pt x="765" y="294"/>
                </a:cubicBezTo>
                <a:cubicBezTo>
                  <a:pt x="774" y="288"/>
                  <a:pt x="784" y="282"/>
                  <a:pt x="788" y="272"/>
                </a:cubicBezTo>
                <a:close/>
                <a:moveTo>
                  <a:pt x="579" y="99"/>
                </a:moveTo>
                <a:lnTo>
                  <a:pt x="579" y="99"/>
                </a:lnTo>
                <a:cubicBezTo>
                  <a:pt x="574" y="105"/>
                  <a:pt x="569" y="111"/>
                  <a:pt x="564" y="116"/>
                </a:cubicBezTo>
                <a:cubicBezTo>
                  <a:pt x="553" y="127"/>
                  <a:pt x="544" y="140"/>
                  <a:pt x="532" y="151"/>
                </a:cubicBezTo>
                <a:cubicBezTo>
                  <a:pt x="510" y="172"/>
                  <a:pt x="484" y="181"/>
                  <a:pt x="455" y="184"/>
                </a:cubicBezTo>
                <a:cubicBezTo>
                  <a:pt x="450" y="184"/>
                  <a:pt x="444" y="183"/>
                  <a:pt x="439" y="181"/>
                </a:cubicBezTo>
                <a:cubicBezTo>
                  <a:pt x="415" y="171"/>
                  <a:pt x="393" y="158"/>
                  <a:pt x="372" y="142"/>
                </a:cubicBezTo>
                <a:cubicBezTo>
                  <a:pt x="368" y="140"/>
                  <a:pt x="364" y="137"/>
                  <a:pt x="360" y="134"/>
                </a:cubicBezTo>
                <a:cubicBezTo>
                  <a:pt x="346" y="145"/>
                  <a:pt x="334" y="156"/>
                  <a:pt x="320" y="166"/>
                </a:cubicBezTo>
                <a:cubicBezTo>
                  <a:pt x="307" y="175"/>
                  <a:pt x="292" y="182"/>
                  <a:pt x="278" y="191"/>
                </a:cubicBezTo>
                <a:cubicBezTo>
                  <a:pt x="264" y="199"/>
                  <a:pt x="247" y="203"/>
                  <a:pt x="231" y="217"/>
                </a:cubicBezTo>
                <a:cubicBezTo>
                  <a:pt x="310" y="225"/>
                  <a:pt x="385" y="225"/>
                  <a:pt x="459" y="222"/>
                </a:cubicBezTo>
                <a:cubicBezTo>
                  <a:pt x="544" y="220"/>
                  <a:pt x="628" y="208"/>
                  <a:pt x="711" y="191"/>
                </a:cubicBezTo>
                <a:cubicBezTo>
                  <a:pt x="714" y="190"/>
                  <a:pt x="717" y="188"/>
                  <a:pt x="721" y="186"/>
                </a:cubicBezTo>
                <a:cubicBezTo>
                  <a:pt x="718" y="183"/>
                  <a:pt x="716" y="181"/>
                  <a:pt x="714" y="180"/>
                </a:cubicBezTo>
                <a:cubicBezTo>
                  <a:pt x="693" y="165"/>
                  <a:pt x="669" y="155"/>
                  <a:pt x="649" y="139"/>
                </a:cubicBezTo>
                <a:cubicBezTo>
                  <a:pt x="648" y="139"/>
                  <a:pt x="647" y="138"/>
                  <a:pt x="647" y="138"/>
                </a:cubicBezTo>
                <a:cubicBezTo>
                  <a:pt x="629" y="127"/>
                  <a:pt x="609" y="119"/>
                  <a:pt x="592" y="106"/>
                </a:cubicBezTo>
                <a:cubicBezTo>
                  <a:pt x="589" y="103"/>
                  <a:pt x="584" y="102"/>
                  <a:pt x="579" y="9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4" name="Freeform 173"/>
          <p:cNvSpPr>
            <a:spLocks noEditPoints="1"/>
          </p:cNvSpPr>
          <p:nvPr userDrawn="1"/>
        </p:nvSpPr>
        <p:spPr bwMode="auto">
          <a:xfrm>
            <a:off x="2048558" y="4468847"/>
            <a:ext cx="476250" cy="568325"/>
          </a:xfrm>
          <a:custGeom>
            <a:avLst/>
            <a:gdLst>
              <a:gd name="T0" fmla="*/ 695 w 780"/>
              <a:gd name="T1" fmla="*/ 1 h 928"/>
              <a:gd name="T2" fmla="*/ 733 w 780"/>
              <a:gd name="T3" fmla="*/ 26 h 928"/>
              <a:gd name="T4" fmla="*/ 767 w 780"/>
              <a:gd name="T5" fmla="*/ 131 h 928"/>
              <a:gd name="T6" fmla="*/ 778 w 780"/>
              <a:gd name="T7" fmla="*/ 257 h 928"/>
              <a:gd name="T8" fmla="*/ 769 w 780"/>
              <a:gd name="T9" fmla="*/ 325 h 928"/>
              <a:gd name="T10" fmla="*/ 702 w 780"/>
              <a:gd name="T11" fmla="*/ 504 h 928"/>
              <a:gd name="T12" fmla="*/ 627 w 780"/>
              <a:gd name="T13" fmla="*/ 605 h 928"/>
              <a:gd name="T14" fmla="*/ 537 w 780"/>
              <a:gd name="T15" fmla="*/ 683 h 928"/>
              <a:gd name="T16" fmla="*/ 414 w 780"/>
              <a:gd name="T17" fmla="*/ 736 h 928"/>
              <a:gd name="T18" fmla="*/ 301 w 780"/>
              <a:gd name="T19" fmla="*/ 741 h 928"/>
              <a:gd name="T20" fmla="*/ 217 w 780"/>
              <a:gd name="T21" fmla="*/ 726 h 928"/>
              <a:gd name="T22" fmla="*/ 175 w 780"/>
              <a:gd name="T23" fmla="*/ 729 h 928"/>
              <a:gd name="T24" fmla="*/ 172 w 780"/>
              <a:gd name="T25" fmla="*/ 862 h 928"/>
              <a:gd name="T26" fmla="*/ 169 w 780"/>
              <a:gd name="T27" fmla="*/ 918 h 928"/>
              <a:gd name="T28" fmla="*/ 124 w 780"/>
              <a:gd name="T29" fmla="*/ 926 h 928"/>
              <a:gd name="T30" fmla="*/ 76 w 780"/>
              <a:gd name="T31" fmla="*/ 861 h 928"/>
              <a:gd name="T32" fmla="*/ 86 w 780"/>
              <a:gd name="T33" fmla="*/ 679 h 928"/>
              <a:gd name="T34" fmla="*/ 87 w 780"/>
              <a:gd name="T35" fmla="*/ 652 h 928"/>
              <a:gd name="T36" fmla="*/ 6 w 780"/>
              <a:gd name="T37" fmla="*/ 469 h 928"/>
              <a:gd name="T38" fmla="*/ 111 w 780"/>
              <a:gd name="T39" fmla="*/ 236 h 928"/>
              <a:gd name="T40" fmla="*/ 362 w 780"/>
              <a:gd name="T41" fmla="*/ 152 h 928"/>
              <a:gd name="T42" fmla="*/ 538 w 780"/>
              <a:gd name="T43" fmla="*/ 123 h 928"/>
              <a:gd name="T44" fmla="*/ 624 w 780"/>
              <a:gd name="T45" fmla="*/ 52 h 928"/>
              <a:gd name="T46" fmla="*/ 695 w 780"/>
              <a:gd name="T47" fmla="*/ 1 h 928"/>
              <a:gd name="T48" fmla="*/ 238 w 780"/>
              <a:gd name="T49" fmla="*/ 621 h 928"/>
              <a:gd name="T50" fmla="*/ 369 w 780"/>
              <a:gd name="T51" fmla="*/ 632 h 928"/>
              <a:gd name="T52" fmla="*/ 513 w 780"/>
              <a:gd name="T53" fmla="*/ 561 h 928"/>
              <a:gd name="T54" fmla="*/ 633 w 780"/>
              <a:gd name="T55" fmla="*/ 407 h 928"/>
              <a:gd name="T56" fmla="*/ 679 w 780"/>
              <a:gd name="T57" fmla="*/ 150 h 928"/>
              <a:gd name="T58" fmla="*/ 672 w 780"/>
              <a:gd name="T59" fmla="*/ 141 h 928"/>
              <a:gd name="T60" fmla="*/ 624 w 780"/>
              <a:gd name="T61" fmla="*/ 183 h 928"/>
              <a:gd name="T62" fmla="*/ 524 w 780"/>
              <a:gd name="T63" fmla="*/ 231 h 928"/>
              <a:gd name="T64" fmla="*/ 318 w 780"/>
              <a:gd name="T65" fmla="*/ 255 h 928"/>
              <a:gd name="T66" fmla="*/ 180 w 780"/>
              <a:gd name="T67" fmla="*/ 302 h 928"/>
              <a:gd name="T68" fmla="*/ 99 w 780"/>
              <a:gd name="T69" fmla="*/ 474 h 928"/>
              <a:gd name="T70" fmla="*/ 149 w 780"/>
              <a:gd name="T71" fmla="*/ 557 h 928"/>
              <a:gd name="T72" fmla="*/ 320 w 780"/>
              <a:gd name="T73" fmla="*/ 434 h 928"/>
              <a:gd name="T74" fmla="*/ 496 w 780"/>
              <a:gd name="T75" fmla="*/ 327 h 928"/>
              <a:gd name="T76" fmla="*/ 558 w 780"/>
              <a:gd name="T77" fmla="*/ 296 h 928"/>
              <a:gd name="T78" fmla="*/ 548 w 780"/>
              <a:gd name="T79" fmla="*/ 413 h 928"/>
              <a:gd name="T80" fmla="*/ 376 w 780"/>
              <a:gd name="T81" fmla="*/ 519 h 928"/>
              <a:gd name="T82" fmla="*/ 304 w 780"/>
              <a:gd name="T83" fmla="*/ 557 h 928"/>
              <a:gd name="T84" fmla="*/ 238 w 780"/>
              <a:gd name="T85" fmla="*/ 62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0" h="928">
                <a:moveTo>
                  <a:pt x="695" y="1"/>
                </a:moveTo>
                <a:lnTo>
                  <a:pt x="695" y="1"/>
                </a:lnTo>
                <a:cubicBezTo>
                  <a:pt x="699" y="0"/>
                  <a:pt x="705" y="6"/>
                  <a:pt x="712" y="8"/>
                </a:cubicBezTo>
                <a:cubicBezTo>
                  <a:pt x="722" y="11"/>
                  <a:pt x="728" y="18"/>
                  <a:pt x="733" y="26"/>
                </a:cubicBezTo>
                <a:cubicBezTo>
                  <a:pt x="742" y="44"/>
                  <a:pt x="751" y="63"/>
                  <a:pt x="756" y="83"/>
                </a:cubicBezTo>
                <a:cubicBezTo>
                  <a:pt x="759" y="99"/>
                  <a:pt x="764" y="115"/>
                  <a:pt x="767" y="131"/>
                </a:cubicBezTo>
                <a:cubicBezTo>
                  <a:pt x="771" y="152"/>
                  <a:pt x="774" y="174"/>
                  <a:pt x="776" y="195"/>
                </a:cubicBezTo>
                <a:cubicBezTo>
                  <a:pt x="778" y="216"/>
                  <a:pt x="780" y="236"/>
                  <a:pt x="778" y="257"/>
                </a:cubicBezTo>
                <a:cubicBezTo>
                  <a:pt x="776" y="275"/>
                  <a:pt x="779" y="295"/>
                  <a:pt x="772" y="313"/>
                </a:cubicBezTo>
                <a:cubicBezTo>
                  <a:pt x="770" y="317"/>
                  <a:pt x="770" y="321"/>
                  <a:pt x="769" y="325"/>
                </a:cubicBezTo>
                <a:cubicBezTo>
                  <a:pt x="767" y="365"/>
                  <a:pt x="751" y="402"/>
                  <a:pt x="735" y="438"/>
                </a:cubicBezTo>
                <a:cubicBezTo>
                  <a:pt x="725" y="460"/>
                  <a:pt x="712" y="481"/>
                  <a:pt x="702" y="504"/>
                </a:cubicBezTo>
                <a:cubicBezTo>
                  <a:pt x="701" y="506"/>
                  <a:pt x="700" y="508"/>
                  <a:pt x="698" y="511"/>
                </a:cubicBezTo>
                <a:cubicBezTo>
                  <a:pt x="676" y="544"/>
                  <a:pt x="654" y="576"/>
                  <a:pt x="627" y="605"/>
                </a:cubicBezTo>
                <a:cubicBezTo>
                  <a:pt x="603" y="629"/>
                  <a:pt x="576" y="651"/>
                  <a:pt x="551" y="673"/>
                </a:cubicBezTo>
                <a:cubicBezTo>
                  <a:pt x="547" y="677"/>
                  <a:pt x="542" y="680"/>
                  <a:pt x="537" y="683"/>
                </a:cubicBezTo>
                <a:cubicBezTo>
                  <a:pt x="522" y="691"/>
                  <a:pt x="507" y="701"/>
                  <a:pt x="490" y="708"/>
                </a:cubicBezTo>
                <a:cubicBezTo>
                  <a:pt x="466" y="718"/>
                  <a:pt x="442" y="732"/>
                  <a:pt x="414" y="736"/>
                </a:cubicBezTo>
                <a:cubicBezTo>
                  <a:pt x="393" y="740"/>
                  <a:pt x="371" y="743"/>
                  <a:pt x="350" y="745"/>
                </a:cubicBezTo>
                <a:cubicBezTo>
                  <a:pt x="334" y="746"/>
                  <a:pt x="317" y="745"/>
                  <a:pt x="301" y="741"/>
                </a:cubicBezTo>
                <a:cubicBezTo>
                  <a:pt x="280" y="735"/>
                  <a:pt x="258" y="732"/>
                  <a:pt x="237" y="730"/>
                </a:cubicBezTo>
                <a:cubicBezTo>
                  <a:pt x="230" y="730"/>
                  <a:pt x="223" y="727"/>
                  <a:pt x="217" y="726"/>
                </a:cubicBezTo>
                <a:cubicBezTo>
                  <a:pt x="206" y="724"/>
                  <a:pt x="195" y="723"/>
                  <a:pt x="185" y="722"/>
                </a:cubicBezTo>
                <a:cubicBezTo>
                  <a:pt x="181" y="722"/>
                  <a:pt x="176" y="726"/>
                  <a:pt x="175" y="729"/>
                </a:cubicBezTo>
                <a:cubicBezTo>
                  <a:pt x="166" y="752"/>
                  <a:pt x="163" y="776"/>
                  <a:pt x="164" y="801"/>
                </a:cubicBezTo>
                <a:cubicBezTo>
                  <a:pt x="164" y="822"/>
                  <a:pt x="166" y="842"/>
                  <a:pt x="172" y="862"/>
                </a:cubicBezTo>
                <a:cubicBezTo>
                  <a:pt x="175" y="875"/>
                  <a:pt x="178" y="889"/>
                  <a:pt x="175" y="903"/>
                </a:cubicBezTo>
                <a:cubicBezTo>
                  <a:pt x="173" y="908"/>
                  <a:pt x="172" y="913"/>
                  <a:pt x="169" y="918"/>
                </a:cubicBezTo>
                <a:cubicBezTo>
                  <a:pt x="167" y="923"/>
                  <a:pt x="163" y="927"/>
                  <a:pt x="157" y="927"/>
                </a:cubicBezTo>
                <a:cubicBezTo>
                  <a:pt x="146" y="928"/>
                  <a:pt x="135" y="928"/>
                  <a:pt x="124" y="926"/>
                </a:cubicBezTo>
                <a:cubicBezTo>
                  <a:pt x="110" y="924"/>
                  <a:pt x="100" y="914"/>
                  <a:pt x="93" y="902"/>
                </a:cubicBezTo>
                <a:cubicBezTo>
                  <a:pt x="84" y="890"/>
                  <a:pt x="78" y="876"/>
                  <a:pt x="76" y="861"/>
                </a:cubicBezTo>
                <a:cubicBezTo>
                  <a:pt x="72" y="841"/>
                  <a:pt x="69" y="820"/>
                  <a:pt x="69" y="800"/>
                </a:cubicBezTo>
                <a:cubicBezTo>
                  <a:pt x="67" y="759"/>
                  <a:pt x="71" y="718"/>
                  <a:pt x="86" y="679"/>
                </a:cubicBezTo>
                <a:cubicBezTo>
                  <a:pt x="88" y="674"/>
                  <a:pt x="90" y="669"/>
                  <a:pt x="90" y="664"/>
                </a:cubicBezTo>
                <a:cubicBezTo>
                  <a:pt x="90" y="660"/>
                  <a:pt x="89" y="654"/>
                  <a:pt x="87" y="652"/>
                </a:cubicBezTo>
                <a:cubicBezTo>
                  <a:pt x="58" y="634"/>
                  <a:pt x="47" y="604"/>
                  <a:pt x="35" y="575"/>
                </a:cubicBezTo>
                <a:cubicBezTo>
                  <a:pt x="20" y="542"/>
                  <a:pt x="11" y="506"/>
                  <a:pt x="6" y="469"/>
                </a:cubicBezTo>
                <a:cubicBezTo>
                  <a:pt x="0" y="417"/>
                  <a:pt x="12" y="369"/>
                  <a:pt x="38" y="324"/>
                </a:cubicBezTo>
                <a:cubicBezTo>
                  <a:pt x="57" y="291"/>
                  <a:pt x="80" y="260"/>
                  <a:pt x="111" y="236"/>
                </a:cubicBezTo>
                <a:cubicBezTo>
                  <a:pt x="148" y="206"/>
                  <a:pt x="190" y="184"/>
                  <a:pt x="237" y="172"/>
                </a:cubicBezTo>
                <a:cubicBezTo>
                  <a:pt x="278" y="161"/>
                  <a:pt x="320" y="154"/>
                  <a:pt x="362" y="152"/>
                </a:cubicBezTo>
                <a:cubicBezTo>
                  <a:pt x="384" y="151"/>
                  <a:pt x="406" y="150"/>
                  <a:pt x="428" y="149"/>
                </a:cubicBezTo>
                <a:cubicBezTo>
                  <a:pt x="467" y="149"/>
                  <a:pt x="503" y="138"/>
                  <a:pt x="538" y="123"/>
                </a:cubicBezTo>
                <a:cubicBezTo>
                  <a:pt x="540" y="123"/>
                  <a:pt x="541" y="122"/>
                  <a:pt x="542" y="121"/>
                </a:cubicBezTo>
                <a:cubicBezTo>
                  <a:pt x="593" y="98"/>
                  <a:pt x="594" y="98"/>
                  <a:pt x="624" y="52"/>
                </a:cubicBezTo>
                <a:cubicBezTo>
                  <a:pt x="633" y="39"/>
                  <a:pt x="638" y="25"/>
                  <a:pt x="651" y="16"/>
                </a:cubicBezTo>
                <a:cubicBezTo>
                  <a:pt x="664" y="7"/>
                  <a:pt x="679" y="5"/>
                  <a:pt x="695" y="1"/>
                </a:cubicBezTo>
                <a:close/>
                <a:moveTo>
                  <a:pt x="238" y="621"/>
                </a:moveTo>
                <a:lnTo>
                  <a:pt x="238" y="621"/>
                </a:lnTo>
                <a:cubicBezTo>
                  <a:pt x="252" y="624"/>
                  <a:pt x="265" y="628"/>
                  <a:pt x="279" y="629"/>
                </a:cubicBezTo>
                <a:cubicBezTo>
                  <a:pt x="309" y="633"/>
                  <a:pt x="339" y="636"/>
                  <a:pt x="369" y="632"/>
                </a:cubicBezTo>
                <a:cubicBezTo>
                  <a:pt x="416" y="626"/>
                  <a:pt x="458" y="609"/>
                  <a:pt x="494" y="578"/>
                </a:cubicBezTo>
                <a:cubicBezTo>
                  <a:pt x="500" y="572"/>
                  <a:pt x="506" y="566"/>
                  <a:pt x="513" y="561"/>
                </a:cubicBezTo>
                <a:cubicBezTo>
                  <a:pt x="558" y="521"/>
                  <a:pt x="598" y="477"/>
                  <a:pt x="625" y="422"/>
                </a:cubicBezTo>
                <a:cubicBezTo>
                  <a:pt x="627" y="417"/>
                  <a:pt x="630" y="412"/>
                  <a:pt x="633" y="407"/>
                </a:cubicBezTo>
                <a:cubicBezTo>
                  <a:pt x="653" y="374"/>
                  <a:pt x="665" y="338"/>
                  <a:pt x="674" y="301"/>
                </a:cubicBezTo>
                <a:cubicBezTo>
                  <a:pt x="686" y="251"/>
                  <a:pt x="683" y="201"/>
                  <a:pt x="679" y="150"/>
                </a:cubicBezTo>
                <a:cubicBezTo>
                  <a:pt x="679" y="149"/>
                  <a:pt x="679" y="147"/>
                  <a:pt x="678" y="146"/>
                </a:cubicBezTo>
                <a:cubicBezTo>
                  <a:pt x="677" y="144"/>
                  <a:pt x="675" y="142"/>
                  <a:pt x="672" y="141"/>
                </a:cubicBezTo>
                <a:cubicBezTo>
                  <a:pt x="672" y="141"/>
                  <a:pt x="669" y="141"/>
                  <a:pt x="669" y="142"/>
                </a:cubicBezTo>
                <a:cubicBezTo>
                  <a:pt x="655" y="157"/>
                  <a:pt x="642" y="174"/>
                  <a:pt x="624" y="183"/>
                </a:cubicBezTo>
                <a:cubicBezTo>
                  <a:pt x="612" y="190"/>
                  <a:pt x="601" y="198"/>
                  <a:pt x="588" y="203"/>
                </a:cubicBezTo>
                <a:cubicBezTo>
                  <a:pt x="567" y="213"/>
                  <a:pt x="547" y="224"/>
                  <a:pt x="524" y="231"/>
                </a:cubicBezTo>
                <a:cubicBezTo>
                  <a:pt x="482" y="243"/>
                  <a:pt x="439" y="249"/>
                  <a:pt x="395" y="249"/>
                </a:cubicBezTo>
                <a:cubicBezTo>
                  <a:pt x="369" y="250"/>
                  <a:pt x="343" y="251"/>
                  <a:pt x="318" y="255"/>
                </a:cubicBezTo>
                <a:cubicBezTo>
                  <a:pt x="284" y="259"/>
                  <a:pt x="251" y="267"/>
                  <a:pt x="219" y="280"/>
                </a:cubicBezTo>
                <a:cubicBezTo>
                  <a:pt x="205" y="286"/>
                  <a:pt x="192" y="293"/>
                  <a:pt x="180" y="302"/>
                </a:cubicBezTo>
                <a:cubicBezTo>
                  <a:pt x="159" y="320"/>
                  <a:pt x="140" y="339"/>
                  <a:pt x="124" y="362"/>
                </a:cubicBezTo>
                <a:cubicBezTo>
                  <a:pt x="101" y="396"/>
                  <a:pt x="89" y="432"/>
                  <a:pt x="99" y="474"/>
                </a:cubicBezTo>
                <a:cubicBezTo>
                  <a:pt x="106" y="506"/>
                  <a:pt x="113" y="538"/>
                  <a:pt x="134" y="564"/>
                </a:cubicBezTo>
                <a:cubicBezTo>
                  <a:pt x="141" y="565"/>
                  <a:pt x="145" y="562"/>
                  <a:pt x="149" y="557"/>
                </a:cubicBezTo>
                <a:cubicBezTo>
                  <a:pt x="162" y="541"/>
                  <a:pt x="176" y="527"/>
                  <a:pt x="192" y="514"/>
                </a:cubicBezTo>
                <a:cubicBezTo>
                  <a:pt x="232" y="483"/>
                  <a:pt x="274" y="455"/>
                  <a:pt x="320" y="434"/>
                </a:cubicBezTo>
                <a:cubicBezTo>
                  <a:pt x="352" y="419"/>
                  <a:pt x="384" y="404"/>
                  <a:pt x="417" y="389"/>
                </a:cubicBezTo>
                <a:cubicBezTo>
                  <a:pt x="449" y="375"/>
                  <a:pt x="476" y="355"/>
                  <a:pt x="496" y="327"/>
                </a:cubicBezTo>
                <a:cubicBezTo>
                  <a:pt x="506" y="313"/>
                  <a:pt x="519" y="303"/>
                  <a:pt x="531" y="293"/>
                </a:cubicBezTo>
                <a:cubicBezTo>
                  <a:pt x="539" y="287"/>
                  <a:pt x="550" y="289"/>
                  <a:pt x="558" y="296"/>
                </a:cubicBezTo>
                <a:cubicBezTo>
                  <a:pt x="574" y="310"/>
                  <a:pt x="577" y="328"/>
                  <a:pt x="573" y="348"/>
                </a:cubicBezTo>
                <a:cubicBezTo>
                  <a:pt x="569" y="371"/>
                  <a:pt x="560" y="392"/>
                  <a:pt x="548" y="413"/>
                </a:cubicBezTo>
                <a:cubicBezTo>
                  <a:pt x="529" y="427"/>
                  <a:pt x="519" y="454"/>
                  <a:pt x="493" y="460"/>
                </a:cubicBezTo>
                <a:cubicBezTo>
                  <a:pt x="456" y="483"/>
                  <a:pt x="417" y="504"/>
                  <a:pt x="376" y="519"/>
                </a:cubicBezTo>
                <a:cubicBezTo>
                  <a:pt x="366" y="522"/>
                  <a:pt x="356" y="528"/>
                  <a:pt x="347" y="533"/>
                </a:cubicBezTo>
                <a:cubicBezTo>
                  <a:pt x="332" y="541"/>
                  <a:pt x="318" y="548"/>
                  <a:pt x="304" y="557"/>
                </a:cubicBezTo>
                <a:cubicBezTo>
                  <a:pt x="281" y="572"/>
                  <a:pt x="258" y="587"/>
                  <a:pt x="241" y="609"/>
                </a:cubicBezTo>
                <a:cubicBezTo>
                  <a:pt x="239" y="612"/>
                  <a:pt x="239" y="616"/>
                  <a:pt x="238" y="62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5" name="Freeform 174"/>
          <p:cNvSpPr>
            <a:spLocks/>
          </p:cNvSpPr>
          <p:nvPr userDrawn="1"/>
        </p:nvSpPr>
        <p:spPr bwMode="auto">
          <a:xfrm>
            <a:off x="2605771" y="4491072"/>
            <a:ext cx="488950" cy="512763"/>
          </a:xfrm>
          <a:custGeom>
            <a:avLst/>
            <a:gdLst>
              <a:gd name="T0" fmla="*/ 572 w 798"/>
              <a:gd name="T1" fmla="*/ 542 h 837"/>
              <a:gd name="T2" fmla="*/ 425 w 798"/>
              <a:gd name="T3" fmla="*/ 487 h 837"/>
              <a:gd name="T4" fmla="*/ 452 w 798"/>
              <a:gd name="T5" fmla="*/ 632 h 837"/>
              <a:gd name="T6" fmla="*/ 548 w 798"/>
              <a:gd name="T7" fmla="*/ 733 h 837"/>
              <a:gd name="T8" fmla="*/ 466 w 798"/>
              <a:gd name="T9" fmla="*/ 729 h 837"/>
              <a:gd name="T10" fmla="*/ 416 w 798"/>
              <a:gd name="T11" fmla="*/ 836 h 837"/>
              <a:gd name="T12" fmla="*/ 356 w 798"/>
              <a:gd name="T13" fmla="*/ 776 h 837"/>
              <a:gd name="T14" fmla="*/ 311 w 798"/>
              <a:gd name="T15" fmla="*/ 772 h 837"/>
              <a:gd name="T16" fmla="*/ 326 w 798"/>
              <a:gd name="T17" fmla="*/ 658 h 837"/>
              <a:gd name="T18" fmla="*/ 316 w 798"/>
              <a:gd name="T19" fmla="*/ 543 h 837"/>
              <a:gd name="T20" fmla="*/ 254 w 798"/>
              <a:gd name="T21" fmla="*/ 648 h 837"/>
              <a:gd name="T22" fmla="*/ 172 w 798"/>
              <a:gd name="T23" fmla="*/ 671 h 837"/>
              <a:gd name="T24" fmla="*/ 131 w 798"/>
              <a:gd name="T25" fmla="*/ 679 h 837"/>
              <a:gd name="T26" fmla="*/ 61 w 798"/>
              <a:gd name="T27" fmla="*/ 672 h 837"/>
              <a:gd name="T28" fmla="*/ 84 w 798"/>
              <a:gd name="T29" fmla="*/ 580 h 837"/>
              <a:gd name="T30" fmla="*/ 40 w 798"/>
              <a:gd name="T31" fmla="*/ 488 h 837"/>
              <a:gd name="T32" fmla="*/ 131 w 798"/>
              <a:gd name="T33" fmla="*/ 488 h 837"/>
              <a:gd name="T34" fmla="*/ 290 w 798"/>
              <a:gd name="T35" fmla="*/ 412 h 837"/>
              <a:gd name="T36" fmla="*/ 189 w 798"/>
              <a:gd name="T37" fmla="*/ 362 h 837"/>
              <a:gd name="T38" fmla="*/ 29 w 798"/>
              <a:gd name="T39" fmla="*/ 410 h 837"/>
              <a:gd name="T40" fmla="*/ 78 w 798"/>
              <a:gd name="T41" fmla="*/ 327 h 837"/>
              <a:gd name="T42" fmla="*/ 31 w 798"/>
              <a:gd name="T43" fmla="*/ 264 h 837"/>
              <a:gd name="T44" fmla="*/ 63 w 798"/>
              <a:gd name="T45" fmla="*/ 177 h 837"/>
              <a:gd name="T46" fmla="*/ 113 w 798"/>
              <a:gd name="T47" fmla="*/ 188 h 837"/>
              <a:gd name="T48" fmla="*/ 162 w 798"/>
              <a:gd name="T49" fmla="*/ 129 h 837"/>
              <a:gd name="T50" fmla="*/ 223 w 798"/>
              <a:gd name="T51" fmla="*/ 261 h 837"/>
              <a:gd name="T52" fmla="*/ 318 w 798"/>
              <a:gd name="T53" fmla="*/ 305 h 837"/>
              <a:gd name="T54" fmla="*/ 272 w 798"/>
              <a:gd name="T55" fmla="*/ 142 h 837"/>
              <a:gd name="T56" fmla="*/ 316 w 798"/>
              <a:gd name="T57" fmla="*/ 65 h 837"/>
              <a:gd name="T58" fmla="*/ 360 w 798"/>
              <a:gd name="T59" fmla="*/ 15 h 837"/>
              <a:gd name="T60" fmla="*/ 430 w 798"/>
              <a:gd name="T61" fmla="*/ 40 h 837"/>
              <a:gd name="T62" fmla="*/ 434 w 798"/>
              <a:gd name="T63" fmla="*/ 97 h 837"/>
              <a:gd name="T64" fmla="*/ 513 w 798"/>
              <a:gd name="T65" fmla="*/ 66 h 837"/>
              <a:gd name="T66" fmla="*/ 420 w 798"/>
              <a:gd name="T67" fmla="*/ 218 h 837"/>
              <a:gd name="T68" fmla="*/ 438 w 798"/>
              <a:gd name="T69" fmla="*/ 296 h 837"/>
              <a:gd name="T70" fmla="*/ 543 w 798"/>
              <a:gd name="T71" fmla="*/ 95 h 837"/>
              <a:gd name="T72" fmla="*/ 617 w 798"/>
              <a:gd name="T73" fmla="*/ 86 h 837"/>
              <a:gd name="T74" fmla="*/ 684 w 798"/>
              <a:gd name="T75" fmla="*/ 123 h 837"/>
              <a:gd name="T76" fmla="*/ 674 w 798"/>
              <a:gd name="T77" fmla="*/ 236 h 837"/>
              <a:gd name="T78" fmla="*/ 724 w 798"/>
              <a:gd name="T79" fmla="*/ 307 h 837"/>
              <a:gd name="T80" fmla="*/ 563 w 798"/>
              <a:gd name="T81" fmla="*/ 318 h 837"/>
              <a:gd name="T82" fmla="*/ 583 w 798"/>
              <a:gd name="T83" fmla="*/ 436 h 837"/>
              <a:gd name="T84" fmla="*/ 796 w 798"/>
              <a:gd name="T85" fmla="*/ 447 h 837"/>
              <a:gd name="T86" fmla="*/ 731 w 798"/>
              <a:gd name="T87" fmla="*/ 501 h 837"/>
              <a:gd name="T88" fmla="*/ 734 w 798"/>
              <a:gd name="T89" fmla="*/ 516 h 837"/>
              <a:gd name="T90" fmla="*/ 744 w 798"/>
              <a:gd name="T91" fmla="*/ 625 h 837"/>
              <a:gd name="T92" fmla="*/ 683 w 798"/>
              <a:gd name="T93" fmla="*/ 623 h 837"/>
              <a:gd name="T94" fmla="*/ 636 w 798"/>
              <a:gd name="T95" fmla="*/ 684 h 837"/>
              <a:gd name="T96" fmla="*/ 583 w 798"/>
              <a:gd name="T97" fmla="*/ 55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8" h="837">
                <a:moveTo>
                  <a:pt x="583" y="551"/>
                </a:moveTo>
                <a:lnTo>
                  <a:pt x="583" y="551"/>
                </a:lnTo>
                <a:cubicBezTo>
                  <a:pt x="579" y="548"/>
                  <a:pt x="576" y="544"/>
                  <a:pt x="572" y="542"/>
                </a:cubicBezTo>
                <a:cubicBezTo>
                  <a:pt x="545" y="527"/>
                  <a:pt x="518" y="513"/>
                  <a:pt x="491" y="499"/>
                </a:cubicBezTo>
                <a:cubicBezTo>
                  <a:pt x="473" y="490"/>
                  <a:pt x="453" y="485"/>
                  <a:pt x="432" y="481"/>
                </a:cubicBezTo>
                <a:cubicBezTo>
                  <a:pt x="428" y="481"/>
                  <a:pt x="426" y="483"/>
                  <a:pt x="425" y="487"/>
                </a:cubicBezTo>
                <a:cubicBezTo>
                  <a:pt x="425" y="491"/>
                  <a:pt x="424" y="496"/>
                  <a:pt x="424" y="501"/>
                </a:cubicBezTo>
                <a:cubicBezTo>
                  <a:pt x="428" y="537"/>
                  <a:pt x="431" y="574"/>
                  <a:pt x="435" y="611"/>
                </a:cubicBezTo>
                <a:cubicBezTo>
                  <a:pt x="436" y="622"/>
                  <a:pt x="442" y="629"/>
                  <a:pt x="452" y="632"/>
                </a:cubicBezTo>
                <a:cubicBezTo>
                  <a:pt x="475" y="638"/>
                  <a:pt x="498" y="646"/>
                  <a:pt x="520" y="656"/>
                </a:cubicBezTo>
                <a:cubicBezTo>
                  <a:pt x="543" y="666"/>
                  <a:pt x="552" y="687"/>
                  <a:pt x="559" y="708"/>
                </a:cubicBezTo>
                <a:cubicBezTo>
                  <a:pt x="562" y="717"/>
                  <a:pt x="557" y="727"/>
                  <a:pt x="548" y="733"/>
                </a:cubicBezTo>
                <a:cubicBezTo>
                  <a:pt x="538" y="742"/>
                  <a:pt x="525" y="745"/>
                  <a:pt x="512" y="742"/>
                </a:cubicBezTo>
                <a:cubicBezTo>
                  <a:pt x="503" y="740"/>
                  <a:pt x="494" y="736"/>
                  <a:pt x="485" y="733"/>
                </a:cubicBezTo>
                <a:cubicBezTo>
                  <a:pt x="479" y="731"/>
                  <a:pt x="472" y="730"/>
                  <a:pt x="466" y="729"/>
                </a:cubicBezTo>
                <a:cubicBezTo>
                  <a:pt x="460" y="727"/>
                  <a:pt x="452" y="733"/>
                  <a:pt x="452" y="738"/>
                </a:cubicBezTo>
                <a:cubicBezTo>
                  <a:pt x="452" y="757"/>
                  <a:pt x="451" y="776"/>
                  <a:pt x="451" y="796"/>
                </a:cubicBezTo>
                <a:cubicBezTo>
                  <a:pt x="450" y="814"/>
                  <a:pt x="435" y="832"/>
                  <a:pt x="416" y="836"/>
                </a:cubicBezTo>
                <a:cubicBezTo>
                  <a:pt x="411" y="837"/>
                  <a:pt x="406" y="837"/>
                  <a:pt x="401" y="835"/>
                </a:cubicBezTo>
                <a:cubicBezTo>
                  <a:pt x="387" y="828"/>
                  <a:pt x="374" y="817"/>
                  <a:pt x="366" y="804"/>
                </a:cubicBezTo>
                <a:cubicBezTo>
                  <a:pt x="361" y="796"/>
                  <a:pt x="360" y="785"/>
                  <a:pt x="356" y="776"/>
                </a:cubicBezTo>
                <a:cubicBezTo>
                  <a:pt x="354" y="769"/>
                  <a:pt x="351" y="761"/>
                  <a:pt x="347" y="755"/>
                </a:cubicBezTo>
                <a:cubicBezTo>
                  <a:pt x="346" y="753"/>
                  <a:pt x="341" y="751"/>
                  <a:pt x="339" y="753"/>
                </a:cubicBezTo>
                <a:cubicBezTo>
                  <a:pt x="329" y="758"/>
                  <a:pt x="321" y="765"/>
                  <a:pt x="311" y="772"/>
                </a:cubicBezTo>
                <a:cubicBezTo>
                  <a:pt x="295" y="783"/>
                  <a:pt x="277" y="781"/>
                  <a:pt x="262" y="771"/>
                </a:cubicBezTo>
                <a:cubicBezTo>
                  <a:pt x="243" y="759"/>
                  <a:pt x="236" y="743"/>
                  <a:pt x="255" y="723"/>
                </a:cubicBezTo>
                <a:cubicBezTo>
                  <a:pt x="277" y="699"/>
                  <a:pt x="300" y="677"/>
                  <a:pt x="326" y="658"/>
                </a:cubicBezTo>
                <a:cubicBezTo>
                  <a:pt x="333" y="653"/>
                  <a:pt x="336" y="646"/>
                  <a:pt x="336" y="637"/>
                </a:cubicBezTo>
                <a:cubicBezTo>
                  <a:pt x="334" y="607"/>
                  <a:pt x="331" y="577"/>
                  <a:pt x="324" y="547"/>
                </a:cubicBezTo>
                <a:cubicBezTo>
                  <a:pt x="323" y="545"/>
                  <a:pt x="318" y="543"/>
                  <a:pt x="316" y="543"/>
                </a:cubicBezTo>
                <a:cubicBezTo>
                  <a:pt x="300" y="553"/>
                  <a:pt x="283" y="563"/>
                  <a:pt x="268" y="574"/>
                </a:cubicBezTo>
                <a:cubicBezTo>
                  <a:pt x="264" y="576"/>
                  <a:pt x="261" y="582"/>
                  <a:pt x="261" y="586"/>
                </a:cubicBezTo>
                <a:cubicBezTo>
                  <a:pt x="258" y="607"/>
                  <a:pt x="256" y="627"/>
                  <a:pt x="254" y="648"/>
                </a:cubicBezTo>
                <a:cubicBezTo>
                  <a:pt x="252" y="664"/>
                  <a:pt x="249" y="680"/>
                  <a:pt x="242" y="695"/>
                </a:cubicBezTo>
                <a:cubicBezTo>
                  <a:pt x="235" y="709"/>
                  <a:pt x="215" y="716"/>
                  <a:pt x="201" y="707"/>
                </a:cubicBezTo>
                <a:cubicBezTo>
                  <a:pt x="187" y="699"/>
                  <a:pt x="174" y="689"/>
                  <a:pt x="172" y="671"/>
                </a:cubicBezTo>
                <a:cubicBezTo>
                  <a:pt x="171" y="668"/>
                  <a:pt x="170" y="665"/>
                  <a:pt x="169" y="662"/>
                </a:cubicBezTo>
                <a:cubicBezTo>
                  <a:pt x="166" y="656"/>
                  <a:pt x="158" y="655"/>
                  <a:pt x="153" y="659"/>
                </a:cubicBezTo>
                <a:cubicBezTo>
                  <a:pt x="146" y="666"/>
                  <a:pt x="139" y="673"/>
                  <a:pt x="131" y="679"/>
                </a:cubicBezTo>
                <a:cubicBezTo>
                  <a:pt x="126" y="683"/>
                  <a:pt x="121" y="686"/>
                  <a:pt x="115" y="689"/>
                </a:cubicBezTo>
                <a:cubicBezTo>
                  <a:pt x="98" y="697"/>
                  <a:pt x="79" y="693"/>
                  <a:pt x="67" y="679"/>
                </a:cubicBezTo>
                <a:cubicBezTo>
                  <a:pt x="65" y="677"/>
                  <a:pt x="63" y="675"/>
                  <a:pt x="61" y="672"/>
                </a:cubicBezTo>
                <a:cubicBezTo>
                  <a:pt x="47" y="655"/>
                  <a:pt x="45" y="637"/>
                  <a:pt x="56" y="619"/>
                </a:cubicBezTo>
                <a:cubicBezTo>
                  <a:pt x="61" y="610"/>
                  <a:pt x="67" y="600"/>
                  <a:pt x="76" y="593"/>
                </a:cubicBezTo>
                <a:cubicBezTo>
                  <a:pt x="80" y="590"/>
                  <a:pt x="81" y="585"/>
                  <a:pt x="84" y="580"/>
                </a:cubicBezTo>
                <a:cubicBezTo>
                  <a:pt x="65" y="570"/>
                  <a:pt x="48" y="558"/>
                  <a:pt x="35" y="541"/>
                </a:cubicBezTo>
                <a:cubicBezTo>
                  <a:pt x="27" y="532"/>
                  <a:pt x="25" y="521"/>
                  <a:pt x="29" y="510"/>
                </a:cubicBezTo>
                <a:cubicBezTo>
                  <a:pt x="32" y="502"/>
                  <a:pt x="36" y="495"/>
                  <a:pt x="40" y="488"/>
                </a:cubicBezTo>
                <a:cubicBezTo>
                  <a:pt x="44" y="482"/>
                  <a:pt x="49" y="479"/>
                  <a:pt x="56" y="478"/>
                </a:cubicBezTo>
                <a:cubicBezTo>
                  <a:pt x="60" y="477"/>
                  <a:pt x="65" y="477"/>
                  <a:pt x="70" y="478"/>
                </a:cubicBezTo>
                <a:cubicBezTo>
                  <a:pt x="91" y="481"/>
                  <a:pt x="111" y="485"/>
                  <a:pt x="131" y="488"/>
                </a:cubicBezTo>
                <a:cubicBezTo>
                  <a:pt x="151" y="490"/>
                  <a:pt x="168" y="498"/>
                  <a:pt x="186" y="507"/>
                </a:cubicBezTo>
                <a:cubicBezTo>
                  <a:pt x="224" y="485"/>
                  <a:pt x="258" y="459"/>
                  <a:pt x="291" y="431"/>
                </a:cubicBezTo>
                <a:cubicBezTo>
                  <a:pt x="299" y="424"/>
                  <a:pt x="298" y="416"/>
                  <a:pt x="290" y="412"/>
                </a:cubicBezTo>
                <a:cubicBezTo>
                  <a:pt x="274" y="403"/>
                  <a:pt x="259" y="394"/>
                  <a:pt x="244" y="385"/>
                </a:cubicBezTo>
                <a:cubicBezTo>
                  <a:pt x="232" y="377"/>
                  <a:pt x="220" y="370"/>
                  <a:pt x="207" y="362"/>
                </a:cubicBezTo>
                <a:cubicBezTo>
                  <a:pt x="201" y="359"/>
                  <a:pt x="194" y="358"/>
                  <a:pt x="189" y="362"/>
                </a:cubicBezTo>
                <a:cubicBezTo>
                  <a:pt x="171" y="375"/>
                  <a:pt x="148" y="381"/>
                  <a:pt x="131" y="395"/>
                </a:cubicBezTo>
                <a:cubicBezTo>
                  <a:pt x="120" y="404"/>
                  <a:pt x="105" y="409"/>
                  <a:pt x="93" y="415"/>
                </a:cubicBezTo>
                <a:cubicBezTo>
                  <a:pt x="70" y="427"/>
                  <a:pt x="49" y="423"/>
                  <a:pt x="29" y="410"/>
                </a:cubicBezTo>
                <a:cubicBezTo>
                  <a:pt x="21" y="405"/>
                  <a:pt x="17" y="394"/>
                  <a:pt x="21" y="385"/>
                </a:cubicBezTo>
                <a:cubicBezTo>
                  <a:pt x="25" y="378"/>
                  <a:pt x="28" y="370"/>
                  <a:pt x="34" y="365"/>
                </a:cubicBezTo>
                <a:cubicBezTo>
                  <a:pt x="48" y="352"/>
                  <a:pt x="63" y="340"/>
                  <a:pt x="78" y="327"/>
                </a:cubicBezTo>
                <a:cubicBezTo>
                  <a:pt x="83" y="323"/>
                  <a:pt x="87" y="318"/>
                  <a:pt x="91" y="313"/>
                </a:cubicBezTo>
                <a:cubicBezTo>
                  <a:pt x="92" y="311"/>
                  <a:pt x="91" y="306"/>
                  <a:pt x="89" y="305"/>
                </a:cubicBezTo>
                <a:cubicBezTo>
                  <a:pt x="69" y="292"/>
                  <a:pt x="48" y="280"/>
                  <a:pt x="31" y="264"/>
                </a:cubicBezTo>
                <a:cubicBezTo>
                  <a:pt x="20" y="254"/>
                  <a:pt x="11" y="243"/>
                  <a:pt x="5" y="229"/>
                </a:cubicBezTo>
                <a:cubicBezTo>
                  <a:pt x="0" y="217"/>
                  <a:pt x="4" y="196"/>
                  <a:pt x="14" y="185"/>
                </a:cubicBezTo>
                <a:cubicBezTo>
                  <a:pt x="27" y="172"/>
                  <a:pt x="48" y="168"/>
                  <a:pt x="63" y="177"/>
                </a:cubicBezTo>
                <a:cubicBezTo>
                  <a:pt x="78" y="187"/>
                  <a:pt x="92" y="197"/>
                  <a:pt x="107" y="206"/>
                </a:cubicBezTo>
                <a:cubicBezTo>
                  <a:pt x="108" y="207"/>
                  <a:pt x="114" y="204"/>
                  <a:pt x="114" y="203"/>
                </a:cubicBezTo>
                <a:cubicBezTo>
                  <a:pt x="115" y="198"/>
                  <a:pt x="115" y="193"/>
                  <a:pt x="113" y="188"/>
                </a:cubicBezTo>
                <a:cubicBezTo>
                  <a:pt x="111" y="181"/>
                  <a:pt x="112" y="173"/>
                  <a:pt x="113" y="165"/>
                </a:cubicBezTo>
                <a:cubicBezTo>
                  <a:pt x="113" y="148"/>
                  <a:pt x="122" y="139"/>
                  <a:pt x="135" y="131"/>
                </a:cubicBezTo>
                <a:cubicBezTo>
                  <a:pt x="144" y="125"/>
                  <a:pt x="153" y="124"/>
                  <a:pt x="162" y="129"/>
                </a:cubicBezTo>
                <a:cubicBezTo>
                  <a:pt x="187" y="140"/>
                  <a:pt x="204" y="158"/>
                  <a:pt x="211" y="185"/>
                </a:cubicBezTo>
                <a:cubicBezTo>
                  <a:pt x="214" y="197"/>
                  <a:pt x="218" y="210"/>
                  <a:pt x="220" y="222"/>
                </a:cubicBezTo>
                <a:cubicBezTo>
                  <a:pt x="222" y="235"/>
                  <a:pt x="222" y="247"/>
                  <a:pt x="223" y="261"/>
                </a:cubicBezTo>
                <a:cubicBezTo>
                  <a:pt x="238" y="273"/>
                  <a:pt x="255" y="283"/>
                  <a:pt x="271" y="294"/>
                </a:cubicBezTo>
                <a:cubicBezTo>
                  <a:pt x="281" y="301"/>
                  <a:pt x="293" y="307"/>
                  <a:pt x="304" y="313"/>
                </a:cubicBezTo>
                <a:cubicBezTo>
                  <a:pt x="310" y="316"/>
                  <a:pt x="317" y="312"/>
                  <a:pt x="318" y="305"/>
                </a:cubicBezTo>
                <a:cubicBezTo>
                  <a:pt x="320" y="276"/>
                  <a:pt x="323" y="247"/>
                  <a:pt x="326" y="219"/>
                </a:cubicBezTo>
                <a:cubicBezTo>
                  <a:pt x="327" y="205"/>
                  <a:pt x="322" y="193"/>
                  <a:pt x="312" y="184"/>
                </a:cubicBezTo>
                <a:cubicBezTo>
                  <a:pt x="298" y="171"/>
                  <a:pt x="286" y="156"/>
                  <a:pt x="272" y="142"/>
                </a:cubicBezTo>
                <a:cubicBezTo>
                  <a:pt x="250" y="120"/>
                  <a:pt x="251" y="97"/>
                  <a:pt x="265" y="67"/>
                </a:cubicBezTo>
                <a:cubicBezTo>
                  <a:pt x="268" y="60"/>
                  <a:pt x="276" y="56"/>
                  <a:pt x="284" y="56"/>
                </a:cubicBezTo>
                <a:cubicBezTo>
                  <a:pt x="296" y="56"/>
                  <a:pt x="307" y="58"/>
                  <a:pt x="316" y="65"/>
                </a:cubicBezTo>
                <a:cubicBezTo>
                  <a:pt x="321" y="69"/>
                  <a:pt x="327" y="72"/>
                  <a:pt x="331" y="75"/>
                </a:cubicBezTo>
                <a:cubicBezTo>
                  <a:pt x="343" y="70"/>
                  <a:pt x="344" y="59"/>
                  <a:pt x="345" y="50"/>
                </a:cubicBezTo>
                <a:cubicBezTo>
                  <a:pt x="346" y="37"/>
                  <a:pt x="352" y="26"/>
                  <a:pt x="360" y="15"/>
                </a:cubicBezTo>
                <a:cubicBezTo>
                  <a:pt x="363" y="12"/>
                  <a:pt x="367" y="9"/>
                  <a:pt x="370" y="5"/>
                </a:cubicBezTo>
                <a:cubicBezTo>
                  <a:pt x="377" y="0"/>
                  <a:pt x="386" y="0"/>
                  <a:pt x="393" y="3"/>
                </a:cubicBezTo>
                <a:cubicBezTo>
                  <a:pt x="409" y="12"/>
                  <a:pt x="420" y="26"/>
                  <a:pt x="430" y="40"/>
                </a:cubicBezTo>
                <a:cubicBezTo>
                  <a:pt x="432" y="44"/>
                  <a:pt x="432" y="50"/>
                  <a:pt x="432" y="54"/>
                </a:cubicBezTo>
                <a:cubicBezTo>
                  <a:pt x="433" y="67"/>
                  <a:pt x="432" y="80"/>
                  <a:pt x="432" y="93"/>
                </a:cubicBezTo>
                <a:cubicBezTo>
                  <a:pt x="432" y="94"/>
                  <a:pt x="433" y="97"/>
                  <a:pt x="434" y="97"/>
                </a:cubicBezTo>
                <a:cubicBezTo>
                  <a:pt x="437" y="97"/>
                  <a:pt x="441" y="97"/>
                  <a:pt x="443" y="96"/>
                </a:cubicBezTo>
                <a:cubicBezTo>
                  <a:pt x="458" y="81"/>
                  <a:pt x="474" y="68"/>
                  <a:pt x="493" y="59"/>
                </a:cubicBezTo>
                <a:cubicBezTo>
                  <a:pt x="500" y="55"/>
                  <a:pt x="508" y="58"/>
                  <a:pt x="513" y="66"/>
                </a:cubicBezTo>
                <a:cubicBezTo>
                  <a:pt x="525" y="83"/>
                  <a:pt x="526" y="99"/>
                  <a:pt x="514" y="114"/>
                </a:cubicBezTo>
                <a:cubicBezTo>
                  <a:pt x="491" y="145"/>
                  <a:pt x="464" y="172"/>
                  <a:pt x="437" y="200"/>
                </a:cubicBezTo>
                <a:cubicBezTo>
                  <a:pt x="432" y="206"/>
                  <a:pt x="426" y="211"/>
                  <a:pt x="420" y="218"/>
                </a:cubicBezTo>
                <a:cubicBezTo>
                  <a:pt x="419" y="245"/>
                  <a:pt x="419" y="272"/>
                  <a:pt x="419" y="299"/>
                </a:cubicBezTo>
                <a:cubicBezTo>
                  <a:pt x="419" y="301"/>
                  <a:pt x="424" y="304"/>
                  <a:pt x="426" y="303"/>
                </a:cubicBezTo>
                <a:cubicBezTo>
                  <a:pt x="431" y="302"/>
                  <a:pt x="435" y="299"/>
                  <a:pt x="438" y="296"/>
                </a:cubicBezTo>
                <a:cubicBezTo>
                  <a:pt x="457" y="281"/>
                  <a:pt x="474" y="264"/>
                  <a:pt x="494" y="250"/>
                </a:cubicBezTo>
                <a:cubicBezTo>
                  <a:pt x="521" y="232"/>
                  <a:pt x="529" y="204"/>
                  <a:pt x="530" y="176"/>
                </a:cubicBezTo>
                <a:cubicBezTo>
                  <a:pt x="532" y="148"/>
                  <a:pt x="536" y="122"/>
                  <a:pt x="543" y="95"/>
                </a:cubicBezTo>
                <a:cubicBezTo>
                  <a:pt x="546" y="82"/>
                  <a:pt x="553" y="72"/>
                  <a:pt x="563" y="63"/>
                </a:cubicBezTo>
                <a:cubicBezTo>
                  <a:pt x="573" y="55"/>
                  <a:pt x="590" y="54"/>
                  <a:pt x="598" y="63"/>
                </a:cubicBezTo>
                <a:cubicBezTo>
                  <a:pt x="605" y="70"/>
                  <a:pt x="611" y="78"/>
                  <a:pt x="617" y="86"/>
                </a:cubicBezTo>
                <a:cubicBezTo>
                  <a:pt x="622" y="93"/>
                  <a:pt x="626" y="102"/>
                  <a:pt x="632" y="111"/>
                </a:cubicBezTo>
                <a:cubicBezTo>
                  <a:pt x="638" y="111"/>
                  <a:pt x="644" y="109"/>
                  <a:pt x="650" y="109"/>
                </a:cubicBezTo>
                <a:cubicBezTo>
                  <a:pt x="663" y="109"/>
                  <a:pt x="675" y="113"/>
                  <a:pt x="684" y="123"/>
                </a:cubicBezTo>
                <a:cubicBezTo>
                  <a:pt x="707" y="149"/>
                  <a:pt x="709" y="169"/>
                  <a:pt x="691" y="197"/>
                </a:cubicBezTo>
                <a:cubicBezTo>
                  <a:pt x="684" y="207"/>
                  <a:pt x="674" y="216"/>
                  <a:pt x="670" y="227"/>
                </a:cubicBezTo>
                <a:cubicBezTo>
                  <a:pt x="669" y="232"/>
                  <a:pt x="671" y="235"/>
                  <a:pt x="674" y="236"/>
                </a:cubicBezTo>
                <a:cubicBezTo>
                  <a:pt x="688" y="240"/>
                  <a:pt x="699" y="251"/>
                  <a:pt x="711" y="258"/>
                </a:cubicBezTo>
                <a:cubicBezTo>
                  <a:pt x="724" y="265"/>
                  <a:pt x="728" y="277"/>
                  <a:pt x="730" y="290"/>
                </a:cubicBezTo>
                <a:cubicBezTo>
                  <a:pt x="731" y="297"/>
                  <a:pt x="729" y="303"/>
                  <a:pt x="724" y="307"/>
                </a:cubicBezTo>
                <a:cubicBezTo>
                  <a:pt x="707" y="321"/>
                  <a:pt x="688" y="328"/>
                  <a:pt x="666" y="324"/>
                </a:cubicBezTo>
                <a:cubicBezTo>
                  <a:pt x="636" y="320"/>
                  <a:pt x="606" y="315"/>
                  <a:pt x="577" y="310"/>
                </a:cubicBezTo>
                <a:cubicBezTo>
                  <a:pt x="572" y="313"/>
                  <a:pt x="567" y="315"/>
                  <a:pt x="563" y="318"/>
                </a:cubicBezTo>
                <a:cubicBezTo>
                  <a:pt x="540" y="338"/>
                  <a:pt x="518" y="358"/>
                  <a:pt x="495" y="378"/>
                </a:cubicBezTo>
                <a:cubicBezTo>
                  <a:pt x="487" y="386"/>
                  <a:pt x="487" y="392"/>
                  <a:pt x="496" y="396"/>
                </a:cubicBezTo>
                <a:cubicBezTo>
                  <a:pt x="525" y="410"/>
                  <a:pt x="554" y="423"/>
                  <a:pt x="583" y="436"/>
                </a:cubicBezTo>
                <a:cubicBezTo>
                  <a:pt x="592" y="440"/>
                  <a:pt x="601" y="442"/>
                  <a:pt x="609" y="445"/>
                </a:cubicBezTo>
                <a:cubicBezTo>
                  <a:pt x="649" y="431"/>
                  <a:pt x="686" y="417"/>
                  <a:pt x="724" y="406"/>
                </a:cubicBezTo>
                <a:cubicBezTo>
                  <a:pt x="762" y="395"/>
                  <a:pt x="784" y="403"/>
                  <a:pt x="796" y="447"/>
                </a:cubicBezTo>
                <a:cubicBezTo>
                  <a:pt x="798" y="454"/>
                  <a:pt x="796" y="460"/>
                  <a:pt x="791" y="465"/>
                </a:cubicBezTo>
                <a:cubicBezTo>
                  <a:pt x="782" y="478"/>
                  <a:pt x="770" y="488"/>
                  <a:pt x="754" y="493"/>
                </a:cubicBezTo>
                <a:cubicBezTo>
                  <a:pt x="746" y="495"/>
                  <a:pt x="738" y="498"/>
                  <a:pt x="731" y="501"/>
                </a:cubicBezTo>
                <a:cubicBezTo>
                  <a:pt x="730" y="501"/>
                  <a:pt x="728" y="503"/>
                  <a:pt x="728" y="504"/>
                </a:cubicBezTo>
                <a:cubicBezTo>
                  <a:pt x="728" y="507"/>
                  <a:pt x="730" y="510"/>
                  <a:pt x="731" y="513"/>
                </a:cubicBezTo>
                <a:cubicBezTo>
                  <a:pt x="732" y="514"/>
                  <a:pt x="733" y="516"/>
                  <a:pt x="734" y="516"/>
                </a:cubicBezTo>
                <a:cubicBezTo>
                  <a:pt x="763" y="525"/>
                  <a:pt x="778" y="547"/>
                  <a:pt x="787" y="577"/>
                </a:cubicBezTo>
                <a:cubicBezTo>
                  <a:pt x="786" y="581"/>
                  <a:pt x="783" y="587"/>
                  <a:pt x="782" y="593"/>
                </a:cubicBezTo>
                <a:cubicBezTo>
                  <a:pt x="777" y="613"/>
                  <a:pt x="762" y="621"/>
                  <a:pt x="744" y="625"/>
                </a:cubicBezTo>
                <a:cubicBezTo>
                  <a:pt x="738" y="627"/>
                  <a:pt x="731" y="626"/>
                  <a:pt x="725" y="624"/>
                </a:cubicBezTo>
                <a:cubicBezTo>
                  <a:pt x="713" y="620"/>
                  <a:pt x="702" y="615"/>
                  <a:pt x="689" y="610"/>
                </a:cubicBezTo>
                <a:cubicBezTo>
                  <a:pt x="686" y="615"/>
                  <a:pt x="683" y="619"/>
                  <a:pt x="683" y="623"/>
                </a:cubicBezTo>
                <a:cubicBezTo>
                  <a:pt x="683" y="639"/>
                  <a:pt x="678" y="654"/>
                  <a:pt x="671" y="669"/>
                </a:cubicBezTo>
                <a:cubicBezTo>
                  <a:pt x="669" y="673"/>
                  <a:pt x="666" y="677"/>
                  <a:pt x="663" y="680"/>
                </a:cubicBezTo>
                <a:cubicBezTo>
                  <a:pt x="657" y="687"/>
                  <a:pt x="643" y="688"/>
                  <a:pt x="636" y="684"/>
                </a:cubicBezTo>
                <a:cubicBezTo>
                  <a:pt x="621" y="674"/>
                  <a:pt x="611" y="659"/>
                  <a:pt x="600" y="645"/>
                </a:cubicBezTo>
                <a:cubicBezTo>
                  <a:pt x="598" y="642"/>
                  <a:pt x="597" y="636"/>
                  <a:pt x="596" y="632"/>
                </a:cubicBezTo>
                <a:cubicBezTo>
                  <a:pt x="592" y="605"/>
                  <a:pt x="588" y="578"/>
                  <a:pt x="583" y="55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66" name="Group 1265"/>
          <p:cNvGrpSpPr/>
          <p:nvPr userDrawn="1"/>
        </p:nvGrpSpPr>
        <p:grpSpPr>
          <a:xfrm>
            <a:off x="3218546" y="4491072"/>
            <a:ext cx="609600" cy="465138"/>
            <a:chOff x="4433888" y="5043488"/>
            <a:chExt cx="609600" cy="465138"/>
          </a:xfrm>
          <a:solidFill>
            <a:schemeClr val="bg2"/>
          </a:solidFill>
        </p:grpSpPr>
        <p:sp>
          <p:nvSpPr>
            <p:cNvPr id="1267" name="Freeform 175"/>
            <p:cNvSpPr>
              <a:spLocks noEditPoints="1"/>
            </p:cNvSpPr>
            <p:nvPr/>
          </p:nvSpPr>
          <p:spPr bwMode="auto">
            <a:xfrm>
              <a:off x="4618038" y="5310188"/>
              <a:ext cx="425450" cy="198438"/>
            </a:xfrm>
            <a:custGeom>
              <a:avLst/>
              <a:gdLst>
                <a:gd name="T0" fmla="*/ 469 w 696"/>
                <a:gd name="T1" fmla="*/ 312 h 325"/>
                <a:gd name="T2" fmla="*/ 469 w 696"/>
                <a:gd name="T3" fmla="*/ 312 h 325"/>
                <a:gd name="T4" fmla="*/ 397 w 696"/>
                <a:gd name="T5" fmla="*/ 312 h 325"/>
                <a:gd name="T6" fmla="*/ 330 w 696"/>
                <a:gd name="T7" fmla="*/ 314 h 325"/>
                <a:gd name="T8" fmla="*/ 272 w 696"/>
                <a:gd name="T9" fmla="*/ 316 h 325"/>
                <a:gd name="T10" fmla="*/ 157 w 696"/>
                <a:gd name="T11" fmla="*/ 322 h 325"/>
                <a:gd name="T12" fmla="*/ 81 w 696"/>
                <a:gd name="T13" fmla="*/ 318 h 325"/>
                <a:gd name="T14" fmla="*/ 12 w 696"/>
                <a:gd name="T15" fmla="*/ 251 h 325"/>
                <a:gd name="T16" fmla="*/ 3 w 696"/>
                <a:gd name="T17" fmla="*/ 175 h 325"/>
                <a:gd name="T18" fmla="*/ 1 w 696"/>
                <a:gd name="T19" fmla="*/ 88 h 325"/>
                <a:gd name="T20" fmla="*/ 9 w 696"/>
                <a:gd name="T21" fmla="*/ 56 h 325"/>
                <a:gd name="T22" fmla="*/ 30 w 696"/>
                <a:gd name="T23" fmla="*/ 38 h 325"/>
                <a:gd name="T24" fmla="*/ 119 w 696"/>
                <a:gd name="T25" fmla="*/ 22 h 325"/>
                <a:gd name="T26" fmla="*/ 201 w 696"/>
                <a:gd name="T27" fmla="*/ 19 h 325"/>
                <a:gd name="T28" fmla="*/ 378 w 696"/>
                <a:gd name="T29" fmla="*/ 8 h 325"/>
                <a:gd name="T30" fmla="*/ 441 w 696"/>
                <a:gd name="T31" fmla="*/ 7 h 325"/>
                <a:gd name="T32" fmla="*/ 599 w 696"/>
                <a:gd name="T33" fmla="*/ 2 h 325"/>
                <a:gd name="T34" fmla="*/ 637 w 696"/>
                <a:gd name="T35" fmla="*/ 1 h 325"/>
                <a:gd name="T36" fmla="*/ 683 w 696"/>
                <a:gd name="T37" fmla="*/ 32 h 325"/>
                <a:gd name="T38" fmla="*/ 690 w 696"/>
                <a:gd name="T39" fmla="*/ 78 h 325"/>
                <a:gd name="T40" fmla="*/ 689 w 696"/>
                <a:gd name="T41" fmla="*/ 130 h 325"/>
                <a:gd name="T42" fmla="*/ 693 w 696"/>
                <a:gd name="T43" fmla="*/ 183 h 325"/>
                <a:gd name="T44" fmla="*/ 695 w 696"/>
                <a:gd name="T45" fmla="*/ 231 h 325"/>
                <a:gd name="T46" fmla="*/ 632 w 696"/>
                <a:gd name="T47" fmla="*/ 302 h 325"/>
                <a:gd name="T48" fmla="*/ 503 w 696"/>
                <a:gd name="T49" fmla="*/ 310 h 325"/>
                <a:gd name="T50" fmla="*/ 469 w 696"/>
                <a:gd name="T51" fmla="*/ 310 h 325"/>
                <a:gd name="T52" fmla="*/ 469 w 696"/>
                <a:gd name="T53" fmla="*/ 312 h 325"/>
                <a:gd name="T54" fmla="*/ 336 w 696"/>
                <a:gd name="T55" fmla="*/ 212 h 325"/>
                <a:gd name="T56" fmla="*/ 336 w 696"/>
                <a:gd name="T57" fmla="*/ 212 h 325"/>
                <a:gd name="T58" fmla="*/ 380 w 696"/>
                <a:gd name="T59" fmla="*/ 212 h 325"/>
                <a:gd name="T60" fmla="*/ 576 w 696"/>
                <a:gd name="T61" fmla="*/ 200 h 325"/>
                <a:gd name="T62" fmla="*/ 593 w 696"/>
                <a:gd name="T63" fmla="*/ 186 h 325"/>
                <a:gd name="T64" fmla="*/ 591 w 696"/>
                <a:gd name="T65" fmla="*/ 119 h 325"/>
                <a:gd name="T66" fmla="*/ 573 w 696"/>
                <a:gd name="T67" fmla="*/ 105 h 325"/>
                <a:gd name="T68" fmla="*/ 554 w 696"/>
                <a:gd name="T69" fmla="*/ 105 h 325"/>
                <a:gd name="T70" fmla="*/ 473 w 696"/>
                <a:gd name="T71" fmla="*/ 105 h 325"/>
                <a:gd name="T72" fmla="*/ 319 w 696"/>
                <a:gd name="T73" fmla="*/ 108 h 325"/>
                <a:gd name="T74" fmla="*/ 147 w 696"/>
                <a:gd name="T75" fmla="*/ 118 h 325"/>
                <a:gd name="T76" fmla="*/ 109 w 696"/>
                <a:gd name="T77" fmla="*/ 123 h 325"/>
                <a:gd name="T78" fmla="*/ 98 w 696"/>
                <a:gd name="T79" fmla="*/ 137 h 325"/>
                <a:gd name="T80" fmla="*/ 101 w 696"/>
                <a:gd name="T81" fmla="*/ 204 h 325"/>
                <a:gd name="T82" fmla="*/ 121 w 696"/>
                <a:gd name="T83" fmla="*/ 222 h 325"/>
                <a:gd name="T84" fmla="*/ 150 w 696"/>
                <a:gd name="T85" fmla="*/ 221 h 325"/>
                <a:gd name="T86" fmla="*/ 336 w 696"/>
                <a:gd name="T87" fmla="*/ 21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6" h="325">
                  <a:moveTo>
                    <a:pt x="469" y="312"/>
                  </a:moveTo>
                  <a:lnTo>
                    <a:pt x="469" y="312"/>
                  </a:lnTo>
                  <a:cubicBezTo>
                    <a:pt x="445" y="312"/>
                    <a:pt x="421" y="311"/>
                    <a:pt x="397" y="312"/>
                  </a:cubicBezTo>
                  <a:cubicBezTo>
                    <a:pt x="375" y="312"/>
                    <a:pt x="352" y="311"/>
                    <a:pt x="330" y="314"/>
                  </a:cubicBezTo>
                  <a:cubicBezTo>
                    <a:pt x="311" y="317"/>
                    <a:pt x="291" y="315"/>
                    <a:pt x="272" y="316"/>
                  </a:cubicBezTo>
                  <a:cubicBezTo>
                    <a:pt x="234" y="318"/>
                    <a:pt x="195" y="318"/>
                    <a:pt x="157" y="322"/>
                  </a:cubicBezTo>
                  <a:cubicBezTo>
                    <a:pt x="131" y="325"/>
                    <a:pt x="106" y="322"/>
                    <a:pt x="81" y="318"/>
                  </a:cubicBezTo>
                  <a:cubicBezTo>
                    <a:pt x="43" y="312"/>
                    <a:pt x="21" y="300"/>
                    <a:pt x="12" y="251"/>
                  </a:cubicBezTo>
                  <a:cubicBezTo>
                    <a:pt x="7" y="226"/>
                    <a:pt x="3" y="200"/>
                    <a:pt x="3" y="175"/>
                  </a:cubicBezTo>
                  <a:cubicBezTo>
                    <a:pt x="2" y="146"/>
                    <a:pt x="1" y="117"/>
                    <a:pt x="1" y="88"/>
                  </a:cubicBezTo>
                  <a:cubicBezTo>
                    <a:pt x="0" y="77"/>
                    <a:pt x="3" y="66"/>
                    <a:pt x="9" y="56"/>
                  </a:cubicBezTo>
                  <a:cubicBezTo>
                    <a:pt x="14" y="48"/>
                    <a:pt x="20" y="41"/>
                    <a:pt x="30" y="38"/>
                  </a:cubicBezTo>
                  <a:cubicBezTo>
                    <a:pt x="59" y="29"/>
                    <a:pt x="89" y="23"/>
                    <a:pt x="119" y="22"/>
                  </a:cubicBezTo>
                  <a:cubicBezTo>
                    <a:pt x="147" y="22"/>
                    <a:pt x="174" y="21"/>
                    <a:pt x="201" y="19"/>
                  </a:cubicBezTo>
                  <a:cubicBezTo>
                    <a:pt x="260" y="16"/>
                    <a:pt x="319" y="11"/>
                    <a:pt x="378" y="8"/>
                  </a:cubicBezTo>
                  <a:cubicBezTo>
                    <a:pt x="399" y="7"/>
                    <a:pt x="420" y="6"/>
                    <a:pt x="441" y="7"/>
                  </a:cubicBezTo>
                  <a:cubicBezTo>
                    <a:pt x="494" y="8"/>
                    <a:pt x="546" y="10"/>
                    <a:pt x="599" y="2"/>
                  </a:cubicBezTo>
                  <a:cubicBezTo>
                    <a:pt x="611" y="0"/>
                    <a:pt x="625" y="1"/>
                    <a:pt x="637" y="1"/>
                  </a:cubicBezTo>
                  <a:cubicBezTo>
                    <a:pt x="658" y="2"/>
                    <a:pt x="673" y="13"/>
                    <a:pt x="683" y="32"/>
                  </a:cubicBezTo>
                  <a:cubicBezTo>
                    <a:pt x="690" y="46"/>
                    <a:pt x="695" y="61"/>
                    <a:pt x="690" y="78"/>
                  </a:cubicBezTo>
                  <a:cubicBezTo>
                    <a:pt x="684" y="95"/>
                    <a:pt x="685" y="113"/>
                    <a:pt x="689" y="130"/>
                  </a:cubicBezTo>
                  <a:cubicBezTo>
                    <a:pt x="693" y="148"/>
                    <a:pt x="694" y="165"/>
                    <a:pt x="693" y="183"/>
                  </a:cubicBezTo>
                  <a:cubicBezTo>
                    <a:pt x="693" y="199"/>
                    <a:pt x="695" y="215"/>
                    <a:pt x="695" y="231"/>
                  </a:cubicBezTo>
                  <a:cubicBezTo>
                    <a:pt x="696" y="261"/>
                    <a:pt x="676" y="298"/>
                    <a:pt x="632" y="302"/>
                  </a:cubicBezTo>
                  <a:cubicBezTo>
                    <a:pt x="589" y="306"/>
                    <a:pt x="546" y="308"/>
                    <a:pt x="503" y="310"/>
                  </a:cubicBezTo>
                  <a:cubicBezTo>
                    <a:pt x="491" y="310"/>
                    <a:pt x="480" y="310"/>
                    <a:pt x="469" y="310"/>
                  </a:cubicBezTo>
                  <a:lnTo>
                    <a:pt x="469" y="312"/>
                  </a:lnTo>
                  <a:close/>
                  <a:moveTo>
                    <a:pt x="336" y="212"/>
                  </a:moveTo>
                  <a:lnTo>
                    <a:pt x="336" y="212"/>
                  </a:lnTo>
                  <a:lnTo>
                    <a:pt x="380" y="212"/>
                  </a:lnTo>
                  <a:cubicBezTo>
                    <a:pt x="446" y="212"/>
                    <a:pt x="511" y="205"/>
                    <a:pt x="576" y="200"/>
                  </a:cubicBezTo>
                  <a:cubicBezTo>
                    <a:pt x="585" y="200"/>
                    <a:pt x="592" y="193"/>
                    <a:pt x="593" y="186"/>
                  </a:cubicBezTo>
                  <a:cubicBezTo>
                    <a:pt x="596" y="163"/>
                    <a:pt x="596" y="141"/>
                    <a:pt x="591" y="119"/>
                  </a:cubicBezTo>
                  <a:cubicBezTo>
                    <a:pt x="589" y="112"/>
                    <a:pt x="581" y="105"/>
                    <a:pt x="573" y="105"/>
                  </a:cubicBezTo>
                  <a:cubicBezTo>
                    <a:pt x="567" y="105"/>
                    <a:pt x="560" y="105"/>
                    <a:pt x="554" y="105"/>
                  </a:cubicBezTo>
                  <a:cubicBezTo>
                    <a:pt x="527" y="105"/>
                    <a:pt x="500" y="105"/>
                    <a:pt x="473" y="105"/>
                  </a:cubicBezTo>
                  <a:cubicBezTo>
                    <a:pt x="421" y="106"/>
                    <a:pt x="370" y="106"/>
                    <a:pt x="319" y="108"/>
                  </a:cubicBezTo>
                  <a:cubicBezTo>
                    <a:pt x="262" y="111"/>
                    <a:pt x="204" y="118"/>
                    <a:pt x="147" y="118"/>
                  </a:cubicBezTo>
                  <a:cubicBezTo>
                    <a:pt x="134" y="118"/>
                    <a:pt x="121" y="121"/>
                    <a:pt x="109" y="123"/>
                  </a:cubicBezTo>
                  <a:cubicBezTo>
                    <a:pt x="103" y="124"/>
                    <a:pt x="97" y="131"/>
                    <a:pt x="98" y="137"/>
                  </a:cubicBezTo>
                  <a:cubicBezTo>
                    <a:pt x="99" y="160"/>
                    <a:pt x="100" y="182"/>
                    <a:pt x="101" y="204"/>
                  </a:cubicBezTo>
                  <a:cubicBezTo>
                    <a:pt x="102" y="214"/>
                    <a:pt x="111" y="222"/>
                    <a:pt x="121" y="222"/>
                  </a:cubicBezTo>
                  <a:cubicBezTo>
                    <a:pt x="130" y="222"/>
                    <a:pt x="140" y="222"/>
                    <a:pt x="150" y="221"/>
                  </a:cubicBezTo>
                  <a:cubicBezTo>
                    <a:pt x="215" y="218"/>
                    <a:pt x="281" y="214"/>
                    <a:pt x="336" y="2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8" name="Freeform 176"/>
            <p:cNvSpPr>
              <a:spLocks/>
            </p:cNvSpPr>
            <p:nvPr/>
          </p:nvSpPr>
          <p:spPr bwMode="auto">
            <a:xfrm>
              <a:off x="4435475" y="5043488"/>
              <a:ext cx="439738" cy="268288"/>
            </a:xfrm>
            <a:custGeom>
              <a:avLst/>
              <a:gdLst>
                <a:gd name="T0" fmla="*/ 288 w 719"/>
                <a:gd name="T1" fmla="*/ 198 h 437"/>
                <a:gd name="T2" fmla="*/ 288 w 719"/>
                <a:gd name="T3" fmla="*/ 198 h 437"/>
                <a:gd name="T4" fmla="*/ 212 w 719"/>
                <a:gd name="T5" fmla="*/ 196 h 437"/>
                <a:gd name="T6" fmla="*/ 137 w 719"/>
                <a:gd name="T7" fmla="*/ 223 h 437"/>
                <a:gd name="T8" fmla="*/ 88 w 719"/>
                <a:gd name="T9" fmla="*/ 329 h 437"/>
                <a:gd name="T10" fmla="*/ 91 w 719"/>
                <a:gd name="T11" fmla="*/ 367 h 437"/>
                <a:gd name="T12" fmla="*/ 119 w 719"/>
                <a:gd name="T13" fmla="*/ 392 h 437"/>
                <a:gd name="T14" fmla="*/ 119 w 719"/>
                <a:gd name="T15" fmla="*/ 418 h 437"/>
                <a:gd name="T16" fmla="*/ 105 w 719"/>
                <a:gd name="T17" fmla="*/ 431 h 437"/>
                <a:gd name="T18" fmla="*/ 87 w 719"/>
                <a:gd name="T19" fmla="*/ 437 h 437"/>
                <a:gd name="T20" fmla="*/ 59 w 719"/>
                <a:gd name="T21" fmla="*/ 431 h 437"/>
                <a:gd name="T22" fmla="*/ 33 w 719"/>
                <a:gd name="T23" fmla="*/ 412 h 437"/>
                <a:gd name="T24" fmla="*/ 1 w 719"/>
                <a:gd name="T25" fmla="*/ 308 h 437"/>
                <a:gd name="T26" fmla="*/ 3 w 719"/>
                <a:gd name="T27" fmla="*/ 294 h 437"/>
                <a:gd name="T28" fmla="*/ 35 w 719"/>
                <a:gd name="T29" fmla="*/ 204 h 437"/>
                <a:gd name="T30" fmla="*/ 37 w 719"/>
                <a:gd name="T31" fmla="*/ 200 h 437"/>
                <a:gd name="T32" fmla="*/ 81 w 719"/>
                <a:gd name="T33" fmla="*/ 153 h 437"/>
                <a:gd name="T34" fmla="*/ 147 w 719"/>
                <a:gd name="T35" fmla="*/ 124 h 437"/>
                <a:gd name="T36" fmla="*/ 221 w 719"/>
                <a:gd name="T37" fmla="*/ 105 h 437"/>
                <a:gd name="T38" fmla="*/ 303 w 719"/>
                <a:gd name="T39" fmla="*/ 107 h 437"/>
                <a:gd name="T40" fmla="*/ 334 w 719"/>
                <a:gd name="T41" fmla="*/ 118 h 437"/>
                <a:gd name="T42" fmla="*/ 363 w 719"/>
                <a:gd name="T43" fmla="*/ 134 h 437"/>
                <a:gd name="T44" fmla="*/ 445 w 719"/>
                <a:gd name="T45" fmla="*/ 159 h 437"/>
                <a:gd name="T46" fmla="*/ 609 w 719"/>
                <a:gd name="T47" fmla="*/ 114 h 437"/>
                <a:gd name="T48" fmla="*/ 620 w 719"/>
                <a:gd name="T49" fmla="*/ 105 h 437"/>
                <a:gd name="T50" fmla="*/ 632 w 719"/>
                <a:gd name="T51" fmla="*/ 75 h 437"/>
                <a:gd name="T52" fmla="*/ 629 w 719"/>
                <a:gd name="T53" fmla="*/ 46 h 437"/>
                <a:gd name="T54" fmla="*/ 633 w 719"/>
                <a:gd name="T55" fmla="*/ 18 h 437"/>
                <a:gd name="T56" fmla="*/ 648 w 719"/>
                <a:gd name="T57" fmla="*/ 2 h 437"/>
                <a:gd name="T58" fmla="*/ 678 w 719"/>
                <a:gd name="T59" fmla="*/ 12 h 437"/>
                <a:gd name="T60" fmla="*/ 683 w 719"/>
                <a:gd name="T61" fmla="*/ 20 h 437"/>
                <a:gd name="T62" fmla="*/ 706 w 719"/>
                <a:gd name="T63" fmla="*/ 68 h 437"/>
                <a:gd name="T64" fmla="*/ 716 w 719"/>
                <a:gd name="T65" fmla="*/ 100 h 437"/>
                <a:gd name="T66" fmla="*/ 712 w 719"/>
                <a:gd name="T67" fmla="*/ 132 h 437"/>
                <a:gd name="T68" fmla="*/ 701 w 719"/>
                <a:gd name="T69" fmla="*/ 154 h 437"/>
                <a:gd name="T70" fmla="*/ 650 w 719"/>
                <a:gd name="T71" fmla="*/ 209 h 437"/>
                <a:gd name="T72" fmla="*/ 604 w 719"/>
                <a:gd name="T73" fmla="*/ 234 h 437"/>
                <a:gd name="T74" fmla="*/ 544 w 719"/>
                <a:gd name="T75" fmla="*/ 252 h 437"/>
                <a:gd name="T76" fmla="*/ 487 w 719"/>
                <a:gd name="T77" fmla="*/ 258 h 437"/>
                <a:gd name="T78" fmla="*/ 464 w 719"/>
                <a:gd name="T79" fmla="*/ 258 h 437"/>
                <a:gd name="T80" fmla="*/ 421 w 719"/>
                <a:gd name="T81" fmla="*/ 252 h 437"/>
                <a:gd name="T82" fmla="*/ 356 w 719"/>
                <a:gd name="T83" fmla="*/ 235 h 437"/>
                <a:gd name="T84" fmla="*/ 288 w 719"/>
                <a:gd name="T85" fmla="*/ 19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9" h="437">
                  <a:moveTo>
                    <a:pt x="288" y="198"/>
                  </a:moveTo>
                  <a:lnTo>
                    <a:pt x="288" y="198"/>
                  </a:lnTo>
                  <a:cubicBezTo>
                    <a:pt x="257" y="197"/>
                    <a:pt x="235" y="196"/>
                    <a:pt x="212" y="196"/>
                  </a:cubicBezTo>
                  <a:cubicBezTo>
                    <a:pt x="185" y="197"/>
                    <a:pt x="158" y="204"/>
                    <a:pt x="137" y="223"/>
                  </a:cubicBezTo>
                  <a:cubicBezTo>
                    <a:pt x="106" y="251"/>
                    <a:pt x="88" y="286"/>
                    <a:pt x="88" y="329"/>
                  </a:cubicBezTo>
                  <a:cubicBezTo>
                    <a:pt x="88" y="341"/>
                    <a:pt x="90" y="354"/>
                    <a:pt x="91" y="367"/>
                  </a:cubicBezTo>
                  <a:cubicBezTo>
                    <a:pt x="101" y="376"/>
                    <a:pt x="111" y="383"/>
                    <a:pt x="119" y="392"/>
                  </a:cubicBezTo>
                  <a:cubicBezTo>
                    <a:pt x="127" y="400"/>
                    <a:pt x="126" y="411"/>
                    <a:pt x="119" y="418"/>
                  </a:cubicBezTo>
                  <a:cubicBezTo>
                    <a:pt x="114" y="423"/>
                    <a:pt x="110" y="428"/>
                    <a:pt x="105" y="431"/>
                  </a:cubicBezTo>
                  <a:cubicBezTo>
                    <a:pt x="100" y="434"/>
                    <a:pt x="93" y="437"/>
                    <a:pt x="87" y="437"/>
                  </a:cubicBezTo>
                  <a:cubicBezTo>
                    <a:pt x="78" y="436"/>
                    <a:pt x="68" y="434"/>
                    <a:pt x="59" y="431"/>
                  </a:cubicBezTo>
                  <a:cubicBezTo>
                    <a:pt x="48" y="428"/>
                    <a:pt x="40" y="421"/>
                    <a:pt x="33" y="412"/>
                  </a:cubicBezTo>
                  <a:cubicBezTo>
                    <a:pt x="9" y="381"/>
                    <a:pt x="4" y="344"/>
                    <a:pt x="1" y="308"/>
                  </a:cubicBezTo>
                  <a:cubicBezTo>
                    <a:pt x="0" y="303"/>
                    <a:pt x="1" y="298"/>
                    <a:pt x="3" y="294"/>
                  </a:cubicBezTo>
                  <a:cubicBezTo>
                    <a:pt x="11" y="263"/>
                    <a:pt x="17" y="231"/>
                    <a:pt x="35" y="204"/>
                  </a:cubicBezTo>
                  <a:cubicBezTo>
                    <a:pt x="36" y="203"/>
                    <a:pt x="37" y="201"/>
                    <a:pt x="37" y="200"/>
                  </a:cubicBezTo>
                  <a:cubicBezTo>
                    <a:pt x="42" y="174"/>
                    <a:pt x="61" y="163"/>
                    <a:pt x="81" y="153"/>
                  </a:cubicBezTo>
                  <a:cubicBezTo>
                    <a:pt x="103" y="143"/>
                    <a:pt x="125" y="132"/>
                    <a:pt x="147" y="124"/>
                  </a:cubicBezTo>
                  <a:cubicBezTo>
                    <a:pt x="171" y="116"/>
                    <a:pt x="196" y="109"/>
                    <a:pt x="221" y="105"/>
                  </a:cubicBezTo>
                  <a:cubicBezTo>
                    <a:pt x="248" y="101"/>
                    <a:pt x="276" y="102"/>
                    <a:pt x="303" y="107"/>
                  </a:cubicBezTo>
                  <a:cubicBezTo>
                    <a:pt x="313" y="109"/>
                    <a:pt x="324" y="113"/>
                    <a:pt x="334" y="118"/>
                  </a:cubicBezTo>
                  <a:cubicBezTo>
                    <a:pt x="344" y="122"/>
                    <a:pt x="354" y="129"/>
                    <a:pt x="363" y="134"/>
                  </a:cubicBezTo>
                  <a:cubicBezTo>
                    <a:pt x="389" y="149"/>
                    <a:pt x="416" y="157"/>
                    <a:pt x="445" y="159"/>
                  </a:cubicBezTo>
                  <a:cubicBezTo>
                    <a:pt x="505" y="162"/>
                    <a:pt x="560" y="149"/>
                    <a:pt x="609" y="114"/>
                  </a:cubicBezTo>
                  <a:cubicBezTo>
                    <a:pt x="612" y="111"/>
                    <a:pt x="616" y="108"/>
                    <a:pt x="620" y="105"/>
                  </a:cubicBezTo>
                  <a:cubicBezTo>
                    <a:pt x="628" y="97"/>
                    <a:pt x="633" y="87"/>
                    <a:pt x="632" y="75"/>
                  </a:cubicBezTo>
                  <a:cubicBezTo>
                    <a:pt x="631" y="65"/>
                    <a:pt x="629" y="56"/>
                    <a:pt x="629" y="46"/>
                  </a:cubicBezTo>
                  <a:cubicBezTo>
                    <a:pt x="629" y="37"/>
                    <a:pt x="630" y="27"/>
                    <a:pt x="633" y="18"/>
                  </a:cubicBezTo>
                  <a:cubicBezTo>
                    <a:pt x="635" y="10"/>
                    <a:pt x="640" y="3"/>
                    <a:pt x="648" y="2"/>
                  </a:cubicBezTo>
                  <a:cubicBezTo>
                    <a:pt x="660" y="0"/>
                    <a:pt x="671" y="2"/>
                    <a:pt x="678" y="12"/>
                  </a:cubicBezTo>
                  <a:cubicBezTo>
                    <a:pt x="680" y="14"/>
                    <a:pt x="682" y="17"/>
                    <a:pt x="683" y="20"/>
                  </a:cubicBezTo>
                  <a:cubicBezTo>
                    <a:pt x="690" y="36"/>
                    <a:pt x="697" y="52"/>
                    <a:pt x="706" y="68"/>
                  </a:cubicBezTo>
                  <a:cubicBezTo>
                    <a:pt x="711" y="77"/>
                    <a:pt x="713" y="89"/>
                    <a:pt x="716" y="100"/>
                  </a:cubicBezTo>
                  <a:cubicBezTo>
                    <a:pt x="719" y="111"/>
                    <a:pt x="718" y="122"/>
                    <a:pt x="712" y="132"/>
                  </a:cubicBezTo>
                  <a:cubicBezTo>
                    <a:pt x="709" y="139"/>
                    <a:pt x="704" y="146"/>
                    <a:pt x="701" y="154"/>
                  </a:cubicBezTo>
                  <a:cubicBezTo>
                    <a:pt x="692" y="179"/>
                    <a:pt x="673" y="195"/>
                    <a:pt x="650" y="209"/>
                  </a:cubicBezTo>
                  <a:cubicBezTo>
                    <a:pt x="635" y="218"/>
                    <a:pt x="620" y="226"/>
                    <a:pt x="604" y="234"/>
                  </a:cubicBezTo>
                  <a:cubicBezTo>
                    <a:pt x="585" y="243"/>
                    <a:pt x="565" y="249"/>
                    <a:pt x="544" y="252"/>
                  </a:cubicBezTo>
                  <a:cubicBezTo>
                    <a:pt x="525" y="254"/>
                    <a:pt x="506" y="256"/>
                    <a:pt x="487" y="258"/>
                  </a:cubicBezTo>
                  <a:cubicBezTo>
                    <a:pt x="479" y="259"/>
                    <a:pt x="471" y="259"/>
                    <a:pt x="464" y="258"/>
                  </a:cubicBezTo>
                  <a:cubicBezTo>
                    <a:pt x="449" y="257"/>
                    <a:pt x="435" y="253"/>
                    <a:pt x="421" y="252"/>
                  </a:cubicBezTo>
                  <a:cubicBezTo>
                    <a:pt x="398" y="251"/>
                    <a:pt x="377" y="245"/>
                    <a:pt x="356" y="235"/>
                  </a:cubicBezTo>
                  <a:cubicBezTo>
                    <a:pt x="332" y="224"/>
                    <a:pt x="306" y="215"/>
                    <a:pt x="288" y="1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9" name="Freeform 177"/>
            <p:cNvSpPr>
              <a:spLocks/>
            </p:cNvSpPr>
            <p:nvPr/>
          </p:nvSpPr>
          <p:spPr bwMode="auto">
            <a:xfrm>
              <a:off x="4533900" y="5205413"/>
              <a:ext cx="290513" cy="90488"/>
            </a:xfrm>
            <a:custGeom>
              <a:avLst/>
              <a:gdLst>
                <a:gd name="T0" fmla="*/ 208 w 475"/>
                <a:gd name="T1" fmla="*/ 147 h 148"/>
                <a:gd name="T2" fmla="*/ 208 w 475"/>
                <a:gd name="T3" fmla="*/ 147 h 148"/>
                <a:gd name="T4" fmla="*/ 110 w 475"/>
                <a:gd name="T5" fmla="*/ 124 h 148"/>
                <a:gd name="T6" fmla="*/ 26 w 475"/>
                <a:gd name="T7" fmla="*/ 67 h 148"/>
                <a:gd name="T8" fmla="*/ 5 w 475"/>
                <a:gd name="T9" fmla="*/ 41 h 148"/>
                <a:gd name="T10" fmla="*/ 2 w 475"/>
                <a:gd name="T11" fmla="*/ 23 h 148"/>
                <a:gd name="T12" fmla="*/ 21 w 475"/>
                <a:gd name="T13" fmla="*/ 7 h 148"/>
                <a:gd name="T14" fmla="*/ 72 w 475"/>
                <a:gd name="T15" fmla="*/ 21 h 148"/>
                <a:gd name="T16" fmla="*/ 131 w 475"/>
                <a:gd name="T17" fmla="*/ 41 h 148"/>
                <a:gd name="T18" fmla="*/ 249 w 475"/>
                <a:gd name="T19" fmla="*/ 53 h 148"/>
                <a:gd name="T20" fmla="*/ 330 w 475"/>
                <a:gd name="T21" fmla="*/ 41 h 148"/>
                <a:gd name="T22" fmla="*/ 395 w 475"/>
                <a:gd name="T23" fmla="*/ 13 h 148"/>
                <a:gd name="T24" fmla="*/ 422 w 475"/>
                <a:gd name="T25" fmla="*/ 2 h 148"/>
                <a:gd name="T26" fmla="*/ 456 w 475"/>
                <a:gd name="T27" fmla="*/ 15 h 148"/>
                <a:gd name="T28" fmla="*/ 461 w 475"/>
                <a:gd name="T29" fmla="*/ 23 h 148"/>
                <a:gd name="T30" fmla="*/ 457 w 475"/>
                <a:gd name="T31" fmla="*/ 74 h 148"/>
                <a:gd name="T32" fmla="*/ 437 w 475"/>
                <a:gd name="T33" fmla="*/ 94 h 148"/>
                <a:gd name="T34" fmla="*/ 400 w 475"/>
                <a:gd name="T35" fmla="*/ 116 h 148"/>
                <a:gd name="T36" fmla="*/ 312 w 475"/>
                <a:gd name="T37" fmla="*/ 140 h 148"/>
                <a:gd name="T38" fmla="*/ 284 w 475"/>
                <a:gd name="T39" fmla="*/ 143 h 148"/>
                <a:gd name="T40" fmla="*/ 231 w 475"/>
                <a:gd name="T41" fmla="*/ 147 h 148"/>
                <a:gd name="T42" fmla="*/ 208 w 475"/>
                <a:gd name="T43"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5" h="148">
                  <a:moveTo>
                    <a:pt x="208" y="147"/>
                  </a:moveTo>
                  <a:lnTo>
                    <a:pt x="208" y="147"/>
                  </a:lnTo>
                  <a:cubicBezTo>
                    <a:pt x="173" y="147"/>
                    <a:pt x="142" y="134"/>
                    <a:pt x="110" y="124"/>
                  </a:cubicBezTo>
                  <a:cubicBezTo>
                    <a:pt x="48" y="105"/>
                    <a:pt x="67" y="117"/>
                    <a:pt x="26" y="67"/>
                  </a:cubicBezTo>
                  <a:cubicBezTo>
                    <a:pt x="19" y="58"/>
                    <a:pt x="11" y="50"/>
                    <a:pt x="5" y="41"/>
                  </a:cubicBezTo>
                  <a:cubicBezTo>
                    <a:pt x="1" y="36"/>
                    <a:pt x="0" y="29"/>
                    <a:pt x="2" y="23"/>
                  </a:cubicBezTo>
                  <a:cubicBezTo>
                    <a:pt x="5" y="10"/>
                    <a:pt x="11" y="6"/>
                    <a:pt x="21" y="7"/>
                  </a:cubicBezTo>
                  <a:cubicBezTo>
                    <a:pt x="39" y="9"/>
                    <a:pt x="56" y="12"/>
                    <a:pt x="72" y="21"/>
                  </a:cubicBezTo>
                  <a:cubicBezTo>
                    <a:pt x="90" y="32"/>
                    <a:pt x="111" y="36"/>
                    <a:pt x="131" y="41"/>
                  </a:cubicBezTo>
                  <a:cubicBezTo>
                    <a:pt x="170" y="50"/>
                    <a:pt x="209" y="59"/>
                    <a:pt x="249" y="53"/>
                  </a:cubicBezTo>
                  <a:cubicBezTo>
                    <a:pt x="276" y="50"/>
                    <a:pt x="303" y="47"/>
                    <a:pt x="330" y="41"/>
                  </a:cubicBezTo>
                  <a:cubicBezTo>
                    <a:pt x="353" y="36"/>
                    <a:pt x="376" y="29"/>
                    <a:pt x="395" y="13"/>
                  </a:cubicBezTo>
                  <a:cubicBezTo>
                    <a:pt x="403" y="7"/>
                    <a:pt x="412" y="4"/>
                    <a:pt x="422" y="2"/>
                  </a:cubicBezTo>
                  <a:cubicBezTo>
                    <a:pt x="435" y="0"/>
                    <a:pt x="447" y="4"/>
                    <a:pt x="456" y="15"/>
                  </a:cubicBezTo>
                  <a:cubicBezTo>
                    <a:pt x="458" y="17"/>
                    <a:pt x="459" y="20"/>
                    <a:pt x="461" y="23"/>
                  </a:cubicBezTo>
                  <a:cubicBezTo>
                    <a:pt x="475" y="46"/>
                    <a:pt x="474" y="56"/>
                    <a:pt x="457" y="74"/>
                  </a:cubicBezTo>
                  <a:cubicBezTo>
                    <a:pt x="450" y="81"/>
                    <a:pt x="443" y="87"/>
                    <a:pt x="437" y="94"/>
                  </a:cubicBezTo>
                  <a:cubicBezTo>
                    <a:pt x="426" y="105"/>
                    <a:pt x="414" y="111"/>
                    <a:pt x="400" y="116"/>
                  </a:cubicBezTo>
                  <a:cubicBezTo>
                    <a:pt x="371" y="126"/>
                    <a:pt x="342" y="133"/>
                    <a:pt x="312" y="140"/>
                  </a:cubicBezTo>
                  <a:cubicBezTo>
                    <a:pt x="303" y="142"/>
                    <a:pt x="293" y="143"/>
                    <a:pt x="284" y="143"/>
                  </a:cubicBezTo>
                  <a:cubicBezTo>
                    <a:pt x="266" y="142"/>
                    <a:pt x="249" y="144"/>
                    <a:pt x="231" y="147"/>
                  </a:cubicBezTo>
                  <a:cubicBezTo>
                    <a:pt x="224" y="148"/>
                    <a:pt x="215" y="147"/>
                    <a:pt x="208" y="1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0" name="Freeform 178"/>
            <p:cNvSpPr>
              <a:spLocks/>
            </p:cNvSpPr>
            <p:nvPr/>
          </p:nvSpPr>
          <p:spPr bwMode="auto">
            <a:xfrm>
              <a:off x="4519613" y="5332413"/>
              <a:ext cx="74613" cy="176213"/>
            </a:xfrm>
            <a:custGeom>
              <a:avLst/>
              <a:gdLst>
                <a:gd name="T0" fmla="*/ 2 w 123"/>
                <a:gd name="T1" fmla="*/ 74 h 289"/>
                <a:gd name="T2" fmla="*/ 2 w 123"/>
                <a:gd name="T3" fmla="*/ 74 h 289"/>
                <a:gd name="T4" fmla="*/ 11 w 123"/>
                <a:gd name="T5" fmla="*/ 26 h 289"/>
                <a:gd name="T6" fmla="*/ 65 w 123"/>
                <a:gd name="T7" fmla="*/ 15 h 289"/>
                <a:gd name="T8" fmla="*/ 108 w 123"/>
                <a:gd name="T9" fmla="*/ 92 h 289"/>
                <a:gd name="T10" fmla="*/ 113 w 123"/>
                <a:gd name="T11" fmla="*/ 125 h 289"/>
                <a:gd name="T12" fmla="*/ 115 w 123"/>
                <a:gd name="T13" fmla="*/ 139 h 289"/>
                <a:gd name="T14" fmla="*/ 123 w 123"/>
                <a:gd name="T15" fmla="*/ 239 h 289"/>
                <a:gd name="T16" fmla="*/ 117 w 123"/>
                <a:gd name="T17" fmla="*/ 257 h 289"/>
                <a:gd name="T18" fmla="*/ 104 w 123"/>
                <a:gd name="T19" fmla="*/ 271 h 289"/>
                <a:gd name="T20" fmla="*/ 44 w 123"/>
                <a:gd name="T21" fmla="*/ 270 h 289"/>
                <a:gd name="T22" fmla="*/ 19 w 123"/>
                <a:gd name="T23" fmla="*/ 225 h 289"/>
                <a:gd name="T24" fmla="*/ 9 w 123"/>
                <a:gd name="T25" fmla="*/ 134 h 289"/>
                <a:gd name="T26" fmla="*/ 6 w 123"/>
                <a:gd name="T27" fmla="*/ 106 h 289"/>
                <a:gd name="T28" fmla="*/ 2 w 123"/>
                <a:gd name="T29" fmla="*/ 7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289">
                  <a:moveTo>
                    <a:pt x="2" y="74"/>
                  </a:moveTo>
                  <a:lnTo>
                    <a:pt x="2" y="74"/>
                  </a:lnTo>
                  <a:cubicBezTo>
                    <a:pt x="0" y="49"/>
                    <a:pt x="4" y="37"/>
                    <a:pt x="11" y="26"/>
                  </a:cubicBezTo>
                  <a:cubicBezTo>
                    <a:pt x="24" y="6"/>
                    <a:pt x="46" y="0"/>
                    <a:pt x="65" y="15"/>
                  </a:cubicBezTo>
                  <a:cubicBezTo>
                    <a:pt x="89" y="35"/>
                    <a:pt x="107" y="59"/>
                    <a:pt x="108" y="92"/>
                  </a:cubicBezTo>
                  <a:cubicBezTo>
                    <a:pt x="108" y="103"/>
                    <a:pt x="111" y="114"/>
                    <a:pt x="113" y="125"/>
                  </a:cubicBezTo>
                  <a:cubicBezTo>
                    <a:pt x="114" y="130"/>
                    <a:pt x="115" y="135"/>
                    <a:pt x="115" y="139"/>
                  </a:cubicBezTo>
                  <a:cubicBezTo>
                    <a:pt x="112" y="173"/>
                    <a:pt x="122" y="206"/>
                    <a:pt x="123" y="239"/>
                  </a:cubicBezTo>
                  <a:cubicBezTo>
                    <a:pt x="123" y="245"/>
                    <a:pt x="120" y="252"/>
                    <a:pt x="117" y="257"/>
                  </a:cubicBezTo>
                  <a:cubicBezTo>
                    <a:pt x="114" y="263"/>
                    <a:pt x="109" y="267"/>
                    <a:pt x="104" y="271"/>
                  </a:cubicBezTo>
                  <a:cubicBezTo>
                    <a:pt x="84" y="289"/>
                    <a:pt x="64" y="287"/>
                    <a:pt x="44" y="270"/>
                  </a:cubicBezTo>
                  <a:cubicBezTo>
                    <a:pt x="30" y="258"/>
                    <a:pt x="20" y="243"/>
                    <a:pt x="19" y="225"/>
                  </a:cubicBezTo>
                  <a:cubicBezTo>
                    <a:pt x="15" y="195"/>
                    <a:pt x="12" y="164"/>
                    <a:pt x="9" y="134"/>
                  </a:cubicBezTo>
                  <a:cubicBezTo>
                    <a:pt x="8" y="125"/>
                    <a:pt x="7" y="115"/>
                    <a:pt x="6" y="106"/>
                  </a:cubicBezTo>
                  <a:cubicBezTo>
                    <a:pt x="4" y="91"/>
                    <a:pt x="3" y="77"/>
                    <a:pt x="2" y="7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1" name="Freeform 179"/>
            <p:cNvSpPr>
              <a:spLocks/>
            </p:cNvSpPr>
            <p:nvPr/>
          </p:nvSpPr>
          <p:spPr bwMode="auto">
            <a:xfrm>
              <a:off x="4433888" y="5340350"/>
              <a:ext cx="69850" cy="163513"/>
            </a:xfrm>
            <a:custGeom>
              <a:avLst/>
              <a:gdLst>
                <a:gd name="T0" fmla="*/ 108 w 114"/>
                <a:gd name="T1" fmla="*/ 103 h 267"/>
                <a:gd name="T2" fmla="*/ 108 w 114"/>
                <a:gd name="T3" fmla="*/ 103 h 267"/>
                <a:gd name="T4" fmla="*/ 109 w 114"/>
                <a:gd name="T5" fmla="*/ 124 h 267"/>
                <a:gd name="T6" fmla="*/ 114 w 114"/>
                <a:gd name="T7" fmla="*/ 181 h 267"/>
                <a:gd name="T8" fmla="*/ 111 w 114"/>
                <a:gd name="T9" fmla="*/ 224 h 267"/>
                <a:gd name="T10" fmla="*/ 66 w 114"/>
                <a:gd name="T11" fmla="*/ 266 h 267"/>
                <a:gd name="T12" fmla="*/ 52 w 114"/>
                <a:gd name="T13" fmla="*/ 264 h 267"/>
                <a:gd name="T14" fmla="*/ 9 w 114"/>
                <a:gd name="T15" fmla="*/ 205 h 267"/>
                <a:gd name="T16" fmla="*/ 1 w 114"/>
                <a:gd name="T17" fmla="*/ 95 h 267"/>
                <a:gd name="T18" fmla="*/ 4 w 114"/>
                <a:gd name="T19" fmla="*/ 47 h 267"/>
                <a:gd name="T20" fmla="*/ 19 w 114"/>
                <a:gd name="T21" fmla="*/ 12 h 267"/>
                <a:gd name="T22" fmla="*/ 45 w 114"/>
                <a:gd name="T23" fmla="*/ 2 h 267"/>
                <a:gd name="T24" fmla="*/ 111 w 114"/>
                <a:gd name="T25" fmla="*/ 71 h 267"/>
                <a:gd name="T26" fmla="*/ 111 w 114"/>
                <a:gd name="T27" fmla="*/ 86 h 267"/>
                <a:gd name="T28" fmla="*/ 108 w 114"/>
                <a:gd name="T29" fmla="*/ 10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267">
                  <a:moveTo>
                    <a:pt x="108" y="103"/>
                  </a:moveTo>
                  <a:lnTo>
                    <a:pt x="108" y="103"/>
                  </a:lnTo>
                  <a:cubicBezTo>
                    <a:pt x="108" y="108"/>
                    <a:pt x="108" y="116"/>
                    <a:pt x="109" y="124"/>
                  </a:cubicBezTo>
                  <a:cubicBezTo>
                    <a:pt x="111" y="143"/>
                    <a:pt x="113" y="162"/>
                    <a:pt x="114" y="181"/>
                  </a:cubicBezTo>
                  <a:cubicBezTo>
                    <a:pt x="114" y="195"/>
                    <a:pt x="114" y="210"/>
                    <a:pt x="111" y="224"/>
                  </a:cubicBezTo>
                  <a:cubicBezTo>
                    <a:pt x="107" y="249"/>
                    <a:pt x="92" y="262"/>
                    <a:pt x="66" y="266"/>
                  </a:cubicBezTo>
                  <a:cubicBezTo>
                    <a:pt x="61" y="267"/>
                    <a:pt x="56" y="266"/>
                    <a:pt x="52" y="264"/>
                  </a:cubicBezTo>
                  <a:cubicBezTo>
                    <a:pt x="28" y="251"/>
                    <a:pt x="11" y="233"/>
                    <a:pt x="9" y="205"/>
                  </a:cubicBezTo>
                  <a:cubicBezTo>
                    <a:pt x="6" y="168"/>
                    <a:pt x="3" y="132"/>
                    <a:pt x="1" y="95"/>
                  </a:cubicBezTo>
                  <a:cubicBezTo>
                    <a:pt x="0" y="79"/>
                    <a:pt x="2" y="63"/>
                    <a:pt x="4" y="47"/>
                  </a:cubicBezTo>
                  <a:cubicBezTo>
                    <a:pt x="5" y="34"/>
                    <a:pt x="12" y="23"/>
                    <a:pt x="19" y="12"/>
                  </a:cubicBezTo>
                  <a:cubicBezTo>
                    <a:pt x="24" y="6"/>
                    <a:pt x="37" y="0"/>
                    <a:pt x="45" y="2"/>
                  </a:cubicBezTo>
                  <a:cubicBezTo>
                    <a:pt x="81" y="11"/>
                    <a:pt x="100" y="37"/>
                    <a:pt x="111" y="71"/>
                  </a:cubicBezTo>
                  <a:cubicBezTo>
                    <a:pt x="112" y="76"/>
                    <a:pt x="111" y="81"/>
                    <a:pt x="111" y="86"/>
                  </a:cubicBezTo>
                  <a:cubicBezTo>
                    <a:pt x="111" y="90"/>
                    <a:pt x="109" y="95"/>
                    <a:pt x="108" y="10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72" name="Group 1271"/>
          <p:cNvGrpSpPr/>
          <p:nvPr userDrawn="1"/>
        </p:nvGrpSpPr>
        <p:grpSpPr>
          <a:xfrm>
            <a:off x="3931333" y="4487897"/>
            <a:ext cx="585788" cy="627063"/>
            <a:chOff x="5146675" y="5040313"/>
            <a:chExt cx="585788" cy="627063"/>
          </a:xfrm>
          <a:solidFill>
            <a:schemeClr val="bg2"/>
          </a:solidFill>
        </p:grpSpPr>
        <p:sp>
          <p:nvSpPr>
            <p:cNvPr id="1273" name="Freeform 180"/>
            <p:cNvSpPr>
              <a:spLocks noEditPoints="1"/>
            </p:cNvSpPr>
            <p:nvPr/>
          </p:nvSpPr>
          <p:spPr bwMode="auto">
            <a:xfrm>
              <a:off x="5268913" y="5084763"/>
              <a:ext cx="463550" cy="582613"/>
            </a:xfrm>
            <a:custGeom>
              <a:avLst/>
              <a:gdLst>
                <a:gd name="T0" fmla="*/ 301 w 759"/>
                <a:gd name="T1" fmla="*/ 607 h 952"/>
                <a:gd name="T2" fmla="*/ 171 w 759"/>
                <a:gd name="T3" fmla="*/ 821 h 952"/>
                <a:gd name="T4" fmla="*/ 107 w 759"/>
                <a:gd name="T5" fmla="*/ 916 h 952"/>
                <a:gd name="T6" fmla="*/ 44 w 759"/>
                <a:gd name="T7" fmla="*/ 945 h 952"/>
                <a:gd name="T8" fmla="*/ 12 w 759"/>
                <a:gd name="T9" fmla="*/ 850 h 952"/>
                <a:gd name="T10" fmla="*/ 153 w 759"/>
                <a:gd name="T11" fmla="*/ 626 h 952"/>
                <a:gd name="T12" fmla="*/ 99 w 759"/>
                <a:gd name="T13" fmla="*/ 549 h 952"/>
                <a:gd name="T14" fmla="*/ 91 w 759"/>
                <a:gd name="T15" fmla="*/ 386 h 952"/>
                <a:gd name="T16" fmla="*/ 124 w 759"/>
                <a:gd name="T17" fmla="*/ 324 h 952"/>
                <a:gd name="T18" fmla="*/ 217 w 759"/>
                <a:gd name="T19" fmla="*/ 304 h 952"/>
                <a:gd name="T20" fmla="*/ 359 w 759"/>
                <a:gd name="T21" fmla="*/ 280 h 952"/>
                <a:gd name="T22" fmla="*/ 556 w 759"/>
                <a:gd name="T23" fmla="*/ 13 h 952"/>
                <a:gd name="T24" fmla="*/ 616 w 759"/>
                <a:gd name="T25" fmla="*/ 21 h 952"/>
                <a:gd name="T26" fmla="*/ 607 w 759"/>
                <a:gd name="T27" fmla="*/ 125 h 952"/>
                <a:gd name="T28" fmla="*/ 496 w 759"/>
                <a:gd name="T29" fmla="*/ 276 h 952"/>
                <a:gd name="T30" fmla="*/ 521 w 759"/>
                <a:gd name="T31" fmla="*/ 288 h 952"/>
                <a:gd name="T32" fmla="*/ 699 w 759"/>
                <a:gd name="T33" fmla="*/ 279 h 952"/>
                <a:gd name="T34" fmla="*/ 745 w 759"/>
                <a:gd name="T35" fmla="*/ 314 h 952"/>
                <a:gd name="T36" fmla="*/ 755 w 759"/>
                <a:gd name="T37" fmla="*/ 400 h 952"/>
                <a:gd name="T38" fmla="*/ 758 w 759"/>
                <a:gd name="T39" fmla="*/ 539 h 952"/>
                <a:gd name="T40" fmla="*/ 736 w 759"/>
                <a:gd name="T41" fmla="*/ 583 h 952"/>
                <a:gd name="T42" fmla="*/ 526 w 759"/>
                <a:gd name="T43" fmla="*/ 595 h 952"/>
                <a:gd name="T44" fmla="*/ 421 w 759"/>
                <a:gd name="T45" fmla="*/ 598 h 952"/>
                <a:gd name="T46" fmla="*/ 301 w 759"/>
                <a:gd name="T47" fmla="*/ 607 h 952"/>
                <a:gd name="T48" fmla="*/ 432 w 759"/>
                <a:gd name="T49" fmla="*/ 385 h 952"/>
                <a:gd name="T50" fmla="*/ 370 w 759"/>
                <a:gd name="T51" fmla="*/ 489 h 952"/>
                <a:gd name="T52" fmla="*/ 453 w 759"/>
                <a:gd name="T53" fmla="*/ 500 h 952"/>
                <a:gd name="T54" fmla="*/ 645 w 759"/>
                <a:gd name="T55" fmla="*/ 487 h 952"/>
                <a:gd name="T56" fmla="*/ 659 w 759"/>
                <a:gd name="T57" fmla="*/ 465 h 952"/>
                <a:gd name="T58" fmla="*/ 645 w 759"/>
                <a:gd name="T59" fmla="*/ 374 h 952"/>
                <a:gd name="T60" fmla="*/ 516 w 759"/>
                <a:gd name="T61" fmla="*/ 374 h 952"/>
                <a:gd name="T62" fmla="*/ 464 w 759"/>
                <a:gd name="T63" fmla="*/ 381 h 952"/>
                <a:gd name="T64" fmla="*/ 187 w 759"/>
                <a:gd name="T65" fmla="*/ 407 h 952"/>
                <a:gd name="T66" fmla="*/ 189 w 759"/>
                <a:gd name="T67" fmla="*/ 446 h 952"/>
                <a:gd name="T68" fmla="*/ 202 w 759"/>
                <a:gd name="T69" fmla="*/ 509 h 952"/>
                <a:gd name="T70" fmla="*/ 227 w 759"/>
                <a:gd name="T71" fmla="*/ 499 h 952"/>
                <a:gd name="T72" fmla="*/ 281 w 759"/>
                <a:gd name="T73" fmla="*/ 409 h 952"/>
                <a:gd name="T74" fmla="*/ 197 w 759"/>
                <a:gd name="T75" fmla="*/ 398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9" h="952">
                  <a:moveTo>
                    <a:pt x="301" y="607"/>
                  </a:moveTo>
                  <a:lnTo>
                    <a:pt x="301" y="607"/>
                  </a:lnTo>
                  <a:cubicBezTo>
                    <a:pt x="278" y="643"/>
                    <a:pt x="256" y="678"/>
                    <a:pt x="234" y="713"/>
                  </a:cubicBezTo>
                  <a:cubicBezTo>
                    <a:pt x="211" y="748"/>
                    <a:pt x="189" y="783"/>
                    <a:pt x="171" y="821"/>
                  </a:cubicBezTo>
                  <a:cubicBezTo>
                    <a:pt x="168" y="826"/>
                    <a:pt x="165" y="832"/>
                    <a:pt x="161" y="837"/>
                  </a:cubicBezTo>
                  <a:cubicBezTo>
                    <a:pt x="139" y="861"/>
                    <a:pt x="122" y="888"/>
                    <a:pt x="107" y="916"/>
                  </a:cubicBezTo>
                  <a:cubicBezTo>
                    <a:pt x="98" y="931"/>
                    <a:pt x="86" y="940"/>
                    <a:pt x="71" y="948"/>
                  </a:cubicBezTo>
                  <a:cubicBezTo>
                    <a:pt x="62" y="952"/>
                    <a:pt x="52" y="951"/>
                    <a:pt x="44" y="945"/>
                  </a:cubicBezTo>
                  <a:cubicBezTo>
                    <a:pt x="35" y="938"/>
                    <a:pt x="27" y="930"/>
                    <a:pt x="20" y="922"/>
                  </a:cubicBezTo>
                  <a:cubicBezTo>
                    <a:pt x="0" y="900"/>
                    <a:pt x="0" y="875"/>
                    <a:pt x="12" y="850"/>
                  </a:cubicBezTo>
                  <a:cubicBezTo>
                    <a:pt x="22" y="830"/>
                    <a:pt x="33" y="810"/>
                    <a:pt x="46" y="792"/>
                  </a:cubicBezTo>
                  <a:cubicBezTo>
                    <a:pt x="85" y="739"/>
                    <a:pt x="117" y="681"/>
                    <a:pt x="153" y="626"/>
                  </a:cubicBezTo>
                  <a:cubicBezTo>
                    <a:pt x="160" y="616"/>
                    <a:pt x="158" y="609"/>
                    <a:pt x="144" y="605"/>
                  </a:cubicBezTo>
                  <a:cubicBezTo>
                    <a:pt x="116" y="597"/>
                    <a:pt x="103" y="576"/>
                    <a:pt x="99" y="549"/>
                  </a:cubicBezTo>
                  <a:cubicBezTo>
                    <a:pt x="97" y="531"/>
                    <a:pt x="95" y="514"/>
                    <a:pt x="95" y="496"/>
                  </a:cubicBezTo>
                  <a:cubicBezTo>
                    <a:pt x="95" y="459"/>
                    <a:pt x="95" y="422"/>
                    <a:pt x="91" y="386"/>
                  </a:cubicBezTo>
                  <a:cubicBezTo>
                    <a:pt x="89" y="371"/>
                    <a:pt x="91" y="357"/>
                    <a:pt x="99" y="344"/>
                  </a:cubicBezTo>
                  <a:cubicBezTo>
                    <a:pt x="105" y="334"/>
                    <a:pt x="112" y="327"/>
                    <a:pt x="124" y="324"/>
                  </a:cubicBezTo>
                  <a:cubicBezTo>
                    <a:pt x="137" y="321"/>
                    <a:pt x="147" y="312"/>
                    <a:pt x="160" y="310"/>
                  </a:cubicBezTo>
                  <a:cubicBezTo>
                    <a:pt x="178" y="306"/>
                    <a:pt x="198" y="306"/>
                    <a:pt x="217" y="304"/>
                  </a:cubicBezTo>
                  <a:cubicBezTo>
                    <a:pt x="260" y="301"/>
                    <a:pt x="303" y="298"/>
                    <a:pt x="346" y="295"/>
                  </a:cubicBezTo>
                  <a:cubicBezTo>
                    <a:pt x="351" y="289"/>
                    <a:pt x="356" y="285"/>
                    <a:pt x="359" y="280"/>
                  </a:cubicBezTo>
                  <a:cubicBezTo>
                    <a:pt x="411" y="193"/>
                    <a:pt x="471" y="112"/>
                    <a:pt x="537" y="35"/>
                  </a:cubicBezTo>
                  <a:cubicBezTo>
                    <a:pt x="543" y="27"/>
                    <a:pt x="549" y="20"/>
                    <a:pt x="556" y="13"/>
                  </a:cubicBezTo>
                  <a:cubicBezTo>
                    <a:pt x="569" y="1"/>
                    <a:pt x="585" y="0"/>
                    <a:pt x="600" y="10"/>
                  </a:cubicBezTo>
                  <a:cubicBezTo>
                    <a:pt x="606" y="13"/>
                    <a:pt x="612" y="16"/>
                    <a:pt x="616" y="21"/>
                  </a:cubicBezTo>
                  <a:cubicBezTo>
                    <a:pt x="625" y="30"/>
                    <a:pt x="631" y="41"/>
                    <a:pt x="632" y="54"/>
                  </a:cubicBezTo>
                  <a:cubicBezTo>
                    <a:pt x="635" y="82"/>
                    <a:pt x="625" y="106"/>
                    <a:pt x="607" y="125"/>
                  </a:cubicBezTo>
                  <a:cubicBezTo>
                    <a:pt x="587" y="146"/>
                    <a:pt x="573" y="171"/>
                    <a:pt x="553" y="192"/>
                  </a:cubicBezTo>
                  <a:cubicBezTo>
                    <a:pt x="531" y="218"/>
                    <a:pt x="512" y="245"/>
                    <a:pt x="496" y="276"/>
                  </a:cubicBezTo>
                  <a:cubicBezTo>
                    <a:pt x="495" y="279"/>
                    <a:pt x="498" y="286"/>
                    <a:pt x="502" y="287"/>
                  </a:cubicBezTo>
                  <a:cubicBezTo>
                    <a:pt x="508" y="287"/>
                    <a:pt x="515" y="288"/>
                    <a:pt x="521" y="288"/>
                  </a:cubicBezTo>
                  <a:cubicBezTo>
                    <a:pt x="569" y="287"/>
                    <a:pt x="617" y="289"/>
                    <a:pt x="665" y="280"/>
                  </a:cubicBezTo>
                  <a:cubicBezTo>
                    <a:pt x="676" y="278"/>
                    <a:pt x="687" y="279"/>
                    <a:pt x="699" y="279"/>
                  </a:cubicBezTo>
                  <a:cubicBezTo>
                    <a:pt x="709" y="279"/>
                    <a:pt x="717" y="283"/>
                    <a:pt x="725" y="288"/>
                  </a:cubicBezTo>
                  <a:cubicBezTo>
                    <a:pt x="735" y="294"/>
                    <a:pt x="743" y="303"/>
                    <a:pt x="745" y="314"/>
                  </a:cubicBezTo>
                  <a:cubicBezTo>
                    <a:pt x="748" y="323"/>
                    <a:pt x="750" y="333"/>
                    <a:pt x="751" y="342"/>
                  </a:cubicBezTo>
                  <a:cubicBezTo>
                    <a:pt x="753" y="362"/>
                    <a:pt x="754" y="381"/>
                    <a:pt x="755" y="400"/>
                  </a:cubicBezTo>
                  <a:cubicBezTo>
                    <a:pt x="755" y="437"/>
                    <a:pt x="754" y="474"/>
                    <a:pt x="754" y="511"/>
                  </a:cubicBezTo>
                  <a:cubicBezTo>
                    <a:pt x="754" y="520"/>
                    <a:pt x="757" y="529"/>
                    <a:pt x="758" y="539"/>
                  </a:cubicBezTo>
                  <a:cubicBezTo>
                    <a:pt x="759" y="552"/>
                    <a:pt x="756" y="564"/>
                    <a:pt x="747" y="575"/>
                  </a:cubicBezTo>
                  <a:cubicBezTo>
                    <a:pt x="744" y="578"/>
                    <a:pt x="740" y="582"/>
                    <a:pt x="736" y="583"/>
                  </a:cubicBezTo>
                  <a:cubicBezTo>
                    <a:pt x="718" y="587"/>
                    <a:pt x="699" y="592"/>
                    <a:pt x="680" y="592"/>
                  </a:cubicBezTo>
                  <a:cubicBezTo>
                    <a:pt x="628" y="591"/>
                    <a:pt x="577" y="593"/>
                    <a:pt x="526" y="595"/>
                  </a:cubicBezTo>
                  <a:cubicBezTo>
                    <a:pt x="513" y="595"/>
                    <a:pt x="500" y="597"/>
                    <a:pt x="488" y="598"/>
                  </a:cubicBezTo>
                  <a:cubicBezTo>
                    <a:pt x="465" y="600"/>
                    <a:pt x="443" y="604"/>
                    <a:pt x="421" y="598"/>
                  </a:cubicBezTo>
                  <a:cubicBezTo>
                    <a:pt x="419" y="598"/>
                    <a:pt x="417" y="597"/>
                    <a:pt x="416" y="597"/>
                  </a:cubicBezTo>
                  <a:cubicBezTo>
                    <a:pt x="378" y="603"/>
                    <a:pt x="339" y="600"/>
                    <a:pt x="301" y="607"/>
                  </a:cubicBezTo>
                  <a:close/>
                  <a:moveTo>
                    <a:pt x="432" y="385"/>
                  </a:moveTo>
                  <a:lnTo>
                    <a:pt x="432" y="385"/>
                  </a:lnTo>
                  <a:cubicBezTo>
                    <a:pt x="420" y="404"/>
                    <a:pt x="409" y="422"/>
                    <a:pt x="396" y="438"/>
                  </a:cubicBezTo>
                  <a:cubicBezTo>
                    <a:pt x="384" y="454"/>
                    <a:pt x="377" y="471"/>
                    <a:pt x="370" y="489"/>
                  </a:cubicBezTo>
                  <a:cubicBezTo>
                    <a:pt x="369" y="492"/>
                    <a:pt x="373" y="500"/>
                    <a:pt x="376" y="500"/>
                  </a:cubicBezTo>
                  <a:cubicBezTo>
                    <a:pt x="402" y="505"/>
                    <a:pt x="427" y="502"/>
                    <a:pt x="453" y="500"/>
                  </a:cubicBezTo>
                  <a:cubicBezTo>
                    <a:pt x="510" y="496"/>
                    <a:pt x="568" y="491"/>
                    <a:pt x="626" y="490"/>
                  </a:cubicBezTo>
                  <a:cubicBezTo>
                    <a:pt x="632" y="489"/>
                    <a:pt x="638" y="488"/>
                    <a:pt x="645" y="487"/>
                  </a:cubicBezTo>
                  <a:cubicBezTo>
                    <a:pt x="650" y="487"/>
                    <a:pt x="656" y="480"/>
                    <a:pt x="657" y="474"/>
                  </a:cubicBezTo>
                  <a:cubicBezTo>
                    <a:pt x="658" y="471"/>
                    <a:pt x="659" y="468"/>
                    <a:pt x="659" y="465"/>
                  </a:cubicBezTo>
                  <a:cubicBezTo>
                    <a:pt x="658" y="438"/>
                    <a:pt x="657" y="411"/>
                    <a:pt x="655" y="383"/>
                  </a:cubicBezTo>
                  <a:cubicBezTo>
                    <a:pt x="655" y="380"/>
                    <a:pt x="651" y="375"/>
                    <a:pt x="645" y="374"/>
                  </a:cubicBezTo>
                  <a:cubicBezTo>
                    <a:pt x="644" y="374"/>
                    <a:pt x="642" y="373"/>
                    <a:pt x="641" y="373"/>
                  </a:cubicBezTo>
                  <a:cubicBezTo>
                    <a:pt x="599" y="372"/>
                    <a:pt x="557" y="380"/>
                    <a:pt x="516" y="374"/>
                  </a:cubicBezTo>
                  <a:cubicBezTo>
                    <a:pt x="513" y="374"/>
                    <a:pt x="509" y="375"/>
                    <a:pt x="506" y="376"/>
                  </a:cubicBezTo>
                  <a:cubicBezTo>
                    <a:pt x="493" y="382"/>
                    <a:pt x="478" y="381"/>
                    <a:pt x="464" y="381"/>
                  </a:cubicBezTo>
                  <a:cubicBezTo>
                    <a:pt x="453" y="382"/>
                    <a:pt x="442" y="384"/>
                    <a:pt x="432" y="385"/>
                  </a:cubicBezTo>
                  <a:close/>
                  <a:moveTo>
                    <a:pt x="187" y="407"/>
                  </a:moveTo>
                  <a:lnTo>
                    <a:pt x="187" y="407"/>
                  </a:lnTo>
                  <a:cubicBezTo>
                    <a:pt x="188" y="421"/>
                    <a:pt x="188" y="433"/>
                    <a:pt x="189" y="446"/>
                  </a:cubicBezTo>
                  <a:cubicBezTo>
                    <a:pt x="190" y="464"/>
                    <a:pt x="192" y="481"/>
                    <a:pt x="193" y="499"/>
                  </a:cubicBezTo>
                  <a:cubicBezTo>
                    <a:pt x="194" y="504"/>
                    <a:pt x="197" y="509"/>
                    <a:pt x="202" y="509"/>
                  </a:cubicBezTo>
                  <a:cubicBezTo>
                    <a:pt x="208" y="509"/>
                    <a:pt x="215" y="508"/>
                    <a:pt x="220" y="506"/>
                  </a:cubicBezTo>
                  <a:cubicBezTo>
                    <a:pt x="223" y="505"/>
                    <a:pt x="225" y="502"/>
                    <a:pt x="227" y="499"/>
                  </a:cubicBezTo>
                  <a:cubicBezTo>
                    <a:pt x="244" y="472"/>
                    <a:pt x="261" y="445"/>
                    <a:pt x="277" y="418"/>
                  </a:cubicBezTo>
                  <a:cubicBezTo>
                    <a:pt x="279" y="415"/>
                    <a:pt x="280" y="412"/>
                    <a:pt x="281" y="409"/>
                  </a:cubicBezTo>
                  <a:cubicBezTo>
                    <a:pt x="284" y="402"/>
                    <a:pt x="280" y="395"/>
                    <a:pt x="273" y="395"/>
                  </a:cubicBezTo>
                  <a:cubicBezTo>
                    <a:pt x="248" y="396"/>
                    <a:pt x="222" y="397"/>
                    <a:pt x="197" y="398"/>
                  </a:cubicBezTo>
                  <a:cubicBezTo>
                    <a:pt x="193" y="399"/>
                    <a:pt x="190" y="404"/>
                    <a:pt x="187" y="4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4" name="Freeform 181"/>
            <p:cNvSpPr>
              <a:spLocks/>
            </p:cNvSpPr>
            <p:nvPr/>
          </p:nvSpPr>
          <p:spPr bwMode="auto">
            <a:xfrm>
              <a:off x="5168900" y="5040313"/>
              <a:ext cx="363538" cy="220663"/>
            </a:xfrm>
            <a:custGeom>
              <a:avLst/>
              <a:gdLst>
                <a:gd name="T0" fmla="*/ 175 w 596"/>
                <a:gd name="T1" fmla="*/ 88 h 361"/>
                <a:gd name="T2" fmla="*/ 175 w 596"/>
                <a:gd name="T3" fmla="*/ 88 h 361"/>
                <a:gd name="T4" fmla="*/ 194 w 596"/>
                <a:gd name="T5" fmla="*/ 88 h 361"/>
                <a:gd name="T6" fmla="*/ 337 w 596"/>
                <a:gd name="T7" fmla="*/ 104 h 361"/>
                <a:gd name="T8" fmla="*/ 390 w 596"/>
                <a:gd name="T9" fmla="*/ 107 h 361"/>
                <a:gd name="T10" fmla="*/ 472 w 596"/>
                <a:gd name="T11" fmla="*/ 72 h 361"/>
                <a:gd name="T12" fmla="*/ 507 w 596"/>
                <a:gd name="T13" fmla="*/ 27 h 361"/>
                <a:gd name="T14" fmla="*/ 532 w 596"/>
                <a:gd name="T15" fmla="*/ 5 h 361"/>
                <a:gd name="T16" fmla="*/ 568 w 596"/>
                <a:gd name="T17" fmla="*/ 12 h 361"/>
                <a:gd name="T18" fmla="*/ 578 w 596"/>
                <a:gd name="T19" fmla="*/ 22 h 361"/>
                <a:gd name="T20" fmla="*/ 583 w 596"/>
                <a:gd name="T21" fmla="*/ 89 h 361"/>
                <a:gd name="T22" fmla="*/ 564 w 596"/>
                <a:gd name="T23" fmla="*/ 117 h 361"/>
                <a:gd name="T24" fmla="*/ 509 w 596"/>
                <a:gd name="T25" fmla="*/ 168 h 361"/>
                <a:gd name="T26" fmla="*/ 501 w 596"/>
                <a:gd name="T27" fmla="*/ 173 h 361"/>
                <a:gd name="T28" fmla="*/ 439 w 596"/>
                <a:gd name="T29" fmla="*/ 198 h 361"/>
                <a:gd name="T30" fmla="*/ 377 w 596"/>
                <a:gd name="T31" fmla="*/ 197 h 361"/>
                <a:gd name="T32" fmla="*/ 263 w 596"/>
                <a:gd name="T33" fmla="*/ 185 h 361"/>
                <a:gd name="T34" fmla="*/ 230 w 596"/>
                <a:gd name="T35" fmla="*/ 179 h 361"/>
                <a:gd name="T36" fmla="*/ 163 w 596"/>
                <a:gd name="T37" fmla="*/ 175 h 361"/>
                <a:gd name="T38" fmla="*/ 132 w 596"/>
                <a:gd name="T39" fmla="*/ 186 h 361"/>
                <a:gd name="T40" fmla="*/ 84 w 596"/>
                <a:gd name="T41" fmla="*/ 240 h 361"/>
                <a:gd name="T42" fmla="*/ 81 w 596"/>
                <a:gd name="T43" fmla="*/ 285 h 361"/>
                <a:gd name="T44" fmla="*/ 104 w 596"/>
                <a:gd name="T45" fmla="*/ 323 h 361"/>
                <a:gd name="T46" fmla="*/ 95 w 596"/>
                <a:gd name="T47" fmla="*/ 349 h 361"/>
                <a:gd name="T48" fmla="*/ 91 w 596"/>
                <a:gd name="T49" fmla="*/ 352 h 361"/>
                <a:gd name="T50" fmla="*/ 53 w 596"/>
                <a:gd name="T51" fmla="*/ 346 h 361"/>
                <a:gd name="T52" fmla="*/ 16 w 596"/>
                <a:gd name="T53" fmla="*/ 295 h 361"/>
                <a:gd name="T54" fmla="*/ 11 w 596"/>
                <a:gd name="T55" fmla="*/ 208 h 361"/>
                <a:gd name="T56" fmla="*/ 60 w 596"/>
                <a:gd name="T57" fmla="*/ 138 h 361"/>
                <a:gd name="T58" fmla="*/ 75 w 596"/>
                <a:gd name="T59" fmla="*/ 125 h 361"/>
                <a:gd name="T60" fmla="*/ 175 w 596"/>
                <a:gd name="T61" fmla="*/ 8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361">
                  <a:moveTo>
                    <a:pt x="175" y="88"/>
                  </a:moveTo>
                  <a:lnTo>
                    <a:pt x="175" y="88"/>
                  </a:lnTo>
                  <a:cubicBezTo>
                    <a:pt x="181" y="88"/>
                    <a:pt x="188" y="87"/>
                    <a:pt x="194" y="88"/>
                  </a:cubicBezTo>
                  <a:cubicBezTo>
                    <a:pt x="241" y="96"/>
                    <a:pt x="290" y="98"/>
                    <a:pt x="337" y="104"/>
                  </a:cubicBezTo>
                  <a:cubicBezTo>
                    <a:pt x="355" y="106"/>
                    <a:pt x="372" y="107"/>
                    <a:pt x="390" y="107"/>
                  </a:cubicBezTo>
                  <a:cubicBezTo>
                    <a:pt x="422" y="107"/>
                    <a:pt x="450" y="94"/>
                    <a:pt x="472" y="72"/>
                  </a:cubicBezTo>
                  <a:cubicBezTo>
                    <a:pt x="485" y="58"/>
                    <a:pt x="499" y="45"/>
                    <a:pt x="507" y="27"/>
                  </a:cubicBezTo>
                  <a:cubicBezTo>
                    <a:pt x="512" y="15"/>
                    <a:pt x="522" y="10"/>
                    <a:pt x="532" y="5"/>
                  </a:cubicBezTo>
                  <a:cubicBezTo>
                    <a:pt x="545" y="0"/>
                    <a:pt x="557" y="2"/>
                    <a:pt x="568" y="12"/>
                  </a:cubicBezTo>
                  <a:cubicBezTo>
                    <a:pt x="571" y="15"/>
                    <a:pt x="575" y="19"/>
                    <a:pt x="578" y="22"/>
                  </a:cubicBezTo>
                  <a:cubicBezTo>
                    <a:pt x="594" y="40"/>
                    <a:pt x="596" y="67"/>
                    <a:pt x="583" y="89"/>
                  </a:cubicBezTo>
                  <a:cubicBezTo>
                    <a:pt x="577" y="98"/>
                    <a:pt x="570" y="107"/>
                    <a:pt x="564" y="117"/>
                  </a:cubicBezTo>
                  <a:cubicBezTo>
                    <a:pt x="550" y="139"/>
                    <a:pt x="533" y="157"/>
                    <a:pt x="509" y="168"/>
                  </a:cubicBezTo>
                  <a:cubicBezTo>
                    <a:pt x="506" y="170"/>
                    <a:pt x="503" y="171"/>
                    <a:pt x="501" y="173"/>
                  </a:cubicBezTo>
                  <a:cubicBezTo>
                    <a:pt x="483" y="188"/>
                    <a:pt x="461" y="193"/>
                    <a:pt x="439" y="198"/>
                  </a:cubicBezTo>
                  <a:cubicBezTo>
                    <a:pt x="418" y="202"/>
                    <a:pt x="398" y="204"/>
                    <a:pt x="377" y="197"/>
                  </a:cubicBezTo>
                  <a:cubicBezTo>
                    <a:pt x="339" y="198"/>
                    <a:pt x="302" y="184"/>
                    <a:pt x="263" y="185"/>
                  </a:cubicBezTo>
                  <a:cubicBezTo>
                    <a:pt x="252" y="185"/>
                    <a:pt x="241" y="182"/>
                    <a:pt x="230" y="179"/>
                  </a:cubicBezTo>
                  <a:cubicBezTo>
                    <a:pt x="208" y="174"/>
                    <a:pt x="185" y="174"/>
                    <a:pt x="163" y="175"/>
                  </a:cubicBezTo>
                  <a:cubicBezTo>
                    <a:pt x="151" y="176"/>
                    <a:pt x="141" y="179"/>
                    <a:pt x="132" y="186"/>
                  </a:cubicBezTo>
                  <a:cubicBezTo>
                    <a:pt x="113" y="202"/>
                    <a:pt x="97" y="220"/>
                    <a:pt x="84" y="240"/>
                  </a:cubicBezTo>
                  <a:cubicBezTo>
                    <a:pt x="74" y="254"/>
                    <a:pt x="74" y="270"/>
                    <a:pt x="81" y="285"/>
                  </a:cubicBezTo>
                  <a:cubicBezTo>
                    <a:pt x="88" y="298"/>
                    <a:pt x="96" y="310"/>
                    <a:pt x="104" y="323"/>
                  </a:cubicBezTo>
                  <a:cubicBezTo>
                    <a:pt x="111" y="335"/>
                    <a:pt x="109" y="341"/>
                    <a:pt x="95" y="349"/>
                  </a:cubicBezTo>
                  <a:cubicBezTo>
                    <a:pt x="93" y="350"/>
                    <a:pt x="92" y="351"/>
                    <a:pt x="91" y="352"/>
                  </a:cubicBezTo>
                  <a:cubicBezTo>
                    <a:pt x="73" y="361"/>
                    <a:pt x="67" y="360"/>
                    <a:pt x="53" y="346"/>
                  </a:cubicBezTo>
                  <a:cubicBezTo>
                    <a:pt x="38" y="331"/>
                    <a:pt x="27" y="314"/>
                    <a:pt x="16" y="295"/>
                  </a:cubicBezTo>
                  <a:cubicBezTo>
                    <a:pt x="0" y="267"/>
                    <a:pt x="0" y="238"/>
                    <a:pt x="11" y="208"/>
                  </a:cubicBezTo>
                  <a:cubicBezTo>
                    <a:pt x="22" y="180"/>
                    <a:pt x="36" y="156"/>
                    <a:pt x="60" y="138"/>
                  </a:cubicBezTo>
                  <a:cubicBezTo>
                    <a:pt x="66" y="134"/>
                    <a:pt x="71" y="130"/>
                    <a:pt x="75" y="125"/>
                  </a:cubicBezTo>
                  <a:cubicBezTo>
                    <a:pt x="101" y="94"/>
                    <a:pt x="137" y="88"/>
                    <a:pt x="175" y="8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5" name="Freeform 182"/>
            <p:cNvSpPr>
              <a:spLocks/>
            </p:cNvSpPr>
            <p:nvPr/>
          </p:nvSpPr>
          <p:spPr bwMode="auto">
            <a:xfrm>
              <a:off x="5260975" y="5164138"/>
              <a:ext cx="217488" cy="85725"/>
            </a:xfrm>
            <a:custGeom>
              <a:avLst/>
              <a:gdLst>
                <a:gd name="T0" fmla="*/ 191 w 356"/>
                <a:gd name="T1" fmla="*/ 135 h 138"/>
                <a:gd name="T2" fmla="*/ 191 w 356"/>
                <a:gd name="T3" fmla="*/ 135 h 138"/>
                <a:gd name="T4" fmla="*/ 121 w 356"/>
                <a:gd name="T5" fmla="*/ 114 h 138"/>
                <a:gd name="T6" fmla="*/ 86 w 356"/>
                <a:gd name="T7" fmla="*/ 98 h 138"/>
                <a:gd name="T8" fmla="*/ 50 w 356"/>
                <a:gd name="T9" fmla="*/ 104 h 138"/>
                <a:gd name="T10" fmla="*/ 39 w 356"/>
                <a:gd name="T11" fmla="*/ 113 h 138"/>
                <a:gd name="T12" fmla="*/ 17 w 356"/>
                <a:gd name="T13" fmla="*/ 111 h 138"/>
                <a:gd name="T14" fmla="*/ 8 w 356"/>
                <a:gd name="T15" fmla="*/ 57 h 138"/>
                <a:gd name="T16" fmla="*/ 49 w 356"/>
                <a:gd name="T17" fmla="*/ 21 h 138"/>
                <a:gd name="T18" fmla="*/ 97 w 356"/>
                <a:gd name="T19" fmla="*/ 22 h 138"/>
                <a:gd name="T20" fmla="*/ 142 w 356"/>
                <a:gd name="T21" fmla="*/ 40 h 138"/>
                <a:gd name="T22" fmla="*/ 188 w 356"/>
                <a:gd name="T23" fmla="*/ 50 h 138"/>
                <a:gd name="T24" fmla="*/ 226 w 356"/>
                <a:gd name="T25" fmla="*/ 48 h 138"/>
                <a:gd name="T26" fmla="*/ 289 w 356"/>
                <a:gd name="T27" fmla="*/ 27 h 138"/>
                <a:gd name="T28" fmla="*/ 324 w 356"/>
                <a:gd name="T29" fmla="*/ 3 h 138"/>
                <a:gd name="T30" fmla="*/ 337 w 356"/>
                <a:gd name="T31" fmla="*/ 7 h 138"/>
                <a:gd name="T32" fmla="*/ 351 w 356"/>
                <a:gd name="T33" fmla="*/ 26 h 138"/>
                <a:gd name="T34" fmla="*/ 352 w 356"/>
                <a:gd name="T35" fmla="*/ 49 h 138"/>
                <a:gd name="T36" fmla="*/ 300 w 356"/>
                <a:gd name="T37" fmla="*/ 98 h 138"/>
                <a:gd name="T38" fmla="*/ 258 w 356"/>
                <a:gd name="T39" fmla="*/ 121 h 138"/>
                <a:gd name="T40" fmla="*/ 191 w 356"/>
                <a:gd name="T41" fmla="*/ 1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6" h="138">
                  <a:moveTo>
                    <a:pt x="191" y="135"/>
                  </a:moveTo>
                  <a:lnTo>
                    <a:pt x="191" y="135"/>
                  </a:lnTo>
                  <a:cubicBezTo>
                    <a:pt x="168" y="133"/>
                    <a:pt x="143" y="130"/>
                    <a:pt x="121" y="114"/>
                  </a:cubicBezTo>
                  <a:cubicBezTo>
                    <a:pt x="111" y="107"/>
                    <a:pt x="98" y="103"/>
                    <a:pt x="86" y="98"/>
                  </a:cubicBezTo>
                  <a:cubicBezTo>
                    <a:pt x="73" y="93"/>
                    <a:pt x="61" y="94"/>
                    <a:pt x="50" y="104"/>
                  </a:cubicBezTo>
                  <a:cubicBezTo>
                    <a:pt x="47" y="107"/>
                    <a:pt x="43" y="110"/>
                    <a:pt x="39" y="113"/>
                  </a:cubicBezTo>
                  <a:cubicBezTo>
                    <a:pt x="32" y="118"/>
                    <a:pt x="23" y="116"/>
                    <a:pt x="17" y="111"/>
                  </a:cubicBezTo>
                  <a:cubicBezTo>
                    <a:pt x="1" y="95"/>
                    <a:pt x="0" y="76"/>
                    <a:pt x="8" y="57"/>
                  </a:cubicBezTo>
                  <a:cubicBezTo>
                    <a:pt x="15" y="40"/>
                    <a:pt x="29" y="26"/>
                    <a:pt x="49" y="21"/>
                  </a:cubicBezTo>
                  <a:cubicBezTo>
                    <a:pt x="65" y="17"/>
                    <a:pt x="81" y="18"/>
                    <a:pt x="97" y="22"/>
                  </a:cubicBezTo>
                  <a:cubicBezTo>
                    <a:pt x="112" y="27"/>
                    <a:pt x="128" y="32"/>
                    <a:pt x="142" y="40"/>
                  </a:cubicBezTo>
                  <a:cubicBezTo>
                    <a:pt x="156" y="47"/>
                    <a:pt x="172" y="50"/>
                    <a:pt x="188" y="50"/>
                  </a:cubicBezTo>
                  <a:cubicBezTo>
                    <a:pt x="201" y="50"/>
                    <a:pt x="213" y="49"/>
                    <a:pt x="226" y="48"/>
                  </a:cubicBezTo>
                  <a:cubicBezTo>
                    <a:pt x="249" y="46"/>
                    <a:pt x="270" y="41"/>
                    <a:pt x="289" y="27"/>
                  </a:cubicBezTo>
                  <a:cubicBezTo>
                    <a:pt x="300" y="18"/>
                    <a:pt x="312" y="10"/>
                    <a:pt x="324" y="3"/>
                  </a:cubicBezTo>
                  <a:cubicBezTo>
                    <a:pt x="329" y="0"/>
                    <a:pt x="334" y="3"/>
                    <a:pt x="337" y="7"/>
                  </a:cubicBezTo>
                  <a:cubicBezTo>
                    <a:pt x="342" y="13"/>
                    <a:pt x="347" y="20"/>
                    <a:pt x="351" y="26"/>
                  </a:cubicBezTo>
                  <a:cubicBezTo>
                    <a:pt x="356" y="34"/>
                    <a:pt x="356" y="42"/>
                    <a:pt x="352" y="49"/>
                  </a:cubicBezTo>
                  <a:cubicBezTo>
                    <a:pt x="339" y="70"/>
                    <a:pt x="322" y="86"/>
                    <a:pt x="300" y="98"/>
                  </a:cubicBezTo>
                  <a:cubicBezTo>
                    <a:pt x="287" y="106"/>
                    <a:pt x="272" y="113"/>
                    <a:pt x="258" y="121"/>
                  </a:cubicBezTo>
                  <a:cubicBezTo>
                    <a:pt x="239" y="131"/>
                    <a:pt x="217" y="138"/>
                    <a:pt x="191" y="1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6" name="Freeform 183"/>
            <p:cNvSpPr>
              <a:spLocks/>
            </p:cNvSpPr>
            <p:nvPr/>
          </p:nvSpPr>
          <p:spPr bwMode="auto">
            <a:xfrm>
              <a:off x="5146675" y="5273675"/>
              <a:ext cx="71438" cy="179388"/>
            </a:xfrm>
            <a:custGeom>
              <a:avLst/>
              <a:gdLst>
                <a:gd name="T0" fmla="*/ 62 w 117"/>
                <a:gd name="T1" fmla="*/ 293 h 293"/>
                <a:gd name="T2" fmla="*/ 62 w 117"/>
                <a:gd name="T3" fmla="*/ 293 h 293"/>
                <a:gd name="T4" fmla="*/ 27 w 117"/>
                <a:gd name="T5" fmla="*/ 276 h 293"/>
                <a:gd name="T6" fmla="*/ 1 w 117"/>
                <a:gd name="T7" fmla="*/ 227 h 293"/>
                <a:gd name="T8" fmla="*/ 0 w 117"/>
                <a:gd name="T9" fmla="*/ 198 h 293"/>
                <a:gd name="T10" fmla="*/ 7 w 117"/>
                <a:gd name="T11" fmla="*/ 73 h 293"/>
                <a:gd name="T12" fmla="*/ 16 w 117"/>
                <a:gd name="T13" fmla="*/ 31 h 293"/>
                <a:gd name="T14" fmla="*/ 73 w 117"/>
                <a:gd name="T15" fmla="*/ 16 h 293"/>
                <a:gd name="T16" fmla="*/ 103 w 117"/>
                <a:gd name="T17" fmla="*/ 53 h 293"/>
                <a:gd name="T18" fmla="*/ 113 w 117"/>
                <a:gd name="T19" fmla="*/ 104 h 293"/>
                <a:gd name="T20" fmla="*/ 113 w 117"/>
                <a:gd name="T21" fmla="*/ 142 h 293"/>
                <a:gd name="T22" fmla="*/ 111 w 117"/>
                <a:gd name="T23" fmla="*/ 195 h 293"/>
                <a:gd name="T24" fmla="*/ 105 w 117"/>
                <a:gd name="T25" fmla="*/ 247 h 293"/>
                <a:gd name="T26" fmla="*/ 82 w 117"/>
                <a:gd name="T27" fmla="*/ 282 h 293"/>
                <a:gd name="T28" fmla="*/ 62 w 117"/>
                <a:gd name="T29"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293">
                  <a:moveTo>
                    <a:pt x="62" y="293"/>
                  </a:moveTo>
                  <a:lnTo>
                    <a:pt x="62" y="293"/>
                  </a:lnTo>
                  <a:cubicBezTo>
                    <a:pt x="48" y="290"/>
                    <a:pt x="37" y="284"/>
                    <a:pt x="27" y="276"/>
                  </a:cubicBezTo>
                  <a:cubicBezTo>
                    <a:pt x="11" y="264"/>
                    <a:pt x="2" y="247"/>
                    <a:pt x="1" y="227"/>
                  </a:cubicBezTo>
                  <a:cubicBezTo>
                    <a:pt x="0" y="217"/>
                    <a:pt x="0" y="208"/>
                    <a:pt x="0" y="198"/>
                  </a:cubicBezTo>
                  <a:cubicBezTo>
                    <a:pt x="2" y="156"/>
                    <a:pt x="5" y="115"/>
                    <a:pt x="7" y="73"/>
                  </a:cubicBezTo>
                  <a:cubicBezTo>
                    <a:pt x="7" y="58"/>
                    <a:pt x="10" y="45"/>
                    <a:pt x="16" y="31"/>
                  </a:cubicBezTo>
                  <a:cubicBezTo>
                    <a:pt x="23" y="14"/>
                    <a:pt x="49" y="0"/>
                    <a:pt x="73" y="16"/>
                  </a:cubicBezTo>
                  <a:cubicBezTo>
                    <a:pt x="87" y="25"/>
                    <a:pt x="95" y="39"/>
                    <a:pt x="103" y="53"/>
                  </a:cubicBezTo>
                  <a:cubicBezTo>
                    <a:pt x="111" y="69"/>
                    <a:pt x="117" y="86"/>
                    <a:pt x="113" y="104"/>
                  </a:cubicBezTo>
                  <a:cubicBezTo>
                    <a:pt x="111" y="117"/>
                    <a:pt x="112" y="129"/>
                    <a:pt x="113" y="142"/>
                  </a:cubicBezTo>
                  <a:cubicBezTo>
                    <a:pt x="115" y="160"/>
                    <a:pt x="112" y="177"/>
                    <a:pt x="111" y="195"/>
                  </a:cubicBezTo>
                  <a:cubicBezTo>
                    <a:pt x="109" y="212"/>
                    <a:pt x="106" y="230"/>
                    <a:pt x="105" y="247"/>
                  </a:cubicBezTo>
                  <a:cubicBezTo>
                    <a:pt x="104" y="263"/>
                    <a:pt x="97" y="275"/>
                    <a:pt x="82" y="282"/>
                  </a:cubicBezTo>
                  <a:cubicBezTo>
                    <a:pt x="75" y="285"/>
                    <a:pt x="68" y="289"/>
                    <a:pt x="62" y="29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7" name="Freeform 184"/>
            <p:cNvSpPr>
              <a:spLocks/>
            </p:cNvSpPr>
            <p:nvPr/>
          </p:nvSpPr>
          <p:spPr bwMode="auto">
            <a:xfrm>
              <a:off x="5233988" y="5280025"/>
              <a:ext cx="61913" cy="180975"/>
            </a:xfrm>
            <a:custGeom>
              <a:avLst/>
              <a:gdLst>
                <a:gd name="T0" fmla="*/ 100 w 102"/>
                <a:gd name="T1" fmla="*/ 163 h 294"/>
                <a:gd name="T2" fmla="*/ 100 w 102"/>
                <a:gd name="T3" fmla="*/ 163 h 294"/>
                <a:gd name="T4" fmla="*/ 99 w 102"/>
                <a:gd name="T5" fmla="*/ 244 h 294"/>
                <a:gd name="T6" fmla="*/ 83 w 102"/>
                <a:gd name="T7" fmla="*/ 272 h 294"/>
                <a:gd name="T8" fmla="*/ 15 w 102"/>
                <a:gd name="T9" fmla="*/ 261 h 294"/>
                <a:gd name="T10" fmla="*/ 3 w 102"/>
                <a:gd name="T11" fmla="*/ 229 h 294"/>
                <a:gd name="T12" fmla="*/ 2 w 102"/>
                <a:gd name="T13" fmla="*/ 177 h 294"/>
                <a:gd name="T14" fmla="*/ 3 w 102"/>
                <a:gd name="T15" fmla="*/ 57 h 294"/>
                <a:gd name="T16" fmla="*/ 6 w 102"/>
                <a:gd name="T17" fmla="*/ 34 h 294"/>
                <a:gd name="T18" fmla="*/ 65 w 102"/>
                <a:gd name="T19" fmla="*/ 15 h 294"/>
                <a:gd name="T20" fmla="*/ 97 w 102"/>
                <a:gd name="T21" fmla="*/ 67 h 294"/>
                <a:gd name="T22" fmla="*/ 102 w 102"/>
                <a:gd name="T23" fmla="*/ 163 h 294"/>
                <a:gd name="T24" fmla="*/ 100 w 102"/>
                <a:gd name="T25" fmla="*/ 16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294">
                  <a:moveTo>
                    <a:pt x="100" y="163"/>
                  </a:moveTo>
                  <a:lnTo>
                    <a:pt x="100" y="163"/>
                  </a:lnTo>
                  <a:cubicBezTo>
                    <a:pt x="99" y="190"/>
                    <a:pt x="99" y="217"/>
                    <a:pt x="99" y="244"/>
                  </a:cubicBezTo>
                  <a:cubicBezTo>
                    <a:pt x="98" y="256"/>
                    <a:pt x="93" y="265"/>
                    <a:pt x="83" y="272"/>
                  </a:cubicBezTo>
                  <a:cubicBezTo>
                    <a:pt x="57" y="294"/>
                    <a:pt x="32" y="288"/>
                    <a:pt x="15" y="261"/>
                  </a:cubicBezTo>
                  <a:cubicBezTo>
                    <a:pt x="9" y="251"/>
                    <a:pt x="3" y="241"/>
                    <a:pt x="3" y="229"/>
                  </a:cubicBezTo>
                  <a:cubicBezTo>
                    <a:pt x="2" y="212"/>
                    <a:pt x="0" y="194"/>
                    <a:pt x="2" y="177"/>
                  </a:cubicBezTo>
                  <a:cubicBezTo>
                    <a:pt x="8" y="137"/>
                    <a:pt x="8" y="97"/>
                    <a:pt x="3" y="57"/>
                  </a:cubicBezTo>
                  <a:cubicBezTo>
                    <a:pt x="2" y="49"/>
                    <a:pt x="2" y="41"/>
                    <a:pt x="6" y="34"/>
                  </a:cubicBezTo>
                  <a:cubicBezTo>
                    <a:pt x="18" y="7"/>
                    <a:pt x="40" y="0"/>
                    <a:pt x="65" y="15"/>
                  </a:cubicBezTo>
                  <a:cubicBezTo>
                    <a:pt x="84" y="27"/>
                    <a:pt x="94" y="45"/>
                    <a:pt x="97" y="67"/>
                  </a:cubicBezTo>
                  <a:cubicBezTo>
                    <a:pt x="100" y="98"/>
                    <a:pt x="100" y="131"/>
                    <a:pt x="102" y="163"/>
                  </a:cubicBezTo>
                  <a:cubicBezTo>
                    <a:pt x="101" y="163"/>
                    <a:pt x="101" y="163"/>
                    <a:pt x="100" y="1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78" name="Freeform 185"/>
          <p:cNvSpPr>
            <a:spLocks noEditPoints="1"/>
          </p:cNvSpPr>
          <p:nvPr userDrawn="1"/>
        </p:nvSpPr>
        <p:spPr bwMode="auto">
          <a:xfrm>
            <a:off x="4625071" y="4473609"/>
            <a:ext cx="795338" cy="530225"/>
          </a:xfrm>
          <a:custGeom>
            <a:avLst/>
            <a:gdLst>
              <a:gd name="T0" fmla="*/ 455 w 1301"/>
              <a:gd name="T1" fmla="*/ 749 h 866"/>
              <a:gd name="T2" fmla="*/ 213 w 1301"/>
              <a:gd name="T3" fmla="*/ 827 h 866"/>
              <a:gd name="T4" fmla="*/ 78 w 1301"/>
              <a:gd name="T5" fmla="*/ 762 h 866"/>
              <a:gd name="T6" fmla="*/ 17 w 1301"/>
              <a:gd name="T7" fmla="*/ 675 h 866"/>
              <a:gd name="T8" fmla="*/ 147 w 1301"/>
              <a:gd name="T9" fmla="*/ 361 h 866"/>
              <a:gd name="T10" fmla="*/ 423 w 1301"/>
              <a:gd name="T11" fmla="*/ 232 h 866"/>
              <a:gd name="T12" fmla="*/ 419 w 1301"/>
              <a:gd name="T13" fmla="*/ 111 h 866"/>
              <a:gd name="T14" fmla="*/ 359 w 1301"/>
              <a:gd name="T15" fmla="*/ 74 h 866"/>
              <a:gd name="T16" fmla="*/ 569 w 1301"/>
              <a:gd name="T17" fmla="*/ 22 h 866"/>
              <a:gd name="T18" fmla="*/ 637 w 1301"/>
              <a:gd name="T19" fmla="*/ 72 h 866"/>
              <a:gd name="T20" fmla="*/ 506 w 1301"/>
              <a:gd name="T21" fmla="*/ 110 h 866"/>
              <a:gd name="T22" fmla="*/ 559 w 1301"/>
              <a:gd name="T23" fmla="*/ 173 h 866"/>
              <a:gd name="T24" fmla="*/ 869 w 1301"/>
              <a:gd name="T25" fmla="*/ 169 h 866"/>
              <a:gd name="T26" fmla="*/ 865 w 1301"/>
              <a:gd name="T27" fmla="*/ 79 h 866"/>
              <a:gd name="T28" fmla="*/ 762 w 1301"/>
              <a:gd name="T29" fmla="*/ 63 h 866"/>
              <a:gd name="T30" fmla="*/ 867 w 1301"/>
              <a:gd name="T31" fmla="*/ 0 h 866"/>
              <a:gd name="T32" fmla="*/ 968 w 1301"/>
              <a:gd name="T33" fmla="*/ 136 h 866"/>
              <a:gd name="T34" fmla="*/ 1034 w 1301"/>
              <a:gd name="T35" fmla="*/ 366 h 866"/>
              <a:gd name="T36" fmla="*/ 1292 w 1301"/>
              <a:gd name="T37" fmla="*/ 532 h 866"/>
              <a:gd name="T38" fmla="*/ 1167 w 1301"/>
              <a:gd name="T39" fmla="*/ 834 h 866"/>
              <a:gd name="T40" fmla="*/ 906 w 1301"/>
              <a:gd name="T41" fmla="*/ 824 h 866"/>
              <a:gd name="T42" fmla="*/ 823 w 1301"/>
              <a:gd name="T43" fmla="*/ 710 h 866"/>
              <a:gd name="T44" fmla="*/ 845 w 1301"/>
              <a:gd name="T45" fmla="*/ 498 h 866"/>
              <a:gd name="T46" fmla="*/ 937 w 1301"/>
              <a:gd name="T47" fmla="*/ 387 h 866"/>
              <a:gd name="T48" fmla="*/ 907 w 1301"/>
              <a:gd name="T49" fmla="*/ 287 h 866"/>
              <a:gd name="T50" fmla="*/ 660 w 1301"/>
              <a:gd name="T51" fmla="*/ 665 h 866"/>
              <a:gd name="T52" fmla="*/ 547 w 1301"/>
              <a:gd name="T53" fmla="*/ 658 h 866"/>
              <a:gd name="T54" fmla="*/ 1203 w 1301"/>
              <a:gd name="T55" fmla="*/ 528 h 866"/>
              <a:gd name="T56" fmla="*/ 1045 w 1301"/>
              <a:gd name="T57" fmla="*/ 458 h 866"/>
              <a:gd name="T58" fmla="*/ 1093 w 1301"/>
              <a:gd name="T59" fmla="*/ 597 h 866"/>
              <a:gd name="T60" fmla="*/ 989 w 1301"/>
              <a:gd name="T61" fmla="*/ 578 h 866"/>
              <a:gd name="T62" fmla="*/ 957 w 1301"/>
              <a:gd name="T63" fmla="*/ 479 h 866"/>
              <a:gd name="T64" fmla="*/ 890 w 1301"/>
              <a:gd name="T65" fmla="*/ 636 h 866"/>
              <a:gd name="T66" fmla="*/ 961 w 1301"/>
              <a:gd name="T67" fmla="*/ 758 h 866"/>
              <a:gd name="T68" fmla="*/ 1165 w 1301"/>
              <a:gd name="T69" fmla="*/ 719 h 866"/>
              <a:gd name="T70" fmla="*/ 376 w 1301"/>
              <a:gd name="T71" fmla="*/ 657 h 866"/>
              <a:gd name="T72" fmla="*/ 245 w 1301"/>
              <a:gd name="T73" fmla="*/ 649 h 866"/>
              <a:gd name="T74" fmla="*/ 233 w 1301"/>
              <a:gd name="T75" fmla="*/ 544 h 866"/>
              <a:gd name="T76" fmla="*/ 286 w 1301"/>
              <a:gd name="T77" fmla="*/ 421 h 866"/>
              <a:gd name="T78" fmla="*/ 74 w 1301"/>
              <a:gd name="T79" fmla="*/ 595 h 866"/>
              <a:gd name="T80" fmla="*/ 149 w 1301"/>
              <a:gd name="T81" fmla="*/ 714 h 866"/>
              <a:gd name="T82" fmla="*/ 331 w 1301"/>
              <a:gd name="T83" fmla="*/ 735 h 866"/>
              <a:gd name="T84" fmla="*/ 376 w 1301"/>
              <a:gd name="T85" fmla="*/ 657 h 866"/>
              <a:gd name="T86" fmla="*/ 541 w 1301"/>
              <a:gd name="T87" fmla="*/ 258 h 866"/>
              <a:gd name="T88" fmla="*/ 609 w 1301"/>
              <a:gd name="T89" fmla="*/ 477 h 866"/>
              <a:gd name="T90" fmla="*/ 640 w 1301"/>
              <a:gd name="T91" fmla="*/ 565 h 866"/>
              <a:gd name="T92" fmla="*/ 816 w 1301"/>
              <a:gd name="T93" fmla="*/ 293 h 866"/>
              <a:gd name="T94" fmla="*/ 818 w 1301"/>
              <a:gd name="T95" fmla="*/ 242 h 866"/>
              <a:gd name="T96" fmla="*/ 658 w 1301"/>
              <a:gd name="T97" fmla="*/ 243 h 866"/>
              <a:gd name="T98" fmla="*/ 528 w 1301"/>
              <a:gd name="T99" fmla="*/ 581 h 866"/>
              <a:gd name="T100" fmla="*/ 511 w 1301"/>
              <a:gd name="T101" fmla="*/ 408 h 866"/>
              <a:gd name="T102" fmla="*/ 420 w 1301"/>
              <a:gd name="T103" fmla="*/ 366 h 866"/>
              <a:gd name="T104" fmla="*/ 513 w 1301"/>
              <a:gd name="T105" fmla="*/ 547 h 866"/>
              <a:gd name="T106" fmla="*/ 423 w 1301"/>
              <a:gd name="T107" fmla="*/ 577 h 866"/>
              <a:gd name="T108" fmla="*/ 356 w 1301"/>
              <a:gd name="T109" fmla="*/ 476 h 866"/>
              <a:gd name="T110" fmla="*/ 375 w 1301"/>
              <a:gd name="T111" fmla="*/ 57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1" h="866">
                <a:moveTo>
                  <a:pt x="500" y="660"/>
                </a:moveTo>
                <a:lnTo>
                  <a:pt x="500" y="660"/>
                </a:lnTo>
                <a:cubicBezTo>
                  <a:pt x="496" y="672"/>
                  <a:pt x="493" y="681"/>
                  <a:pt x="490" y="690"/>
                </a:cubicBezTo>
                <a:cubicBezTo>
                  <a:pt x="482" y="712"/>
                  <a:pt x="472" y="732"/>
                  <a:pt x="455" y="749"/>
                </a:cubicBezTo>
                <a:cubicBezTo>
                  <a:pt x="443" y="762"/>
                  <a:pt x="431" y="776"/>
                  <a:pt x="417" y="788"/>
                </a:cubicBezTo>
                <a:cubicBezTo>
                  <a:pt x="391" y="809"/>
                  <a:pt x="362" y="823"/>
                  <a:pt x="329" y="829"/>
                </a:cubicBezTo>
                <a:cubicBezTo>
                  <a:pt x="301" y="833"/>
                  <a:pt x="273" y="834"/>
                  <a:pt x="245" y="830"/>
                </a:cubicBezTo>
                <a:cubicBezTo>
                  <a:pt x="234" y="829"/>
                  <a:pt x="224" y="828"/>
                  <a:pt x="213" y="827"/>
                </a:cubicBezTo>
                <a:cubicBezTo>
                  <a:pt x="197" y="826"/>
                  <a:pt x="181" y="822"/>
                  <a:pt x="168" y="813"/>
                </a:cubicBezTo>
                <a:cubicBezTo>
                  <a:pt x="155" y="805"/>
                  <a:pt x="142" y="800"/>
                  <a:pt x="128" y="796"/>
                </a:cubicBezTo>
                <a:cubicBezTo>
                  <a:pt x="116" y="793"/>
                  <a:pt x="105" y="787"/>
                  <a:pt x="95" y="781"/>
                </a:cubicBezTo>
                <a:cubicBezTo>
                  <a:pt x="87" y="776"/>
                  <a:pt x="82" y="769"/>
                  <a:pt x="78" y="762"/>
                </a:cubicBezTo>
                <a:cubicBezTo>
                  <a:pt x="77" y="759"/>
                  <a:pt x="76" y="755"/>
                  <a:pt x="77" y="751"/>
                </a:cubicBezTo>
                <a:cubicBezTo>
                  <a:pt x="79" y="742"/>
                  <a:pt x="75" y="735"/>
                  <a:pt x="67" y="730"/>
                </a:cubicBezTo>
                <a:cubicBezTo>
                  <a:pt x="60" y="725"/>
                  <a:pt x="53" y="720"/>
                  <a:pt x="46" y="715"/>
                </a:cubicBezTo>
                <a:cubicBezTo>
                  <a:pt x="31" y="706"/>
                  <a:pt x="22" y="692"/>
                  <a:pt x="17" y="675"/>
                </a:cubicBezTo>
                <a:cubicBezTo>
                  <a:pt x="12" y="659"/>
                  <a:pt x="7" y="642"/>
                  <a:pt x="3" y="626"/>
                </a:cubicBezTo>
                <a:cubicBezTo>
                  <a:pt x="1" y="618"/>
                  <a:pt x="0" y="609"/>
                  <a:pt x="0" y="601"/>
                </a:cubicBezTo>
                <a:cubicBezTo>
                  <a:pt x="2" y="524"/>
                  <a:pt x="29" y="458"/>
                  <a:pt x="86" y="406"/>
                </a:cubicBezTo>
                <a:cubicBezTo>
                  <a:pt x="105" y="389"/>
                  <a:pt x="124" y="373"/>
                  <a:pt x="147" y="361"/>
                </a:cubicBezTo>
                <a:cubicBezTo>
                  <a:pt x="185" y="341"/>
                  <a:pt x="225" y="334"/>
                  <a:pt x="267" y="339"/>
                </a:cubicBezTo>
                <a:cubicBezTo>
                  <a:pt x="283" y="341"/>
                  <a:pt x="298" y="344"/>
                  <a:pt x="313" y="351"/>
                </a:cubicBezTo>
                <a:cubicBezTo>
                  <a:pt x="332" y="360"/>
                  <a:pt x="334" y="360"/>
                  <a:pt x="345" y="342"/>
                </a:cubicBezTo>
                <a:cubicBezTo>
                  <a:pt x="369" y="304"/>
                  <a:pt x="395" y="267"/>
                  <a:pt x="423" y="232"/>
                </a:cubicBezTo>
                <a:cubicBezTo>
                  <a:pt x="428" y="226"/>
                  <a:pt x="433" y="219"/>
                  <a:pt x="437" y="212"/>
                </a:cubicBezTo>
                <a:cubicBezTo>
                  <a:pt x="435" y="196"/>
                  <a:pt x="428" y="183"/>
                  <a:pt x="425" y="169"/>
                </a:cubicBezTo>
                <a:cubicBezTo>
                  <a:pt x="420" y="153"/>
                  <a:pt x="416" y="136"/>
                  <a:pt x="423" y="120"/>
                </a:cubicBezTo>
                <a:cubicBezTo>
                  <a:pt x="425" y="116"/>
                  <a:pt x="422" y="112"/>
                  <a:pt x="419" y="111"/>
                </a:cubicBezTo>
                <a:cubicBezTo>
                  <a:pt x="412" y="108"/>
                  <a:pt x="405" y="106"/>
                  <a:pt x="398" y="104"/>
                </a:cubicBezTo>
                <a:cubicBezTo>
                  <a:pt x="391" y="101"/>
                  <a:pt x="383" y="97"/>
                  <a:pt x="375" y="93"/>
                </a:cubicBezTo>
                <a:cubicBezTo>
                  <a:pt x="370" y="90"/>
                  <a:pt x="366" y="85"/>
                  <a:pt x="362" y="80"/>
                </a:cubicBezTo>
                <a:cubicBezTo>
                  <a:pt x="361" y="79"/>
                  <a:pt x="360" y="76"/>
                  <a:pt x="359" y="74"/>
                </a:cubicBezTo>
                <a:cubicBezTo>
                  <a:pt x="354" y="62"/>
                  <a:pt x="362" y="36"/>
                  <a:pt x="373" y="28"/>
                </a:cubicBezTo>
                <a:cubicBezTo>
                  <a:pt x="376" y="26"/>
                  <a:pt x="380" y="24"/>
                  <a:pt x="383" y="24"/>
                </a:cubicBezTo>
                <a:cubicBezTo>
                  <a:pt x="393" y="23"/>
                  <a:pt x="403" y="22"/>
                  <a:pt x="412" y="22"/>
                </a:cubicBezTo>
                <a:cubicBezTo>
                  <a:pt x="465" y="22"/>
                  <a:pt x="517" y="23"/>
                  <a:pt x="569" y="22"/>
                </a:cubicBezTo>
                <a:cubicBezTo>
                  <a:pt x="580" y="22"/>
                  <a:pt x="591" y="23"/>
                  <a:pt x="602" y="25"/>
                </a:cubicBezTo>
                <a:cubicBezTo>
                  <a:pt x="614" y="26"/>
                  <a:pt x="624" y="33"/>
                  <a:pt x="631" y="44"/>
                </a:cubicBezTo>
                <a:cubicBezTo>
                  <a:pt x="634" y="48"/>
                  <a:pt x="636" y="53"/>
                  <a:pt x="636" y="57"/>
                </a:cubicBezTo>
                <a:cubicBezTo>
                  <a:pt x="637" y="62"/>
                  <a:pt x="637" y="67"/>
                  <a:pt x="637" y="72"/>
                </a:cubicBezTo>
                <a:cubicBezTo>
                  <a:pt x="638" y="88"/>
                  <a:pt x="632" y="97"/>
                  <a:pt x="614" y="104"/>
                </a:cubicBezTo>
                <a:cubicBezTo>
                  <a:pt x="605" y="108"/>
                  <a:pt x="595" y="110"/>
                  <a:pt x="585" y="108"/>
                </a:cubicBezTo>
                <a:cubicBezTo>
                  <a:pt x="580" y="107"/>
                  <a:pt x="576" y="107"/>
                  <a:pt x="571" y="106"/>
                </a:cubicBezTo>
                <a:cubicBezTo>
                  <a:pt x="549" y="103"/>
                  <a:pt x="527" y="105"/>
                  <a:pt x="506" y="110"/>
                </a:cubicBezTo>
                <a:cubicBezTo>
                  <a:pt x="500" y="112"/>
                  <a:pt x="497" y="116"/>
                  <a:pt x="498" y="121"/>
                </a:cubicBezTo>
                <a:cubicBezTo>
                  <a:pt x="502" y="136"/>
                  <a:pt x="506" y="151"/>
                  <a:pt x="511" y="166"/>
                </a:cubicBezTo>
                <a:cubicBezTo>
                  <a:pt x="513" y="171"/>
                  <a:pt x="517" y="174"/>
                  <a:pt x="523" y="174"/>
                </a:cubicBezTo>
                <a:cubicBezTo>
                  <a:pt x="535" y="174"/>
                  <a:pt x="547" y="174"/>
                  <a:pt x="559" y="173"/>
                </a:cubicBezTo>
                <a:cubicBezTo>
                  <a:pt x="580" y="171"/>
                  <a:pt x="600" y="171"/>
                  <a:pt x="621" y="173"/>
                </a:cubicBezTo>
                <a:cubicBezTo>
                  <a:pt x="633" y="175"/>
                  <a:pt x="645" y="175"/>
                  <a:pt x="657" y="175"/>
                </a:cubicBezTo>
                <a:cubicBezTo>
                  <a:pt x="707" y="176"/>
                  <a:pt x="757" y="176"/>
                  <a:pt x="807" y="171"/>
                </a:cubicBezTo>
                <a:cubicBezTo>
                  <a:pt x="827" y="168"/>
                  <a:pt x="848" y="167"/>
                  <a:pt x="869" y="169"/>
                </a:cubicBezTo>
                <a:cubicBezTo>
                  <a:pt x="873" y="169"/>
                  <a:pt x="878" y="168"/>
                  <a:pt x="883" y="167"/>
                </a:cubicBezTo>
                <a:cubicBezTo>
                  <a:pt x="885" y="167"/>
                  <a:pt x="887" y="164"/>
                  <a:pt x="887" y="162"/>
                </a:cubicBezTo>
                <a:cubicBezTo>
                  <a:pt x="886" y="152"/>
                  <a:pt x="886" y="140"/>
                  <a:pt x="883" y="130"/>
                </a:cubicBezTo>
                <a:cubicBezTo>
                  <a:pt x="878" y="113"/>
                  <a:pt x="871" y="96"/>
                  <a:pt x="865" y="79"/>
                </a:cubicBezTo>
                <a:cubicBezTo>
                  <a:pt x="864" y="77"/>
                  <a:pt x="862" y="75"/>
                  <a:pt x="860" y="73"/>
                </a:cubicBezTo>
                <a:cubicBezTo>
                  <a:pt x="852" y="70"/>
                  <a:pt x="844" y="75"/>
                  <a:pt x="835" y="75"/>
                </a:cubicBezTo>
                <a:cubicBezTo>
                  <a:pt x="828" y="76"/>
                  <a:pt x="821" y="77"/>
                  <a:pt x="814" y="78"/>
                </a:cubicBezTo>
                <a:cubicBezTo>
                  <a:pt x="794" y="80"/>
                  <a:pt x="778" y="74"/>
                  <a:pt x="762" y="63"/>
                </a:cubicBezTo>
                <a:cubicBezTo>
                  <a:pt x="760" y="62"/>
                  <a:pt x="759" y="59"/>
                  <a:pt x="758" y="57"/>
                </a:cubicBezTo>
                <a:cubicBezTo>
                  <a:pt x="747" y="41"/>
                  <a:pt x="755" y="9"/>
                  <a:pt x="776" y="3"/>
                </a:cubicBezTo>
                <a:cubicBezTo>
                  <a:pt x="781" y="1"/>
                  <a:pt x="786" y="0"/>
                  <a:pt x="791" y="0"/>
                </a:cubicBezTo>
                <a:cubicBezTo>
                  <a:pt x="816" y="0"/>
                  <a:pt x="842" y="0"/>
                  <a:pt x="867" y="0"/>
                </a:cubicBezTo>
                <a:cubicBezTo>
                  <a:pt x="879" y="0"/>
                  <a:pt x="891" y="4"/>
                  <a:pt x="903" y="7"/>
                </a:cubicBezTo>
                <a:cubicBezTo>
                  <a:pt x="914" y="11"/>
                  <a:pt x="922" y="17"/>
                  <a:pt x="928" y="27"/>
                </a:cubicBezTo>
                <a:cubicBezTo>
                  <a:pt x="930" y="31"/>
                  <a:pt x="933" y="35"/>
                  <a:pt x="935" y="40"/>
                </a:cubicBezTo>
                <a:cubicBezTo>
                  <a:pt x="946" y="72"/>
                  <a:pt x="961" y="103"/>
                  <a:pt x="968" y="136"/>
                </a:cubicBezTo>
                <a:cubicBezTo>
                  <a:pt x="978" y="178"/>
                  <a:pt x="989" y="219"/>
                  <a:pt x="996" y="261"/>
                </a:cubicBezTo>
                <a:cubicBezTo>
                  <a:pt x="1002" y="290"/>
                  <a:pt x="1013" y="319"/>
                  <a:pt x="1018" y="349"/>
                </a:cubicBezTo>
                <a:cubicBezTo>
                  <a:pt x="1018" y="352"/>
                  <a:pt x="1021" y="356"/>
                  <a:pt x="1022" y="359"/>
                </a:cubicBezTo>
                <a:cubicBezTo>
                  <a:pt x="1025" y="364"/>
                  <a:pt x="1029" y="366"/>
                  <a:pt x="1034" y="366"/>
                </a:cubicBezTo>
                <a:cubicBezTo>
                  <a:pt x="1039" y="366"/>
                  <a:pt x="1044" y="365"/>
                  <a:pt x="1049" y="365"/>
                </a:cubicBezTo>
                <a:cubicBezTo>
                  <a:pt x="1067" y="363"/>
                  <a:pt x="1085" y="365"/>
                  <a:pt x="1103" y="370"/>
                </a:cubicBezTo>
                <a:cubicBezTo>
                  <a:pt x="1137" y="380"/>
                  <a:pt x="1169" y="394"/>
                  <a:pt x="1201" y="410"/>
                </a:cubicBezTo>
                <a:cubicBezTo>
                  <a:pt x="1241" y="431"/>
                  <a:pt x="1285" y="490"/>
                  <a:pt x="1292" y="532"/>
                </a:cubicBezTo>
                <a:cubicBezTo>
                  <a:pt x="1294" y="541"/>
                  <a:pt x="1297" y="551"/>
                  <a:pt x="1298" y="560"/>
                </a:cubicBezTo>
                <a:cubicBezTo>
                  <a:pt x="1300" y="570"/>
                  <a:pt x="1301" y="580"/>
                  <a:pt x="1300" y="589"/>
                </a:cubicBezTo>
                <a:cubicBezTo>
                  <a:pt x="1294" y="644"/>
                  <a:pt x="1280" y="697"/>
                  <a:pt x="1252" y="745"/>
                </a:cubicBezTo>
                <a:cubicBezTo>
                  <a:pt x="1231" y="781"/>
                  <a:pt x="1202" y="810"/>
                  <a:pt x="1167" y="834"/>
                </a:cubicBezTo>
                <a:cubicBezTo>
                  <a:pt x="1162" y="837"/>
                  <a:pt x="1156" y="840"/>
                  <a:pt x="1151" y="842"/>
                </a:cubicBezTo>
                <a:cubicBezTo>
                  <a:pt x="1116" y="855"/>
                  <a:pt x="1081" y="865"/>
                  <a:pt x="1045" y="866"/>
                </a:cubicBezTo>
                <a:cubicBezTo>
                  <a:pt x="1019" y="866"/>
                  <a:pt x="994" y="861"/>
                  <a:pt x="970" y="851"/>
                </a:cubicBezTo>
                <a:cubicBezTo>
                  <a:pt x="949" y="842"/>
                  <a:pt x="927" y="833"/>
                  <a:pt x="906" y="824"/>
                </a:cubicBezTo>
                <a:cubicBezTo>
                  <a:pt x="894" y="819"/>
                  <a:pt x="883" y="810"/>
                  <a:pt x="874" y="800"/>
                </a:cubicBezTo>
                <a:cubicBezTo>
                  <a:pt x="862" y="785"/>
                  <a:pt x="850" y="769"/>
                  <a:pt x="839" y="754"/>
                </a:cubicBezTo>
                <a:cubicBezTo>
                  <a:pt x="832" y="745"/>
                  <a:pt x="827" y="735"/>
                  <a:pt x="825" y="724"/>
                </a:cubicBezTo>
                <a:cubicBezTo>
                  <a:pt x="824" y="720"/>
                  <a:pt x="822" y="714"/>
                  <a:pt x="823" y="710"/>
                </a:cubicBezTo>
                <a:cubicBezTo>
                  <a:pt x="826" y="699"/>
                  <a:pt x="822" y="689"/>
                  <a:pt x="820" y="678"/>
                </a:cubicBezTo>
                <a:cubicBezTo>
                  <a:pt x="819" y="672"/>
                  <a:pt x="818" y="666"/>
                  <a:pt x="817" y="660"/>
                </a:cubicBezTo>
                <a:cubicBezTo>
                  <a:pt x="807" y="625"/>
                  <a:pt x="811" y="590"/>
                  <a:pt x="823" y="556"/>
                </a:cubicBezTo>
                <a:cubicBezTo>
                  <a:pt x="830" y="537"/>
                  <a:pt x="837" y="517"/>
                  <a:pt x="845" y="498"/>
                </a:cubicBezTo>
                <a:cubicBezTo>
                  <a:pt x="848" y="491"/>
                  <a:pt x="852" y="485"/>
                  <a:pt x="855" y="479"/>
                </a:cubicBezTo>
                <a:cubicBezTo>
                  <a:pt x="862" y="469"/>
                  <a:pt x="869" y="459"/>
                  <a:pt x="875" y="449"/>
                </a:cubicBezTo>
                <a:cubicBezTo>
                  <a:pt x="889" y="428"/>
                  <a:pt x="906" y="411"/>
                  <a:pt x="926" y="396"/>
                </a:cubicBezTo>
                <a:cubicBezTo>
                  <a:pt x="930" y="393"/>
                  <a:pt x="934" y="391"/>
                  <a:pt x="937" y="387"/>
                </a:cubicBezTo>
                <a:cubicBezTo>
                  <a:pt x="939" y="386"/>
                  <a:pt x="940" y="383"/>
                  <a:pt x="939" y="381"/>
                </a:cubicBezTo>
                <a:cubicBezTo>
                  <a:pt x="932" y="350"/>
                  <a:pt x="924" y="320"/>
                  <a:pt x="915" y="289"/>
                </a:cubicBezTo>
                <a:cubicBezTo>
                  <a:pt x="915" y="288"/>
                  <a:pt x="912" y="287"/>
                  <a:pt x="910" y="286"/>
                </a:cubicBezTo>
                <a:cubicBezTo>
                  <a:pt x="909" y="286"/>
                  <a:pt x="907" y="286"/>
                  <a:pt x="907" y="287"/>
                </a:cubicBezTo>
                <a:cubicBezTo>
                  <a:pt x="894" y="303"/>
                  <a:pt x="881" y="319"/>
                  <a:pt x="873" y="339"/>
                </a:cubicBezTo>
                <a:cubicBezTo>
                  <a:pt x="853" y="385"/>
                  <a:pt x="826" y="427"/>
                  <a:pt x="798" y="468"/>
                </a:cubicBezTo>
                <a:cubicBezTo>
                  <a:pt x="769" y="512"/>
                  <a:pt x="739" y="554"/>
                  <a:pt x="711" y="598"/>
                </a:cubicBezTo>
                <a:cubicBezTo>
                  <a:pt x="695" y="622"/>
                  <a:pt x="678" y="643"/>
                  <a:pt x="660" y="665"/>
                </a:cubicBezTo>
                <a:cubicBezTo>
                  <a:pt x="651" y="676"/>
                  <a:pt x="638" y="680"/>
                  <a:pt x="624" y="677"/>
                </a:cubicBezTo>
                <a:cubicBezTo>
                  <a:pt x="619" y="676"/>
                  <a:pt x="615" y="674"/>
                  <a:pt x="610" y="674"/>
                </a:cubicBezTo>
                <a:cubicBezTo>
                  <a:pt x="599" y="674"/>
                  <a:pt x="589" y="671"/>
                  <a:pt x="579" y="665"/>
                </a:cubicBezTo>
                <a:cubicBezTo>
                  <a:pt x="569" y="659"/>
                  <a:pt x="558" y="658"/>
                  <a:pt x="547" y="658"/>
                </a:cubicBezTo>
                <a:cubicBezTo>
                  <a:pt x="533" y="659"/>
                  <a:pt x="518" y="659"/>
                  <a:pt x="500" y="660"/>
                </a:cubicBezTo>
                <a:close/>
                <a:moveTo>
                  <a:pt x="1216" y="592"/>
                </a:moveTo>
                <a:lnTo>
                  <a:pt x="1216" y="592"/>
                </a:lnTo>
                <a:cubicBezTo>
                  <a:pt x="1216" y="569"/>
                  <a:pt x="1212" y="548"/>
                  <a:pt x="1203" y="528"/>
                </a:cubicBezTo>
                <a:cubicBezTo>
                  <a:pt x="1195" y="509"/>
                  <a:pt x="1182" y="493"/>
                  <a:pt x="1162" y="482"/>
                </a:cubicBezTo>
                <a:cubicBezTo>
                  <a:pt x="1138" y="469"/>
                  <a:pt x="1113" y="457"/>
                  <a:pt x="1085" y="450"/>
                </a:cubicBezTo>
                <a:cubicBezTo>
                  <a:pt x="1076" y="448"/>
                  <a:pt x="1066" y="447"/>
                  <a:pt x="1057" y="446"/>
                </a:cubicBezTo>
                <a:cubicBezTo>
                  <a:pt x="1050" y="446"/>
                  <a:pt x="1044" y="452"/>
                  <a:pt x="1045" y="458"/>
                </a:cubicBezTo>
                <a:cubicBezTo>
                  <a:pt x="1046" y="464"/>
                  <a:pt x="1046" y="470"/>
                  <a:pt x="1047" y="476"/>
                </a:cubicBezTo>
                <a:cubicBezTo>
                  <a:pt x="1052" y="496"/>
                  <a:pt x="1058" y="515"/>
                  <a:pt x="1063" y="535"/>
                </a:cubicBezTo>
                <a:cubicBezTo>
                  <a:pt x="1068" y="554"/>
                  <a:pt x="1074" y="573"/>
                  <a:pt x="1088" y="588"/>
                </a:cubicBezTo>
                <a:cubicBezTo>
                  <a:pt x="1090" y="590"/>
                  <a:pt x="1091" y="594"/>
                  <a:pt x="1093" y="597"/>
                </a:cubicBezTo>
                <a:cubicBezTo>
                  <a:pt x="1100" y="609"/>
                  <a:pt x="1098" y="620"/>
                  <a:pt x="1090" y="631"/>
                </a:cubicBezTo>
                <a:cubicBezTo>
                  <a:pt x="1083" y="642"/>
                  <a:pt x="1072" y="647"/>
                  <a:pt x="1059" y="646"/>
                </a:cubicBezTo>
                <a:cubicBezTo>
                  <a:pt x="1023" y="643"/>
                  <a:pt x="1006" y="616"/>
                  <a:pt x="990" y="588"/>
                </a:cubicBezTo>
                <a:cubicBezTo>
                  <a:pt x="988" y="585"/>
                  <a:pt x="988" y="581"/>
                  <a:pt x="989" y="578"/>
                </a:cubicBezTo>
                <a:cubicBezTo>
                  <a:pt x="990" y="570"/>
                  <a:pt x="987" y="564"/>
                  <a:pt x="984" y="557"/>
                </a:cubicBezTo>
                <a:cubicBezTo>
                  <a:pt x="979" y="549"/>
                  <a:pt x="976" y="539"/>
                  <a:pt x="973" y="530"/>
                </a:cubicBezTo>
                <a:cubicBezTo>
                  <a:pt x="969" y="515"/>
                  <a:pt x="966" y="500"/>
                  <a:pt x="962" y="484"/>
                </a:cubicBezTo>
                <a:cubicBezTo>
                  <a:pt x="961" y="482"/>
                  <a:pt x="959" y="480"/>
                  <a:pt x="957" y="479"/>
                </a:cubicBezTo>
                <a:cubicBezTo>
                  <a:pt x="954" y="477"/>
                  <a:pt x="951" y="479"/>
                  <a:pt x="948" y="482"/>
                </a:cubicBezTo>
                <a:cubicBezTo>
                  <a:pt x="946" y="484"/>
                  <a:pt x="945" y="486"/>
                  <a:pt x="943" y="487"/>
                </a:cubicBezTo>
                <a:cubicBezTo>
                  <a:pt x="921" y="511"/>
                  <a:pt x="908" y="539"/>
                  <a:pt x="896" y="569"/>
                </a:cubicBezTo>
                <a:cubicBezTo>
                  <a:pt x="888" y="591"/>
                  <a:pt x="882" y="613"/>
                  <a:pt x="890" y="636"/>
                </a:cubicBezTo>
                <a:cubicBezTo>
                  <a:pt x="891" y="637"/>
                  <a:pt x="891" y="639"/>
                  <a:pt x="891" y="640"/>
                </a:cubicBezTo>
                <a:cubicBezTo>
                  <a:pt x="892" y="660"/>
                  <a:pt x="900" y="677"/>
                  <a:pt x="911" y="694"/>
                </a:cubicBezTo>
                <a:cubicBezTo>
                  <a:pt x="919" y="705"/>
                  <a:pt x="927" y="716"/>
                  <a:pt x="931" y="728"/>
                </a:cubicBezTo>
                <a:cubicBezTo>
                  <a:pt x="937" y="743"/>
                  <a:pt x="947" y="752"/>
                  <a:pt x="961" y="758"/>
                </a:cubicBezTo>
                <a:cubicBezTo>
                  <a:pt x="970" y="762"/>
                  <a:pt x="978" y="767"/>
                  <a:pt x="987" y="771"/>
                </a:cubicBezTo>
                <a:cubicBezTo>
                  <a:pt x="1001" y="777"/>
                  <a:pt x="1015" y="780"/>
                  <a:pt x="1030" y="779"/>
                </a:cubicBezTo>
                <a:cubicBezTo>
                  <a:pt x="1055" y="777"/>
                  <a:pt x="1080" y="772"/>
                  <a:pt x="1104" y="763"/>
                </a:cubicBezTo>
                <a:cubicBezTo>
                  <a:pt x="1128" y="753"/>
                  <a:pt x="1149" y="739"/>
                  <a:pt x="1165" y="719"/>
                </a:cubicBezTo>
                <a:cubicBezTo>
                  <a:pt x="1184" y="696"/>
                  <a:pt x="1196" y="669"/>
                  <a:pt x="1205" y="641"/>
                </a:cubicBezTo>
                <a:cubicBezTo>
                  <a:pt x="1211" y="625"/>
                  <a:pt x="1215" y="609"/>
                  <a:pt x="1216" y="592"/>
                </a:cubicBezTo>
                <a:close/>
                <a:moveTo>
                  <a:pt x="376" y="657"/>
                </a:moveTo>
                <a:lnTo>
                  <a:pt x="376" y="657"/>
                </a:lnTo>
                <a:lnTo>
                  <a:pt x="376" y="657"/>
                </a:lnTo>
                <a:cubicBezTo>
                  <a:pt x="370" y="657"/>
                  <a:pt x="364" y="657"/>
                  <a:pt x="358" y="656"/>
                </a:cubicBezTo>
                <a:cubicBezTo>
                  <a:pt x="324" y="653"/>
                  <a:pt x="290" y="652"/>
                  <a:pt x="256" y="650"/>
                </a:cubicBezTo>
                <a:cubicBezTo>
                  <a:pt x="252" y="650"/>
                  <a:pt x="249" y="650"/>
                  <a:pt x="245" y="649"/>
                </a:cubicBezTo>
                <a:cubicBezTo>
                  <a:pt x="239" y="648"/>
                  <a:pt x="233" y="647"/>
                  <a:pt x="228" y="645"/>
                </a:cubicBezTo>
                <a:cubicBezTo>
                  <a:pt x="215" y="642"/>
                  <a:pt x="207" y="634"/>
                  <a:pt x="201" y="623"/>
                </a:cubicBezTo>
                <a:cubicBezTo>
                  <a:pt x="193" y="608"/>
                  <a:pt x="194" y="593"/>
                  <a:pt x="206" y="582"/>
                </a:cubicBezTo>
                <a:cubicBezTo>
                  <a:pt x="218" y="571"/>
                  <a:pt x="225" y="558"/>
                  <a:pt x="233" y="544"/>
                </a:cubicBezTo>
                <a:cubicBezTo>
                  <a:pt x="237" y="537"/>
                  <a:pt x="240" y="529"/>
                  <a:pt x="244" y="521"/>
                </a:cubicBezTo>
                <a:cubicBezTo>
                  <a:pt x="253" y="500"/>
                  <a:pt x="264" y="480"/>
                  <a:pt x="277" y="461"/>
                </a:cubicBezTo>
                <a:cubicBezTo>
                  <a:pt x="283" y="453"/>
                  <a:pt x="287" y="444"/>
                  <a:pt x="292" y="436"/>
                </a:cubicBezTo>
                <a:cubicBezTo>
                  <a:pt x="295" y="430"/>
                  <a:pt x="292" y="423"/>
                  <a:pt x="286" y="421"/>
                </a:cubicBezTo>
                <a:cubicBezTo>
                  <a:pt x="257" y="411"/>
                  <a:pt x="228" y="411"/>
                  <a:pt x="200" y="423"/>
                </a:cubicBezTo>
                <a:cubicBezTo>
                  <a:pt x="157" y="442"/>
                  <a:pt x="122" y="471"/>
                  <a:pt x="96" y="511"/>
                </a:cubicBezTo>
                <a:cubicBezTo>
                  <a:pt x="88" y="524"/>
                  <a:pt x="83" y="537"/>
                  <a:pt x="81" y="552"/>
                </a:cubicBezTo>
                <a:cubicBezTo>
                  <a:pt x="79" y="566"/>
                  <a:pt x="76" y="581"/>
                  <a:pt x="74" y="595"/>
                </a:cubicBezTo>
                <a:cubicBezTo>
                  <a:pt x="74" y="601"/>
                  <a:pt x="73" y="607"/>
                  <a:pt x="75" y="613"/>
                </a:cubicBezTo>
                <a:cubicBezTo>
                  <a:pt x="78" y="627"/>
                  <a:pt x="83" y="641"/>
                  <a:pt x="87" y="655"/>
                </a:cubicBezTo>
                <a:cubicBezTo>
                  <a:pt x="90" y="666"/>
                  <a:pt x="96" y="674"/>
                  <a:pt x="106" y="681"/>
                </a:cubicBezTo>
                <a:cubicBezTo>
                  <a:pt x="121" y="690"/>
                  <a:pt x="137" y="700"/>
                  <a:pt x="149" y="714"/>
                </a:cubicBezTo>
                <a:cubicBezTo>
                  <a:pt x="152" y="718"/>
                  <a:pt x="156" y="721"/>
                  <a:pt x="160" y="723"/>
                </a:cubicBezTo>
                <a:cubicBezTo>
                  <a:pt x="175" y="729"/>
                  <a:pt x="190" y="736"/>
                  <a:pt x="205" y="738"/>
                </a:cubicBezTo>
                <a:cubicBezTo>
                  <a:pt x="234" y="743"/>
                  <a:pt x="263" y="746"/>
                  <a:pt x="292" y="744"/>
                </a:cubicBezTo>
                <a:cubicBezTo>
                  <a:pt x="306" y="744"/>
                  <a:pt x="319" y="741"/>
                  <a:pt x="331" y="735"/>
                </a:cubicBezTo>
                <a:cubicBezTo>
                  <a:pt x="359" y="721"/>
                  <a:pt x="384" y="702"/>
                  <a:pt x="404" y="677"/>
                </a:cubicBezTo>
                <a:cubicBezTo>
                  <a:pt x="406" y="675"/>
                  <a:pt x="407" y="673"/>
                  <a:pt x="408" y="670"/>
                </a:cubicBezTo>
                <a:cubicBezTo>
                  <a:pt x="411" y="665"/>
                  <a:pt x="407" y="657"/>
                  <a:pt x="402" y="657"/>
                </a:cubicBezTo>
                <a:cubicBezTo>
                  <a:pt x="393" y="657"/>
                  <a:pt x="385" y="657"/>
                  <a:pt x="376" y="657"/>
                </a:cubicBezTo>
                <a:close/>
                <a:moveTo>
                  <a:pt x="614" y="244"/>
                </a:moveTo>
                <a:lnTo>
                  <a:pt x="614" y="244"/>
                </a:lnTo>
                <a:cubicBezTo>
                  <a:pt x="589" y="242"/>
                  <a:pt x="568" y="244"/>
                  <a:pt x="546" y="250"/>
                </a:cubicBezTo>
                <a:cubicBezTo>
                  <a:pt x="543" y="250"/>
                  <a:pt x="540" y="255"/>
                  <a:pt x="541" y="258"/>
                </a:cubicBezTo>
                <a:cubicBezTo>
                  <a:pt x="542" y="263"/>
                  <a:pt x="543" y="268"/>
                  <a:pt x="544" y="272"/>
                </a:cubicBezTo>
                <a:cubicBezTo>
                  <a:pt x="555" y="304"/>
                  <a:pt x="568" y="336"/>
                  <a:pt x="576" y="369"/>
                </a:cubicBezTo>
                <a:cubicBezTo>
                  <a:pt x="581" y="394"/>
                  <a:pt x="589" y="418"/>
                  <a:pt x="598" y="442"/>
                </a:cubicBezTo>
                <a:cubicBezTo>
                  <a:pt x="603" y="453"/>
                  <a:pt x="606" y="465"/>
                  <a:pt x="609" y="477"/>
                </a:cubicBezTo>
                <a:cubicBezTo>
                  <a:pt x="615" y="505"/>
                  <a:pt x="622" y="533"/>
                  <a:pt x="630" y="561"/>
                </a:cubicBezTo>
                <a:cubicBezTo>
                  <a:pt x="630" y="562"/>
                  <a:pt x="630" y="564"/>
                  <a:pt x="631" y="565"/>
                </a:cubicBezTo>
                <a:cubicBezTo>
                  <a:pt x="632" y="565"/>
                  <a:pt x="633" y="566"/>
                  <a:pt x="634" y="566"/>
                </a:cubicBezTo>
                <a:cubicBezTo>
                  <a:pt x="636" y="566"/>
                  <a:pt x="639" y="566"/>
                  <a:pt x="640" y="565"/>
                </a:cubicBezTo>
                <a:cubicBezTo>
                  <a:pt x="650" y="551"/>
                  <a:pt x="658" y="536"/>
                  <a:pt x="669" y="523"/>
                </a:cubicBezTo>
                <a:cubicBezTo>
                  <a:pt x="684" y="504"/>
                  <a:pt x="697" y="483"/>
                  <a:pt x="709" y="463"/>
                </a:cubicBezTo>
                <a:cubicBezTo>
                  <a:pt x="714" y="456"/>
                  <a:pt x="719" y="449"/>
                  <a:pt x="723" y="442"/>
                </a:cubicBezTo>
                <a:cubicBezTo>
                  <a:pt x="756" y="393"/>
                  <a:pt x="789" y="345"/>
                  <a:pt x="816" y="293"/>
                </a:cubicBezTo>
                <a:cubicBezTo>
                  <a:pt x="822" y="280"/>
                  <a:pt x="830" y="268"/>
                  <a:pt x="837" y="256"/>
                </a:cubicBezTo>
                <a:cubicBezTo>
                  <a:pt x="839" y="254"/>
                  <a:pt x="840" y="251"/>
                  <a:pt x="839" y="249"/>
                </a:cubicBezTo>
                <a:cubicBezTo>
                  <a:pt x="839" y="247"/>
                  <a:pt x="837" y="243"/>
                  <a:pt x="836" y="243"/>
                </a:cubicBezTo>
                <a:cubicBezTo>
                  <a:pt x="830" y="242"/>
                  <a:pt x="824" y="242"/>
                  <a:pt x="818" y="242"/>
                </a:cubicBezTo>
                <a:cubicBezTo>
                  <a:pt x="801" y="242"/>
                  <a:pt x="784" y="243"/>
                  <a:pt x="767" y="243"/>
                </a:cubicBezTo>
                <a:cubicBezTo>
                  <a:pt x="748" y="243"/>
                  <a:pt x="728" y="242"/>
                  <a:pt x="709" y="244"/>
                </a:cubicBezTo>
                <a:cubicBezTo>
                  <a:pt x="699" y="245"/>
                  <a:pt x="690" y="244"/>
                  <a:pt x="680" y="244"/>
                </a:cubicBezTo>
                <a:cubicBezTo>
                  <a:pt x="673" y="244"/>
                  <a:pt x="665" y="242"/>
                  <a:pt x="658" y="243"/>
                </a:cubicBezTo>
                <a:cubicBezTo>
                  <a:pt x="642" y="246"/>
                  <a:pt x="627" y="247"/>
                  <a:pt x="614" y="244"/>
                </a:cubicBezTo>
                <a:close/>
                <a:moveTo>
                  <a:pt x="514" y="576"/>
                </a:moveTo>
                <a:lnTo>
                  <a:pt x="514" y="576"/>
                </a:lnTo>
                <a:cubicBezTo>
                  <a:pt x="519" y="578"/>
                  <a:pt x="523" y="581"/>
                  <a:pt x="528" y="581"/>
                </a:cubicBezTo>
                <a:cubicBezTo>
                  <a:pt x="551" y="583"/>
                  <a:pt x="561" y="585"/>
                  <a:pt x="551" y="555"/>
                </a:cubicBezTo>
                <a:cubicBezTo>
                  <a:pt x="548" y="543"/>
                  <a:pt x="546" y="531"/>
                  <a:pt x="544" y="519"/>
                </a:cubicBezTo>
                <a:cubicBezTo>
                  <a:pt x="540" y="499"/>
                  <a:pt x="534" y="479"/>
                  <a:pt x="527" y="460"/>
                </a:cubicBezTo>
                <a:cubicBezTo>
                  <a:pt x="520" y="443"/>
                  <a:pt x="516" y="426"/>
                  <a:pt x="511" y="408"/>
                </a:cubicBezTo>
                <a:cubicBezTo>
                  <a:pt x="501" y="376"/>
                  <a:pt x="490" y="344"/>
                  <a:pt x="480" y="311"/>
                </a:cubicBezTo>
                <a:cubicBezTo>
                  <a:pt x="480" y="310"/>
                  <a:pt x="479" y="309"/>
                  <a:pt x="479" y="308"/>
                </a:cubicBezTo>
                <a:cubicBezTo>
                  <a:pt x="475" y="301"/>
                  <a:pt x="470" y="299"/>
                  <a:pt x="465" y="305"/>
                </a:cubicBezTo>
                <a:cubicBezTo>
                  <a:pt x="450" y="326"/>
                  <a:pt x="435" y="346"/>
                  <a:pt x="420" y="366"/>
                </a:cubicBezTo>
                <a:cubicBezTo>
                  <a:pt x="409" y="381"/>
                  <a:pt x="405" y="385"/>
                  <a:pt x="427" y="395"/>
                </a:cubicBezTo>
                <a:cubicBezTo>
                  <a:pt x="446" y="404"/>
                  <a:pt x="461" y="418"/>
                  <a:pt x="471" y="437"/>
                </a:cubicBezTo>
                <a:cubicBezTo>
                  <a:pt x="474" y="442"/>
                  <a:pt x="478" y="447"/>
                  <a:pt x="482" y="451"/>
                </a:cubicBezTo>
                <a:cubicBezTo>
                  <a:pt x="502" y="480"/>
                  <a:pt x="512" y="512"/>
                  <a:pt x="513" y="547"/>
                </a:cubicBezTo>
                <a:cubicBezTo>
                  <a:pt x="514" y="556"/>
                  <a:pt x="514" y="566"/>
                  <a:pt x="514" y="576"/>
                </a:cubicBezTo>
                <a:close/>
                <a:moveTo>
                  <a:pt x="375" y="579"/>
                </a:moveTo>
                <a:lnTo>
                  <a:pt x="375" y="579"/>
                </a:lnTo>
                <a:cubicBezTo>
                  <a:pt x="386" y="578"/>
                  <a:pt x="405" y="578"/>
                  <a:pt x="423" y="577"/>
                </a:cubicBezTo>
                <a:cubicBezTo>
                  <a:pt x="427" y="577"/>
                  <a:pt x="431" y="572"/>
                  <a:pt x="432" y="567"/>
                </a:cubicBezTo>
                <a:cubicBezTo>
                  <a:pt x="436" y="533"/>
                  <a:pt x="426" y="503"/>
                  <a:pt x="404" y="476"/>
                </a:cubicBezTo>
                <a:cubicBezTo>
                  <a:pt x="402" y="473"/>
                  <a:pt x="399" y="471"/>
                  <a:pt x="396" y="469"/>
                </a:cubicBezTo>
                <a:cubicBezTo>
                  <a:pt x="370" y="455"/>
                  <a:pt x="373" y="452"/>
                  <a:pt x="356" y="476"/>
                </a:cubicBezTo>
                <a:cubicBezTo>
                  <a:pt x="343" y="494"/>
                  <a:pt x="332" y="512"/>
                  <a:pt x="321" y="531"/>
                </a:cubicBezTo>
                <a:cubicBezTo>
                  <a:pt x="315" y="540"/>
                  <a:pt x="312" y="551"/>
                  <a:pt x="308" y="561"/>
                </a:cubicBezTo>
                <a:cubicBezTo>
                  <a:pt x="305" y="570"/>
                  <a:pt x="309" y="576"/>
                  <a:pt x="318" y="576"/>
                </a:cubicBezTo>
                <a:cubicBezTo>
                  <a:pt x="334" y="577"/>
                  <a:pt x="351" y="578"/>
                  <a:pt x="375" y="57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9" name="Freeform 186"/>
          <p:cNvSpPr>
            <a:spLocks noEditPoints="1"/>
          </p:cNvSpPr>
          <p:nvPr userDrawn="1"/>
        </p:nvSpPr>
        <p:spPr bwMode="auto">
          <a:xfrm>
            <a:off x="5499783" y="4454559"/>
            <a:ext cx="822325" cy="536575"/>
          </a:xfrm>
          <a:custGeom>
            <a:avLst/>
            <a:gdLst>
              <a:gd name="T0" fmla="*/ 1267 w 1344"/>
              <a:gd name="T1" fmla="*/ 436 h 876"/>
              <a:gd name="T2" fmla="*/ 1161 w 1344"/>
              <a:gd name="T3" fmla="*/ 371 h 876"/>
              <a:gd name="T4" fmla="*/ 1078 w 1344"/>
              <a:gd name="T5" fmla="*/ 365 h 876"/>
              <a:gd name="T6" fmla="*/ 1028 w 1344"/>
              <a:gd name="T7" fmla="*/ 119 h 876"/>
              <a:gd name="T8" fmla="*/ 1016 w 1344"/>
              <a:gd name="T9" fmla="*/ 36 h 876"/>
              <a:gd name="T10" fmla="*/ 905 w 1344"/>
              <a:gd name="T11" fmla="*/ 14 h 876"/>
              <a:gd name="T12" fmla="*/ 809 w 1344"/>
              <a:gd name="T13" fmla="*/ 82 h 876"/>
              <a:gd name="T14" fmla="*/ 932 w 1344"/>
              <a:gd name="T15" fmla="*/ 84 h 876"/>
              <a:gd name="T16" fmla="*/ 951 w 1344"/>
              <a:gd name="T17" fmla="*/ 188 h 876"/>
              <a:gd name="T18" fmla="*/ 773 w 1344"/>
              <a:gd name="T19" fmla="*/ 395 h 876"/>
              <a:gd name="T20" fmla="*/ 650 w 1344"/>
              <a:gd name="T21" fmla="*/ 525 h 876"/>
              <a:gd name="T22" fmla="*/ 614 w 1344"/>
              <a:gd name="T23" fmla="*/ 396 h 876"/>
              <a:gd name="T24" fmla="*/ 588 w 1344"/>
              <a:gd name="T25" fmla="*/ 162 h 876"/>
              <a:gd name="T26" fmla="*/ 665 w 1344"/>
              <a:gd name="T27" fmla="*/ 136 h 876"/>
              <a:gd name="T28" fmla="*/ 591 w 1344"/>
              <a:gd name="T29" fmla="*/ 78 h 876"/>
              <a:gd name="T30" fmla="*/ 372 w 1344"/>
              <a:gd name="T31" fmla="*/ 88 h 876"/>
              <a:gd name="T32" fmla="*/ 411 w 1344"/>
              <a:gd name="T33" fmla="*/ 164 h 876"/>
              <a:gd name="T34" fmla="*/ 470 w 1344"/>
              <a:gd name="T35" fmla="*/ 171 h 876"/>
              <a:gd name="T36" fmla="*/ 434 w 1344"/>
              <a:gd name="T37" fmla="*/ 258 h 876"/>
              <a:gd name="T38" fmla="*/ 377 w 1344"/>
              <a:gd name="T39" fmla="*/ 343 h 876"/>
              <a:gd name="T40" fmla="*/ 259 w 1344"/>
              <a:gd name="T41" fmla="*/ 338 h 876"/>
              <a:gd name="T42" fmla="*/ 140 w 1344"/>
              <a:gd name="T43" fmla="*/ 371 h 876"/>
              <a:gd name="T44" fmla="*/ 4 w 1344"/>
              <a:gd name="T45" fmla="*/ 569 h 876"/>
              <a:gd name="T46" fmla="*/ 114 w 1344"/>
              <a:gd name="T47" fmla="*/ 808 h 876"/>
              <a:gd name="T48" fmla="*/ 387 w 1344"/>
              <a:gd name="T49" fmla="*/ 845 h 876"/>
              <a:gd name="T50" fmla="*/ 543 w 1344"/>
              <a:gd name="T51" fmla="*/ 641 h 876"/>
              <a:gd name="T52" fmla="*/ 623 w 1344"/>
              <a:gd name="T53" fmla="*/ 620 h 876"/>
              <a:gd name="T54" fmla="*/ 810 w 1344"/>
              <a:gd name="T55" fmla="*/ 477 h 876"/>
              <a:gd name="T56" fmla="*/ 962 w 1344"/>
              <a:gd name="T57" fmla="*/ 309 h 876"/>
              <a:gd name="T58" fmla="*/ 989 w 1344"/>
              <a:gd name="T59" fmla="*/ 389 h 876"/>
              <a:gd name="T60" fmla="*/ 837 w 1344"/>
              <a:gd name="T61" fmla="*/ 579 h 876"/>
              <a:gd name="T62" fmla="*/ 841 w 1344"/>
              <a:gd name="T63" fmla="*/ 703 h 876"/>
              <a:gd name="T64" fmla="*/ 1007 w 1344"/>
              <a:gd name="T65" fmla="*/ 857 h 876"/>
              <a:gd name="T66" fmla="*/ 1209 w 1344"/>
              <a:gd name="T67" fmla="*/ 860 h 876"/>
              <a:gd name="T68" fmla="*/ 1337 w 1344"/>
              <a:gd name="T69" fmla="*/ 690 h 876"/>
              <a:gd name="T70" fmla="*/ 343 w 1344"/>
              <a:gd name="T71" fmla="*/ 545 h 876"/>
              <a:gd name="T72" fmla="*/ 384 w 1344"/>
              <a:gd name="T73" fmla="*/ 460 h 876"/>
              <a:gd name="T74" fmla="*/ 452 w 1344"/>
              <a:gd name="T75" fmla="*/ 542 h 876"/>
              <a:gd name="T76" fmla="*/ 395 w 1344"/>
              <a:gd name="T77" fmla="*/ 554 h 876"/>
              <a:gd name="T78" fmla="*/ 457 w 1344"/>
              <a:gd name="T79" fmla="*/ 648 h 876"/>
              <a:gd name="T80" fmla="*/ 344 w 1344"/>
              <a:gd name="T81" fmla="*/ 764 h 876"/>
              <a:gd name="T82" fmla="*/ 155 w 1344"/>
              <a:gd name="T83" fmla="*/ 734 h 876"/>
              <a:gd name="T84" fmla="*/ 77 w 1344"/>
              <a:gd name="T85" fmla="*/ 598 h 876"/>
              <a:gd name="T86" fmla="*/ 262 w 1344"/>
              <a:gd name="T87" fmla="*/ 416 h 876"/>
              <a:gd name="T88" fmla="*/ 322 w 1344"/>
              <a:gd name="T89" fmla="*/ 438 h 876"/>
              <a:gd name="T90" fmla="*/ 247 w 1344"/>
              <a:gd name="T91" fmla="*/ 569 h 876"/>
              <a:gd name="T92" fmla="*/ 275 w 1344"/>
              <a:gd name="T93" fmla="*/ 630 h 876"/>
              <a:gd name="T94" fmla="*/ 457 w 1344"/>
              <a:gd name="T95" fmla="*/ 634 h 876"/>
              <a:gd name="T96" fmla="*/ 551 w 1344"/>
              <a:gd name="T97" fmla="*/ 542 h 876"/>
              <a:gd name="T98" fmla="*/ 538 w 1344"/>
              <a:gd name="T99" fmla="*/ 538 h 876"/>
              <a:gd name="T100" fmla="*/ 449 w 1344"/>
              <a:gd name="T101" fmla="*/ 388 h 876"/>
              <a:gd name="T102" fmla="*/ 496 w 1344"/>
              <a:gd name="T103" fmla="*/ 273 h 876"/>
              <a:gd name="T104" fmla="*/ 545 w 1344"/>
              <a:gd name="T105" fmla="*/ 471 h 876"/>
              <a:gd name="T106" fmla="*/ 1258 w 1344"/>
              <a:gd name="T107" fmla="*/ 655 h 876"/>
              <a:gd name="T108" fmla="*/ 1164 w 1344"/>
              <a:gd name="T109" fmla="*/ 786 h 876"/>
              <a:gd name="T110" fmla="*/ 971 w 1344"/>
              <a:gd name="T111" fmla="*/ 747 h 876"/>
              <a:gd name="T112" fmla="*/ 913 w 1344"/>
              <a:gd name="T113" fmla="*/ 644 h 876"/>
              <a:gd name="T114" fmla="*/ 1005 w 1344"/>
              <a:gd name="T115" fmla="*/ 479 h 876"/>
              <a:gd name="T116" fmla="*/ 1066 w 1344"/>
              <a:gd name="T117" fmla="*/ 636 h 876"/>
              <a:gd name="T118" fmla="*/ 1145 w 1344"/>
              <a:gd name="T119" fmla="*/ 645 h 876"/>
              <a:gd name="T120" fmla="*/ 1103 w 1344"/>
              <a:gd name="T121" fmla="*/ 525 h 876"/>
              <a:gd name="T122" fmla="*/ 1145 w 1344"/>
              <a:gd name="T123" fmla="*/ 456 h 876"/>
              <a:gd name="T124" fmla="*/ 1256 w 1344"/>
              <a:gd name="T125" fmla="*/ 56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4" h="876">
                <a:moveTo>
                  <a:pt x="1296" y="465"/>
                </a:moveTo>
                <a:lnTo>
                  <a:pt x="1296" y="465"/>
                </a:lnTo>
                <a:cubicBezTo>
                  <a:pt x="1287" y="455"/>
                  <a:pt x="1277" y="445"/>
                  <a:pt x="1267" y="436"/>
                </a:cubicBezTo>
                <a:cubicBezTo>
                  <a:pt x="1260" y="430"/>
                  <a:pt x="1251" y="426"/>
                  <a:pt x="1246" y="419"/>
                </a:cubicBezTo>
                <a:cubicBezTo>
                  <a:pt x="1234" y="403"/>
                  <a:pt x="1216" y="396"/>
                  <a:pt x="1199" y="388"/>
                </a:cubicBezTo>
                <a:cubicBezTo>
                  <a:pt x="1187" y="382"/>
                  <a:pt x="1174" y="377"/>
                  <a:pt x="1161" y="371"/>
                </a:cubicBezTo>
                <a:cubicBezTo>
                  <a:pt x="1152" y="366"/>
                  <a:pt x="1142" y="364"/>
                  <a:pt x="1132" y="365"/>
                </a:cubicBezTo>
                <a:cubicBezTo>
                  <a:pt x="1121" y="365"/>
                  <a:pt x="1111" y="366"/>
                  <a:pt x="1101" y="366"/>
                </a:cubicBezTo>
                <a:cubicBezTo>
                  <a:pt x="1094" y="366"/>
                  <a:pt x="1086" y="365"/>
                  <a:pt x="1078" y="365"/>
                </a:cubicBezTo>
                <a:cubicBezTo>
                  <a:pt x="1076" y="358"/>
                  <a:pt x="1063" y="285"/>
                  <a:pt x="1062" y="279"/>
                </a:cubicBezTo>
                <a:cubicBezTo>
                  <a:pt x="1057" y="257"/>
                  <a:pt x="1052" y="235"/>
                  <a:pt x="1050" y="212"/>
                </a:cubicBezTo>
                <a:cubicBezTo>
                  <a:pt x="1048" y="188"/>
                  <a:pt x="1032" y="128"/>
                  <a:pt x="1028" y="119"/>
                </a:cubicBezTo>
                <a:cubicBezTo>
                  <a:pt x="1019" y="102"/>
                  <a:pt x="1018" y="83"/>
                  <a:pt x="1011" y="65"/>
                </a:cubicBezTo>
                <a:cubicBezTo>
                  <a:pt x="1008" y="58"/>
                  <a:pt x="1009" y="50"/>
                  <a:pt x="1013" y="43"/>
                </a:cubicBezTo>
                <a:cubicBezTo>
                  <a:pt x="1015" y="41"/>
                  <a:pt x="1016" y="38"/>
                  <a:pt x="1016" y="36"/>
                </a:cubicBezTo>
                <a:cubicBezTo>
                  <a:pt x="1018" y="30"/>
                  <a:pt x="1017" y="23"/>
                  <a:pt x="1012" y="18"/>
                </a:cubicBezTo>
                <a:cubicBezTo>
                  <a:pt x="1003" y="7"/>
                  <a:pt x="991" y="0"/>
                  <a:pt x="976" y="2"/>
                </a:cubicBezTo>
                <a:cubicBezTo>
                  <a:pt x="952" y="6"/>
                  <a:pt x="928" y="10"/>
                  <a:pt x="905" y="14"/>
                </a:cubicBezTo>
                <a:cubicBezTo>
                  <a:pt x="881" y="19"/>
                  <a:pt x="858" y="25"/>
                  <a:pt x="834" y="31"/>
                </a:cubicBezTo>
                <a:cubicBezTo>
                  <a:pt x="829" y="32"/>
                  <a:pt x="824" y="34"/>
                  <a:pt x="820" y="36"/>
                </a:cubicBezTo>
                <a:cubicBezTo>
                  <a:pt x="805" y="44"/>
                  <a:pt x="796" y="67"/>
                  <a:pt x="809" y="82"/>
                </a:cubicBezTo>
                <a:cubicBezTo>
                  <a:pt x="823" y="98"/>
                  <a:pt x="839" y="109"/>
                  <a:pt x="862" y="102"/>
                </a:cubicBezTo>
                <a:cubicBezTo>
                  <a:pt x="879" y="97"/>
                  <a:pt x="896" y="93"/>
                  <a:pt x="914" y="89"/>
                </a:cubicBezTo>
                <a:cubicBezTo>
                  <a:pt x="920" y="87"/>
                  <a:pt x="926" y="85"/>
                  <a:pt x="932" y="84"/>
                </a:cubicBezTo>
                <a:cubicBezTo>
                  <a:pt x="938" y="82"/>
                  <a:pt x="945" y="86"/>
                  <a:pt x="947" y="93"/>
                </a:cubicBezTo>
                <a:cubicBezTo>
                  <a:pt x="957" y="128"/>
                  <a:pt x="954" y="120"/>
                  <a:pt x="961" y="156"/>
                </a:cubicBezTo>
                <a:cubicBezTo>
                  <a:pt x="963" y="169"/>
                  <a:pt x="959" y="180"/>
                  <a:pt x="951" y="188"/>
                </a:cubicBezTo>
                <a:cubicBezTo>
                  <a:pt x="927" y="213"/>
                  <a:pt x="937" y="221"/>
                  <a:pt x="912" y="244"/>
                </a:cubicBezTo>
                <a:cubicBezTo>
                  <a:pt x="892" y="262"/>
                  <a:pt x="873" y="281"/>
                  <a:pt x="855" y="300"/>
                </a:cubicBezTo>
                <a:cubicBezTo>
                  <a:pt x="827" y="331"/>
                  <a:pt x="801" y="364"/>
                  <a:pt x="773" y="395"/>
                </a:cubicBezTo>
                <a:cubicBezTo>
                  <a:pt x="767" y="403"/>
                  <a:pt x="760" y="410"/>
                  <a:pt x="753" y="418"/>
                </a:cubicBezTo>
                <a:cubicBezTo>
                  <a:pt x="726" y="446"/>
                  <a:pt x="698" y="475"/>
                  <a:pt x="671" y="503"/>
                </a:cubicBezTo>
                <a:cubicBezTo>
                  <a:pt x="664" y="511"/>
                  <a:pt x="657" y="518"/>
                  <a:pt x="650" y="525"/>
                </a:cubicBezTo>
                <a:cubicBezTo>
                  <a:pt x="647" y="529"/>
                  <a:pt x="639" y="527"/>
                  <a:pt x="638" y="522"/>
                </a:cubicBezTo>
                <a:cubicBezTo>
                  <a:pt x="635" y="506"/>
                  <a:pt x="630" y="490"/>
                  <a:pt x="629" y="474"/>
                </a:cubicBezTo>
                <a:cubicBezTo>
                  <a:pt x="627" y="447"/>
                  <a:pt x="621" y="421"/>
                  <a:pt x="614" y="396"/>
                </a:cubicBezTo>
                <a:cubicBezTo>
                  <a:pt x="600" y="345"/>
                  <a:pt x="586" y="295"/>
                  <a:pt x="576" y="244"/>
                </a:cubicBezTo>
                <a:cubicBezTo>
                  <a:pt x="572" y="228"/>
                  <a:pt x="568" y="212"/>
                  <a:pt x="562" y="197"/>
                </a:cubicBezTo>
                <a:cubicBezTo>
                  <a:pt x="550" y="161"/>
                  <a:pt x="550" y="163"/>
                  <a:pt x="588" y="162"/>
                </a:cubicBezTo>
                <a:cubicBezTo>
                  <a:pt x="597" y="162"/>
                  <a:pt x="605" y="162"/>
                  <a:pt x="614" y="163"/>
                </a:cubicBezTo>
                <a:cubicBezTo>
                  <a:pt x="626" y="163"/>
                  <a:pt x="637" y="159"/>
                  <a:pt x="647" y="155"/>
                </a:cubicBezTo>
                <a:cubicBezTo>
                  <a:pt x="655" y="151"/>
                  <a:pt x="663" y="145"/>
                  <a:pt x="665" y="136"/>
                </a:cubicBezTo>
                <a:cubicBezTo>
                  <a:pt x="671" y="112"/>
                  <a:pt x="664" y="96"/>
                  <a:pt x="643" y="86"/>
                </a:cubicBezTo>
                <a:cubicBezTo>
                  <a:pt x="636" y="82"/>
                  <a:pt x="629" y="80"/>
                  <a:pt x="621" y="79"/>
                </a:cubicBezTo>
                <a:cubicBezTo>
                  <a:pt x="611" y="79"/>
                  <a:pt x="601" y="78"/>
                  <a:pt x="591" y="78"/>
                </a:cubicBezTo>
                <a:cubicBezTo>
                  <a:pt x="541" y="78"/>
                  <a:pt x="492" y="78"/>
                  <a:pt x="442" y="79"/>
                </a:cubicBezTo>
                <a:cubicBezTo>
                  <a:pt x="426" y="79"/>
                  <a:pt x="409" y="80"/>
                  <a:pt x="393" y="80"/>
                </a:cubicBezTo>
                <a:cubicBezTo>
                  <a:pt x="385" y="81"/>
                  <a:pt x="378" y="84"/>
                  <a:pt x="372" y="88"/>
                </a:cubicBezTo>
                <a:cubicBezTo>
                  <a:pt x="360" y="95"/>
                  <a:pt x="354" y="106"/>
                  <a:pt x="357" y="120"/>
                </a:cubicBezTo>
                <a:cubicBezTo>
                  <a:pt x="360" y="131"/>
                  <a:pt x="364" y="141"/>
                  <a:pt x="374" y="149"/>
                </a:cubicBezTo>
                <a:cubicBezTo>
                  <a:pt x="385" y="158"/>
                  <a:pt x="396" y="165"/>
                  <a:pt x="411" y="164"/>
                </a:cubicBezTo>
                <a:cubicBezTo>
                  <a:pt x="425" y="162"/>
                  <a:pt x="439" y="163"/>
                  <a:pt x="453" y="164"/>
                </a:cubicBezTo>
                <a:cubicBezTo>
                  <a:pt x="457" y="164"/>
                  <a:pt x="461" y="164"/>
                  <a:pt x="464" y="165"/>
                </a:cubicBezTo>
                <a:cubicBezTo>
                  <a:pt x="466" y="166"/>
                  <a:pt x="469" y="168"/>
                  <a:pt x="470" y="171"/>
                </a:cubicBezTo>
                <a:cubicBezTo>
                  <a:pt x="474" y="182"/>
                  <a:pt x="475" y="193"/>
                  <a:pt x="469" y="204"/>
                </a:cubicBezTo>
                <a:cubicBezTo>
                  <a:pt x="465" y="212"/>
                  <a:pt x="460" y="219"/>
                  <a:pt x="455" y="226"/>
                </a:cubicBezTo>
                <a:cubicBezTo>
                  <a:pt x="448" y="236"/>
                  <a:pt x="438" y="245"/>
                  <a:pt x="434" y="258"/>
                </a:cubicBezTo>
                <a:cubicBezTo>
                  <a:pt x="430" y="268"/>
                  <a:pt x="422" y="277"/>
                  <a:pt x="416" y="287"/>
                </a:cubicBezTo>
                <a:cubicBezTo>
                  <a:pt x="407" y="300"/>
                  <a:pt x="398" y="314"/>
                  <a:pt x="388" y="328"/>
                </a:cubicBezTo>
                <a:cubicBezTo>
                  <a:pt x="385" y="333"/>
                  <a:pt x="381" y="338"/>
                  <a:pt x="377" y="343"/>
                </a:cubicBezTo>
                <a:cubicBezTo>
                  <a:pt x="373" y="348"/>
                  <a:pt x="367" y="350"/>
                  <a:pt x="360" y="349"/>
                </a:cubicBezTo>
                <a:cubicBezTo>
                  <a:pt x="353" y="348"/>
                  <a:pt x="345" y="347"/>
                  <a:pt x="338" y="345"/>
                </a:cubicBezTo>
                <a:cubicBezTo>
                  <a:pt x="312" y="337"/>
                  <a:pt x="285" y="336"/>
                  <a:pt x="259" y="338"/>
                </a:cubicBezTo>
                <a:cubicBezTo>
                  <a:pt x="250" y="339"/>
                  <a:pt x="241" y="339"/>
                  <a:pt x="232" y="339"/>
                </a:cubicBezTo>
                <a:cubicBezTo>
                  <a:pt x="209" y="340"/>
                  <a:pt x="187" y="345"/>
                  <a:pt x="167" y="357"/>
                </a:cubicBezTo>
                <a:cubicBezTo>
                  <a:pt x="158" y="363"/>
                  <a:pt x="149" y="366"/>
                  <a:pt x="140" y="371"/>
                </a:cubicBezTo>
                <a:cubicBezTo>
                  <a:pt x="81" y="398"/>
                  <a:pt x="44" y="444"/>
                  <a:pt x="20" y="502"/>
                </a:cubicBezTo>
                <a:cubicBezTo>
                  <a:pt x="19" y="505"/>
                  <a:pt x="18" y="507"/>
                  <a:pt x="17" y="510"/>
                </a:cubicBezTo>
                <a:cubicBezTo>
                  <a:pt x="13" y="530"/>
                  <a:pt x="8" y="549"/>
                  <a:pt x="4" y="569"/>
                </a:cubicBezTo>
                <a:cubicBezTo>
                  <a:pt x="0" y="593"/>
                  <a:pt x="0" y="617"/>
                  <a:pt x="5" y="641"/>
                </a:cubicBezTo>
                <a:cubicBezTo>
                  <a:pt x="12" y="674"/>
                  <a:pt x="26" y="703"/>
                  <a:pt x="41" y="733"/>
                </a:cubicBezTo>
                <a:cubicBezTo>
                  <a:pt x="58" y="766"/>
                  <a:pt x="84" y="789"/>
                  <a:pt x="114" y="808"/>
                </a:cubicBezTo>
                <a:cubicBezTo>
                  <a:pt x="144" y="827"/>
                  <a:pt x="177" y="840"/>
                  <a:pt x="212" y="849"/>
                </a:cubicBezTo>
                <a:cubicBezTo>
                  <a:pt x="245" y="857"/>
                  <a:pt x="278" y="863"/>
                  <a:pt x="313" y="860"/>
                </a:cubicBezTo>
                <a:cubicBezTo>
                  <a:pt x="339" y="857"/>
                  <a:pt x="363" y="853"/>
                  <a:pt x="387" y="845"/>
                </a:cubicBezTo>
                <a:cubicBezTo>
                  <a:pt x="438" y="828"/>
                  <a:pt x="476" y="797"/>
                  <a:pt x="507" y="755"/>
                </a:cubicBezTo>
                <a:cubicBezTo>
                  <a:pt x="529" y="724"/>
                  <a:pt x="542" y="691"/>
                  <a:pt x="543" y="653"/>
                </a:cubicBezTo>
                <a:cubicBezTo>
                  <a:pt x="543" y="649"/>
                  <a:pt x="543" y="645"/>
                  <a:pt x="543" y="641"/>
                </a:cubicBezTo>
                <a:cubicBezTo>
                  <a:pt x="544" y="628"/>
                  <a:pt x="551" y="622"/>
                  <a:pt x="562" y="622"/>
                </a:cubicBezTo>
                <a:cubicBezTo>
                  <a:pt x="579" y="622"/>
                  <a:pt x="595" y="624"/>
                  <a:pt x="612" y="619"/>
                </a:cubicBezTo>
                <a:cubicBezTo>
                  <a:pt x="615" y="618"/>
                  <a:pt x="619" y="619"/>
                  <a:pt x="623" y="620"/>
                </a:cubicBezTo>
                <a:cubicBezTo>
                  <a:pt x="659" y="632"/>
                  <a:pt x="658" y="629"/>
                  <a:pt x="680" y="608"/>
                </a:cubicBezTo>
                <a:cubicBezTo>
                  <a:pt x="701" y="597"/>
                  <a:pt x="716" y="580"/>
                  <a:pt x="730" y="562"/>
                </a:cubicBezTo>
                <a:cubicBezTo>
                  <a:pt x="754" y="531"/>
                  <a:pt x="781" y="503"/>
                  <a:pt x="810" y="477"/>
                </a:cubicBezTo>
                <a:cubicBezTo>
                  <a:pt x="845" y="443"/>
                  <a:pt x="851" y="428"/>
                  <a:pt x="880" y="398"/>
                </a:cubicBezTo>
                <a:cubicBezTo>
                  <a:pt x="894" y="383"/>
                  <a:pt x="903" y="373"/>
                  <a:pt x="931" y="343"/>
                </a:cubicBezTo>
                <a:cubicBezTo>
                  <a:pt x="941" y="332"/>
                  <a:pt x="945" y="326"/>
                  <a:pt x="962" y="309"/>
                </a:cubicBezTo>
                <a:cubicBezTo>
                  <a:pt x="970" y="299"/>
                  <a:pt x="957" y="307"/>
                  <a:pt x="976" y="291"/>
                </a:cubicBezTo>
                <a:cubicBezTo>
                  <a:pt x="986" y="296"/>
                  <a:pt x="996" y="372"/>
                  <a:pt x="995" y="380"/>
                </a:cubicBezTo>
                <a:cubicBezTo>
                  <a:pt x="995" y="384"/>
                  <a:pt x="992" y="388"/>
                  <a:pt x="989" y="389"/>
                </a:cubicBezTo>
                <a:cubicBezTo>
                  <a:pt x="975" y="396"/>
                  <a:pt x="922" y="421"/>
                  <a:pt x="886" y="469"/>
                </a:cubicBezTo>
                <a:cubicBezTo>
                  <a:pt x="861" y="501"/>
                  <a:pt x="845" y="538"/>
                  <a:pt x="837" y="578"/>
                </a:cubicBezTo>
                <a:cubicBezTo>
                  <a:pt x="837" y="578"/>
                  <a:pt x="837" y="579"/>
                  <a:pt x="837" y="579"/>
                </a:cubicBezTo>
                <a:cubicBezTo>
                  <a:pt x="838" y="584"/>
                  <a:pt x="838" y="589"/>
                  <a:pt x="838" y="594"/>
                </a:cubicBezTo>
                <a:cubicBezTo>
                  <a:pt x="837" y="615"/>
                  <a:pt x="836" y="637"/>
                  <a:pt x="834" y="658"/>
                </a:cubicBezTo>
                <a:cubicBezTo>
                  <a:pt x="834" y="674"/>
                  <a:pt x="835" y="689"/>
                  <a:pt x="841" y="703"/>
                </a:cubicBezTo>
                <a:cubicBezTo>
                  <a:pt x="855" y="739"/>
                  <a:pt x="876" y="771"/>
                  <a:pt x="901" y="800"/>
                </a:cubicBezTo>
                <a:cubicBezTo>
                  <a:pt x="904" y="803"/>
                  <a:pt x="908" y="807"/>
                  <a:pt x="913" y="810"/>
                </a:cubicBezTo>
                <a:cubicBezTo>
                  <a:pt x="943" y="827"/>
                  <a:pt x="974" y="845"/>
                  <a:pt x="1007" y="857"/>
                </a:cubicBezTo>
                <a:cubicBezTo>
                  <a:pt x="1041" y="870"/>
                  <a:pt x="1077" y="871"/>
                  <a:pt x="1112" y="875"/>
                </a:cubicBezTo>
                <a:cubicBezTo>
                  <a:pt x="1113" y="876"/>
                  <a:pt x="1114" y="875"/>
                  <a:pt x="1116" y="875"/>
                </a:cubicBezTo>
                <a:cubicBezTo>
                  <a:pt x="1147" y="872"/>
                  <a:pt x="1179" y="870"/>
                  <a:pt x="1209" y="860"/>
                </a:cubicBezTo>
                <a:cubicBezTo>
                  <a:pt x="1226" y="855"/>
                  <a:pt x="1242" y="848"/>
                  <a:pt x="1256" y="836"/>
                </a:cubicBezTo>
                <a:cubicBezTo>
                  <a:pt x="1271" y="822"/>
                  <a:pt x="1284" y="807"/>
                  <a:pt x="1297" y="791"/>
                </a:cubicBezTo>
                <a:cubicBezTo>
                  <a:pt x="1321" y="761"/>
                  <a:pt x="1331" y="726"/>
                  <a:pt x="1337" y="690"/>
                </a:cubicBezTo>
                <a:cubicBezTo>
                  <a:pt x="1344" y="644"/>
                  <a:pt x="1343" y="599"/>
                  <a:pt x="1337" y="553"/>
                </a:cubicBezTo>
                <a:cubicBezTo>
                  <a:pt x="1331" y="511"/>
                  <a:pt x="1325" y="497"/>
                  <a:pt x="1296" y="465"/>
                </a:cubicBezTo>
                <a:close/>
                <a:moveTo>
                  <a:pt x="343" y="545"/>
                </a:moveTo>
                <a:lnTo>
                  <a:pt x="343" y="545"/>
                </a:lnTo>
                <a:cubicBezTo>
                  <a:pt x="355" y="519"/>
                  <a:pt x="367" y="493"/>
                  <a:pt x="380" y="467"/>
                </a:cubicBezTo>
                <a:cubicBezTo>
                  <a:pt x="381" y="464"/>
                  <a:pt x="383" y="462"/>
                  <a:pt x="384" y="460"/>
                </a:cubicBezTo>
                <a:cubicBezTo>
                  <a:pt x="387" y="455"/>
                  <a:pt x="395" y="453"/>
                  <a:pt x="400" y="457"/>
                </a:cubicBezTo>
                <a:cubicBezTo>
                  <a:pt x="403" y="459"/>
                  <a:pt x="407" y="461"/>
                  <a:pt x="409" y="463"/>
                </a:cubicBezTo>
                <a:cubicBezTo>
                  <a:pt x="431" y="485"/>
                  <a:pt x="444" y="512"/>
                  <a:pt x="452" y="542"/>
                </a:cubicBezTo>
                <a:cubicBezTo>
                  <a:pt x="453" y="546"/>
                  <a:pt x="448" y="553"/>
                  <a:pt x="444" y="553"/>
                </a:cubicBezTo>
                <a:cubicBezTo>
                  <a:pt x="427" y="553"/>
                  <a:pt x="411" y="553"/>
                  <a:pt x="395" y="553"/>
                </a:cubicBezTo>
                <a:cubicBezTo>
                  <a:pt x="395" y="553"/>
                  <a:pt x="395" y="553"/>
                  <a:pt x="395" y="554"/>
                </a:cubicBezTo>
                <a:cubicBezTo>
                  <a:pt x="380" y="554"/>
                  <a:pt x="365" y="555"/>
                  <a:pt x="350" y="555"/>
                </a:cubicBezTo>
                <a:cubicBezTo>
                  <a:pt x="344" y="556"/>
                  <a:pt x="341" y="550"/>
                  <a:pt x="343" y="545"/>
                </a:cubicBezTo>
                <a:close/>
                <a:moveTo>
                  <a:pt x="457" y="648"/>
                </a:moveTo>
                <a:lnTo>
                  <a:pt x="457" y="648"/>
                </a:lnTo>
                <a:cubicBezTo>
                  <a:pt x="450" y="689"/>
                  <a:pt x="427" y="721"/>
                  <a:pt x="393" y="742"/>
                </a:cubicBezTo>
                <a:cubicBezTo>
                  <a:pt x="378" y="751"/>
                  <a:pt x="361" y="758"/>
                  <a:pt x="344" y="764"/>
                </a:cubicBezTo>
                <a:cubicBezTo>
                  <a:pt x="329" y="770"/>
                  <a:pt x="313" y="772"/>
                  <a:pt x="296" y="772"/>
                </a:cubicBezTo>
                <a:cubicBezTo>
                  <a:pt x="268" y="772"/>
                  <a:pt x="240" y="770"/>
                  <a:pt x="214" y="761"/>
                </a:cubicBezTo>
                <a:cubicBezTo>
                  <a:pt x="193" y="753"/>
                  <a:pt x="173" y="746"/>
                  <a:pt x="155" y="734"/>
                </a:cubicBezTo>
                <a:cubicBezTo>
                  <a:pt x="132" y="720"/>
                  <a:pt x="113" y="702"/>
                  <a:pt x="95" y="681"/>
                </a:cubicBezTo>
                <a:cubicBezTo>
                  <a:pt x="90" y="676"/>
                  <a:pt x="86" y="669"/>
                  <a:pt x="84" y="662"/>
                </a:cubicBezTo>
                <a:cubicBezTo>
                  <a:pt x="79" y="641"/>
                  <a:pt x="74" y="620"/>
                  <a:pt x="77" y="598"/>
                </a:cubicBezTo>
                <a:cubicBezTo>
                  <a:pt x="82" y="564"/>
                  <a:pt x="91" y="531"/>
                  <a:pt x="108" y="501"/>
                </a:cubicBezTo>
                <a:cubicBezTo>
                  <a:pt x="122" y="477"/>
                  <a:pt x="140" y="458"/>
                  <a:pt x="164" y="445"/>
                </a:cubicBezTo>
                <a:cubicBezTo>
                  <a:pt x="194" y="428"/>
                  <a:pt x="227" y="418"/>
                  <a:pt x="262" y="416"/>
                </a:cubicBezTo>
                <a:cubicBezTo>
                  <a:pt x="281" y="416"/>
                  <a:pt x="299" y="421"/>
                  <a:pt x="318" y="425"/>
                </a:cubicBezTo>
                <a:cubicBezTo>
                  <a:pt x="320" y="426"/>
                  <a:pt x="323" y="432"/>
                  <a:pt x="323" y="434"/>
                </a:cubicBezTo>
                <a:cubicBezTo>
                  <a:pt x="322" y="436"/>
                  <a:pt x="323" y="437"/>
                  <a:pt x="322" y="438"/>
                </a:cubicBezTo>
                <a:cubicBezTo>
                  <a:pt x="307" y="467"/>
                  <a:pt x="292" y="496"/>
                  <a:pt x="276" y="525"/>
                </a:cubicBezTo>
                <a:cubicBezTo>
                  <a:pt x="274" y="530"/>
                  <a:pt x="271" y="534"/>
                  <a:pt x="269" y="538"/>
                </a:cubicBezTo>
                <a:cubicBezTo>
                  <a:pt x="263" y="550"/>
                  <a:pt x="257" y="560"/>
                  <a:pt x="247" y="569"/>
                </a:cubicBezTo>
                <a:cubicBezTo>
                  <a:pt x="236" y="579"/>
                  <a:pt x="236" y="592"/>
                  <a:pt x="241" y="604"/>
                </a:cubicBezTo>
                <a:cubicBezTo>
                  <a:pt x="245" y="615"/>
                  <a:pt x="254" y="623"/>
                  <a:pt x="264" y="628"/>
                </a:cubicBezTo>
                <a:cubicBezTo>
                  <a:pt x="267" y="630"/>
                  <a:pt x="271" y="631"/>
                  <a:pt x="275" y="630"/>
                </a:cubicBezTo>
                <a:cubicBezTo>
                  <a:pt x="297" y="629"/>
                  <a:pt x="318" y="634"/>
                  <a:pt x="340" y="629"/>
                </a:cubicBezTo>
                <a:cubicBezTo>
                  <a:pt x="376" y="629"/>
                  <a:pt x="413" y="630"/>
                  <a:pt x="450" y="630"/>
                </a:cubicBezTo>
                <a:cubicBezTo>
                  <a:pt x="452" y="630"/>
                  <a:pt x="454" y="632"/>
                  <a:pt x="457" y="634"/>
                </a:cubicBezTo>
                <a:cubicBezTo>
                  <a:pt x="457" y="638"/>
                  <a:pt x="458" y="643"/>
                  <a:pt x="457" y="648"/>
                </a:cubicBezTo>
                <a:close/>
                <a:moveTo>
                  <a:pt x="551" y="542"/>
                </a:moveTo>
                <a:lnTo>
                  <a:pt x="551" y="542"/>
                </a:lnTo>
                <a:cubicBezTo>
                  <a:pt x="551" y="543"/>
                  <a:pt x="550" y="545"/>
                  <a:pt x="549" y="545"/>
                </a:cubicBezTo>
                <a:cubicBezTo>
                  <a:pt x="547" y="545"/>
                  <a:pt x="544" y="545"/>
                  <a:pt x="542" y="544"/>
                </a:cubicBezTo>
                <a:cubicBezTo>
                  <a:pt x="540" y="543"/>
                  <a:pt x="539" y="540"/>
                  <a:pt x="538" y="538"/>
                </a:cubicBezTo>
                <a:cubicBezTo>
                  <a:pt x="535" y="529"/>
                  <a:pt x="531" y="519"/>
                  <a:pt x="529" y="509"/>
                </a:cubicBezTo>
                <a:cubicBezTo>
                  <a:pt x="522" y="482"/>
                  <a:pt x="506" y="459"/>
                  <a:pt x="493" y="435"/>
                </a:cubicBezTo>
                <a:cubicBezTo>
                  <a:pt x="482" y="416"/>
                  <a:pt x="466" y="401"/>
                  <a:pt x="449" y="388"/>
                </a:cubicBezTo>
                <a:cubicBezTo>
                  <a:pt x="444" y="385"/>
                  <a:pt x="437" y="382"/>
                  <a:pt x="436" y="373"/>
                </a:cubicBezTo>
                <a:cubicBezTo>
                  <a:pt x="449" y="341"/>
                  <a:pt x="464" y="308"/>
                  <a:pt x="486" y="279"/>
                </a:cubicBezTo>
                <a:cubicBezTo>
                  <a:pt x="488" y="276"/>
                  <a:pt x="492" y="275"/>
                  <a:pt x="496" y="273"/>
                </a:cubicBezTo>
                <a:cubicBezTo>
                  <a:pt x="498" y="277"/>
                  <a:pt x="501" y="280"/>
                  <a:pt x="502" y="283"/>
                </a:cubicBezTo>
                <a:cubicBezTo>
                  <a:pt x="512" y="321"/>
                  <a:pt x="522" y="359"/>
                  <a:pt x="532" y="397"/>
                </a:cubicBezTo>
                <a:cubicBezTo>
                  <a:pt x="538" y="421"/>
                  <a:pt x="543" y="446"/>
                  <a:pt x="545" y="471"/>
                </a:cubicBezTo>
                <a:cubicBezTo>
                  <a:pt x="547" y="491"/>
                  <a:pt x="550" y="511"/>
                  <a:pt x="553" y="531"/>
                </a:cubicBezTo>
                <a:cubicBezTo>
                  <a:pt x="553" y="535"/>
                  <a:pt x="552" y="539"/>
                  <a:pt x="551" y="542"/>
                </a:cubicBezTo>
                <a:close/>
                <a:moveTo>
                  <a:pt x="1258" y="655"/>
                </a:moveTo>
                <a:lnTo>
                  <a:pt x="1258" y="655"/>
                </a:lnTo>
                <a:cubicBezTo>
                  <a:pt x="1255" y="691"/>
                  <a:pt x="1239" y="721"/>
                  <a:pt x="1220" y="750"/>
                </a:cubicBezTo>
                <a:cubicBezTo>
                  <a:pt x="1207" y="769"/>
                  <a:pt x="1187" y="780"/>
                  <a:pt x="1164" y="786"/>
                </a:cubicBezTo>
                <a:cubicBezTo>
                  <a:pt x="1125" y="794"/>
                  <a:pt x="1088" y="791"/>
                  <a:pt x="1051" y="781"/>
                </a:cubicBezTo>
                <a:cubicBezTo>
                  <a:pt x="1036" y="777"/>
                  <a:pt x="1021" y="774"/>
                  <a:pt x="1007" y="768"/>
                </a:cubicBezTo>
                <a:cubicBezTo>
                  <a:pt x="995" y="763"/>
                  <a:pt x="984" y="753"/>
                  <a:pt x="971" y="747"/>
                </a:cubicBezTo>
                <a:cubicBezTo>
                  <a:pt x="963" y="742"/>
                  <a:pt x="957" y="736"/>
                  <a:pt x="952" y="729"/>
                </a:cubicBezTo>
                <a:cubicBezTo>
                  <a:pt x="939" y="712"/>
                  <a:pt x="927" y="695"/>
                  <a:pt x="923" y="672"/>
                </a:cubicBezTo>
                <a:cubicBezTo>
                  <a:pt x="922" y="662"/>
                  <a:pt x="919" y="652"/>
                  <a:pt x="913" y="644"/>
                </a:cubicBezTo>
                <a:cubicBezTo>
                  <a:pt x="906" y="633"/>
                  <a:pt x="906" y="623"/>
                  <a:pt x="908" y="611"/>
                </a:cubicBezTo>
                <a:cubicBezTo>
                  <a:pt x="913" y="584"/>
                  <a:pt x="922" y="557"/>
                  <a:pt x="938" y="534"/>
                </a:cubicBezTo>
                <a:cubicBezTo>
                  <a:pt x="954" y="508"/>
                  <a:pt x="975" y="489"/>
                  <a:pt x="1005" y="479"/>
                </a:cubicBezTo>
                <a:cubicBezTo>
                  <a:pt x="1007" y="482"/>
                  <a:pt x="1012" y="484"/>
                  <a:pt x="1012" y="487"/>
                </a:cubicBezTo>
                <a:cubicBezTo>
                  <a:pt x="1016" y="500"/>
                  <a:pt x="1018" y="514"/>
                  <a:pt x="1020" y="528"/>
                </a:cubicBezTo>
                <a:cubicBezTo>
                  <a:pt x="1027" y="567"/>
                  <a:pt x="1043" y="603"/>
                  <a:pt x="1066" y="636"/>
                </a:cubicBezTo>
                <a:cubicBezTo>
                  <a:pt x="1073" y="645"/>
                  <a:pt x="1082" y="652"/>
                  <a:pt x="1090" y="660"/>
                </a:cubicBezTo>
                <a:cubicBezTo>
                  <a:pt x="1103" y="673"/>
                  <a:pt x="1129" y="671"/>
                  <a:pt x="1143" y="652"/>
                </a:cubicBezTo>
                <a:cubicBezTo>
                  <a:pt x="1144" y="650"/>
                  <a:pt x="1145" y="647"/>
                  <a:pt x="1145" y="645"/>
                </a:cubicBezTo>
                <a:cubicBezTo>
                  <a:pt x="1147" y="631"/>
                  <a:pt x="1146" y="617"/>
                  <a:pt x="1138" y="604"/>
                </a:cubicBezTo>
                <a:cubicBezTo>
                  <a:pt x="1132" y="594"/>
                  <a:pt x="1127" y="582"/>
                  <a:pt x="1120" y="571"/>
                </a:cubicBezTo>
                <a:cubicBezTo>
                  <a:pt x="1111" y="557"/>
                  <a:pt x="1106" y="542"/>
                  <a:pt x="1103" y="525"/>
                </a:cubicBezTo>
                <a:cubicBezTo>
                  <a:pt x="1100" y="505"/>
                  <a:pt x="1096" y="485"/>
                  <a:pt x="1093" y="465"/>
                </a:cubicBezTo>
                <a:cubicBezTo>
                  <a:pt x="1092" y="461"/>
                  <a:pt x="1096" y="455"/>
                  <a:pt x="1101" y="454"/>
                </a:cubicBezTo>
                <a:cubicBezTo>
                  <a:pt x="1116" y="449"/>
                  <a:pt x="1130" y="450"/>
                  <a:pt x="1145" y="456"/>
                </a:cubicBezTo>
                <a:cubicBezTo>
                  <a:pt x="1165" y="465"/>
                  <a:pt x="1183" y="476"/>
                  <a:pt x="1199" y="491"/>
                </a:cubicBezTo>
                <a:cubicBezTo>
                  <a:pt x="1212" y="503"/>
                  <a:pt x="1226" y="514"/>
                  <a:pt x="1238" y="527"/>
                </a:cubicBezTo>
                <a:cubicBezTo>
                  <a:pt x="1248" y="538"/>
                  <a:pt x="1254" y="550"/>
                  <a:pt x="1256" y="564"/>
                </a:cubicBezTo>
                <a:cubicBezTo>
                  <a:pt x="1261" y="595"/>
                  <a:pt x="1260" y="625"/>
                  <a:pt x="1258" y="6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0" name="Freeform 187"/>
          <p:cNvSpPr>
            <a:spLocks noEditPoints="1"/>
          </p:cNvSpPr>
          <p:nvPr userDrawn="1"/>
        </p:nvSpPr>
        <p:spPr bwMode="auto">
          <a:xfrm>
            <a:off x="6420533" y="4489484"/>
            <a:ext cx="530225" cy="427038"/>
          </a:xfrm>
          <a:custGeom>
            <a:avLst/>
            <a:gdLst>
              <a:gd name="T0" fmla="*/ 620 w 868"/>
              <a:gd name="T1" fmla="*/ 162 h 699"/>
              <a:gd name="T2" fmla="*/ 809 w 868"/>
              <a:gd name="T3" fmla="*/ 164 h 699"/>
              <a:gd name="T4" fmla="*/ 864 w 868"/>
              <a:gd name="T5" fmla="*/ 215 h 699"/>
              <a:gd name="T6" fmla="*/ 861 w 868"/>
              <a:gd name="T7" fmla="*/ 403 h 699"/>
              <a:gd name="T8" fmla="*/ 859 w 868"/>
              <a:gd name="T9" fmla="*/ 563 h 699"/>
              <a:gd name="T10" fmla="*/ 860 w 868"/>
              <a:gd name="T11" fmla="*/ 637 h 699"/>
              <a:gd name="T12" fmla="*/ 823 w 868"/>
              <a:gd name="T13" fmla="*/ 675 h 699"/>
              <a:gd name="T14" fmla="*/ 664 w 868"/>
              <a:gd name="T15" fmla="*/ 683 h 699"/>
              <a:gd name="T16" fmla="*/ 570 w 868"/>
              <a:gd name="T17" fmla="*/ 686 h 699"/>
              <a:gd name="T18" fmla="*/ 394 w 868"/>
              <a:gd name="T19" fmla="*/ 683 h 699"/>
              <a:gd name="T20" fmla="*/ 181 w 868"/>
              <a:gd name="T21" fmla="*/ 693 h 699"/>
              <a:gd name="T22" fmla="*/ 83 w 868"/>
              <a:gd name="T23" fmla="*/ 698 h 699"/>
              <a:gd name="T24" fmla="*/ 2 w 868"/>
              <a:gd name="T25" fmla="*/ 604 h 699"/>
              <a:gd name="T26" fmla="*/ 6 w 868"/>
              <a:gd name="T27" fmla="*/ 342 h 699"/>
              <a:gd name="T28" fmla="*/ 30 w 868"/>
              <a:gd name="T29" fmla="*/ 197 h 699"/>
              <a:gd name="T30" fmla="*/ 87 w 868"/>
              <a:gd name="T31" fmla="*/ 149 h 699"/>
              <a:gd name="T32" fmla="*/ 130 w 868"/>
              <a:gd name="T33" fmla="*/ 76 h 699"/>
              <a:gd name="T34" fmla="*/ 190 w 868"/>
              <a:gd name="T35" fmla="*/ 3 h 699"/>
              <a:gd name="T36" fmla="*/ 361 w 868"/>
              <a:gd name="T37" fmla="*/ 6 h 699"/>
              <a:gd name="T38" fmla="*/ 414 w 868"/>
              <a:gd name="T39" fmla="*/ 46 h 699"/>
              <a:gd name="T40" fmla="*/ 405 w 868"/>
              <a:gd name="T41" fmla="*/ 144 h 699"/>
              <a:gd name="T42" fmla="*/ 448 w 868"/>
              <a:gd name="T43" fmla="*/ 161 h 699"/>
              <a:gd name="T44" fmla="*/ 575 w 868"/>
              <a:gd name="T45" fmla="*/ 161 h 699"/>
              <a:gd name="T46" fmla="*/ 620 w 868"/>
              <a:gd name="T47" fmla="*/ 162 h 699"/>
              <a:gd name="T48" fmla="*/ 633 w 868"/>
              <a:gd name="T49" fmla="*/ 592 h 699"/>
              <a:gd name="T50" fmla="*/ 747 w 868"/>
              <a:gd name="T51" fmla="*/ 588 h 699"/>
              <a:gd name="T52" fmla="*/ 759 w 868"/>
              <a:gd name="T53" fmla="*/ 565 h 699"/>
              <a:gd name="T54" fmla="*/ 766 w 868"/>
              <a:gd name="T55" fmla="*/ 368 h 699"/>
              <a:gd name="T56" fmla="*/ 760 w 868"/>
              <a:gd name="T57" fmla="*/ 256 h 699"/>
              <a:gd name="T58" fmla="*/ 690 w 868"/>
              <a:gd name="T59" fmla="*/ 256 h 699"/>
              <a:gd name="T60" fmla="*/ 531 w 868"/>
              <a:gd name="T61" fmla="*/ 258 h 699"/>
              <a:gd name="T62" fmla="*/ 433 w 868"/>
              <a:gd name="T63" fmla="*/ 256 h 699"/>
              <a:gd name="T64" fmla="*/ 261 w 868"/>
              <a:gd name="T65" fmla="*/ 251 h 699"/>
              <a:gd name="T66" fmla="*/ 114 w 868"/>
              <a:gd name="T67" fmla="*/ 257 h 699"/>
              <a:gd name="T68" fmla="*/ 95 w 868"/>
              <a:gd name="T69" fmla="*/ 415 h 699"/>
              <a:gd name="T70" fmla="*/ 101 w 868"/>
              <a:gd name="T71" fmla="*/ 600 h 699"/>
              <a:gd name="T72" fmla="*/ 114 w 868"/>
              <a:gd name="T73" fmla="*/ 607 h 699"/>
              <a:gd name="T74" fmla="*/ 248 w 868"/>
              <a:gd name="T75" fmla="*/ 601 h 699"/>
              <a:gd name="T76" fmla="*/ 379 w 868"/>
              <a:gd name="T77" fmla="*/ 591 h 699"/>
              <a:gd name="T78" fmla="*/ 379 w 868"/>
              <a:gd name="T79" fmla="*/ 584 h 699"/>
              <a:gd name="T80" fmla="*/ 297 w 868"/>
              <a:gd name="T81" fmla="*/ 512 h 699"/>
              <a:gd name="T82" fmla="*/ 278 w 868"/>
              <a:gd name="T83" fmla="*/ 370 h 699"/>
              <a:gd name="T84" fmla="*/ 344 w 868"/>
              <a:gd name="T85" fmla="*/ 293 h 699"/>
              <a:gd name="T86" fmla="*/ 531 w 868"/>
              <a:gd name="T87" fmla="*/ 313 h 699"/>
              <a:gd name="T88" fmla="*/ 597 w 868"/>
              <a:gd name="T89" fmla="*/ 403 h 699"/>
              <a:gd name="T90" fmla="*/ 519 w 868"/>
              <a:gd name="T91" fmla="*/ 575 h 699"/>
              <a:gd name="T92" fmla="*/ 507 w 868"/>
              <a:gd name="T93" fmla="*/ 589 h 699"/>
              <a:gd name="T94" fmla="*/ 633 w 868"/>
              <a:gd name="T95" fmla="*/ 592 h 699"/>
              <a:gd name="T96" fmla="*/ 408 w 868"/>
              <a:gd name="T97" fmla="*/ 363 h 699"/>
              <a:gd name="T98" fmla="*/ 368 w 868"/>
              <a:gd name="T99" fmla="*/ 394 h 699"/>
              <a:gd name="T100" fmla="*/ 389 w 868"/>
              <a:gd name="T101" fmla="*/ 501 h 699"/>
              <a:gd name="T102" fmla="*/ 452 w 868"/>
              <a:gd name="T103" fmla="*/ 499 h 699"/>
              <a:gd name="T104" fmla="*/ 493 w 868"/>
              <a:gd name="T105" fmla="*/ 400 h 699"/>
              <a:gd name="T106" fmla="*/ 269 w 868"/>
              <a:gd name="T107" fmla="*/ 156 h 699"/>
              <a:gd name="T108" fmla="*/ 303 w 868"/>
              <a:gd name="T109" fmla="*/ 156 h 699"/>
              <a:gd name="T110" fmla="*/ 317 w 868"/>
              <a:gd name="T111" fmla="*/ 94 h 699"/>
              <a:gd name="T112" fmla="*/ 238 w 868"/>
              <a:gd name="T113" fmla="*/ 90 h 699"/>
              <a:gd name="T114" fmla="*/ 218 w 868"/>
              <a:gd name="T115" fmla="*/ 141 h 699"/>
              <a:gd name="T116" fmla="*/ 269 w 868"/>
              <a:gd name="T117" fmla="*/ 156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699">
                <a:moveTo>
                  <a:pt x="620" y="162"/>
                </a:moveTo>
                <a:lnTo>
                  <a:pt x="620" y="162"/>
                </a:lnTo>
                <a:cubicBezTo>
                  <a:pt x="634" y="162"/>
                  <a:pt x="648" y="163"/>
                  <a:pt x="661" y="162"/>
                </a:cubicBezTo>
                <a:cubicBezTo>
                  <a:pt x="710" y="159"/>
                  <a:pt x="759" y="163"/>
                  <a:pt x="809" y="164"/>
                </a:cubicBezTo>
                <a:cubicBezTo>
                  <a:pt x="820" y="165"/>
                  <a:pt x="829" y="170"/>
                  <a:pt x="839" y="176"/>
                </a:cubicBezTo>
                <a:cubicBezTo>
                  <a:pt x="854" y="185"/>
                  <a:pt x="863" y="197"/>
                  <a:pt x="864" y="215"/>
                </a:cubicBezTo>
                <a:cubicBezTo>
                  <a:pt x="865" y="232"/>
                  <a:pt x="868" y="248"/>
                  <a:pt x="867" y="264"/>
                </a:cubicBezTo>
                <a:cubicBezTo>
                  <a:pt x="867" y="311"/>
                  <a:pt x="866" y="357"/>
                  <a:pt x="861" y="403"/>
                </a:cubicBezTo>
                <a:cubicBezTo>
                  <a:pt x="857" y="437"/>
                  <a:pt x="858" y="472"/>
                  <a:pt x="859" y="506"/>
                </a:cubicBezTo>
                <a:cubicBezTo>
                  <a:pt x="860" y="525"/>
                  <a:pt x="860" y="544"/>
                  <a:pt x="859" y="563"/>
                </a:cubicBezTo>
                <a:cubicBezTo>
                  <a:pt x="859" y="584"/>
                  <a:pt x="856" y="604"/>
                  <a:pt x="860" y="624"/>
                </a:cubicBezTo>
                <a:cubicBezTo>
                  <a:pt x="861" y="628"/>
                  <a:pt x="861" y="633"/>
                  <a:pt x="860" y="637"/>
                </a:cubicBezTo>
                <a:cubicBezTo>
                  <a:pt x="859" y="648"/>
                  <a:pt x="854" y="658"/>
                  <a:pt x="845" y="664"/>
                </a:cubicBezTo>
                <a:cubicBezTo>
                  <a:pt x="838" y="669"/>
                  <a:pt x="830" y="672"/>
                  <a:pt x="823" y="675"/>
                </a:cubicBezTo>
                <a:cubicBezTo>
                  <a:pt x="808" y="680"/>
                  <a:pt x="793" y="681"/>
                  <a:pt x="778" y="681"/>
                </a:cubicBezTo>
                <a:cubicBezTo>
                  <a:pt x="740" y="682"/>
                  <a:pt x="702" y="684"/>
                  <a:pt x="664" y="683"/>
                </a:cubicBezTo>
                <a:cubicBezTo>
                  <a:pt x="647" y="683"/>
                  <a:pt x="631" y="688"/>
                  <a:pt x="615" y="686"/>
                </a:cubicBezTo>
                <a:cubicBezTo>
                  <a:pt x="600" y="684"/>
                  <a:pt x="585" y="686"/>
                  <a:pt x="570" y="686"/>
                </a:cubicBezTo>
                <a:cubicBezTo>
                  <a:pt x="566" y="686"/>
                  <a:pt x="562" y="686"/>
                  <a:pt x="558" y="686"/>
                </a:cubicBezTo>
                <a:cubicBezTo>
                  <a:pt x="503" y="682"/>
                  <a:pt x="448" y="684"/>
                  <a:pt x="394" y="683"/>
                </a:cubicBezTo>
                <a:cubicBezTo>
                  <a:pt x="368" y="683"/>
                  <a:pt x="342" y="686"/>
                  <a:pt x="316" y="687"/>
                </a:cubicBezTo>
                <a:cubicBezTo>
                  <a:pt x="271" y="687"/>
                  <a:pt x="226" y="690"/>
                  <a:pt x="181" y="693"/>
                </a:cubicBezTo>
                <a:cubicBezTo>
                  <a:pt x="165" y="693"/>
                  <a:pt x="148" y="695"/>
                  <a:pt x="132" y="696"/>
                </a:cubicBezTo>
                <a:cubicBezTo>
                  <a:pt x="116" y="697"/>
                  <a:pt x="99" y="699"/>
                  <a:pt x="83" y="698"/>
                </a:cubicBezTo>
                <a:cubicBezTo>
                  <a:pt x="55" y="698"/>
                  <a:pt x="34" y="685"/>
                  <a:pt x="19" y="661"/>
                </a:cubicBezTo>
                <a:cubicBezTo>
                  <a:pt x="7" y="644"/>
                  <a:pt x="1" y="626"/>
                  <a:pt x="2" y="604"/>
                </a:cubicBezTo>
                <a:cubicBezTo>
                  <a:pt x="4" y="566"/>
                  <a:pt x="3" y="527"/>
                  <a:pt x="2" y="489"/>
                </a:cubicBezTo>
                <a:cubicBezTo>
                  <a:pt x="0" y="440"/>
                  <a:pt x="3" y="391"/>
                  <a:pt x="6" y="342"/>
                </a:cubicBezTo>
                <a:cubicBezTo>
                  <a:pt x="7" y="336"/>
                  <a:pt x="8" y="331"/>
                  <a:pt x="9" y="326"/>
                </a:cubicBezTo>
                <a:cubicBezTo>
                  <a:pt x="16" y="283"/>
                  <a:pt x="25" y="240"/>
                  <a:pt x="30" y="197"/>
                </a:cubicBezTo>
                <a:cubicBezTo>
                  <a:pt x="33" y="174"/>
                  <a:pt x="47" y="159"/>
                  <a:pt x="67" y="151"/>
                </a:cubicBezTo>
                <a:cubicBezTo>
                  <a:pt x="73" y="149"/>
                  <a:pt x="80" y="148"/>
                  <a:pt x="87" y="149"/>
                </a:cubicBezTo>
                <a:cubicBezTo>
                  <a:pt x="129" y="154"/>
                  <a:pt x="126" y="146"/>
                  <a:pt x="129" y="109"/>
                </a:cubicBezTo>
                <a:cubicBezTo>
                  <a:pt x="130" y="98"/>
                  <a:pt x="130" y="87"/>
                  <a:pt x="130" y="76"/>
                </a:cubicBezTo>
                <a:cubicBezTo>
                  <a:pt x="130" y="72"/>
                  <a:pt x="130" y="68"/>
                  <a:pt x="130" y="64"/>
                </a:cubicBezTo>
                <a:cubicBezTo>
                  <a:pt x="135" y="24"/>
                  <a:pt x="151" y="9"/>
                  <a:pt x="190" y="3"/>
                </a:cubicBezTo>
                <a:cubicBezTo>
                  <a:pt x="212" y="0"/>
                  <a:pt x="236" y="0"/>
                  <a:pt x="259" y="3"/>
                </a:cubicBezTo>
                <a:cubicBezTo>
                  <a:pt x="293" y="8"/>
                  <a:pt x="327" y="9"/>
                  <a:pt x="361" y="6"/>
                </a:cubicBezTo>
                <a:cubicBezTo>
                  <a:pt x="379" y="5"/>
                  <a:pt x="393" y="11"/>
                  <a:pt x="405" y="24"/>
                </a:cubicBezTo>
                <a:cubicBezTo>
                  <a:pt x="411" y="30"/>
                  <a:pt x="414" y="38"/>
                  <a:pt x="414" y="46"/>
                </a:cubicBezTo>
                <a:cubicBezTo>
                  <a:pt x="413" y="52"/>
                  <a:pt x="413" y="57"/>
                  <a:pt x="412" y="63"/>
                </a:cubicBezTo>
                <a:cubicBezTo>
                  <a:pt x="406" y="89"/>
                  <a:pt x="409" y="117"/>
                  <a:pt x="405" y="144"/>
                </a:cubicBezTo>
                <a:cubicBezTo>
                  <a:pt x="404" y="151"/>
                  <a:pt x="409" y="158"/>
                  <a:pt x="416" y="159"/>
                </a:cubicBezTo>
                <a:cubicBezTo>
                  <a:pt x="427" y="160"/>
                  <a:pt x="438" y="162"/>
                  <a:pt x="448" y="161"/>
                </a:cubicBezTo>
                <a:cubicBezTo>
                  <a:pt x="476" y="160"/>
                  <a:pt x="503" y="159"/>
                  <a:pt x="530" y="161"/>
                </a:cubicBezTo>
                <a:cubicBezTo>
                  <a:pt x="545" y="162"/>
                  <a:pt x="560" y="161"/>
                  <a:pt x="575" y="161"/>
                </a:cubicBezTo>
                <a:cubicBezTo>
                  <a:pt x="590" y="161"/>
                  <a:pt x="605" y="161"/>
                  <a:pt x="620" y="161"/>
                </a:cubicBezTo>
                <a:lnTo>
                  <a:pt x="620" y="162"/>
                </a:lnTo>
                <a:close/>
                <a:moveTo>
                  <a:pt x="633" y="592"/>
                </a:moveTo>
                <a:lnTo>
                  <a:pt x="633" y="592"/>
                </a:lnTo>
                <a:cubicBezTo>
                  <a:pt x="664" y="591"/>
                  <a:pt x="700" y="590"/>
                  <a:pt x="735" y="589"/>
                </a:cubicBezTo>
                <a:cubicBezTo>
                  <a:pt x="739" y="589"/>
                  <a:pt x="743" y="589"/>
                  <a:pt x="747" y="588"/>
                </a:cubicBezTo>
                <a:cubicBezTo>
                  <a:pt x="752" y="587"/>
                  <a:pt x="757" y="582"/>
                  <a:pt x="758" y="577"/>
                </a:cubicBezTo>
                <a:cubicBezTo>
                  <a:pt x="758" y="573"/>
                  <a:pt x="759" y="569"/>
                  <a:pt x="759" y="565"/>
                </a:cubicBezTo>
                <a:cubicBezTo>
                  <a:pt x="760" y="529"/>
                  <a:pt x="761" y="494"/>
                  <a:pt x="761" y="458"/>
                </a:cubicBezTo>
                <a:cubicBezTo>
                  <a:pt x="761" y="428"/>
                  <a:pt x="762" y="398"/>
                  <a:pt x="766" y="368"/>
                </a:cubicBezTo>
                <a:cubicBezTo>
                  <a:pt x="770" y="335"/>
                  <a:pt x="774" y="301"/>
                  <a:pt x="770" y="266"/>
                </a:cubicBezTo>
                <a:cubicBezTo>
                  <a:pt x="769" y="261"/>
                  <a:pt x="765" y="256"/>
                  <a:pt x="760" y="256"/>
                </a:cubicBezTo>
                <a:cubicBezTo>
                  <a:pt x="756" y="255"/>
                  <a:pt x="751" y="255"/>
                  <a:pt x="747" y="255"/>
                </a:cubicBezTo>
                <a:cubicBezTo>
                  <a:pt x="728" y="255"/>
                  <a:pt x="709" y="256"/>
                  <a:pt x="690" y="256"/>
                </a:cubicBezTo>
                <a:cubicBezTo>
                  <a:pt x="640" y="257"/>
                  <a:pt x="589" y="251"/>
                  <a:pt x="539" y="258"/>
                </a:cubicBezTo>
                <a:cubicBezTo>
                  <a:pt x="536" y="258"/>
                  <a:pt x="533" y="258"/>
                  <a:pt x="531" y="258"/>
                </a:cubicBezTo>
                <a:cubicBezTo>
                  <a:pt x="509" y="254"/>
                  <a:pt x="487" y="257"/>
                  <a:pt x="465" y="256"/>
                </a:cubicBezTo>
                <a:cubicBezTo>
                  <a:pt x="454" y="256"/>
                  <a:pt x="443" y="256"/>
                  <a:pt x="433" y="256"/>
                </a:cubicBezTo>
                <a:cubicBezTo>
                  <a:pt x="412" y="256"/>
                  <a:pt x="392" y="255"/>
                  <a:pt x="371" y="254"/>
                </a:cubicBezTo>
                <a:cubicBezTo>
                  <a:pt x="334" y="252"/>
                  <a:pt x="298" y="255"/>
                  <a:pt x="261" y="251"/>
                </a:cubicBezTo>
                <a:cubicBezTo>
                  <a:pt x="217" y="245"/>
                  <a:pt x="174" y="246"/>
                  <a:pt x="130" y="247"/>
                </a:cubicBezTo>
                <a:cubicBezTo>
                  <a:pt x="122" y="247"/>
                  <a:pt x="115" y="251"/>
                  <a:pt x="114" y="257"/>
                </a:cubicBezTo>
                <a:cubicBezTo>
                  <a:pt x="112" y="273"/>
                  <a:pt x="109" y="289"/>
                  <a:pt x="107" y="305"/>
                </a:cubicBezTo>
                <a:cubicBezTo>
                  <a:pt x="101" y="342"/>
                  <a:pt x="95" y="378"/>
                  <a:pt x="95" y="415"/>
                </a:cubicBezTo>
                <a:cubicBezTo>
                  <a:pt x="96" y="470"/>
                  <a:pt x="97" y="525"/>
                  <a:pt x="98" y="579"/>
                </a:cubicBezTo>
                <a:cubicBezTo>
                  <a:pt x="98" y="586"/>
                  <a:pt x="99" y="593"/>
                  <a:pt x="101" y="600"/>
                </a:cubicBezTo>
                <a:cubicBezTo>
                  <a:pt x="101" y="602"/>
                  <a:pt x="104" y="604"/>
                  <a:pt x="106" y="605"/>
                </a:cubicBezTo>
                <a:cubicBezTo>
                  <a:pt x="108" y="607"/>
                  <a:pt x="111" y="608"/>
                  <a:pt x="114" y="607"/>
                </a:cubicBezTo>
                <a:cubicBezTo>
                  <a:pt x="150" y="606"/>
                  <a:pt x="187" y="609"/>
                  <a:pt x="224" y="603"/>
                </a:cubicBezTo>
                <a:cubicBezTo>
                  <a:pt x="232" y="601"/>
                  <a:pt x="240" y="601"/>
                  <a:pt x="248" y="601"/>
                </a:cubicBezTo>
                <a:cubicBezTo>
                  <a:pt x="280" y="599"/>
                  <a:pt x="311" y="598"/>
                  <a:pt x="343" y="596"/>
                </a:cubicBezTo>
                <a:cubicBezTo>
                  <a:pt x="355" y="596"/>
                  <a:pt x="367" y="596"/>
                  <a:pt x="379" y="591"/>
                </a:cubicBezTo>
                <a:cubicBezTo>
                  <a:pt x="379" y="590"/>
                  <a:pt x="380" y="589"/>
                  <a:pt x="380" y="588"/>
                </a:cubicBezTo>
                <a:cubicBezTo>
                  <a:pt x="380" y="586"/>
                  <a:pt x="380" y="584"/>
                  <a:pt x="379" y="584"/>
                </a:cubicBezTo>
                <a:cubicBezTo>
                  <a:pt x="372" y="580"/>
                  <a:pt x="365" y="576"/>
                  <a:pt x="358" y="572"/>
                </a:cubicBezTo>
                <a:cubicBezTo>
                  <a:pt x="331" y="558"/>
                  <a:pt x="313" y="537"/>
                  <a:pt x="297" y="512"/>
                </a:cubicBezTo>
                <a:cubicBezTo>
                  <a:pt x="287" y="496"/>
                  <a:pt x="279" y="478"/>
                  <a:pt x="273" y="461"/>
                </a:cubicBezTo>
                <a:cubicBezTo>
                  <a:pt x="261" y="430"/>
                  <a:pt x="262" y="399"/>
                  <a:pt x="278" y="370"/>
                </a:cubicBezTo>
                <a:cubicBezTo>
                  <a:pt x="293" y="342"/>
                  <a:pt x="315" y="320"/>
                  <a:pt x="338" y="298"/>
                </a:cubicBezTo>
                <a:cubicBezTo>
                  <a:pt x="339" y="296"/>
                  <a:pt x="342" y="295"/>
                  <a:pt x="344" y="293"/>
                </a:cubicBezTo>
                <a:cubicBezTo>
                  <a:pt x="395" y="264"/>
                  <a:pt x="446" y="265"/>
                  <a:pt x="497" y="291"/>
                </a:cubicBezTo>
                <a:cubicBezTo>
                  <a:pt x="509" y="297"/>
                  <a:pt x="519" y="306"/>
                  <a:pt x="531" y="313"/>
                </a:cubicBezTo>
                <a:cubicBezTo>
                  <a:pt x="552" y="326"/>
                  <a:pt x="568" y="345"/>
                  <a:pt x="582" y="365"/>
                </a:cubicBezTo>
                <a:cubicBezTo>
                  <a:pt x="591" y="376"/>
                  <a:pt x="595" y="389"/>
                  <a:pt x="597" y="403"/>
                </a:cubicBezTo>
                <a:cubicBezTo>
                  <a:pt x="601" y="435"/>
                  <a:pt x="598" y="465"/>
                  <a:pt x="586" y="495"/>
                </a:cubicBezTo>
                <a:cubicBezTo>
                  <a:pt x="572" y="529"/>
                  <a:pt x="551" y="557"/>
                  <a:pt x="519" y="575"/>
                </a:cubicBezTo>
                <a:cubicBezTo>
                  <a:pt x="516" y="576"/>
                  <a:pt x="514" y="578"/>
                  <a:pt x="512" y="579"/>
                </a:cubicBezTo>
                <a:cubicBezTo>
                  <a:pt x="507" y="583"/>
                  <a:pt x="504" y="588"/>
                  <a:pt x="507" y="589"/>
                </a:cubicBezTo>
                <a:cubicBezTo>
                  <a:pt x="509" y="590"/>
                  <a:pt x="512" y="592"/>
                  <a:pt x="514" y="592"/>
                </a:cubicBezTo>
                <a:cubicBezTo>
                  <a:pt x="552" y="592"/>
                  <a:pt x="590" y="592"/>
                  <a:pt x="633" y="592"/>
                </a:cubicBezTo>
                <a:close/>
                <a:moveTo>
                  <a:pt x="408" y="363"/>
                </a:moveTo>
                <a:lnTo>
                  <a:pt x="408" y="363"/>
                </a:lnTo>
                <a:cubicBezTo>
                  <a:pt x="404" y="364"/>
                  <a:pt x="399" y="365"/>
                  <a:pt x="394" y="368"/>
                </a:cubicBezTo>
                <a:cubicBezTo>
                  <a:pt x="384" y="374"/>
                  <a:pt x="376" y="384"/>
                  <a:pt x="368" y="394"/>
                </a:cubicBezTo>
                <a:cubicBezTo>
                  <a:pt x="360" y="406"/>
                  <a:pt x="356" y="420"/>
                  <a:pt x="358" y="436"/>
                </a:cubicBezTo>
                <a:cubicBezTo>
                  <a:pt x="360" y="453"/>
                  <a:pt x="376" y="490"/>
                  <a:pt x="389" y="501"/>
                </a:cubicBezTo>
                <a:cubicBezTo>
                  <a:pt x="400" y="510"/>
                  <a:pt x="412" y="515"/>
                  <a:pt x="426" y="510"/>
                </a:cubicBezTo>
                <a:cubicBezTo>
                  <a:pt x="436" y="507"/>
                  <a:pt x="444" y="504"/>
                  <a:pt x="452" y="499"/>
                </a:cubicBezTo>
                <a:cubicBezTo>
                  <a:pt x="491" y="474"/>
                  <a:pt x="485" y="483"/>
                  <a:pt x="502" y="434"/>
                </a:cubicBezTo>
                <a:cubicBezTo>
                  <a:pt x="506" y="421"/>
                  <a:pt x="502" y="409"/>
                  <a:pt x="493" y="400"/>
                </a:cubicBezTo>
                <a:cubicBezTo>
                  <a:pt x="471" y="376"/>
                  <a:pt x="442" y="365"/>
                  <a:pt x="408" y="363"/>
                </a:cubicBezTo>
                <a:close/>
                <a:moveTo>
                  <a:pt x="269" y="156"/>
                </a:moveTo>
                <a:lnTo>
                  <a:pt x="269" y="156"/>
                </a:lnTo>
                <a:cubicBezTo>
                  <a:pt x="279" y="156"/>
                  <a:pt x="291" y="156"/>
                  <a:pt x="303" y="156"/>
                </a:cubicBezTo>
                <a:cubicBezTo>
                  <a:pt x="308" y="156"/>
                  <a:pt x="315" y="151"/>
                  <a:pt x="315" y="147"/>
                </a:cubicBezTo>
                <a:cubicBezTo>
                  <a:pt x="316" y="129"/>
                  <a:pt x="320" y="112"/>
                  <a:pt x="317" y="94"/>
                </a:cubicBezTo>
                <a:cubicBezTo>
                  <a:pt x="316" y="89"/>
                  <a:pt x="311" y="83"/>
                  <a:pt x="306" y="84"/>
                </a:cubicBezTo>
                <a:cubicBezTo>
                  <a:pt x="283" y="86"/>
                  <a:pt x="260" y="88"/>
                  <a:pt x="238" y="90"/>
                </a:cubicBezTo>
                <a:cubicBezTo>
                  <a:pt x="225" y="92"/>
                  <a:pt x="221" y="96"/>
                  <a:pt x="220" y="108"/>
                </a:cubicBezTo>
                <a:cubicBezTo>
                  <a:pt x="219" y="119"/>
                  <a:pt x="219" y="130"/>
                  <a:pt x="218" y="141"/>
                </a:cubicBezTo>
                <a:cubicBezTo>
                  <a:pt x="218" y="149"/>
                  <a:pt x="223" y="154"/>
                  <a:pt x="230" y="154"/>
                </a:cubicBezTo>
                <a:cubicBezTo>
                  <a:pt x="242" y="155"/>
                  <a:pt x="255" y="155"/>
                  <a:pt x="269" y="15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81" name="Group 1280"/>
          <p:cNvGrpSpPr/>
          <p:nvPr userDrawn="1"/>
        </p:nvGrpSpPr>
        <p:grpSpPr>
          <a:xfrm>
            <a:off x="7046008" y="4384709"/>
            <a:ext cx="739775" cy="658813"/>
            <a:chOff x="8261350" y="4937125"/>
            <a:chExt cx="739775" cy="658813"/>
          </a:xfrm>
          <a:solidFill>
            <a:schemeClr val="bg2"/>
          </a:solidFill>
        </p:grpSpPr>
        <p:sp>
          <p:nvSpPr>
            <p:cNvPr id="1282" name="Freeform 188"/>
            <p:cNvSpPr>
              <a:spLocks noEditPoints="1"/>
            </p:cNvSpPr>
            <p:nvPr/>
          </p:nvSpPr>
          <p:spPr bwMode="auto">
            <a:xfrm>
              <a:off x="8362950" y="5065713"/>
              <a:ext cx="638175" cy="400050"/>
            </a:xfrm>
            <a:custGeom>
              <a:avLst/>
              <a:gdLst>
                <a:gd name="T0" fmla="*/ 1 w 1043"/>
                <a:gd name="T1" fmla="*/ 448 h 654"/>
                <a:gd name="T2" fmla="*/ 3 w 1043"/>
                <a:gd name="T3" fmla="*/ 295 h 654"/>
                <a:gd name="T4" fmla="*/ 3 w 1043"/>
                <a:gd name="T5" fmla="*/ 220 h 654"/>
                <a:gd name="T6" fmla="*/ 17 w 1043"/>
                <a:gd name="T7" fmla="*/ 66 h 654"/>
                <a:gd name="T8" fmla="*/ 38 w 1043"/>
                <a:gd name="T9" fmla="*/ 16 h 654"/>
                <a:gd name="T10" fmla="*/ 101 w 1043"/>
                <a:gd name="T11" fmla="*/ 12 h 654"/>
                <a:gd name="T12" fmla="*/ 260 w 1043"/>
                <a:gd name="T13" fmla="*/ 121 h 654"/>
                <a:gd name="T14" fmla="*/ 385 w 1043"/>
                <a:gd name="T15" fmla="*/ 159 h 654"/>
                <a:gd name="T16" fmla="*/ 577 w 1043"/>
                <a:gd name="T17" fmla="*/ 145 h 654"/>
                <a:gd name="T18" fmla="*/ 708 w 1043"/>
                <a:gd name="T19" fmla="*/ 117 h 654"/>
                <a:gd name="T20" fmla="*/ 879 w 1043"/>
                <a:gd name="T21" fmla="*/ 104 h 654"/>
                <a:gd name="T22" fmla="*/ 966 w 1043"/>
                <a:gd name="T23" fmla="*/ 137 h 654"/>
                <a:gd name="T24" fmla="*/ 1043 w 1043"/>
                <a:gd name="T25" fmla="*/ 225 h 654"/>
                <a:gd name="T26" fmla="*/ 1029 w 1043"/>
                <a:gd name="T27" fmla="*/ 261 h 654"/>
                <a:gd name="T28" fmla="*/ 998 w 1043"/>
                <a:gd name="T29" fmla="*/ 272 h 654"/>
                <a:gd name="T30" fmla="*/ 882 w 1043"/>
                <a:gd name="T31" fmla="*/ 289 h 654"/>
                <a:gd name="T32" fmla="*/ 803 w 1043"/>
                <a:gd name="T33" fmla="*/ 333 h 654"/>
                <a:gd name="T34" fmla="*/ 673 w 1043"/>
                <a:gd name="T35" fmla="*/ 435 h 654"/>
                <a:gd name="T36" fmla="*/ 586 w 1043"/>
                <a:gd name="T37" fmla="*/ 508 h 654"/>
                <a:gd name="T38" fmla="*/ 548 w 1043"/>
                <a:gd name="T39" fmla="*/ 536 h 654"/>
                <a:gd name="T40" fmla="*/ 252 w 1043"/>
                <a:gd name="T41" fmla="*/ 647 h 654"/>
                <a:gd name="T42" fmla="*/ 158 w 1043"/>
                <a:gd name="T43" fmla="*/ 650 h 654"/>
                <a:gd name="T44" fmla="*/ 35 w 1043"/>
                <a:gd name="T45" fmla="*/ 626 h 654"/>
                <a:gd name="T46" fmla="*/ 17 w 1043"/>
                <a:gd name="T47" fmla="*/ 560 h 654"/>
                <a:gd name="T48" fmla="*/ 1 w 1043"/>
                <a:gd name="T49" fmla="*/ 476 h 654"/>
                <a:gd name="T50" fmla="*/ 99 w 1043"/>
                <a:gd name="T51" fmla="*/ 553 h 654"/>
                <a:gd name="T52" fmla="*/ 166 w 1043"/>
                <a:gd name="T53" fmla="*/ 566 h 654"/>
                <a:gd name="T54" fmla="*/ 344 w 1043"/>
                <a:gd name="T55" fmla="*/ 534 h 654"/>
                <a:gd name="T56" fmla="*/ 463 w 1043"/>
                <a:gd name="T57" fmla="*/ 480 h 654"/>
                <a:gd name="T58" fmla="*/ 688 w 1043"/>
                <a:gd name="T59" fmla="*/ 300 h 654"/>
                <a:gd name="T60" fmla="*/ 857 w 1043"/>
                <a:gd name="T61" fmla="*/ 199 h 654"/>
                <a:gd name="T62" fmla="*/ 870 w 1043"/>
                <a:gd name="T63" fmla="*/ 186 h 654"/>
                <a:gd name="T64" fmla="*/ 761 w 1043"/>
                <a:gd name="T65" fmla="*/ 194 h 654"/>
                <a:gd name="T66" fmla="*/ 644 w 1043"/>
                <a:gd name="T67" fmla="*/ 223 h 654"/>
                <a:gd name="T68" fmla="*/ 586 w 1043"/>
                <a:gd name="T69" fmla="*/ 236 h 654"/>
                <a:gd name="T70" fmla="*/ 313 w 1043"/>
                <a:gd name="T71" fmla="*/ 223 h 654"/>
                <a:gd name="T72" fmla="*/ 206 w 1043"/>
                <a:gd name="T73" fmla="*/ 183 h 654"/>
                <a:gd name="T74" fmla="*/ 103 w 1043"/>
                <a:gd name="T75" fmla="*/ 111 h 654"/>
                <a:gd name="T76" fmla="*/ 96 w 1043"/>
                <a:gd name="T77" fmla="*/ 154 h 654"/>
                <a:gd name="T78" fmla="*/ 89 w 1043"/>
                <a:gd name="T79" fmla="*/ 253 h 654"/>
                <a:gd name="T80" fmla="*/ 94 w 1043"/>
                <a:gd name="T81" fmla="*/ 343 h 654"/>
                <a:gd name="T82" fmla="*/ 99 w 1043"/>
                <a:gd name="T83" fmla="*/ 553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3" h="654">
                  <a:moveTo>
                    <a:pt x="1" y="448"/>
                  </a:moveTo>
                  <a:lnTo>
                    <a:pt x="1" y="448"/>
                  </a:lnTo>
                  <a:cubicBezTo>
                    <a:pt x="2" y="425"/>
                    <a:pt x="4" y="401"/>
                    <a:pt x="6" y="378"/>
                  </a:cubicBezTo>
                  <a:cubicBezTo>
                    <a:pt x="8" y="350"/>
                    <a:pt x="4" y="322"/>
                    <a:pt x="3" y="295"/>
                  </a:cubicBezTo>
                  <a:cubicBezTo>
                    <a:pt x="3" y="276"/>
                    <a:pt x="2" y="258"/>
                    <a:pt x="2" y="239"/>
                  </a:cubicBezTo>
                  <a:cubicBezTo>
                    <a:pt x="2" y="233"/>
                    <a:pt x="1" y="226"/>
                    <a:pt x="3" y="220"/>
                  </a:cubicBezTo>
                  <a:cubicBezTo>
                    <a:pt x="12" y="178"/>
                    <a:pt x="10" y="136"/>
                    <a:pt x="14" y="94"/>
                  </a:cubicBezTo>
                  <a:cubicBezTo>
                    <a:pt x="15" y="85"/>
                    <a:pt x="16" y="76"/>
                    <a:pt x="17" y="66"/>
                  </a:cubicBezTo>
                  <a:cubicBezTo>
                    <a:pt x="18" y="63"/>
                    <a:pt x="18" y="58"/>
                    <a:pt x="20" y="55"/>
                  </a:cubicBezTo>
                  <a:cubicBezTo>
                    <a:pt x="29" y="43"/>
                    <a:pt x="34" y="30"/>
                    <a:pt x="38" y="16"/>
                  </a:cubicBezTo>
                  <a:cubicBezTo>
                    <a:pt x="41" y="6"/>
                    <a:pt x="53" y="0"/>
                    <a:pt x="64" y="1"/>
                  </a:cubicBezTo>
                  <a:cubicBezTo>
                    <a:pt x="77" y="1"/>
                    <a:pt x="90" y="4"/>
                    <a:pt x="101" y="12"/>
                  </a:cubicBezTo>
                  <a:cubicBezTo>
                    <a:pt x="145" y="45"/>
                    <a:pt x="194" y="72"/>
                    <a:pt x="237" y="107"/>
                  </a:cubicBezTo>
                  <a:cubicBezTo>
                    <a:pt x="244" y="113"/>
                    <a:pt x="252" y="118"/>
                    <a:pt x="260" y="121"/>
                  </a:cubicBezTo>
                  <a:cubicBezTo>
                    <a:pt x="295" y="134"/>
                    <a:pt x="329" y="148"/>
                    <a:pt x="365" y="155"/>
                  </a:cubicBezTo>
                  <a:cubicBezTo>
                    <a:pt x="372" y="157"/>
                    <a:pt x="378" y="159"/>
                    <a:pt x="385" y="159"/>
                  </a:cubicBezTo>
                  <a:cubicBezTo>
                    <a:pt x="430" y="161"/>
                    <a:pt x="474" y="164"/>
                    <a:pt x="519" y="156"/>
                  </a:cubicBezTo>
                  <a:cubicBezTo>
                    <a:pt x="538" y="152"/>
                    <a:pt x="558" y="148"/>
                    <a:pt x="577" y="145"/>
                  </a:cubicBezTo>
                  <a:cubicBezTo>
                    <a:pt x="606" y="139"/>
                    <a:pt x="634" y="134"/>
                    <a:pt x="663" y="129"/>
                  </a:cubicBezTo>
                  <a:cubicBezTo>
                    <a:pt x="678" y="127"/>
                    <a:pt x="693" y="123"/>
                    <a:pt x="708" y="117"/>
                  </a:cubicBezTo>
                  <a:cubicBezTo>
                    <a:pt x="750" y="99"/>
                    <a:pt x="794" y="93"/>
                    <a:pt x="840" y="99"/>
                  </a:cubicBezTo>
                  <a:cubicBezTo>
                    <a:pt x="853" y="100"/>
                    <a:pt x="866" y="102"/>
                    <a:pt x="879" y="104"/>
                  </a:cubicBezTo>
                  <a:cubicBezTo>
                    <a:pt x="904" y="106"/>
                    <a:pt x="927" y="115"/>
                    <a:pt x="950" y="126"/>
                  </a:cubicBezTo>
                  <a:cubicBezTo>
                    <a:pt x="956" y="129"/>
                    <a:pt x="961" y="133"/>
                    <a:pt x="966" y="137"/>
                  </a:cubicBezTo>
                  <a:cubicBezTo>
                    <a:pt x="975" y="146"/>
                    <a:pt x="985" y="151"/>
                    <a:pt x="996" y="156"/>
                  </a:cubicBezTo>
                  <a:cubicBezTo>
                    <a:pt x="1020" y="167"/>
                    <a:pt x="1041" y="197"/>
                    <a:pt x="1043" y="225"/>
                  </a:cubicBezTo>
                  <a:cubicBezTo>
                    <a:pt x="1043" y="231"/>
                    <a:pt x="1042" y="238"/>
                    <a:pt x="1039" y="244"/>
                  </a:cubicBezTo>
                  <a:cubicBezTo>
                    <a:pt x="1037" y="250"/>
                    <a:pt x="1033" y="256"/>
                    <a:pt x="1029" y="261"/>
                  </a:cubicBezTo>
                  <a:cubicBezTo>
                    <a:pt x="1025" y="267"/>
                    <a:pt x="1018" y="272"/>
                    <a:pt x="1009" y="272"/>
                  </a:cubicBezTo>
                  <a:cubicBezTo>
                    <a:pt x="1005" y="272"/>
                    <a:pt x="1002" y="272"/>
                    <a:pt x="998" y="272"/>
                  </a:cubicBezTo>
                  <a:cubicBezTo>
                    <a:pt x="988" y="271"/>
                    <a:pt x="979" y="271"/>
                    <a:pt x="970" y="271"/>
                  </a:cubicBezTo>
                  <a:cubicBezTo>
                    <a:pt x="939" y="269"/>
                    <a:pt x="910" y="276"/>
                    <a:pt x="882" y="289"/>
                  </a:cubicBezTo>
                  <a:cubicBezTo>
                    <a:pt x="857" y="300"/>
                    <a:pt x="832" y="312"/>
                    <a:pt x="810" y="329"/>
                  </a:cubicBezTo>
                  <a:cubicBezTo>
                    <a:pt x="807" y="330"/>
                    <a:pt x="805" y="332"/>
                    <a:pt x="803" y="333"/>
                  </a:cubicBezTo>
                  <a:cubicBezTo>
                    <a:pt x="774" y="347"/>
                    <a:pt x="750" y="367"/>
                    <a:pt x="725" y="387"/>
                  </a:cubicBezTo>
                  <a:cubicBezTo>
                    <a:pt x="707" y="401"/>
                    <a:pt x="688" y="416"/>
                    <a:pt x="673" y="435"/>
                  </a:cubicBezTo>
                  <a:cubicBezTo>
                    <a:pt x="663" y="447"/>
                    <a:pt x="650" y="456"/>
                    <a:pt x="637" y="465"/>
                  </a:cubicBezTo>
                  <a:cubicBezTo>
                    <a:pt x="619" y="478"/>
                    <a:pt x="602" y="493"/>
                    <a:pt x="586" y="508"/>
                  </a:cubicBezTo>
                  <a:cubicBezTo>
                    <a:pt x="578" y="515"/>
                    <a:pt x="570" y="522"/>
                    <a:pt x="561" y="527"/>
                  </a:cubicBezTo>
                  <a:cubicBezTo>
                    <a:pt x="556" y="530"/>
                    <a:pt x="552" y="533"/>
                    <a:pt x="548" y="536"/>
                  </a:cubicBezTo>
                  <a:cubicBezTo>
                    <a:pt x="516" y="564"/>
                    <a:pt x="478" y="583"/>
                    <a:pt x="439" y="599"/>
                  </a:cubicBezTo>
                  <a:cubicBezTo>
                    <a:pt x="379" y="623"/>
                    <a:pt x="317" y="643"/>
                    <a:pt x="252" y="647"/>
                  </a:cubicBezTo>
                  <a:cubicBezTo>
                    <a:pt x="242" y="648"/>
                    <a:pt x="231" y="649"/>
                    <a:pt x="221" y="651"/>
                  </a:cubicBezTo>
                  <a:cubicBezTo>
                    <a:pt x="200" y="654"/>
                    <a:pt x="179" y="653"/>
                    <a:pt x="158" y="650"/>
                  </a:cubicBezTo>
                  <a:cubicBezTo>
                    <a:pt x="125" y="646"/>
                    <a:pt x="93" y="640"/>
                    <a:pt x="60" y="636"/>
                  </a:cubicBezTo>
                  <a:cubicBezTo>
                    <a:pt x="51" y="634"/>
                    <a:pt x="42" y="631"/>
                    <a:pt x="35" y="626"/>
                  </a:cubicBezTo>
                  <a:cubicBezTo>
                    <a:pt x="25" y="620"/>
                    <a:pt x="19" y="611"/>
                    <a:pt x="19" y="600"/>
                  </a:cubicBezTo>
                  <a:cubicBezTo>
                    <a:pt x="18" y="587"/>
                    <a:pt x="17" y="574"/>
                    <a:pt x="17" y="560"/>
                  </a:cubicBezTo>
                  <a:cubicBezTo>
                    <a:pt x="17" y="550"/>
                    <a:pt x="16" y="539"/>
                    <a:pt x="11" y="530"/>
                  </a:cubicBezTo>
                  <a:cubicBezTo>
                    <a:pt x="1" y="513"/>
                    <a:pt x="0" y="495"/>
                    <a:pt x="1" y="476"/>
                  </a:cubicBezTo>
                  <a:cubicBezTo>
                    <a:pt x="1" y="467"/>
                    <a:pt x="1" y="458"/>
                    <a:pt x="1" y="448"/>
                  </a:cubicBezTo>
                  <a:close/>
                  <a:moveTo>
                    <a:pt x="99" y="553"/>
                  </a:moveTo>
                  <a:lnTo>
                    <a:pt x="99" y="553"/>
                  </a:lnTo>
                  <a:cubicBezTo>
                    <a:pt x="121" y="565"/>
                    <a:pt x="144" y="567"/>
                    <a:pt x="166" y="566"/>
                  </a:cubicBezTo>
                  <a:cubicBezTo>
                    <a:pt x="194" y="565"/>
                    <a:pt x="221" y="562"/>
                    <a:pt x="249" y="558"/>
                  </a:cubicBezTo>
                  <a:cubicBezTo>
                    <a:pt x="281" y="554"/>
                    <a:pt x="313" y="543"/>
                    <a:pt x="344" y="534"/>
                  </a:cubicBezTo>
                  <a:cubicBezTo>
                    <a:pt x="383" y="522"/>
                    <a:pt x="417" y="503"/>
                    <a:pt x="453" y="486"/>
                  </a:cubicBezTo>
                  <a:cubicBezTo>
                    <a:pt x="456" y="484"/>
                    <a:pt x="459" y="482"/>
                    <a:pt x="463" y="480"/>
                  </a:cubicBezTo>
                  <a:cubicBezTo>
                    <a:pt x="485" y="463"/>
                    <a:pt x="508" y="447"/>
                    <a:pt x="529" y="430"/>
                  </a:cubicBezTo>
                  <a:cubicBezTo>
                    <a:pt x="582" y="387"/>
                    <a:pt x="635" y="343"/>
                    <a:pt x="688" y="300"/>
                  </a:cubicBezTo>
                  <a:cubicBezTo>
                    <a:pt x="732" y="264"/>
                    <a:pt x="782" y="236"/>
                    <a:pt x="831" y="209"/>
                  </a:cubicBezTo>
                  <a:cubicBezTo>
                    <a:pt x="839" y="204"/>
                    <a:pt x="849" y="202"/>
                    <a:pt x="857" y="199"/>
                  </a:cubicBezTo>
                  <a:cubicBezTo>
                    <a:pt x="861" y="197"/>
                    <a:pt x="864" y="195"/>
                    <a:pt x="867" y="193"/>
                  </a:cubicBezTo>
                  <a:cubicBezTo>
                    <a:pt x="869" y="192"/>
                    <a:pt x="869" y="188"/>
                    <a:pt x="870" y="186"/>
                  </a:cubicBezTo>
                  <a:cubicBezTo>
                    <a:pt x="840" y="179"/>
                    <a:pt x="810" y="178"/>
                    <a:pt x="781" y="190"/>
                  </a:cubicBezTo>
                  <a:cubicBezTo>
                    <a:pt x="775" y="192"/>
                    <a:pt x="768" y="193"/>
                    <a:pt x="761" y="194"/>
                  </a:cubicBezTo>
                  <a:cubicBezTo>
                    <a:pt x="731" y="197"/>
                    <a:pt x="702" y="206"/>
                    <a:pt x="674" y="217"/>
                  </a:cubicBezTo>
                  <a:cubicBezTo>
                    <a:pt x="664" y="221"/>
                    <a:pt x="654" y="224"/>
                    <a:pt x="644" y="223"/>
                  </a:cubicBezTo>
                  <a:cubicBezTo>
                    <a:pt x="633" y="223"/>
                    <a:pt x="623" y="226"/>
                    <a:pt x="613" y="230"/>
                  </a:cubicBezTo>
                  <a:cubicBezTo>
                    <a:pt x="604" y="233"/>
                    <a:pt x="595" y="235"/>
                    <a:pt x="586" y="236"/>
                  </a:cubicBezTo>
                  <a:cubicBezTo>
                    <a:pt x="540" y="242"/>
                    <a:pt x="495" y="249"/>
                    <a:pt x="448" y="247"/>
                  </a:cubicBezTo>
                  <a:cubicBezTo>
                    <a:pt x="408" y="246"/>
                    <a:pt x="349" y="236"/>
                    <a:pt x="313" y="223"/>
                  </a:cubicBezTo>
                  <a:cubicBezTo>
                    <a:pt x="286" y="214"/>
                    <a:pt x="258" y="205"/>
                    <a:pt x="231" y="196"/>
                  </a:cubicBezTo>
                  <a:cubicBezTo>
                    <a:pt x="222" y="193"/>
                    <a:pt x="214" y="188"/>
                    <a:pt x="206" y="183"/>
                  </a:cubicBezTo>
                  <a:cubicBezTo>
                    <a:pt x="181" y="165"/>
                    <a:pt x="154" y="148"/>
                    <a:pt x="131" y="126"/>
                  </a:cubicBezTo>
                  <a:cubicBezTo>
                    <a:pt x="123" y="118"/>
                    <a:pt x="114" y="113"/>
                    <a:pt x="103" y="111"/>
                  </a:cubicBezTo>
                  <a:cubicBezTo>
                    <a:pt x="102" y="111"/>
                    <a:pt x="98" y="114"/>
                    <a:pt x="98" y="115"/>
                  </a:cubicBezTo>
                  <a:cubicBezTo>
                    <a:pt x="97" y="128"/>
                    <a:pt x="97" y="141"/>
                    <a:pt x="96" y="154"/>
                  </a:cubicBezTo>
                  <a:cubicBezTo>
                    <a:pt x="96" y="171"/>
                    <a:pt x="96" y="189"/>
                    <a:pt x="93" y="206"/>
                  </a:cubicBezTo>
                  <a:cubicBezTo>
                    <a:pt x="90" y="221"/>
                    <a:pt x="89" y="237"/>
                    <a:pt x="89" y="253"/>
                  </a:cubicBezTo>
                  <a:cubicBezTo>
                    <a:pt x="90" y="276"/>
                    <a:pt x="88" y="300"/>
                    <a:pt x="94" y="324"/>
                  </a:cubicBezTo>
                  <a:cubicBezTo>
                    <a:pt x="95" y="330"/>
                    <a:pt x="94" y="337"/>
                    <a:pt x="94" y="343"/>
                  </a:cubicBezTo>
                  <a:cubicBezTo>
                    <a:pt x="92" y="393"/>
                    <a:pt x="91" y="443"/>
                    <a:pt x="89" y="493"/>
                  </a:cubicBezTo>
                  <a:cubicBezTo>
                    <a:pt x="88" y="513"/>
                    <a:pt x="90" y="533"/>
                    <a:pt x="99" y="5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3" name="Freeform 189"/>
            <p:cNvSpPr>
              <a:spLocks/>
            </p:cNvSpPr>
            <p:nvPr/>
          </p:nvSpPr>
          <p:spPr bwMode="auto">
            <a:xfrm>
              <a:off x="8264525" y="5097463"/>
              <a:ext cx="73025" cy="498475"/>
            </a:xfrm>
            <a:custGeom>
              <a:avLst/>
              <a:gdLst>
                <a:gd name="T0" fmla="*/ 118 w 119"/>
                <a:gd name="T1" fmla="*/ 77 h 815"/>
                <a:gd name="T2" fmla="*/ 118 w 119"/>
                <a:gd name="T3" fmla="*/ 77 h 815"/>
                <a:gd name="T4" fmla="*/ 115 w 119"/>
                <a:gd name="T5" fmla="*/ 117 h 815"/>
                <a:gd name="T6" fmla="*/ 112 w 119"/>
                <a:gd name="T7" fmla="*/ 183 h 815"/>
                <a:gd name="T8" fmla="*/ 103 w 119"/>
                <a:gd name="T9" fmla="*/ 305 h 815"/>
                <a:gd name="T10" fmla="*/ 101 w 119"/>
                <a:gd name="T11" fmla="*/ 443 h 815"/>
                <a:gd name="T12" fmla="*/ 104 w 119"/>
                <a:gd name="T13" fmla="*/ 545 h 815"/>
                <a:gd name="T14" fmla="*/ 104 w 119"/>
                <a:gd name="T15" fmla="*/ 608 h 815"/>
                <a:gd name="T16" fmla="*/ 95 w 119"/>
                <a:gd name="T17" fmla="*/ 678 h 815"/>
                <a:gd name="T18" fmla="*/ 93 w 119"/>
                <a:gd name="T19" fmla="*/ 701 h 815"/>
                <a:gd name="T20" fmla="*/ 96 w 119"/>
                <a:gd name="T21" fmla="*/ 745 h 815"/>
                <a:gd name="T22" fmla="*/ 85 w 119"/>
                <a:gd name="T23" fmla="*/ 794 h 815"/>
                <a:gd name="T24" fmla="*/ 53 w 119"/>
                <a:gd name="T25" fmla="*/ 814 h 815"/>
                <a:gd name="T26" fmla="*/ 33 w 119"/>
                <a:gd name="T27" fmla="*/ 812 h 815"/>
                <a:gd name="T28" fmla="*/ 13 w 119"/>
                <a:gd name="T29" fmla="*/ 795 h 815"/>
                <a:gd name="T30" fmla="*/ 3 w 119"/>
                <a:gd name="T31" fmla="*/ 754 h 815"/>
                <a:gd name="T32" fmla="*/ 4 w 119"/>
                <a:gd name="T33" fmla="*/ 667 h 815"/>
                <a:gd name="T34" fmla="*/ 9 w 119"/>
                <a:gd name="T35" fmla="*/ 601 h 815"/>
                <a:gd name="T36" fmla="*/ 11 w 119"/>
                <a:gd name="T37" fmla="*/ 578 h 815"/>
                <a:gd name="T38" fmla="*/ 13 w 119"/>
                <a:gd name="T39" fmla="*/ 511 h 815"/>
                <a:gd name="T40" fmla="*/ 12 w 119"/>
                <a:gd name="T41" fmla="*/ 456 h 815"/>
                <a:gd name="T42" fmla="*/ 10 w 119"/>
                <a:gd name="T43" fmla="*/ 322 h 815"/>
                <a:gd name="T44" fmla="*/ 13 w 119"/>
                <a:gd name="T45" fmla="*/ 278 h 815"/>
                <a:gd name="T46" fmla="*/ 23 w 119"/>
                <a:gd name="T47" fmla="*/ 141 h 815"/>
                <a:gd name="T48" fmla="*/ 30 w 119"/>
                <a:gd name="T49" fmla="*/ 46 h 815"/>
                <a:gd name="T50" fmla="*/ 38 w 119"/>
                <a:gd name="T51" fmla="*/ 16 h 815"/>
                <a:gd name="T52" fmla="*/ 63 w 119"/>
                <a:gd name="T53" fmla="*/ 2 h 815"/>
                <a:gd name="T54" fmla="*/ 71 w 119"/>
                <a:gd name="T55" fmla="*/ 4 h 815"/>
                <a:gd name="T56" fmla="*/ 119 w 119"/>
                <a:gd name="T57" fmla="*/ 61 h 815"/>
                <a:gd name="T58" fmla="*/ 118 w 119"/>
                <a:gd name="T59" fmla="*/ 77 h 815"/>
                <a:gd name="T60" fmla="*/ 118 w 119"/>
                <a:gd name="T61" fmla="*/ 7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815">
                  <a:moveTo>
                    <a:pt x="118" y="77"/>
                  </a:moveTo>
                  <a:lnTo>
                    <a:pt x="118" y="77"/>
                  </a:lnTo>
                  <a:cubicBezTo>
                    <a:pt x="117" y="90"/>
                    <a:pt x="116" y="103"/>
                    <a:pt x="115" y="117"/>
                  </a:cubicBezTo>
                  <a:cubicBezTo>
                    <a:pt x="113" y="139"/>
                    <a:pt x="113" y="161"/>
                    <a:pt x="112" y="183"/>
                  </a:cubicBezTo>
                  <a:cubicBezTo>
                    <a:pt x="110" y="224"/>
                    <a:pt x="108" y="265"/>
                    <a:pt x="103" y="305"/>
                  </a:cubicBezTo>
                  <a:cubicBezTo>
                    <a:pt x="96" y="351"/>
                    <a:pt x="98" y="397"/>
                    <a:pt x="101" y="443"/>
                  </a:cubicBezTo>
                  <a:cubicBezTo>
                    <a:pt x="104" y="477"/>
                    <a:pt x="106" y="511"/>
                    <a:pt x="104" y="545"/>
                  </a:cubicBezTo>
                  <a:cubicBezTo>
                    <a:pt x="103" y="566"/>
                    <a:pt x="104" y="587"/>
                    <a:pt x="104" y="608"/>
                  </a:cubicBezTo>
                  <a:cubicBezTo>
                    <a:pt x="104" y="632"/>
                    <a:pt x="104" y="656"/>
                    <a:pt x="95" y="678"/>
                  </a:cubicBezTo>
                  <a:cubicBezTo>
                    <a:pt x="92" y="686"/>
                    <a:pt x="92" y="693"/>
                    <a:pt x="93" y="701"/>
                  </a:cubicBezTo>
                  <a:cubicBezTo>
                    <a:pt x="94" y="716"/>
                    <a:pt x="95" y="730"/>
                    <a:pt x="96" y="745"/>
                  </a:cubicBezTo>
                  <a:cubicBezTo>
                    <a:pt x="98" y="762"/>
                    <a:pt x="92" y="779"/>
                    <a:pt x="85" y="794"/>
                  </a:cubicBezTo>
                  <a:cubicBezTo>
                    <a:pt x="78" y="807"/>
                    <a:pt x="67" y="814"/>
                    <a:pt x="53" y="814"/>
                  </a:cubicBezTo>
                  <a:cubicBezTo>
                    <a:pt x="47" y="815"/>
                    <a:pt x="40" y="814"/>
                    <a:pt x="33" y="812"/>
                  </a:cubicBezTo>
                  <a:cubicBezTo>
                    <a:pt x="24" y="810"/>
                    <a:pt x="17" y="804"/>
                    <a:pt x="13" y="795"/>
                  </a:cubicBezTo>
                  <a:cubicBezTo>
                    <a:pt x="6" y="782"/>
                    <a:pt x="0" y="769"/>
                    <a:pt x="3" y="754"/>
                  </a:cubicBezTo>
                  <a:cubicBezTo>
                    <a:pt x="10" y="725"/>
                    <a:pt x="7" y="696"/>
                    <a:pt x="4" y="667"/>
                  </a:cubicBezTo>
                  <a:cubicBezTo>
                    <a:pt x="2" y="645"/>
                    <a:pt x="0" y="623"/>
                    <a:pt x="9" y="601"/>
                  </a:cubicBezTo>
                  <a:cubicBezTo>
                    <a:pt x="12" y="595"/>
                    <a:pt x="10" y="586"/>
                    <a:pt x="11" y="578"/>
                  </a:cubicBezTo>
                  <a:cubicBezTo>
                    <a:pt x="12" y="556"/>
                    <a:pt x="13" y="533"/>
                    <a:pt x="13" y="511"/>
                  </a:cubicBezTo>
                  <a:cubicBezTo>
                    <a:pt x="13" y="493"/>
                    <a:pt x="13" y="474"/>
                    <a:pt x="12" y="456"/>
                  </a:cubicBezTo>
                  <a:cubicBezTo>
                    <a:pt x="9" y="411"/>
                    <a:pt x="9" y="366"/>
                    <a:pt x="10" y="322"/>
                  </a:cubicBezTo>
                  <a:cubicBezTo>
                    <a:pt x="10" y="307"/>
                    <a:pt x="11" y="293"/>
                    <a:pt x="13" y="278"/>
                  </a:cubicBezTo>
                  <a:cubicBezTo>
                    <a:pt x="22" y="233"/>
                    <a:pt x="20" y="187"/>
                    <a:pt x="23" y="141"/>
                  </a:cubicBezTo>
                  <a:cubicBezTo>
                    <a:pt x="25" y="109"/>
                    <a:pt x="27" y="78"/>
                    <a:pt x="30" y="46"/>
                  </a:cubicBezTo>
                  <a:cubicBezTo>
                    <a:pt x="31" y="36"/>
                    <a:pt x="34" y="26"/>
                    <a:pt x="38" y="16"/>
                  </a:cubicBezTo>
                  <a:cubicBezTo>
                    <a:pt x="41" y="6"/>
                    <a:pt x="52" y="0"/>
                    <a:pt x="63" y="2"/>
                  </a:cubicBezTo>
                  <a:cubicBezTo>
                    <a:pt x="66" y="3"/>
                    <a:pt x="68" y="3"/>
                    <a:pt x="71" y="4"/>
                  </a:cubicBezTo>
                  <a:cubicBezTo>
                    <a:pt x="99" y="6"/>
                    <a:pt x="119" y="32"/>
                    <a:pt x="119" y="61"/>
                  </a:cubicBezTo>
                  <a:cubicBezTo>
                    <a:pt x="119" y="67"/>
                    <a:pt x="119" y="72"/>
                    <a:pt x="118" y="77"/>
                  </a:cubicBezTo>
                  <a:cubicBezTo>
                    <a:pt x="118" y="77"/>
                    <a:pt x="118" y="77"/>
                    <a:pt x="118"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4" name="Freeform 190"/>
            <p:cNvSpPr>
              <a:spLocks/>
            </p:cNvSpPr>
            <p:nvPr/>
          </p:nvSpPr>
          <p:spPr bwMode="auto">
            <a:xfrm>
              <a:off x="8261350" y="4937125"/>
              <a:ext cx="120650" cy="123825"/>
            </a:xfrm>
            <a:custGeom>
              <a:avLst/>
              <a:gdLst>
                <a:gd name="T0" fmla="*/ 105 w 196"/>
                <a:gd name="T1" fmla="*/ 198 h 202"/>
                <a:gd name="T2" fmla="*/ 105 w 196"/>
                <a:gd name="T3" fmla="*/ 198 h 202"/>
                <a:gd name="T4" fmla="*/ 38 w 196"/>
                <a:gd name="T5" fmla="*/ 175 h 202"/>
                <a:gd name="T6" fmla="*/ 27 w 196"/>
                <a:gd name="T7" fmla="*/ 163 h 202"/>
                <a:gd name="T8" fmla="*/ 2 w 196"/>
                <a:gd name="T9" fmla="*/ 82 h 202"/>
                <a:gd name="T10" fmla="*/ 12 w 196"/>
                <a:gd name="T11" fmla="*/ 48 h 202"/>
                <a:gd name="T12" fmla="*/ 59 w 196"/>
                <a:gd name="T13" fmla="*/ 9 h 202"/>
                <a:gd name="T14" fmla="*/ 113 w 196"/>
                <a:gd name="T15" fmla="*/ 7 h 202"/>
                <a:gd name="T16" fmla="*/ 149 w 196"/>
                <a:gd name="T17" fmla="*/ 21 h 202"/>
                <a:gd name="T18" fmla="*/ 194 w 196"/>
                <a:gd name="T19" fmla="*/ 74 h 202"/>
                <a:gd name="T20" fmla="*/ 195 w 196"/>
                <a:gd name="T21" fmla="*/ 81 h 202"/>
                <a:gd name="T22" fmla="*/ 177 w 196"/>
                <a:gd name="T23" fmla="*/ 164 h 202"/>
                <a:gd name="T24" fmla="*/ 119 w 196"/>
                <a:gd name="T25" fmla="*/ 198 h 202"/>
                <a:gd name="T26" fmla="*/ 105 w 196"/>
                <a:gd name="T2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202">
                  <a:moveTo>
                    <a:pt x="105" y="198"/>
                  </a:moveTo>
                  <a:lnTo>
                    <a:pt x="105" y="198"/>
                  </a:lnTo>
                  <a:cubicBezTo>
                    <a:pt x="80" y="202"/>
                    <a:pt x="59" y="188"/>
                    <a:pt x="38" y="175"/>
                  </a:cubicBezTo>
                  <a:cubicBezTo>
                    <a:pt x="34" y="172"/>
                    <a:pt x="30" y="168"/>
                    <a:pt x="27" y="163"/>
                  </a:cubicBezTo>
                  <a:cubicBezTo>
                    <a:pt x="12" y="138"/>
                    <a:pt x="4" y="111"/>
                    <a:pt x="2" y="82"/>
                  </a:cubicBezTo>
                  <a:cubicBezTo>
                    <a:pt x="0" y="69"/>
                    <a:pt x="6" y="58"/>
                    <a:pt x="12" y="48"/>
                  </a:cubicBezTo>
                  <a:cubicBezTo>
                    <a:pt x="24" y="31"/>
                    <a:pt x="38" y="16"/>
                    <a:pt x="59" y="9"/>
                  </a:cubicBezTo>
                  <a:cubicBezTo>
                    <a:pt x="77" y="2"/>
                    <a:pt x="95" y="0"/>
                    <a:pt x="113" y="7"/>
                  </a:cubicBezTo>
                  <a:cubicBezTo>
                    <a:pt x="125" y="12"/>
                    <a:pt x="138" y="16"/>
                    <a:pt x="149" y="21"/>
                  </a:cubicBezTo>
                  <a:cubicBezTo>
                    <a:pt x="172" y="32"/>
                    <a:pt x="187" y="50"/>
                    <a:pt x="194" y="74"/>
                  </a:cubicBezTo>
                  <a:cubicBezTo>
                    <a:pt x="194" y="76"/>
                    <a:pt x="195" y="79"/>
                    <a:pt x="195" y="81"/>
                  </a:cubicBezTo>
                  <a:cubicBezTo>
                    <a:pt x="196" y="111"/>
                    <a:pt x="194" y="139"/>
                    <a:pt x="177" y="164"/>
                  </a:cubicBezTo>
                  <a:cubicBezTo>
                    <a:pt x="164" y="186"/>
                    <a:pt x="144" y="198"/>
                    <a:pt x="119" y="198"/>
                  </a:cubicBezTo>
                  <a:cubicBezTo>
                    <a:pt x="115" y="198"/>
                    <a:pt x="111" y="198"/>
                    <a:pt x="105" y="1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85" name="Group 1284"/>
          <p:cNvGrpSpPr/>
          <p:nvPr userDrawn="1"/>
        </p:nvGrpSpPr>
        <p:grpSpPr>
          <a:xfrm>
            <a:off x="7925485" y="4287520"/>
            <a:ext cx="684212" cy="596900"/>
            <a:chOff x="9139238" y="4889500"/>
            <a:chExt cx="684212" cy="596900"/>
          </a:xfrm>
          <a:solidFill>
            <a:schemeClr val="bg2"/>
          </a:solidFill>
        </p:grpSpPr>
        <p:sp>
          <p:nvSpPr>
            <p:cNvPr id="1286" name="Freeform 191"/>
            <p:cNvSpPr>
              <a:spLocks noEditPoints="1"/>
            </p:cNvSpPr>
            <p:nvPr/>
          </p:nvSpPr>
          <p:spPr bwMode="auto">
            <a:xfrm>
              <a:off x="9139238" y="4889500"/>
              <a:ext cx="534988" cy="596900"/>
            </a:xfrm>
            <a:custGeom>
              <a:avLst/>
              <a:gdLst>
                <a:gd name="T0" fmla="*/ 107 w 875"/>
                <a:gd name="T1" fmla="*/ 760 h 977"/>
                <a:gd name="T2" fmla="*/ 68 w 875"/>
                <a:gd name="T3" fmla="*/ 702 h 977"/>
                <a:gd name="T4" fmla="*/ 39 w 875"/>
                <a:gd name="T5" fmla="*/ 614 h 977"/>
                <a:gd name="T6" fmla="*/ 0 w 875"/>
                <a:gd name="T7" fmla="*/ 546 h 977"/>
                <a:gd name="T8" fmla="*/ 51 w 875"/>
                <a:gd name="T9" fmla="*/ 388 h 977"/>
                <a:gd name="T10" fmla="*/ 97 w 875"/>
                <a:gd name="T11" fmla="*/ 376 h 977"/>
                <a:gd name="T12" fmla="*/ 172 w 875"/>
                <a:gd name="T13" fmla="*/ 368 h 977"/>
                <a:gd name="T14" fmla="*/ 345 w 875"/>
                <a:gd name="T15" fmla="*/ 345 h 977"/>
                <a:gd name="T16" fmla="*/ 331 w 875"/>
                <a:gd name="T17" fmla="*/ 323 h 977"/>
                <a:gd name="T18" fmla="*/ 309 w 875"/>
                <a:gd name="T19" fmla="*/ 169 h 977"/>
                <a:gd name="T20" fmla="*/ 337 w 875"/>
                <a:gd name="T21" fmla="*/ 62 h 977"/>
                <a:gd name="T22" fmla="*/ 461 w 875"/>
                <a:gd name="T23" fmla="*/ 0 h 977"/>
                <a:gd name="T24" fmla="*/ 536 w 875"/>
                <a:gd name="T25" fmla="*/ 25 h 977"/>
                <a:gd name="T26" fmla="*/ 557 w 875"/>
                <a:gd name="T27" fmla="*/ 168 h 977"/>
                <a:gd name="T28" fmla="*/ 607 w 875"/>
                <a:gd name="T29" fmla="*/ 232 h 977"/>
                <a:gd name="T30" fmla="*/ 759 w 875"/>
                <a:gd name="T31" fmla="*/ 370 h 977"/>
                <a:gd name="T32" fmla="*/ 838 w 875"/>
                <a:gd name="T33" fmla="*/ 392 h 977"/>
                <a:gd name="T34" fmla="*/ 871 w 875"/>
                <a:gd name="T35" fmla="*/ 438 h 977"/>
                <a:gd name="T36" fmla="*/ 865 w 875"/>
                <a:gd name="T37" fmla="*/ 602 h 977"/>
                <a:gd name="T38" fmla="*/ 860 w 875"/>
                <a:gd name="T39" fmla="*/ 766 h 977"/>
                <a:gd name="T40" fmla="*/ 821 w 875"/>
                <a:gd name="T41" fmla="*/ 855 h 977"/>
                <a:gd name="T42" fmla="*/ 797 w 875"/>
                <a:gd name="T43" fmla="*/ 861 h 977"/>
                <a:gd name="T44" fmla="*/ 711 w 875"/>
                <a:gd name="T45" fmla="*/ 884 h 977"/>
                <a:gd name="T46" fmla="*/ 675 w 875"/>
                <a:gd name="T47" fmla="*/ 909 h 977"/>
                <a:gd name="T48" fmla="*/ 563 w 875"/>
                <a:gd name="T49" fmla="*/ 964 h 977"/>
                <a:gd name="T50" fmla="*/ 389 w 875"/>
                <a:gd name="T51" fmla="*/ 973 h 977"/>
                <a:gd name="T52" fmla="*/ 240 w 875"/>
                <a:gd name="T53" fmla="*/ 967 h 977"/>
                <a:gd name="T54" fmla="*/ 182 w 875"/>
                <a:gd name="T55" fmla="*/ 931 h 977"/>
                <a:gd name="T56" fmla="*/ 164 w 875"/>
                <a:gd name="T57" fmla="*/ 891 h 977"/>
                <a:gd name="T58" fmla="*/ 133 w 875"/>
                <a:gd name="T59" fmla="*/ 860 h 977"/>
                <a:gd name="T60" fmla="*/ 107 w 875"/>
                <a:gd name="T61" fmla="*/ 760 h 977"/>
                <a:gd name="T62" fmla="*/ 786 w 875"/>
                <a:gd name="T63" fmla="*/ 471 h 977"/>
                <a:gd name="T64" fmla="*/ 674 w 875"/>
                <a:gd name="T65" fmla="*/ 400 h 977"/>
                <a:gd name="T66" fmla="*/ 558 w 875"/>
                <a:gd name="T67" fmla="*/ 289 h 977"/>
                <a:gd name="T68" fmla="*/ 480 w 875"/>
                <a:gd name="T69" fmla="*/ 171 h 977"/>
                <a:gd name="T70" fmla="*/ 447 w 875"/>
                <a:gd name="T71" fmla="*/ 76 h 977"/>
                <a:gd name="T72" fmla="*/ 407 w 875"/>
                <a:gd name="T73" fmla="*/ 94 h 977"/>
                <a:gd name="T74" fmla="*/ 389 w 875"/>
                <a:gd name="T75" fmla="*/ 257 h 977"/>
                <a:gd name="T76" fmla="*/ 429 w 875"/>
                <a:gd name="T77" fmla="*/ 331 h 977"/>
                <a:gd name="T78" fmla="*/ 455 w 875"/>
                <a:gd name="T79" fmla="*/ 395 h 977"/>
                <a:gd name="T80" fmla="*/ 383 w 875"/>
                <a:gd name="T81" fmla="*/ 434 h 977"/>
                <a:gd name="T82" fmla="*/ 290 w 875"/>
                <a:gd name="T83" fmla="*/ 438 h 977"/>
                <a:gd name="T84" fmla="*/ 104 w 875"/>
                <a:gd name="T85" fmla="*/ 453 h 977"/>
                <a:gd name="T86" fmla="*/ 77 w 875"/>
                <a:gd name="T87" fmla="*/ 475 h 977"/>
                <a:gd name="T88" fmla="*/ 74 w 875"/>
                <a:gd name="T89" fmla="*/ 542 h 977"/>
                <a:gd name="T90" fmla="*/ 97 w 875"/>
                <a:gd name="T91" fmla="*/ 563 h 977"/>
                <a:gd name="T92" fmla="*/ 138 w 875"/>
                <a:gd name="T93" fmla="*/ 648 h 977"/>
                <a:gd name="T94" fmla="*/ 149 w 875"/>
                <a:gd name="T95" fmla="*/ 689 h 977"/>
                <a:gd name="T96" fmla="*/ 185 w 875"/>
                <a:gd name="T97" fmla="*/ 751 h 977"/>
                <a:gd name="T98" fmla="*/ 184 w 875"/>
                <a:gd name="T99" fmla="*/ 798 h 977"/>
                <a:gd name="T100" fmla="*/ 205 w 875"/>
                <a:gd name="T101" fmla="*/ 809 h 977"/>
                <a:gd name="T102" fmla="*/ 240 w 875"/>
                <a:gd name="T103" fmla="*/ 861 h 977"/>
                <a:gd name="T104" fmla="*/ 308 w 875"/>
                <a:gd name="T105" fmla="*/ 891 h 977"/>
                <a:gd name="T106" fmla="*/ 524 w 875"/>
                <a:gd name="T107" fmla="*/ 887 h 977"/>
                <a:gd name="T108" fmla="*/ 590 w 875"/>
                <a:gd name="T109" fmla="*/ 863 h 977"/>
                <a:gd name="T110" fmla="*/ 667 w 875"/>
                <a:gd name="T111" fmla="*/ 810 h 977"/>
                <a:gd name="T112" fmla="*/ 766 w 875"/>
                <a:gd name="T113" fmla="*/ 796 h 977"/>
                <a:gd name="T114" fmla="*/ 780 w 875"/>
                <a:gd name="T115" fmla="*/ 626 h 977"/>
                <a:gd name="T116" fmla="*/ 792 w 875"/>
                <a:gd name="T117" fmla="*/ 496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5" h="977">
                  <a:moveTo>
                    <a:pt x="107" y="760"/>
                  </a:moveTo>
                  <a:lnTo>
                    <a:pt x="107" y="760"/>
                  </a:lnTo>
                  <a:cubicBezTo>
                    <a:pt x="99" y="753"/>
                    <a:pt x="92" y="748"/>
                    <a:pt x="86" y="741"/>
                  </a:cubicBezTo>
                  <a:cubicBezTo>
                    <a:pt x="75" y="730"/>
                    <a:pt x="69" y="718"/>
                    <a:pt x="68" y="702"/>
                  </a:cubicBezTo>
                  <a:cubicBezTo>
                    <a:pt x="67" y="679"/>
                    <a:pt x="63" y="657"/>
                    <a:pt x="60" y="634"/>
                  </a:cubicBezTo>
                  <a:cubicBezTo>
                    <a:pt x="54" y="628"/>
                    <a:pt x="47" y="621"/>
                    <a:pt x="39" y="614"/>
                  </a:cubicBezTo>
                  <a:cubicBezTo>
                    <a:pt x="34" y="609"/>
                    <a:pt x="28" y="605"/>
                    <a:pt x="23" y="599"/>
                  </a:cubicBezTo>
                  <a:cubicBezTo>
                    <a:pt x="9" y="584"/>
                    <a:pt x="0" y="567"/>
                    <a:pt x="0" y="546"/>
                  </a:cubicBezTo>
                  <a:cubicBezTo>
                    <a:pt x="0" y="518"/>
                    <a:pt x="0" y="491"/>
                    <a:pt x="6" y="464"/>
                  </a:cubicBezTo>
                  <a:cubicBezTo>
                    <a:pt x="12" y="434"/>
                    <a:pt x="27" y="408"/>
                    <a:pt x="51" y="388"/>
                  </a:cubicBezTo>
                  <a:cubicBezTo>
                    <a:pt x="57" y="383"/>
                    <a:pt x="64" y="381"/>
                    <a:pt x="72" y="380"/>
                  </a:cubicBezTo>
                  <a:cubicBezTo>
                    <a:pt x="80" y="378"/>
                    <a:pt x="89" y="377"/>
                    <a:pt x="97" y="376"/>
                  </a:cubicBezTo>
                  <a:cubicBezTo>
                    <a:pt x="113" y="374"/>
                    <a:pt x="130" y="373"/>
                    <a:pt x="146" y="371"/>
                  </a:cubicBezTo>
                  <a:cubicBezTo>
                    <a:pt x="154" y="370"/>
                    <a:pt x="163" y="369"/>
                    <a:pt x="172" y="368"/>
                  </a:cubicBezTo>
                  <a:cubicBezTo>
                    <a:pt x="228" y="365"/>
                    <a:pt x="284" y="362"/>
                    <a:pt x="340" y="359"/>
                  </a:cubicBezTo>
                  <a:cubicBezTo>
                    <a:pt x="347" y="358"/>
                    <a:pt x="350" y="352"/>
                    <a:pt x="345" y="345"/>
                  </a:cubicBezTo>
                  <a:cubicBezTo>
                    <a:pt x="343" y="342"/>
                    <a:pt x="341" y="339"/>
                    <a:pt x="339" y="336"/>
                  </a:cubicBezTo>
                  <a:cubicBezTo>
                    <a:pt x="337" y="332"/>
                    <a:pt x="334" y="327"/>
                    <a:pt x="331" y="323"/>
                  </a:cubicBezTo>
                  <a:cubicBezTo>
                    <a:pt x="323" y="308"/>
                    <a:pt x="317" y="292"/>
                    <a:pt x="316" y="274"/>
                  </a:cubicBezTo>
                  <a:cubicBezTo>
                    <a:pt x="313" y="239"/>
                    <a:pt x="308" y="204"/>
                    <a:pt x="309" y="169"/>
                  </a:cubicBezTo>
                  <a:cubicBezTo>
                    <a:pt x="310" y="143"/>
                    <a:pt x="315" y="117"/>
                    <a:pt x="323" y="92"/>
                  </a:cubicBezTo>
                  <a:cubicBezTo>
                    <a:pt x="327" y="82"/>
                    <a:pt x="332" y="71"/>
                    <a:pt x="337" y="62"/>
                  </a:cubicBezTo>
                  <a:cubicBezTo>
                    <a:pt x="352" y="34"/>
                    <a:pt x="374" y="15"/>
                    <a:pt x="406" y="8"/>
                  </a:cubicBezTo>
                  <a:cubicBezTo>
                    <a:pt x="424" y="4"/>
                    <a:pt x="442" y="0"/>
                    <a:pt x="461" y="0"/>
                  </a:cubicBezTo>
                  <a:cubicBezTo>
                    <a:pt x="481" y="0"/>
                    <a:pt x="500" y="8"/>
                    <a:pt x="520" y="11"/>
                  </a:cubicBezTo>
                  <a:cubicBezTo>
                    <a:pt x="527" y="12"/>
                    <a:pt x="532" y="19"/>
                    <a:pt x="536" y="25"/>
                  </a:cubicBezTo>
                  <a:cubicBezTo>
                    <a:pt x="544" y="37"/>
                    <a:pt x="548" y="49"/>
                    <a:pt x="549" y="64"/>
                  </a:cubicBezTo>
                  <a:cubicBezTo>
                    <a:pt x="550" y="98"/>
                    <a:pt x="557" y="133"/>
                    <a:pt x="557" y="168"/>
                  </a:cubicBezTo>
                  <a:cubicBezTo>
                    <a:pt x="557" y="186"/>
                    <a:pt x="565" y="199"/>
                    <a:pt x="578" y="209"/>
                  </a:cubicBezTo>
                  <a:cubicBezTo>
                    <a:pt x="588" y="217"/>
                    <a:pt x="598" y="225"/>
                    <a:pt x="607" y="232"/>
                  </a:cubicBezTo>
                  <a:cubicBezTo>
                    <a:pt x="640" y="258"/>
                    <a:pt x="669" y="287"/>
                    <a:pt x="696" y="318"/>
                  </a:cubicBezTo>
                  <a:cubicBezTo>
                    <a:pt x="714" y="339"/>
                    <a:pt x="737" y="355"/>
                    <a:pt x="759" y="370"/>
                  </a:cubicBezTo>
                  <a:cubicBezTo>
                    <a:pt x="777" y="382"/>
                    <a:pt x="799" y="385"/>
                    <a:pt x="819" y="389"/>
                  </a:cubicBezTo>
                  <a:cubicBezTo>
                    <a:pt x="825" y="390"/>
                    <a:pt x="832" y="390"/>
                    <a:pt x="838" y="392"/>
                  </a:cubicBezTo>
                  <a:cubicBezTo>
                    <a:pt x="842" y="393"/>
                    <a:pt x="847" y="396"/>
                    <a:pt x="850" y="399"/>
                  </a:cubicBezTo>
                  <a:cubicBezTo>
                    <a:pt x="861" y="410"/>
                    <a:pt x="869" y="423"/>
                    <a:pt x="871" y="438"/>
                  </a:cubicBezTo>
                  <a:cubicBezTo>
                    <a:pt x="873" y="451"/>
                    <a:pt x="875" y="465"/>
                    <a:pt x="875" y="479"/>
                  </a:cubicBezTo>
                  <a:cubicBezTo>
                    <a:pt x="874" y="520"/>
                    <a:pt x="871" y="561"/>
                    <a:pt x="865" y="602"/>
                  </a:cubicBezTo>
                  <a:cubicBezTo>
                    <a:pt x="863" y="611"/>
                    <a:pt x="863" y="621"/>
                    <a:pt x="863" y="631"/>
                  </a:cubicBezTo>
                  <a:cubicBezTo>
                    <a:pt x="865" y="676"/>
                    <a:pt x="865" y="721"/>
                    <a:pt x="860" y="766"/>
                  </a:cubicBezTo>
                  <a:cubicBezTo>
                    <a:pt x="859" y="783"/>
                    <a:pt x="859" y="801"/>
                    <a:pt x="857" y="818"/>
                  </a:cubicBezTo>
                  <a:cubicBezTo>
                    <a:pt x="855" y="839"/>
                    <a:pt x="843" y="851"/>
                    <a:pt x="821" y="855"/>
                  </a:cubicBezTo>
                  <a:cubicBezTo>
                    <a:pt x="819" y="855"/>
                    <a:pt x="816" y="855"/>
                    <a:pt x="814" y="855"/>
                  </a:cubicBezTo>
                  <a:cubicBezTo>
                    <a:pt x="807" y="855"/>
                    <a:pt x="801" y="856"/>
                    <a:pt x="797" y="861"/>
                  </a:cubicBezTo>
                  <a:cubicBezTo>
                    <a:pt x="789" y="870"/>
                    <a:pt x="777" y="871"/>
                    <a:pt x="766" y="874"/>
                  </a:cubicBezTo>
                  <a:cubicBezTo>
                    <a:pt x="748" y="878"/>
                    <a:pt x="730" y="881"/>
                    <a:pt x="711" y="884"/>
                  </a:cubicBezTo>
                  <a:cubicBezTo>
                    <a:pt x="704" y="885"/>
                    <a:pt x="697" y="888"/>
                    <a:pt x="691" y="894"/>
                  </a:cubicBezTo>
                  <a:cubicBezTo>
                    <a:pt x="686" y="899"/>
                    <a:pt x="681" y="904"/>
                    <a:pt x="675" y="909"/>
                  </a:cubicBezTo>
                  <a:cubicBezTo>
                    <a:pt x="647" y="934"/>
                    <a:pt x="614" y="952"/>
                    <a:pt x="577" y="960"/>
                  </a:cubicBezTo>
                  <a:cubicBezTo>
                    <a:pt x="572" y="961"/>
                    <a:pt x="567" y="962"/>
                    <a:pt x="563" y="964"/>
                  </a:cubicBezTo>
                  <a:cubicBezTo>
                    <a:pt x="546" y="975"/>
                    <a:pt x="528" y="976"/>
                    <a:pt x="509" y="976"/>
                  </a:cubicBezTo>
                  <a:cubicBezTo>
                    <a:pt x="469" y="977"/>
                    <a:pt x="429" y="973"/>
                    <a:pt x="389" y="973"/>
                  </a:cubicBezTo>
                  <a:cubicBezTo>
                    <a:pt x="378" y="973"/>
                    <a:pt x="367" y="972"/>
                    <a:pt x="356" y="973"/>
                  </a:cubicBezTo>
                  <a:cubicBezTo>
                    <a:pt x="317" y="976"/>
                    <a:pt x="279" y="973"/>
                    <a:pt x="240" y="967"/>
                  </a:cubicBezTo>
                  <a:cubicBezTo>
                    <a:pt x="221" y="964"/>
                    <a:pt x="204" y="957"/>
                    <a:pt x="192" y="942"/>
                  </a:cubicBezTo>
                  <a:cubicBezTo>
                    <a:pt x="189" y="938"/>
                    <a:pt x="185" y="934"/>
                    <a:pt x="182" y="931"/>
                  </a:cubicBezTo>
                  <a:cubicBezTo>
                    <a:pt x="174" y="923"/>
                    <a:pt x="168" y="913"/>
                    <a:pt x="166" y="901"/>
                  </a:cubicBezTo>
                  <a:cubicBezTo>
                    <a:pt x="166" y="898"/>
                    <a:pt x="165" y="894"/>
                    <a:pt x="164" y="891"/>
                  </a:cubicBezTo>
                  <a:cubicBezTo>
                    <a:pt x="162" y="884"/>
                    <a:pt x="160" y="879"/>
                    <a:pt x="154" y="876"/>
                  </a:cubicBezTo>
                  <a:cubicBezTo>
                    <a:pt x="147" y="871"/>
                    <a:pt x="140" y="865"/>
                    <a:pt x="133" y="860"/>
                  </a:cubicBezTo>
                  <a:cubicBezTo>
                    <a:pt x="120" y="849"/>
                    <a:pt x="113" y="836"/>
                    <a:pt x="111" y="819"/>
                  </a:cubicBezTo>
                  <a:cubicBezTo>
                    <a:pt x="109" y="800"/>
                    <a:pt x="108" y="781"/>
                    <a:pt x="107" y="760"/>
                  </a:cubicBezTo>
                  <a:close/>
                  <a:moveTo>
                    <a:pt x="786" y="471"/>
                  </a:moveTo>
                  <a:lnTo>
                    <a:pt x="786" y="471"/>
                  </a:lnTo>
                  <a:cubicBezTo>
                    <a:pt x="777" y="464"/>
                    <a:pt x="764" y="466"/>
                    <a:pt x="754" y="460"/>
                  </a:cubicBezTo>
                  <a:cubicBezTo>
                    <a:pt x="725" y="443"/>
                    <a:pt x="699" y="423"/>
                    <a:pt x="674" y="400"/>
                  </a:cubicBezTo>
                  <a:cubicBezTo>
                    <a:pt x="656" y="383"/>
                    <a:pt x="640" y="363"/>
                    <a:pt x="622" y="346"/>
                  </a:cubicBezTo>
                  <a:cubicBezTo>
                    <a:pt x="601" y="326"/>
                    <a:pt x="580" y="308"/>
                    <a:pt x="558" y="289"/>
                  </a:cubicBezTo>
                  <a:cubicBezTo>
                    <a:pt x="534" y="276"/>
                    <a:pt x="520" y="253"/>
                    <a:pt x="504" y="233"/>
                  </a:cubicBezTo>
                  <a:cubicBezTo>
                    <a:pt x="489" y="216"/>
                    <a:pt x="481" y="195"/>
                    <a:pt x="480" y="171"/>
                  </a:cubicBezTo>
                  <a:cubicBezTo>
                    <a:pt x="480" y="148"/>
                    <a:pt x="477" y="124"/>
                    <a:pt x="476" y="101"/>
                  </a:cubicBezTo>
                  <a:cubicBezTo>
                    <a:pt x="476" y="75"/>
                    <a:pt x="472" y="73"/>
                    <a:pt x="447" y="76"/>
                  </a:cubicBezTo>
                  <a:cubicBezTo>
                    <a:pt x="437" y="77"/>
                    <a:pt x="427" y="80"/>
                    <a:pt x="418" y="84"/>
                  </a:cubicBezTo>
                  <a:cubicBezTo>
                    <a:pt x="414" y="87"/>
                    <a:pt x="409" y="90"/>
                    <a:pt x="407" y="94"/>
                  </a:cubicBezTo>
                  <a:cubicBezTo>
                    <a:pt x="392" y="118"/>
                    <a:pt x="382" y="145"/>
                    <a:pt x="384" y="175"/>
                  </a:cubicBezTo>
                  <a:cubicBezTo>
                    <a:pt x="385" y="202"/>
                    <a:pt x="387" y="229"/>
                    <a:pt x="389" y="257"/>
                  </a:cubicBezTo>
                  <a:cubicBezTo>
                    <a:pt x="391" y="275"/>
                    <a:pt x="397" y="290"/>
                    <a:pt x="407" y="305"/>
                  </a:cubicBezTo>
                  <a:cubicBezTo>
                    <a:pt x="414" y="314"/>
                    <a:pt x="421" y="323"/>
                    <a:pt x="429" y="331"/>
                  </a:cubicBezTo>
                  <a:cubicBezTo>
                    <a:pt x="442" y="345"/>
                    <a:pt x="450" y="361"/>
                    <a:pt x="451" y="381"/>
                  </a:cubicBezTo>
                  <a:cubicBezTo>
                    <a:pt x="451" y="386"/>
                    <a:pt x="454" y="390"/>
                    <a:pt x="455" y="395"/>
                  </a:cubicBezTo>
                  <a:cubicBezTo>
                    <a:pt x="458" y="416"/>
                    <a:pt x="441" y="436"/>
                    <a:pt x="420" y="434"/>
                  </a:cubicBezTo>
                  <a:cubicBezTo>
                    <a:pt x="408" y="433"/>
                    <a:pt x="396" y="433"/>
                    <a:pt x="383" y="434"/>
                  </a:cubicBezTo>
                  <a:cubicBezTo>
                    <a:pt x="375" y="435"/>
                    <a:pt x="366" y="435"/>
                    <a:pt x="357" y="434"/>
                  </a:cubicBezTo>
                  <a:cubicBezTo>
                    <a:pt x="335" y="434"/>
                    <a:pt x="312" y="435"/>
                    <a:pt x="290" y="438"/>
                  </a:cubicBezTo>
                  <a:cubicBezTo>
                    <a:pt x="271" y="440"/>
                    <a:pt x="253" y="441"/>
                    <a:pt x="234" y="442"/>
                  </a:cubicBezTo>
                  <a:cubicBezTo>
                    <a:pt x="190" y="443"/>
                    <a:pt x="148" y="452"/>
                    <a:pt x="104" y="453"/>
                  </a:cubicBezTo>
                  <a:cubicBezTo>
                    <a:pt x="102" y="454"/>
                    <a:pt x="99" y="454"/>
                    <a:pt x="97" y="455"/>
                  </a:cubicBezTo>
                  <a:cubicBezTo>
                    <a:pt x="86" y="458"/>
                    <a:pt x="79" y="464"/>
                    <a:pt x="77" y="475"/>
                  </a:cubicBezTo>
                  <a:cubicBezTo>
                    <a:pt x="76" y="481"/>
                    <a:pt x="76" y="488"/>
                    <a:pt x="74" y="493"/>
                  </a:cubicBezTo>
                  <a:cubicBezTo>
                    <a:pt x="70" y="509"/>
                    <a:pt x="72" y="526"/>
                    <a:pt x="74" y="542"/>
                  </a:cubicBezTo>
                  <a:cubicBezTo>
                    <a:pt x="74" y="548"/>
                    <a:pt x="78" y="553"/>
                    <a:pt x="84" y="556"/>
                  </a:cubicBezTo>
                  <a:cubicBezTo>
                    <a:pt x="88" y="559"/>
                    <a:pt x="93" y="561"/>
                    <a:pt x="97" y="563"/>
                  </a:cubicBezTo>
                  <a:cubicBezTo>
                    <a:pt x="123" y="576"/>
                    <a:pt x="135" y="598"/>
                    <a:pt x="137" y="626"/>
                  </a:cubicBezTo>
                  <a:cubicBezTo>
                    <a:pt x="138" y="633"/>
                    <a:pt x="138" y="641"/>
                    <a:pt x="138" y="648"/>
                  </a:cubicBezTo>
                  <a:cubicBezTo>
                    <a:pt x="138" y="657"/>
                    <a:pt x="139" y="666"/>
                    <a:pt x="139" y="674"/>
                  </a:cubicBezTo>
                  <a:cubicBezTo>
                    <a:pt x="140" y="681"/>
                    <a:pt x="143" y="686"/>
                    <a:pt x="149" y="689"/>
                  </a:cubicBezTo>
                  <a:cubicBezTo>
                    <a:pt x="150" y="690"/>
                    <a:pt x="151" y="690"/>
                    <a:pt x="152" y="691"/>
                  </a:cubicBezTo>
                  <a:cubicBezTo>
                    <a:pt x="179" y="702"/>
                    <a:pt x="189" y="723"/>
                    <a:pt x="185" y="751"/>
                  </a:cubicBezTo>
                  <a:cubicBezTo>
                    <a:pt x="184" y="757"/>
                    <a:pt x="183" y="764"/>
                    <a:pt x="183" y="770"/>
                  </a:cubicBezTo>
                  <a:cubicBezTo>
                    <a:pt x="183" y="780"/>
                    <a:pt x="184" y="790"/>
                    <a:pt x="184" y="798"/>
                  </a:cubicBezTo>
                  <a:cubicBezTo>
                    <a:pt x="186" y="800"/>
                    <a:pt x="186" y="801"/>
                    <a:pt x="188" y="802"/>
                  </a:cubicBezTo>
                  <a:cubicBezTo>
                    <a:pt x="193" y="804"/>
                    <a:pt x="199" y="807"/>
                    <a:pt x="205" y="809"/>
                  </a:cubicBezTo>
                  <a:cubicBezTo>
                    <a:pt x="220" y="814"/>
                    <a:pt x="230" y="825"/>
                    <a:pt x="235" y="840"/>
                  </a:cubicBezTo>
                  <a:cubicBezTo>
                    <a:pt x="237" y="846"/>
                    <a:pt x="239" y="854"/>
                    <a:pt x="240" y="861"/>
                  </a:cubicBezTo>
                  <a:cubicBezTo>
                    <a:pt x="244" y="884"/>
                    <a:pt x="244" y="884"/>
                    <a:pt x="263" y="887"/>
                  </a:cubicBezTo>
                  <a:cubicBezTo>
                    <a:pt x="278" y="889"/>
                    <a:pt x="293" y="891"/>
                    <a:pt x="308" y="891"/>
                  </a:cubicBezTo>
                  <a:cubicBezTo>
                    <a:pt x="360" y="893"/>
                    <a:pt x="413" y="891"/>
                    <a:pt x="465" y="895"/>
                  </a:cubicBezTo>
                  <a:cubicBezTo>
                    <a:pt x="485" y="896"/>
                    <a:pt x="504" y="893"/>
                    <a:pt x="524" y="887"/>
                  </a:cubicBezTo>
                  <a:cubicBezTo>
                    <a:pt x="543" y="881"/>
                    <a:pt x="560" y="870"/>
                    <a:pt x="580" y="868"/>
                  </a:cubicBezTo>
                  <a:cubicBezTo>
                    <a:pt x="584" y="868"/>
                    <a:pt x="587" y="865"/>
                    <a:pt x="590" y="863"/>
                  </a:cubicBezTo>
                  <a:cubicBezTo>
                    <a:pt x="600" y="857"/>
                    <a:pt x="609" y="851"/>
                    <a:pt x="618" y="845"/>
                  </a:cubicBezTo>
                  <a:cubicBezTo>
                    <a:pt x="635" y="833"/>
                    <a:pt x="650" y="821"/>
                    <a:pt x="667" y="810"/>
                  </a:cubicBezTo>
                  <a:cubicBezTo>
                    <a:pt x="672" y="807"/>
                    <a:pt x="678" y="804"/>
                    <a:pt x="684" y="803"/>
                  </a:cubicBezTo>
                  <a:cubicBezTo>
                    <a:pt x="711" y="802"/>
                    <a:pt x="738" y="795"/>
                    <a:pt x="766" y="796"/>
                  </a:cubicBezTo>
                  <a:cubicBezTo>
                    <a:pt x="770" y="796"/>
                    <a:pt x="775" y="791"/>
                    <a:pt x="775" y="786"/>
                  </a:cubicBezTo>
                  <a:cubicBezTo>
                    <a:pt x="779" y="733"/>
                    <a:pt x="781" y="679"/>
                    <a:pt x="780" y="626"/>
                  </a:cubicBezTo>
                  <a:cubicBezTo>
                    <a:pt x="779" y="601"/>
                    <a:pt x="781" y="576"/>
                    <a:pt x="786" y="551"/>
                  </a:cubicBezTo>
                  <a:cubicBezTo>
                    <a:pt x="789" y="533"/>
                    <a:pt x="790" y="514"/>
                    <a:pt x="792" y="496"/>
                  </a:cubicBezTo>
                  <a:cubicBezTo>
                    <a:pt x="792" y="487"/>
                    <a:pt x="791" y="478"/>
                    <a:pt x="786" y="4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7" name="Freeform 192"/>
            <p:cNvSpPr>
              <a:spLocks/>
            </p:cNvSpPr>
            <p:nvPr/>
          </p:nvSpPr>
          <p:spPr bwMode="auto">
            <a:xfrm>
              <a:off x="9686925" y="5132388"/>
              <a:ext cx="136525" cy="276225"/>
            </a:xfrm>
            <a:custGeom>
              <a:avLst/>
              <a:gdLst>
                <a:gd name="T0" fmla="*/ 217 w 224"/>
                <a:gd name="T1" fmla="*/ 100 h 451"/>
                <a:gd name="T2" fmla="*/ 217 w 224"/>
                <a:gd name="T3" fmla="*/ 100 h 451"/>
                <a:gd name="T4" fmla="*/ 217 w 224"/>
                <a:gd name="T5" fmla="*/ 184 h 451"/>
                <a:gd name="T6" fmla="*/ 215 w 224"/>
                <a:gd name="T7" fmla="*/ 278 h 451"/>
                <a:gd name="T8" fmla="*/ 212 w 224"/>
                <a:gd name="T9" fmla="*/ 322 h 451"/>
                <a:gd name="T10" fmla="*/ 209 w 224"/>
                <a:gd name="T11" fmla="*/ 389 h 451"/>
                <a:gd name="T12" fmla="*/ 210 w 224"/>
                <a:gd name="T13" fmla="*/ 404 h 451"/>
                <a:gd name="T14" fmla="*/ 180 w 224"/>
                <a:gd name="T15" fmla="*/ 446 h 451"/>
                <a:gd name="T16" fmla="*/ 165 w 224"/>
                <a:gd name="T17" fmla="*/ 447 h 451"/>
                <a:gd name="T18" fmla="*/ 107 w 224"/>
                <a:gd name="T19" fmla="*/ 438 h 451"/>
                <a:gd name="T20" fmla="*/ 96 w 224"/>
                <a:gd name="T21" fmla="*/ 439 h 451"/>
                <a:gd name="T22" fmla="*/ 79 w 224"/>
                <a:gd name="T23" fmla="*/ 446 h 451"/>
                <a:gd name="T24" fmla="*/ 34 w 224"/>
                <a:gd name="T25" fmla="*/ 437 h 451"/>
                <a:gd name="T26" fmla="*/ 10 w 224"/>
                <a:gd name="T27" fmla="*/ 391 h 451"/>
                <a:gd name="T28" fmla="*/ 1 w 224"/>
                <a:gd name="T29" fmla="*/ 265 h 451"/>
                <a:gd name="T30" fmla="*/ 2 w 224"/>
                <a:gd name="T31" fmla="*/ 235 h 451"/>
                <a:gd name="T32" fmla="*/ 16 w 224"/>
                <a:gd name="T33" fmla="*/ 113 h 451"/>
                <a:gd name="T34" fmla="*/ 19 w 224"/>
                <a:gd name="T35" fmla="*/ 75 h 451"/>
                <a:gd name="T36" fmla="*/ 22 w 224"/>
                <a:gd name="T37" fmla="*/ 46 h 451"/>
                <a:gd name="T38" fmla="*/ 45 w 224"/>
                <a:gd name="T39" fmla="*/ 15 h 451"/>
                <a:gd name="T40" fmla="*/ 71 w 224"/>
                <a:gd name="T41" fmla="*/ 1 h 451"/>
                <a:gd name="T42" fmla="*/ 97 w 224"/>
                <a:gd name="T43" fmla="*/ 2 h 451"/>
                <a:gd name="T44" fmla="*/ 116 w 224"/>
                <a:gd name="T45" fmla="*/ 2 h 451"/>
                <a:gd name="T46" fmla="*/ 153 w 224"/>
                <a:gd name="T47" fmla="*/ 5 h 451"/>
                <a:gd name="T48" fmla="*/ 171 w 224"/>
                <a:gd name="T49" fmla="*/ 7 h 451"/>
                <a:gd name="T50" fmla="*/ 214 w 224"/>
                <a:gd name="T51" fmla="*/ 51 h 451"/>
                <a:gd name="T52" fmla="*/ 217 w 224"/>
                <a:gd name="T53" fmla="*/ 1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451">
                  <a:moveTo>
                    <a:pt x="217" y="100"/>
                  </a:moveTo>
                  <a:lnTo>
                    <a:pt x="217" y="100"/>
                  </a:lnTo>
                  <a:cubicBezTo>
                    <a:pt x="224" y="125"/>
                    <a:pt x="216" y="155"/>
                    <a:pt x="217" y="184"/>
                  </a:cubicBezTo>
                  <a:cubicBezTo>
                    <a:pt x="218" y="215"/>
                    <a:pt x="216" y="247"/>
                    <a:pt x="215" y="278"/>
                  </a:cubicBezTo>
                  <a:cubicBezTo>
                    <a:pt x="214" y="293"/>
                    <a:pt x="215" y="308"/>
                    <a:pt x="212" y="322"/>
                  </a:cubicBezTo>
                  <a:cubicBezTo>
                    <a:pt x="209" y="345"/>
                    <a:pt x="209" y="367"/>
                    <a:pt x="209" y="389"/>
                  </a:cubicBezTo>
                  <a:cubicBezTo>
                    <a:pt x="209" y="394"/>
                    <a:pt x="210" y="399"/>
                    <a:pt x="210" y="404"/>
                  </a:cubicBezTo>
                  <a:cubicBezTo>
                    <a:pt x="210" y="425"/>
                    <a:pt x="201" y="440"/>
                    <a:pt x="180" y="446"/>
                  </a:cubicBezTo>
                  <a:cubicBezTo>
                    <a:pt x="175" y="447"/>
                    <a:pt x="169" y="449"/>
                    <a:pt x="165" y="447"/>
                  </a:cubicBezTo>
                  <a:cubicBezTo>
                    <a:pt x="147" y="438"/>
                    <a:pt x="126" y="444"/>
                    <a:pt x="107" y="438"/>
                  </a:cubicBezTo>
                  <a:cubicBezTo>
                    <a:pt x="104" y="437"/>
                    <a:pt x="99" y="438"/>
                    <a:pt x="96" y="439"/>
                  </a:cubicBezTo>
                  <a:cubicBezTo>
                    <a:pt x="90" y="441"/>
                    <a:pt x="84" y="444"/>
                    <a:pt x="79" y="446"/>
                  </a:cubicBezTo>
                  <a:cubicBezTo>
                    <a:pt x="62" y="451"/>
                    <a:pt x="47" y="449"/>
                    <a:pt x="34" y="437"/>
                  </a:cubicBezTo>
                  <a:cubicBezTo>
                    <a:pt x="20" y="424"/>
                    <a:pt x="12" y="409"/>
                    <a:pt x="10" y="391"/>
                  </a:cubicBezTo>
                  <a:cubicBezTo>
                    <a:pt x="7" y="349"/>
                    <a:pt x="4" y="307"/>
                    <a:pt x="1" y="265"/>
                  </a:cubicBezTo>
                  <a:cubicBezTo>
                    <a:pt x="0" y="255"/>
                    <a:pt x="1" y="245"/>
                    <a:pt x="2" y="235"/>
                  </a:cubicBezTo>
                  <a:cubicBezTo>
                    <a:pt x="5" y="194"/>
                    <a:pt x="8" y="153"/>
                    <a:pt x="16" y="113"/>
                  </a:cubicBezTo>
                  <a:cubicBezTo>
                    <a:pt x="18" y="100"/>
                    <a:pt x="18" y="88"/>
                    <a:pt x="19" y="75"/>
                  </a:cubicBezTo>
                  <a:cubicBezTo>
                    <a:pt x="20" y="66"/>
                    <a:pt x="19" y="55"/>
                    <a:pt x="22" y="46"/>
                  </a:cubicBezTo>
                  <a:cubicBezTo>
                    <a:pt x="25" y="32"/>
                    <a:pt x="31" y="19"/>
                    <a:pt x="45" y="15"/>
                  </a:cubicBezTo>
                  <a:cubicBezTo>
                    <a:pt x="55" y="12"/>
                    <a:pt x="60" y="1"/>
                    <a:pt x="71" y="1"/>
                  </a:cubicBezTo>
                  <a:cubicBezTo>
                    <a:pt x="80" y="1"/>
                    <a:pt x="89" y="2"/>
                    <a:pt x="97" y="2"/>
                  </a:cubicBezTo>
                  <a:cubicBezTo>
                    <a:pt x="104" y="2"/>
                    <a:pt x="110" y="2"/>
                    <a:pt x="116" y="2"/>
                  </a:cubicBezTo>
                  <a:cubicBezTo>
                    <a:pt x="128" y="1"/>
                    <a:pt x="141" y="0"/>
                    <a:pt x="153" y="5"/>
                  </a:cubicBezTo>
                  <a:cubicBezTo>
                    <a:pt x="158" y="8"/>
                    <a:pt x="165" y="7"/>
                    <a:pt x="171" y="7"/>
                  </a:cubicBezTo>
                  <a:cubicBezTo>
                    <a:pt x="195" y="9"/>
                    <a:pt x="212" y="27"/>
                    <a:pt x="214" y="51"/>
                  </a:cubicBezTo>
                  <a:cubicBezTo>
                    <a:pt x="216" y="66"/>
                    <a:pt x="216" y="80"/>
                    <a:pt x="217"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88" name="Group 1287"/>
          <p:cNvGrpSpPr/>
          <p:nvPr userDrawn="1"/>
        </p:nvGrpSpPr>
        <p:grpSpPr>
          <a:xfrm>
            <a:off x="8682722" y="4484370"/>
            <a:ext cx="817563" cy="361950"/>
            <a:chOff x="9896475" y="5086350"/>
            <a:chExt cx="817563" cy="361950"/>
          </a:xfrm>
          <a:solidFill>
            <a:schemeClr val="bg2"/>
          </a:solidFill>
        </p:grpSpPr>
        <p:sp>
          <p:nvSpPr>
            <p:cNvPr id="1289" name="Freeform 193"/>
            <p:cNvSpPr>
              <a:spLocks noEditPoints="1"/>
            </p:cNvSpPr>
            <p:nvPr/>
          </p:nvSpPr>
          <p:spPr bwMode="auto">
            <a:xfrm>
              <a:off x="10069513" y="5086350"/>
              <a:ext cx="644525" cy="361950"/>
            </a:xfrm>
            <a:custGeom>
              <a:avLst/>
              <a:gdLst>
                <a:gd name="T0" fmla="*/ 1 w 1052"/>
                <a:gd name="T1" fmla="*/ 296 h 592"/>
                <a:gd name="T2" fmla="*/ 1 w 1052"/>
                <a:gd name="T3" fmla="*/ 178 h 592"/>
                <a:gd name="T4" fmla="*/ 36 w 1052"/>
                <a:gd name="T5" fmla="*/ 107 h 592"/>
                <a:gd name="T6" fmla="*/ 212 w 1052"/>
                <a:gd name="T7" fmla="*/ 72 h 592"/>
                <a:gd name="T8" fmla="*/ 319 w 1052"/>
                <a:gd name="T9" fmla="*/ 23 h 592"/>
                <a:gd name="T10" fmla="*/ 366 w 1052"/>
                <a:gd name="T11" fmla="*/ 10 h 592"/>
                <a:gd name="T12" fmla="*/ 570 w 1052"/>
                <a:gd name="T13" fmla="*/ 11 h 592"/>
                <a:gd name="T14" fmla="*/ 681 w 1052"/>
                <a:gd name="T15" fmla="*/ 10 h 592"/>
                <a:gd name="T16" fmla="*/ 845 w 1052"/>
                <a:gd name="T17" fmla="*/ 9 h 592"/>
                <a:gd name="T18" fmla="*/ 980 w 1052"/>
                <a:gd name="T19" fmla="*/ 16 h 592"/>
                <a:gd name="T20" fmla="*/ 1038 w 1052"/>
                <a:gd name="T21" fmla="*/ 59 h 592"/>
                <a:gd name="T22" fmla="*/ 1041 w 1052"/>
                <a:gd name="T23" fmla="*/ 224 h 592"/>
                <a:gd name="T24" fmla="*/ 985 w 1052"/>
                <a:gd name="T25" fmla="*/ 259 h 592"/>
                <a:gd name="T26" fmla="*/ 913 w 1052"/>
                <a:gd name="T27" fmla="*/ 273 h 592"/>
                <a:gd name="T28" fmla="*/ 713 w 1052"/>
                <a:gd name="T29" fmla="*/ 283 h 592"/>
                <a:gd name="T30" fmla="*/ 661 w 1052"/>
                <a:gd name="T31" fmla="*/ 366 h 592"/>
                <a:gd name="T32" fmla="*/ 589 w 1052"/>
                <a:gd name="T33" fmla="*/ 531 h 592"/>
                <a:gd name="T34" fmla="*/ 531 w 1052"/>
                <a:gd name="T35" fmla="*/ 571 h 592"/>
                <a:gd name="T36" fmla="*/ 261 w 1052"/>
                <a:gd name="T37" fmla="*/ 564 h 592"/>
                <a:gd name="T38" fmla="*/ 202 w 1052"/>
                <a:gd name="T39" fmla="*/ 545 h 592"/>
                <a:gd name="T40" fmla="*/ 76 w 1052"/>
                <a:gd name="T41" fmla="*/ 499 h 592"/>
                <a:gd name="T42" fmla="*/ 0 w 1052"/>
                <a:gd name="T43" fmla="*/ 427 h 592"/>
                <a:gd name="T44" fmla="*/ 1 w 1052"/>
                <a:gd name="T45" fmla="*/ 296 h 592"/>
                <a:gd name="T46" fmla="*/ 967 w 1052"/>
                <a:gd name="T47" fmla="*/ 166 h 592"/>
                <a:gd name="T48" fmla="*/ 966 w 1052"/>
                <a:gd name="T49" fmla="*/ 109 h 592"/>
                <a:gd name="T50" fmla="*/ 922 w 1052"/>
                <a:gd name="T51" fmla="*/ 96 h 592"/>
                <a:gd name="T52" fmla="*/ 726 w 1052"/>
                <a:gd name="T53" fmla="*/ 92 h 592"/>
                <a:gd name="T54" fmla="*/ 603 w 1052"/>
                <a:gd name="T55" fmla="*/ 92 h 592"/>
                <a:gd name="T56" fmla="*/ 522 w 1052"/>
                <a:gd name="T57" fmla="*/ 90 h 592"/>
                <a:gd name="T58" fmla="*/ 354 w 1052"/>
                <a:gd name="T59" fmla="*/ 107 h 592"/>
                <a:gd name="T60" fmla="*/ 297 w 1052"/>
                <a:gd name="T61" fmla="*/ 138 h 592"/>
                <a:gd name="T62" fmla="*/ 223 w 1052"/>
                <a:gd name="T63" fmla="*/ 158 h 592"/>
                <a:gd name="T64" fmla="*/ 95 w 1052"/>
                <a:gd name="T65" fmla="*/ 185 h 592"/>
                <a:gd name="T66" fmla="*/ 81 w 1052"/>
                <a:gd name="T67" fmla="*/ 202 h 592"/>
                <a:gd name="T68" fmla="*/ 80 w 1052"/>
                <a:gd name="T69" fmla="*/ 358 h 592"/>
                <a:gd name="T70" fmla="*/ 94 w 1052"/>
                <a:gd name="T71" fmla="*/ 414 h 592"/>
                <a:gd name="T72" fmla="*/ 202 w 1052"/>
                <a:gd name="T73" fmla="*/ 452 h 592"/>
                <a:gd name="T74" fmla="*/ 350 w 1052"/>
                <a:gd name="T75" fmla="*/ 497 h 592"/>
                <a:gd name="T76" fmla="*/ 497 w 1052"/>
                <a:gd name="T77" fmla="*/ 488 h 592"/>
                <a:gd name="T78" fmla="*/ 533 w 1052"/>
                <a:gd name="T79" fmla="*/ 465 h 592"/>
                <a:gd name="T80" fmla="*/ 590 w 1052"/>
                <a:gd name="T81" fmla="*/ 329 h 592"/>
                <a:gd name="T82" fmla="*/ 648 w 1052"/>
                <a:gd name="T83" fmla="*/ 217 h 592"/>
                <a:gd name="T84" fmla="*/ 782 w 1052"/>
                <a:gd name="T85" fmla="*/ 193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2" h="592">
                  <a:moveTo>
                    <a:pt x="1" y="296"/>
                  </a:moveTo>
                  <a:lnTo>
                    <a:pt x="1" y="296"/>
                  </a:lnTo>
                  <a:cubicBezTo>
                    <a:pt x="1" y="275"/>
                    <a:pt x="2" y="253"/>
                    <a:pt x="2" y="231"/>
                  </a:cubicBezTo>
                  <a:cubicBezTo>
                    <a:pt x="3" y="213"/>
                    <a:pt x="3" y="196"/>
                    <a:pt x="1" y="178"/>
                  </a:cubicBezTo>
                  <a:cubicBezTo>
                    <a:pt x="0" y="166"/>
                    <a:pt x="2" y="153"/>
                    <a:pt x="5" y="141"/>
                  </a:cubicBezTo>
                  <a:cubicBezTo>
                    <a:pt x="8" y="124"/>
                    <a:pt x="18" y="112"/>
                    <a:pt x="36" y="107"/>
                  </a:cubicBezTo>
                  <a:cubicBezTo>
                    <a:pt x="48" y="103"/>
                    <a:pt x="59" y="99"/>
                    <a:pt x="71" y="97"/>
                  </a:cubicBezTo>
                  <a:cubicBezTo>
                    <a:pt x="118" y="88"/>
                    <a:pt x="165" y="80"/>
                    <a:pt x="212" y="72"/>
                  </a:cubicBezTo>
                  <a:cubicBezTo>
                    <a:pt x="228" y="70"/>
                    <a:pt x="242" y="67"/>
                    <a:pt x="255" y="58"/>
                  </a:cubicBezTo>
                  <a:cubicBezTo>
                    <a:pt x="276" y="45"/>
                    <a:pt x="300" y="38"/>
                    <a:pt x="319" y="23"/>
                  </a:cubicBezTo>
                  <a:cubicBezTo>
                    <a:pt x="324" y="19"/>
                    <a:pt x="331" y="17"/>
                    <a:pt x="338" y="15"/>
                  </a:cubicBezTo>
                  <a:cubicBezTo>
                    <a:pt x="347" y="13"/>
                    <a:pt x="357" y="11"/>
                    <a:pt x="366" y="10"/>
                  </a:cubicBezTo>
                  <a:cubicBezTo>
                    <a:pt x="417" y="5"/>
                    <a:pt x="467" y="0"/>
                    <a:pt x="517" y="8"/>
                  </a:cubicBezTo>
                  <a:cubicBezTo>
                    <a:pt x="535" y="11"/>
                    <a:pt x="553" y="12"/>
                    <a:pt x="570" y="11"/>
                  </a:cubicBezTo>
                  <a:cubicBezTo>
                    <a:pt x="580" y="11"/>
                    <a:pt x="589" y="11"/>
                    <a:pt x="599" y="11"/>
                  </a:cubicBezTo>
                  <a:cubicBezTo>
                    <a:pt x="626" y="12"/>
                    <a:pt x="654" y="12"/>
                    <a:pt x="681" y="10"/>
                  </a:cubicBezTo>
                  <a:cubicBezTo>
                    <a:pt x="726" y="6"/>
                    <a:pt x="771" y="9"/>
                    <a:pt x="816" y="9"/>
                  </a:cubicBezTo>
                  <a:cubicBezTo>
                    <a:pt x="826" y="9"/>
                    <a:pt x="835" y="10"/>
                    <a:pt x="845" y="9"/>
                  </a:cubicBezTo>
                  <a:cubicBezTo>
                    <a:pt x="867" y="7"/>
                    <a:pt x="888" y="9"/>
                    <a:pt x="910" y="10"/>
                  </a:cubicBezTo>
                  <a:cubicBezTo>
                    <a:pt x="933" y="12"/>
                    <a:pt x="956" y="14"/>
                    <a:pt x="980" y="16"/>
                  </a:cubicBezTo>
                  <a:cubicBezTo>
                    <a:pt x="985" y="17"/>
                    <a:pt x="990" y="18"/>
                    <a:pt x="996" y="19"/>
                  </a:cubicBezTo>
                  <a:cubicBezTo>
                    <a:pt x="1017" y="24"/>
                    <a:pt x="1031" y="37"/>
                    <a:pt x="1038" y="59"/>
                  </a:cubicBezTo>
                  <a:cubicBezTo>
                    <a:pt x="1048" y="93"/>
                    <a:pt x="1052" y="128"/>
                    <a:pt x="1050" y="164"/>
                  </a:cubicBezTo>
                  <a:cubicBezTo>
                    <a:pt x="1049" y="184"/>
                    <a:pt x="1048" y="205"/>
                    <a:pt x="1041" y="224"/>
                  </a:cubicBezTo>
                  <a:cubicBezTo>
                    <a:pt x="1039" y="232"/>
                    <a:pt x="1034" y="239"/>
                    <a:pt x="1027" y="243"/>
                  </a:cubicBezTo>
                  <a:cubicBezTo>
                    <a:pt x="1013" y="250"/>
                    <a:pt x="1000" y="257"/>
                    <a:pt x="985" y="259"/>
                  </a:cubicBezTo>
                  <a:cubicBezTo>
                    <a:pt x="967" y="262"/>
                    <a:pt x="950" y="266"/>
                    <a:pt x="933" y="270"/>
                  </a:cubicBezTo>
                  <a:cubicBezTo>
                    <a:pt x="926" y="271"/>
                    <a:pt x="919" y="273"/>
                    <a:pt x="913" y="273"/>
                  </a:cubicBezTo>
                  <a:cubicBezTo>
                    <a:pt x="876" y="274"/>
                    <a:pt x="839" y="279"/>
                    <a:pt x="802" y="277"/>
                  </a:cubicBezTo>
                  <a:cubicBezTo>
                    <a:pt x="772" y="276"/>
                    <a:pt x="742" y="278"/>
                    <a:pt x="713" y="283"/>
                  </a:cubicBezTo>
                  <a:cubicBezTo>
                    <a:pt x="701" y="285"/>
                    <a:pt x="693" y="291"/>
                    <a:pt x="688" y="302"/>
                  </a:cubicBezTo>
                  <a:cubicBezTo>
                    <a:pt x="679" y="324"/>
                    <a:pt x="670" y="345"/>
                    <a:pt x="661" y="366"/>
                  </a:cubicBezTo>
                  <a:cubicBezTo>
                    <a:pt x="650" y="394"/>
                    <a:pt x="635" y="421"/>
                    <a:pt x="626" y="449"/>
                  </a:cubicBezTo>
                  <a:cubicBezTo>
                    <a:pt x="617" y="478"/>
                    <a:pt x="601" y="504"/>
                    <a:pt x="589" y="531"/>
                  </a:cubicBezTo>
                  <a:cubicBezTo>
                    <a:pt x="583" y="546"/>
                    <a:pt x="572" y="556"/>
                    <a:pt x="558" y="562"/>
                  </a:cubicBezTo>
                  <a:cubicBezTo>
                    <a:pt x="549" y="565"/>
                    <a:pt x="540" y="569"/>
                    <a:pt x="531" y="571"/>
                  </a:cubicBezTo>
                  <a:cubicBezTo>
                    <a:pt x="481" y="579"/>
                    <a:pt x="432" y="592"/>
                    <a:pt x="380" y="585"/>
                  </a:cubicBezTo>
                  <a:cubicBezTo>
                    <a:pt x="339" y="589"/>
                    <a:pt x="299" y="578"/>
                    <a:pt x="261" y="564"/>
                  </a:cubicBezTo>
                  <a:cubicBezTo>
                    <a:pt x="249" y="560"/>
                    <a:pt x="237" y="557"/>
                    <a:pt x="225" y="553"/>
                  </a:cubicBezTo>
                  <a:cubicBezTo>
                    <a:pt x="218" y="551"/>
                    <a:pt x="209" y="550"/>
                    <a:pt x="202" y="545"/>
                  </a:cubicBezTo>
                  <a:cubicBezTo>
                    <a:pt x="182" y="532"/>
                    <a:pt x="159" y="529"/>
                    <a:pt x="138" y="521"/>
                  </a:cubicBezTo>
                  <a:cubicBezTo>
                    <a:pt x="117" y="513"/>
                    <a:pt x="97" y="504"/>
                    <a:pt x="76" y="499"/>
                  </a:cubicBezTo>
                  <a:cubicBezTo>
                    <a:pt x="63" y="496"/>
                    <a:pt x="50" y="490"/>
                    <a:pt x="38" y="485"/>
                  </a:cubicBezTo>
                  <a:cubicBezTo>
                    <a:pt x="13" y="475"/>
                    <a:pt x="0" y="454"/>
                    <a:pt x="0" y="427"/>
                  </a:cubicBezTo>
                  <a:cubicBezTo>
                    <a:pt x="0" y="384"/>
                    <a:pt x="0" y="340"/>
                    <a:pt x="0" y="296"/>
                  </a:cubicBezTo>
                  <a:cubicBezTo>
                    <a:pt x="0" y="296"/>
                    <a:pt x="0" y="296"/>
                    <a:pt x="1" y="296"/>
                  </a:cubicBezTo>
                  <a:close/>
                  <a:moveTo>
                    <a:pt x="967" y="166"/>
                  </a:moveTo>
                  <a:lnTo>
                    <a:pt x="967" y="166"/>
                  </a:lnTo>
                  <a:cubicBezTo>
                    <a:pt x="969" y="156"/>
                    <a:pt x="971" y="146"/>
                    <a:pt x="971" y="137"/>
                  </a:cubicBezTo>
                  <a:cubicBezTo>
                    <a:pt x="970" y="127"/>
                    <a:pt x="968" y="118"/>
                    <a:pt x="966" y="109"/>
                  </a:cubicBezTo>
                  <a:cubicBezTo>
                    <a:pt x="965" y="103"/>
                    <a:pt x="957" y="97"/>
                    <a:pt x="951" y="96"/>
                  </a:cubicBezTo>
                  <a:cubicBezTo>
                    <a:pt x="942" y="96"/>
                    <a:pt x="932" y="95"/>
                    <a:pt x="922" y="96"/>
                  </a:cubicBezTo>
                  <a:cubicBezTo>
                    <a:pt x="903" y="98"/>
                    <a:pt x="884" y="98"/>
                    <a:pt x="865" y="97"/>
                  </a:cubicBezTo>
                  <a:cubicBezTo>
                    <a:pt x="819" y="94"/>
                    <a:pt x="772" y="97"/>
                    <a:pt x="726" y="92"/>
                  </a:cubicBezTo>
                  <a:cubicBezTo>
                    <a:pt x="722" y="91"/>
                    <a:pt x="718" y="92"/>
                    <a:pt x="714" y="92"/>
                  </a:cubicBezTo>
                  <a:cubicBezTo>
                    <a:pt x="677" y="98"/>
                    <a:pt x="640" y="95"/>
                    <a:pt x="603" y="92"/>
                  </a:cubicBezTo>
                  <a:cubicBezTo>
                    <a:pt x="593" y="91"/>
                    <a:pt x="581" y="89"/>
                    <a:pt x="571" y="91"/>
                  </a:cubicBezTo>
                  <a:cubicBezTo>
                    <a:pt x="554" y="95"/>
                    <a:pt x="538" y="92"/>
                    <a:pt x="522" y="90"/>
                  </a:cubicBezTo>
                  <a:cubicBezTo>
                    <a:pt x="484" y="83"/>
                    <a:pt x="446" y="87"/>
                    <a:pt x="407" y="89"/>
                  </a:cubicBezTo>
                  <a:cubicBezTo>
                    <a:pt x="388" y="90"/>
                    <a:pt x="370" y="96"/>
                    <a:pt x="354" y="107"/>
                  </a:cubicBezTo>
                  <a:cubicBezTo>
                    <a:pt x="348" y="111"/>
                    <a:pt x="342" y="115"/>
                    <a:pt x="336" y="117"/>
                  </a:cubicBezTo>
                  <a:cubicBezTo>
                    <a:pt x="321" y="121"/>
                    <a:pt x="309" y="129"/>
                    <a:pt x="297" y="138"/>
                  </a:cubicBezTo>
                  <a:cubicBezTo>
                    <a:pt x="282" y="149"/>
                    <a:pt x="266" y="156"/>
                    <a:pt x="247" y="154"/>
                  </a:cubicBezTo>
                  <a:cubicBezTo>
                    <a:pt x="239" y="154"/>
                    <a:pt x="231" y="157"/>
                    <a:pt x="223" y="158"/>
                  </a:cubicBezTo>
                  <a:cubicBezTo>
                    <a:pt x="206" y="161"/>
                    <a:pt x="188" y="166"/>
                    <a:pt x="171" y="168"/>
                  </a:cubicBezTo>
                  <a:cubicBezTo>
                    <a:pt x="145" y="170"/>
                    <a:pt x="120" y="180"/>
                    <a:pt x="95" y="185"/>
                  </a:cubicBezTo>
                  <a:cubicBezTo>
                    <a:pt x="94" y="185"/>
                    <a:pt x="93" y="186"/>
                    <a:pt x="91" y="186"/>
                  </a:cubicBezTo>
                  <a:cubicBezTo>
                    <a:pt x="85" y="189"/>
                    <a:pt x="81" y="195"/>
                    <a:pt x="81" y="202"/>
                  </a:cubicBezTo>
                  <a:cubicBezTo>
                    <a:pt x="81" y="206"/>
                    <a:pt x="81" y="210"/>
                    <a:pt x="81" y="215"/>
                  </a:cubicBezTo>
                  <a:cubicBezTo>
                    <a:pt x="82" y="262"/>
                    <a:pt x="83" y="310"/>
                    <a:pt x="80" y="358"/>
                  </a:cubicBezTo>
                  <a:cubicBezTo>
                    <a:pt x="79" y="371"/>
                    <a:pt x="81" y="385"/>
                    <a:pt x="82" y="399"/>
                  </a:cubicBezTo>
                  <a:cubicBezTo>
                    <a:pt x="82" y="406"/>
                    <a:pt x="87" y="411"/>
                    <a:pt x="94" y="414"/>
                  </a:cubicBezTo>
                  <a:cubicBezTo>
                    <a:pt x="97" y="416"/>
                    <a:pt x="102" y="416"/>
                    <a:pt x="105" y="418"/>
                  </a:cubicBezTo>
                  <a:cubicBezTo>
                    <a:pt x="138" y="429"/>
                    <a:pt x="170" y="439"/>
                    <a:pt x="202" y="452"/>
                  </a:cubicBezTo>
                  <a:cubicBezTo>
                    <a:pt x="238" y="468"/>
                    <a:pt x="276" y="479"/>
                    <a:pt x="314" y="491"/>
                  </a:cubicBezTo>
                  <a:cubicBezTo>
                    <a:pt x="326" y="494"/>
                    <a:pt x="338" y="496"/>
                    <a:pt x="350" y="497"/>
                  </a:cubicBezTo>
                  <a:cubicBezTo>
                    <a:pt x="358" y="497"/>
                    <a:pt x="367" y="497"/>
                    <a:pt x="375" y="498"/>
                  </a:cubicBezTo>
                  <a:cubicBezTo>
                    <a:pt x="416" y="502"/>
                    <a:pt x="457" y="495"/>
                    <a:pt x="497" y="488"/>
                  </a:cubicBezTo>
                  <a:cubicBezTo>
                    <a:pt x="502" y="488"/>
                    <a:pt x="507" y="485"/>
                    <a:pt x="513" y="484"/>
                  </a:cubicBezTo>
                  <a:cubicBezTo>
                    <a:pt x="522" y="481"/>
                    <a:pt x="529" y="475"/>
                    <a:pt x="533" y="465"/>
                  </a:cubicBezTo>
                  <a:cubicBezTo>
                    <a:pt x="551" y="422"/>
                    <a:pt x="569" y="380"/>
                    <a:pt x="587" y="337"/>
                  </a:cubicBezTo>
                  <a:cubicBezTo>
                    <a:pt x="588" y="334"/>
                    <a:pt x="589" y="332"/>
                    <a:pt x="590" y="329"/>
                  </a:cubicBezTo>
                  <a:cubicBezTo>
                    <a:pt x="600" y="305"/>
                    <a:pt x="609" y="281"/>
                    <a:pt x="619" y="257"/>
                  </a:cubicBezTo>
                  <a:cubicBezTo>
                    <a:pt x="626" y="242"/>
                    <a:pt x="635" y="229"/>
                    <a:pt x="648" y="217"/>
                  </a:cubicBezTo>
                  <a:cubicBezTo>
                    <a:pt x="657" y="209"/>
                    <a:pt x="667" y="203"/>
                    <a:pt x="680" y="201"/>
                  </a:cubicBezTo>
                  <a:cubicBezTo>
                    <a:pt x="714" y="196"/>
                    <a:pt x="748" y="193"/>
                    <a:pt x="782" y="193"/>
                  </a:cubicBezTo>
                  <a:cubicBezTo>
                    <a:pt x="843" y="191"/>
                    <a:pt x="905" y="188"/>
                    <a:pt x="967" y="1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0" name="Freeform 194"/>
            <p:cNvSpPr>
              <a:spLocks/>
            </p:cNvSpPr>
            <p:nvPr/>
          </p:nvSpPr>
          <p:spPr bwMode="auto">
            <a:xfrm>
              <a:off x="9896475" y="5141913"/>
              <a:ext cx="150813" cy="242888"/>
            </a:xfrm>
            <a:custGeom>
              <a:avLst/>
              <a:gdLst>
                <a:gd name="T0" fmla="*/ 143 w 248"/>
                <a:gd name="T1" fmla="*/ 6 h 397"/>
                <a:gd name="T2" fmla="*/ 143 w 248"/>
                <a:gd name="T3" fmla="*/ 6 h 397"/>
                <a:gd name="T4" fmla="*/ 196 w 248"/>
                <a:gd name="T5" fmla="*/ 5 h 397"/>
                <a:gd name="T6" fmla="*/ 226 w 248"/>
                <a:gd name="T7" fmla="*/ 17 h 397"/>
                <a:gd name="T8" fmla="*/ 239 w 248"/>
                <a:gd name="T9" fmla="*/ 33 h 397"/>
                <a:gd name="T10" fmla="*/ 247 w 248"/>
                <a:gd name="T11" fmla="*/ 63 h 397"/>
                <a:gd name="T12" fmla="*/ 240 w 248"/>
                <a:gd name="T13" fmla="*/ 153 h 397"/>
                <a:gd name="T14" fmla="*/ 240 w 248"/>
                <a:gd name="T15" fmla="*/ 190 h 397"/>
                <a:gd name="T16" fmla="*/ 237 w 248"/>
                <a:gd name="T17" fmla="*/ 247 h 397"/>
                <a:gd name="T18" fmla="*/ 237 w 248"/>
                <a:gd name="T19" fmla="*/ 300 h 397"/>
                <a:gd name="T20" fmla="*/ 240 w 248"/>
                <a:gd name="T21" fmla="*/ 344 h 397"/>
                <a:gd name="T22" fmla="*/ 236 w 248"/>
                <a:gd name="T23" fmla="*/ 359 h 397"/>
                <a:gd name="T24" fmla="*/ 194 w 248"/>
                <a:gd name="T25" fmla="*/ 389 h 397"/>
                <a:gd name="T26" fmla="*/ 174 w 248"/>
                <a:gd name="T27" fmla="*/ 390 h 397"/>
                <a:gd name="T28" fmla="*/ 113 w 248"/>
                <a:gd name="T29" fmla="*/ 396 h 397"/>
                <a:gd name="T30" fmla="*/ 89 w 248"/>
                <a:gd name="T31" fmla="*/ 397 h 397"/>
                <a:gd name="T32" fmla="*/ 46 w 248"/>
                <a:gd name="T33" fmla="*/ 384 h 397"/>
                <a:gd name="T34" fmla="*/ 26 w 248"/>
                <a:gd name="T35" fmla="*/ 370 h 397"/>
                <a:gd name="T36" fmla="*/ 10 w 248"/>
                <a:gd name="T37" fmla="*/ 348 h 397"/>
                <a:gd name="T38" fmla="*/ 2 w 248"/>
                <a:gd name="T39" fmla="*/ 279 h 397"/>
                <a:gd name="T40" fmla="*/ 21 w 248"/>
                <a:gd name="T41" fmla="*/ 59 h 397"/>
                <a:gd name="T42" fmla="*/ 86 w 248"/>
                <a:gd name="T43" fmla="*/ 1 h 397"/>
                <a:gd name="T44" fmla="*/ 143 w 248"/>
                <a:gd name="T45" fmla="*/ 5 h 397"/>
                <a:gd name="T46" fmla="*/ 143 w 248"/>
                <a:gd name="T47" fmla="*/ 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8" h="397">
                  <a:moveTo>
                    <a:pt x="143" y="6"/>
                  </a:moveTo>
                  <a:lnTo>
                    <a:pt x="143" y="6"/>
                  </a:lnTo>
                  <a:cubicBezTo>
                    <a:pt x="161" y="6"/>
                    <a:pt x="179" y="6"/>
                    <a:pt x="196" y="5"/>
                  </a:cubicBezTo>
                  <a:cubicBezTo>
                    <a:pt x="208" y="5"/>
                    <a:pt x="218" y="9"/>
                    <a:pt x="226" y="17"/>
                  </a:cubicBezTo>
                  <a:cubicBezTo>
                    <a:pt x="230" y="22"/>
                    <a:pt x="235" y="27"/>
                    <a:pt x="239" y="33"/>
                  </a:cubicBezTo>
                  <a:cubicBezTo>
                    <a:pt x="246" y="42"/>
                    <a:pt x="248" y="52"/>
                    <a:pt x="247" y="63"/>
                  </a:cubicBezTo>
                  <a:cubicBezTo>
                    <a:pt x="244" y="93"/>
                    <a:pt x="242" y="123"/>
                    <a:pt x="240" y="153"/>
                  </a:cubicBezTo>
                  <a:cubicBezTo>
                    <a:pt x="239" y="165"/>
                    <a:pt x="240" y="177"/>
                    <a:pt x="240" y="190"/>
                  </a:cubicBezTo>
                  <a:cubicBezTo>
                    <a:pt x="241" y="209"/>
                    <a:pt x="240" y="228"/>
                    <a:pt x="237" y="247"/>
                  </a:cubicBezTo>
                  <a:cubicBezTo>
                    <a:pt x="234" y="264"/>
                    <a:pt x="233" y="282"/>
                    <a:pt x="237" y="300"/>
                  </a:cubicBezTo>
                  <a:cubicBezTo>
                    <a:pt x="240" y="314"/>
                    <a:pt x="240" y="329"/>
                    <a:pt x="240" y="344"/>
                  </a:cubicBezTo>
                  <a:cubicBezTo>
                    <a:pt x="241" y="349"/>
                    <a:pt x="238" y="355"/>
                    <a:pt x="236" y="359"/>
                  </a:cubicBezTo>
                  <a:cubicBezTo>
                    <a:pt x="228" y="377"/>
                    <a:pt x="213" y="385"/>
                    <a:pt x="194" y="389"/>
                  </a:cubicBezTo>
                  <a:cubicBezTo>
                    <a:pt x="188" y="390"/>
                    <a:pt x="181" y="389"/>
                    <a:pt x="174" y="390"/>
                  </a:cubicBezTo>
                  <a:cubicBezTo>
                    <a:pt x="154" y="392"/>
                    <a:pt x="134" y="394"/>
                    <a:pt x="113" y="396"/>
                  </a:cubicBezTo>
                  <a:cubicBezTo>
                    <a:pt x="105" y="396"/>
                    <a:pt x="97" y="397"/>
                    <a:pt x="89" y="397"/>
                  </a:cubicBezTo>
                  <a:cubicBezTo>
                    <a:pt x="73" y="397"/>
                    <a:pt x="59" y="393"/>
                    <a:pt x="46" y="384"/>
                  </a:cubicBezTo>
                  <a:cubicBezTo>
                    <a:pt x="40" y="380"/>
                    <a:pt x="33" y="375"/>
                    <a:pt x="26" y="370"/>
                  </a:cubicBezTo>
                  <a:cubicBezTo>
                    <a:pt x="18" y="365"/>
                    <a:pt x="13" y="357"/>
                    <a:pt x="10" y="348"/>
                  </a:cubicBezTo>
                  <a:cubicBezTo>
                    <a:pt x="3" y="325"/>
                    <a:pt x="0" y="303"/>
                    <a:pt x="2" y="279"/>
                  </a:cubicBezTo>
                  <a:cubicBezTo>
                    <a:pt x="9" y="206"/>
                    <a:pt x="15" y="133"/>
                    <a:pt x="21" y="59"/>
                  </a:cubicBezTo>
                  <a:cubicBezTo>
                    <a:pt x="24" y="23"/>
                    <a:pt x="49" y="0"/>
                    <a:pt x="86" y="1"/>
                  </a:cubicBezTo>
                  <a:cubicBezTo>
                    <a:pt x="105" y="1"/>
                    <a:pt x="124" y="3"/>
                    <a:pt x="143" y="5"/>
                  </a:cubicBezTo>
                  <a:cubicBezTo>
                    <a:pt x="143" y="5"/>
                    <a:pt x="143" y="5"/>
                    <a:pt x="143"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91" name="Freeform 195"/>
          <p:cNvSpPr>
            <a:spLocks noEditPoints="1"/>
          </p:cNvSpPr>
          <p:nvPr userDrawn="1"/>
        </p:nvSpPr>
        <p:spPr bwMode="auto">
          <a:xfrm>
            <a:off x="156258" y="5118134"/>
            <a:ext cx="1421128" cy="584625"/>
          </a:xfrm>
          <a:custGeom>
            <a:avLst/>
            <a:gdLst>
              <a:gd name="T0" fmla="*/ 2430 w 2782"/>
              <a:gd name="T1" fmla="*/ 1099 h 1145"/>
              <a:gd name="T2" fmla="*/ 2203 w 2782"/>
              <a:gd name="T3" fmla="*/ 1097 h 1145"/>
              <a:gd name="T4" fmla="*/ 1896 w 2782"/>
              <a:gd name="T5" fmla="*/ 995 h 1145"/>
              <a:gd name="T6" fmla="*/ 1637 w 2782"/>
              <a:gd name="T7" fmla="*/ 988 h 1145"/>
              <a:gd name="T8" fmla="*/ 1392 w 2782"/>
              <a:gd name="T9" fmla="*/ 983 h 1145"/>
              <a:gd name="T10" fmla="*/ 1138 w 2782"/>
              <a:gd name="T11" fmla="*/ 1126 h 1145"/>
              <a:gd name="T12" fmla="*/ 863 w 2782"/>
              <a:gd name="T13" fmla="*/ 1036 h 1145"/>
              <a:gd name="T14" fmla="*/ 456 w 2782"/>
              <a:gd name="T15" fmla="*/ 1042 h 1145"/>
              <a:gd name="T16" fmla="*/ 308 w 2782"/>
              <a:gd name="T17" fmla="*/ 947 h 1145"/>
              <a:gd name="T18" fmla="*/ 60 w 2782"/>
              <a:gd name="T19" fmla="*/ 917 h 1145"/>
              <a:gd name="T20" fmla="*/ 9 w 2782"/>
              <a:gd name="T21" fmla="*/ 632 h 1145"/>
              <a:gd name="T22" fmla="*/ 159 w 2782"/>
              <a:gd name="T23" fmla="*/ 466 h 1145"/>
              <a:gd name="T24" fmla="*/ 206 w 2782"/>
              <a:gd name="T25" fmla="*/ 255 h 1145"/>
              <a:gd name="T26" fmla="*/ 210 w 2782"/>
              <a:gd name="T27" fmla="*/ 3 h 1145"/>
              <a:gd name="T28" fmla="*/ 403 w 2782"/>
              <a:gd name="T29" fmla="*/ 15 h 1145"/>
              <a:gd name="T30" fmla="*/ 655 w 2782"/>
              <a:gd name="T31" fmla="*/ 144 h 1145"/>
              <a:gd name="T32" fmla="*/ 840 w 2782"/>
              <a:gd name="T33" fmla="*/ 140 h 1145"/>
              <a:gd name="T34" fmla="*/ 1115 w 2782"/>
              <a:gd name="T35" fmla="*/ 99 h 1145"/>
              <a:gd name="T36" fmla="*/ 1400 w 2782"/>
              <a:gd name="T37" fmla="*/ 105 h 1145"/>
              <a:gd name="T38" fmla="*/ 1700 w 2782"/>
              <a:gd name="T39" fmla="*/ 87 h 1145"/>
              <a:gd name="T40" fmla="*/ 2016 w 2782"/>
              <a:gd name="T41" fmla="*/ 80 h 1145"/>
              <a:gd name="T42" fmla="*/ 2213 w 2782"/>
              <a:gd name="T43" fmla="*/ 180 h 1145"/>
              <a:gd name="T44" fmla="*/ 2623 w 2782"/>
              <a:gd name="T45" fmla="*/ 174 h 1145"/>
              <a:gd name="T46" fmla="*/ 2698 w 2782"/>
              <a:gd name="T47" fmla="*/ 364 h 1145"/>
              <a:gd name="T48" fmla="*/ 2745 w 2782"/>
              <a:gd name="T49" fmla="*/ 544 h 1145"/>
              <a:gd name="T50" fmla="*/ 2625 w 2782"/>
              <a:gd name="T51" fmla="*/ 683 h 1145"/>
              <a:gd name="T52" fmla="*/ 2631 w 2782"/>
              <a:gd name="T53" fmla="*/ 869 h 1145"/>
              <a:gd name="T54" fmla="*/ 2637 w 2782"/>
              <a:gd name="T55" fmla="*/ 1116 h 1145"/>
              <a:gd name="T56" fmla="*/ 2066 w 2782"/>
              <a:gd name="T57" fmla="*/ 157 h 1145"/>
              <a:gd name="T58" fmla="*/ 1722 w 2782"/>
              <a:gd name="T59" fmla="*/ 253 h 1145"/>
              <a:gd name="T60" fmla="*/ 1458 w 2782"/>
              <a:gd name="T61" fmla="*/ 293 h 1145"/>
              <a:gd name="T62" fmla="*/ 1230 w 2782"/>
              <a:gd name="T63" fmla="*/ 210 h 1145"/>
              <a:gd name="T64" fmla="*/ 1000 w 2782"/>
              <a:gd name="T65" fmla="*/ 180 h 1145"/>
              <a:gd name="T66" fmla="*/ 752 w 2782"/>
              <a:gd name="T67" fmla="*/ 174 h 1145"/>
              <a:gd name="T68" fmla="*/ 458 w 2782"/>
              <a:gd name="T69" fmla="*/ 120 h 1145"/>
              <a:gd name="T70" fmla="*/ 290 w 2782"/>
              <a:gd name="T71" fmla="*/ 159 h 1145"/>
              <a:gd name="T72" fmla="*/ 282 w 2782"/>
              <a:gd name="T73" fmla="*/ 330 h 1145"/>
              <a:gd name="T74" fmla="*/ 261 w 2782"/>
              <a:gd name="T75" fmla="*/ 518 h 1145"/>
              <a:gd name="T76" fmla="*/ 247 w 2782"/>
              <a:gd name="T77" fmla="*/ 697 h 1145"/>
              <a:gd name="T78" fmla="*/ 208 w 2782"/>
              <a:gd name="T79" fmla="*/ 876 h 1145"/>
              <a:gd name="T80" fmla="*/ 415 w 2782"/>
              <a:gd name="T81" fmla="*/ 958 h 1145"/>
              <a:gd name="T82" fmla="*/ 817 w 2782"/>
              <a:gd name="T83" fmla="*/ 942 h 1145"/>
              <a:gd name="T84" fmla="*/ 1031 w 2782"/>
              <a:gd name="T85" fmla="*/ 951 h 1145"/>
              <a:gd name="T86" fmla="*/ 1320 w 2782"/>
              <a:gd name="T87" fmla="*/ 919 h 1145"/>
              <a:gd name="T88" fmla="*/ 1558 w 2782"/>
              <a:gd name="T89" fmla="*/ 948 h 1145"/>
              <a:gd name="T90" fmla="*/ 1715 w 2782"/>
              <a:gd name="T91" fmla="*/ 926 h 1145"/>
              <a:gd name="T92" fmla="*/ 2015 w 2782"/>
              <a:gd name="T93" fmla="*/ 914 h 1145"/>
              <a:gd name="T94" fmla="*/ 2192 w 2782"/>
              <a:gd name="T95" fmla="*/ 876 h 1145"/>
              <a:gd name="T96" fmla="*/ 2420 w 2782"/>
              <a:gd name="T97" fmla="*/ 976 h 1145"/>
              <a:gd name="T98" fmla="*/ 2517 w 2782"/>
              <a:gd name="T99" fmla="*/ 877 h 1145"/>
              <a:gd name="T100" fmla="*/ 2520 w 2782"/>
              <a:gd name="T101" fmla="*/ 702 h 1145"/>
              <a:gd name="T102" fmla="*/ 2535 w 2782"/>
              <a:gd name="T103" fmla="*/ 507 h 1145"/>
              <a:gd name="T104" fmla="*/ 2487 w 2782"/>
              <a:gd name="T105" fmla="*/ 354 h 1145"/>
              <a:gd name="T106" fmla="*/ 2282 w 2782"/>
              <a:gd name="T107" fmla="*/ 263 h 1145"/>
              <a:gd name="T108" fmla="*/ 2098 w 2782"/>
              <a:gd name="T109" fmla="*/ 172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82" h="1145">
                <a:moveTo>
                  <a:pt x="2516" y="1068"/>
                </a:moveTo>
                <a:lnTo>
                  <a:pt x="2516" y="1068"/>
                </a:lnTo>
                <a:cubicBezTo>
                  <a:pt x="2513" y="1070"/>
                  <a:pt x="2510" y="1071"/>
                  <a:pt x="2509" y="1074"/>
                </a:cubicBezTo>
                <a:cubicBezTo>
                  <a:pt x="2507" y="1078"/>
                  <a:pt x="2506" y="1084"/>
                  <a:pt x="2504" y="1089"/>
                </a:cubicBezTo>
                <a:cubicBezTo>
                  <a:pt x="2497" y="1109"/>
                  <a:pt x="2474" y="1120"/>
                  <a:pt x="2454" y="1113"/>
                </a:cubicBezTo>
                <a:cubicBezTo>
                  <a:pt x="2445" y="1110"/>
                  <a:pt x="2437" y="1106"/>
                  <a:pt x="2430" y="1099"/>
                </a:cubicBezTo>
                <a:cubicBezTo>
                  <a:pt x="2407" y="1079"/>
                  <a:pt x="2380" y="1066"/>
                  <a:pt x="2352" y="1054"/>
                </a:cubicBezTo>
                <a:cubicBezTo>
                  <a:pt x="2324" y="1042"/>
                  <a:pt x="2297" y="1031"/>
                  <a:pt x="2268" y="1018"/>
                </a:cubicBezTo>
                <a:cubicBezTo>
                  <a:pt x="2265" y="1024"/>
                  <a:pt x="2261" y="1028"/>
                  <a:pt x="2260" y="1033"/>
                </a:cubicBezTo>
                <a:cubicBezTo>
                  <a:pt x="2258" y="1044"/>
                  <a:pt x="2258" y="1055"/>
                  <a:pt x="2258" y="1066"/>
                </a:cubicBezTo>
                <a:cubicBezTo>
                  <a:pt x="2258" y="1084"/>
                  <a:pt x="2240" y="1099"/>
                  <a:pt x="2223" y="1099"/>
                </a:cubicBezTo>
                <a:cubicBezTo>
                  <a:pt x="2216" y="1099"/>
                  <a:pt x="2209" y="1099"/>
                  <a:pt x="2203" y="1097"/>
                </a:cubicBezTo>
                <a:cubicBezTo>
                  <a:pt x="2195" y="1094"/>
                  <a:pt x="2188" y="1090"/>
                  <a:pt x="2181" y="1086"/>
                </a:cubicBezTo>
                <a:cubicBezTo>
                  <a:pt x="2140" y="1061"/>
                  <a:pt x="2098" y="1038"/>
                  <a:pt x="2054" y="1020"/>
                </a:cubicBezTo>
                <a:cubicBezTo>
                  <a:pt x="2045" y="1017"/>
                  <a:pt x="2036" y="1013"/>
                  <a:pt x="2027" y="1010"/>
                </a:cubicBezTo>
                <a:cubicBezTo>
                  <a:pt x="1995" y="998"/>
                  <a:pt x="1963" y="986"/>
                  <a:pt x="1933" y="970"/>
                </a:cubicBezTo>
                <a:cubicBezTo>
                  <a:pt x="1925" y="967"/>
                  <a:pt x="1918" y="964"/>
                  <a:pt x="1910" y="961"/>
                </a:cubicBezTo>
                <a:cubicBezTo>
                  <a:pt x="1900" y="971"/>
                  <a:pt x="1897" y="984"/>
                  <a:pt x="1896" y="995"/>
                </a:cubicBezTo>
                <a:cubicBezTo>
                  <a:pt x="1894" y="1014"/>
                  <a:pt x="1885" y="1029"/>
                  <a:pt x="1875" y="1043"/>
                </a:cubicBezTo>
                <a:cubicBezTo>
                  <a:pt x="1866" y="1055"/>
                  <a:pt x="1853" y="1060"/>
                  <a:pt x="1839" y="1056"/>
                </a:cubicBezTo>
                <a:cubicBezTo>
                  <a:pt x="1832" y="1054"/>
                  <a:pt x="1826" y="1052"/>
                  <a:pt x="1820" y="1049"/>
                </a:cubicBezTo>
                <a:cubicBezTo>
                  <a:pt x="1803" y="1039"/>
                  <a:pt x="1784" y="1035"/>
                  <a:pt x="1766" y="1030"/>
                </a:cubicBezTo>
                <a:cubicBezTo>
                  <a:pt x="1727" y="1019"/>
                  <a:pt x="1687" y="1007"/>
                  <a:pt x="1649" y="991"/>
                </a:cubicBezTo>
                <a:cubicBezTo>
                  <a:pt x="1646" y="990"/>
                  <a:pt x="1642" y="989"/>
                  <a:pt x="1637" y="988"/>
                </a:cubicBezTo>
                <a:cubicBezTo>
                  <a:pt x="1628" y="997"/>
                  <a:pt x="1619" y="1005"/>
                  <a:pt x="1612" y="1015"/>
                </a:cubicBezTo>
                <a:cubicBezTo>
                  <a:pt x="1607" y="1021"/>
                  <a:pt x="1604" y="1029"/>
                  <a:pt x="1600" y="1036"/>
                </a:cubicBezTo>
                <a:cubicBezTo>
                  <a:pt x="1592" y="1051"/>
                  <a:pt x="1574" y="1059"/>
                  <a:pt x="1558" y="1054"/>
                </a:cubicBezTo>
                <a:cubicBezTo>
                  <a:pt x="1524" y="1043"/>
                  <a:pt x="1492" y="1029"/>
                  <a:pt x="1459" y="1015"/>
                </a:cubicBezTo>
                <a:cubicBezTo>
                  <a:pt x="1442" y="1007"/>
                  <a:pt x="1425" y="998"/>
                  <a:pt x="1408" y="989"/>
                </a:cubicBezTo>
                <a:cubicBezTo>
                  <a:pt x="1403" y="987"/>
                  <a:pt x="1398" y="985"/>
                  <a:pt x="1392" y="983"/>
                </a:cubicBezTo>
                <a:cubicBezTo>
                  <a:pt x="1368" y="998"/>
                  <a:pt x="1342" y="1010"/>
                  <a:pt x="1321" y="1030"/>
                </a:cubicBezTo>
                <a:cubicBezTo>
                  <a:pt x="1310" y="1041"/>
                  <a:pt x="1297" y="1048"/>
                  <a:pt x="1285" y="1057"/>
                </a:cubicBezTo>
                <a:cubicBezTo>
                  <a:pt x="1266" y="1069"/>
                  <a:pt x="1249" y="1082"/>
                  <a:pt x="1233" y="1097"/>
                </a:cubicBezTo>
                <a:cubicBezTo>
                  <a:pt x="1225" y="1105"/>
                  <a:pt x="1218" y="1113"/>
                  <a:pt x="1212" y="1122"/>
                </a:cubicBezTo>
                <a:cubicBezTo>
                  <a:pt x="1202" y="1139"/>
                  <a:pt x="1185" y="1145"/>
                  <a:pt x="1167" y="1141"/>
                </a:cubicBezTo>
                <a:cubicBezTo>
                  <a:pt x="1156" y="1138"/>
                  <a:pt x="1146" y="1134"/>
                  <a:pt x="1138" y="1126"/>
                </a:cubicBezTo>
                <a:cubicBezTo>
                  <a:pt x="1108" y="1097"/>
                  <a:pt x="1072" y="1078"/>
                  <a:pt x="1037" y="1057"/>
                </a:cubicBezTo>
                <a:cubicBezTo>
                  <a:pt x="1010" y="1040"/>
                  <a:pt x="983" y="1024"/>
                  <a:pt x="957" y="1007"/>
                </a:cubicBezTo>
                <a:cubicBezTo>
                  <a:pt x="949" y="1002"/>
                  <a:pt x="942" y="996"/>
                  <a:pt x="934" y="990"/>
                </a:cubicBezTo>
                <a:cubicBezTo>
                  <a:pt x="930" y="986"/>
                  <a:pt x="924" y="986"/>
                  <a:pt x="919" y="989"/>
                </a:cubicBezTo>
                <a:cubicBezTo>
                  <a:pt x="913" y="994"/>
                  <a:pt x="906" y="999"/>
                  <a:pt x="899" y="1004"/>
                </a:cubicBezTo>
                <a:cubicBezTo>
                  <a:pt x="887" y="1014"/>
                  <a:pt x="873" y="1021"/>
                  <a:pt x="863" y="1036"/>
                </a:cubicBezTo>
                <a:cubicBezTo>
                  <a:pt x="853" y="1051"/>
                  <a:pt x="831" y="1053"/>
                  <a:pt x="815" y="1044"/>
                </a:cubicBezTo>
                <a:cubicBezTo>
                  <a:pt x="798" y="1034"/>
                  <a:pt x="782" y="1024"/>
                  <a:pt x="766" y="1014"/>
                </a:cubicBezTo>
                <a:cubicBezTo>
                  <a:pt x="741" y="997"/>
                  <a:pt x="716" y="981"/>
                  <a:pt x="690" y="964"/>
                </a:cubicBezTo>
                <a:cubicBezTo>
                  <a:pt x="688" y="963"/>
                  <a:pt x="685" y="962"/>
                  <a:pt x="682" y="961"/>
                </a:cubicBezTo>
                <a:cubicBezTo>
                  <a:pt x="628" y="983"/>
                  <a:pt x="572" y="1000"/>
                  <a:pt x="518" y="1022"/>
                </a:cubicBezTo>
                <a:cubicBezTo>
                  <a:pt x="498" y="1030"/>
                  <a:pt x="477" y="1036"/>
                  <a:pt x="456" y="1042"/>
                </a:cubicBezTo>
                <a:cubicBezTo>
                  <a:pt x="434" y="1049"/>
                  <a:pt x="417" y="1060"/>
                  <a:pt x="403" y="1079"/>
                </a:cubicBezTo>
                <a:cubicBezTo>
                  <a:pt x="393" y="1094"/>
                  <a:pt x="367" y="1096"/>
                  <a:pt x="352" y="1086"/>
                </a:cubicBezTo>
                <a:cubicBezTo>
                  <a:pt x="334" y="1075"/>
                  <a:pt x="326" y="1058"/>
                  <a:pt x="324" y="1038"/>
                </a:cubicBezTo>
                <a:cubicBezTo>
                  <a:pt x="322" y="1022"/>
                  <a:pt x="322" y="1005"/>
                  <a:pt x="322" y="989"/>
                </a:cubicBezTo>
                <a:cubicBezTo>
                  <a:pt x="321" y="978"/>
                  <a:pt x="320" y="967"/>
                  <a:pt x="320" y="956"/>
                </a:cubicBezTo>
                <a:cubicBezTo>
                  <a:pt x="319" y="952"/>
                  <a:pt x="311" y="946"/>
                  <a:pt x="308" y="947"/>
                </a:cubicBezTo>
                <a:cubicBezTo>
                  <a:pt x="286" y="952"/>
                  <a:pt x="265" y="955"/>
                  <a:pt x="244" y="961"/>
                </a:cubicBezTo>
                <a:cubicBezTo>
                  <a:pt x="220" y="967"/>
                  <a:pt x="197" y="975"/>
                  <a:pt x="172" y="979"/>
                </a:cubicBezTo>
                <a:cubicBezTo>
                  <a:pt x="155" y="982"/>
                  <a:pt x="138" y="988"/>
                  <a:pt x="121" y="993"/>
                </a:cubicBezTo>
                <a:cubicBezTo>
                  <a:pt x="113" y="996"/>
                  <a:pt x="105" y="995"/>
                  <a:pt x="97" y="993"/>
                </a:cubicBezTo>
                <a:cubicBezTo>
                  <a:pt x="88" y="992"/>
                  <a:pt x="82" y="987"/>
                  <a:pt x="76" y="981"/>
                </a:cubicBezTo>
                <a:cubicBezTo>
                  <a:pt x="58" y="963"/>
                  <a:pt x="55" y="941"/>
                  <a:pt x="60" y="917"/>
                </a:cubicBezTo>
                <a:cubicBezTo>
                  <a:pt x="64" y="900"/>
                  <a:pt x="70" y="885"/>
                  <a:pt x="79" y="871"/>
                </a:cubicBezTo>
                <a:cubicBezTo>
                  <a:pt x="94" y="844"/>
                  <a:pt x="110" y="817"/>
                  <a:pt x="126" y="790"/>
                </a:cubicBezTo>
                <a:cubicBezTo>
                  <a:pt x="132" y="780"/>
                  <a:pt x="138" y="771"/>
                  <a:pt x="142" y="761"/>
                </a:cubicBezTo>
                <a:cubicBezTo>
                  <a:pt x="160" y="726"/>
                  <a:pt x="163" y="729"/>
                  <a:pt x="127" y="710"/>
                </a:cubicBezTo>
                <a:cubicBezTo>
                  <a:pt x="105" y="698"/>
                  <a:pt x="83" y="687"/>
                  <a:pt x="61" y="677"/>
                </a:cubicBezTo>
                <a:cubicBezTo>
                  <a:pt x="38" y="668"/>
                  <a:pt x="22" y="652"/>
                  <a:pt x="9" y="632"/>
                </a:cubicBezTo>
                <a:cubicBezTo>
                  <a:pt x="3" y="624"/>
                  <a:pt x="1" y="615"/>
                  <a:pt x="1" y="605"/>
                </a:cubicBezTo>
                <a:cubicBezTo>
                  <a:pt x="0" y="594"/>
                  <a:pt x="4" y="584"/>
                  <a:pt x="14" y="577"/>
                </a:cubicBezTo>
                <a:cubicBezTo>
                  <a:pt x="27" y="568"/>
                  <a:pt x="41" y="559"/>
                  <a:pt x="55" y="550"/>
                </a:cubicBezTo>
                <a:cubicBezTo>
                  <a:pt x="79" y="535"/>
                  <a:pt x="104" y="520"/>
                  <a:pt x="128" y="505"/>
                </a:cubicBezTo>
                <a:cubicBezTo>
                  <a:pt x="141" y="497"/>
                  <a:pt x="153" y="489"/>
                  <a:pt x="164" y="479"/>
                </a:cubicBezTo>
                <a:cubicBezTo>
                  <a:pt x="162" y="474"/>
                  <a:pt x="161" y="470"/>
                  <a:pt x="159" y="466"/>
                </a:cubicBezTo>
                <a:cubicBezTo>
                  <a:pt x="142" y="436"/>
                  <a:pt x="124" y="405"/>
                  <a:pt x="106" y="374"/>
                </a:cubicBezTo>
                <a:cubicBezTo>
                  <a:pt x="97" y="360"/>
                  <a:pt x="91" y="345"/>
                  <a:pt x="91" y="328"/>
                </a:cubicBezTo>
                <a:cubicBezTo>
                  <a:pt x="91" y="316"/>
                  <a:pt x="98" y="303"/>
                  <a:pt x="110" y="299"/>
                </a:cubicBezTo>
                <a:cubicBezTo>
                  <a:pt x="121" y="294"/>
                  <a:pt x="133" y="291"/>
                  <a:pt x="145" y="287"/>
                </a:cubicBezTo>
                <a:cubicBezTo>
                  <a:pt x="163" y="281"/>
                  <a:pt x="181" y="275"/>
                  <a:pt x="199" y="269"/>
                </a:cubicBezTo>
                <a:cubicBezTo>
                  <a:pt x="203" y="268"/>
                  <a:pt x="207" y="260"/>
                  <a:pt x="206" y="255"/>
                </a:cubicBezTo>
                <a:cubicBezTo>
                  <a:pt x="197" y="225"/>
                  <a:pt x="189" y="195"/>
                  <a:pt x="181" y="165"/>
                </a:cubicBezTo>
                <a:cubicBezTo>
                  <a:pt x="172" y="135"/>
                  <a:pt x="162" y="105"/>
                  <a:pt x="153" y="75"/>
                </a:cubicBezTo>
                <a:cubicBezTo>
                  <a:pt x="151" y="68"/>
                  <a:pt x="150" y="61"/>
                  <a:pt x="149" y="55"/>
                </a:cubicBezTo>
                <a:cubicBezTo>
                  <a:pt x="149" y="45"/>
                  <a:pt x="151" y="36"/>
                  <a:pt x="158" y="28"/>
                </a:cubicBezTo>
                <a:cubicBezTo>
                  <a:pt x="164" y="22"/>
                  <a:pt x="171" y="17"/>
                  <a:pt x="176" y="11"/>
                </a:cubicBezTo>
                <a:cubicBezTo>
                  <a:pt x="186" y="1"/>
                  <a:pt x="198" y="0"/>
                  <a:pt x="210" y="3"/>
                </a:cubicBezTo>
                <a:cubicBezTo>
                  <a:pt x="225" y="7"/>
                  <a:pt x="238" y="14"/>
                  <a:pt x="248" y="26"/>
                </a:cubicBezTo>
                <a:cubicBezTo>
                  <a:pt x="261" y="41"/>
                  <a:pt x="278" y="53"/>
                  <a:pt x="295" y="65"/>
                </a:cubicBezTo>
                <a:cubicBezTo>
                  <a:pt x="309" y="76"/>
                  <a:pt x="324" y="86"/>
                  <a:pt x="338" y="96"/>
                </a:cubicBezTo>
                <a:cubicBezTo>
                  <a:pt x="344" y="100"/>
                  <a:pt x="351" y="99"/>
                  <a:pt x="355" y="91"/>
                </a:cubicBezTo>
                <a:cubicBezTo>
                  <a:pt x="365" y="75"/>
                  <a:pt x="374" y="58"/>
                  <a:pt x="383" y="41"/>
                </a:cubicBezTo>
                <a:cubicBezTo>
                  <a:pt x="388" y="31"/>
                  <a:pt x="394" y="23"/>
                  <a:pt x="403" y="15"/>
                </a:cubicBezTo>
                <a:cubicBezTo>
                  <a:pt x="409" y="9"/>
                  <a:pt x="417" y="6"/>
                  <a:pt x="425" y="7"/>
                </a:cubicBezTo>
                <a:cubicBezTo>
                  <a:pt x="439" y="8"/>
                  <a:pt x="452" y="9"/>
                  <a:pt x="463" y="19"/>
                </a:cubicBezTo>
                <a:cubicBezTo>
                  <a:pt x="471" y="27"/>
                  <a:pt x="481" y="32"/>
                  <a:pt x="489" y="40"/>
                </a:cubicBezTo>
                <a:cubicBezTo>
                  <a:pt x="521" y="70"/>
                  <a:pt x="555" y="96"/>
                  <a:pt x="592" y="120"/>
                </a:cubicBezTo>
                <a:cubicBezTo>
                  <a:pt x="605" y="128"/>
                  <a:pt x="617" y="137"/>
                  <a:pt x="629" y="145"/>
                </a:cubicBezTo>
                <a:cubicBezTo>
                  <a:pt x="638" y="151"/>
                  <a:pt x="647" y="151"/>
                  <a:pt x="655" y="144"/>
                </a:cubicBezTo>
                <a:cubicBezTo>
                  <a:pt x="671" y="130"/>
                  <a:pt x="686" y="116"/>
                  <a:pt x="702" y="103"/>
                </a:cubicBezTo>
                <a:cubicBezTo>
                  <a:pt x="716" y="91"/>
                  <a:pt x="731" y="78"/>
                  <a:pt x="745" y="66"/>
                </a:cubicBezTo>
                <a:cubicBezTo>
                  <a:pt x="756" y="57"/>
                  <a:pt x="767" y="56"/>
                  <a:pt x="780" y="62"/>
                </a:cubicBezTo>
                <a:cubicBezTo>
                  <a:pt x="782" y="63"/>
                  <a:pt x="785" y="64"/>
                  <a:pt x="787" y="65"/>
                </a:cubicBezTo>
                <a:cubicBezTo>
                  <a:pt x="800" y="71"/>
                  <a:pt x="810" y="80"/>
                  <a:pt x="814" y="94"/>
                </a:cubicBezTo>
                <a:cubicBezTo>
                  <a:pt x="819" y="111"/>
                  <a:pt x="829" y="126"/>
                  <a:pt x="840" y="140"/>
                </a:cubicBezTo>
                <a:cubicBezTo>
                  <a:pt x="846" y="148"/>
                  <a:pt x="854" y="150"/>
                  <a:pt x="862" y="147"/>
                </a:cubicBezTo>
                <a:cubicBezTo>
                  <a:pt x="867" y="145"/>
                  <a:pt x="872" y="143"/>
                  <a:pt x="877" y="140"/>
                </a:cubicBezTo>
                <a:cubicBezTo>
                  <a:pt x="918" y="117"/>
                  <a:pt x="962" y="98"/>
                  <a:pt x="1007" y="80"/>
                </a:cubicBezTo>
                <a:cubicBezTo>
                  <a:pt x="1023" y="73"/>
                  <a:pt x="1040" y="69"/>
                  <a:pt x="1057" y="63"/>
                </a:cubicBezTo>
                <a:cubicBezTo>
                  <a:pt x="1065" y="60"/>
                  <a:pt x="1073" y="62"/>
                  <a:pt x="1081" y="66"/>
                </a:cubicBezTo>
                <a:cubicBezTo>
                  <a:pt x="1097" y="72"/>
                  <a:pt x="1109" y="82"/>
                  <a:pt x="1115" y="99"/>
                </a:cubicBezTo>
                <a:cubicBezTo>
                  <a:pt x="1121" y="114"/>
                  <a:pt x="1131" y="127"/>
                  <a:pt x="1143" y="137"/>
                </a:cubicBezTo>
                <a:cubicBezTo>
                  <a:pt x="1147" y="138"/>
                  <a:pt x="1150" y="139"/>
                  <a:pt x="1152" y="138"/>
                </a:cubicBezTo>
                <a:cubicBezTo>
                  <a:pt x="1169" y="132"/>
                  <a:pt x="1186" y="127"/>
                  <a:pt x="1203" y="121"/>
                </a:cubicBezTo>
                <a:cubicBezTo>
                  <a:pt x="1242" y="105"/>
                  <a:pt x="1283" y="93"/>
                  <a:pt x="1325" y="86"/>
                </a:cubicBezTo>
                <a:cubicBezTo>
                  <a:pt x="1334" y="84"/>
                  <a:pt x="1344" y="83"/>
                  <a:pt x="1353" y="83"/>
                </a:cubicBezTo>
                <a:cubicBezTo>
                  <a:pt x="1372" y="83"/>
                  <a:pt x="1387" y="92"/>
                  <a:pt x="1400" y="105"/>
                </a:cubicBezTo>
                <a:cubicBezTo>
                  <a:pt x="1401" y="107"/>
                  <a:pt x="1403" y="110"/>
                  <a:pt x="1404" y="112"/>
                </a:cubicBezTo>
                <a:cubicBezTo>
                  <a:pt x="1410" y="136"/>
                  <a:pt x="1426" y="153"/>
                  <a:pt x="1441" y="171"/>
                </a:cubicBezTo>
                <a:cubicBezTo>
                  <a:pt x="1451" y="184"/>
                  <a:pt x="1457" y="185"/>
                  <a:pt x="1472" y="177"/>
                </a:cubicBezTo>
                <a:cubicBezTo>
                  <a:pt x="1489" y="168"/>
                  <a:pt x="1507" y="161"/>
                  <a:pt x="1524" y="153"/>
                </a:cubicBezTo>
                <a:cubicBezTo>
                  <a:pt x="1544" y="144"/>
                  <a:pt x="1564" y="135"/>
                  <a:pt x="1585" y="128"/>
                </a:cubicBezTo>
                <a:cubicBezTo>
                  <a:pt x="1623" y="114"/>
                  <a:pt x="1662" y="101"/>
                  <a:pt x="1700" y="87"/>
                </a:cubicBezTo>
                <a:cubicBezTo>
                  <a:pt x="1719" y="80"/>
                  <a:pt x="1735" y="85"/>
                  <a:pt x="1749" y="98"/>
                </a:cubicBezTo>
                <a:cubicBezTo>
                  <a:pt x="1759" y="106"/>
                  <a:pt x="1765" y="116"/>
                  <a:pt x="1765" y="130"/>
                </a:cubicBezTo>
                <a:cubicBezTo>
                  <a:pt x="1765" y="138"/>
                  <a:pt x="1766" y="146"/>
                  <a:pt x="1767" y="154"/>
                </a:cubicBezTo>
                <a:cubicBezTo>
                  <a:pt x="1769" y="160"/>
                  <a:pt x="1771" y="167"/>
                  <a:pt x="1780" y="170"/>
                </a:cubicBezTo>
                <a:cubicBezTo>
                  <a:pt x="1785" y="168"/>
                  <a:pt x="1792" y="166"/>
                  <a:pt x="1798" y="163"/>
                </a:cubicBezTo>
                <a:cubicBezTo>
                  <a:pt x="1870" y="133"/>
                  <a:pt x="1943" y="106"/>
                  <a:pt x="2016" y="80"/>
                </a:cubicBezTo>
                <a:cubicBezTo>
                  <a:pt x="2046" y="70"/>
                  <a:pt x="2075" y="59"/>
                  <a:pt x="2104" y="47"/>
                </a:cubicBezTo>
                <a:cubicBezTo>
                  <a:pt x="2129" y="37"/>
                  <a:pt x="2150" y="38"/>
                  <a:pt x="2172" y="66"/>
                </a:cubicBezTo>
                <a:cubicBezTo>
                  <a:pt x="2181" y="77"/>
                  <a:pt x="2183" y="88"/>
                  <a:pt x="2181" y="101"/>
                </a:cubicBezTo>
                <a:cubicBezTo>
                  <a:pt x="2179" y="123"/>
                  <a:pt x="2180" y="145"/>
                  <a:pt x="2186" y="166"/>
                </a:cubicBezTo>
                <a:cubicBezTo>
                  <a:pt x="2187" y="173"/>
                  <a:pt x="2190" y="179"/>
                  <a:pt x="2197" y="183"/>
                </a:cubicBezTo>
                <a:cubicBezTo>
                  <a:pt x="2202" y="182"/>
                  <a:pt x="2207" y="181"/>
                  <a:pt x="2213" y="180"/>
                </a:cubicBezTo>
                <a:cubicBezTo>
                  <a:pt x="2251" y="170"/>
                  <a:pt x="2289" y="160"/>
                  <a:pt x="2328" y="153"/>
                </a:cubicBezTo>
                <a:cubicBezTo>
                  <a:pt x="2373" y="146"/>
                  <a:pt x="2416" y="132"/>
                  <a:pt x="2459" y="120"/>
                </a:cubicBezTo>
                <a:cubicBezTo>
                  <a:pt x="2485" y="113"/>
                  <a:pt x="2512" y="107"/>
                  <a:pt x="2539" y="102"/>
                </a:cubicBezTo>
                <a:cubicBezTo>
                  <a:pt x="2550" y="100"/>
                  <a:pt x="2561" y="100"/>
                  <a:pt x="2572" y="99"/>
                </a:cubicBezTo>
                <a:cubicBezTo>
                  <a:pt x="2583" y="98"/>
                  <a:pt x="2593" y="102"/>
                  <a:pt x="2603" y="107"/>
                </a:cubicBezTo>
                <a:cubicBezTo>
                  <a:pt x="2630" y="123"/>
                  <a:pt x="2637" y="147"/>
                  <a:pt x="2623" y="174"/>
                </a:cubicBezTo>
                <a:cubicBezTo>
                  <a:pt x="2610" y="199"/>
                  <a:pt x="2594" y="223"/>
                  <a:pt x="2580" y="248"/>
                </a:cubicBezTo>
                <a:cubicBezTo>
                  <a:pt x="2576" y="255"/>
                  <a:pt x="2572" y="262"/>
                  <a:pt x="2568" y="269"/>
                </a:cubicBezTo>
                <a:cubicBezTo>
                  <a:pt x="2566" y="272"/>
                  <a:pt x="2569" y="278"/>
                  <a:pt x="2573" y="279"/>
                </a:cubicBezTo>
                <a:cubicBezTo>
                  <a:pt x="2589" y="282"/>
                  <a:pt x="2605" y="285"/>
                  <a:pt x="2621" y="289"/>
                </a:cubicBezTo>
                <a:cubicBezTo>
                  <a:pt x="2633" y="291"/>
                  <a:pt x="2646" y="293"/>
                  <a:pt x="2657" y="297"/>
                </a:cubicBezTo>
                <a:cubicBezTo>
                  <a:pt x="2686" y="305"/>
                  <a:pt x="2704" y="334"/>
                  <a:pt x="2698" y="364"/>
                </a:cubicBezTo>
                <a:cubicBezTo>
                  <a:pt x="2694" y="380"/>
                  <a:pt x="2689" y="395"/>
                  <a:pt x="2678" y="408"/>
                </a:cubicBezTo>
                <a:cubicBezTo>
                  <a:pt x="2664" y="425"/>
                  <a:pt x="2651" y="443"/>
                  <a:pt x="2638" y="460"/>
                </a:cubicBezTo>
                <a:cubicBezTo>
                  <a:pt x="2634" y="466"/>
                  <a:pt x="2636" y="474"/>
                  <a:pt x="2643" y="477"/>
                </a:cubicBezTo>
                <a:cubicBezTo>
                  <a:pt x="2657" y="485"/>
                  <a:pt x="2671" y="493"/>
                  <a:pt x="2686" y="501"/>
                </a:cubicBezTo>
                <a:cubicBezTo>
                  <a:pt x="2695" y="506"/>
                  <a:pt x="2705" y="512"/>
                  <a:pt x="2713" y="519"/>
                </a:cubicBezTo>
                <a:cubicBezTo>
                  <a:pt x="2724" y="527"/>
                  <a:pt x="2734" y="536"/>
                  <a:pt x="2745" y="544"/>
                </a:cubicBezTo>
                <a:cubicBezTo>
                  <a:pt x="2753" y="549"/>
                  <a:pt x="2760" y="556"/>
                  <a:pt x="2767" y="563"/>
                </a:cubicBezTo>
                <a:cubicBezTo>
                  <a:pt x="2780" y="577"/>
                  <a:pt x="2782" y="599"/>
                  <a:pt x="2773" y="616"/>
                </a:cubicBezTo>
                <a:cubicBezTo>
                  <a:pt x="2771" y="619"/>
                  <a:pt x="2770" y="621"/>
                  <a:pt x="2768" y="623"/>
                </a:cubicBezTo>
                <a:cubicBezTo>
                  <a:pt x="2761" y="628"/>
                  <a:pt x="2755" y="634"/>
                  <a:pt x="2747" y="637"/>
                </a:cubicBezTo>
                <a:cubicBezTo>
                  <a:pt x="2715" y="648"/>
                  <a:pt x="2686" y="666"/>
                  <a:pt x="2652" y="673"/>
                </a:cubicBezTo>
                <a:cubicBezTo>
                  <a:pt x="2643" y="675"/>
                  <a:pt x="2634" y="680"/>
                  <a:pt x="2625" y="683"/>
                </a:cubicBezTo>
                <a:cubicBezTo>
                  <a:pt x="2609" y="690"/>
                  <a:pt x="2607" y="697"/>
                  <a:pt x="2613" y="712"/>
                </a:cubicBezTo>
                <a:cubicBezTo>
                  <a:pt x="2621" y="728"/>
                  <a:pt x="2630" y="743"/>
                  <a:pt x="2642" y="756"/>
                </a:cubicBezTo>
                <a:cubicBezTo>
                  <a:pt x="2651" y="766"/>
                  <a:pt x="2660" y="777"/>
                  <a:pt x="2669" y="787"/>
                </a:cubicBezTo>
                <a:cubicBezTo>
                  <a:pt x="2684" y="804"/>
                  <a:pt x="2687" y="824"/>
                  <a:pt x="2683" y="845"/>
                </a:cubicBezTo>
                <a:cubicBezTo>
                  <a:pt x="2681" y="860"/>
                  <a:pt x="2660" y="875"/>
                  <a:pt x="2643" y="873"/>
                </a:cubicBezTo>
                <a:cubicBezTo>
                  <a:pt x="2639" y="872"/>
                  <a:pt x="2635" y="871"/>
                  <a:pt x="2631" y="869"/>
                </a:cubicBezTo>
                <a:cubicBezTo>
                  <a:pt x="2609" y="863"/>
                  <a:pt x="2603" y="868"/>
                  <a:pt x="2605" y="888"/>
                </a:cubicBezTo>
                <a:cubicBezTo>
                  <a:pt x="2608" y="913"/>
                  <a:pt x="2611" y="937"/>
                  <a:pt x="2621" y="960"/>
                </a:cubicBezTo>
                <a:cubicBezTo>
                  <a:pt x="2627" y="973"/>
                  <a:pt x="2630" y="986"/>
                  <a:pt x="2634" y="999"/>
                </a:cubicBezTo>
                <a:cubicBezTo>
                  <a:pt x="2640" y="1015"/>
                  <a:pt x="2645" y="1032"/>
                  <a:pt x="2657" y="1047"/>
                </a:cubicBezTo>
                <a:cubicBezTo>
                  <a:pt x="2666" y="1058"/>
                  <a:pt x="2666" y="1072"/>
                  <a:pt x="2663" y="1086"/>
                </a:cubicBezTo>
                <a:cubicBezTo>
                  <a:pt x="2659" y="1100"/>
                  <a:pt x="2650" y="1110"/>
                  <a:pt x="2637" y="1116"/>
                </a:cubicBezTo>
                <a:cubicBezTo>
                  <a:pt x="2625" y="1122"/>
                  <a:pt x="2613" y="1119"/>
                  <a:pt x="2602" y="1113"/>
                </a:cubicBezTo>
                <a:cubicBezTo>
                  <a:pt x="2587" y="1095"/>
                  <a:pt x="2566" y="1090"/>
                  <a:pt x="2546" y="1082"/>
                </a:cubicBezTo>
                <a:cubicBezTo>
                  <a:pt x="2535" y="1078"/>
                  <a:pt x="2526" y="1073"/>
                  <a:pt x="2516" y="1068"/>
                </a:cubicBezTo>
                <a:close/>
                <a:moveTo>
                  <a:pt x="2089" y="153"/>
                </a:moveTo>
                <a:lnTo>
                  <a:pt x="2089" y="153"/>
                </a:lnTo>
                <a:cubicBezTo>
                  <a:pt x="2082" y="152"/>
                  <a:pt x="2074" y="154"/>
                  <a:pt x="2066" y="157"/>
                </a:cubicBezTo>
                <a:cubicBezTo>
                  <a:pt x="2039" y="167"/>
                  <a:pt x="2012" y="176"/>
                  <a:pt x="1986" y="188"/>
                </a:cubicBezTo>
                <a:cubicBezTo>
                  <a:pt x="1968" y="196"/>
                  <a:pt x="1948" y="203"/>
                  <a:pt x="1928" y="207"/>
                </a:cubicBezTo>
                <a:cubicBezTo>
                  <a:pt x="1909" y="219"/>
                  <a:pt x="1888" y="224"/>
                  <a:pt x="1868" y="234"/>
                </a:cubicBezTo>
                <a:cubicBezTo>
                  <a:pt x="1843" y="246"/>
                  <a:pt x="1816" y="257"/>
                  <a:pt x="1792" y="273"/>
                </a:cubicBezTo>
                <a:cubicBezTo>
                  <a:pt x="1772" y="287"/>
                  <a:pt x="1750" y="283"/>
                  <a:pt x="1733" y="266"/>
                </a:cubicBezTo>
                <a:cubicBezTo>
                  <a:pt x="1729" y="262"/>
                  <a:pt x="1726" y="258"/>
                  <a:pt x="1722" y="253"/>
                </a:cubicBezTo>
                <a:cubicBezTo>
                  <a:pt x="1708" y="237"/>
                  <a:pt x="1698" y="217"/>
                  <a:pt x="1689" y="197"/>
                </a:cubicBezTo>
                <a:cubicBezTo>
                  <a:pt x="1687" y="190"/>
                  <a:pt x="1680" y="188"/>
                  <a:pt x="1672" y="190"/>
                </a:cubicBezTo>
                <a:cubicBezTo>
                  <a:pt x="1619" y="207"/>
                  <a:pt x="1568" y="229"/>
                  <a:pt x="1521" y="260"/>
                </a:cubicBezTo>
                <a:cubicBezTo>
                  <a:pt x="1510" y="266"/>
                  <a:pt x="1500" y="272"/>
                  <a:pt x="1492" y="283"/>
                </a:cubicBezTo>
                <a:cubicBezTo>
                  <a:pt x="1487" y="289"/>
                  <a:pt x="1479" y="292"/>
                  <a:pt x="1471" y="293"/>
                </a:cubicBezTo>
                <a:cubicBezTo>
                  <a:pt x="1466" y="293"/>
                  <a:pt x="1462" y="293"/>
                  <a:pt x="1458" y="293"/>
                </a:cubicBezTo>
                <a:cubicBezTo>
                  <a:pt x="1450" y="294"/>
                  <a:pt x="1442" y="292"/>
                  <a:pt x="1435" y="286"/>
                </a:cubicBezTo>
                <a:cubicBezTo>
                  <a:pt x="1424" y="276"/>
                  <a:pt x="1413" y="266"/>
                  <a:pt x="1402" y="255"/>
                </a:cubicBezTo>
                <a:cubicBezTo>
                  <a:pt x="1383" y="236"/>
                  <a:pt x="1366" y="215"/>
                  <a:pt x="1350" y="192"/>
                </a:cubicBezTo>
                <a:cubicBezTo>
                  <a:pt x="1343" y="182"/>
                  <a:pt x="1334" y="179"/>
                  <a:pt x="1322" y="180"/>
                </a:cubicBezTo>
                <a:cubicBezTo>
                  <a:pt x="1311" y="181"/>
                  <a:pt x="1301" y="182"/>
                  <a:pt x="1290" y="186"/>
                </a:cubicBezTo>
                <a:cubicBezTo>
                  <a:pt x="1270" y="194"/>
                  <a:pt x="1250" y="202"/>
                  <a:pt x="1230" y="210"/>
                </a:cubicBezTo>
                <a:cubicBezTo>
                  <a:pt x="1213" y="217"/>
                  <a:pt x="1198" y="225"/>
                  <a:pt x="1184" y="237"/>
                </a:cubicBezTo>
                <a:cubicBezTo>
                  <a:pt x="1166" y="252"/>
                  <a:pt x="1146" y="258"/>
                  <a:pt x="1121" y="236"/>
                </a:cubicBezTo>
                <a:cubicBezTo>
                  <a:pt x="1119" y="234"/>
                  <a:pt x="1117" y="232"/>
                  <a:pt x="1115" y="230"/>
                </a:cubicBezTo>
                <a:cubicBezTo>
                  <a:pt x="1095" y="212"/>
                  <a:pt x="1075" y="194"/>
                  <a:pt x="1059" y="171"/>
                </a:cubicBezTo>
                <a:cubicBezTo>
                  <a:pt x="1053" y="163"/>
                  <a:pt x="1046" y="161"/>
                  <a:pt x="1038" y="164"/>
                </a:cubicBezTo>
                <a:cubicBezTo>
                  <a:pt x="1025" y="169"/>
                  <a:pt x="1013" y="175"/>
                  <a:pt x="1000" y="180"/>
                </a:cubicBezTo>
                <a:cubicBezTo>
                  <a:pt x="959" y="198"/>
                  <a:pt x="918" y="216"/>
                  <a:pt x="883" y="246"/>
                </a:cubicBezTo>
                <a:cubicBezTo>
                  <a:pt x="874" y="254"/>
                  <a:pt x="864" y="255"/>
                  <a:pt x="852" y="251"/>
                </a:cubicBezTo>
                <a:cubicBezTo>
                  <a:pt x="836" y="246"/>
                  <a:pt x="822" y="238"/>
                  <a:pt x="810" y="226"/>
                </a:cubicBezTo>
                <a:cubicBezTo>
                  <a:pt x="800" y="216"/>
                  <a:pt x="790" y="205"/>
                  <a:pt x="779" y="194"/>
                </a:cubicBezTo>
                <a:cubicBezTo>
                  <a:pt x="773" y="187"/>
                  <a:pt x="767" y="179"/>
                  <a:pt x="761" y="172"/>
                </a:cubicBezTo>
                <a:cubicBezTo>
                  <a:pt x="758" y="173"/>
                  <a:pt x="754" y="173"/>
                  <a:pt x="752" y="174"/>
                </a:cubicBezTo>
                <a:cubicBezTo>
                  <a:pt x="733" y="189"/>
                  <a:pt x="715" y="205"/>
                  <a:pt x="699" y="225"/>
                </a:cubicBezTo>
                <a:cubicBezTo>
                  <a:pt x="695" y="230"/>
                  <a:pt x="691" y="236"/>
                  <a:pt x="686" y="241"/>
                </a:cubicBezTo>
                <a:cubicBezTo>
                  <a:pt x="674" y="255"/>
                  <a:pt x="650" y="258"/>
                  <a:pt x="634" y="247"/>
                </a:cubicBezTo>
                <a:cubicBezTo>
                  <a:pt x="613" y="232"/>
                  <a:pt x="592" y="217"/>
                  <a:pt x="569" y="204"/>
                </a:cubicBezTo>
                <a:cubicBezTo>
                  <a:pt x="567" y="202"/>
                  <a:pt x="565" y="201"/>
                  <a:pt x="563" y="199"/>
                </a:cubicBezTo>
                <a:cubicBezTo>
                  <a:pt x="528" y="172"/>
                  <a:pt x="491" y="149"/>
                  <a:pt x="458" y="120"/>
                </a:cubicBezTo>
                <a:cubicBezTo>
                  <a:pt x="455" y="117"/>
                  <a:pt x="451" y="116"/>
                  <a:pt x="447" y="113"/>
                </a:cubicBezTo>
                <a:cubicBezTo>
                  <a:pt x="444" y="115"/>
                  <a:pt x="439" y="117"/>
                  <a:pt x="437" y="120"/>
                </a:cubicBezTo>
                <a:cubicBezTo>
                  <a:pt x="423" y="144"/>
                  <a:pt x="407" y="168"/>
                  <a:pt x="396" y="195"/>
                </a:cubicBezTo>
                <a:cubicBezTo>
                  <a:pt x="392" y="206"/>
                  <a:pt x="383" y="212"/>
                  <a:pt x="371" y="214"/>
                </a:cubicBezTo>
                <a:cubicBezTo>
                  <a:pt x="357" y="216"/>
                  <a:pt x="344" y="212"/>
                  <a:pt x="334" y="201"/>
                </a:cubicBezTo>
                <a:cubicBezTo>
                  <a:pt x="321" y="185"/>
                  <a:pt x="306" y="171"/>
                  <a:pt x="290" y="159"/>
                </a:cubicBezTo>
                <a:cubicBezTo>
                  <a:pt x="286" y="156"/>
                  <a:pt x="283" y="154"/>
                  <a:pt x="279" y="152"/>
                </a:cubicBezTo>
                <a:cubicBezTo>
                  <a:pt x="277" y="151"/>
                  <a:pt x="274" y="152"/>
                  <a:pt x="272" y="152"/>
                </a:cubicBezTo>
                <a:cubicBezTo>
                  <a:pt x="271" y="152"/>
                  <a:pt x="270" y="155"/>
                  <a:pt x="271" y="156"/>
                </a:cubicBezTo>
                <a:cubicBezTo>
                  <a:pt x="278" y="186"/>
                  <a:pt x="285" y="217"/>
                  <a:pt x="292" y="247"/>
                </a:cubicBezTo>
                <a:cubicBezTo>
                  <a:pt x="296" y="267"/>
                  <a:pt x="301" y="287"/>
                  <a:pt x="298" y="308"/>
                </a:cubicBezTo>
                <a:cubicBezTo>
                  <a:pt x="296" y="318"/>
                  <a:pt x="292" y="326"/>
                  <a:pt x="282" y="330"/>
                </a:cubicBezTo>
                <a:cubicBezTo>
                  <a:pt x="259" y="340"/>
                  <a:pt x="238" y="353"/>
                  <a:pt x="214" y="359"/>
                </a:cubicBezTo>
                <a:cubicBezTo>
                  <a:pt x="210" y="360"/>
                  <a:pt x="207" y="363"/>
                  <a:pt x="203" y="365"/>
                </a:cubicBezTo>
                <a:cubicBezTo>
                  <a:pt x="204" y="369"/>
                  <a:pt x="203" y="373"/>
                  <a:pt x="205" y="377"/>
                </a:cubicBezTo>
                <a:cubicBezTo>
                  <a:pt x="217" y="403"/>
                  <a:pt x="231" y="428"/>
                  <a:pt x="252" y="448"/>
                </a:cubicBezTo>
                <a:cubicBezTo>
                  <a:pt x="264" y="459"/>
                  <a:pt x="269" y="473"/>
                  <a:pt x="270" y="488"/>
                </a:cubicBezTo>
                <a:cubicBezTo>
                  <a:pt x="271" y="500"/>
                  <a:pt x="269" y="510"/>
                  <a:pt x="261" y="518"/>
                </a:cubicBezTo>
                <a:cubicBezTo>
                  <a:pt x="252" y="527"/>
                  <a:pt x="244" y="536"/>
                  <a:pt x="234" y="544"/>
                </a:cubicBezTo>
                <a:cubicBezTo>
                  <a:pt x="211" y="561"/>
                  <a:pt x="189" y="579"/>
                  <a:pt x="163" y="592"/>
                </a:cubicBezTo>
                <a:cubicBezTo>
                  <a:pt x="153" y="597"/>
                  <a:pt x="145" y="603"/>
                  <a:pt x="136" y="609"/>
                </a:cubicBezTo>
                <a:cubicBezTo>
                  <a:pt x="138" y="618"/>
                  <a:pt x="144" y="621"/>
                  <a:pt x="150" y="624"/>
                </a:cubicBezTo>
                <a:cubicBezTo>
                  <a:pt x="165" y="633"/>
                  <a:pt x="181" y="641"/>
                  <a:pt x="196" y="650"/>
                </a:cubicBezTo>
                <a:cubicBezTo>
                  <a:pt x="217" y="662"/>
                  <a:pt x="234" y="677"/>
                  <a:pt x="247" y="697"/>
                </a:cubicBezTo>
                <a:cubicBezTo>
                  <a:pt x="259" y="716"/>
                  <a:pt x="261" y="735"/>
                  <a:pt x="251" y="755"/>
                </a:cubicBezTo>
                <a:cubicBezTo>
                  <a:pt x="248" y="763"/>
                  <a:pt x="244" y="770"/>
                  <a:pt x="240" y="777"/>
                </a:cubicBezTo>
                <a:cubicBezTo>
                  <a:pt x="225" y="805"/>
                  <a:pt x="210" y="832"/>
                  <a:pt x="195" y="860"/>
                </a:cubicBezTo>
                <a:cubicBezTo>
                  <a:pt x="194" y="862"/>
                  <a:pt x="192" y="865"/>
                  <a:pt x="191" y="867"/>
                </a:cubicBezTo>
                <a:cubicBezTo>
                  <a:pt x="190" y="871"/>
                  <a:pt x="193" y="876"/>
                  <a:pt x="196" y="876"/>
                </a:cubicBezTo>
                <a:cubicBezTo>
                  <a:pt x="200" y="876"/>
                  <a:pt x="205" y="877"/>
                  <a:pt x="208" y="876"/>
                </a:cubicBezTo>
                <a:cubicBezTo>
                  <a:pt x="244" y="866"/>
                  <a:pt x="281" y="863"/>
                  <a:pt x="317" y="855"/>
                </a:cubicBezTo>
                <a:cubicBezTo>
                  <a:pt x="336" y="851"/>
                  <a:pt x="355" y="852"/>
                  <a:pt x="374" y="855"/>
                </a:cubicBezTo>
                <a:cubicBezTo>
                  <a:pt x="380" y="856"/>
                  <a:pt x="387" y="859"/>
                  <a:pt x="392" y="863"/>
                </a:cubicBezTo>
                <a:cubicBezTo>
                  <a:pt x="408" y="876"/>
                  <a:pt x="417" y="892"/>
                  <a:pt x="415" y="913"/>
                </a:cubicBezTo>
                <a:cubicBezTo>
                  <a:pt x="413" y="924"/>
                  <a:pt x="412" y="935"/>
                  <a:pt x="412" y="946"/>
                </a:cubicBezTo>
                <a:cubicBezTo>
                  <a:pt x="411" y="949"/>
                  <a:pt x="414" y="953"/>
                  <a:pt x="415" y="958"/>
                </a:cubicBezTo>
                <a:cubicBezTo>
                  <a:pt x="426" y="954"/>
                  <a:pt x="437" y="951"/>
                  <a:pt x="447" y="948"/>
                </a:cubicBezTo>
                <a:cubicBezTo>
                  <a:pt x="512" y="926"/>
                  <a:pt x="576" y="903"/>
                  <a:pt x="639" y="877"/>
                </a:cubicBezTo>
                <a:cubicBezTo>
                  <a:pt x="653" y="871"/>
                  <a:pt x="667" y="867"/>
                  <a:pt x="682" y="865"/>
                </a:cubicBezTo>
                <a:cubicBezTo>
                  <a:pt x="700" y="863"/>
                  <a:pt x="718" y="866"/>
                  <a:pt x="730" y="882"/>
                </a:cubicBezTo>
                <a:cubicBezTo>
                  <a:pt x="738" y="891"/>
                  <a:pt x="748" y="899"/>
                  <a:pt x="758" y="905"/>
                </a:cubicBezTo>
                <a:cubicBezTo>
                  <a:pt x="778" y="918"/>
                  <a:pt x="797" y="930"/>
                  <a:pt x="817" y="942"/>
                </a:cubicBezTo>
                <a:cubicBezTo>
                  <a:pt x="820" y="944"/>
                  <a:pt x="826" y="944"/>
                  <a:pt x="829" y="943"/>
                </a:cubicBezTo>
                <a:cubicBezTo>
                  <a:pt x="836" y="939"/>
                  <a:pt x="843" y="934"/>
                  <a:pt x="850" y="930"/>
                </a:cubicBezTo>
                <a:cubicBezTo>
                  <a:pt x="870" y="916"/>
                  <a:pt x="891" y="903"/>
                  <a:pt x="912" y="890"/>
                </a:cubicBezTo>
                <a:cubicBezTo>
                  <a:pt x="925" y="882"/>
                  <a:pt x="938" y="883"/>
                  <a:pt x="951" y="889"/>
                </a:cubicBezTo>
                <a:cubicBezTo>
                  <a:pt x="959" y="892"/>
                  <a:pt x="966" y="896"/>
                  <a:pt x="971" y="903"/>
                </a:cubicBezTo>
                <a:cubicBezTo>
                  <a:pt x="986" y="925"/>
                  <a:pt x="1008" y="939"/>
                  <a:pt x="1031" y="951"/>
                </a:cubicBezTo>
                <a:cubicBezTo>
                  <a:pt x="1062" y="967"/>
                  <a:pt x="1090" y="986"/>
                  <a:pt x="1119" y="1005"/>
                </a:cubicBezTo>
                <a:cubicBezTo>
                  <a:pt x="1129" y="1011"/>
                  <a:pt x="1139" y="1018"/>
                  <a:pt x="1150" y="1024"/>
                </a:cubicBezTo>
                <a:cubicBezTo>
                  <a:pt x="1157" y="1029"/>
                  <a:pt x="1165" y="1029"/>
                  <a:pt x="1173" y="1023"/>
                </a:cubicBezTo>
                <a:cubicBezTo>
                  <a:pt x="1190" y="1009"/>
                  <a:pt x="1207" y="995"/>
                  <a:pt x="1227" y="987"/>
                </a:cubicBezTo>
                <a:cubicBezTo>
                  <a:pt x="1232" y="985"/>
                  <a:pt x="1236" y="981"/>
                  <a:pt x="1241" y="978"/>
                </a:cubicBezTo>
                <a:cubicBezTo>
                  <a:pt x="1267" y="958"/>
                  <a:pt x="1293" y="938"/>
                  <a:pt x="1320" y="919"/>
                </a:cubicBezTo>
                <a:cubicBezTo>
                  <a:pt x="1336" y="907"/>
                  <a:pt x="1353" y="895"/>
                  <a:pt x="1370" y="884"/>
                </a:cubicBezTo>
                <a:cubicBezTo>
                  <a:pt x="1380" y="877"/>
                  <a:pt x="1390" y="876"/>
                  <a:pt x="1401" y="878"/>
                </a:cubicBezTo>
                <a:cubicBezTo>
                  <a:pt x="1410" y="879"/>
                  <a:pt x="1417" y="883"/>
                  <a:pt x="1422" y="889"/>
                </a:cubicBezTo>
                <a:cubicBezTo>
                  <a:pt x="1440" y="911"/>
                  <a:pt x="1465" y="923"/>
                  <a:pt x="1489" y="935"/>
                </a:cubicBezTo>
                <a:cubicBezTo>
                  <a:pt x="1505" y="943"/>
                  <a:pt x="1521" y="951"/>
                  <a:pt x="1539" y="954"/>
                </a:cubicBezTo>
                <a:cubicBezTo>
                  <a:pt x="1546" y="955"/>
                  <a:pt x="1553" y="954"/>
                  <a:pt x="1558" y="948"/>
                </a:cubicBezTo>
                <a:cubicBezTo>
                  <a:pt x="1561" y="944"/>
                  <a:pt x="1564" y="939"/>
                  <a:pt x="1567" y="935"/>
                </a:cubicBezTo>
                <a:cubicBezTo>
                  <a:pt x="1575" y="925"/>
                  <a:pt x="1583" y="917"/>
                  <a:pt x="1595" y="911"/>
                </a:cubicBezTo>
                <a:cubicBezTo>
                  <a:pt x="1604" y="906"/>
                  <a:pt x="1614" y="900"/>
                  <a:pt x="1623" y="895"/>
                </a:cubicBezTo>
                <a:cubicBezTo>
                  <a:pt x="1636" y="887"/>
                  <a:pt x="1650" y="890"/>
                  <a:pt x="1662" y="896"/>
                </a:cubicBezTo>
                <a:cubicBezTo>
                  <a:pt x="1666" y="898"/>
                  <a:pt x="1670" y="900"/>
                  <a:pt x="1672" y="903"/>
                </a:cubicBezTo>
                <a:cubicBezTo>
                  <a:pt x="1684" y="915"/>
                  <a:pt x="1700" y="921"/>
                  <a:pt x="1715" y="926"/>
                </a:cubicBezTo>
                <a:cubicBezTo>
                  <a:pt x="1732" y="931"/>
                  <a:pt x="1750" y="935"/>
                  <a:pt x="1767" y="940"/>
                </a:cubicBezTo>
                <a:cubicBezTo>
                  <a:pt x="1827" y="959"/>
                  <a:pt x="1818" y="960"/>
                  <a:pt x="1828" y="901"/>
                </a:cubicBezTo>
                <a:cubicBezTo>
                  <a:pt x="1829" y="893"/>
                  <a:pt x="1830" y="885"/>
                  <a:pt x="1833" y="877"/>
                </a:cubicBezTo>
                <a:cubicBezTo>
                  <a:pt x="1839" y="858"/>
                  <a:pt x="1852" y="849"/>
                  <a:pt x="1873" y="851"/>
                </a:cubicBezTo>
                <a:cubicBezTo>
                  <a:pt x="1883" y="851"/>
                  <a:pt x="1892" y="854"/>
                  <a:pt x="1900" y="859"/>
                </a:cubicBezTo>
                <a:cubicBezTo>
                  <a:pt x="1937" y="881"/>
                  <a:pt x="1975" y="898"/>
                  <a:pt x="2015" y="914"/>
                </a:cubicBezTo>
                <a:cubicBezTo>
                  <a:pt x="2063" y="932"/>
                  <a:pt x="2113" y="948"/>
                  <a:pt x="2158" y="975"/>
                </a:cubicBezTo>
                <a:cubicBezTo>
                  <a:pt x="2160" y="976"/>
                  <a:pt x="2163" y="977"/>
                  <a:pt x="2165" y="976"/>
                </a:cubicBezTo>
                <a:cubicBezTo>
                  <a:pt x="2168" y="976"/>
                  <a:pt x="2172" y="973"/>
                  <a:pt x="2171" y="972"/>
                </a:cubicBezTo>
                <a:cubicBezTo>
                  <a:pt x="2170" y="963"/>
                  <a:pt x="2168" y="954"/>
                  <a:pt x="2165" y="944"/>
                </a:cubicBezTo>
                <a:cubicBezTo>
                  <a:pt x="2161" y="932"/>
                  <a:pt x="2160" y="920"/>
                  <a:pt x="2160" y="908"/>
                </a:cubicBezTo>
                <a:cubicBezTo>
                  <a:pt x="2161" y="891"/>
                  <a:pt x="2175" y="877"/>
                  <a:pt x="2192" y="876"/>
                </a:cubicBezTo>
                <a:cubicBezTo>
                  <a:pt x="2204" y="876"/>
                  <a:pt x="2217" y="878"/>
                  <a:pt x="2227" y="885"/>
                </a:cubicBezTo>
                <a:cubicBezTo>
                  <a:pt x="2236" y="891"/>
                  <a:pt x="2246" y="896"/>
                  <a:pt x="2254" y="903"/>
                </a:cubicBezTo>
                <a:cubicBezTo>
                  <a:pt x="2283" y="927"/>
                  <a:pt x="2316" y="943"/>
                  <a:pt x="2350" y="957"/>
                </a:cubicBezTo>
                <a:cubicBezTo>
                  <a:pt x="2368" y="964"/>
                  <a:pt x="2386" y="972"/>
                  <a:pt x="2403" y="979"/>
                </a:cubicBezTo>
                <a:cubicBezTo>
                  <a:pt x="2406" y="980"/>
                  <a:pt x="2408" y="981"/>
                  <a:pt x="2411" y="982"/>
                </a:cubicBezTo>
                <a:cubicBezTo>
                  <a:pt x="2414" y="983"/>
                  <a:pt x="2419" y="980"/>
                  <a:pt x="2420" y="976"/>
                </a:cubicBezTo>
                <a:cubicBezTo>
                  <a:pt x="2422" y="968"/>
                  <a:pt x="2421" y="959"/>
                  <a:pt x="2428" y="953"/>
                </a:cubicBezTo>
                <a:cubicBezTo>
                  <a:pt x="2444" y="941"/>
                  <a:pt x="2469" y="939"/>
                  <a:pt x="2486" y="949"/>
                </a:cubicBezTo>
                <a:cubicBezTo>
                  <a:pt x="2495" y="955"/>
                  <a:pt x="2504" y="962"/>
                  <a:pt x="2513" y="967"/>
                </a:cubicBezTo>
                <a:cubicBezTo>
                  <a:pt x="2516" y="969"/>
                  <a:pt x="2522" y="970"/>
                  <a:pt x="2525" y="969"/>
                </a:cubicBezTo>
                <a:cubicBezTo>
                  <a:pt x="2527" y="968"/>
                  <a:pt x="2528" y="961"/>
                  <a:pt x="2527" y="958"/>
                </a:cubicBezTo>
                <a:cubicBezTo>
                  <a:pt x="2520" y="931"/>
                  <a:pt x="2519" y="904"/>
                  <a:pt x="2517" y="877"/>
                </a:cubicBezTo>
                <a:cubicBezTo>
                  <a:pt x="2516" y="859"/>
                  <a:pt x="2518" y="841"/>
                  <a:pt x="2520" y="824"/>
                </a:cubicBezTo>
                <a:cubicBezTo>
                  <a:pt x="2521" y="816"/>
                  <a:pt x="2525" y="808"/>
                  <a:pt x="2529" y="801"/>
                </a:cubicBezTo>
                <a:cubicBezTo>
                  <a:pt x="2533" y="796"/>
                  <a:pt x="2539" y="791"/>
                  <a:pt x="2543" y="786"/>
                </a:cubicBezTo>
                <a:cubicBezTo>
                  <a:pt x="2546" y="782"/>
                  <a:pt x="2548" y="776"/>
                  <a:pt x="2546" y="771"/>
                </a:cubicBezTo>
                <a:cubicBezTo>
                  <a:pt x="2544" y="766"/>
                  <a:pt x="2541" y="761"/>
                  <a:pt x="2539" y="756"/>
                </a:cubicBezTo>
                <a:cubicBezTo>
                  <a:pt x="2533" y="738"/>
                  <a:pt x="2524" y="721"/>
                  <a:pt x="2520" y="702"/>
                </a:cubicBezTo>
                <a:cubicBezTo>
                  <a:pt x="2509" y="648"/>
                  <a:pt x="2519" y="631"/>
                  <a:pt x="2567" y="608"/>
                </a:cubicBezTo>
                <a:cubicBezTo>
                  <a:pt x="2586" y="600"/>
                  <a:pt x="2605" y="592"/>
                  <a:pt x="2624" y="584"/>
                </a:cubicBezTo>
                <a:cubicBezTo>
                  <a:pt x="2627" y="582"/>
                  <a:pt x="2631" y="579"/>
                  <a:pt x="2632" y="576"/>
                </a:cubicBezTo>
                <a:cubicBezTo>
                  <a:pt x="2633" y="572"/>
                  <a:pt x="2629" y="569"/>
                  <a:pt x="2626" y="567"/>
                </a:cubicBezTo>
                <a:cubicBezTo>
                  <a:pt x="2602" y="554"/>
                  <a:pt x="2578" y="540"/>
                  <a:pt x="2554" y="527"/>
                </a:cubicBezTo>
                <a:cubicBezTo>
                  <a:pt x="2545" y="523"/>
                  <a:pt x="2539" y="516"/>
                  <a:pt x="2535" y="507"/>
                </a:cubicBezTo>
                <a:cubicBezTo>
                  <a:pt x="2523" y="486"/>
                  <a:pt x="2522" y="462"/>
                  <a:pt x="2533" y="441"/>
                </a:cubicBezTo>
                <a:cubicBezTo>
                  <a:pt x="2539" y="431"/>
                  <a:pt x="2545" y="422"/>
                  <a:pt x="2551" y="413"/>
                </a:cubicBezTo>
                <a:cubicBezTo>
                  <a:pt x="2557" y="406"/>
                  <a:pt x="2564" y="399"/>
                  <a:pt x="2569" y="391"/>
                </a:cubicBezTo>
                <a:cubicBezTo>
                  <a:pt x="2571" y="388"/>
                  <a:pt x="2572" y="384"/>
                  <a:pt x="2573" y="380"/>
                </a:cubicBezTo>
                <a:cubicBezTo>
                  <a:pt x="2563" y="373"/>
                  <a:pt x="2552" y="371"/>
                  <a:pt x="2541" y="371"/>
                </a:cubicBezTo>
                <a:cubicBezTo>
                  <a:pt x="2522" y="370"/>
                  <a:pt x="2504" y="362"/>
                  <a:pt x="2487" y="354"/>
                </a:cubicBezTo>
                <a:cubicBezTo>
                  <a:pt x="2468" y="347"/>
                  <a:pt x="2453" y="314"/>
                  <a:pt x="2458" y="296"/>
                </a:cubicBezTo>
                <a:cubicBezTo>
                  <a:pt x="2463" y="279"/>
                  <a:pt x="2466" y="261"/>
                  <a:pt x="2474" y="245"/>
                </a:cubicBezTo>
                <a:cubicBezTo>
                  <a:pt x="2479" y="237"/>
                  <a:pt x="2483" y="229"/>
                  <a:pt x="2487" y="220"/>
                </a:cubicBezTo>
                <a:cubicBezTo>
                  <a:pt x="2488" y="217"/>
                  <a:pt x="2486" y="213"/>
                  <a:pt x="2485" y="208"/>
                </a:cubicBezTo>
                <a:cubicBezTo>
                  <a:pt x="2440" y="223"/>
                  <a:pt x="2393" y="229"/>
                  <a:pt x="2349" y="244"/>
                </a:cubicBezTo>
                <a:cubicBezTo>
                  <a:pt x="2327" y="252"/>
                  <a:pt x="2305" y="257"/>
                  <a:pt x="2282" y="263"/>
                </a:cubicBezTo>
                <a:cubicBezTo>
                  <a:pt x="2254" y="271"/>
                  <a:pt x="2224" y="277"/>
                  <a:pt x="2197" y="292"/>
                </a:cubicBezTo>
                <a:cubicBezTo>
                  <a:pt x="2191" y="296"/>
                  <a:pt x="2182" y="296"/>
                  <a:pt x="2174" y="298"/>
                </a:cubicBezTo>
                <a:cubicBezTo>
                  <a:pt x="2171" y="299"/>
                  <a:pt x="2168" y="299"/>
                  <a:pt x="2166" y="298"/>
                </a:cubicBezTo>
                <a:cubicBezTo>
                  <a:pt x="2150" y="293"/>
                  <a:pt x="2135" y="287"/>
                  <a:pt x="2128" y="270"/>
                </a:cubicBezTo>
                <a:cubicBezTo>
                  <a:pt x="2116" y="245"/>
                  <a:pt x="2108" y="219"/>
                  <a:pt x="2102" y="192"/>
                </a:cubicBezTo>
                <a:cubicBezTo>
                  <a:pt x="2101" y="186"/>
                  <a:pt x="2100" y="179"/>
                  <a:pt x="2098" y="172"/>
                </a:cubicBezTo>
                <a:cubicBezTo>
                  <a:pt x="2096" y="166"/>
                  <a:pt x="2096" y="159"/>
                  <a:pt x="2089" y="15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2" name="Freeform 196"/>
          <p:cNvSpPr>
            <a:spLocks noEditPoints="1"/>
          </p:cNvSpPr>
          <p:nvPr userDrawn="1"/>
        </p:nvSpPr>
        <p:spPr bwMode="auto">
          <a:xfrm>
            <a:off x="1692269" y="5106761"/>
            <a:ext cx="1195763" cy="601859"/>
          </a:xfrm>
          <a:custGeom>
            <a:avLst/>
            <a:gdLst>
              <a:gd name="T0" fmla="*/ 1992 w 2343"/>
              <a:gd name="T1" fmla="*/ 871 h 1177"/>
              <a:gd name="T2" fmla="*/ 1876 w 2343"/>
              <a:gd name="T3" fmla="*/ 975 h 1177"/>
              <a:gd name="T4" fmla="*/ 1669 w 2343"/>
              <a:gd name="T5" fmla="*/ 1090 h 1177"/>
              <a:gd name="T6" fmla="*/ 1457 w 2343"/>
              <a:gd name="T7" fmla="*/ 996 h 1177"/>
              <a:gd name="T8" fmla="*/ 1325 w 2343"/>
              <a:gd name="T9" fmla="*/ 1157 h 1177"/>
              <a:gd name="T10" fmla="*/ 1118 w 2343"/>
              <a:gd name="T11" fmla="*/ 1036 h 1177"/>
              <a:gd name="T12" fmla="*/ 863 w 2343"/>
              <a:gd name="T13" fmla="*/ 1104 h 1177"/>
              <a:gd name="T14" fmla="*/ 665 w 2343"/>
              <a:gd name="T15" fmla="*/ 1111 h 1177"/>
              <a:gd name="T16" fmla="*/ 575 w 2343"/>
              <a:gd name="T17" fmla="*/ 984 h 1177"/>
              <a:gd name="T18" fmla="*/ 297 w 2343"/>
              <a:gd name="T19" fmla="*/ 1028 h 1177"/>
              <a:gd name="T20" fmla="*/ 246 w 2343"/>
              <a:gd name="T21" fmla="*/ 868 h 1177"/>
              <a:gd name="T22" fmla="*/ 11 w 2343"/>
              <a:gd name="T23" fmla="*/ 790 h 1177"/>
              <a:gd name="T24" fmla="*/ 141 w 2343"/>
              <a:gd name="T25" fmla="*/ 618 h 1177"/>
              <a:gd name="T26" fmla="*/ 88 w 2343"/>
              <a:gd name="T27" fmla="*/ 480 h 1177"/>
              <a:gd name="T28" fmla="*/ 139 w 2343"/>
              <a:gd name="T29" fmla="*/ 291 h 1177"/>
              <a:gd name="T30" fmla="*/ 333 w 2343"/>
              <a:gd name="T31" fmla="*/ 267 h 1177"/>
              <a:gd name="T32" fmla="*/ 559 w 2343"/>
              <a:gd name="T33" fmla="*/ 46 h 1177"/>
              <a:gd name="T34" fmla="*/ 727 w 2343"/>
              <a:gd name="T35" fmla="*/ 192 h 1177"/>
              <a:gd name="T36" fmla="*/ 1029 w 2343"/>
              <a:gd name="T37" fmla="*/ 89 h 1177"/>
              <a:gd name="T38" fmla="*/ 1235 w 2343"/>
              <a:gd name="T39" fmla="*/ 51 h 1177"/>
              <a:gd name="T40" fmla="*/ 1381 w 2343"/>
              <a:gd name="T41" fmla="*/ 140 h 1177"/>
              <a:gd name="T42" fmla="*/ 1567 w 2343"/>
              <a:gd name="T43" fmla="*/ 160 h 1177"/>
              <a:gd name="T44" fmla="*/ 1690 w 2343"/>
              <a:gd name="T45" fmla="*/ 157 h 1177"/>
              <a:gd name="T46" fmla="*/ 1930 w 2343"/>
              <a:gd name="T47" fmla="*/ 113 h 1177"/>
              <a:gd name="T48" fmla="*/ 1910 w 2343"/>
              <a:gd name="T49" fmla="*/ 279 h 1177"/>
              <a:gd name="T50" fmla="*/ 2046 w 2343"/>
              <a:gd name="T51" fmla="*/ 419 h 1177"/>
              <a:gd name="T52" fmla="*/ 2272 w 2343"/>
              <a:gd name="T53" fmla="*/ 564 h 1177"/>
              <a:gd name="T54" fmla="*/ 2312 w 2343"/>
              <a:gd name="T55" fmla="*/ 662 h 1177"/>
              <a:gd name="T56" fmla="*/ 1281 w 2343"/>
              <a:gd name="T57" fmla="*/ 135 h 1177"/>
              <a:gd name="T58" fmla="*/ 1097 w 2343"/>
              <a:gd name="T59" fmla="*/ 270 h 1177"/>
              <a:gd name="T60" fmla="*/ 926 w 2343"/>
              <a:gd name="T61" fmla="*/ 183 h 1177"/>
              <a:gd name="T62" fmla="*/ 669 w 2343"/>
              <a:gd name="T63" fmla="*/ 280 h 1177"/>
              <a:gd name="T64" fmla="*/ 534 w 2343"/>
              <a:gd name="T65" fmla="*/ 246 h 1177"/>
              <a:gd name="T66" fmla="*/ 279 w 2343"/>
              <a:gd name="T67" fmla="*/ 332 h 1177"/>
              <a:gd name="T68" fmla="*/ 299 w 2343"/>
              <a:gd name="T69" fmla="*/ 420 h 1177"/>
              <a:gd name="T70" fmla="*/ 158 w 2343"/>
              <a:gd name="T71" fmla="*/ 524 h 1177"/>
              <a:gd name="T72" fmla="*/ 215 w 2343"/>
              <a:gd name="T73" fmla="*/ 688 h 1177"/>
              <a:gd name="T74" fmla="*/ 315 w 2343"/>
              <a:gd name="T75" fmla="*/ 787 h 1177"/>
              <a:gd name="T76" fmla="*/ 390 w 2343"/>
              <a:gd name="T77" fmla="*/ 912 h 1177"/>
              <a:gd name="T78" fmla="*/ 674 w 2343"/>
              <a:gd name="T79" fmla="*/ 964 h 1177"/>
              <a:gd name="T80" fmla="*/ 864 w 2343"/>
              <a:gd name="T81" fmla="*/ 946 h 1177"/>
              <a:gd name="T82" fmla="*/ 1064 w 2343"/>
              <a:gd name="T83" fmla="*/ 957 h 1177"/>
              <a:gd name="T84" fmla="*/ 1303 w 2343"/>
              <a:gd name="T85" fmla="*/ 1036 h 1177"/>
              <a:gd name="T86" fmla="*/ 1432 w 2343"/>
              <a:gd name="T87" fmla="*/ 875 h 1177"/>
              <a:gd name="T88" fmla="*/ 1672 w 2343"/>
              <a:gd name="T89" fmla="*/ 973 h 1177"/>
              <a:gd name="T90" fmla="*/ 1800 w 2343"/>
              <a:gd name="T91" fmla="*/ 829 h 1177"/>
              <a:gd name="T92" fmla="*/ 1946 w 2343"/>
              <a:gd name="T93" fmla="*/ 709 h 1177"/>
              <a:gd name="T94" fmla="*/ 2135 w 2343"/>
              <a:gd name="T95" fmla="*/ 625 h 1177"/>
              <a:gd name="T96" fmla="*/ 1906 w 2343"/>
              <a:gd name="T97" fmla="*/ 448 h 1177"/>
              <a:gd name="T98" fmla="*/ 1817 w 2343"/>
              <a:gd name="T99" fmla="*/ 358 h 1177"/>
              <a:gd name="T100" fmla="*/ 1792 w 2343"/>
              <a:gd name="T101" fmla="*/ 217 h 1177"/>
              <a:gd name="T102" fmla="*/ 1542 w 2343"/>
              <a:gd name="T103" fmla="*/ 320 h 1177"/>
              <a:gd name="T104" fmla="*/ 1397 w 2343"/>
              <a:gd name="T105" fmla="*/ 264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3" h="1177">
                <a:moveTo>
                  <a:pt x="2017" y="755"/>
                </a:moveTo>
                <a:lnTo>
                  <a:pt x="2017" y="755"/>
                </a:lnTo>
                <a:cubicBezTo>
                  <a:pt x="2016" y="766"/>
                  <a:pt x="2017" y="775"/>
                  <a:pt x="2015" y="784"/>
                </a:cubicBezTo>
                <a:cubicBezTo>
                  <a:pt x="2013" y="794"/>
                  <a:pt x="2009" y="803"/>
                  <a:pt x="2007" y="812"/>
                </a:cubicBezTo>
                <a:cubicBezTo>
                  <a:pt x="2002" y="832"/>
                  <a:pt x="1994" y="851"/>
                  <a:pt x="1992" y="871"/>
                </a:cubicBezTo>
                <a:cubicBezTo>
                  <a:pt x="1990" y="885"/>
                  <a:pt x="1984" y="897"/>
                  <a:pt x="1980" y="911"/>
                </a:cubicBezTo>
                <a:cubicBezTo>
                  <a:pt x="1975" y="928"/>
                  <a:pt x="1970" y="944"/>
                  <a:pt x="1966" y="962"/>
                </a:cubicBezTo>
                <a:cubicBezTo>
                  <a:pt x="1963" y="973"/>
                  <a:pt x="1956" y="981"/>
                  <a:pt x="1945" y="986"/>
                </a:cubicBezTo>
                <a:cubicBezTo>
                  <a:pt x="1939" y="989"/>
                  <a:pt x="1933" y="991"/>
                  <a:pt x="1927" y="993"/>
                </a:cubicBezTo>
                <a:cubicBezTo>
                  <a:pt x="1908" y="991"/>
                  <a:pt x="1892" y="984"/>
                  <a:pt x="1876" y="975"/>
                </a:cubicBezTo>
                <a:cubicBezTo>
                  <a:pt x="1850" y="961"/>
                  <a:pt x="1823" y="947"/>
                  <a:pt x="1797" y="934"/>
                </a:cubicBezTo>
                <a:cubicBezTo>
                  <a:pt x="1791" y="937"/>
                  <a:pt x="1787" y="940"/>
                  <a:pt x="1785" y="945"/>
                </a:cubicBezTo>
                <a:cubicBezTo>
                  <a:pt x="1769" y="980"/>
                  <a:pt x="1750" y="1013"/>
                  <a:pt x="1739" y="1050"/>
                </a:cubicBezTo>
                <a:cubicBezTo>
                  <a:pt x="1737" y="1055"/>
                  <a:pt x="1735" y="1060"/>
                  <a:pt x="1733" y="1065"/>
                </a:cubicBezTo>
                <a:cubicBezTo>
                  <a:pt x="1721" y="1092"/>
                  <a:pt x="1695" y="1102"/>
                  <a:pt x="1669" y="1090"/>
                </a:cubicBezTo>
                <a:cubicBezTo>
                  <a:pt x="1664" y="1088"/>
                  <a:pt x="1659" y="1086"/>
                  <a:pt x="1655" y="1082"/>
                </a:cubicBezTo>
                <a:cubicBezTo>
                  <a:pt x="1635" y="1068"/>
                  <a:pt x="1612" y="1057"/>
                  <a:pt x="1591" y="1046"/>
                </a:cubicBezTo>
                <a:cubicBezTo>
                  <a:pt x="1562" y="1031"/>
                  <a:pt x="1533" y="1015"/>
                  <a:pt x="1504" y="999"/>
                </a:cubicBezTo>
                <a:cubicBezTo>
                  <a:pt x="1497" y="995"/>
                  <a:pt x="1490" y="992"/>
                  <a:pt x="1482" y="988"/>
                </a:cubicBezTo>
                <a:cubicBezTo>
                  <a:pt x="1472" y="984"/>
                  <a:pt x="1464" y="986"/>
                  <a:pt x="1457" y="996"/>
                </a:cubicBezTo>
                <a:cubicBezTo>
                  <a:pt x="1437" y="1027"/>
                  <a:pt x="1417" y="1058"/>
                  <a:pt x="1398" y="1089"/>
                </a:cubicBezTo>
                <a:cubicBezTo>
                  <a:pt x="1392" y="1101"/>
                  <a:pt x="1386" y="1113"/>
                  <a:pt x="1384" y="1127"/>
                </a:cubicBezTo>
                <a:cubicBezTo>
                  <a:pt x="1383" y="1139"/>
                  <a:pt x="1375" y="1147"/>
                  <a:pt x="1364" y="1151"/>
                </a:cubicBezTo>
                <a:cubicBezTo>
                  <a:pt x="1360" y="1153"/>
                  <a:pt x="1357" y="1155"/>
                  <a:pt x="1353" y="1157"/>
                </a:cubicBezTo>
                <a:cubicBezTo>
                  <a:pt x="1344" y="1161"/>
                  <a:pt x="1334" y="1161"/>
                  <a:pt x="1325" y="1157"/>
                </a:cubicBezTo>
                <a:cubicBezTo>
                  <a:pt x="1312" y="1150"/>
                  <a:pt x="1298" y="1144"/>
                  <a:pt x="1285" y="1136"/>
                </a:cubicBezTo>
                <a:cubicBezTo>
                  <a:pt x="1239" y="1106"/>
                  <a:pt x="1195" y="1074"/>
                  <a:pt x="1153" y="1040"/>
                </a:cubicBezTo>
                <a:cubicBezTo>
                  <a:pt x="1148" y="1036"/>
                  <a:pt x="1144" y="1032"/>
                  <a:pt x="1139" y="1030"/>
                </a:cubicBezTo>
                <a:cubicBezTo>
                  <a:pt x="1136" y="1028"/>
                  <a:pt x="1131" y="1029"/>
                  <a:pt x="1128" y="1030"/>
                </a:cubicBezTo>
                <a:cubicBezTo>
                  <a:pt x="1124" y="1031"/>
                  <a:pt x="1121" y="1034"/>
                  <a:pt x="1118" y="1036"/>
                </a:cubicBezTo>
                <a:cubicBezTo>
                  <a:pt x="1077" y="1068"/>
                  <a:pt x="1041" y="1106"/>
                  <a:pt x="1002" y="1141"/>
                </a:cubicBezTo>
                <a:cubicBezTo>
                  <a:pt x="998" y="1144"/>
                  <a:pt x="996" y="1150"/>
                  <a:pt x="992" y="1154"/>
                </a:cubicBezTo>
                <a:cubicBezTo>
                  <a:pt x="979" y="1168"/>
                  <a:pt x="956" y="1177"/>
                  <a:pt x="933" y="1166"/>
                </a:cubicBezTo>
                <a:cubicBezTo>
                  <a:pt x="921" y="1161"/>
                  <a:pt x="912" y="1153"/>
                  <a:pt x="903" y="1144"/>
                </a:cubicBezTo>
                <a:cubicBezTo>
                  <a:pt x="890" y="1131"/>
                  <a:pt x="876" y="1117"/>
                  <a:pt x="863" y="1104"/>
                </a:cubicBezTo>
                <a:cubicBezTo>
                  <a:pt x="850" y="1091"/>
                  <a:pt x="838" y="1078"/>
                  <a:pt x="829" y="1062"/>
                </a:cubicBezTo>
                <a:cubicBezTo>
                  <a:pt x="825" y="1055"/>
                  <a:pt x="820" y="1049"/>
                  <a:pt x="815" y="1042"/>
                </a:cubicBezTo>
                <a:cubicBezTo>
                  <a:pt x="810" y="1035"/>
                  <a:pt x="803" y="1034"/>
                  <a:pt x="794" y="1038"/>
                </a:cubicBezTo>
                <a:cubicBezTo>
                  <a:pt x="790" y="1040"/>
                  <a:pt x="786" y="1042"/>
                  <a:pt x="783" y="1044"/>
                </a:cubicBezTo>
                <a:cubicBezTo>
                  <a:pt x="743" y="1066"/>
                  <a:pt x="704" y="1088"/>
                  <a:pt x="665" y="1111"/>
                </a:cubicBezTo>
                <a:cubicBezTo>
                  <a:pt x="653" y="1118"/>
                  <a:pt x="641" y="1122"/>
                  <a:pt x="628" y="1127"/>
                </a:cubicBezTo>
                <a:cubicBezTo>
                  <a:pt x="607" y="1134"/>
                  <a:pt x="590" y="1127"/>
                  <a:pt x="576" y="1112"/>
                </a:cubicBezTo>
                <a:cubicBezTo>
                  <a:pt x="572" y="1108"/>
                  <a:pt x="570" y="1102"/>
                  <a:pt x="568" y="1097"/>
                </a:cubicBezTo>
                <a:cubicBezTo>
                  <a:pt x="561" y="1073"/>
                  <a:pt x="562" y="1049"/>
                  <a:pt x="566" y="1024"/>
                </a:cubicBezTo>
                <a:cubicBezTo>
                  <a:pt x="569" y="1011"/>
                  <a:pt x="572" y="998"/>
                  <a:pt x="575" y="984"/>
                </a:cubicBezTo>
                <a:cubicBezTo>
                  <a:pt x="577" y="975"/>
                  <a:pt x="572" y="969"/>
                  <a:pt x="562" y="968"/>
                </a:cubicBezTo>
                <a:cubicBezTo>
                  <a:pt x="553" y="968"/>
                  <a:pt x="545" y="967"/>
                  <a:pt x="537" y="967"/>
                </a:cubicBezTo>
                <a:cubicBezTo>
                  <a:pt x="506" y="969"/>
                  <a:pt x="475" y="973"/>
                  <a:pt x="444" y="981"/>
                </a:cubicBezTo>
                <a:cubicBezTo>
                  <a:pt x="411" y="990"/>
                  <a:pt x="378" y="999"/>
                  <a:pt x="346" y="1008"/>
                </a:cubicBezTo>
                <a:cubicBezTo>
                  <a:pt x="328" y="1013"/>
                  <a:pt x="311" y="1018"/>
                  <a:pt x="297" y="1028"/>
                </a:cubicBezTo>
                <a:cubicBezTo>
                  <a:pt x="281" y="1040"/>
                  <a:pt x="263" y="1038"/>
                  <a:pt x="245" y="1034"/>
                </a:cubicBezTo>
                <a:cubicBezTo>
                  <a:pt x="234" y="1032"/>
                  <a:pt x="218" y="1016"/>
                  <a:pt x="217" y="998"/>
                </a:cubicBezTo>
                <a:cubicBezTo>
                  <a:pt x="216" y="974"/>
                  <a:pt x="222" y="952"/>
                  <a:pt x="230" y="930"/>
                </a:cubicBezTo>
                <a:cubicBezTo>
                  <a:pt x="236" y="913"/>
                  <a:pt x="242" y="896"/>
                  <a:pt x="248" y="880"/>
                </a:cubicBezTo>
                <a:cubicBezTo>
                  <a:pt x="249" y="876"/>
                  <a:pt x="247" y="872"/>
                  <a:pt x="246" y="868"/>
                </a:cubicBezTo>
                <a:cubicBezTo>
                  <a:pt x="213" y="863"/>
                  <a:pt x="180" y="863"/>
                  <a:pt x="147" y="863"/>
                </a:cubicBezTo>
                <a:cubicBezTo>
                  <a:pt x="118" y="863"/>
                  <a:pt x="90" y="864"/>
                  <a:pt x="61" y="865"/>
                </a:cubicBezTo>
                <a:cubicBezTo>
                  <a:pt x="54" y="865"/>
                  <a:pt x="47" y="865"/>
                  <a:pt x="41" y="863"/>
                </a:cubicBezTo>
                <a:cubicBezTo>
                  <a:pt x="10" y="856"/>
                  <a:pt x="1" y="845"/>
                  <a:pt x="0" y="816"/>
                </a:cubicBezTo>
                <a:cubicBezTo>
                  <a:pt x="0" y="806"/>
                  <a:pt x="3" y="797"/>
                  <a:pt x="11" y="790"/>
                </a:cubicBezTo>
                <a:cubicBezTo>
                  <a:pt x="12" y="789"/>
                  <a:pt x="13" y="788"/>
                  <a:pt x="14" y="787"/>
                </a:cubicBezTo>
                <a:cubicBezTo>
                  <a:pt x="54" y="758"/>
                  <a:pt x="85" y="720"/>
                  <a:pt x="118" y="684"/>
                </a:cubicBezTo>
                <a:cubicBezTo>
                  <a:pt x="130" y="671"/>
                  <a:pt x="142" y="658"/>
                  <a:pt x="154" y="645"/>
                </a:cubicBezTo>
                <a:cubicBezTo>
                  <a:pt x="158" y="641"/>
                  <a:pt x="160" y="636"/>
                  <a:pt x="163" y="632"/>
                </a:cubicBezTo>
                <a:cubicBezTo>
                  <a:pt x="157" y="624"/>
                  <a:pt x="149" y="621"/>
                  <a:pt x="141" y="618"/>
                </a:cubicBezTo>
                <a:cubicBezTo>
                  <a:pt x="125" y="611"/>
                  <a:pt x="109" y="603"/>
                  <a:pt x="94" y="595"/>
                </a:cubicBezTo>
                <a:cubicBezTo>
                  <a:pt x="79" y="587"/>
                  <a:pt x="66" y="577"/>
                  <a:pt x="55" y="565"/>
                </a:cubicBezTo>
                <a:cubicBezTo>
                  <a:pt x="40" y="551"/>
                  <a:pt x="35" y="533"/>
                  <a:pt x="37" y="513"/>
                </a:cubicBezTo>
                <a:cubicBezTo>
                  <a:pt x="38" y="504"/>
                  <a:pt x="42" y="497"/>
                  <a:pt x="50" y="494"/>
                </a:cubicBezTo>
                <a:cubicBezTo>
                  <a:pt x="62" y="488"/>
                  <a:pt x="75" y="483"/>
                  <a:pt x="88" y="480"/>
                </a:cubicBezTo>
                <a:cubicBezTo>
                  <a:pt x="128" y="470"/>
                  <a:pt x="166" y="455"/>
                  <a:pt x="204" y="439"/>
                </a:cubicBezTo>
                <a:cubicBezTo>
                  <a:pt x="210" y="437"/>
                  <a:pt x="216" y="433"/>
                  <a:pt x="220" y="427"/>
                </a:cubicBezTo>
                <a:cubicBezTo>
                  <a:pt x="219" y="417"/>
                  <a:pt x="212" y="409"/>
                  <a:pt x="207" y="402"/>
                </a:cubicBezTo>
                <a:cubicBezTo>
                  <a:pt x="197" y="387"/>
                  <a:pt x="186" y="373"/>
                  <a:pt x="174" y="360"/>
                </a:cubicBezTo>
                <a:cubicBezTo>
                  <a:pt x="158" y="339"/>
                  <a:pt x="147" y="316"/>
                  <a:pt x="139" y="291"/>
                </a:cubicBezTo>
                <a:cubicBezTo>
                  <a:pt x="135" y="279"/>
                  <a:pt x="134" y="267"/>
                  <a:pt x="136" y="254"/>
                </a:cubicBezTo>
                <a:cubicBezTo>
                  <a:pt x="139" y="239"/>
                  <a:pt x="152" y="227"/>
                  <a:pt x="167" y="226"/>
                </a:cubicBezTo>
                <a:cubicBezTo>
                  <a:pt x="178" y="226"/>
                  <a:pt x="189" y="226"/>
                  <a:pt x="199" y="228"/>
                </a:cubicBezTo>
                <a:cubicBezTo>
                  <a:pt x="229" y="235"/>
                  <a:pt x="258" y="242"/>
                  <a:pt x="287" y="250"/>
                </a:cubicBezTo>
                <a:cubicBezTo>
                  <a:pt x="303" y="254"/>
                  <a:pt x="318" y="261"/>
                  <a:pt x="333" y="267"/>
                </a:cubicBezTo>
                <a:cubicBezTo>
                  <a:pt x="356" y="275"/>
                  <a:pt x="379" y="284"/>
                  <a:pt x="402" y="292"/>
                </a:cubicBezTo>
                <a:cubicBezTo>
                  <a:pt x="411" y="296"/>
                  <a:pt x="418" y="293"/>
                  <a:pt x="422" y="283"/>
                </a:cubicBezTo>
                <a:cubicBezTo>
                  <a:pt x="437" y="246"/>
                  <a:pt x="460" y="214"/>
                  <a:pt x="480" y="180"/>
                </a:cubicBezTo>
                <a:cubicBezTo>
                  <a:pt x="502" y="141"/>
                  <a:pt x="528" y="103"/>
                  <a:pt x="546" y="62"/>
                </a:cubicBezTo>
                <a:cubicBezTo>
                  <a:pt x="549" y="56"/>
                  <a:pt x="554" y="50"/>
                  <a:pt x="559" y="46"/>
                </a:cubicBezTo>
                <a:cubicBezTo>
                  <a:pt x="575" y="33"/>
                  <a:pt x="601" y="36"/>
                  <a:pt x="614" y="52"/>
                </a:cubicBezTo>
                <a:cubicBezTo>
                  <a:pt x="620" y="60"/>
                  <a:pt x="626" y="67"/>
                  <a:pt x="629" y="76"/>
                </a:cubicBezTo>
                <a:cubicBezTo>
                  <a:pt x="639" y="102"/>
                  <a:pt x="657" y="123"/>
                  <a:pt x="670" y="147"/>
                </a:cubicBezTo>
                <a:cubicBezTo>
                  <a:pt x="681" y="166"/>
                  <a:pt x="700" y="178"/>
                  <a:pt x="712" y="195"/>
                </a:cubicBezTo>
                <a:cubicBezTo>
                  <a:pt x="719" y="194"/>
                  <a:pt x="723" y="194"/>
                  <a:pt x="727" y="192"/>
                </a:cubicBezTo>
                <a:cubicBezTo>
                  <a:pt x="740" y="186"/>
                  <a:pt x="754" y="179"/>
                  <a:pt x="767" y="172"/>
                </a:cubicBezTo>
                <a:cubicBezTo>
                  <a:pt x="816" y="145"/>
                  <a:pt x="866" y="120"/>
                  <a:pt x="912" y="87"/>
                </a:cubicBezTo>
                <a:cubicBezTo>
                  <a:pt x="922" y="80"/>
                  <a:pt x="933" y="74"/>
                  <a:pt x="944" y="68"/>
                </a:cubicBezTo>
                <a:cubicBezTo>
                  <a:pt x="950" y="65"/>
                  <a:pt x="956" y="62"/>
                  <a:pt x="962" y="60"/>
                </a:cubicBezTo>
                <a:cubicBezTo>
                  <a:pt x="992" y="49"/>
                  <a:pt x="1016" y="59"/>
                  <a:pt x="1029" y="89"/>
                </a:cubicBezTo>
                <a:cubicBezTo>
                  <a:pt x="1032" y="95"/>
                  <a:pt x="1033" y="102"/>
                  <a:pt x="1035" y="108"/>
                </a:cubicBezTo>
                <a:cubicBezTo>
                  <a:pt x="1040" y="121"/>
                  <a:pt x="1044" y="134"/>
                  <a:pt x="1050" y="146"/>
                </a:cubicBezTo>
                <a:cubicBezTo>
                  <a:pt x="1062" y="171"/>
                  <a:pt x="1066" y="173"/>
                  <a:pt x="1089" y="156"/>
                </a:cubicBezTo>
                <a:cubicBezTo>
                  <a:pt x="1104" y="145"/>
                  <a:pt x="1120" y="134"/>
                  <a:pt x="1136" y="124"/>
                </a:cubicBezTo>
                <a:cubicBezTo>
                  <a:pt x="1172" y="102"/>
                  <a:pt x="1205" y="78"/>
                  <a:pt x="1235" y="51"/>
                </a:cubicBezTo>
                <a:cubicBezTo>
                  <a:pt x="1249" y="39"/>
                  <a:pt x="1263" y="29"/>
                  <a:pt x="1277" y="18"/>
                </a:cubicBezTo>
                <a:cubicBezTo>
                  <a:pt x="1283" y="14"/>
                  <a:pt x="1289" y="11"/>
                  <a:pt x="1295" y="8"/>
                </a:cubicBezTo>
                <a:cubicBezTo>
                  <a:pt x="1314" y="0"/>
                  <a:pt x="1339" y="11"/>
                  <a:pt x="1349" y="26"/>
                </a:cubicBezTo>
                <a:cubicBezTo>
                  <a:pt x="1358" y="39"/>
                  <a:pt x="1361" y="54"/>
                  <a:pt x="1364" y="68"/>
                </a:cubicBezTo>
                <a:cubicBezTo>
                  <a:pt x="1370" y="92"/>
                  <a:pt x="1375" y="116"/>
                  <a:pt x="1381" y="140"/>
                </a:cubicBezTo>
                <a:cubicBezTo>
                  <a:pt x="1382" y="144"/>
                  <a:pt x="1384" y="148"/>
                  <a:pt x="1385" y="151"/>
                </a:cubicBezTo>
                <a:cubicBezTo>
                  <a:pt x="1386" y="155"/>
                  <a:pt x="1392" y="157"/>
                  <a:pt x="1395" y="155"/>
                </a:cubicBezTo>
                <a:cubicBezTo>
                  <a:pt x="1422" y="144"/>
                  <a:pt x="1448" y="133"/>
                  <a:pt x="1475" y="122"/>
                </a:cubicBezTo>
                <a:cubicBezTo>
                  <a:pt x="1478" y="121"/>
                  <a:pt x="1482" y="118"/>
                  <a:pt x="1486" y="116"/>
                </a:cubicBezTo>
                <a:cubicBezTo>
                  <a:pt x="1530" y="91"/>
                  <a:pt x="1562" y="127"/>
                  <a:pt x="1567" y="160"/>
                </a:cubicBezTo>
                <a:cubicBezTo>
                  <a:pt x="1569" y="172"/>
                  <a:pt x="1569" y="184"/>
                  <a:pt x="1571" y="197"/>
                </a:cubicBezTo>
                <a:cubicBezTo>
                  <a:pt x="1571" y="200"/>
                  <a:pt x="1577" y="203"/>
                  <a:pt x="1580" y="202"/>
                </a:cubicBezTo>
                <a:cubicBezTo>
                  <a:pt x="1581" y="202"/>
                  <a:pt x="1583" y="202"/>
                  <a:pt x="1584" y="201"/>
                </a:cubicBezTo>
                <a:cubicBezTo>
                  <a:pt x="1599" y="195"/>
                  <a:pt x="1615" y="190"/>
                  <a:pt x="1629" y="182"/>
                </a:cubicBezTo>
                <a:cubicBezTo>
                  <a:pt x="1649" y="171"/>
                  <a:pt x="1669" y="163"/>
                  <a:pt x="1690" y="157"/>
                </a:cubicBezTo>
                <a:cubicBezTo>
                  <a:pt x="1705" y="152"/>
                  <a:pt x="1720" y="145"/>
                  <a:pt x="1736" y="139"/>
                </a:cubicBezTo>
                <a:cubicBezTo>
                  <a:pt x="1767" y="129"/>
                  <a:pt x="1798" y="119"/>
                  <a:pt x="1829" y="109"/>
                </a:cubicBezTo>
                <a:cubicBezTo>
                  <a:pt x="1841" y="105"/>
                  <a:pt x="1852" y="102"/>
                  <a:pt x="1864" y="98"/>
                </a:cubicBezTo>
                <a:cubicBezTo>
                  <a:pt x="1872" y="96"/>
                  <a:pt x="1880" y="94"/>
                  <a:pt x="1888" y="93"/>
                </a:cubicBezTo>
                <a:cubicBezTo>
                  <a:pt x="1906" y="91"/>
                  <a:pt x="1920" y="98"/>
                  <a:pt x="1930" y="113"/>
                </a:cubicBezTo>
                <a:cubicBezTo>
                  <a:pt x="1937" y="122"/>
                  <a:pt x="1941" y="131"/>
                  <a:pt x="1940" y="143"/>
                </a:cubicBezTo>
                <a:cubicBezTo>
                  <a:pt x="1940" y="163"/>
                  <a:pt x="1933" y="180"/>
                  <a:pt x="1922" y="196"/>
                </a:cubicBezTo>
                <a:cubicBezTo>
                  <a:pt x="1908" y="218"/>
                  <a:pt x="1895" y="241"/>
                  <a:pt x="1885" y="265"/>
                </a:cubicBezTo>
                <a:cubicBezTo>
                  <a:pt x="1884" y="268"/>
                  <a:pt x="1887" y="274"/>
                  <a:pt x="1890" y="275"/>
                </a:cubicBezTo>
                <a:cubicBezTo>
                  <a:pt x="1897" y="276"/>
                  <a:pt x="1903" y="278"/>
                  <a:pt x="1910" y="279"/>
                </a:cubicBezTo>
                <a:cubicBezTo>
                  <a:pt x="1919" y="280"/>
                  <a:pt x="1929" y="280"/>
                  <a:pt x="1939" y="280"/>
                </a:cubicBezTo>
                <a:cubicBezTo>
                  <a:pt x="1966" y="281"/>
                  <a:pt x="1993" y="282"/>
                  <a:pt x="2020" y="283"/>
                </a:cubicBezTo>
                <a:cubicBezTo>
                  <a:pt x="2027" y="283"/>
                  <a:pt x="2034" y="283"/>
                  <a:pt x="2041" y="284"/>
                </a:cubicBezTo>
                <a:cubicBezTo>
                  <a:pt x="2081" y="290"/>
                  <a:pt x="2102" y="335"/>
                  <a:pt x="2080" y="368"/>
                </a:cubicBezTo>
                <a:cubicBezTo>
                  <a:pt x="2069" y="385"/>
                  <a:pt x="2059" y="403"/>
                  <a:pt x="2046" y="419"/>
                </a:cubicBezTo>
                <a:cubicBezTo>
                  <a:pt x="2033" y="433"/>
                  <a:pt x="2023" y="449"/>
                  <a:pt x="2012" y="465"/>
                </a:cubicBezTo>
                <a:cubicBezTo>
                  <a:pt x="2010" y="468"/>
                  <a:pt x="2009" y="472"/>
                  <a:pt x="2007" y="477"/>
                </a:cubicBezTo>
                <a:cubicBezTo>
                  <a:pt x="2019" y="482"/>
                  <a:pt x="2030" y="487"/>
                  <a:pt x="2042" y="492"/>
                </a:cubicBezTo>
                <a:cubicBezTo>
                  <a:pt x="2092" y="510"/>
                  <a:pt x="2142" y="527"/>
                  <a:pt x="2193" y="542"/>
                </a:cubicBezTo>
                <a:cubicBezTo>
                  <a:pt x="2219" y="550"/>
                  <a:pt x="2246" y="556"/>
                  <a:pt x="2272" y="564"/>
                </a:cubicBezTo>
                <a:cubicBezTo>
                  <a:pt x="2281" y="566"/>
                  <a:pt x="2291" y="569"/>
                  <a:pt x="2300" y="572"/>
                </a:cubicBezTo>
                <a:cubicBezTo>
                  <a:pt x="2312" y="576"/>
                  <a:pt x="2321" y="584"/>
                  <a:pt x="2328" y="595"/>
                </a:cubicBezTo>
                <a:cubicBezTo>
                  <a:pt x="2330" y="598"/>
                  <a:pt x="2332" y="602"/>
                  <a:pt x="2334" y="605"/>
                </a:cubicBezTo>
                <a:cubicBezTo>
                  <a:pt x="2343" y="622"/>
                  <a:pt x="2340" y="636"/>
                  <a:pt x="2329" y="651"/>
                </a:cubicBezTo>
                <a:cubicBezTo>
                  <a:pt x="2324" y="656"/>
                  <a:pt x="2319" y="661"/>
                  <a:pt x="2312" y="662"/>
                </a:cubicBezTo>
                <a:cubicBezTo>
                  <a:pt x="2286" y="666"/>
                  <a:pt x="2263" y="678"/>
                  <a:pt x="2238" y="686"/>
                </a:cubicBezTo>
                <a:cubicBezTo>
                  <a:pt x="2191" y="700"/>
                  <a:pt x="2145" y="716"/>
                  <a:pt x="2098" y="729"/>
                </a:cubicBezTo>
                <a:cubicBezTo>
                  <a:pt x="2083" y="733"/>
                  <a:pt x="2069" y="737"/>
                  <a:pt x="2055" y="743"/>
                </a:cubicBezTo>
                <a:cubicBezTo>
                  <a:pt x="2044" y="748"/>
                  <a:pt x="2032" y="750"/>
                  <a:pt x="2017" y="755"/>
                </a:cubicBezTo>
                <a:close/>
                <a:moveTo>
                  <a:pt x="1281" y="135"/>
                </a:moveTo>
                <a:lnTo>
                  <a:pt x="1281" y="135"/>
                </a:lnTo>
                <a:cubicBezTo>
                  <a:pt x="1276" y="137"/>
                  <a:pt x="1272" y="137"/>
                  <a:pt x="1269" y="139"/>
                </a:cubicBezTo>
                <a:cubicBezTo>
                  <a:pt x="1256" y="147"/>
                  <a:pt x="1245" y="157"/>
                  <a:pt x="1232" y="165"/>
                </a:cubicBezTo>
                <a:cubicBezTo>
                  <a:pt x="1218" y="175"/>
                  <a:pt x="1202" y="184"/>
                  <a:pt x="1188" y="194"/>
                </a:cubicBezTo>
                <a:cubicBezTo>
                  <a:pt x="1155" y="216"/>
                  <a:pt x="1122" y="238"/>
                  <a:pt x="1097" y="270"/>
                </a:cubicBezTo>
                <a:cubicBezTo>
                  <a:pt x="1093" y="274"/>
                  <a:pt x="1089" y="278"/>
                  <a:pt x="1085" y="281"/>
                </a:cubicBezTo>
                <a:cubicBezTo>
                  <a:pt x="1071" y="290"/>
                  <a:pt x="1058" y="293"/>
                  <a:pt x="1042" y="285"/>
                </a:cubicBezTo>
                <a:cubicBezTo>
                  <a:pt x="1026" y="277"/>
                  <a:pt x="1013" y="265"/>
                  <a:pt x="1003" y="250"/>
                </a:cubicBezTo>
                <a:cubicBezTo>
                  <a:pt x="991" y="230"/>
                  <a:pt x="977" y="211"/>
                  <a:pt x="965" y="191"/>
                </a:cubicBezTo>
                <a:cubicBezTo>
                  <a:pt x="951" y="166"/>
                  <a:pt x="950" y="167"/>
                  <a:pt x="926" y="183"/>
                </a:cubicBezTo>
                <a:cubicBezTo>
                  <a:pt x="915" y="190"/>
                  <a:pt x="903" y="197"/>
                  <a:pt x="891" y="203"/>
                </a:cubicBezTo>
                <a:cubicBezTo>
                  <a:pt x="867" y="216"/>
                  <a:pt x="843" y="230"/>
                  <a:pt x="820" y="244"/>
                </a:cubicBezTo>
                <a:cubicBezTo>
                  <a:pt x="790" y="262"/>
                  <a:pt x="757" y="277"/>
                  <a:pt x="728" y="297"/>
                </a:cubicBezTo>
                <a:cubicBezTo>
                  <a:pt x="721" y="302"/>
                  <a:pt x="712" y="302"/>
                  <a:pt x="704" y="300"/>
                </a:cubicBezTo>
                <a:cubicBezTo>
                  <a:pt x="690" y="298"/>
                  <a:pt x="679" y="290"/>
                  <a:pt x="669" y="280"/>
                </a:cubicBezTo>
                <a:cubicBezTo>
                  <a:pt x="655" y="265"/>
                  <a:pt x="641" y="250"/>
                  <a:pt x="628" y="234"/>
                </a:cubicBezTo>
                <a:cubicBezTo>
                  <a:pt x="614" y="217"/>
                  <a:pt x="601" y="200"/>
                  <a:pt x="588" y="183"/>
                </a:cubicBezTo>
                <a:cubicBezTo>
                  <a:pt x="585" y="179"/>
                  <a:pt x="580" y="179"/>
                  <a:pt x="577" y="182"/>
                </a:cubicBezTo>
                <a:cubicBezTo>
                  <a:pt x="574" y="185"/>
                  <a:pt x="571" y="187"/>
                  <a:pt x="569" y="191"/>
                </a:cubicBezTo>
                <a:cubicBezTo>
                  <a:pt x="557" y="209"/>
                  <a:pt x="545" y="227"/>
                  <a:pt x="534" y="246"/>
                </a:cubicBezTo>
                <a:cubicBezTo>
                  <a:pt x="523" y="265"/>
                  <a:pt x="513" y="284"/>
                  <a:pt x="504" y="304"/>
                </a:cubicBezTo>
                <a:cubicBezTo>
                  <a:pt x="495" y="322"/>
                  <a:pt x="486" y="340"/>
                  <a:pt x="476" y="359"/>
                </a:cubicBezTo>
                <a:cubicBezTo>
                  <a:pt x="465" y="381"/>
                  <a:pt x="435" y="397"/>
                  <a:pt x="406" y="387"/>
                </a:cubicBezTo>
                <a:cubicBezTo>
                  <a:pt x="399" y="385"/>
                  <a:pt x="391" y="382"/>
                  <a:pt x="384" y="378"/>
                </a:cubicBezTo>
                <a:cubicBezTo>
                  <a:pt x="350" y="359"/>
                  <a:pt x="314" y="347"/>
                  <a:pt x="279" y="332"/>
                </a:cubicBezTo>
                <a:cubicBezTo>
                  <a:pt x="272" y="330"/>
                  <a:pt x="266" y="328"/>
                  <a:pt x="259" y="327"/>
                </a:cubicBezTo>
                <a:cubicBezTo>
                  <a:pt x="257" y="327"/>
                  <a:pt x="255" y="329"/>
                  <a:pt x="253" y="331"/>
                </a:cubicBezTo>
                <a:cubicBezTo>
                  <a:pt x="252" y="331"/>
                  <a:pt x="253" y="333"/>
                  <a:pt x="253" y="334"/>
                </a:cubicBezTo>
                <a:cubicBezTo>
                  <a:pt x="265" y="353"/>
                  <a:pt x="277" y="371"/>
                  <a:pt x="289" y="389"/>
                </a:cubicBezTo>
                <a:cubicBezTo>
                  <a:pt x="295" y="398"/>
                  <a:pt x="299" y="409"/>
                  <a:pt x="299" y="420"/>
                </a:cubicBezTo>
                <a:cubicBezTo>
                  <a:pt x="300" y="429"/>
                  <a:pt x="302" y="439"/>
                  <a:pt x="302" y="448"/>
                </a:cubicBezTo>
                <a:cubicBezTo>
                  <a:pt x="301" y="453"/>
                  <a:pt x="299" y="460"/>
                  <a:pt x="295" y="462"/>
                </a:cubicBezTo>
                <a:cubicBezTo>
                  <a:pt x="282" y="471"/>
                  <a:pt x="270" y="479"/>
                  <a:pt x="256" y="485"/>
                </a:cubicBezTo>
                <a:cubicBezTo>
                  <a:pt x="236" y="494"/>
                  <a:pt x="215" y="501"/>
                  <a:pt x="195" y="508"/>
                </a:cubicBezTo>
                <a:cubicBezTo>
                  <a:pt x="182" y="513"/>
                  <a:pt x="169" y="516"/>
                  <a:pt x="158" y="524"/>
                </a:cubicBezTo>
                <a:cubicBezTo>
                  <a:pt x="160" y="527"/>
                  <a:pt x="161" y="530"/>
                  <a:pt x="164" y="531"/>
                </a:cubicBezTo>
                <a:cubicBezTo>
                  <a:pt x="177" y="538"/>
                  <a:pt x="190" y="545"/>
                  <a:pt x="203" y="552"/>
                </a:cubicBezTo>
                <a:cubicBezTo>
                  <a:pt x="228" y="563"/>
                  <a:pt x="245" y="581"/>
                  <a:pt x="254" y="606"/>
                </a:cubicBezTo>
                <a:cubicBezTo>
                  <a:pt x="250" y="622"/>
                  <a:pt x="240" y="634"/>
                  <a:pt x="237" y="649"/>
                </a:cubicBezTo>
                <a:cubicBezTo>
                  <a:pt x="235" y="664"/>
                  <a:pt x="226" y="677"/>
                  <a:pt x="215" y="688"/>
                </a:cubicBezTo>
                <a:cubicBezTo>
                  <a:pt x="191" y="712"/>
                  <a:pt x="174" y="742"/>
                  <a:pt x="149" y="765"/>
                </a:cubicBezTo>
                <a:cubicBezTo>
                  <a:pt x="148" y="767"/>
                  <a:pt x="148" y="770"/>
                  <a:pt x="149" y="773"/>
                </a:cubicBezTo>
                <a:cubicBezTo>
                  <a:pt x="149" y="773"/>
                  <a:pt x="151" y="774"/>
                  <a:pt x="152" y="774"/>
                </a:cubicBezTo>
                <a:cubicBezTo>
                  <a:pt x="193" y="777"/>
                  <a:pt x="234" y="780"/>
                  <a:pt x="275" y="783"/>
                </a:cubicBezTo>
                <a:cubicBezTo>
                  <a:pt x="288" y="784"/>
                  <a:pt x="302" y="785"/>
                  <a:pt x="315" y="787"/>
                </a:cubicBezTo>
                <a:cubicBezTo>
                  <a:pt x="325" y="789"/>
                  <a:pt x="333" y="794"/>
                  <a:pt x="338" y="803"/>
                </a:cubicBezTo>
                <a:cubicBezTo>
                  <a:pt x="354" y="825"/>
                  <a:pt x="360" y="849"/>
                  <a:pt x="350" y="876"/>
                </a:cubicBezTo>
                <a:cubicBezTo>
                  <a:pt x="346" y="888"/>
                  <a:pt x="343" y="900"/>
                  <a:pt x="340" y="911"/>
                </a:cubicBezTo>
                <a:cubicBezTo>
                  <a:pt x="338" y="917"/>
                  <a:pt x="344" y="922"/>
                  <a:pt x="350" y="921"/>
                </a:cubicBezTo>
                <a:cubicBezTo>
                  <a:pt x="363" y="918"/>
                  <a:pt x="376" y="915"/>
                  <a:pt x="390" y="912"/>
                </a:cubicBezTo>
                <a:cubicBezTo>
                  <a:pt x="411" y="907"/>
                  <a:pt x="432" y="901"/>
                  <a:pt x="454" y="898"/>
                </a:cubicBezTo>
                <a:cubicBezTo>
                  <a:pt x="509" y="891"/>
                  <a:pt x="565" y="885"/>
                  <a:pt x="620" y="878"/>
                </a:cubicBezTo>
                <a:cubicBezTo>
                  <a:pt x="637" y="876"/>
                  <a:pt x="650" y="881"/>
                  <a:pt x="662" y="892"/>
                </a:cubicBezTo>
                <a:cubicBezTo>
                  <a:pt x="671" y="900"/>
                  <a:pt x="677" y="911"/>
                  <a:pt x="677" y="924"/>
                </a:cubicBezTo>
                <a:cubicBezTo>
                  <a:pt x="677" y="937"/>
                  <a:pt x="678" y="951"/>
                  <a:pt x="674" y="964"/>
                </a:cubicBezTo>
                <a:cubicBezTo>
                  <a:pt x="670" y="976"/>
                  <a:pt x="670" y="988"/>
                  <a:pt x="671" y="1000"/>
                </a:cubicBezTo>
                <a:cubicBezTo>
                  <a:pt x="678" y="1002"/>
                  <a:pt x="682" y="998"/>
                  <a:pt x="687" y="995"/>
                </a:cubicBezTo>
                <a:cubicBezTo>
                  <a:pt x="708" y="983"/>
                  <a:pt x="729" y="971"/>
                  <a:pt x="751" y="959"/>
                </a:cubicBezTo>
                <a:cubicBezTo>
                  <a:pt x="774" y="946"/>
                  <a:pt x="799" y="939"/>
                  <a:pt x="824" y="933"/>
                </a:cubicBezTo>
                <a:cubicBezTo>
                  <a:pt x="840" y="929"/>
                  <a:pt x="854" y="934"/>
                  <a:pt x="864" y="946"/>
                </a:cubicBezTo>
                <a:cubicBezTo>
                  <a:pt x="871" y="954"/>
                  <a:pt x="877" y="964"/>
                  <a:pt x="883" y="973"/>
                </a:cubicBezTo>
                <a:cubicBezTo>
                  <a:pt x="891" y="984"/>
                  <a:pt x="897" y="996"/>
                  <a:pt x="905" y="1007"/>
                </a:cubicBezTo>
                <a:cubicBezTo>
                  <a:pt x="919" y="1026"/>
                  <a:pt x="930" y="1036"/>
                  <a:pt x="953" y="1053"/>
                </a:cubicBezTo>
                <a:cubicBezTo>
                  <a:pt x="958" y="1050"/>
                  <a:pt x="963" y="1048"/>
                  <a:pt x="966" y="1044"/>
                </a:cubicBezTo>
                <a:cubicBezTo>
                  <a:pt x="999" y="1015"/>
                  <a:pt x="1032" y="986"/>
                  <a:pt x="1064" y="957"/>
                </a:cubicBezTo>
                <a:cubicBezTo>
                  <a:pt x="1075" y="947"/>
                  <a:pt x="1087" y="937"/>
                  <a:pt x="1099" y="928"/>
                </a:cubicBezTo>
                <a:cubicBezTo>
                  <a:pt x="1112" y="917"/>
                  <a:pt x="1129" y="914"/>
                  <a:pt x="1145" y="915"/>
                </a:cubicBezTo>
                <a:cubicBezTo>
                  <a:pt x="1152" y="916"/>
                  <a:pt x="1158" y="919"/>
                  <a:pt x="1164" y="923"/>
                </a:cubicBezTo>
                <a:cubicBezTo>
                  <a:pt x="1170" y="927"/>
                  <a:pt x="1174" y="932"/>
                  <a:pt x="1179" y="937"/>
                </a:cubicBezTo>
                <a:cubicBezTo>
                  <a:pt x="1216" y="976"/>
                  <a:pt x="1259" y="1007"/>
                  <a:pt x="1303" y="1036"/>
                </a:cubicBezTo>
                <a:cubicBezTo>
                  <a:pt x="1312" y="1042"/>
                  <a:pt x="1319" y="1041"/>
                  <a:pt x="1324" y="1033"/>
                </a:cubicBezTo>
                <a:cubicBezTo>
                  <a:pt x="1329" y="1025"/>
                  <a:pt x="1334" y="1016"/>
                  <a:pt x="1339" y="1008"/>
                </a:cubicBezTo>
                <a:cubicBezTo>
                  <a:pt x="1364" y="973"/>
                  <a:pt x="1389" y="937"/>
                  <a:pt x="1410" y="898"/>
                </a:cubicBezTo>
                <a:cubicBezTo>
                  <a:pt x="1413" y="894"/>
                  <a:pt x="1415" y="889"/>
                  <a:pt x="1419" y="885"/>
                </a:cubicBezTo>
                <a:cubicBezTo>
                  <a:pt x="1423" y="881"/>
                  <a:pt x="1427" y="877"/>
                  <a:pt x="1432" y="875"/>
                </a:cubicBezTo>
                <a:cubicBezTo>
                  <a:pt x="1451" y="871"/>
                  <a:pt x="1470" y="867"/>
                  <a:pt x="1486" y="883"/>
                </a:cubicBezTo>
                <a:cubicBezTo>
                  <a:pt x="1496" y="893"/>
                  <a:pt x="1507" y="901"/>
                  <a:pt x="1519" y="907"/>
                </a:cubicBezTo>
                <a:cubicBezTo>
                  <a:pt x="1528" y="911"/>
                  <a:pt x="1536" y="916"/>
                  <a:pt x="1544" y="921"/>
                </a:cubicBezTo>
                <a:cubicBezTo>
                  <a:pt x="1582" y="940"/>
                  <a:pt x="1620" y="959"/>
                  <a:pt x="1657" y="978"/>
                </a:cubicBezTo>
                <a:cubicBezTo>
                  <a:pt x="1662" y="981"/>
                  <a:pt x="1669" y="978"/>
                  <a:pt x="1672" y="973"/>
                </a:cubicBezTo>
                <a:cubicBezTo>
                  <a:pt x="1673" y="970"/>
                  <a:pt x="1675" y="966"/>
                  <a:pt x="1677" y="962"/>
                </a:cubicBezTo>
                <a:cubicBezTo>
                  <a:pt x="1693" y="923"/>
                  <a:pt x="1711" y="885"/>
                  <a:pt x="1733" y="849"/>
                </a:cubicBezTo>
                <a:cubicBezTo>
                  <a:pt x="1736" y="843"/>
                  <a:pt x="1740" y="837"/>
                  <a:pt x="1744" y="832"/>
                </a:cubicBezTo>
                <a:cubicBezTo>
                  <a:pt x="1748" y="826"/>
                  <a:pt x="1754" y="823"/>
                  <a:pt x="1761" y="822"/>
                </a:cubicBezTo>
                <a:cubicBezTo>
                  <a:pt x="1775" y="820"/>
                  <a:pt x="1788" y="820"/>
                  <a:pt x="1800" y="829"/>
                </a:cubicBezTo>
                <a:cubicBezTo>
                  <a:pt x="1807" y="834"/>
                  <a:pt x="1814" y="839"/>
                  <a:pt x="1820" y="843"/>
                </a:cubicBezTo>
                <a:cubicBezTo>
                  <a:pt x="1841" y="857"/>
                  <a:pt x="1862" y="869"/>
                  <a:pt x="1885" y="877"/>
                </a:cubicBezTo>
                <a:cubicBezTo>
                  <a:pt x="1891" y="875"/>
                  <a:pt x="1894" y="871"/>
                  <a:pt x="1896" y="865"/>
                </a:cubicBezTo>
                <a:cubicBezTo>
                  <a:pt x="1904" y="823"/>
                  <a:pt x="1920" y="781"/>
                  <a:pt x="1926" y="738"/>
                </a:cubicBezTo>
                <a:cubicBezTo>
                  <a:pt x="1927" y="725"/>
                  <a:pt x="1933" y="715"/>
                  <a:pt x="1946" y="709"/>
                </a:cubicBezTo>
                <a:cubicBezTo>
                  <a:pt x="1955" y="705"/>
                  <a:pt x="1961" y="698"/>
                  <a:pt x="1966" y="690"/>
                </a:cubicBezTo>
                <a:cubicBezTo>
                  <a:pt x="1969" y="684"/>
                  <a:pt x="1975" y="680"/>
                  <a:pt x="1982" y="678"/>
                </a:cubicBezTo>
                <a:cubicBezTo>
                  <a:pt x="2011" y="669"/>
                  <a:pt x="2040" y="660"/>
                  <a:pt x="2068" y="651"/>
                </a:cubicBezTo>
                <a:cubicBezTo>
                  <a:pt x="2089" y="645"/>
                  <a:pt x="2110" y="638"/>
                  <a:pt x="2130" y="631"/>
                </a:cubicBezTo>
                <a:cubicBezTo>
                  <a:pt x="2132" y="630"/>
                  <a:pt x="2135" y="627"/>
                  <a:pt x="2135" y="625"/>
                </a:cubicBezTo>
                <a:cubicBezTo>
                  <a:pt x="2135" y="623"/>
                  <a:pt x="2133" y="620"/>
                  <a:pt x="2131" y="619"/>
                </a:cubicBezTo>
                <a:cubicBezTo>
                  <a:pt x="2091" y="605"/>
                  <a:pt x="2052" y="590"/>
                  <a:pt x="2011" y="578"/>
                </a:cubicBezTo>
                <a:cubicBezTo>
                  <a:pt x="1978" y="568"/>
                  <a:pt x="1948" y="552"/>
                  <a:pt x="1916" y="540"/>
                </a:cubicBezTo>
                <a:cubicBezTo>
                  <a:pt x="1896" y="533"/>
                  <a:pt x="1886" y="511"/>
                  <a:pt x="1890" y="490"/>
                </a:cubicBezTo>
                <a:cubicBezTo>
                  <a:pt x="1892" y="475"/>
                  <a:pt x="1898" y="461"/>
                  <a:pt x="1906" y="448"/>
                </a:cubicBezTo>
                <a:cubicBezTo>
                  <a:pt x="1916" y="433"/>
                  <a:pt x="1926" y="418"/>
                  <a:pt x="1936" y="404"/>
                </a:cubicBezTo>
                <a:cubicBezTo>
                  <a:pt x="1941" y="396"/>
                  <a:pt x="1946" y="388"/>
                  <a:pt x="1951" y="379"/>
                </a:cubicBezTo>
                <a:cubicBezTo>
                  <a:pt x="1951" y="378"/>
                  <a:pt x="1948" y="374"/>
                  <a:pt x="1947" y="374"/>
                </a:cubicBezTo>
                <a:cubicBezTo>
                  <a:pt x="1931" y="372"/>
                  <a:pt x="1914" y="372"/>
                  <a:pt x="1898" y="370"/>
                </a:cubicBezTo>
                <a:cubicBezTo>
                  <a:pt x="1871" y="366"/>
                  <a:pt x="1844" y="361"/>
                  <a:pt x="1817" y="358"/>
                </a:cubicBezTo>
                <a:cubicBezTo>
                  <a:pt x="1807" y="357"/>
                  <a:pt x="1799" y="352"/>
                  <a:pt x="1792" y="346"/>
                </a:cubicBezTo>
                <a:cubicBezTo>
                  <a:pt x="1782" y="335"/>
                  <a:pt x="1776" y="324"/>
                  <a:pt x="1776" y="309"/>
                </a:cubicBezTo>
                <a:cubicBezTo>
                  <a:pt x="1776" y="298"/>
                  <a:pt x="1776" y="288"/>
                  <a:pt x="1780" y="277"/>
                </a:cubicBezTo>
                <a:cubicBezTo>
                  <a:pt x="1786" y="259"/>
                  <a:pt x="1791" y="241"/>
                  <a:pt x="1797" y="222"/>
                </a:cubicBezTo>
                <a:cubicBezTo>
                  <a:pt x="1797" y="221"/>
                  <a:pt x="1794" y="217"/>
                  <a:pt x="1792" y="217"/>
                </a:cubicBezTo>
                <a:cubicBezTo>
                  <a:pt x="1788" y="216"/>
                  <a:pt x="1784" y="216"/>
                  <a:pt x="1780" y="217"/>
                </a:cubicBezTo>
                <a:cubicBezTo>
                  <a:pt x="1751" y="228"/>
                  <a:pt x="1721" y="239"/>
                  <a:pt x="1692" y="250"/>
                </a:cubicBezTo>
                <a:cubicBezTo>
                  <a:pt x="1677" y="256"/>
                  <a:pt x="1662" y="263"/>
                  <a:pt x="1648" y="271"/>
                </a:cubicBezTo>
                <a:cubicBezTo>
                  <a:pt x="1621" y="287"/>
                  <a:pt x="1593" y="302"/>
                  <a:pt x="1566" y="318"/>
                </a:cubicBezTo>
                <a:cubicBezTo>
                  <a:pt x="1558" y="322"/>
                  <a:pt x="1551" y="323"/>
                  <a:pt x="1542" y="320"/>
                </a:cubicBezTo>
                <a:cubicBezTo>
                  <a:pt x="1520" y="313"/>
                  <a:pt x="1504" y="299"/>
                  <a:pt x="1495" y="278"/>
                </a:cubicBezTo>
                <a:cubicBezTo>
                  <a:pt x="1492" y="270"/>
                  <a:pt x="1489" y="263"/>
                  <a:pt x="1486" y="255"/>
                </a:cubicBezTo>
                <a:cubicBezTo>
                  <a:pt x="1483" y="247"/>
                  <a:pt x="1481" y="239"/>
                  <a:pt x="1478" y="232"/>
                </a:cubicBezTo>
                <a:cubicBezTo>
                  <a:pt x="1477" y="227"/>
                  <a:pt x="1469" y="224"/>
                  <a:pt x="1464" y="226"/>
                </a:cubicBezTo>
                <a:cubicBezTo>
                  <a:pt x="1441" y="237"/>
                  <a:pt x="1416" y="246"/>
                  <a:pt x="1397" y="264"/>
                </a:cubicBezTo>
                <a:cubicBezTo>
                  <a:pt x="1386" y="274"/>
                  <a:pt x="1373" y="274"/>
                  <a:pt x="1358" y="269"/>
                </a:cubicBezTo>
                <a:cubicBezTo>
                  <a:pt x="1338" y="261"/>
                  <a:pt x="1324" y="248"/>
                  <a:pt x="1315" y="228"/>
                </a:cubicBezTo>
                <a:cubicBezTo>
                  <a:pt x="1305" y="205"/>
                  <a:pt x="1294" y="183"/>
                  <a:pt x="1289" y="159"/>
                </a:cubicBezTo>
                <a:cubicBezTo>
                  <a:pt x="1287" y="151"/>
                  <a:pt x="1284" y="144"/>
                  <a:pt x="1281" y="13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3" name="Freeform 197"/>
          <p:cNvSpPr>
            <a:spLocks noEditPoints="1"/>
          </p:cNvSpPr>
          <p:nvPr userDrawn="1"/>
        </p:nvSpPr>
        <p:spPr bwMode="auto">
          <a:xfrm>
            <a:off x="5319430" y="5106761"/>
            <a:ext cx="723821" cy="544855"/>
          </a:xfrm>
          <a:custGeom>
            <a:avLst/>
            <a:gdLst>
              <a:gd name="T0" fmla="*/ 36 w 1417"/>
              <a:gd name="T1" fmla="*/ 459 h 1068"/>
              <a:gd name="T2" fmla="*/ 163 w 1417"/>
              <a:gd name="T3" fmla="*/ 356 h 1068"/>
              <a:gd name="T4" fmla="*/ 154 w 1417"/>
              <a:gd name="T5" fmla="*/ 223 h 1068"/>
              <a:gd name="T6" fmla="*/ 195 w 1417"/>
              <a:gd name="T7" fmla="*/ 151 h 1068"/>
              <a:gd name="T8" fmla="*/ 383 w 1417"/>
              <a:gd name="T9" fmla="*/ 209 h 1068"/>
              <a:gd name="T10" fmla="*/ 523 w 1417"/>
              <a:gd name="T11" fmla="*/ 26 h 1068"/>
              <a:gd name="T12" fmla="*/ 664 w 1417"/>
              <a:gd name="T13" fmla="*/ 188 h 1068"/>
              <a:gd name="T14" fmla="*/ 918 w 1417"/>
              <a:gd name="T15" fmla="*/ 4 h 1068"/>
              <a:gd name="T16" fmla="*/ 969 w 1417"/>
              <a:gd name="T17" fmla="*/ 180 h 1068"/>
              <a:gd name="T18" fmla="*/ 989 w 1417"/>
              <a:gd name="T19" fmla="*/ 262 h 1068"/>
              <a:gd name="T20" fmla="*/ 1314 w 1417"/>
              <a:gd name="T21" fmla="*/ 248 h 1068"/>
              <a:gd name="T22" fmla="*/ 1274 w 1417"/>
              <a:gd name="T23" fmla="*/ 426 h 1068"/>
              <a:gd name="T24" fmla="*/ 1407 w 1417"/>
              <a:gd name="T25" fmla="*/ 547 h 1068"/>
              <a:gd name="T26" fmla="*/ 1274 w 1417"/>
              <a:gd name="T27" fmla="*/ 669 h 1068"/>
              <a:gd name="T28" fmla="*/ 1377 w 1417"/>
              <a:gd name="T29" fmla="*/ 788 h 1068"/>
              <a:gd name="T30" fmla="*/ 1231 w 1417"/>
              <a:gd name="T31" fmla="*/ 841 h 1068"/>
              <a:gd name="T32" fmla="*/ 1137 w 1417"/>
              <a:gd name="T33" fmla="*/ 857 h 1068"/>
              <a:gd name="T34" fmla="*/ 1130 w 1417"/>
              <a:gd name="T35" fmla="*/ 980 h 1068"/>
              <a:gd name="T36" fmla="*/ 923 w 1417"/>
              <a:gd name="T37" fmla="*/ 871 h 1068"/>
              <a:gd name="T38" fmla="*/ 798 w 1417"/>
              <a:gd name="T39" fmla="*/ 1045 h 1068"/>
              <a:gd name="T40" fmla="*/ 677 w 1417"/>
              <a:gd name="T41" fmla="*/ 998 h 1068"/>
              <a:gd name="T42" fmla="*/ 565 w 1417"/>
              <a:gd name="T43" fmla="*/ 908 h 1068"/>
              <a:gd name="T44" fmla="*/ 370 w 1417"/>
              <a:gd name="T45" fmla="*/ 1018 h 1068"/>
              <a:gd name="T46" fmla="*/ 303 w 1417"/>
              <a:gd name="T47" fmla="*/ 880 h 1068"/>
              <a:gd name="T48" fmla="*/ 215 w 1417"/>
              <a:gd name="T49" fmla="*/ 811 h 1068"/>
              <a:gd name="T50" fmla="*/ 13 w 1417"/>
              <a:gd name="T51" fmla="*/ 754 h 1068"/>
              <a:gd name="T52" fmla="*/ 1198 w 1417"/>
              <a:gd name="T53" fmla="*/ 331 h 1068"/>
              <a:gd name="T54" fmla="*/ 915 w 1417"/>
              <a:gd name="T55" fmla="*/ 359 h 1068"/>
              <a:gd name="T56" fmla="*/ 866 w 1417"/>
              <a:gd name="T57" fmla="*/ 181 h 1068"/>
              <a:gd name="T58" fmla="*/ 805 w 1417"/>
              <a:gd name="T59" fmla="*/ 188 h 1068"/>
              <a:gd name="T60" fmla="*/ 622 w 1417"/>
              <a:gd name="T61" fmla="*/ 284 h 1068"/>
              <a:gd name="T62" fmla="*/ 486 w 1417"/>
              <a:gd name="T63" fmla="*/ 198 h 1068"/>
              <a:gd name="T64" fmla="*/ 395 w 1417"/>
              <a:gd name="T65" fmla="*/ 309 h 1068"/>
              <a:gd name="T66" fmla="*/ 244 w 1417"/>
              <a:gd name="T67" fmla="*/ 286 h 1068"/>
              <a:gd name="T68" fmla="*/ 132 w 1417"/>
              <a:gd name="T69" fmla="*/ 435 h 1068"/>
              <a:gd name="T70" fmla="*/ 218 w 1417"/>
              <a:gd name="T71" fmla="*/ 543 h 1068"/>
              <a:gd name="T72" fmla="*/ 142 w 1417"/>
              <a:gd name="T73" fmla="*/ 717 h 1068"/>
              <a:gd name="T74" fmla="*/ 354 w 1417"/>
              <a:gd name="T75" fmla="*/ 713 h 1068"/>
              <a:gd name="T76" fmla="*/ 417 w 1417"/>
              <a:gd name="T77" fmla="*/ 883 h 1068"/>
              <a:gd name="T78" fmla="*/ 652 w 1417"/>
              <a:gd name="T79" fmla="*/ 811 h 1068"/>
              <a:gd name="T80" fmla="*/ 753 w 1417"/>
              <a:gd name="T81" fmla="*/ 936 h 1068"/>
              <a:gd name="T82" fmla="*/ 881 w 1417"/>
              <a:gd name="T83" fmla="*/ 760 h 1068"/>
              <a:gd name="T84" fmla="*/ 1031 w 1417"/>
              <a:gd name="T85" fmla="*/ 833 h 1068"/>
              <a:gd name="T86" fmla="*/ 1090 w 1417"/>
              <a:gd name="T87" fmla="*/ 732 h 1068"/>
              <a:gd name="T88" fmla="*/ 1217 w 1417"/>
              <a:gd name="T89" fmla="*/ 750 h 1068"/>
              <a:gd name="T90" fmla="*/ 1256 w 1417"/>
              <a:gd name="T91" fmla="*/ 573 h 1068"/>
              <a:gd name="T92" fmla="*/ 1177 w 1417"/>
              <a:gd name="T93" fmla="*/ 478 h 1068"/>
              <a:gd name="T94" fmla="*/ 1197 w 1417"/>
              <a:gd name="T95" fmla="*/ 364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7" h="1068">
                <a:moveTo>
                  <a:pt x="133" y="570"/>
                </a:moveTo>
                <a:lnTo>
                  <a:pt x="133" y="570"/>
                </a:lnTo>
                <a:cubicBezTo>
                  <a:pt x="125" y="554"/>
                  <a:pt x="111" y="548"/>
                  <a:pt x="100" y="538"/>
                </a:cubicBezTo>
                <a:cubicBezTo>
                  <a:pt x="73" y="516"/>
                  <a:pt x="51" y="491"/>
                  <a:pt x="36" y="459"/>
                </a:cubicBezTo>
                <a:cubicBezTo>
                  <a:pt x="34" y="456"/>
                  <a:pt x="32" y="452"/>
                  <a:pt x="31" y="448"/>
                </a:cubicBezTo>
                <a:cubicBezTo>
                  <a:pt x="23" y="429"/>
                  <a:pt x="30" y="409"/>
                  <a:pt x="48" y="399"/>
                </a:cubicBezTo>
                <a:cubicBezTo>
                  <a:pt x="59" y="393"/>
                  <a:pt x="71" y="389"/>
                  <a:pt x="82" y="385"/>
                </a:cubicBezTo>
                <a:cubicBezTo>
                  <a:pt x="109" y="375"/>
                  <a:pt x="136" y="365"/>
                  <a:pt x="163" y="356"/>
                </a:cubicBezTo>
                <a:cubicBezTo>
                  <a:pt x="166" y="355"/>
                  <a:pt x="168" y="354"/>
                  <a:pt x="171" y="352"/>
                </a:cubicBezTo>
                <a:cubicBezTo>
                  <a:pt x="180" y="348"/>
                  <a:pt x="185" y="339"/>
                  <a:pt x="183" y="329"/>
                </a:cubicBezTo>
                <a:cubicBezTo>
                  <a:pt x="181" y="320"/>
                  <a:pt x="179" y="311"/>
                  <a:pt x="177" y="301"/>
                </a:cubicBezTo>
                <a:cubicBezTo>
                  <a:pt x="171" y="275"/>
                  <a:pt x="166" y="248"/>
                  <a:pt x="154" y="223"/>
                </a:cubicBezTo>
                <a:cubicBezTo>
                  <a:pt x="150" y="213"/>
                  <a:pt x="148" y="202"/>
                  <a:pt x="145" y="192"/>
                </a:cubicBezTo>
                <a:cubicBezTo>
                  <a:pt x="141" y="179"/>
                  <a:pt x="145" y="168"/>
                  <a:pt x="153" y="157"/>
                </a:cubicBezTo>
                <a:cubicBezTo>
                  <a:pt x="157" y="152"/>
                  <a:pt x="163" y="148"/>
                  <a:pt x="171" y="148"/>
                </a:cubicBezTo>
                <a:cubicBezTo>
                  <a:pt x="179" y="148"/>
                  <a:pt x="187" y="149"/>
                  <a:pt x="195" y="151"/>
                </a:cubicBezTo>
                <a:cubicBezTo>
                  <a:pt x="216" y="157"/>
                  <a:pt x="237" y="163"/>
                  <a:pt x="257" y="170"/>
                </a:cubicBezTo>
                <a:cubicBezTo>
                  <a:pt x="291" y="182"/>
                  <a:pt x="324" y="195"/>
                  <a:pt x="357" y="208"/>
                </a:cubicBezTo>
                <a:cubicBezTo>
                  <a:pt x="362" y="210"/>
                  <a:pt x="367" y="212"/>
                  <a:pt x="372" y="213"/>
                </a:cubicBezTo>
                <a:cubicBezTo>
                  <a:pt x="376" y="213"/>
                  <a:pt x="381" y="212"/>
                  <a:pt x="383" y="209"/>
                </a:cubicBezTo>
                <a:cubicBezTo>
                  <a:pt x="388" y="204"/>
                  <a:pt x="391" y="198"/>
                  <a:pt x="395" y="192"/>
                </a:cubicBezTo>
                <a:cubicBezTo>
                  <a:pt x="406" y="172"/>
                  <a:pt x="417" y="152"/>
                  <a:pt x="429" y="132"/>
                </a:cubicBezTo>
                <a:cubicBezTo>
                  <a:pt x="446" y="102"/>
                  <a:pt x="463" y="73"/>
                  <a:pt x="478" y="42"/>
                </a:cubicBezTo>
                <a:cubicBezTo>
                  <a:pt x="486" y="24"/>
                  <a:pt x="505" y="19"/>
                  <a:pt x="523" y="26"/>
                </a:cubicBezTo>
                <a:cubicBezTo>
                  <a:pt x="541" y="34"/>
                  <a:pt x="557" y="43"/>
                  <a:pt x="565" y="62"/>
                </a:cubicBezTo>
                <a:cubicBezTo>
                  <a:pt x="574" y="81"/>
                  <a:pt x="589" y="96"/>
                  <a:pt x="602" y="112"/>
                </a:cubicBezTo>
                <a:cubicBezTo>
                  <a:pt x="620" y="134"/>
                  <a:pt x="639" y="155"/>
                  <a:pt x="654" y="180"/>
                </a:cubicBezTo>
                <a:cubicBezTo>
                  <a:pt x="656" y="183"/>
                  <a:pt x="660" y="185"/>
                  <a:pt x="664" y="188"/>
                </a:cubicBezTo>
                <a:cubicBezTo>
                  <a:pt x="670" y="185"/>
                  <a:pt x="676" y="182"/>
                  <a:pt x="681" y="178"/>
                </a:cubicBezTo>
                <a:cubicBezTo>
                  <a:pt x="697" y="165"/>
                  <a:pt x="713" y="152"/>
                  <a:pt x="728" y="138"/>
                </a:cubicBezTo>
                <a:cubicBezTo>
                  <a:pt x="774" y="95"/>
                  <a:pt x="826" y="60"/>
                  <a:pt x="878" y="24"/>
                </a:cubicBezTo>
                <a:cubicBezTo>
                  <a:pt x="890" y="16"/>
                  <a:pt x="905" y="10"/>
                  <a:pt x="918" y="4"/>
                </a:cubicBezTo>
                <a:cubicBezTo>
                  <a:pt x="927" y="0"/>
                  <a:pt x="937" y="1"/>
                  <a:pt x="946" y="6"/>
                </a:cubicBezTo>
                <a:cubicBezTo>
                  <a:pt x="950" y="8"/>
                  <a:pt x="953" y="10"/>
                  <a:pt x="957" y="12"/>
                </a:cubicBezTo>
                <a:cubicBezTo>
                  <a:pt x="978" y="24"/>
                  <a:pt x="988" y="40"/>
                  <a:pt x="983" y="66"/>
                </a:cubicBezTo>
                <a:cubicBezTo>
                  <a:pt x="977" y="104"/>
                  <a:pt x="973" y="142"/>
                  <a:pt x="969" y="180"/>
                </a:cubicBezTo>
                <a:cubicBezTo>
                  <a:pt x="967" y="204"/>
                  <a:pt x="964" y="229"/>
                  <a:pt x="969" y="253"/>
                </a:cubicBezTo>
                <a:cubicBezTo>
                  <a:pt x="970" y="258"/>
                  <a:pt x="976" y="262"/>
                  <a:pt x="981" y="262"/>
                </a:cubicBezTo>
                <a:cubicBezTo>
                  <a:pt x="982" y="262"/>
                  <a:pt x="984" y="262"/>
                  <a:pt x="985" y="262"/>
                </a:cubicBezTo>
                <a:cubicBezTo>
                  <a:pt x="986" y="262"/>
                  <a:pt x="988" y="262"/>
                  <a:pt x="989" y="262"/>
                </a:cubicBezTo>
                <a:cubicBezTo>
                  <a:pt x="1022" y="258"/>
                  <a:pt x="1054" y="252"/>
                  <a:pt x="1087" y="249"/>
                </a:cubicBezTo>
                <a:cubicBezTo>
                  <a:pt x="1140" y="244"/>
                  <a:pt x="1192" y="237"/>
                  <a:pt x="1245" y="230"/>
                </a:cubicBezTo>
                <a:cubicBezTo>
                  <a:pt x="1255" y="229"/>
                  <a:pt x="1264" y="229"/>
                  <a:pt x="1274" y="229"/>
                </a:cubicBezTo>
                <a:cubicBezTo>
                  <a:pt x="1289" y="230"/>
                  <a:pt x="1303" y="236"/>
                  <a:pt x="1314" y="248"/>
                </a:cubicBezTo>
                <a:cubicBezTo>
                  <a:pt x="1322" y="256"/>
                  <a:pt x="1326" y="266"/>
                  <a:pt x="1326" y="277"/>
                </a:cubicBezTo>
                <a:cubicBezTo>
                  <a:pt x="1326" y="293"/>
                  <a:pt x="1325" y="310"/>
                  <a:pt x="1319" y="325"/>
                </a:cubicBezTo>
                <a:cubicBezTo>
                  <a:pt x="1308" y="355"/>
                  <a:pt x="1296" y="384"/>
                  <a:pt x="1281" y="411"/>
                </a:cubicBezTo>
                <a:cubicBezTo>
                  <a:pt x="1278" y="416"/>
                  <a:pt x="1276" y="421"/>
                  <a:pt x="1274" y="426"/>
                </a:cubicBezTo>
                <a:cubicBezTo>
                  <a:pt x="1272" y="431"/>
                  <a:pt x="1274" y="439"/>
                  <a:pt x="1277" y="441"/>
                </a:cubicBezTo>
                <a:cubicBezTo>
                  <a:pt x="1289" y="450"/>
                  <a:pt x="1302" y="459"/>
                  <a:pt x="1314" y="467"/>
                </a:cubicBezTo>
                <a:cubicBezTo>
                  <a:pt x="1333" y="481"/>
                  <a:pt x="1352" y="494"/>
                  <a:pt x="1371" y="508"/>
                </a:cubicBezTo>
                <a:cubicBezTo>
                  <a:pt x="1385" y="519"/>
                  <a:pt x="1397" y="532"/>
                  <a:pt x="1407" y="547"/>
                </a:cubicBezTo>
                <a:cubicBezTo>
                  <a:pt x="1416" y="559"/>
                  <a:pt x="1417" y="572"/>
                  <a:pt x="1412" y="586"/>
                </a:cubicBezTo>
                <a:cubicBezTo>
                  <a:pt x="1406" y="600"/>
                  <a:pt x="1397" y="612"/>
                  <a:pt x="1383" y="619"/>
                </a:cubicBezTo>
                <a:cubicBezTo>
                  <a:pt x="1372" y="624"/>
                  <a:pt x="1360" y="628"/>
                  <a:pt x="1349" y="633"/>
                </a:cubicBezTo>
                <a:cubicBezTo>
                  <a:pt x="1324" y="644"/>
                  <a:pt x="1299" y="654"/>
                  <a:pt x="1274" y="669"/>
                </a:cubicBezTo>
                <a:cubicBezTo>
                  <a:pt x="1278" y="674"/>
                  <a:pt x="1281" y="679"/>
                  <a:pt x="1285" y="682"/>
                </a:cubicBezTo>
                <a:cubicBezTo>
                  <a:pt x="1295" y="693"/>
                  <a:pt x="1307" y="703"/>
                  <a:pt x="1317" y="713"/>
                </a:cubicBezTo>
                <a:cubicBezTo>
                  <a:pt x="1333" y="728"/>
                  <a:pt x="1349" y="743"/>
                  <a:pt x="1364" y="759"/>
                </a:cubicBezTo>
                <a:cubicBezTo>
                  <a:pt x="1373" y="767"/>
                  <a:pt x="1377" y="777"/>
                  <a:pt x="1377" y="788"/>
                </a:cubicBezTo>
                <a:cubicBezTo>
                  <a:pt x="1378" y="801"/>
                  <a:pt x="1374" y="812"/>
                  <a:pt x="1363" y="820"/>
                </a:cubicBezTo>
                <a:cubicBezTo>
                  <a:pt x="1358" y="824"/>
                  <a:pt x="1351" y="828"/>
                  <a:pt x="1345" y="830"/>
                </a:cubicBezTo>
                <a:cubicBezTo>
                  <a:pt x="1332" y="834"/>
                  <a:pt x="1319" y="837"/>
                  <a:pt x="1305" y="837"/>
                </a:cubicBezTo>
                <a:cubicBezTo>
                  <a:pt x="1280" y="838"/>
                  <a:pt x="1256" y="840"/>
                  <a:pt x="1231" y="841"/>
                </a:cubicBezTo>
                <a:cubicBezTo>
                  <a:pt x="1212" y="842"/>
                  <a:pt x="1193" y="837"/>
                  <a:pt x="1175" y="834"/>
                </a:cubicBezTo>
                <a:cubicBezTo>
                  <a:pt x="1165" y="833"/>
                  <a:pt x="1156" y="830"/>
                  <a:pt x="1147" y="828"/>
                </a:cubicBezTo>
                <a:cubicBezTo>
                  <a:pt x="1140" y="827"/>
                  <a:pt x="1134" y="833"/>
                  <a:pt x="1135" y="841"/>
                </a:cubicBezTo>
                <a:cubicBezTo>
                  <a:pt x="1136" y="846"/>
                  <a:pt x="1136" y="852"/>
                  <a:pt x="1137" y="857"/>
                </a:cubicBezTo>
                <a:cubicBezTo>
                  <a:pt x="1138" y="861"/>
                  <a:pt x="1140" y="865"/>
                  <a:pt x="1141" y="869"/>
                </a:cubicBezTo>
                <a:cubicBezTo>
                  <a:pt x="1147" y="887"/>
                  <a:pt x="1153" y="905"/>
                  <a:pt x="1158" y="923"/>
                </a:cubicBezTo>
                <a:cubicBezTo>
                  <a:pt x="1164" y="942"/>
                  <a:pt x="1160" y="959"/>
                  <a:pt x="1144" y="971"/>
                </a:cubicBezTo>
                <a:cubicBezTo>
                  <a:pt x="1139" y="974"/>
                  <a:pt x="1135" y="977"/>
                  <a:pt x="1130" y="980"/>
                </a:cubicBezTo>
                <a:cubicBezTo>
                  <a:pt x="1127" y="981"/>
                  <a:pt x="1122" y="983"/>
                  <a:pt x="1118" y="982"/>
                </a:cubicBezTo>
                <a:cubicBezTo>
                  <a:pt x="1104" y="978"/>
                  <a:pt x="1090" y="974"/>
                  <a:pt x="1077" y="966"/>
                </a:cubicBezTo>
                <a:cubicBezTo>
                  <a:pt x="1028" y="935"/>
                  <a:pt x="977" y="909"/>
                  <a:pt x="930" y="875"/>
                </a:cubicBezTo>
                <a:cubicBezTo>
                  <a:pt x="928" y="874"/>
                  <a:pt x="926" y="872"/>
                  <a:pt x="923" y="871"/>
                </a:cubicBezTo>
                <a:cubicBezTo>
                  <a:pt x="919" y="868"/>
                  <a:pt x="911" y="869"/>
                  <a:pt x="908" y="873"/>
                </a:cubicBezTo>
                <a:cubicBezTo>
                  <a:pt x="901" y="883"/>
                  <a:pt x="894" y="893"/>
                  <a:pt x="887" y="903"/>
                </a:cubicBezTo>
                <a:cubicBezTo>
                  <a:pt x="884" y="908"/>
                  <a:pt x="882" y="913"/>
                  <a:pt x="880" y="918"/>
                </a:cubicBezTo>
                <a:cubicBezTo>
                  <a:pt x="860" y="965"/>
                  <a:pt x="829" y="1005"/>
                  <a:pt x="798" y="1045"/>
                </a:cubicBezTo>
                <a:cubicBezTo>
                  <a:pt x="794" y="1050"/>
                  <a:pt x="789" y="1055"/>
                  <a:pt x="783" y="1059"/>
                </a:cubicBezTo>
                <a:cubicBezTo>
                  <a:pt x="770" y="1068"/>
                  <a:pt x="755" y="1068"/>
                  <a:pt x="741" y="1061"/>
                </a:cubicBezTo>
                <a:cubicBezTo>
                  <a:pt x="732" y="1056"/>
                  <a:pt x="724" y="1050"/>
                  <a:pt x="718" y="1044"/>
                </a:cubicBezTo>
                <a:cubicBezTo>
                  <a:pt x="704" y="1029"/>
                  <a:pt x="689" y="1014"/>
                  <a:pt x="677" y="998"/>
                </a:cubicBezTo>
                <a:cubicBezTo>
                  <a:pt x="653" y="968"/>
                  <a:pt x="630" y="937"/>
                  <a:pt x="607" y="907"/>
                </a:cubicBezTo>
                <a:cubicBezTo>
                  <a:pt x="605" y="904"/>
                  <a:pt x="602" y="900"/>
                  <a:pt x="599" y="898"/>
                </a:cubicBezTo>
                <a:cubicBezTo>
                  <a:pt x="597" y="896"/>
                  <a:pt x="593" y="895"/>
                  <a:pt x="591" y="896"/>
                </a:cubicBezTo>
                <a:cubicBezTo>
                  <a:pt x="583" y="900"/>
                  <a:pt x="573" y="903"/>
                  <a:pt x="565" y="908"/>
                </a:cubicBezTo>
                <a:cubicBezTo>
                  <a:pt x="533" y="926"/>
                  <a:pt x="502" y="945"/>
                  <a:pt x="470" y="963"/>
                </a:cubicBezTo>
                <a:cubicBezTo>
                  <a:pt x="452" y="973"/>
                  <a:pt x="434" y="983"/>
                  <a:pt x="416" y="992"/>
                </a:cubicBezTo>
                <a:cubicBezTo>
                  <a:pt x="407" y="996"/>
                  <a:pt x="398" y="1000"/>
                  <a:pt x="391" y="1007"/>
                </a:cubicBezTo>
                <a:cubicBezTo>
                  <a:pt x="386" y="1013"/>
                  <a:pt x="379" y="1018"/>
                  <a:pt x="370" y="1018"/>
                </a:cubicBezTo>
                <a:cubicBezTo>
                  <a:pt x="358" y="1018"/>
                  <a:pt x="346" y="1015"/>
                  <a:pt x="335" y="1007"/>
                </a:cubicBezTo>
                <a:cubicBezTo>
                  <a:pt x="333" y="1006"/>
                  <a:pt x="331" y="1004"/>
                  <a:pt x="329" y="1002"/>
                </a:cubicBezTo>
                <a:cubicBezTo>
                  <a:pt x="314" y="988"/>
                  <a:pt x="298" y="953"/>
                  <a:pt x="299" y="932"/>
                </a:cubicBezTo>
                <a:cubicBezTo>
                  <a:pt x="299" y="915"/>
                  <a:pt x="301" y="897"/>
                  <a:pt x="303" y="880"/>
                </a:cubicBezTo>
                <a:cubicBezTo>
                  <a:pt x="305" y="858"/>
                  <a:pt x="309" y="836"/>
                  <a:pt x="307" y="814"/>
                </a:cubicBezTo>
                <a:cubicBezTo>
                  <a:pt x="307" y="809"/>
                  <a:pt x="302" y="804"/>
                  <a:pt x="297" y="804"/>
                </a:cubicBezTo>
                <a:cubicBezTo>
                  <a:pt x="283" y="804"/>
                  <a:pt x="269" y="804"/>
                  <a:pt x="256" y="806"/>
                </a:cubicBezTo>
                <a:cubicBezTo>
                  <a:pt x="242" y="809"/>
                  <a:pt x="229" y="810"/>
                  <a:pt x="215" y="811"/>
                </a:cubicBezTo>
                <a:cubicBezTo>
                  <a:pt x="192" y="813"/>
                  <a:pt x="169" y="815"/>
                  <a:pt x="146" y="818"/>
                </a:cubicBezTo>
                <a:cubicBezTo>
                  <a:pt x="115" y="821"/>
                  <a:pt x="84" y="824"/>
                  <a:pt x="52" y="822"/>
                </a:cubicBezTo>
                <a:cubicBezTo>
                  <a:pt x="42" y="821"/>
                  <a:pt x="34" y="818"/>
                  <a:pt x="26" y="812"/>
                </a:cubicBezTo>
                <a:cubicBezTo>
                  <a:pt x="5" y="796"/>
                  <a:pt x="0" y="776"/>
                  <a:pt x="13" y="754"/>
                </a:cubicBezTo>
                <a:cubicBezTo>
                  <a:pt x="33" y="721"/>
                  <a:pt x="53" y="688"/>
                  <a:pt x="75" y="658"/>
                </a:cubicBezTo>
                <a:cubicBezTo>
                  <a:pt x="96" y="629"/>
                  <a:pt x="113" y="598"/>
                  <a:pt x="133" y="570"/>
                </a:cubicBezTo>
                <a:close/>
                <a:moveTo>
                  <a:pt x="1198" y="331"/>
                </a:moveTo>
                <a:lnTo>
                  <a:pt x="1198" y="331"/>
                </a:lnTo>
                <a:cubicBezTo>
                  <a:pt x="1183" y="329"/>
                  <a:pt x="1168" y="335"/>
                  <a:pt x="1154" y="336"/>
                </a:cubicBezTo>
                <a:cubicBezTo>
                  <a:pt x="1099" y="341"/>
                  <a:pt x="1045" y="349"/>
                  <a:pt x="991" y="358"/>
                </a:cubicBezTo>
                <a:cubicBezTo>
                  <a:pt x="975" y="360"/>
                  <a:pt x="959" y="363"/>
                  <a:pt x="943" y="365"/>
                </a:cubicBezTo>
                <a:cubicBezTo>
                  <a:pt x="933" y="367"/>
                  <a:pt x="923" y="365"/>
                  <a:pt x="915" y="359"/>
                </a:cubicBezTo>
                <a:cubicBezTo>
                  <a:pt x="898" y="347"/>
                  <a:pt x="885" y="332"/>
                  <a:pt x="880" y="310"/>
                </a:cubicBezTo>
                <a:cubicBezTo>
                  <a:pt x="877" y="290"/>
                  <a:pt x="873" y="270"/>
                  <a:pt x="873" y="250"/>
                </a:cubicBezTo>
                <a:cubicBezTo>
                  <a:pt x="874" y="232"/>
                  <a:pt x="876" y="214"/>
                  <a:pt x="867" y="197"/>
                </a:cubicBezTo>
                <a:cubicBezTo>
                  <a:pt x="865" y="193"/>
                  <a:pt x="866" y="187"/>
                  <a:pt x="866" y="181"/>
                </a:cubicBezTo>
                <a:cubicBezTo>
                  <a:pt x="866" y="174"/>
                  <a:pt x="867" y="168"/>
                  <a:pt x="867" y="161"/>
                </a:cubicBezTo>
                <a:cubicBezTo>
                  <a:pt x="867" y="157"/>
                  <a:pt x="867" y="152"/>
                  <a:pt x="862" y="151"/>
                </a:cubicBezTo>
                <a:cubicBezTo>
                  <a:pt x="860" y="150"/>
                  <a:pt x="856" y="151"/>
                  <a:pt x="854" y="152"/>
                </a:cubicBezTo>
                <a:cubicBezTo>
                  <a:pt x="838" y="164"/>
                  <a:pt x="821" y="175"/>
                  <a:pt x="805" y="188"/>
                </a:cubicBezTo>
                <a:cubicBezTo>
                  <a:pt x="783" y="207"/>
                  <a:pt x="761" y="225"/>
                  <a:pt x="741" y="245"/>
                </a:cubicBezTo>
                <a:cubicBezTo>
                  <a:pt x="720" y="266"/>
                  <a:pt x="695" y="280"/>
                  <a:pt x="670" y="294"/>
                </a:cubicBezTo>
                <a:cubicBezTo>
                  <a:pt x="658" y="302"/>
                  <a:pt x="644" y="300"/>
                  <a:pt x="632" y="292"/>
                </a:cubicBezTo>
                <a:cubicBezTo>
                  <a:pt x="628" y="290"/>
                  <a:pt x="626" y="286"/>
                  <a:pt x="622" y="284"/>
                </a:cubicBezTo>
                <a:cubicBezTo>
                  <a:pt x="607" y="272"/>
                  <a:pt x="596" y="256"/>
                  <a:pt x="587" y="239"/>
                </a:cubicBezTo>
                <a:cubicBezTo>
                  <a:pt x="570" y="211"/>
                  <a:pt x="553" y="183"/>
                  <a:pt x="530" y="159"/>
                </a:cubicBezTo>
                <a:cubicBezTo>
                  <a:pt x="526" y="155"/>
                  <a:pt x="522" y="153"/>
                  <a:pt x="517" y="149"/>
                </a:cubicBezTo>
                <a:cubicBezTo>
                  <a:pt x="504" y="165"/>
                  <a:pt x="494" y="181"/>
                  <a:pt x="486" y="198"/>
                </a:cubicBezTo>
                <a:cubicBezTo>
                  <a:pt x="475" y="223"/>
                  <a:pt x="464" y="248"/>
                  <a:pt x="452" y="273"/>
                </a:cubicBezTo>
                <a:cubicBezTo>
                  <a:pt x="448" y="282"/>
                  <a:pt x="442" y="292"/>
                  <a:pt x="436" y="301"/>
                </a:cubicBezTo>
                <a:cubicBezTo>
                  <a:pt x="431" y="308"/>
                  <a:pt x="424" y="311"/>
                  <a:pt x="415" y="312"/>
                </a:cubicBezTo>
                <a:cubicBezTo>
                  <a:pt x="408" y="313"/>
                  <a:pt x="401" y="312"/>
                  <a:pt x="395" y="309"/>
                </a:cubicBezTo>
                <a:cubicBezTo>
                  <a:pt x="349" y="285"/>
                  <a:pt x="299" y="270"/>
                  <a:pt x="251" y="251"/>
                </a:cubicBezTo>
                <a:cubicBezTo>
                  <a:pt x="248" y="250"/>
                  <a:pt x="245" y="249"/>
                  <a:pt x="243" y="250"/>
                </a:cubicBezTo>
                <a:cubicBezTo>
                  <a:pt x="241" y="250"/>
                  <a:pt x="237" y="253"/>
                  <a:pt x="238" y="254"/>
                </a:cubicBezTo>
                <a:cubicBezTo>
                  <a:pt x="239" y="265"/>
                  <a:pt x="241" y="276"/>
                  <a:pt x="244" y="286"/>
                </a:cubicBezTo>
                <a:cubicBezTo>
                  <a:pt x="249" y="304"/>
                  <a:pt x="250" y="321"/>
                  <a:pt x="250" y="339"/>
                </a:cubicBezTo>
                <a:cubicBezTo>
                  <a:pt x="250" y="350"/>
                  <a:pt x="250" y="361"/>
                  <a:pt x="250" y="371"/>
                </a:cubicBezTo>
                <a:cubicBezTo>
                  <a:pt x="232" y="395"/>
                  <a:pt x="208" y="407"/>
                  <a:pt x="182" y="416"/>
                </a:cubicBezTo>
                <a:cubicBezTo>
                  <a:pt x="165" y="423"/>
                  <a:pt x="149" y="429"/>
                  <a:pt x="132" y="435"/>
                </a:cubicBezTo>
                <a:cubicBezTo>
                  <a:pt x="127" y="437"/>
                  <a:pt x="126" y="444"/>
                  <a:pt x="130" y="449"/>
                </a:cubicBezTo>
                <a:cubicBezTo>
                  <a:pt x="142" y="464"/>
                  <a:pt x="156" y="477"/>
                  <a:pt x="171" y="489"/>
                </a:cubicBezTo>
                <a:cubicBezTo>
                  <a:pt x="180" y="496"/>
                  <a:pt x="190" y="504"/>
                  <a:pt x="200" y="512"/>
                </a:cubicBezTo>
                <a:cubicBezTo>
                  <a:pt x="209" y="520"/>
                  <a:pt x="216" y="530"/>
                  <a:pt x="218" y="543"/>
                </a:cubicBezTo>
                <a:cubicBezTo>
                  <a:pt x="222" y="562"/>
                  <a:pt x="225" y="581"/>
                  <a:pt x="211" y="598"/>
                </a:cubicBezTo>
                <a:cubicBezTo>
                  <a:pt x="205" y="619"/>
                  <a:pt x="193" y="637"/>
                  <a:pt x="181" y="656"/>
                </a:cubicBezTo>
                <a:cubicBezTo>
                  <a:pt x="169" y="674"/>
                  <a:pt x="156" y="691"/>
                  <a:pt x="144" y="709"/>
                </a:cubicBezTo>
                <a:cubicBezTo>
                  <a:pt x="142" y="711"/>
                  <a:pt x="142" y="714"/>
                  <a:pt x="142" y="717"/>
                </a:cubicBezTo>
                <a:cubicBezTo>
                  <a:pt x="141" y="720"/>
                  <a:pt x="146" y="723"/>
                  <a:pt x="151" y="723"/>
                </a:cubicBezTo>
                <a:cubicBezTo>
                  <a:pt x="170" y="722"/>
                  <a:pt x="189" y="722"/>
                  <a:pt x="208" y="720"/>
                </a:cubicBezTo>
                <a:cubicBezTo>
                  <a:pt x="242" y="717"/>
                  <a:pt x="276" y="713"/>
                  <a:pt x="310" y="710"/>
                </a:cubicBezTo>
                <a:cubicBezTo>
                  <a:pt x="325" y="708"/>
                  <a:pt x="339" y="710"/>
                  <a:pt x="354" y="713"/>
                </a:cubicBezTo>
                <a:cubicBezTo>
                  <a:pt x="376" y="717"/>
                  <a:pt x="389" y="730"/>
                  <a:pt x="396" y="748"/>
                </a:cubicBezTo>
                <a:cubicBezTo>
                  <a:pt x="408" y="779"/>
                  <a:pt x="416" y="810"/>
                  <a:pt x="411" y="844"/>
                </a:cubicBezTo>
                <a:cubicBezTo>
                  <a:pt x="410" y="855"/>
                  <a:pt x="409" y="866"/>
                  <a:pt x="408" y="877"/>
                </a:cubicBezTo>
                <a:cubicBezTo>
                  <a:pt x="408" y="880"/>
                  <a:pt x="414" y="884"/>
                  <a:pt x="417" y="883"/>
                </a:cubicBezTo>
                <a:cubicBezTo>
                  <a:pt x="429" y="878"/>
                  <a:pt x="442" y="873"/>
                  <a:pt x="454" y="866"/>
                </a:cubicBezTo>
                <a:cubicBezTo>
                  <a:pt x="493" y="846"/>
                  <a:pt x="531" y="826"/>
                  <a:pt x="570" y="805"/>
                </a:cubicBezTo>
                <a:cubicBezTo>
                  <a:pt x="579" y="801"/>
                  <a:pt x="587" y="796"/>
                  <a:pt x="596" y="794"/>
                </a:cubicBezTo>
                <a:cubicBezTo>
                  <a:pt x="618" y="789"/>
                  <a:pt x="637" y="793"/>
                  <a:pt x="652" y="811"/>
                </a:cubicBezTo>
                <a:cubicBezTo>
                  <a:pt x="663" y="824"/>
                  <a:pt x="673" y="839"/>
                  <a:pt x="683" y="854"/>
                </a:cubicBezTo>
                <a:cubicBezTo>
                  <a:pt x="697" y="874"/>
                  <a:pt x="711" y="894"/>
                  <a:pt x="726" y="914"/>
                </a:cubicBezTo>
                <a:cubicBezTo>
                  <a:pt x="731" y="921"/>
                  <a:pt x="738" y="928"/>
                  <a:pt x="745" y="935"/>
                </a:cubicBezTo>
                <a:cubicBezTo>
                  <a:pt x="747" y="937"/>
                  <a:pt x="751" y="937"/>
                  <a:pt x="753" y="936"/>
                </a:cubicBezTo>
                <a:cubicBezTo>
                  <a:pt x="762" y="931"/>
                  <a:pt x="771" y="925"/>
                  <a:pt x="776" y="915"/>
                </a:cubicBezTo>
                <a:cubicBezTo>
                  <a:pt x="780" y="906"/>
                  <a:pt x="785" y="898"/>
                  <a:pt x="789" y="889"/>
                </a:cubicBezTo>
                <a:cubicBezTo>
                  <a:pt x="807" y="847"/>
                  <a:pt x="833" y="811"/>
                  <a:pt x="863" y="777"/>
                </a:cubicBezTo>
                <a:cubicBezTo>
                  <a:pt x="868" y="771"/>
                  <a:pt x="875" y="765"/>
                  <a:pt x="881" y="760"/>
                </a:cubicBezTo>
                <a:cubicBezTo>
                  <a:pt x="884" y="758"/>
                  <a:pt x="888" y="756"/>
                  <a:pt x="892" y="755"/>
                </a:cubicBezTo>
                <a:cubicBezTo>
                  <a:pt x="906" y="753"/>
                  <a:pt x="919" y="754"/>
                  <a:pt x="931" y="762"/>
                </a:cubicBezTo>
                <a:cubicBezTo>
                  <a:pt x="938" y="767"/>
                  <a:pt x="944" y="772"/>
                  <a:pt x="951" y="777"/>
                </a:cubicBezTo>
                <a:cubicBezTo>
                  <a:pt x="976" y="798"/>
                  <a:pt x="1003" y="817"/>
                  <a:pt x="1031" y="833"/>
                </a:cubicBezTo>
                <a:cubicBezTo>
                  <a:pt x="1037" y="837"/>
                  <a:pt x="1043" y="840"/>
                  <a:pt x="1052" y="837"/>
                </a:cubicBezTo>
                <a:cubicBezTo>
                  <a:pt x="1053" y="825"/>
                  <a:pt x="1053" y="813"/>
                  <a:pt x="1051" y="801"/>
                </a:cubicBezTo>
                <a:cubicBezTo>
                  <a:pt x="1048" y="785"/>
                  <a:pt x="1053" y="771"/>
                  <a:pt x="1056" y="756"/>
                </a:cubicBezTo>
                <a:cubicBezTo>
                  <a:pt x="1060" y="742"/>
                  <a:pt x="1076" y="731"/>
                  <a:pt x="1090" y="732"/>
                </a:cubicBezTo>
                <a:cubicBezTo>
                  <a:pt x="1097" y="732"/>
                  <a:pt x="1104" y="733"/>
                  <a:pt x="1111" y="734"/>
                </a:cubicBezTo>
                <a:cubicBezTo>
                  <a:pt x="1139" y="739"/>
                  <a:pt x="1167" y="743"/>
                  <a:pt x="1195" y="751"/>
                </a:cubicBezTo>
                <a:cubicBezTo>
                  <a:pt x="1201" y="753"/>
                  <a:pt x="1208" y="752"/>
                  <a:pt x="1215" y="752"/>
                </a:cubicBezTo>
                <a:cubicBezTo>
                  <a:pt x="1216" y="752"/>
                  <a:pt x="1217" y="751"/>
                  <a:pt x="1217" y="750"/>
                </a:cubicBezTo>
                <a:cubicBezTo>
                  <a:pt x="1217" y="748"/>
                  <a:pt x="1218" y="746"/>
                  <a:pt x="1217" y="746"/>
                </a:cubicBezTo>
                <a:cubicBezTo>
                  <a:pt x="1198" y="724"/>
                  <a:pt x="1181" y="701"/>
                  <a:pt x="1165" y="677"/>
                </a:cubicBezTo>
                <a:cubicBezTo>
                  <a:pt x="1148" y="650"/>
                  <a:pt x="1154" y="621"/>
                  <a:pt x="1186" y="606"/>
                </a:cubicBezTo>
                <a:cubicBezTo>
                  <a:pt x="1210" y="596"/>
                  <a:pt x="1233" y="584"/>
                  <a:pt x="1256" y="573"/>
                </a:cubicBezTo>
                <a:cubicBezTo>
                  <a:pt x="1263" y="570"/>
                  <a:pt x="1269" y="567"/>
                  <a:pt x="1274" y="564"/>
                </a:cubicBezTo>
                <a:cubicBezTo>
                  <a:pt x="1277" y="562"/>
                  <a:pt x="1278" y="557"/>
                  <a:pt x="1281" y="553"/>
                </a:cubicBezTo>
                <a:cubicBezTo>
                  <a:pt x="1255" y="535"/>
                  <a:pt x="1231" y="518"/>
                  <a:pt x="1206" y="501"/>
                </a:cubicBezTo>
                <a:cubicBezTo>
                  <a:pt x="1196" y="493"/>
                  <a:pt x="1187" y="486"/>
                  <a:pt x="1177" y="478"/>
                </a:cubicBezTo>
                <a:cubicBezTo>
                  <a:pt x="1174" y="475"/>
                  <a:pt x="1171" y="472"/>
                  <a:pt x="1170" y="468"/>
                </a:cubicBezTo>
                <a:cubicBezTo>
                  <a:pt x="1166" y="453"/>
                  <a:pt x="1163" y="439"/>
                  <a:pt x="1170" y="424"/>
                </a:cubicBezTo>
                <a:cubicBezTo>
                  <a:pt x="1176" y="410"/>
                  <a:pt x="1183" y="397"/>
                  <a:pt x="1190" y="383"/>
                </a:cubicBezTo>
                <a:cubicBezTo>
                  <a:pt x="1192" y="377"/>
                  <a:pt x="1196" y="371"/>
                  <a:pt x="1197" y="364"/>
                </a:cubicBezTo>
                <a:cubicBezTo>
                  <a:pt x="1198" y="354"/>
                  <a:pt x="1198" y="343"/>
                  <a:pt x="1198" y="33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4" name="Freeform 198"/>
          <p:cNvSpPr>
            <a:spLocks noEditPoints="1"/>
          </p:cNvSpPr>
          <p:nvPr userDrawn="1"/>
        </p:nvSpPr>
        <p:spPr bwMode="auto">
          <a:xfrm>
            <a:off x="3877146" y="5111223"/>
            <a:ext cx="1374731" cy="611139"/>
          </a:xfrm>
          <a:custGeom>
            <a:avLst/>
            <a:gdLst>
              <a:gd name="T0" fmla="*/ 207 w 2692"/>
              <a:gd name="T1" fmla="*/ 266 h 1197"/>
              <a:gd name="T2" fmla="*/ 383 w 2692"/>
              <a:gd name="T3" fmla="*/ 281 h 1197"/>
              <a:gd name="T4" fmla="*/ 447 w 2692"/>
              <a:gd name="T5" fmla="*/ 137 h 1197"/>
              <a:gd name="T6" fmla="*/ 633 w 2692"/>
              <a:gd name="T7" fmla="*/ 205 h 1197"/>
              <a:gd name="T8" fmla="*/ 809 w 2692"/>
              <a:gd name="T9" fmla="*/ 76 h 1197"/>
              <a:gd name="T10" fmla="*/ 977 w 2692"/>
              <a:gd name="T11" fmla="*/ 97 h 1197"/>
              <a:gd name="T12" fmla="*/ 1224 w 2692"/>
              <a:gd name="T13" fmla="*/ 149 h 1197"/>
              <a:gd name="T14" fmla="*/ 1521 w 2692"/>
              <a:gd name="T15" fmla="*/ 134 h 1197"/>
              <a:gd name="T16" fmla="*/ 1794 w 2692"/>
              <a:gd name="T17" fmla="*/ 6 h 1197"/>
              <a:gd name="T18" fmla="*/ 1890 w 2692"/>
              <a:gd name="T19" fmla="*/ 111 h 1197"/>
              <a:gd name="T20" fmla="*/ 2318 w 2692"/>
              <a:gd name="T21" fmla="*/ 36 h 1197"/>
              <a:gd name="T22" fmla="*/ 2265 w 2692"/>
              <a:gd name="T23" fmla="*/ 188 h 1197"/>
              <a:gd name="T24" fmla="*/ 2555 w 2692"/>
              <a:gd name="T25" fmla="*/ 257 h 1197"/>
              <a:gd name="T26" fmla="*/ 2587 w 2692"/>
              <a:gd name="T27" fmla="*/ 439 h 1197"/>
              <a:gd name="T28" fmla="*/ 2654 w 2692"/>
              <a:gd name="T29" fmla="*/ 586 h 1197"/>
              <a:gd name="T30" fmla="*/ 2518 w 2692"/>
              <a:gd name="T31" fmla="*/ 723 h 1197"/>
              <a:gd name="T32" fmla="*/ 2391 w 2692"/>
              <a:gd name="T33" fmla="*/ 786 h 1197"/>
              <a:gd name="T34" fmla="*/ 2338 w 2692"/>
              <a:gd name="T35" fmla="*/ 892 h 1197"/>
              <a:gd name="T36" fmla="*/ 2292 w 2692"/>
              <a:gd name="T37" fmla="*/ 914 h 1197"/>
              <a:gd name="T38" fmla="*/ 2147 w 2692"/>
              <a:gd name="T39" fmla="*/ 950 h 1197"/>
              <a:gd name="T40" fmla="*/ 2033 w 2692"/>
              <a:gd name="T41" fmla="*/ 1021 h 1197"/>
              <a:gd name="T42" fmla="*/ 1774 w 2692"/>
              <a:gd name="T43" fmla="*/ 982 h 1197"/>
              <a:gd name="T44" fmla="*/ 1712 w 2692"/>
              <a:gd name="T45" fmla="*/ 1103 h 1197"/>
              <a:gd name="T46" fmla="*/ 1454 w 2692"/>
              <a:gd name="T47" fmla="*/ 1040 h 1197"/>
              <a:gd name="T48" fmla="*/ 1254 w 2692"/>
              <a:gd name="T49" fmla="*/ 1117 h 1197"/>
              <a:gd name="T50" fmla="*/ 1003 w 2692"/>
              <a:gd name="T51" fmla="*/ 1190 h 1197"/>
              <a:gd name="T52" fmla="*/ 621 w 2692"/>
              <a:gd name="T53" fmla="*/ 1132 h 1197"/>
              <a:gd name="T54" fmla="*/ 463 w 2692"/>
              <a:gd name="T55" fmla="*/ 1013 h 1197"/>
              <a:gd name="T56" fmla="*/ 172 w 2692"/>
              <a:gd name="T57" fmla="*/ 1060 h 1197"/>
              <a:gd name="T58" fmla="*/ 19 w 2692"/>
              <a:gd name="T59" fmla="*/ 860 h 1197"/>
              <a:gd name="T60" fmla="*/ 131 w 2692"/>
              <a:gd name="T61" fmla="*/ 625 h 1197"/>
              <a:gd name="T62" fmla="*/ 30 w 2692"/>
              <a:gd name="T63" fmla="*/ 504 h 1197"/>
              <a:gd name="T64" fmla="*/ 225 w 2692"/>
              <a:gd name="T65" fmla="*/ 410 h 1197"/>
              <a:gd name="T66" fmla="*/ 1147 w 2692"/>
              <a:gd name="T67" fmla="*/ 952 h 1197"/>
              <a:gd name="T68" fmla="*/ 1339 w 2692"/>
              <a:gd name="T69" fmla="*/ 1036 h 1197"/>
              <a:gd name="T70" fmla="*/ 1678 w 2692"/>
              <a:gd name="T71" fmla="*/ 997 h 1197"/>
              <a:gd name="T72" fmla="*/ 1747 w 2692"/>
              <a:gd name="T73" fmla="*/ 885 h 1197"/>
              <a:gd name="T74" fmla="*/ 1972 w 2692"/>
              <a:gd name="T75" fmla="*/ 929 h 1197"/>
              <a:gd name="T76" fmla="*/ 2163 w 2692"/>
              <a:gd name="T77" fmla="*/ 862 h 1197"/>
              <a:gd name="T78" fmla="*/ 2189 w 2692"/>
              <a:gd name="T79" fmla="*/ 758 h 1197"/>
              <a:gd name="T80" fmla="*/ 2356 w 2692"/>
              <a:gd name="T81" fmla="*/ 683 h 1197"/>
              <a:gd name="T82" fmla="*/ 2416 w 2692"/>
              <a:gd name="T83" fmla="*/ 599 h 1197"/>
              <a:gd name="T84" fmla="*/ 2536 w 2692"/>
              <a:gd name="T85" fmla="*/ 523 h 1197"/>
              <a:gd name="T86" fmla="*/ 2384 w 2692"/>
              <a:gd name="T87" fmla="*/ 351 h 1197"/>
              <a:gd name="T88" fmla="*/ 2144 w 2692"/>
              <a:gd name="T89" fmla="*/ 243 h 1197"/>
              <a:gd name="T90" fmla="*/ 1975 w 2692"/>
              <a:gd name="T91" fmla="*/ 182 h 1197"/>
              <a:gd name="T92" fmla="*/ 1733 w 2692"/>
              <a:gd name="T93" fmla="*/ 145 h 1197"/>
              <a:gd name="T94" fmla="*/ 1636 w 2692"/>
              <a:gd name="T95" fmla="*/ 180 h 1197"/>
              <a:gd name="T96" fmla="*/ 1425 w 2692"/>
              <a:gd name="T97" fmla="*/ 171 h 1197"/>
              <a:gd name="T98" fmla="*/ 1094 w 2692"/>
              <a:gd name="T99" fmla="*/ 155 h 1197"/>
              <a:gd name="T100" fmla="*/ 918 w 2692"/>
              <a:gd name="T101" fmla="*/ 241 h 1197"/>
              <a:gd name="T102" fmla="*/ 795 w 2692"/>
              <a:gd name="T103" fmla="*/ 192 h 1197"/>
              <a:gd name="T104" fmla="*/ 517 w 2692"/>
              <a:gd name="T105" fmla="*/ 268 h 1197"/>
              <a:gd name="T106" fmla="*/ 421 w 2692"/>
              <a:gd name="T107" fmla="*/ 386 h 1197"/>
              <a:gd name="T108" fmla="*/ 299 w 2692"/>
              <a:gd name="T109" fmla="*/ 400 h 1197"/>
              <a:gd name="T110" fmla="*/ 157 w 2692"/>
              <a:gd name="T111" fmla="*/ 504 h 1197"/>
              <a:gd name="T112" fmla="*/ 232 w 2692"/>
              <a:gd name="T113" fmla="*/ 599 h 1197"/>
              <a:gd name="T114" fmla="*/ 124 w 2692"/>
              <a:gd name="T115" fmla="*/ 808 h 1197"/>
              <a:gd name="T116" fmla="*/ 258 w 2692"/>
              <a:gd name="T117" fmla="*/ 946 h 1197"/>
              <a:gd name="T118" fmla="*/ 540 w 2692"/>
              <a:gd name="T119" fmla="*/ 939 h 1197"/>
              <a:gd name="T120" fmla="*/ 719 w 2692"/>
              <a:gd name="T121" fmla="*/ 985 h 1197"/>
              <a:gd name="T122" fmla="*/ 994 w 2692"/>
              <a:gd name="T123" fmla="*/ 1072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2" h="1197">
                <a:moveTo>
                  <a:pt x="225" y="410"/>
                </a:moveTo>
                <a:lnTo>
                  <a:pt x="225" y="410"/>
                </a:lnTo>
                <a:cubicBezTo>
                  <a:pt x="220" y="396"/>
                  <a:pt x="215" y="384"/>
                  <a:pt x="210" y="371"/>
                </a:cubicBezTo>
                <a:cubicBezTo>
                  <a:pt x="199" y="345"/>
                  <a:pt x="195" y="318"/>
                  <a:pt x="192" y="291"/>
                </a:cubicBezTo>
                <a:cubicBezTo>
                  <a:pt x="191" y="279"/>
                  <a:pt x="194" y="269"/>
                  <a:pt x="207" y="266"/>
                </a:cubicBezTo>
                <a:cubicBezTo>
                  <a:pt x="213" y="264"/>
                  <a:pt x="216" y="260"/>
                  <a:pt x="217" y="254"/>
                </a:cubicBezTo>
                <a:cubicBezTo>
                  <a:pt x="220" y="245"/>
                  <a:pt x="228" y="242"/>
                  <a:pt x="236" y="243"/>
                </a:cubicBezTo>
                <a:cubicBezTo>
                  <a:pt x="263" y="244"/>
                  <a:pt x="288" y="251"/>
                  <a:pt x="312" y="259"/>
                </a:cubicBezTo>
                <a:cubicBezTo>
                  <a:pt x="333" y="266"/>
                  <a:pt x="354" y="272"/>
                  <a:pt x="375" y="279"/>
                </a:cubicBezTo>
                <a:cubicBezTo>
                  <a:pt x="377" y="280"/>
                  <a:pt x="380" y="280"/>
                  <a:pt x="383" y="281"/>
                </a:cubicBezTo>
                <a:cubicBezTo>
                  <a:pt x="387" y="282"/>
                  <a:pt x="395" y="277"/>
                  <a:pt x="396" y="273"/>
                </a:cubicBezTo>
                <a:cubicBezTo>
                  <a:pt x="401" y="249"/>
                  <a:pt x="409" y="225"/>
                  <a:pt x="411" y="201"/>
                </a:cubicBezTo>
                <a:cubicBezTo>
                  <a:pt x="411" y="193"/>
                  <a:pt x="414" y="185"/>
                  <a:pt x="415" y="177"/>
                </a:cubicBezTo>
                <a:cubicBezTo>
                  <a:pt x="417" y="160"/>
                  <a:pt x="427" y="150"/>
                  <a:pt x="439" y="141"/>
                </a:cubicBezTo>
                <a:cubicBezTo>
                  <a:pt x="442" y="139"/>
                  <a:pt x="444" y="138"/>
                  <a:pt x="447" y="137"/>
                </a:cubicBezTo>
                <a:cubicBezTo>
                  <a:pt x="462" y="136"/>
                  <a:pt x="477" y="135"/>
                  <a:pt x="490" y="145"/>
                </a:cubicBezTo>
                <a:cubicBezTo>
                  <a:pt x="497" y="149"/>
                  <a:pt x="504" y="153"/>
                  <a:pt x="511" y="158"/>
                </a:cubicBezTo>
                <a:cubicBezTo>
                  <a:pt x="536" y="178"/>
                  <a:pt x="565" y="189"/>
                  <a:pt x="594" y="201"/>
                </a:cubicBezTo>
                <a:cubicBezTo>
                  <a:pt x="602" y="204"/>
                  <a:pt x="610" y="207"/>
                  <a:pt x="618" y="208"/>
                </a:cubicBezTo>
                <a:cubicBezTo>
                  <a:pt x="623" y="208"/>
                  <a:pt x="629" y="207"/>
                  <a:pt x="633" y="205"/>
                </a:cubicBezTo>
                <a:cubicBezTo>
                  <a:pt x="638" y="202"/>
                  <a:pt x="642" y="198"/>
                  <a:pt x="646" y="194"/>
                </a:cubicBezTo>
                <a:cubicBezTo>
                  <a:pt x="653" y="188"/>
                  <a:pt x="660" y="181"/>
                  <a:pt x="668" y="176"/>
                </a:cubicBezTo>
                <a:cubicBezTo>
                  <a:pt x="705" y="151"/>
                  <a:pt x="739" y="120"/>
                  <a:pt x="772" y="91"/>
                </a:cubicBezTo>
                <a:cubicBezTo>
                  <a:pt x="776" y="88"/>
                  <a:pt x="779" y="86"/>
                  <a:pt x="782" y="83"/>
                </a:cubicBezTo>
                <a:cubicBezTo>
                  <a:pt x="790" y="78"/>
                  <a:pt x="799" y="75"/>
                  <a:pt x="809" y="76"/>
                </a:cubicBezTo>
                <a:cubicBezTo>
                  <a:pt x="817" y="77"/>
                  <a:pt x="825" y="78"/>
                  <a:pt x="833" y="79"/>
                </a:cubicBezTo>
                <a:cubicBezTo>
                  <a:pt x="846" y="89"/>
                  <a:pt x="852" y="103"/>
                  <a:pt x="861" y="115"/>
                </a:cubicBezTo>
                <a:cubicBezTo>
                  <a:pt x="870" y="125"/>
                  <a:pt x="878" y="135"/>
                  <a:pt x="887" y="146"/>
                </a:cubicBezTo>
                <a:cubicBezTo>
                  <a:pt x="901" y="143"/>
                  <a:pt x="913" y="136"/>
                  <a:pt x="924" y="128"/>
                </a:cubicBezTo>
                <a:cubicBezTo>
                  <a:pt x="941" y="116"/>
                  <a:pt x="959" y="107"/>
                  <a:pt x="977" y="97"/>
                </a:cubicBezTo>
                <a:cubicBezTo>
                  <a:pt x="1010" y="80"/>
                  <a:pt x="1042" y="62"/>
                  <a:pt x="1075" y="45"/>
                </a:cubicBezTo>
                <a:cubicBezTo>
                  <a:pt x="1082" y="41"/>
                  <a:pt x="1089" y="36"/>
                  <a:pt x="1097" y="33"/>
                </a:cubicBezTo>
                <a:cubicBezTo>
                  <a:pt x="1121" y="23"/>
                  <a:pt x="1149" y="34"/>
                  <a:pt x="1159" y="57"/>
                </a:cubicBezTo>
                <a:cubicBezTo>
                  <a:pt x="1162" y="65"/>
                  <a:pt x="1164" y="73"/>
                  <a:pt x="1168" y="80"/>
                </a:cubicBezTo>
                <a:cubicBezTo>
                  <a:pt x="1180" y="108"/>
                  <a:pt x="1199" y="131"/>
                  <a:pt x="1224" y="149"/>
                </a:cubicBezTo>
                <a:cubicBezTo>
                  <a:pt x="1238" y="145"/>
                  <a:pt x="1250" y="138"/>
                  <a:pt x="1262" y="131"/>
                </a:cubicBezTo>
                <a:cubicBezTo>
                  <a:pt x="1314" y="102"/>
                  <a:pt x="1370" y="79"/>
                  <a:pt x="1426" y="57"/>
                </a:cubicBezTo>
                <a:cubicBezTo>
                  <a:pt x="1431" y="55"/>
                  <a:pt x="1436" y="54"/>
                  <a:pt x="1441" y="53"/>
                </a:cubicBezTo>
                <a:cubicBezTo>
                  <a:pt x="1464" y="50"/>
                  <a:pt x="1484" y="62"/>
                  <a:pt x="1492" y="85"/>
                </a:cubicBezTo>
                <a:cubicBezTo>
                  <a:pt x="1499" y="103"/>
                  <a:pt x="1508" y="120"/>
                  <a:pt x="1521" y="134"/>
                </a:cubicBezTo>
                <a:cubicBezTo>
                  <a:pt x="1523" y="136"/>
                  <a:pt x="1528" y="137"/>
                  <a:pt x="1532" y="137"/>
                </a:cubicBezTo>
                <a:cubicBezTo>
                  <a:pt x="1534" y="137"/>
                  <a:pt x="1537" y="135"/>
                  <a:pt x="1539" y="133"/>
                </a:cubicBezTo>
                <a:cubicBezTo>
                  <a:pt x="1599" y="97"/>
                  <a:pt x="1658" y="60"/>
                  <a:pt x="1717" y="23"/>
                </a:cubicBezTo>
                <a:cubicBezTo>
                  <a:pt x="1725" y="18"/>
                  <a:pt x="1734" y="14"/>
                  <a:pt x="1742" y="10"/>
                </a:cubicBezTo>
                <a:cubicBezTo>
                  <a:pt x="1759" y="0"/>
                  <a:pt x="1776" y="0"/>
                  <a:pt x="1794" y="6"/>
                </a:cubicBezTo>
                <a:cubicBezTo>
                  <a:pt x="1808" y="11"/>
                  <a:pt x="1817" y="21"/>
                  <a:pt x="1818" y="36"/>
                </a:cubicBezTo>
                <a:cubicBezTo>
                  <a:pt x="1819" y="44"/>
                  <a:pt x="1818" y="52"/>
                  <a:pt x="1818" y="60"/>
                </a:cubicBezTo>
                <a:cubicBezTo>
                  <a:pt x="1817" y="80"/>
                  <a:pt x="1817" y="99"/>
                  <a:pt x="1824" y="117"/>
                </a:cubicBezTo>
                <a:cubicBezTo>
                  <a:pt x="1827" y="125"/>
                  <a:pt x="1831" y="128"/>
                  <a:pt x="1839" y="126"/>
                </a:cubicBezTo>
                <a:cubicBezTo>
                  <a:pt x="1856" y="121"/>
                  <a:pt x="1873" y="116"/>
                  <a:pt x="1890" y="111"/>
                </a:cubicBezTo>
                <a:cubicBezTo>
                  <a:pt x="1926" y="100"/>
                  <a:pt x="1961" y="88"/>
                  <a:pt x="1996" y="80"/>
                </a:cubicBezTo>
                <a:cubicBezTo>
                  <a:pt x="2037" y="70"/>
                  <a:pt x="2079" y="61"/>
                  <a:pt x="2121" y="55"/>
                </a:cubicBezTo>
                <a:cubicBezTo>
                  <a:pt x="2168" y="49"/>
                  <a:pt x="2215" y="39"/>
                  <a:pt x="2262" y="32"/>
                </a:cubicBezTo>
                <a:cubicBezTo>
                  <a:pt x="2272" y="30"/>
                  <a:pt x="2281" y="30"/>
                  <a:pt x="2291" y="29"/>
                </a:cubicBezTo>
                <a:cubicBezTo>
                  <a:pt x="2301" y="28"/>
                  <a:pt x="2310" y="31"/>
                  <a:pt x="2318" y="36"/>
                </a:cubicBezTo>
                <a:cubicBezTo>
                  <a:pt x="2322" y="37"/>
                  <a:pt x="2325" y="40"/>
                  <a:pt x="2328" y="43"/>
                </a:cubicBezTo>
                <a:cubicBezTo>
                  <a:pt x="2339" y="60"/>
                  <a:pt x="2341" y="79"/>
                  <a:pt x="2331" y="97"/>
                </a:cubicBezTo>
                <a:cubicBezTo>
                  <a:pt x="2328" y="103"/>
                  <a:pt x="2324" y="109"/>
                  <a:pt x="2319" y="114"/>
                </a:cubicBezTo>
                <a:cubicBezTo>
                  <a:pt x="2310" y="125"/>
                  <a:pt x="2298" y="135"/>
                  <a:pt x="2290" y="148"/>
                </a:cubicBezTo>
                <a:cubicBezTo>
                  <a:pt x="2281" y="161"/>
                  <a:pt x="2266" y="170"/>
                  <a:pt x="2265" y="188"/>
                </a:cubicBezTo>
                <a:cubicBezTo>
                  <a:pt x="2278" y="196"/>
                  <a:pt x="2294" y="195"/>
                  <a:pt x="2308" y="198"/>
                </a:cubicBezTo>
                <a:cubicBezTo>
                  <a:pt x="2319" y="200"/>
                  <a:pt x="2330" y="200"/>
                  <a:pt x="2341" y="200"/>
                </a:cubicBezTo>
                <a:cubicBezTo>
                  <a:pt x="2379" y="201"/>
                  <a:pt x="2417" y="205"/>
                  <a:pt x="2455" y="209"/>
                </a:cubicBezTo>
                <a:cubicBezTo>
                  <a:pt x="2480" y="211"/>
                  <a:pt x="2504" y="215"/>
                  <a:pt x="2527" y="224"/>
                </a:cubicBezTo>
                <a:cubicBezTo>
                  <a:pt x="2543" y="229"/>
                  <a:pt x="2551" y="241"/>
                  <a:pt x="2555" y="257"/>
                </a:cubicBezTo>
                <a:cubicBezTo>
                  <a:pt x="2558" y="272"/>
                  <a:pt x="2556" y="287"/>
                  <a:pt x="2548" y="300"/>
                </a:cubicBezTo>
                <a:cubicBezTo>
                  <a:pt x="2534" y="322"/>
                  <a:pt x="2521" y="345"/>
                  <a:pt x="2504" y="364"/>
                </a:cubicBezTo>
                <a:cubicBezTo>
                  <a:pt x="2496" y="373"/>
                  <a:pt x="2487" y="382"/>
                  <a:pt x="2483" y="394"/>
                </a:cubicBezTo>
                <a:cubicBezTo>
                  <a:pt x="2486" y="399"/>
                  <a:pt x="2490" y="403"/>
                  <a:pt x="2495" y="404"/>
                </a:cubicBezTo>
                <a:cubicBezTo>
                  <a:pt x="2526" y="416"/>
                  <a:pt x="2557" y="427"/>
                  <a:pt x="2587" y="439"/>
                </a:cubicBezTo>
                <a:cubicBezTo>
                  <a:pt x="2609" y="447"/>
                  <a:pt x="2631" y="456"/>
                  <a:pt x="2650" y="469"/>
                </a:cubicBezTo>
                <a:cubicBezTo>
                  <a:pt x="2659" y="476"/>
                  <a:pt x="2667" y="483"/>
                  <a:pt x="2675" y="490"/>
                </a:cubicBezTo>
                <a:cubicBezTo>
                  <a:pt x="2687" y="501"/>
                  <a:pt x="2690" y="516"/>
                  <a:pt x="2691" y="531"/>
                </a:cubicBezTo>
                <a:cubicBezTo>
                  <a:pt x="2692" y="534"/>
                  <a:pt x="2691" y="536"/>
                  <a:pt x="2691" y="539"/>
                </a:cubicBezTo>
                <a:cubicBezTo>
                  <a:pt x="2685" y="559"/>
                  <a:pt x="2675" y="576"/>
                  <a:pt x="2654" y="586"/>
                </a:cubicBezTo>
                <a:cubicBezTo>
                  <a:pt x="2615" y="605"/>
                  <a:pt x="2576" y="625"/>
                  <a:pt x="2535" y="639"/>
                </a:cubicBezTo>
                <a:cubicBezTo>
                  <a:pt x="2526" y="642"/>
                  <a:pt x="2517" y="647"/>
                  <a:pt x="2509" y="651"/>
                </a:cubicBezTo>
                <a:cubicBezTo>
                  <a:pt x="2503" y="653"/>
                  <a:pt x="2500" y="659"/>
                  <a:pt x="2502" y="664"/>
                </a:cubicBezTo>
                <a:cubicBezTo>
                  <a:pt x="2504" y="673"/>
                  <a:pt x="2507" y="682"/>
                  <a:pt x="2509" y="691"/>
                </a:cubicBezTo>
                <a:cubicBezTo>
                  <a:pt x="2512" y="702"/>
                  <a:pt x="2515" y="712"/>
                  <a:pt x="2518" y="723"/>
                </a:cubicBezTo>
                <a:cubicBezTo>
                  <a:pt x="2520" y="731"/>
                  <a:pt x="2522" y="739"/>
                  <a:pt x="2523" y="747"/>
                </a:cubicBezTo>
                <a:cubicBezTo>
                  <a:pt x="2527" y="766"/>
                  <a:pt x="2522" y="782"/>
                  <a:pt x="2510" y="797"/>
                </a:cubicBezTo>
                <a:cubicBezTo>
                  <a:pt x="2505" y="802"/>
                  <a:pt x="2500" y="806"/>
                  <a:pt x="2493" y="807"/>
                </a:cubicBezTo>
                <a:cubicBezTo>
                  <a:pt x="2478" y="811"/>
                  <a:pt x="2463" y="814"/>
                  <a:pt x="2450" y="803"/>
                </a:cubicBezTo>
                <a:cubicBezTo>
                  <a:pt x="2430" y="797"/>
                  <a:pt x="2411" y="791"/>
                  <a:pt x="2391" y="786"/>
                </a:cubicBezTo>
                <a:cubicBezTo>
                  <a:pt x="2383" y="784"/>
                  <a:pt x="2377" y="789"/>
                  <a:pt x="2378" y="796"/>
                </a:cubicBezTo>
                <a:cubicBezTo>
                  <a:pt x="2378" y="809"/>
                  <a:pt x="2380" y="821"/>
                  <a:pt x="2381" y="833"/>
                </a:cubicBezTo>
                <a:cubicBezTo>
                  <a:pt x="2381" y="841"/>
                  <a:pt x="2382" y="849"/>
                  <a:pt x="2381" y="857"/>
                </a:cubicBezTo>
                <a:cubicBezTo>
                  <a:pt x="2380" y="872"/>
                  <a:pt x="2364" y="889"/>
                  <a:pt x="2350" y="892"/>
                </a:cubicBezTo>
                <a:cubicBezTo>
                  <a:pt x="2346" y="893"/>
                  <a:pt x="2342" y="892"/>
                  <a:pt x="2338" y="892"/>
                </a:cubicBezTo>
                <a:cubicBezTo>
                  <a:pt x="2316" y="893"/>
                  <a:pt x="2299" y="880"/>
                  <a:pt x="2280" y="873"/>
                </a:cubicBezTo>
                <a:cubicBezTo>
                  <a:pt x="2279" y="872"/>
                  <a:pt x="2275" y="873"/>
                  <a:pt x="2273" y="874"/>
                </a:cubicBezTo>
                <a:cubicBezTo>
                  <a:pt x="2272" y="875"/>
                  <a:pt x="2272" y="877"/>
                  <a:pt x="2272" y="878"/>
                </a:cubicBezTo>
                <a:cubicBezTo>
                  <a:pt x="2274" y="882"/>
                  <a:pt x="2275" y="885"/>
                  <a:pt x="2277" y="889"/>
                </a:cubicBezTo>
                <a:cubicBezTo>
                  <a:pt x="2282" y="897"/>
                  <a:pt x="2286" y="906"/>
                  <a:pt x="2292" y="914"/>
                </a:cubicBezTo>
                <a:cubicBezTo>
                  <a:pt x="2297" y="922"/>
                  <a:pt x="2299" y="931"/>
                  <a:pt x="2299" y="941"/>
                </a:cubicBezTo>
                <a:cubicBezTo>
                  <a:pt x="2299" y="943"/>
                  <a:pt x="2299" y="946"/>
                  <a:pt x="2299" y="949"/>
                </a:cubicBezTo>
                <a:cubicBezTo>
                  <a:pt x="2296" y="964"/>
                  <a:pt x="2267" y="985"/>
                  <a:pt x="2252" y="983"/>
                </a:cubicBezTo>
                <a:cubicBezTo>
                  <a:pt x="2241" y="981"/>
                  <a:pt x="2231" y="978"/>
                  <a:pt x="2220" y="975"/>
                </a:cubicBezTo>
                <a:cubicBezTo>
                  <a:pt x="2196" y="967"/>
                  <a:pt x="2171" y="958"/>
                  <a:pt x="2147" y="950"/>
                </a:cubicBezTo>
                <a:cubicBezTo>
                  <a:pt x="2125" y="943"/>
                  <a:pt x="2102" y="936"/>
                  <a:pt x="2080" y="930"/>
                </a:cubicBezTo>
                <a:cubicBezTo>
                  <a:pt x="2076" y="929"/>
                  <a:pt x="2072" y="928"/>
                  <a:pt x="2068" y="927"/>
                </a:cubicBezTo>
                <a:cubicBezTo>
                  <a:pt x="2064" y="927"/>
                  <a:pt x="2056" y="932"/>
                  <a:pt x="2057" y="937"/>
                </a:cubicBezTo>
                <a:cubicBezTo>
                  <a:pt x="2057" y="956"/>
                  <a:pt x="2049" y="974"/>
                  <a:pt x="2047" y="993"/>
                </a:cubicBezTo>
                <a:cubicBezTo>
                  <a:pt x="2046" y="1005"/>
                  <a:pt x="2040" y="1013"/>
                  <a:pt x="2033" y="1021"/>
                </a:cubicBezTo>
                <a:cubicBezTo>
                  <a:pt x="2021" y="1034"/>
                  <a:pt x="2008" y="1038"/>
                  <a:pt x="1992" y="1036"/>
                </a:cubicBezTo>
                <a:cubicBezTo>
                  <a:pt x="1985" y="1036"/>
                  <a:pt x="1978" y="1035"/>
                  <a:pt x="1972" y="1032"/>
                </a:cubicBezTo>
                <a:cubicBezTo>
                  <a:pt x="1944" y="1020"/>
                  <a:pt x="1915" y="1015"/>
                  <a:pt x="1886" y="1007"/>
                </a:cubicBezTo>
                <a:cubicBezTo>
                  <a:pt x="1851" y="998"/>
                  <a:pt x="1816" y="991"/>
                  <a:pt x="1782" y="983"/>
                </a:cubicBezTo>
                <a:cubicBezTo>
                  <a:pt x="1779" y="982"/>
                  <a:pt x="1776" y="982"/>
                  <a:pt x="1774" y="982"/>
                </a:cubicBezTo>
                <a:cubicBezTo>
                  <a:pt x="1770" y="982"/>
                  <a:pt x="1763" y="987"/>
                  <a:pt x="1762" y="991"/>
                </a:cubicBezTo>
                <a:cubicBezTo>
                  <a:pt x="1759" y="1002"/>
                  <a:pt x="1758" y="1013"/>
                  <a:pt x="1760" y="1024"/>
                </a:cubicBezTo>
                <a:cubicBezTo>
                  <a:pt x="1762" y="1031"/>
                  <a:pt x="1763" y="1037"/>
                  <a:pt x="1765" y="1044"/>
                </a:cubicBezTo>
                <a:cubicBezTo>
                  <a:pt x="1769" y="1058"/>
                  <a:pt x="1765" y="1070"/>
                  <a:pt x="1757" y="1082"/>
                </a:cubicBezTo>
                <a:cubicBezTo>
                  <a:pt x="1746" y="1099"/>
                  <a:pt x="1732" y="1106"/>
                  <a:pt x="1712" y="1103"/>
                </a:cubicBezTo>
                <a:cubicBezTo>
                  <a:pt x="1704" y="1102"/>
                  <a:pt x="1696" y="1101"/>
                  <a:pt x="1688" y="1098"/>
                </a:cubicBezTo>
                <a:cubicBezTo>
                  <a:pt x="1639" y="1082"/>
                  <a:pt x="1590" y="1066"/>
                  <a:pt x="1541" y="1049"/>
                </a:cubicBezTo>
                <a:cubicBezTo>
                  <a:pt x="1523" y="1043"/>
                  <a:pt x="1505" y="1037"/>
                  <a:pt x="1486" y="1031"/>
                </a:cubicBezTo>
                <a:cubicBezTo>
                  <a:pt x="1482" y="1030"/>
                  <a:pt x="1478" y="1030"/>
                  <a:pt x="1474" y="1029"/>
                </a:cubicBezTo>
                <a:cubicBezTo>
                  <a:pt x="1465" y="1029"/>
                  <a:pt x="1458" y="1033"/>
                  <a:pt x="1454" y="1040"/>
                </a:cubicBezTo>
                <a:cubicBezTo>
                  <a:pt x="1434" y="1068"/>
                  <a:pt x="1415" y="1096"/>
                  <a:pt x="1395" y="1124"/>
                </a:cubicBezTo>
                <a:cubicBezTo>
                  <a:pt x="1391" y="1130"/>
                  <a:pt x="1387" y="1135"/>
                  <a:pt x="1382" y="1139"/>
                </a:cubicBezTo>
                <a:cubicBezTo>
                  <a:pt x="1374" y="1146"/>
                  <a:pt x="1366" y="1149"/>
                  <a:pt x="1355" y="1147"/>
                </a:cubicBezTo>
                <a:cubicBezTo>
                  <a:pt x="1332" y="1144"/>
                  <a:pt x="1309" y="1140"/>
                  <a:pt x="1288" y="1130"/>
                </a:cubicBezTo>
                <a:cubicBezTo>
                  <a:pt x="1277" y="1125"/>
                  <a:pt x="1265" y="1121"/>
                  <a:pt x="1254" y="1117"/>
                </a:cubicBezTo>
                <a:cubicBezTo>
                  <a:pt x="1223" y="1105"/>
                  <a:pt x="1193" y="1092"/>
                  <a:pt x="1166" y="1073"/>
                </a:cubicBezTo>
                <a:cubicBezTo>
                  <a:pt x="1159" y="1068"/>
                  <a:pt x="1152" y="1069"/>
                  <a:pt x="1147" y="1074"/>
                </a:cubicBezTo>
                <a:cubicBezTo>
                  <a:pt x="1119" y="1105"/>
                  <a:pt x="1084" y="1130"/>
                  <a:pt x="1062" y="1167"/>
                </a:cubicBezTo>
                <a:cubicBezTo>
                  <a:pt x="1059" y="1173"/>
                  <a:pt x="1054" y="1178"/>
                  <a:pt x="1049" y="1183"/>
                </a:cubicBezTo>
                <a:cubicBezTo>
                  <a:pt x="1035" y="1195"/>
                  <a:pt x="1019" y="1197"/>
                  <a:pt x="1003" y="1190"/>
                </a:cubicBezTo>
                <a:cubicBezTo>
                  <a:pt x="981" y="1179"/>
                  <a:pt x="959" y="1168"/>
                  <a:pt x="939" y="1153"/>
                </a:cubicBezTo>
                <a:cubicBezTo>
                  <a:pt x="898" y="1122"/>
                  <a:pt x="854" y="1093"/>
                  <a:pt x="816" y="1058"/>
                </a:cubicBezTo>
                <a:cubicBezTo>
                  <a:pt x="811" y="1052"/>
                  <a:pt x="804" y="1051"/>
                  <a:pt x="797" y="1054"/>
                </a:cubicBezTo>
                <a:cubicBezTo>
                  <a:pt x="780" y="1061"/>
                  <a:pt x="762" y="1069"/>
                  <a:pt x="745" y="1077"/>
                </a:cubicBezTo>
                <a:cubicBezTo>
                  <a:pt x="704" y="1096"/>
                  <a:pt x="663" y="1116"/>
                  <a:pt x="621" y="1132"/>
                </a:cubicBezTo>
                <a:cubicBezTo>
                  <a:pt x="607" y="1137"/>
                  <a:pt x="594" y="1144"/>
                  <a:pt x="580" y="1150"/>
                </a:cubicBezTo>
                <a:cubicBezTo>
                  <a:pt x="574" y="1153"/>
                  <a:pt x="568" y="1156"/>
                  <a:pt x="561" y="1158"/>
                </a:cubicBezTo>
                <a:cubicBezTo>
                  <a:pt x="534" y="1168"/>
                  <a:pt x="514" y="1155"/>
                  <a:pt x="502" y="1129"/>
                </a:cubicBezTo>
                <a:cubicBezTo>
                  <a:pt x="500" y="1124"/>
                  <a:pt x="498" y="1119"/>
                  <a:pt x="497" y="1114"/>
                </a:cubicBezTo>
                <a:cubicBezTo>
                  <a:pt x="490" y="1079"/>
                  <a:pt x="477" y="1046"/>
                  <a:pt x="463" y="1013"/>
                </a:cubicBezTo>
                <a:cubicBezTo>
                  <a:pt x="460" y="1007"/>
                  <a:pt x="454" y="1004"/>
                  <a:pt x="447" y="1005"/>
                </a:cubicBezTo>
                <a:cubicBezTo>
                  <a:pt x="432" y="1009"/>
                  <a:pt x="417" y="1013"/>
                  <a:pt x="403" y="1017"/>
                </a:cubicBezTo>
                <a:cubicBezTo>
                  <a:pt x="340" y="1035"/>
                  <a:pt x="277" y="1053"/>
                  <a:pt x="215" y="1074"/>
                </a:cubicBezTo>
                <a:cubicBezTo>
                  <a:pt x="200" y="1079"/>
                  <a:pt x="188" y="1076"/>
                  <a:pt x="177" y="1066"/>
                </a:cubicBezTo>
                <a:cubicBezTo>
                  <a:pt x="175" y="1064"/>
                  <a:pt x="173" y="1063"/>
                  <a:pt x="172" y="1060"/>
                </a:cubicBezTo>
                <a:cubicBezTo>
                  <a:pt x="163" y="1039"/>
                  <a:pt x="153" y="1017"/>
                  <a:pt x="162" y="993"/>
                </a:cubicBezTo>
                <a:cubicBezTo>
                  <a:pt x="168" y="979"/>
                  <a:pt x="167" y="964"/>
                  <a:pt x="167" y="949"/>
                </a:cubicBezTo>
                <a:cubicBezTo>
                  <a:pt x="167" y="936"/>
                  <a:pt x="162" y="928"/>
                  <a:pt x="151" y="924"/>
                </a:cubicBezTo>
                <a:cubicBezTo>
                  <a:pt x="134" y="918"/>
                  <a:pt x="118" y="910"/>
                  <a:pt x="101" y="905"/>
                </a:cubicBezTo>
                <a:cubicBezTo>
                  <a:pt x="70" y="896"/>
                  <a:pt x="45" y="877"/>
                  <a:pt x="19" y="860"/>
                </a:cubicBezTo>
                <a:cubicBezTo>
                  <a:pt x="7" y="852"/>
                  <a:pt x="0" y="829"/>
                  <a:pt x="4" y="815"/>
                </a:cubicBezTo>
                <a:cubicBezTo>
                  <a:pt x="8" y="802"/>
                  <a:pt x="14" y="789"/>
                  <a:pt x="23" y="779"/>
                </a:cubicBezTo>
                <a:cubicBezTo>
                  <a:pt x="31" y="770"/>
                  <a:pt x="39" y="760"/>
                  <a:pt x="46" y="750"/>
                </a:cubicBezTo>
                <a:cubicBezTo>
                  <a:pt x="75" y="714"/>
                  <a:pt x="102" y="676"/>
                  <a:pt x="126" y="636"/>
                </a:cubicBezTo>
                <a:cubicBezTo>
                  <a:pt x="128" y="633"/>
                  <a:pt x="130" y="629"/>
                  <a:pt x="131" y="625"/>
                </a:cubicBezTo>
                <a:cubicBezTo>
                  <a:pt x="131" y="621"/>
                  <a:pt x="131" y="616"/>
                  <a:pt x="129" y="614"/>
                </a:cubicBezTo>
                <a:cubicBezTo>
                  <a:pt x="122" y="607"/>
                  <a:pt x="114" y="602"/>
                  <a:pt x="106" y="596"/>
                </a:cubicBezTo>
                <a:cubicBezTo>
                  <a:pt x="95" y="587"/>
                  <a:pt x="82" y="578"/>
                  <a:pt x="71" y="569"/>
                </a:cubicBezTo>
                <a:cubicBezTo>
                  <a:pt x="53" y="555"/>
                  <a:pt x="40" y="538"/>
                  <a:pt x="34" y="516"/>
                </a:cubicBezTo>
                <a:cubicBezTo>
                  <a:pt x="33" y="512"/>
                  <a:pt x="32" y="508"/>
                  <a:pt x="30" y="504"/>
                </a:cubicBezTo>
                <a:cubicBezTo>
                  <a:pt x="20" y="483"/>
                  <a:pt x="28" y="467"/>
                  <a:pt x="44" y="454"/>
                </a:cubicBezTo>
                <a:cubicBezTo>
                  <a:pt x="49" y="449"/>
                  <a:pt x="55" y="446"/>
                  <a:pt x="62" y="445"/>
                </a:cubicBezTo>
                <a:cubicBezTo>
                  <a:pt x="67" y="444"/>
                  <a:pt x="73" y="443"/>
                  <a:pt x="78" y="442"/>
                </a:cubicBezTo>
                <a:cubicBezTo>
                  <a:pt x="124" y="440"/>
                  <a:pt x="167" y="428"/>
                  <a:pt x="211" y="418"/>
                </a:cubicBezTo>
                <a:cubicBezTo>
                  <a:pt x="216" y="417"/>
                  <a:pt x="220" y="413"/>
                  <a:pt x="225" y="410"/>
                </a:cubicBezTo>
                <a:close/>
                <a:moveTo>
                  <a:pt x="1002" y="1076"/>
                </a:moveTo>
                <a:lnTo>
                  <a:pt x="1002" y="1076"/>
                </a:lnTo>
                <a:cubicBezTo>
                  <a:pt x="1027" y="1059"/>
                  <a:pt x="1050" y="1040"/>
                  <a:pt x="1070" y="1017"/>
                </a:cubicBezTo>
                <a:cubicBezTo>
                  <a:pt x="1081" y="1004"/>
                  <a:pt x="1093" y="990"/>
                  <a:pt x="1106" y="978"/>
                </a:cubicBezTo>
                <a:cubicBezTo>
                  <a:pt x="1117" y="966"/>
                  <a:pt x="1130" y="956"/>
                  <a:pt x="1147" y="952"/>
                </a:cubicBezTo>
                <a:cubicBezTo>
                  <a:pt x="1151" y="951"/>
                  <a:pt x="1155" y="949"/>
                  <a:pt x="1159" y="950"/>
                </a:cubicBezTo>
                <a:cubicBezTo>
                  <a:pt x="1173" y="954"/>
                  <a:pt x="1189" y="956"/>
                  <a:pt x="1198" y="970"/>
                </a:cubicBezTo>
                <a:cubicBezTo>
                  <a:pt x="1207" y="984"/>
                  <a:pt x="1221" y="993"/>
                  <a:pt x="1234" y="1002"/>
                </a:cubicBezTo>
                <a:cubicBezTo>
                  <a:pt x="1262" y="1021"/>
                  <a:pt x="1293" y="1032"/>
                  <a:pt x="1324" y="1042"/>
                </a:cubicBezTo>
                <a:cubicBezTo>
                  <a:pt x="1330" y="1043"/>
                  <a:pt x="1335" y="1040"/>
                  <a:pt x="1339" y="1036"/>
                </a:cubicBezTo>
                <a:cubicBezTo>
                  <a:pt x="1360" y="1012"/>
                  <a:pt x="1381" y="986"/>
                  <a:pt x="1398" y="958"/>
                </a:cubicBezTo>
                <a:cubicBezTo>
                  <a:pt x="1413" y="933"/>
                  <a:pt x="1428" y="925"/>
                  <a:pt x="1454" y="930"/>
                </a:cubicBezTo>
                <a:cubicBezTo>
                  <a:pt x="1476" y="934"/>
                  <a:pt x="1497" y="939"/>
                  <a:pt x="1518" y="945"/>
                </a:cubicBezTo>
                <a:cubicBezTo>
                  <a:pt x="1549" y="953"/>
                  <a:pt x="1578" y="964"/>
                  <a:pt x="1607" y="975"/>
                </a:cubicBezTo>
                <a:cubicBezTo>
                  <a:pt x="1631" y="983"/>
                  <a:pt x="1654" y="990"/>
                  <a:pt x="1678" y="997"/>
                </a:cubicBezTo>
                <a:cubicBezTo>
                  <a:pt x="1685" y="999"/>
                  <a:pt x="1691" y="993"/>
                  <a:pt x="1691" y="986"/>
                </a:cubicBezTo>
                <a:cubicBezTo>
                  <a:pt x="1690" y="975"/>
                  <a:pt x="1689" y="964"/>
                  <a:pt x="1689" y="953"/>
                </a:cubicBezTo>
                <a:cubicBezTo>
                  <a:pt x="1688" y="937"/>
                  <a:pt x="1689" y="920"/>
                  <a:pt x="1695" y="905"/>
                </a:cubicBezTo>
                <a:cubicBezTo>
                  <a:pt x="1697" y="898"/>
                  <a:pt x="1702" y="893"/>
                  <a:pt x="1708" y="890"/>
                </a:cubicBezTo>
                <a:cubicBezTo>
                  <a:pt x="1720" y="883"/>
                  <a:pt x="1733" y="880"/>
                  <a:pt x="1747" y="885"/>
                </a:cubicBezTo>
                <a:cubicBezTo>
                  <a:pt x="1758" y="888"/>
                  <a:pt x="1768" y="890"/>
                  <a:pt x="1779" y="892"/>
                </a:cubicBezTo>
                <a:cubicBezTo>
                  <a:pt x="1808" y="899"/>
                  <a:pt x="1838" y="906"/>
                  <a:pt x="1867" y="913"/>
                </a:cubicBezTo>
                <a:cubicBezTo>
                  <a:pt x="1889" y="918"/>
                  <a:pt x="1912" y="924"/>
                  <a:pt x="1934" y="929"/>
                </a:cubicBezTo>
                <a:cubicBezTo>
                  <a:pt x="1944" y="931"/>
                  <a:pt x="1953" y="933"/>
                  <a:pt x="1962" y="935"/>
                </a:cubicBezTo>
                <a:cubicBezTo>
                  <a:pt x="1965" y="935"/>
                  <a:pt x="1971" y="932"/>
                  <a:pt x="1972" y="929"/>
                </a:cubicBezTo>
                <a:cubicBezTo>
                  <a:pt x="1974" y="917"/>
                  <a:pt x="1977" y="905"/>
                  <a:pt x="1979" y="892"/>
                </a:cubicBezTo>
                <a:cubicBezTo>
                  <a:pt x="1981" y="875"/>
                  <a:pt x="1985" y="857"/>
                  <a:pt x="1993" y="841"/>
                </a:cubicBezTo>
                <a:cubicBezTo>
                  <a:pt x="1998" y="829"/>
                  <a:pt x="2008" y="823"/>
                  <a:pt x="2022" y="823"/>
                </a:cubicBezTo>
                <a:cubicBezTo>
                  <a:pt x="2034" y="823"/>
                  <a:pt x="2046" y="825"/>
                  <a:pt x="2058" y="829"/>
                </a:cubicBezTo>
                <a:cubicBezTo>
                  <a:pt x="2092" y="843"/>
                  <a:pt x="2128" y="851"/>
                  <a:pt x="2163" y="862"/>
                </a:cubicBezTo>
                <a:cubicBezTo>
                  <a:pt x="2167" y="863"/>
                  <a:pt x="2171" y="862"/>
                  <a:pt x="2175" y="862"/>
                </a:cubicBezTo>
                <a:cubicBezTo>
                  <a:pt x="2179" y="861"/>
                  <a:pt x="2180" y="855"/>
                  <a:pt x="2177" y="847"/>
                </a:cubicBezTo>
                <a:cubicBezTo>
                  <a:pt x="2173" y="838"/>
                  <a:pt x="2170" y="829"/>
                  <a:pt x="2166" y="820"/>
                </a:cubicBezTo>
                <a:cubicBezTo>
                  <a:pt x="2161" y="809"/>
                  <a:pt x="2160" y="796"/>
                  <a:pt x="2162" y="784"/>
                </a:cubicBezTo>
                <a:cubicBezTo>
                  <a:pt x="2163" y="771"/>
                  <a:pt x="2176" y="759"/>
                  <a:pt x="2189" y="758"/>
                </a:cubicBezTo>
                <a:cubicBezTo>
                  <a:pt x="2201" y="757"/>
                  <a:pt x="2213" y="759"/>
                  <a:pt x="2225" y="763"/>
                </a:cubicBezTo>
                <a:cubicBezTo>
                  <a:pt x="2243" y="769"/>
                  <a:pt x="2262" y="775"/>
                  <a:pt x="2280" y="780"/>
                </a:cubicBezTo>
                <a:cubicBezTo>
                  <a:pt x="2285" y="782"/>
                  <a:pt x="2289" y="778"/>
                  <a:pt x="2292" y="772"/>
                </a:cubicBezTo>
                <a:cubicBezTo>
                  <a:pt x="2297" y="762"/>
                  <a:pt x="2295" y="751"/>
                  <a:pt x="2296" y="741"/>
                </a:cubicBezTo>
                <a:cubicBezTo>
                  <a:pt x="2299" y="694"/>
                  <a:pt x="2310" y="682"/>
                  <a:pt x="2356" y="683"/>
                </a:cubicBezTo>
                <a:cubicBezTo>
                  <a:pt x="2359" y="683"/>
                  <a:pt x="2361" y="684"/>
                  <a:pt x="2364" y="684"/>
                </a:cubicBezTo>
                <a:cubicBezTo>
                  <a:pt x="2371" y="684"/>
                  <a:pt x="2378" y="685"/>
                  <a:pt x="2385" y="685"/>
                </a:cubicBezTo>
                <a:cubicBezTo>
                  <a:pt x="2407" y="687"/>
                  <a:pt x="2409" y="682"/>
                  <a:pt x="2408" y="663"/>
                </a:cubicBezTo>
                <a:cubicBezTo>
                  <a:pt x="2408" y="658"/>
                  <a:pt x="2407" y="652"/>
                  <a:pt x="2407" y="647"/>
                </a:cubicBezTo>
                <a:cubicBezTo>
                  <a:pt x="2406" y="630"/>
                  <a:pt x="2410" y="614"/>
                  <a:pt x="2416" y="599"/>
                </a:cubicBezTo>
                <a:cubicBezTo>
                  <a:pt x="2420" y="590"/>
                  <a:pt x="2426" y="583"/>
                  <a:pt x="2435" y="578"/>
                </a:cubicBezTo>
                <a:cubicBezTo>
                  <a:pt x="2446" y="573"/>
                  <a:pt x="2458" y="568"/>
                  <a:pt x="2469" y="564"/>
                </a:cubicBezTo>
                <a:cubicBezTo>
                  <a:pt x="2487" y="557"/>
                  <a:pt x="2505" y="551"/>
                  <a:pt x="2523" y="544"/>
                </a:cubicBezTo>
                <a:cubicBezTo>
                  <a:pt x="2530" y="541"/>
                  <a:pt x="2537" y="537"/>
                  <a:pt x="2545" y="533"/>
                </a:cubicBezTo>
                <a:cubicBezTo>
                  <a:pt x="2542" y="529"/>
                  <a:pt x="2539" y="525"/>
                  <a:pt x="2536" y="523"/>
                </a:cubicBezTo>
                <a:cubicBezTo>
                  <a:pt x="2525" y="519"/>
                  <a:pt x="2513" y="515"/>
                  <a:pt x="2501" y="511"/>
                </a:cubicBezTo>
                <a:cubicBezTo>
                  <a:pt x="2473" y="501"/>
                  <a:pt x="2444" y="493"/>
                  <a:pt x="2417" y="479"/>
                </a:cubicBezTo>
                <a:cubicBezTo>
                  <a:pt x="2402" y="472"/>
                  <a:pt x="2388" y="464"/>
                  <a:pt x="2376" y="452"/>
                </a:cubicBezTo>
                <a:cubicBezTo>
                  <a:pt x="2364" y="440"/>
                  <a:pt x="2357" y="425"/>
                  <a:pt x="2361" y="408"/>
                </a:cubicBezTo>
                <a:cubicBezTo>
                  <a:pt x="2365" y="388"/>
                  <a:pt x="2370" y="368"/>
                  <a:pt x="2384" y="351"/>
                </a:cubicBezTo>
                <a:cubicBezTo>
                  <a:pt x="2392" y="341"/>
                  <a:pt x="2401" y="330"/>
                  <a:pt x="2409" y="320"/>
                </a:cubicBezTo>
                <a:cubicBezTo>
                  <a:pt x="2411" y="317"/>
                  <a:pt x="2411" y="312"/>
                  <a:pt x="2412" y="308"/>
                </a:cubicBezTo>
                <a:cubicBezTo>
                  <a:pt x="2388" y="302"/>
                  <a:pt x="2365" y="300"/>
                  <a:pt x="2342" y="300"/>
                </a:cubicBezTo>
                <a:cubicBezTo>
                  <a:pt x="2294" y="300"/>
                  <a:pt x="2247" y="290"/>
                  <a:pt x="2200" y="281"/>
                </a:cubicBezTo>
                <a:cubicBezTo>
                  <a:pt x="2176" y="277"/>
                  <a:pt x="2158" y="263"/>
                  <a:pt x="2144" y="243"/>
                </a:cubicBezTo>
                <a:cubicBezTo>
                  <a:pt x="2140" y="236"/>
                  <a:pt x="2138" y="228"/>
                  <a:pt x="2139" y="219"/>
                </a:cubicBezTo>
                <a:cubicBezTo>
                  <a:pt x="2142" y="201"/>
                  <a:pt x="2148" y="182"/>
                  <a:pt x="2156" y="165"/>
                </a:cubicBezTo>
                <a:cubicBezTo>
                  <a:pt x="2159" y="159"/>
                  <a:pt x="2163" y="153"/>
                  <a:pt x="2162" y="145"/>
                </a:cubicBezTo>
                <a:cubicBezTo>
                  <a:pt x="2149" y="142"/>
                  <a:pt x="2136" y="143"/>
                  <a:pt x="2122" y="146"/>
                </a:cubicBezTo>
                <a:cubicBezTo>
                  <a:pt x="2073" y="158"/>
                  <a:pt x="2023" y="166"/>
                  <a:pt x="1975" y="182"/>
                </a:cubicBezTo>
                <a:cubicBezTo>
                  <a:pt x="1935" y="196"/>
                  <a:pt x="1894" y="205"/>
                  <a:pt x="1855" y="223"/>
                </a:cubicBezTo>
                <a:cubicBezTo>
                  <a:pt x="1843" y="228"/>
                  <a:pt x="1830" y="233"/>
                  <a:pt x="1817" y="238"/>
                </a:cubicBezTo>
                <a:cubicBezTo>
                  <a:pt x="1806" y="243"/>
                  <a:pt x="1796" y="241"/>
                  <a:pt x="1787" y="234"/>
                </a:cubicBezTo>
                <a:cubicBezTo>
                  <a:pt x="1766" y="217"/>
                  <a:pt x="1749" y="198"/>
                  <a:pt x="1741" y="172"/>
                </a:cubicBezTo>
                <a:cubicBezTo>
                  <a:pt x="1738" y="163"/>
                  <a:pt x="1736" y="154"/>
                  <a:pt x="1733" y="145"/>
                </a:cubicBezTo>
                <a:cubicBezTo>
                  <a:pt x="1732" y="142"/>
                  <a:pt x="1731" y="140"/>
                  <a:pt x="1729" y="138"/>
                </a:cubicBezTo>
                <a:cubicBezTo>
                  <a:pt x="1727" y="136"/>
                  <a:pt x="1724" y="134"/>
                  <a:pt x="1722" y="134"/>
                </a:cubicBezTo>
                <a:cubicBezTo>
                  <a:pt x="1717" y="135"/>
                  <a:pt x="1711" y="136"/>
                  <a:pt x="1706" y="139"/>
                </a:cubicBezTo>
                <a:cubicBezTo>
                  <a:pt x="1686" y="150"/>
                  <a:pt x="1669" y="165"/>
                  <a:pt x="1646" y="173"/>
                </a:cubicBezTo>
                <a:cubicBezTo>
                  <a:pt x="1643" y="175"/>
                  <a:pt x="1639" y="178"/>
                  <a:pt x="1636" y="180"/>
                </a:cubicBezTo>
                <a:cubicBezTo>
                  <a:pt x="1612" y="201"/>
                  <a:pt x="1586" y="218"/>
                  <a:pt x="1564" y="241"/>
                </a:cubicBezTo>
                <a:cubicBezTo>
                  <a:pt x="1560" y="246"/>
                  <a:pt x="1554" y="250"/>
                  <a:pt x="1548" y="254"/>
                </a:cubicBezTo>
                <a:cubicBezTo>
                  <a:pt x="1539" y="261"/>
                  <a:pt x="1528" y="261"/>
                  <a:pt x="1518" y="255"/>
                </a:cubicBezTo>
                <a:cubicBezTo>
                  <a:pt x="1505" y="248"/>
                  <a:pt x="1492" y="240"/>
                  <a:pt x="1480" y="231"/>
                </a:cubicBezTo>
                <a:cubicBezTo>
                  <a:pt x="1459" y="213"/>
                  <a:pt x="1440" y="194"/>
                  <a:pt x="1425" y="171"/>
                </a:cubicBezTo>
                <a:cubicBezTo>
                  <a:pt x="1419" y="162"/>
                  <a:pt x="1413" y="160"/>
                  <a:pt x="1403" y="164"/>
                </a:cubicBezTo>
                <a:cubicBezTo>
                  <a:pt x="1352" y="182"/>
                  <a:pt x="1304" y="208"/>
                  <a:pt x="1261" y="243"/>
                </a:cubicBezTo>
                <a:cubicBezTo>
                  <a:pt x="1249" y="253"/>
                  <a:pt x="1237" y="259"/>
                  <a:pt x="1222" y="263"/>
                </a:cubicBezTo>
                <a:cubicBezTo>
                  <a:pt x="1212" y="257"/>
                  <a:pt x="1202" y="253"/>
                  <a:pt x="1193" y="247"/>
                </a:cubicBezTo>
                <a:cubicBezTo>
                  <a:pt x="1158" y="219"/>
                  <a:pt x="1121" y="192"/>
                  <a:pt x="1094" y="155"/>
                </a:cubicBezTo>
                <a:cubicBezTo>
                  <a:pt x="1093" y="153"/>
                  <a:pt x="1091" y="151"/>
                  <a:pt x="1089" y="150"/>
                </a:cubicBezTo>
                <a:cubicBezTo>
                  <a:pt x="1086" y="148"/>
                  <a:pt x="1083" y="147"/>
                  <a:pt x="1081" y="148"/>
                </a:cubicBezTo>
                <a:cubicBezTo>
                  <a:pt x="1076" y="149"/>
                  <a:pt x="1070" y="150"/>
                  <a:pt x="1065" y="153"/>
                </a:cubicBezTo>
                <a:cubicBezTo>
                  <a:pt x="1022" y="174"/>
                  <a:pt x="979" y="194"/>
                  <a:pt x="941" y="224"/>
                </a:cubicBezTo>
                <a:cubicBezTo>
                  <a:pt x="934" y="230"/>
                  <a:pt x="926" y="236"/>
                  <a:pt x="918" y="241"/>
                </a:cubicBezTo>
                <a:cubicBezTo>
                  <a:pt x="910" y="246"/>
                  <a:pt x="901" y="250"/>
                  <a:pt x="892" y="253"/>
                </a:cubicBezTo>
                <a:cubicBezTo>
                  <a:pt x="886" y="256"/>
                  <a:pt x="879" y="255"/>
                  <a:pt x="873" y="252"/>
                </a:cubicBezTo>
                <a:cubicBezTo>
                  <a:pt x="869" y="250"/>
                  <a:pt x="865" y="249"/>
                  <a:pt x="862" y="247"/>
                </a:cubicBezTo>
                <a:cubicBezTo>
                  <a:pt x="842" y="232"/>
                  <a:pt x="820" y="220"/>
                  <a:pt x="806" y="199"/>
                </a:cubicBezTo>
                <a:cubicBezTo>
                  <a:pt x="803" y="196"/>
                  <a:pt x="799" y="195"/>
                  <a:pt x="795" y="192"/>
                </a:cubicBezTo>
                <a:cubicBezTo>
                  <a:pt x="758" y="216"/>
                  <a:pt x="725" y="245"/>
                  <a:pt x="695" y="276"/>
                </a:cubicBezTo>
                <a:cubicBezTo>
                  <a:pt x="690" y="280"/>
                  <a:pt x="688" y="287"/>
                  <a:pt x="684" y="293"/>
                </a:cubicBezTo>
                <a:cubicBezTo>
                  <a:pt x="681" y="300"/>
                  <a:pt x="676" y="303"/>
                  <a:pt x="669" y="306"/>
                </a:cubicBezTo>
                <a:cubicBezTo>
                  <a:pt x="656" y="310"/>
                  <a:pt x="643" y="312"/>
                  <a:pt x="629" y="308"/>
                </a:cubicBezTo>
                <a:cubicBezTo>
                  <a:pt x="591" y="296"/>
                  <a:pt x="552" y="288"/>
                  <a:pt x="517" y="268"/>
                </a:cubicBezTo>
                <a:cubicBezTo>
                  <a:pt x="514" y="266"/>
                  <a:pt x="510" y="264"/>
                  <a:pt x="506" y="262"/>
                </a:cubicBezTo>
                <a:cubicBezTo>
                  <a:pt x="505" y="262"/>
                  <a:pt x="504" y="261"/>
                  <a:pt x="502" y="261"/>
                </a:cubicBezTo>
                <a:cubicBezTo>
                  <a:pt x="494" y="257"/>
                  <a:pt x="489" y="259"/>
                  <a:pt x="487" y="267"/>
                </a:cubicBezTo>
                <a:cubicBezTo>
                  <a:pt x="480" y="298"/>
                  <a:pt x="473" y="329"/>
                  <a:pt x="465" y="359"/>
                </a:cubicBezTo>
                <a:cubicBezTo>
                  <a:pt x="460" y="378"/>
                  <a:pt x="440" y="390"/>
                  <a:pt x="421" y="386"/>
                </a:cubicBezTo>
                <a:cubicBezTo>
                  <a:pt x="415" y="385"/>
                  <a:pt x="410" y="384"/>
                  <a:pt x="405" y="383"/>
                </a:cubicBezTo>
                <a:cubicBezTo>
                  <a:pt x="375" y="374"/>
                  <a:pt x="344" y="366"/>
                  <a:pt x="314" y="357"/>
                </a:cubicBezTo>
                <a:cubicBezTo>
                  <a:pt x="306" y="355"/>
                  <a:pt x="298" y="353"/>
                  <a:pt x="290" y="352"/>
                </a:cubicBezTo>
                <a:cubicBezTo>
                  <a:pt x="289" y="351"/>
                  <a:pt x="286" y="355"/>
                  <a:pt x="286" y="357"/>
                </a:cubicBezTo>
                <a:cubicBezTo>
                  <a:pt x="286" y="372"/>
                  <a:pt x="294" y="385"/>
                  <a:pt x="299" y="400"/>
                </a:cubicBezTo>
                <a:cubicBezTo>
                  <a:pt x="305" y="421"/>
                  <a:pt x="295" y="456"/>
                  <a:pt x="278" y="471"/>
                </a:cubicBezTo>
                <a:cubicBezTo>
                  <a:pt x="274" y="475"/>
                  <a:pt x="270" y="477"/>
                  <a:pt x="265" y="479"/>
                </a:cubicBezTo>
                <a:cubicBezTo>
                  <a:pt x="258" y="482"/>
                  <a:pt x="252" y="484"/>
                  <a:pt x="245" y="486"/>
                </a:cubicBezTo>
                <a:cubicBezTo>
                  <a:pt x="228" y="489"/>
                  <a:pt x="210" y="492"/>
                  <a:pt x="193" y="495"/>
                </a:cubicBezTo>
                <a:cubicBezTo>
                  <a:pt x="181" y="498"/>
                  <a:pt x="169" y="501"/>
                  <a:pt x="157" y="504"/>
                </a:cubicBezTo>
                <a:cubicBezTo>
                  <a:pt x="156" y="504"/>
                  <a:pt x="155" y="505"/>
                  <a:pt x="153" y="505"/>
                </a:cubicBezTo>
                <a:cubicBezTo>
                  <a:pt x="150" y="507"/>
                  <a:pt x="149" y="513"/>
                  <a:pt x="152" y="516"/>
                </a:cubicBezTo>
                <a:cubicBezTo>
                  <a:pt x="170" y="530"/>
                  <a:pt x="189" y="545"/>
                  <a:pt x="207" y="559"/>
                </a:cubicBezTo>
                <a:cubicBezTo>
                  <a:pt x="214" y="566"/>
                  <a:pt x="221" y="572"/>
                  <a:pt x="227" y="580"/>
                </a:cubicBezTo>
                <a:cubicBezTo>
                  <a:pt x="232" y="585"/>
                  <a:pt x="234" y="592"/>
                  <a:pt x="232" y="599"/>
                </a:cubicBezTo>
                <a:cubicBezTo>
                  <a:pt x="228" y="614"/>
                  <a:pt x="227" y="631"/>
                  <a:pt x="219" y="646"/>
                </a:cubicBezTo>
                <a:cubicBezTo>
                  <a:pt x="205" y="671"/>
                  <a:pt x="194" y="697"/>
                  <a:pt x="176" y="720"/>
                </a:cubicBezTo>
                <a:cubicBezTo>
                  <a:pt x="169" y="728"/>
                  <a:pt x="163" y="737"/>
                  <a:pt x="157" y="746"/>
                </a:cubicBezTo>
                <a:cubicBezTo>
                  <a:pt x="145" y="763"/>
                  <a:pt x="134" y="780"/>
                  <a:pt x="122" y="797"/>
                </a:cubicBezTo>
                <a:cubicBezTo>
                  <a:pt x="120" y="800"/>
                  <a:pt x="121" y="806"/>
                  <a:pt x="124" y="808"/>
                </a:cubicBezTo>
                <a:cubicBezTo>
                  <a:pt x="129" y="810"/>
                  <a:pt x="134" y="813"/>
                  <a:pt x="139" y="815"/>
                </a:cubicBezTo>
                <a:cubicBezTo>
                  <a:pt x="159" y="823"/>
                  <a:pt x="179" y="832"/>
                  <a:pt x="200" y="839"/>
                </a:cubicBezTo>
                <a:cubicBezTo>
                  <a:pt x="210" y="843"/>
                  <a:pt x="220" y="848"/>
                  <a:pt x="228" y="855"/>
                </a:cubicBezTo>
                <a:cubicBezTo>
                  <a:pt x="248" y="871"/>
                  <a:pt x="263" y="890"/>
                  <a:pt x="259" y="918"/>
                </a:cubicBezTo>
                <a:cubicBezTo>
                  <a:pt x="258" y="927"/>
                  <a:pt x="258" y="937"/>
                  <a:pt x="258" y="946"/>
                </a:cubicBezTo>
                <a:cubicBezTo>
                  <a:pt x="259" y="950"/>
                  <a:pt x="261" y="954"/>
                  <a:pt x="263" y="958"/>
                </a:cubicBezTo>
                <a:cubicBezTo>
                  <a:pt x="279" y="955"/>
                  <a:pt x="296" y="955"/>
                  <a:pt x="311" y="950"/>
                </a:cubicBezTo>
                <a:cubicBezTo>
                  <a:pt x="329" y="944"/>
                  <a:pt x="348" y="939"/>
                  <a:pt x="367" y="934"/>
                </a:cubicBezTo>
                <a:cubicBezTo>
                  <a:pt x="408" y="924"/>
                  <a:pt x="448" y="913"/>
                  <a:pt x="491" y="911"/>
                </a:cubicBezTo>
                <a:cubicBezTo>
                  <a:pt x="515" y="910"/>
                  <a:pt x="531" y="917"/>
                  <a:pt x="540" y="939"/>
                </a:cubicBezTo>
                <a:cubicBezTo>
                  <a:pt x="542" y="945"/>
                  <a:pt x="545" y="952"/>
                  <a:pt x="547" y="958"/>
                </a:cubicBezTo>
                <a:cubicBezTo>
                  <a:pt x="556" y="982"/>
                  <a:pt x="564" y="1007"/>
                  <a:pt x="574" y="1031"/>
                </a:cubicBezTo>
                <a:cubicBezTo>
                  <a:pt x="575" y="1036"/>
                  <a:pt x="579" y="1040"/>
                  <a:pt x="582" y="1044"/>
                </a:cubicBezTo>
                <a:cubicBezTo>
                  <a:pt x="597" y="1041"/>
                  <a:pt x="610" y="1035"/>
                  <a:pt x="622" y="1029"/>
                </a:cubicBezTo>
                <a:cubicBezTo>
                  <a:pt x="654" y="1015"/>
                  <a:pt x="686" y="1000"/>
                  <a:pt x="719" y="985"/>
                </a:cubicBezTo>
                <a:cubicBezTo>
                  <a:pt x="748" y="971"/>
                  <a:pt x="779" y="958"/>
                  <a:pt x="810" y="950"/>
                </a:cubicBezTo>
                <a:cubicBezTo>
                  <a:pt x="817" y="948"/>
                  <a:pt x="824" y="948"/>
                  <a:pt x="830" y="950"/>
                </a:cubicBezTo>
                <a:cubicBezTo>
                  <a:pt x="842" y="954"/>
                  <a:pt x="853" y="959"/>
                  <a:pt x="863" y="967"/>
                </a:cubicBezTo>
                <a:cubicBezTo>
                  <a:pt x="869" y="973"/>
                  <a:pt x="875" y="979"/>
                  <a:pt x="881" y="984"/>
                </a:cubicBezTo>
                <a:cubicBezTo>
                  <a:pt x="916" y="1017"/>
                  <a:pt x="955" y="1044"/>
                  <a:pt x="994" y="1072"/>
                </a:cubicBezTo>
                <a:cubicBezTo>
                  <a:pt x="996" y="1073"/>
                  <a:pt x="999" y="1074"/>
                  <a:pt x="1002" y="107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5" name="Freeform 199"/>
          <p:cNvSpPr>
            <a:spLocks noEditPoints="1"/>
          </p:cNvSpPr>
          <p:nvPr userDrawn="1"/>
        </p:nvSpPr>
        <p:spPr bwMode="auto">
          <a:xfrm>
            <a:off x="2945555" y="5165760"/>
            <a:ext cx="864343" cy="513038"/>
          </a:xfrm>
          <a:custGeom>
            <a:avLst/>
            <a:gdLst>
              <a:gd name="T0" fmla="*/ 484 w 1691"/>
              <a:gd name="T1" fmla="*/ 84 h 1004"/>
              <a:gd name="T2" fmla="*/ 644 w 1691"/>
              <a:gd name="T3" fmla="*/ 115 h 1004"/>
              <a:gd name="T4" fmla="*/ 815 w 1691"/>
              <a:gd name="T5" fmla="*/ 54 h 1004"/>
              <a:gd name="T6" fmla="*/ 961 w 1691"/>
              <a:gd name="T7" fmla="*/ 136 h 1004"/>
              <a:gd name="T8" fmla="*/ 1224 w 1691"/>
              <a:gd name="T9" fmla="*/ 10 h 1004"/>
              <a:gd name="T10" fmla="*/ 1285 w 1691"/>
              <a:gd name="T11" fmla="*/ 100 h 1004"/>
              <a:gd name="T12" fmla="*/ 1340 w 1691"/>
              <a:gd name="T13" fmla="*/ 212 h 1004"/>
              <a:gd name="T14" fmla="*/ 1614 w 1691"/>
              <a:gd name="T15" fmla="*/ 242 h 1004"/>
              <a:gd name="T16" fmla="*/ 1559 w 1691"/>
              <a:gd name="T17" fmla="*/ 414 h 1004"/>
              <a:gd name="T18" fmla="*/ 1669 w 1691"/>
              <a:gd name="T19" fmla="*/ 505 h 1004"/>
              <a:gd name="T20" fmla="*/ 1565 w 1691"/>
              <a:gd name="T21" fmla="*/ 636 h 1004"/>
              <a:gd name="T22" fmla="*/ 1498 w 1691"/>
              <a:gd name="T23" fmla="*/ 810 h 1004"/>
              <a:gd name="T24" fmla="*/ 1391 w 1691"/>
              <a:gd name="T25" fmla="*/ 817 h 1004"/>
              <a:gd name="T26" fmla="*/ 1278 w 1691"/>
              <a:gd name="T27" fmla="*/ 914 h 1004"/>
              <a:gd name="T28" fmla="*/ 1094 w 1691"/>
              <a:gd name="T29" fmla="*/ 899 h 1004"/>
              <a:gd name="T30" fmla="*/ 844 w 1691"/>
              <a:gd name="T31" fmla="*/ 906 h 1004"/>
              <a:gd name="T32" fmla="*/ 702 w 1691"/>
              <a:gd name="T33" fmla="*/ 970 h 1004"/>
              <a:gd name="T34" fmla="*/ 591 w 1691"/>
              <a:gd name="T35" fmla="*/ 852 h 1004"/>
              <a:gd name="T36" fmla="*/ 455 w 1691"/>
              <a:gd name="T37" fmla="*/ 860 h 1004"/>
              <a:gd name="T38" fmla="*/ 303 w 1691"/>
              <a:gd name="T39" fmla="*/ 967 h 1004"/>
              <a:gd name="T40" fmla="*/ 257 w 1691"/>
              <a:gd name="T41" fmla="*/ 846 h 1004"/>
              <a:gd name="T42" fmla="*/ 155 w 1691"/>
              <a:gd name="T43" fmla="*/ 771 h 1004"/>
              <a:gd name="T44" fmla="*/ 1 w 1691"/>
              <a:gd name="T45" fmla="*/ 729 h 1004"/>
              <a:gd name="T46" fmla="*/ 139 w 1691"/>
              <a:gd name="T47" fmla="*/ 494 h 1004"/>
              <a:gd name="T48" fmla="*/ 22 w 1691"/>
              <a:gd name="T49" fmla="*/ 302 h 1004"/>
              <a:gd name="T50" fmla="*/ 197 w 1691"/>
              <a:gd name="T51" fmla="*/ 281 h 1004"/>
              <a:gd name="T52" fmla="*/ 162 w 1691"/>
              <a:gd name="T53" fmla="*/ 132 h 1004"/>
              <a:gd name="T54" fmla="*/ 432 w 1691"/>
              <a:gd name="T55" fmla="*/ 188 h 1004"/>
              <a:gd name="T56" fmla="*/ 412 w 1691"/>
              <a:gd name="T57" fmla="*/ 828 h 1004"/>
              <a:gd name="T58" fmla="*/ 660 w 1691"/>
              <a:gd name="T59" fmla="*/ 776 h 1004"/>
              <a:gd name="T60" fmla="*/ 732 w 1691"/>
              <a:gd name="T61" fmla="*/ 831 h 1004"/>
              <a:gd name="T62" fmla="*/ 902 w 1691"/>
              <a:gd name="T63" fmla="*/ 841 h 1004"/>
              <a:gd name="T64" fmla="*/ 1043 w 1691"/>
              <a:gd name="T65" fmla="*/ 817 h 1004"/>
              <a:gd name="T66" fmla="*/ 1260 w 1691"/>
              <a:gd name="T67" fmla="*/ 813 h 1004"/>
              <a:gd name="T68" fmla="*/ 1305 w 1691"/>
              <a:gd name="T69" fmla="*/ 749 h 1004"/>
              <a:gd name="T70" fmla="*/ 1411 w 1691"/>
              <a:gd name="T71" fmla="*/ 684 h 1004"/>
              <a:gd name="T72" fmla="*/ 1466 w 1691"/>
              <a:gd name="T73" fmla="*/ 607 h 1004"/>
              <a:gd name="T74" fmla="*/ 1557 w 1691"/>
              <a:gd name="T75" fmla="*/ 550 h 1004"/>
              <a:gd name="T76" fmla="*/ 1494 w 1691"/>
              <a:gd name="T77" fmla="*/ 327 h 1004"/>
              <a:gd name="T78" fmla="*/ 1415 w 1691"/>
              <a:gd name="T79" fmla="*/ 292 h 1004"/>
              <a:gd name="T80" fmla="*/ 1198 w 1691"/>
              <a:gd name="T81" fmla="*/ 177 h 1004"/>
              <a:gd name="T82" fmla="*/ 1074 w 1691"/>
              <a:gd name="T83" fmla="*/ 181 h 1004"/>
              <a:gd name="T84" fmla="*/ 912 w 1691"/>
              <a:gd name="T85" fmla="*/ 214 h 1004"/>
              <a:gd name="T86" fmla="*/ 818 w 1691"/>
              <a:gd name="T87" fmla="*/ 185 h 1004"/>
              <a:gd name="T88" fmla="*/ 637 w 1691"/>
              <a:gd name="T89" fmla="*/ 198 h 1004"/>
              <a:gd name="T90" fmla="*/ 514 w 1691"/>
              <a:gd name="T91" fmla="*/ 202 h 1004"/>
              <a:gd name="T92" fmla="*/ 439 w 1691"/>
              <a:gd name="T93" fmla="*/ 271 h 1004"/>
              <a:gd name="T94" fmla="*/ 253 w 1691"/>
              <a:gd name="T95" fmla="*/ 200 h 1004"/>
              <a:gd name="T96" fmla="*/ 229 w 1691"/>
              <a:gd name="T97" fmla="*/ 345 h 1004"/>
              <a:gd name="T98" fmla="*/ 123 w 1691"/>
              <a:gd name="T99" fmla="*/ 380 h 1004"/>
              <a:gd name="T100" fmla="*/ 166 w 1691"/>
              <a:gd name="T101" fmla="*/ 640 h 1004"/>
              <a:gd name="T102" fmla="*/ 245 w 1691"/>
              <a:gd name="T103" fmla="*/ 684 h 1004"/>
              <a:gd name="T104" fmla="*/ 363 w 1691"/>
              <a:gd name="T105" fmla="*/ 749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1" h="1004">
                <a:moveTo>
                  <a:pt x="436" y="188"/>
                </a:moveTo>
                <a:lnTo>
                  <a:pt x="436" y="188"/>
                </a:lnTo>
                <a:cubicBezTo>
                  <a:pt x="444" y="182"/>
                  <a:pt x="447" y="172"/>
                  <a:pt x="450" y="164"/>
                </a:cubicBezTo>
                <a:cubicBezTo>
                  <a:pt x="461" y="137"/>
                  <a:pt x="472" y="110"/>
                  <a:pt x="484" y="84"/>
                </a:cubicBezTo>
                <a:cubicBezTo>
                  <a:pt x="489" y="73"/>
                  <a:pt x="495" y="63"/>
                  <a:pt x="503" y="53"/>
                </a:cubicBezTo>
                <a:cubicBezTo>
                  <a:pt x="510" y="43"/>
                  <a:pt x="524" y="39"/>
                  <a:pt x="536" y="44"/>
                </a:cubicBezTo>
                <a:cubicBezTo>
                  <a:pt x="547" y="48"/>
                  <a:pt x="558" y="54"/>
                  <a:pt x="567" y="63"/>
                </a:cubicBezTo>
                <a:cubicBezTo>
                  <a:pt x="589" y="86"/>
                  <a:pt x="615" y="102"/>
                  <a:pt x="644" y="115"/>
                </a:cubicBezTo>
                <a:cubicBezTo>
                  <a:pt x="663" y="124"/>
                  <a:pt x="681" y="133"/>
                  <a:pt x="700" y="141"/>
                </a:cubicBezTo>
                <a:cubicBezTo>
                  <a:pt x="710" y="146"/>
                  <a:pt x="720" y="150"/>
                  <a:pt x="731" y="154"/>
                </a:cubicBezTo>
                <a:cubicBezTo>
                  <a:pt x="735" y="150"/>
                  <a:pt x="740" y="147"/>
                  <a:pt x="743" y="143"/>
                </a:cubicBezTo>
                <a:cubicBezTo>
                  <a:pt x="767" y="113"/>
                  <a:pt x="791" y="83"/>
                  <a:pt x="815" y="54"/>
                </a:cubicBezTo>
                <a:cubicBezTo>
                  <a:pt x="829" y="37"/>
                  <a:pt x="846" y="23"/>
                  <a:pt x="867" y="14"/>
                </a:cubicBezTo>
                <a:cubicBezTo>
                  <a:pt x="893" y="3"/>
                  <a:pt x="921" y="17"/>
                  <a:pt x="928" y="44"/>
                </a:cubicBezTo>
                <a:cubicBezTo>
                  <a:pt x="930" y="53"/>
                  <a:pt x="932" y="63"/>
                  <a:pt x="934" y="72"/>
                </a:cubicBezTo>
                <a:cubicBezTo>
                  <a:pt x="939" y="95"/>
                  <a:pt x="948" y="116"/>
                  <a:pt x="961" y="136"/>
                </a:cubicBezTo>
                <a:cubicBezTo>
                  <a:pt x="964" y="140"/>
                  <a:pt x="968" y="144"/>
                  <a:pt x="971" y="147"/>
                </a:cubicBezTo>
                <a:cubicBezTo>
                  <a:pt x="980" y="146"/>
                  <a:pt x="985" y="142"/>
                  <a:pt x="991" y="138"/>
                </a:cubicBezTo>
                <a:cubicBezTo>
                  <a:pt x="1028" y="111"/>
                  <a:pt x="1069" y="89"/>
                  <a:pt x="1110" y="67"/>
                </a:cubicBezTo>
                <a:cubicBezTo>
                  <a:pt x="1147" y="47"/>
                  <a:pt x="1186" y="30"/>
                  <a:pt x="1224" y="10"/>
                </a:cubicBezTo>
                <a:cubicBezTo>
                  <a:pt x="1228" y="7"/>
                  <a:pt x="1233" y="5"/>
                  <a:pt x="1238" y="3"/>
                </a:cubicBezTo>
                <a:cubicBezTo>
                  <a:pt x="1248" y="0"/>
                  <a:pt x="1257" y="0"/>
                  <a:pt x="1266" y="5"/>
                </a:cubicBezTo>
                <a:cubicBezTo>
                  <a:pt x="1295" y="23"/>
                  <a:pt x="1296" y="35"/>
                  <a:pt x="1292" y="64"/>
                </a:cubicBezTo>
                <a:cubicBezTo>
                  <a:pt x="1290" y="76"/>
                  <a:pt x="1287" y="88"/>
                  <a:pt x="1285" y="100"/>
                </a:cubicBezTo>
                <a:cubicBezTo>
                  <a:pt x="1278" y="128"/>
                  <a:pt x="1281" y="157"/>
                  <a:pt x="1278" y="185"/>
                </a:cubicBezTo>
                <a:cubicBezTo>
                  <a:pt x="1278" y="192"/>
                  <a:pt x="1280" y="199"/>
                  <a:pt x="1283" y="205"/>
                </a:cubicBezTo>
                <a:cubicBezTo>
                  <a:pt x="1284" y="210"/>
                  <a:pt x="1289" y="214"/>
                  <a:pt x="1295" y="214"/>
                </a:cubicBezTo>
                <a:cubicBezTo>
                  <a:pt x="1310" y="214"/>
                  <a:pt x="1325" y="214"/>
                  <a:pt x="1340" y="212"/>
                </a:cubicBezTo>
                <a:cubicBezTo>
                  <a:pt x="1411" y="205"/>
                  <a:pt x="1482" y="205"/>
                  <a:pt x="1553" y="209"/>
                </a:cubicBezTo>
                <a:cubicBezTo>
                  <a:pt x="1561" y="209"/>
                  <a:pt x="1569" y="211"/>
                  <a:pt x="1577" y="212"/>
                </a:cubicBezTo>
                <a:cubicBezTo>
                  <a:pt x="1592" y="214"/>
                  <a:pt x="1601" y="224"/>
                  <a:pt x="1610" y="234"/>
                </a:cubicBezTo>
                <a:cubicBezTo>
                  <a:pt x="1612" y="236"/>
                  <a:pt x="1613" y="239"/>
                  <a:pt x="1614" y="242"/>
                </a:cubicBezTo>
                <a:cubicBezTo>
                  <a:pt x="1616" y="256"/>
                  <a:pt x="1618" y="271"/>
                  <a:pt x="1610" y="285"/>
                </a:cubicBezTo>
                <a:cubicBezTo>
                  <a:pt x="1607" y="290"/>
                  <a:pt x="1605" y="295"/>
                  <a:pt x="1602" y="300"/>
                </a:cubicBezTo>
                <a:cubicBezTo>
                  <a:pt x="1587" y="326"/>
                  <a:pt x="1575" y="354"/>
                  <a:pt x="1568" y="383"/>
                </a:cubicBezTo>
                <a:cubicBezTo>
                  <a:pt x="1565" y="394"/>
                  <a:pt x="1561" y="404"/>
                  <a:pt x="1559" y="414"/>
                </a:cubicBezTo>
                <a:cubicBezTo>
                  <a:pt x="1557" y="420"/>
                  <a:pt x="1558" y="425"/>
                  <a:pt x="1563" y="429"/>
                </a:cubicBezTo>
                <a:cubicBezTo>
                  <a:pt x="1572" y="439"/>
                  <a:pt x="1584" y="446"/>
                  <a:pt x="1596" y="453"/>
                </a:cubicBezTo>
                <a:cubicBezTo>
                  <a:pt x="1611" y="462"/>
                  <a:pt x="1627" y="471"/>
                  <a:pt x="1641" y="481"/>
                </a:cubicBezTo>
                <a:cubicBezTo>
                  <a:pt x="1651" y="488"/>
                  <a:pt x="1661" y="496"/>
                  <a:pt x="1669" y="505"/>
                </a:cubicBezTo>
                <a:cubicBezTo>
                  <a:pt x="1688" y="525"/>
                  <a:pt x="1691" y="557"/>
                  <a:pt x="1676" y="581"/>
                </a:cubicBezTo>
                <a:cubicBezTo>
                  <a:pt x="1673" y="585"/>
                  <a:pt x="1669" y="589"/>
                  <a:pt x="1665" y="592"/>
                </a:cubicBezTo>
                <a:cubicBezTo>
                  <a:pt x="1645" y="607"/>
                  <a:pt x="1624" y="619"/>
                  <a:pt x="1601" y="629"/>
                </a:cubicBezTo>
                <a:cubicBezTo>
                  <a:pt x="1589" y="634"/>
                  <a:pt x="1577" y="632"/>
                  <a:pt x="1565" y="636"/>
                </a:cubicBezTo>
                <a:cubicBezTo>
                  <a:pt x="1557" y="638"/>
                  <a:pt x="1550" y="643"/>
                  <a:pt x="1549" y="652"/>
                </a:cubicBezTo>
                <a:cubicBezTo>
                  <a:pt x="1545" y="682"/>
                  <a:pt x="1538" y="711"/>
                  <a:pt x="1539" y="742"/>
                </a:cubicBezTo>
                <a:cubicBezTo>
                  <a:pt x="1540" y="757"/>
                  <a:pt x="1538" y="772"/>
                  <a:pt x="1532" y="786"/>
                </a:cubicBezTo>
                <a:cubicBezTo>
                  <a:pt x="1526" y="802"/>
                  <a:pt x="1516" y="809"/>
                  <a:pt x="1498" y="810"/>
                </a:cubicBezTo>
                <a:cubicBezTo>
                  <a:pt x="1481" y="811"/>
                  <a:pt x="1465" y="806"/>
                  <a:pt x="1450" y="801"/>
                </a:cubicBezTo>
                <a:cubicBezTo>
                  <a:pt x="1444" y="800"/>
                  <a:pt x="1440" y="797"/>
                  <a:pt x="1435" y="795"/>
                </a:cubicBezTo>
                <a:cubicBezTo>
                  <a:pt x="1422" y="791"/>
                  <a:pt x="1413" y="777"/>
                  <a:pt x="1397" y="781"/>
                </a:cubicBezTo>
                <a:cubicBezTo>
                  <a:pt x="1391" y="792"/>
                  <a:pt x="1393" y="805"/>
                  <a:pt x="1391" y="817"/>
                </a:cubicBezTo>
                <a:cubicBezTo>
                  <a:pt x="1388" y="844"/>
                  <a:pt x="1381" y="870"/>
                  <a:pt x="1381" y="898"/>
                </a:cubicBezTo>
                <a:cubicBezTo>
                  <a:pt x="1381" y="903"/>
                  <a:pt x="1378" y="908"/>
                  <a:pt x="1375" y="912"/>
                </a:cubicBezTo>
                <a:cubicBezTo>
                  <a:pt x="1365" y="923"/>
                  <a:pt x="1353" y="929"/>
                  <a:pt x="1338" y="928"/>
                </a:cubicBezTo>
                <a:cubicBezTo>
                  <a:pt x="1318" y="927"/>
                  <a:pt x="1298" y="920"/>
                  <a:pt x="1278" y="914"/>
                </a:cubicBezTo>
                <a:cubicBezTo>
                  <a:pt x="1235" y="901"/>
                  <a:pt x="1194" y="884"/>
                  <a:pt x="1155" y="860"/>
                </a:cubicBezTo>
                <a:cubicBezTo>
                  <a:pt x="1153" y="859"/>
                  <a:pt x="1150" y="857"/>
                  <a:pt x="1148" y="856"/>
                </a:cubicBezTo>
                <a:cubicBezTo>
                  <a:pt x="1142" y="853"/>
                  <a:pt x="1133" y="854"/>
                  <a:pt x="1129" y="859"/>
                </a:cubicBezTo>
                <a:cubicBezTo>
                  <a:pt x="1117" y="872"/>
                  <a:pt x="1105" y="885"/>
                  <a:pt x="1094" y="899"/>
                </a:cubicBezTo>
                <a:cubicBezTo>
                  <a:pt x="1074" y="925"/>
                  <a:pt x="1054" y="951"/>
                  <a:pt x="1029" y="972"/>
                </a:cubicBezTo>
                <a:cubicBezTo>
                  <a:pt x="1023" y="976"/>
                  <a:pt x="1020" y="983"/>
                  <a:pt x="1015" y="987"/>
                </a:cubicBezTo>
                <a:cubicBezTo>
                  <a:pt x="1003" y="1000"/>
                  <a:pt x="985" y="1004"/>
                  <a:pt x="970" y="996"/>
                </a:cubicBezTo>
                <a:cubicBezTo>
                  <a:pt x="925" y="971"/>
                  <a:pt x="881" y="943"/>
                  <a:pt x="844" y="906"/>
                </a:cubicBezTo>
                <a:cubicBezTo>
                  <a:pt x="838" y="901"/>
                  <a:pt x="832" y="895"/>
                  <a:pt x="826" y="889"/>
                </a:cubicBezTo>
                <a:cubicBezTo>
                  <a:pt x="822" y="886"/>
                  <a:pt x="815" y="886"/>
                  <a:pt x="810" y="889"/>
                </a:cubicBezTo>
                <a:cubicBezTo>
                  <a:pt x="801" y="895"/>
                  <a:pt x="792" y="900"/>
                  <a:pt x="783" y="907"/>
                </a:cubicBezTo>
                <a:cubicBezTo>
                  <a:pt x="757" y="928"/>
                  <a:pt x="727" y="946"/>
                  <a:pt x="702" y="970"/>
                </a:cubicBezTo>
                <a:cubicBezTo>
                  <a:pt x="702" y="971"/>
                  <a:pt x="700" y="972"/>
                  <a:pt x="699" y="972"/>
                </a:cubicBezTo>
                <a:cubicBezTo>
                  <a:pt x="679" y="987"/>
                  <a:pt x="659" y="987"/>
                  <a:pt x="640" y="968"/>
                </a:cubicBezTo>
                <a:cubicBezTo>
                  <a:pt x="632" y="959"/>
                  <a:pt x="625" y="949"/>
                  <a:pt x="620" y="937"/>
                </a:cubicBezTo>
                <a:cubicBezTo>
                  <a:pt x="608" y="909"/>
                  <a:pt x="599" y="881"/>
                  <a:pt x="591" y="852"/>
                </a:cubicBezTo>
                <a:cubicBezTo>
                  <a:pt x="589" y="845"/>
                  <a:pt x="589" y="838"/>
                  <a:pt x="583" y="834"/>
                </a:cubicBezTo>
                <a:cubicBezTo>
                  <a:pt x="582" y="833"/>
                  <a:pt x="580" y="833"/>
                  <a:pt x="579" y="833"/>
                </a:cubicBezTo>
                <a:cubicBezTo>
                  <a:pt x="553" y="842"/>
                  <a:pt x="526" y="845"/>
                  <a:pt x="499" y="851"/>
                </a:cubicBezTo>
                <a:cubicBezTo>
                  <a:pt x="485" y="854"/>
                  <a:pt x="470" y="858"/>
                  <a:pt x="455" y="860"/>
                </a:cubicBezTo>
                <a:cubicBezTo>
                  <a:pt x="437" y="863"/>
                  <a:pt x="422" y="872"/>
                  <a:pt x="407" y="882"/>
                </a:cubicBezTo>
                <a:cubicBezTo>
                  <a:pt x="393" y="890"/>
                  <a:pt x="380" y="901"/>
                  <a:pt x="370" y="913"/>
                </a:cubicBezTo>
                <a:cubicBezTo>
                  <a:pt x="354" y="931"/>
                  <a:pt x="334" y="942"/>
                  <a:pt x="317" y="959"/>
                </a:cubicBezTo>
                <a:cubicBezTo>
                  <a:pt x="314" y="963"/>
                  <a:pt x="308" y="965"/>
                  <a:pt x="303" y="967"/>
                </a:cubicBezTo>
                <a:cubicBezTo>
                  <a:pt x="295" y="970"/>
                  <a:pt x="287" y="969"/>
                  <a:pt x="279" y="966"/>
                </a:cubicBezTo>
                <a:cubicBezTo>
                  <a:pt x="265" y="959"/>
                  <a:pt x="254" y="949"/>
                  <a:pt x="248" y="934"/>
                </a:cubicBezTo>
                <a:cubicBezTo>
                  <a:pt x="245" y="929"/>
                  <a:pt x="245" y="921"/>
                  <a:pt x="245" y="915"/>
                </a:cubicBezTo>
                <a:cubicBezTo>
                  <a:pt x="245" y="891"/>
                  <a:pt x="250" y="869"/>
                  <a:pt x="257" y="846"/>
                </a:cubicBezTo>
                <a:cubicBezTo>
                  <a:pt x="264" y="823"/>
                  <a:pt x="270" y="799"/>
                  <a:pt x="271" y="774"/>
                </a:cubicBezTo>
                <a:cubicBezTo>
                  <a:pt x="272" y="768"/>
                  <a:pt x="267" y="764"/>
                  <a:pt x="261" y="764"/>
                </a:cubicBezTo>
                <a:cubicBezTo>
                  <a:pt x="231" y="764"/>
                  <a:pt x="201" y="762"/>
                  <a:pt x="172" y="770"/>
                </a:cubicBezTo>
                <a:cubicBezTo>
                  <a:pt x="166" y="771"/>
                  <a:pt x="161" y="771"/>
                  <a:pt x="155" y="771"/>
                </a:cubicBezTo>
                <a:cubicBezTo>
                  <a:pt x="128" y="773"/>
                  <a:pt x="101" y="774"/>
                  <a:pt x="74" y="779"/>
                </a:cubicBezTo>
                <a:cubicBezTo>
                  <a:pt x="56" y="783"/>
                  <a:pt x="38" y="778"/>
                  <a:pt x="22" y="770"/>
                </a:cubicBezTo>
                <a:cubicBezTo>
                  <a:pt x="9" y="763"/>
                  <a:pt x="4" y="751"/>
                  <a:pt x="0" y="737"/>
                </a:cubicBezTo>
                <a:cubicBezTo>
                  <a:pt x="0" y="735"/>
                  <a:pt x="1" y="732"/>
                  <a:pt x="1" y="729"/>
                </a:cubicBezTo>
                <a:cubicBezTo>
                  <a:pt x="5" y="712"/>
                  <a:pt x="14" y="699"/>
                  <a:pt x="24" y="686"/>
                </a:cubicBezTo>
                <a:cubicBezTo>
                  <a:pt x="50" y="651"/>
                  <a:pt x="77" y="616"/>
                  <a:pt x="100" y="579"/>
                </a:cubicBezTo>
                <a:cubicBezTo>
                  <a:pt x="114" y="556"/>
                  <a:pt x="128" y="532"/>
                  <a:pt x="142" y="509"/>
                </a:cubicBezTo>
                <a:cubicBezTo>
                  <a:pt x="145" y="504"/>
                  <a:pt x="144" y="498"/>
                  <a:pt x="139" y="494"/>
                </a:cubicBezTo>
                <a:cubicBezTo>
                  <a:pt x="126" y="482"/>
                  <a:pt x="112" y="471"/>
                  <a:pt x="99" y="459"/>
                </a:cubicBezTo>
                <a:cubicBezTo>
                  <a:pt x="86" y="447"/>
                  <a:pt x="74" y="434"/>
                  <a:pt x="61" y="421"/>
                </a:cubicBezTo>
                <a:cubicBezTo>
                  <a:pt x="40" y="399"/>
                  <a:pt x="29" y="371"/>
                  <a:pt x="20" y="342"/>
                </a:cubicBezTo>
                <a:cubicBezTo>
                  <a:pt x="16" y="328"/>
                  <a:pt x="17" y="315"/>
                  <a:pt x="22" y="302"/>
                </a:cubicBezTo>
                <a:cubicBezTo>
                  <a:pt x="25" y="291"/>
                  <a:pt x="32" y="287"/>
                  <a:pt x="43" y="288"/>
                </a:cubicBezTo>
                <a:cubicBezTo>
                  <a:pt x="65" y="290"/>
                  <a:pt x="87" y="292"/>
                  <a:pt x="108" y="294"/>
                </a:cubicBezTo>
                <a:cubicBezTo>
                  <a:pt x="114" y="294"/>
                  <a:pt x="119" y="293"/>
                  <a:pt x="124" y="292"/>
                </a:cubicBezTo>
                <a:cubicBezTo>
                  <a:pt x="149" y="288"/>
                  <a:pt x="173" y="284"/>
                  <a:pt x="197" y="281"/>
                </a:cubicBezTo>
                <a:cubicBezTo>
                  <a:pt x="213" y="279"/>
                  <a:pt x="215" y="275"/>
                  <a:pt x="209" y="259"/>
                </a:cubicBezTo>
                <a:cubicBezTo>
                  <a:pt x="203" y="242"/>
                  <a:pt x="196" y="226"/>
                  <a:pt x="190" y="209"/>
                </a:cubicBezTo>
                <a:cubicBezTo>
                  <a:pt x="184" y="191"/>
                  <a:pt x="177" y="173"/>
                  <a:pt x="168" y="156"/>
                </a:cubicBezTo>
                <a:cubicBezTo>
                  <a:pt x="164" y="149"/>
                  <a:pt x="162" y="141"/>
                  <a:pt x="162" y="132"/>
                </a:cubicBezTo>
                <a:cubicBezTo>
                  <a:pt x="162" y="128"/>
                  <a:pt x="166" y="120"/>
                  <a:pt x="170" y="119"/>
                </a:cubicBezTo>
                <a:cubicBezTo>
                  <a:pt x="193" y="111"/>
                  <a:pt x="216" y="106"/>
                  <a:pt x="242" y="113"/>
                </a:cubicBezTo>
                <a:cubicBezTo>
                  <a:pt x="266" y="121"/>
                  <a:pt x="292" y="127"/>
                  <a:pt x="315" y="139"/>
                </a:cubicBezTo>
                <a:cubicBezTo>
                  <a:pt x="352" y="160"/>
                  <a:pt x="393" y="172"/>
                  <a:pt x="432" y="188"/>
                </a:cubicBezTo>
                <a:cubicBezTo>
                  <a:pt x="433" y="188"/>
                  <a:pt x="434" y="188"/>
                  <a:pt x="436" y="188"/>
                </a:cubicBezTo>
                <a:close/>
                <a:moveTo>
                  <a:pt x="355" y="849"/>
                </a:moveTo>
                <a:lnTo>
                  <a:pt x="355" y="849"/>
                </a:lnTo>
                <a:cubicBezTo>
                  <a:pt x="375" y="845"/>
                  <a:pt x="394" y="838"/>
                  <a:pt x="412" y="828"/>
                </a:cubicBezTo>
                <a:cubicBezTo>
                  <a:pt x="430" y="818"/>
                  <a:pt x="448" y="807"/>
                  <a:pt x="467" y="800"/>
                </a:cubicBezTo>
                <a:cubicBezTo>
                  <a:pt x="511" y="782"/>
                  <a:pt x="557" y="766"/>
                  <a:pt x="602" y="753"/>
                </a:cubicBezTo>
                <a:cubicBezTo>
                  <a:pt x="606" y="752"/>
                  <a:pt x="610" y="751"/>
                  <a:pt x="614" y="750"/>
                </a:cubicBezTo>
                <a:cubicBezTo>
                  <a:pt x="633" y="746"/>
                  <a:pt x="654" y="758"/>
                  <a:pt x="660" y="776"/>
                </a:cubicBezTo>
                <a:cubicBezTo>
                  <a:pt x="664" y="787"/>
                  <a:pt x="667" y="799"/>
                  <a:pt x="670" y="811"/>
                </a:cubicBezTo>
                <a:cubicBezTo>
                  <a:pt x="674" y="824"/>
                  <a:pt x="677" y="838"/>
                  <a:pt x="681" y="851"/>
                </a:cubicBezTo>
                <a:cubicBezTo>
                  <a:pt x="682" y="856"/>
                  <a:pt x="690" y="858"/>
                  <a:pt x="694" y="855"/>
                </a:cubicBezTo>
                <a:cubicBezTo>
                  <a:pt x="707" y="847"/>
                  <a:pt x="720" y="839"/>
                  <a:pt x="732" y="831"/>
                </a:cubicBezTo>
                <a:cubicBezTo>
                  <a:pt x="751" y="818"/>
                  <a:pt x="770" y="804"/>
                  <a:pt x="790" y="792"/>
                </a:cubicBezTo>
                <a:cubicBezTo>
                  <a:pt x="815" y="776"/>
                  <a:pt x="834" y="779"/>
                  <a:pt x="857" y="798"/>
                </a:cubicBezTo>
                <a:cubicBezTo>
                  <a:pt x="862" y="803"/>
                  <a:pt x="867" y="808"/>
                  <a:pt x="872" y="812"/>
                </a:cubicBezTo>
                <a:cubicBezTo>
                  <a:pt x="882" y="822"/>
                  <a:pt x="891" y="832"/>
                  <a:pt x="902" y="841"/>
                </a:cubicBezTo>
                <a:cubicBezTo>
                  <a:pt x="921" y="858"/>
                  <a:pt x="941" y="875"/>
                  <a:pt x="964" y="887"/>
                </a:cubicBezTo>
                <a:cubicBezTo>
                  <a:pt x="969" y="890"/>
                  <a:pt x="975" y="889"/>
                  <a:pt x="979" y="886"/>
                </a:cubicBezTo>
                <a:cubicBezTo>
                  <a:pt x="984" y="883"/>
                  <a:pt x="988" y="879"/>
                  <a:pt x="992" y="875"/>
                </a:cubicBezTo>
                <a:cubicBezTo>
                  <a:pt x="1009" y="856"/>
                  <a:pt x="1026" y="837"/>
                  <a:pt x="1043" y="817"/>
                </a:cubicBezTo>
                <a:cubicBezTo>
                  <a:pt x="1060" y="799"/>
                  <a:pt x="1076" y="781"/>
                  <a:pt x="1093" y="762"/>
                </a:cubicBezTo>
                <a:cubicBezTo>
                  <a:pt x="1101" y="754"/>
                  <a:pt x="1110" y="749"/>
                  <a:pt x="1122" y="748"/>
                </a:cubicBezTo>
                <a:cubicBezTo>
                  <a:pt x="1133" y="746"/>
                  <a:pt x="1143" y="747"/>
                  <a:pt x="1153" y="754"/>
                </a:cubicBezTo>
                <a:cubicBezTo>
                  <a:pt x="1186" y="778"/>
                  <a:pt x="1222" y="797"/>
                  <a:pt x="1260" y="813"/>
                </a:cubicBezTo>
                <a:cubicBezTo>
                  <a:pt x="1265" y="815"/>
                  <a:pt x="1270" y="818"/>
                  <a:pt x="1275" y="820"/>
                </a:cubicBezTo>
                <a:cubicBezTo>
                  <a:pt x="1279" y="821"/>
                  <a:pt x="1283" y="821"/>
                  <a:pt x="1287" y="822"/>
                </a:cubicBezTo>
                <a:cubicBezTo>
                  <a:pt x="1292" y="823"/>
                  <a:pt x="1299" y="819"/>
                  <a:pt x="1300" y="814"/>
                </a:cubicBezTo>
                <a:cubicBezTo>
                  <a:pt x="1302" y="793"/>
                  <a:pt x="1304" y="771"/>
                  <a:pt x="1305" y="749"/>
                </a:cubicBezTo>
                <a:cubicBezTo>
                  <a:pt x="1307" y="728"/>
                  <a:pt x="1311" y="708"/>
                  <a:pt x="1320" y="690"/>
                </a:cubicBezTo>
                <a:cubicBezTo>
                  <a:pt x="1324" y="681"/>
                  <a:pt x="1331" y="676"/>
                  <a:pt x="1341" y="672"/>
                </a:cubicBezTo>
                <a:cubicBezTo>
                  <a:pt x="1358" y="667"/>
                  <a:pt x="1373" y="667"/>
                  <a:pt x="1389" y="674"/>
                </a:cubicBezTo>
                <a:cubicBezTo>
                  <a:pt x="1396" y="677"/>
                  <a:pt x="1404" y="680"/>
                  <a:pt x="1411" y="684"/>
                </a:cubicBezTo>
                <a:cubicBezTo>
                  <a:pt x="1420" y="689"/>
                  <a:pt x="1428" y="694"/>
                  <a:pt x="1436" y="698"/>
                </a:cubicBezTo>
                <a:cubicBezTo>
                  <a:pt x="1439" y="699"/>
                  <a:pt x="1444" y="699"/>
                  <a:pt x="1449" y="700"/>
                </a:cubicBezTo>
                <a:cubicBezTo>
                  <a:pt x="1451" y="690"/>
                  <a:pt x="1453" y="681"/>
                  <a:pt x="1455" y="671"/>
                </a:cubicBezTo>
                <a:cubicBezTo>
                  <a:pt x="1459" y="650"/>
                  <a:pt x="1462" y="628"/>
                  <a:pt x="1466" y="607"/>
                </a:cubicBezTo>
                <a:cubicBezTo>
                  <a:pt x="1468" y="591"/>
                  <a:pt x="1481" y="579"/>
                  <a:pt x="1495" y="577"/>
                </a:cubicBezTo>
                <a:cubicBezTo>
                  <a:pt x="1499" y="576"/>
                  <a:pt x="1504" y="575"/>
                  <a:pt x="1508" y="575"/>
                </a:cubicBezTo>
                <a:cubicBezTo>
                  <a:pt x="1521" y="576"/>
                  <a:pt x="1531" y="571"/>
                  <a:pt x="1541" y="563"/>
                </a:cubicBezTo>
                <a:cubicBezTo>
                  <a:pt x="1546" y="558"/>
                  <a:pt x="1552" y="554"/>
                  <a:pt x="1557" y="550"/>
                </a:cubicBezTo>
                <a:cubicBezTo>
                  <a:pt x="1569" y="542"/>
                  <a:pt x="1569" y="538"/>
                  <a:pt x="1556" y="531"/>
                </a:cubicBezTo>
                <a:cubicBezTo>
                  <a:pt x="1535" y="519"/>
                  <a:pt x="1517" y="505"/>
                  <a:pt x="1500" y="490"/>
                </a:cubicBezTo>
                <a:cubicBezTo>
                  <a:pt x="1460" y="452"/>
                  <a:pt x="1456" y="448"/>
                  <a:pt x="1472" y="393"/>
                </a:cubicBezTo>
                <a:cubicBezTo>
                  <a:pt x="1478" y="371"/>
                  <a:pt x="1486" y="349"/>
                  <a:pt x="1494" y="327"/>
                </a:cubicBezTo>
                <a:cubicBezTo>
                  <a:pt x="1496" y="319"/>
                  <a:pt x="1498" y="311"/>
                  <a:pt x="1500" y="304"/>
                </a:cubicBezTo>
                <a:cubicBezTo>
                  <a:pt x="1502" y="297"/>
                  <a:pt x="1496" y="291"/>
                  <a:pt x="1488" y="290"/>
                </a:cubicBezTo>
                <a:cubicBezTo>
                  <a:pt x="1487" y="290"/>
                  <a:pt x="1486" y="290"/>
                  <a:pt x="1484" y="290"/>
                </a:cubicBezTo>
                <a:cubicBezTo>
                  <a:pt x="1461" y="290"/>
                  <a:pt x="1438" y="290"/>
                  <a:pt x="1415" y="292"/>
                </a:cubicBezTo>
                <a:cubicBezTo>
                  <a:pt x="1370" y="297"/>
                  <a:pt x="1325" y="296"/>
                  <a:pt x="1280" y="304"/>
                </a:cubicBezTo>
                <a:cubicBezTo>
                  <a:pt x="1259" y="308"/>
                  <a:pt x="1243" y="300"/>
                  <a:pt x="1230" y="285"/>
                </a:cubicBezTo>
                <a:cubicBezTo>
                  <a:pt x="1217" y="271"/>
                  <a:pt x="1210" y="255"/>
                  <a:pt x="1206" y="238"/>
                </a:cubicBezTo>
                <a:cubicBezTo>
                  <a:pt x="1201" y="218"/>
                  <a:pt x="1198" y="197"/>
                  <a:pt x="1198" y="177"/>
                </a:cubicBezTo>
                <a:cubicBezTo>
                  <a:pt x="1198" y="160"/>
                  <a:pt x="1198" y="144"/>
                  <a:pt x="1198" y="128"/>
                </a:cubicBezTo>
                <a:cubicBezTo>
                  <a:pt x="1198" y="124"/>
                  <a:pt x="1192" y="120"/>
                  <a:pt x="1189" y="121"/>
                </a:cubicBezTo>
                <a:cubicBezTo>
                  <a:pt x="1175" y="125"/>
                  <a:pt x="1119" y="152"/>
                  <a:pt x="1105" y="162"/>
                </a:cubicBezTo>
                <a:cubicBezTo>
                  <a:pt x="1095" y="169"/>
                  <a:pt x="1085" y="176"/>
                  <a:pt x="1074" y="181"/>
                </a:cubicBezTo>
                <a:cubicBezTo>
                  <a:pt x="1047" y="196"/>
                  <a:pt x="1021" y="211"/>
                  <a:pt x="998" y="229"/>
                </a:cubicBezTo>
                <a:cubicBezTo>
                  <a:pt x="990" y="235"/>
                  <a:pt x="982" y="240"/>
                  <a:pt x="973" y="244"/>
                </a:cubicBezTo>
                <a:cubicBezTo>
                  <a:pt x="964" y="248"/>
                  <a:pt x="955" y="248"/>
                  <a:pt x="945" y="244"/>
                </a:cubicBezTo>
                <a:cubicBezTo>
                  <a:pt x="932" y="237"/>
                  <a:pt x="920" y="227"/>
                  <a:pt x="912" y="214"/>
                </a:cubicBezTo>
                <a:cubicBezTo>
                  <a:pt x="900" y="193"/>
                  <a:pt x="888" y="171"/>
                  <a:pt x="876" y="150"/>
                </a:cubicBezTo>
                <a:cubicBezTo>
                  <a:pt x="873" y="144"/>
                  <a:pt x="870" y="138"/>
                  <a:pt x="862" y="133"/>
                </a:cubicBezTo>
                <a:cubicBezTo>
                  <a:pt x="857" y="138"/>
                  <a:pt x="850" y="143"/>
                  <a:pt x="845" y="149"/>
                </a:cubicBezTo>
                <a:cubicBezTo>
                  <a:pt x="835" y="161"/>
                  <a:pt x="826" y="173"/>
                  <a:pt x="818" y="185"/>
                </a:cubicBezTo>
                <a:cubicBezTo>
                  <a:pt x="807" y="202"/>
                  <a:pt x="795" y="219"/>
                  <a:pt x="785" y="237"/>
                </a:cubicBezTo>
                <a:cubicBezTo>
                  <a:pt x="778" y="253"/>
                  <a:pt x="758" y="258"/>
                  <a:pt x="743" y="251"/>
                </a:cubicBezTo>
                <a:cubicBezTo>
                  <a:pt x="741" y="250"/>
                  <a:pt x="738" y="249"/>
                  <a:pt x="736" y="247"/>
                </a:cubicBezTo>
                <a:cubicBezTo>
                  <a:pt x="703" y="231"/>
                  <a:pt x="670" y="214"/>
                  <a:pt x="637" y="198"/>
                </a:cubicBezTo>
                <a:cubicBezTo>
                  <a:pt x="608" y="185"/>
                  <a:pt x="580" y="171"/>
                  <a:pt x="554" y="153"/>
                </a:cubicBezTo>
                <a:cubicBezTo>
                  <a:pt x="551" y="151"/>
                  <a:pt x="547" y="150"/>
                  <a:pt x="544" y="149"/>
                </a:cubicBezTo>
                <a:cubicBezTo>
                  <a:pt x="541" y="151"/>
                  <a:pt x="538" y="152"/>
                  <a:pt x="537" y="154"/>
                </a:cubicBezTo>
                <a:cubicBezTo>
                  <a:pt x="529" y="170"/>
                  <a:pt x="521" y="186"/>
                  <a:pt x="514" y="202"/>
                </a:cubicBezTo>
                <a:cubicBezTo>
                  <a:pt x="508" y="217"/>
                  <a:pt x="503" y="233"/>
                  <a:pt x="497" y="248"/>
                </a:cubicBezTo>
                <a:cubicBezTo>
                  <a:pt x="494" y="256"/>
                  <a:pt x="489" y="263"/>
                  <a:pt x="485" y="269"/>
                </a:cubicBezTo>
                <a:cubicBezTo>
                  <a:pt x="481" y="275"/>
                  <a:pt x="474" y="277"/>
                  <a:pt x="467" y="278"/>
                </a:cubicBezTo>
                <a:cubicBezTo>
                  <a:pt x="457" y="279"/>
                  <a:pt x="448" y="275"/>
                  <a:pt x="439" y="271"/>
                </a:cubicBezTo>
                <a:cubicBezTo>
                  <a:pt x="386" y="247"/>
                  <a:pt x="332" y="223"/>
                  <a:pt x="279" y="199"/>
                </a:cubicBezTo>
                <a:cubicBezTo>
                  <a:pt x="274" y="197"/>
                  <a:pt x="269" y="195"/>
                  <a:pt x="264" y="193"/>
                </a:cubicBezTo>
                <a:cubicBezTo>
                  <a:pt x="262" y="192"/>
                  <a:pt x="261" y="193"/>
                  <a:pt x="260" y="192"/>
                </a:cubicBezTo>
                <a:cubicBezTo>
                  <a:pt x="256" y="191"/>
                  <a:pt x="252" y="196"/>
                  <a:pt x="253" y="200"/>
                </a:cubicBezTo>
                <a:cubicBezTo>
                  <a:pt x="256" y="219"/>
                  <a:pt x="264" y="236"/>
                  <a:pt x="272" y="254"/>
                </a:cubicBezTo>
                <a:cubicBezTo>
                  <a:pt x="279" y="272"/>
                  <a:pt x="281" y="291"/>
                  <a:pt x="277" y="310"/>
                </a:cubicBezTo>
                <a:cubicBezTo>
                  <a:pt x="274" y="330"/>
                  <a:pt x="262" y="341"/>
                  <a:pt x="242" y="344"/>
                </a:cubicBezTo>
                <a:cubicBezTo>
                  <a:pt x="238" y="345"/>
                  <a:pt x="234" y="345"/>
                  <a:pt x="229" y="345"/>
                </a:cubicBezTo>
                <a:cubicBezTo>
                  <a:pt x="203" y="346"/>
                  <a:pt x="178" y="346"/>
                  <a:pt x="152" y="347"/>
                </a:cubicBezTo>
                <a:cubicBezTo>
                  <a:pt x="139" y="347"/>
                  <a:pt x="127" y="347"/>
                  <a:pt x="115" y="347"/>
                </a:cubicBezTo>
                <a:cubicBezTo>
                  <a:pt x="111" y="347"/>
                  <a:pt x="108" y="353"/>
                  <a:pt x="109" y="356"/>
                </a:cubicBezTo>
                <a:cubicBezTo>
                  <a:pt x="112" y="365"/>
                  <a:pt x="116" y="373"/>
                  <a:pt x="123" y="380"/>
                </a:cubicBezTo>
                <a:cubicBezTo>
                  <a:pt x="149" y="404"/>
                  <a:pt x="174" y="430"/>
                  <a:pt x="201" y="453"/>
                </a:cubicBezTo>
                <a:cubicBezTo>
                  <a:pt x="220" y="468"/>
                  <a:pt x="227" y="486"/>
                  <a:pt x="229" y="509"/>
                </a:cubicBezTo>
                <a:cubicBezTo>
                  <a:pt x="230" y="530"/>
                  <a:pt x="224" y="547"/>
                  <a:pt x="214" y="564"/>
                </a:cubicBezTo>
                <a:cubicBezTo>
                  <a:pt x="199" y="590"/>
                  <a:pt x="182" y="615"/>
                  <a:pt x="166" y="640"/>
                </a:cubicBezTo>
                <a:cubicBezTo>
                  <a:pt x="161" y="648"/>
                  <a:pt x="155" y="655"/>
                  <a:pt x="149" y="663"/>
                </a:cubicBezTo>
                <a:cubicBezTo>
                  <a:pt x="146" y="668"/>
                  <a:pt x="144" y="673"/>
                  <a:pt x="142" y="678"/>
                </a:cubicBezTo>
                <a:cubicBezTo>
                  <a:pt x="140" y="681"/>
                  <a:pt x="143" y="687"/>
                  <a:pt x="146" y="687"/>
                </a:cubicBezTo>
                <a:cubicBezTo>
                  <a:pt x="179" y="686"/>
                  <a:pt x="212" y="685"/>
                  <a:pt x="245" y="684"/>
                </a:cubicBezTo>
                <a:cubicBezTo>
                  <a:pt x="272" y="683"/>
                  <a:pt x="299" y="687"/>
                  <a:pt x="326" y="682"/>
                </a:cubicBezTo>
                <a:cubicBezTo>
                  <a:pt x="335" y="681"/>
                  <a:pt x="342" y="686"/>
                  <a:pt x="348" y="692"/>
                </a:cubicBezTo>
                <a:cubicBezTo>
                  <a:pt x="354" y="698"/>
                  <a:pt x="358" y="705"/>
                  <a:pt x="360" y="713"/>
                </a:cubicBezTo>
                <a:cubicBezTo>
                  <a:pt x="363" y="725"/>
                  <a:pt x="365" y="737"/>
                  <a:pt x="363" y="749"/>
                </a:cubicBezTo>
                <a:cubicBezTo>
                  <a:pt x="360" y="777"/>
                  <a:pt x="359" y="804"/>
                  <a:pt x="352" y="830"/>
                </a:cubicBezTo>
                <a:cubicBezTo>
                  <a:pt x="351" y="834"/>
                  <a:pt x="350" y="839"/>
                  <a:pt x="351" y="843"/>
                </a:cubicBezTo>
                <a:cubicBezTo>
                  <a:pt x="351" y="845"/>
                  <a:pt x="354" y="847"/>
                  <a:pt x="355" y="84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6" name="Freeform 200"/>
          <p:cNvSpPr>
            <a:spLocks/>
          </p:cNvSpPr>
          <p:nvPr userDrawn="1"/>
        </p:nvSpPr>
        <p:spPr bwMode="auto">
          <a:xfrm>
            <a:off x="5212768" y="5697336"/>
            <a:ext cx="1073638" cy="539791"/>
          </a:xfrm>
          <a:custGeom>
            <a:avLst/>
            <a:gdLst>
              <a:gd name="T0" fmla="*/ 2328 w 2344"/>
              <a:gd name="T1" fmla="*/ 595 h 1177"/>
              <a:gd name="T2" fmla="*/ 2194 w 2344"/>
              <a:gd name="T3" fmla="*/ 542 h 1177"/>
              <a:gd name="T4" fmla="*/ 2012 w 2344"/>
              <a:gd name="T5" fmla="*/ 465 h 1177"/>
              <a:gd name="T6" fmla="*/ 2041 w 2344"/>
              <a:gd name="T7" fmla="*/ 284 h 1177"/>
              <a:gd name="T8" fmla="*/ 1910 w 2344"/>
              <a:gd name="T9" fmla="*/ 279 h 1177"/>
              <a:gd name="T10" fmla="*/ 1923 w 2344"/>
              <a:gd name="T11" fmla="*/ 196 h 1177"/>
              <a:gd name="T12" fmla="*/ 1888 w 2344"/>
              <a:gd name="T13" fmla="*/ 93 h 1177"/>
              <a:gd name="T14" fmla="*/ 1736 w 2344"/>
              <a:gd name="T15" fmla="*/ 139 h 1177"/>
              <a:gd name="T16" fmla="*/ 1585 w 2344"/>
              <a:gd name="T17" fmla="*/ 201 h 1177"/>
              <a:gd name="T18" fmla="*/ 1567 w 2344"/>
              <a:gd name="T19" fmla="*/ 160 h 1177"/>
              <a:gd name="T20" fmla="*/ 1396 w 2344"/>
              <a:gd name="T21" fmla="*/ 155 h 1177"/>
              <a:gd name="T22" fmla="*/ 1365 w 2344"/>
              <a:gd name="T23" fmla="*/ 68 h 1177"/>
              <a:gd name="T24" fmla="*/ 1278 w 2344"/>
              <a:gd name="T25" fmla="*/ 18 h 1177"/>
              <a:gd name="T26" fmla="*/ 1090 w 2344"/>
              <a:gd name="T27" fmla="*/ 156 h 1177"/>
              <a:gd name="T28" fmla="*/ 1029 w 2344"/>
              <a:gd name="T29" fmla="*/ 89 h 1177"/>
              <a:gd name="T30" fmla="*/ 913 w 2344"/>
              <a:gd name="T31" fmla="*/ 87 h 1177"/>
              <a:gd name="T32" fmla="*/ 713 w 2344"/>
              <a:gd name="T33" fmla="*/ 195 h 1177"/>
              <a:gd name="T34" fmla="*/ 615 w 2344"/>
              <a:gd name="T35" fmla="*/ 52 h 1177"/>
              <a:gd name="T36" fmla="*/ 480 w 2344"/>
              <a:gd name="T37" fmla="*/ 180 h 1177"/>
              <a:gd name="T38" fmla="*/ 334 w 2344"/>
              <a:gd name="T39" fmla="*/ 267 h 1177"/>
              <a:gd name="T40" fmla="*/ 167 w 2344"/>
              <a:gd name="T41" fmla="*/ 226 h 1177"/>
              <a:gd name="T42" fmla="*/ 175 w 2344"/>
              <a:gd name="T43" fmla="*/ 360 h 1177"/>
              <a:gd name="T44" fmla="*/ 204 w 2344"/>
              <a:gd name="T45" fmla="*/ 439 h 1177"/>
              <a:gd name="T46" fmla="*/ 37 w 2344"/>
              <a:gd name="T47" fmla="*/ 513 h 1177"/>
              <a:gd name="T48" fmla="*/ 142 w 2344"/>
              <a:gd name="T49" fmla="*/ 618 h 1177"/>
              <a:gd name="T50" fmla="*/ 119 w 2344"/>
              <a:gd name="T51" fmla="*/ 684 h 1177"/>
              <a:gd name="T52" fmla="*/ 0 w 2344"/>
              <a:gd name="T53" fmla="*/ 816 h 1177"/>
              <a:gd name="T54" fmla="*/ 148 w 2344"/>
              <a:gd name="T55" fmla="*/ 863 h 1177"/>
              <a:gd name="T56" fmla="*/ 230 w 2344"/>
              <a:gd name="T57" fmla="*/ 930 h 1177"/>
              <a:gd name="T58" fmla="*/ 297 w 2344"/>
              <a:gd name="T59" fmla="*/ 1028 h 1177"/>
              <a:gd name="T60" fmla="*/ 538 w 2344"/>
              <a:gd name="T61" fmla="*/ 967 h 1177"/>
              <a:gd name="T62" fmla="*/ 567 w 2344"/>
              <a:gd name="T63" fmla="*/ 1024 h 1177"/>
              <a:gd name="T64" fmla="*/ 628 w 2344"/>
              <a:gd name="T65" fmla="*/ 1127 h 1177"/>
              <a:gd name="T66" fmla="*/ 794 w 2344"/>
              <a:gd name="T67" fmla="*/ 1038 h 1177"/>
              <a:gd name="T68" fmla="*/ 863 w 2344"/>
              <a:gd name="T69" fmla="*/ 1104 h 1177"/>
              <a:gd name="T70" fmla="*/ 993 w 2344"/>
              <a:gd name="T71" fmla="*/ 1154 h 1177"/>
              <a:gd name="T72" fmla="*/ 1128 w 2344"/>
              <a:gd name="T73" fmla="*/ 1030 h 1177"/>
              <a:gd name="T74" fmla="*/ 1286 w 2344"/>
              <a:gd name="T75" fmla="*/ 1136 h 1177"/>
              <a:gd name="T76" fmla="*/ 1365 w 2344"/>
              <a:gd name="T77" fmla="*/ 1151 h 1177"/>
              <a:gd name="T78" fmla="*/ 1458 w 2344"/>
              <a:gd name="T79" fmla="*/ 996 h 1177"/>
              <a:gd name="T80" fmla="*/ 1591 w 2344"/>
              <a:gd name="T81" fmla="*/ 1046 h 1177"/>
              <a:gd name="T82" fmla="*/ 1733 w 2344"/>
              <a:gd name="T83" fmla="*/ 1065 h 1177"/>
              <a:gd name="T84" fmla="*/ 1798 w 2344"/>
              <a:gd name="T85" fmla="*/ 934 h 1177"/>
              <a:gd name="T86" fmla="*/ 1946 w 2344"/>
              <a:gd name="T87" fmla="*/ 986 h 1177"/>
              <a:gd name="T88" fmla="*/ 1992 w 2344"/>
              <a:gd name="T89" fmla="*/ 871 h 1177"/>
              <a:gd name="T90" fmla="*/ 2018 w 2344"/>
              <a:gd name="T91" fmla="*/ 755 h 1177"/>
              <a:gd name="T92" fmla="*/ 2239 w 2344"/>
              <a:gd name="T93" fmla="*/ 686 h 1177"/>
              <a:gd name="T94" fmla="*/ 2334 w 2344"/>
              <a:gd name="T95" fmla="*/ 605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44" h="1177">
                <a:moveTo>
                  <a:pt x="2334" y="605"/>
                </a:moveTo>
                <a:lnTo>
                  <a:pt x="2334" y="605"/>
                </a:lnTo>
                <a:cubicBezTo>
                  <a:pt x="2332" y="602"/>
                  <a:pt x="2330" y="598"/>
                  <a:pt x="2328" y="595"/>
                </a:cubicBezTo>
                <a:cubicBezTo>
                  <a:pt x="2321" y="584"/>
                  <a:pt x="2312" y="576"/>
                  <a:pt x="2300" y="572"/>
                </a:cubicBezTo>
                <a:cubicBezTo>
                  <a:pt x="2291" y="569"/>
                  <a:pt x="2282" y="566"/>
                  <a:pt x="2273" y="564"/>
                </a:cubicBezTo>
                <a:cubicBezTo>
                  <a:pt x="2246" y="556"/>
                  <a:pt x="2220" y="550"/>
                  <a:pt x="2194" y="542"/>
                </a:cubicBezTo>
                <a:cubicBezTo>
                  <a:pt x="2143" y="527"/>
                  <a:pt x="2092" y="510"/>
                  <a:pt x="2042" y="492"/>
                </a:cubicBezTo>
                <a:cubicBezTo>
                  <a:pt x="2031" y="487"/>
                  <a:pt x="2020" y="482"/>
                  <a:pt x="2008" y="477"/>
                </a:cubicBezTo>
                <a:cubicBezTo>
                  <a:pt x="2010" y="472"/>
                  <a:pt x="2010" y="468"/>
                  <a:pt x="2012" y="465"/>
                </a:cubicBezTo>
                <a:cubicBezTo>
                  <a:pt x="2023" y="449"/>
                  <a:pt x="2034" y="433"/>
                  <a:pt x="2046" y="419"/>
                </a:cubicBezTo>
                <a:cubicBezTo>
                  <a:pt x="2060" y="403"/>
                  <a:pt x="2070" y="385"/>
                  <a:pt x="2081" y="368"/>
                </a:cubicBezTo>
                <a:cubicBezTo>
                  <a:pt x="2103" y="335"/>
                  <a:pt x="2081" y="290"/>
                  <a:pt x="2041" y="284"/>
                </a:cubicBezTo>
                <a:cubicBezTo>
                  <a:pt x="2035" y="283"/>
                  <a:pt x="2028" y="283"/>
                  <a:pt x="2021" y="283"/>
                </a:cubicBezTo>
                <a:cubicBezTo>
                  <a:pt x="1994" y="282"/>
                  <a:pt x="1966" y="281"/>
                  <a:pt x="1939" y="280"/>
                </a:cubicBezTo>
                <a:cubicBezTo>
                  <a:pt x="1930" y="280"/>
                  <a:pt x="1920" y="280"/>
                  <a:pt x="1910" y="279"/>
                </a:cubicBezTo>
                <a:cubicBezTo>
                  <a:pt x="1904" y="278"/>
                  <a:pt x="1897" y="276"/>
                  <a:pt x="1890" y="275"/>
                </a:cubicBezTo>
                <a:cubicBezTo>
                  <a:pt x="1887" y="274"/>
                  <a:pt x="1885" y="268"/>
                  <a:pt x="1886" y="265"/>
                </a:cubicBezTo>
                <a:cubicBezTo>
                  <a:pt x="1896" y="241"/>
                  <a:pt x="1909" y="218"/>
                  <a:pt x="1923" y="196"/>
                </a:cubicBezTo>
                <a:cubicBezTo>
                  <a:pt x="1933" y="180"/>
                  <a:pt x="1940" y="163"/>
                  <a:pt x="1941" y="143"/>
                </a:cubicBezTo>
                <a:cubicBezTo>
                  <a:pt x="1941" y="131"/>
                  <a:pt x="1938" y="122"/>
                  <a:pt x="1931" y="113"/>
                </a:cubicBezTo>
                <a:cubicBezTo>
                  <a:pt x="1920" y="98"/>
                  <a:pt x="1906" y="91"/>
                  <a:pt x="1888" y="93"/>
                </a:cubicBezTo>
                <a:cubicBezTo>
                  <a:pt x="1880" y="94"/>
                  <a:pt x="1872" y="96"/>
                  <a:pt x="1865" y="98"/>
                </a:cubicBezTo>
                <a:cubicBezTo>
                  <a:pt x="1853" y="102"/>
                  <a:pt x="1841" y="105"/>
                  <a:pt x="1829" y="109"/>
                </a:cubicBezTo>
                <a:cubicBezTo>
                  <a:pt x="1798" y="119"/>
                  <a:pt x="1767" y="129"/>
                  <a:pt x="1736" y="139"/>
                </a:cubicBezTo>
                <a:cubicBezTo>
                  <a:pt x="1721" y="145"/>
                  <a:pt x="1706" y="152"/>
                  <a:pt x="1690" y="157"/>
                </a:cubicBezTo>
                <a:cubicBezTo>
                  <a:pt x="1669" y="163"/>
                  <a:pt x="1649" y="171"/>
                  <a:pt x="1630" y="182"/>
                </a:cubicBezTo>
                <a:cubicBezTo>
                  <a:pt x="1615" y="190"/>
                  <a:pt x="1600" y="195"/>
                  <a:pt x="1585" y="201"/>
                </a:cubicBezTo>
                <a:cubicBezTo>
                  <a:pt x="1583" y="202"/>
                  <a:pt x="1582" y="202"/>
                  <a:pt x="1581" y="202"/>
                </a:cubicBezTo>
                <a:cubicBezTo>
                  <a:pt x="1577" y="203"/>
                  <a:pt x="1572" y="200"/>
                  <a:pt x="1571" y="197"/>
                </a:cubicBezTo>
                <a:cubicBezTo>
                  <a:pt x="1570" y="184"/>
                  <a:pt x="1569" y="172"/>
                  <a:pt x="1567" y="160"/>
                </a:cubicBezTo>
                <a:cubicBezTo>
                  <a:pt x="1562" y="127"/>
                  <a:pt x="1531" y="91"/>
                  <a:pt x="1486" y="116"/>
                </a:cubicBezTo>
                <a:cubicBezTo>
                  <a:pt x="1483" y="118"/>
                  <a:pt x="1479" y="121"/>
                  <a:pt x="1475" y="122"/>
                </a:cubicBezTo>
                <a:cubicBezTo>
                  <a:pt x="1449" y="133"/>
                  <a:pt x="1422" y="144"/>
                  <a:pt x="1396" y="155"/>
                </a:cubicBezTo>
                <a:cubicBezTo>
                  <a:pt x="1392" y="157"/>
                  <a:pt x="1387" y="155"/>
                  <a:pt x="1386" y="151"/>
                </a:cubicBezTo>
                <a:cubicBezTo>
                  <a:pt x="1384" y="148"/>
                  <a:pt x="1382" y="144"/>
                  <a:pt x="1381" y="140"/>
                </a:cubicBezTo>
                <a:cubicBezTo>
                  <a:pt x="1376" y="116"/>
                  <a:pt x="1370" y="92"/>
                  <a:pt x="1365" y="68"/>
                </a:cubicBezTo>
                <a:cubicBezTo>
                  <a:pt x="1361" y="54"/>
                  <a:pt x="1358" y="39"/>
                  <a:pt x="1350" y="26"/>
                </a:cubicBezTo>
                <a:cubicBezTo>
                  <a:pt x="1340" y="11"/>
                  <a:pt x="1315" y="0"/>
                  <a:pt x="1296" y="8"/>
                </a:cubicBezTo>
                <a:cubicBezTo>
                  <a:pt x="1289" y="11"/>
                  <a:pt x="1283" y="14"/>
                  <a:pt x="1278" y="18"/>
                </a:cubicBezTo>
                <a:cubicBezTo>
                  <a:pt x="1263" y="29"/>
                  <a:pt x="1249" y="39"/>
                  <a:pt x="1236" y="51"/>
                </a:cubicBezTo>
                <a:cubicBezTo>
                  <a:pt x="1205" y="78"/>
                  <a:pt x="1172" y="102"/>
                  <a:pt x="1137" y="124"/>
                </a:cubicBezTo>
                <a:cubicBezTo>
                  <a:pt x="1121" y="134"/>
                  <a:pt x="1105" y="145"/>
                  <a:pt x="1090" y="156"/>
                </a:cubicBezTo>
                <a:cubicBezTo>
                  <a:pt x="1067" y="173"/>
                  <a:pt x="1062" y="171"/>
                  <a:pt x="1050" y="146"/>
                </a:cubicBezTo>
                <a:cubicBezTo>
                  <a:pt x="1044" y="134"/>
                  <a:pt x="1040" y="121"/>
                  <a:pt x="1036" y="108"/>
                </a:cubicBezTo>
                <a:cubicBezTo>
                  <a:pt x="1033" y="102"/>
                  <a:pt x="1032" y="95"/>
                  <a:pt x="1029" y="89"/>
                </a:cubicBezTo>
                <a:cubicBezTo>
                  <a:pt x="1016" y="59"/>
                  <a:pt x="993" y="49"/>
                  <a:pt x="963" y="60"/>
                </a:cubicBezTo>
                <a:cubicBezTo>
                  <a:pt x="956" y="62"/>
                  <a:pt x="950" y="65"/>
                  <a:pt x="944" y="68"/>
                </a:cubicBezTo>
                <a:cubicBezTo>
                  <a:pt x="934" y="74"/>
                  <a:pt x="923" y="80"/>
                  <a:pt x="913" y="87"/>
                </a:cubicBezTo>
                <a:cubicBezTo>
                  <a:pt x="867" y="120"/>
                  <a:pt x="817" y="145"/>
                  <a:pt x="768" y="172"/>
                </a:cubicBezTo>
                <a:cubicBezTo>
                  <a:pt x="755" y="179"/>
                  <a:pt x="741" y="186"/>
                  <a:pt x="727" y="192"/>
                </a:cubicBezTo>
                <a:cubicBezTo>
                  <a:pt x="724" y="194"/>
                  <a:pt x="720" y="194"/>
                  <a:pt x="713" y="195"/>
                </a:cubicBezTo>
                <a:cubicBezTo>
                  <a:pt x="701" y="178"/>
                  <a:pt x="681" y="166"/>
                  <a:pt x="671" y="147"/>
                </a:cubicBezTo>
                <a:cubicBezTo>
                  <a:pt x="657" y="123"/>
                  <a:pt x="639" y="102"/>
                  <a:pt x="630" y="76"/>
                </a:cubicBezTo>
                <a:cubicBezTo>
                  <a:pt x="627" y="67"/>
                  <a:pt x="620" y="60"/>
                  <a:pt x="615" y="52"/>
                </a:cubicBezTo>
                <a:cubicBezTo>
                  <a:pt x="602" y="36"/>
                  <a:pt x="575" y="33"/>
                  <a:pt x="560" y="46"/>
                </a:cubicBezTo>
                <a:cubicBezTo>
                  <a:pt x="555" y="50"/>
                  <a:pt x="550" y="56"/>
                  <a:pt x="547" y="62"/>
                </a:cubicBezTo>
                <a:cubicBezTo>
                  <a:pt x="528" y="103"/>
                  <a:pt x="503" y="141"/>
                  <a:pt x="480" y="180"/>
                </a:cubicBezTo>
                <a:cubicBezTo>
                  <a:pt x="461" y="214"/>
                  <a:pt x="438" y="246"/>
                  <a:pt x="422" y="283"/>
                </a:cubicBezTo>
                <a:cubicBezTo>
                  <a:pt x="418" y="293"/>
                  <a:pt x="412" y="296"/>
                  <a:pt x="403" y="292"/>
                </a:cubicBezTo>
                <a:cubicBezTo>
                  <a:pt x="380" y="284"/>
                  <a:pt x="357" y="275"/>
                  <a:pt x="334" y="267"/>
                </a:cubicBezTo>
                <a:cubicBezTo>
                  <a:pt x="318" y="261"/>
                  <a:pt x="303" y="254"/>
                  <a:pt x="287" y="250"/>
                </a:cubicBezTo>
                <a:cubicBezTo>
                  <a:pt x="259" y="242"/>
                  <a:pt x="229" y="235"/>
                  <a:pt x="200" y="228"/>
                </a:cubicBezTo>
                <a:cubicBezTo>
                  <a:pt x="190" y="226"/>
                  <a:pt x="178" y="226"/>
                  <a:pt x="167" y="226"/>
                </a:cubicBezTo>
                <a:cubicBezTo>
                  <a:pt x="152" y="227"/>
                  <a:pt x="139" y="239"/>
                  <a:pt x="137" y="254"/>
                </a:cubicBezTo>
                <a:cubicBezTo>
                  <a:pt x="135" y="267"/>
                  <a:pt x="136" y="279"/>
                  <a:pt x="139" y="291"/>
                </a:cubicBezTo>
                <a:cubicBezTo>
                  <a:pt x="147" y="316"/>
                  <a:pt x="158" y="339"/>
                  <a:pt x="175" y="360"/>
                </a:cubicBezTo>
                <a:cubicBezTo>
                  <a:pt x="186" y="373"/>
                  <a:pt x="197" y="387"/>
                  <a:pt x="208" y="402"/>
                </a:cubicBezTo>
                <a:cubicBezTo>
                  <a:pt x="213" y="409"/>
                  <a:pt x="220" y="417"/>
                  <a:pt x="220" y="427"/>
                </a:cubicBezTo>
                <a:cubicBezTo>
                  <a:pt x="217" y="433"/>
                  <a:pt x="211" y="437"/>
                  <a:pt x="204" y="439"/>
                </a:cubicBezTo>
                <a:cubicBezTo>
                  <a:pt x="167" y="455"/>
                  <a:pt x="129" y="470"/>
                  <a:pt x="89" y="480"/>
                </a:cubicBezTo>
                <a:cubicBezTo>
                  <a:pt x="76" y="483"/>
                  <a:pt x="63" y="488"/>
                  <a:pt x="50" y="494"/>
                </a:cubicBezTo>
                <a:cubicBezTo>
                  <a:pt x="42" y="497"/>
                  <a:pt x="38" y="504"/>
                  <a:pt x="37" y="513"/>
                </a:cubicBezTo>
                <a:cubicBezTo>
                  <a:pt x="35" y="533"/>
                  <a:pt x="40" y="551"/>
                  <a:pt x="55" y="565"/>
                </a:cubicBezTo>
                <a:cubicBezTo>
                  <a:pt x="67" y="577"/>
                  <a:pt x="79" y="587"/>
                  <a:pt x="94" y="595"/>
                </a:cubicBezTo>
                <a:cubicBezTo>
                  <a:pt x="110" y="603"/>
                  <a:pt x="126" y="611"/>
                  <a:pt x="142" y="618"/>
                </a:cubicBezTo>
                <a:cubicBezTo>
                  <a:pt x="150" y="621"/>
                  <a:pt x="157" y="624"/>
                  <a:pt x="163" y="632"/>
                </a:cubicBezTo>
                <a:cubicBezTo>
                  <a:pt x="161" y="636"/>
                  <a:pt x="158" y="641"/>
                  <a:pt x="155" y="645"/>
                </a:cubicBezTo>
                <a:cubicBezTo>
                  <a:pt x="143" y="658"/>
                  <a:pt x="131" y="671"/>
                  <a:pt x="119" y="684"/>
                </a:cubicBezTo>
                <a:cubicBezTo>
                  <a:pt x="86" y="720"/>
                  <a:pt x="54" y="758"/>
                  <a:pt x="14" y="787"/>
                </a:cubicBezTo>
                <a:cubicBezTo>
                  <a:pt x="13" y="788"/>
                  <a:pt x="12" y="789"/>
                  <a:pt x="11" y="790"/>
                </a:cubicBezTo>
                <a:cubicBezTo>
                  <a:pt x="4" y="797"/>
                  <a:pt x="0" y="806"/>
                  <a:pt x="0" y="816"/>
                </a:cubicBezTo>
                <a:cubicBezTo>
                  <a:pt x="1" y="845"/>
                  <a:pt x="10" y="856"/>
                  <a:pt x="41" y="863"/>
                </a:cubicBezTo>
                <a:cubicBezTo>
                  <a:pt x="48" y="865"/>
                  <a:pt x="55" y="865"/>
                  <a:pt x="62" y="865"/>
                </a:cubicBezTo>
                <a:cubicBezTo>
                  <a:pt x="90" y="864"/>
                  <a:pt x="119" y="863"/>
                  <a:pt x="148" y="863"/>
                </a:cubicBezTo>
                <a:cubicBezTo>
                  <a:pt x="180" y="863"/>
                  <a:pt x="213" y="863"/>
                  <a:pt x="246" y="868"/>
                </a:cubicBezTo>
                <a:cubicBezTo>
                  <a:pt x="247" y="872"/>
                  <a:pt x="250" y="877"/>
                  <a:pt x="248" y="880"/>
                </a:cubicBezTo>
                <a:cubicBezTo>
                  <a:pt x="243" y="896"/>
                  <a:pt x="236" y="913"/>
                  <a:pt x="230" y="930"/>
                </a:cubicBezTo>
                <a:cubicBezTo>
                  <a:pt x="223" y="952"/>
                  <a:pt x="217" y="974"/>
                  <a:pt x="218" y="998"/>
                </a:cubicBezTo>
                <a:cubicBezTo>
                  <a:pt x="218" y="1016"/>
                  <a:pt x="234" y="1032"/>
                  <a:pt x="246" y="1034"/>
                </a:cubicBezTo>
                <a:cubicBezTo>
                  <a:pt x="263" y="1038"/>
                  <a:pt x="281" y="1040"/>
                  <a:pt x="297" y="1028"/>
                </a:cubicBezTo>
                <a:cubicBezTo>
                  <a:pt x="312" y="1018"/>
                  <a:pt x="329" y="1013"/>
                  <a:pt x="346" y="1008"/>
                </a:cubicBezTo>
                <a:cubicBezTo>
                  <a:pt x="379" y="999"/>
                  <a:pt x="412" y="990"/>
                  <a:pt x="445" y="981"/>
                </a:cubicBezTo>
                <a:cubicBezTo>
                  <a:pt x="475" y="973"/>
                  <a:pt x="506" y="969"/>
                  <a:pt x="538" y="967"/>
                </a:cubicBezTo>
                <a:cubicBezTo>
                  <a:pt x="546" y="967"/>
                  <a:pt x="554" y="968"/>
                  <a:pt x="562" y="968"/>
                </a:cubicBezTo>
                <a:cubicBezTo>
                  <a:pt x="573" y="969"/>
                  <a:pt x="577" y="975"/>
                  <a:pt x="576" y="984"/>
                </a:cubicBezTo>
                <a:cubicBezTo>
                  <a:pt x="573" y="998"/>
                  <a:pt x="569" y="1011"/>
                  <a:pt x="567" y="1024"/>
                </a:cubicBezTo>
                <a:cubicBezTo>
                  <a:pt x="562" y="1049"/>
                  <a:pt x="561" y="1073"/>
                  <a:pt x="569" y="1097"/>
                </a:cubicBezTo>
                <a:cubicBezTo>
                  <a:pt x="570" y="1102"/>
                  <a:pt x="573" y="1108"/>
                  <a:pt x="576" y="1112"/>
                </a:cubicBezTo>
                <a:cubicBezTo>
                  <a:pt x="591" y="1127"/>
                  <a:pt x="608" y="1134"/>
                  <a:pt x="628" y="1127"/>
                </a:cubicBezTo>
                <a:cubicBezTo>
                  <a:pt x="641" y="1122"/>
                  <a:pt x="654" y="1118"/>
                  <a:pt x="666" y="1111"/>
                </a:cubicBezTo>
                <a:cubicBezTo>
                  <a:pt x="705" y="1088"/>
                  <a:pt x="744" y="1066"/>
                  <a:pt x="783" y="1044"/>
                </a:cubicBezTo>
                <a:cubicBezTo>
                  <a:pt x="787" y="1042"/>
                  <a:pt x="790" y="1040"/>
                  <a:pt x="794" y="1038"/>
                </a:cubicBezTo>
                <a:cubicBezTo>
                  <a:pt x="803" y="1034"/>
                  <a:pt x="811" y="1035"/>
                  <a:pt x="816" y="1042"/>
                </a:cubicBezTo>
                <a:cubicBezTo>
                  <a:pt x="821" y="1049"/>
                  <a:pt x="825" y="1055"/>
                  <a:pt x="830" y="1062"/>
                </a:cubicBezTo>
                <a:cubicBezTo>
                  <a:pt x="839" y="1078"/>
                  <a:pt x="851" y="1091"/>
                  <a:pt x="863" y="1104"/>
                </a:cubicBezTo>
                <a:cubicBezTo>
                  <a:pt x="877" y="1117"/>
                  <a:pt x="890" y="1131"/>
                  <a:pt x="904" y="1144"/>
                </a:cubicBezTo>
                <a:cubicBezTo>
                  <a:pt x="912" y="1153"/>
                  <a:pt x="922" y="1161"/>
                  <a:pt x="933" y="1166"/>
                </a:cubicBezTo>
                <a:cubicBezTo>
                  <a:pt x="957" y="1177"/>
                  <a:pt x="980" y="1168"/>
                  <a:pt x="993" y="1154"/>
                </a:cubicBezTo>
                <a:cubicBezTo>
                  <a:pt x="997" y="1150"/>
                  <a:pt x="999" y="1144"/>
                  <a:pt x="1003" y="1141"/>
                </a:cubicBezTo>
                <a:cubicBezTo>
                  <a:pt x="1042" y="1106"/>
                  <a:pt x="1077" y="1068"/>
                  <a:pt x="1118" y="1036"/>
                </a:cubicBezTo>
                <a:cubicBezTo>
                  <a:pt x="1122" y="1034"/>
                  <a:pt x="1125" y="1031"/>
                  <a:pt x="1128" y="1030"/>
                </a:cubicBezTo>
                <a:cubicBezTo>
                  <a:pt x="1132" y="1029"/>
                  <a:pt x="1137" y="1028"/>
                  <a:pt x="1140" y="1030"/>
                </a:cubicBezTo>
                <a:cubicBezTo>
                  <a:pt x="1145" y="1032"/>
                  <a:pt x="1149" y="1036"/>
                  <a:pt x="1153" y="1040"/>
                </a:cubicBezTo>
                <a:cubicBezTo>
                  <a:pt x="1196" y="1074"/>
                  <a:pt x="1240" y="1106"/>
                  <a:pt x="1286" y="1136"/>
                </a:cubicBezTo>
                <a:cubicBezTo>
                  <a:pt x="1298" y="1144"/>
                  <a:pt x="1312" y="1150"/>
                  <a:pt x="1326" y="1157"/>
                </a:cubicBezTo>
                <a:cubicBezTo>
                  <a:pt x="1335" y="1161"/>
                  <a:pt x="1344" y="1161"/>
                  <a:pt x="1354" y="1157"/>
                </a:cubicBezTo>
                <a:cubicBezTo>
                  <a:pt x="1357" y="1155"/>
                  <a:pt x="1361" y="1153"/>
                  <a:pt x="1365" y="1151"/>
                </a:cubicBezTo>
                <a:cubicBezTo>
                  <a:pt x="1375" y="1147"/>
                  <a:pt x="1384" y="1139"/>
                  <a:pt x="1385" y="1127"/>
                </a:cubicBezTo>
                <a:cubicBezTo>
                  <a:pt x="1386" y="1113"/>
                  <a:pt x="1392" y="1101"/>
                  <a:pt x="1399" y="1089"/>
                </a:cubicBezTo>
                <a:cubicBezTo>
                  <a:pt x="1418" y="1058"/>
                  <a:pt x="1438" y="1027"/>
                  <a:pt x="1458" y="996"/>
                </a:cubicBezTo>
                <a:cubicBezTo>
                  <a:pt x="1464" y="986"/>
                  <a:pt x="1473" y="984"/>
                  <a:pt x="1483" y="988"/>
                </a:cubicBezTo>
                <a:cubicBezTo>
                  <a:pt x="1490" y="992"/>
                  <a:pt x="1497" y="995"/>
                  <a:pt x="1505" y="999"/>
                </a:cubicBezTo>
                <a:cubicBezTo>
                  <a:pt x="1533" y="1015"/>
                  <a:pt x="1562" y="1031"/>
                  <a:pt x="1591" y="1046"/>
                </a:cubicBezTo>
                <a:cubicBezTo>
                  <a:pt x="1613" y="1057"/>
                  <a:pt x="1635" y="1068"/>
                  <a:pt x="1655" y="1082"/>
                </a:cubicBezTo>
                <a:cubicBezTo>
                  <a:pt x="1660" y="1085"/>
                  <a:pt x="1665" y="1088"/>
                  <a:pt x="1670" y="1090"/>
                </a:cubicBezTo>
                <a:cubicBezTo>
                  <a:pt x="1696" y="1102"/>
                  <a:pt x="1722" y="1092"/>
                  <a:pt x="1733" y="1065"/>
                </a:cubicBezTo>
                <a:cubicBezTo>
                  <a:pt x="1735" y="1060"/>
                  <a:pt x="1738" y="1055"/>
                  <a:pt x="1739" y="1050"/>
                </a:cubicBezTo>
                <a:cubicBezTo>
                  <a:pt x="1751" y="1013"/>
                  <a:pt x="1770" y="980"/>
                  <a:pt x="1785" y="945"/>
                </a:cubicBezTo>
                <a:cubicBezTo>
                  <a:pt x="1788" y="940"/>
                  <a:pt x="1792" y="937"/>
                  <a:pt x="1798" y="934"/>
                </a:cubicBezTo>
                <a:cubicBezTo>
                  <a:pt x="1824" y="947"/>
                  <a:pt x="1851" y="961"/>
                  <a:pt x="1877" y="975"/>
                </a:cubicBezTo>
                <a:cubicBezTo>
                  <a:pt x="1893" y="984"/>
                  <a:pt x="1909" y="991"/>
                  <a:pt x="1928" y="993"/>
                </a:cubicBezTo>
                <a:cubicBezTo>
                  <a:pt x="1933" y="991"/>
                  <a:pt x="1940" y="989"/>
                  <a:pt x="1946" y="986"/>
                </a:cubicBezTo>
                <a:cubicBezTo>
                  <a:pt x="1956" y="981"/>
                  <a:pt x="1963" y="973"/>
                  <a:pt x="1966" y="962"/>
                </a:cubicBezTo>
                <a:cubicBezTo>
                  <a:pt x="1971" y="944"/>
                  <a:pt x="1976" y="928"/>
                  <a:pt x="1981" y="911"/>
                </a:cubicBezTo>
                <a:cubicBezTo>
                  <a:pt x="1985" y="897"/>
                  <a:pt x="1990" y="885"/>
                  <a:pt x="1992" y="871"/>
                </a:cubicBezTo>
                <a:cubicBezTo>
                  <a:pt x="1995" y="851"/>
                  <a:pt x="2002" y="832"/>
                  <a:pt x="2007" y="812"/>
                </a:cubicBezTo>
                <a:cubicBezTo>
                  <a:pt x="2010" y="803"/>
                  <a:pt x="2014" y="794"/>
                  <a:pt x="2016" y="784"/>
                </a:cubicBezTo>
                <a:cubicBezTo>
                  <a:pt x="2017" y="775"/>
                  <a:pt x="2017" y="766"/>
                  <a:pt x="2018" y="755"/>
                </a:cubicBezTo>
                <a:cubicBezTo>
                  <a:pt x="2032" y="750"/>
                  <a:pt x="2045" y="748"/>
                  <a:pt x="2056" y="743"/>
                </a:cubicBezTo>
                <a:cubicBezTo>
                  <a:pt x="2070" y="737"/>
                  <a:pt x="2084" y="733"/>
                  <a:pt x="2098" y="729"/>
                </a:cubicBezTo>
                <a:cubicBezTo>
                  <a:pt x="2146" y="716"/>
                  <a:pt x="2192" y="700"/>
                  <a:pt x="2239" y="686"/>
                </a:cubicBezTo>
                <a:cubicBezTo>
                  <a:pt x="2263" y="678"/>
                  <a:pt x="2287" y="666"/>
                  <a:pt x="2312" y="662"/>
                </a:cubicBezTo>
                <a:cubicBezTo>
                  <a:pt x="2319" y="661"/>
                  <a:pt x="2325" y="656"/>
                  <a:pt x="2329" y="651"/>
                </a:cubicBezTo>
                <a:cubicBezTo>
                  <a:pt x="2341" y="636"/>
                  <a:pt x="2344" y="622"/>
                  <a:pt x="2334" y="60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7" name="Freeform 201"/>
          <p:cNvSpPr>
            <a:spLocks noEditPoints="1"/>
          </p:cNvSpPr>
          <p:nvPr userDrawn="1"/>
        </p:nvSpPr>
        <p:spPr bwMode="auto">
          <a:xfrm>
            <a:off x="3621419" y="2408968"/>
            <a:ext cx="865188" cy="615950"/>
          </a:xfrm>
          <a:custGeom>
            <a:avLst/>
            <a:gdLst>
              <a:gd name="T0" fmla="*/ 497 w 1415"/>
              <a:gd name="T1" fmla="*/ 937 h 1008"/>
              <a:gd name="T2" fmla="*/ 266 w 1415"/>
              <a:gd name="T3" fmla="*/ 724 h 1008"/>
              <a:gd name="T4" fmla="*/ 191 w 1415"/>
              <a:gd name="T5" fmla="*/ 512 h 1008"/>
              <a:gd name="T6" fmla="*/ 85 w 1415"/>
              <a:gd name="T7" fmla="*/ 403 h 1008"/>
              <a:gd name="T8" fmla="*/ 124 w 1415"/>
              <a:gd name="T9" fmla="*/ 77 h 1008"/>
              <a:gd name="T10" fmla="*/ 310 w 1415"/>
              <a:gd name="T11" fmla="*/ 29 h 1008"/>
              <a:gd name="T12" fmla="*/ 610 w 1415"/>
              <a:gd name="T13" fmla="*/ 108 h 1008"/>
              <a:gd name="T14" fmla="*/ 795 w 1415"/>
              <a:gd name="T15" fmla="*/ 101 h 1008"/>
              <a:gd name="T16" fmla="*/ 1066 w 1415"/>
              <a:gd name="T17" fmla="*/ 159 h 1008"/>
              <a:gd name="T18" fmla="*/ 1207 w 1415"/>
              <a:gd name="T19" fmla="*/ 134 h 1008"/>
              <a:gd name="T20" fmla="*/ 1328 w 1415"/>
              <a:gd name="T21" fmla="*/ 202 h 1008"/>
              <a:gd name="T22" fmla="*/ 1392 w 1415"/>
              <a:gd name="T23" fmla="*/ 359 h 1008"/>
              <a:gd name="T24" fmla="*/ 1246 w 1415"/>
              <a:gd name="T25" fmla="*/ 573 h 1008"/>
              <a:gd name="T26" fmla="*/ 1189 w 1415"/>
              <a:gd name="T27" fmla="*/ 740 h 1008"/>
              <a:gd name="T28" fmla="*/ 1094 w 1415"/>
              <a:gd name="T29" fmla="*/ 842 h 1008"/>
              <a:gd name="T30" fmla="*/ 1071 w 1415"/>
              <a:gd name="T31" fmla="*/ 871 h 1008"/>
              <a:gd name="T32" fmla="*/ 975 w 1415"/>
              <a:gd name="T33" fmla="*/ 936 h 1008"/>
              <a:gd name="T34" fmla="*/ 818 w 1415"/>
              <a:gd name="T35" fmla="*/ 968 h 1008"/>
              <a:gd name="T36" fmla="*/ 663 w 1415"/>
              <a:gd name="T37" fmla="*/ 1004 h 1008"/>
              <a:gd name="T38" fmla="*/ 643 w 1415"/>
              <a:gd name="T39" fmla="*/ 920 h 1008"/>
              <a:gd name="T40" fmla="*/ 694 w 1415"/>
              <a:gd name="T41" fmla="*/ 825 h 1008"/>
              <a:gd name="T42" fmla="*/ 828 w 1415"/>
              <a:gd name="T43" fmla="*/ 863 h 1008"/>
              <a:gd name="T44" fmla="*/ 684 w 1415"/>
              <a:gd name="T45" fmla="*/ 697 h 1008"/>
              <a:gd name="T46" fmla="*/ 798 w 1415"/>
              <a:gd name="T47" fmla="*/ 743 h 1008"/>
              <a:gd name="T48" fmla="*/ 997 w 1415"/>
              <a:gd name="T49" fmla="*/ 849 h 1008"/>
              <a:gd name="T50" fmla="*/ 760 w 1415"/>
              <a:gd name="T51" fmla="*/ 656 h 1008"/>
              <a:gd name="T52" fmla="*/ 845 w 1415"/>
              <a:gd name="T53" fmla="*/ 617 h 1008"/>
              <a:gd name="T54" fmla="*/ 1098 w 1415"/>
              <a:gd name="T55" fmla="*/ 754 h 1008"/>
              <a:gd name="T56" fmla="*/ 897 w 1415"/>
              <a:gd name="T57" fmla="*/ 618 h 1008"/>
              <a:gd name="T58" fmla="*/ 902 w 1415"/>
              <a:gd name="T59" fmla="*/ 527 h 1008"/>
              <a:gd name="T60" fmla="*/ 1169 w 1415"/>
              <a:gd name="T61" fmla="*/ 652 h 1008"/>
              <a:gd name="T62" fmla="*/ 1049 w 1415"/>
              <a:gd name="T63" fmla="*/ 536 h 1008"/>
              <a:gd name="T64" fmla="*/ 710 w 1415"/>
              <a:gd name="T65" fmla="*/ 377 h 1008"/>
              <a:gd name="T66" fmla="*/ 554 w 1415"/>
              <a:gd name="T67" fmla="*/ 412 h 1008"/>
              <a:gd name="T68" fmla="*/ 460 w 1415"/>
              <a:gd name="T69" fmla="*/ 305 h 1008"/>
              <a:gd name="T70" fmla="*/ 574 w 1415"/>
              <a:gd name="T71" fmla="*/ 183 h 1008"/>
              <a:gd name="T72" fmla="*/ 361 w 1415"/>
              <a:gd name="T73" fmla="*/ 147 h 1008"/>
              <a:gd name="T74" fmla="*/ 111 w 1415"/>
              <a:gd name="T75" fmla="*/ 229 h 1008"/>
              <a:gd name="T76" fmla="*/ 172 w 1415"/>
              <a:gd name="T77" fmla="*/ 373 h 1008"/>
              <a:gd name="T78" fmla="*/ 314 w 1415"/>
              <a:gd name="T79" fmla="*/ 540 h 1008"/>
              <a:gd name="T80" fmla="*/ 446 w 1415"/>
              <a:gd name="T81" fmla="*/ 526 h 1008"/>
              <a:gd name="T82" fmla="*/ 490 w 1415"/>
              <a:gd name="T83" fmla="*/ 633 h 1008"/>
              <a:gd name="T84" fmla="*/ 564 w 1415"/>
              <a:gd name="T85" fmla="*/ 719 h 1008"/>
              <a:gd name="T86" fmla="*/ 694 w 1415"/>
              <a:gd name="T87" fmla="*/ 825 h 1008"/>
              <a:gd name="T88" fmla="*/ 570 w 1415"/>
              <a:gd name="T89" fmla="*/ 819 h 1008"/>
              <a:gd name="T90" fmla="*/ 501 w 1415"/>
              <a:gd name="T91" fmla="*/ 833 h 1008"/>
              <a:gd name="T92" fmla="*/ 494 w 1415"/>
              <a:gd name="T93" fmla="*/ 720 h 1008"/>
              <a:gd name="T94" fmla="*/ 410 w 1415"/>
              <a:gd name="T95" fmla="*/ 741 h 1008"/>
              <a:gd name="T96" fmla="*/ 309 w 1415"/>
              <a:gd name="T97" fmla="*/ 657 h 1008"/>
              <a:gd name="T98" fmla="*/ 379 w 1415"/>
              <a:gd name="T99" fmla="*/ 657 h 1008"/>
              <a:gd name="T100" fmla="*/ 777 w 1415"/>
              <a:gd name="T101" fmla="*/ 270 h 1008"/>
              <a:gd name="T102" fmla="*/ 1073 w 1415"/>
              <a:gd name="T103" fmla="*/ 455 h 1008"/>
              <a:gd name="T104" fmla="*/ 1193 w 1415"/>
              <a:gd name="T105" fmla="*/ 494 h 1008"/>
              <a:gd name="T106" fmla="*/ 1298 w 1415"/>
              <a:gd name="T107" fmla="*/ 342 h 1008"/>
              <a:gd name="T108" fmla="*/ 1183 w 1415"/>
              <a:gd name="T109" fmla="*/ 229 h 1008"/>
              <a:gd name="T110" fmla="*/ 828 w 1415"/>
              <a:gd name="T111" fmla="*/ 192 h 1008"/>
              <a:gd name="T112" fmla="*/ 673 w 1415"/>
              <a:gd name="T113" fmla="*/ 232 h 1008"/>
              <a:gd name="T114" fmla="*/ 579 w 1415"/>
              <a:gd name="T115" fmla="*/ 348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5" h="1008">
                <a:moveTo>
                  <a:pt x="639" y="1008"/>
                </a:moveTo>
                <a:lnTo>
                  <a:pt x="639" y="1008"/>
                </a:lnTo>
                <a:cubicBezTo>
                  <a:pt x="624" y="1008"/>
                  <a:pt x="610" y="1004"/>
                  <a:pt x="596" y="996"/>
                </a:cubicBezTo>
                <a:cubicBezTo>
                  <a:pt x="577" y="984"/>
                  <a:pt x="556" y="970"/>
                  <a:pt x="543" y="948"/>
                </a:cubicBezTo>
                <a:lnTo>
                  <a:pt x="534" y="946"/>
                </a:lnTo>
                <a:cubicBezTo>
                  <a:pt x="524" y="944"/>
                  <a:pt x="515" y="942"/>
                  <a:pt x="505" y="940"/>
                </a:cubicBezTo>
                <a:cubicBezTo>
                  <a:pt x="502" y="939"/>
                  <a:pt x="499" y="938"/>
                  <a:pt x="497" y="937"/>
                </a:cubicBezTo>
                <a:cubicBezTo>
                  <a:pt x="495" y="936"/>
                  <a:pt x="493" y="936"/>
                  <a:pt x="492" y="935"/>
                </a:cubicBezTo>
                <a:cubicBezTo>
                  <a:pt x="453" y="924"/>
                  <a:pt x="423" y="885"/>
                  <a:pt x="423" y="846"/>
                </a:cubicBezTo>
                <a:cubicBezTo>
                  <a:pt x="424" y="845"/>
                  <a:pt x="423" y="845"/>
                  <a:pt x="422" y="844"/>
                </a:cubicBezTo>
                <a:cubicBezTo>
                  <a:pt x="399" y="840"/>
                  <a:pt x="379" y="830"/>
                  <a:pt x="361" y="813"/>
                </a:cubicBezTo>
                <a:cubicBezTo>
                  <a:pt x="347" y="801"/>
                  <a:pt x="336" y="786"/>
                  <a:pt x="328" y="770"/>
                </a:cubicBezTo>
                <a:cubicBezTo>
                  <a:pt x="326" y="764"/>
                  <a:pt x="322" y="760"/>
                  <a:pt x="316" y="759"/>
                </a:cubicBezTo>
                <a:cubicBezTo>
                  <a:pt x="294" y="753"/>
                  <a:pt x="280" y="738"/>
                  <a:pt x="266" y="724"/>
                </a:cubicBezTo>
                <a:lnTo>
                  <a:pt x="263" y="721"/>
                </a:lnTo>
                <a:cubicBezTo>
                  <a:pt x="253" y="712"/>
                  <a:pt x="242" y="698"/>
                  <a:pt x="245" y="678"/>
                </a:cubicBezTo>
                <a:cubicBezTo>
                  <a:pt x="246" y="672"/>
                  <a:pt x="243" y="666"/>
                  <a:pt x="240" y="660"/>
                </a:cubicBezTo>
                <a:cubicBezTo>
                  <a:pt x="233" y="648"/>
                  <a:pt x="234" y="635"/>
                  <a:pt x="241" y="620"/>
                </a:cubicBezTo>
                <a:cubicBezTo>
                  <a:pt x="244" y="616"/>
                  <a:pt x="246" y="612"/>
                  <a:pt x="249" y="607"/>
                </a:cubicBezTo>
                <a:lnTo>
                  <a:pt x="250" y="605"/>
                </a:lnTo>
                <a:cubicBezTo>
                  <a:pt x="230" y="567"/>
                  <a:pt x="211" y="537"/>
                  <a:pt x="191" y="512"/>
                </a:cubicBezTo>
                <a:cubicBezTo>
                  <a:pt x="185" y="503"/>
                  <a:pt x="179" y="495"/>
                  <a:pt x="172" y="487"/>
                </a:cubicBezTo>
                <a:cubicBezTo>
                  <a:pt x="165" y="477"/>
                  <a:pt x="158" y="470"/>
                  <a:pt x="150" y="465"/>
                </a:cubicBezTo>
                <a:cubicBezTo>
                  <a:pt x="146" y="462"/>
                  <a:pt x="142" y="459"/>
                  <a:pt x="138" y="456"/>
                </a:cubicBezTo>
                <a:cubicBezTo>
                  <a:pt x="137" y="455"/>
                  <a:pt x="135" y="454"/>
                  <a:pt x="133" y="452"/>
                </a:cubicBezTo>
                <a:lnTo>
                  <a:pt x="126" y="447"/>
                </a:lnTo>
                <a:cubicBezTo>
                  <a:pt x="120" y="442"/>
                  <a:pt x="115" y="438"/>
                  <a:pt x="109" y="434"/>
                </a:cubicBezTo>
                <a:cubicBezTo>
                  <a:pt x="99" y="427"/>
                  <a:pt x="88" y="419"/>
                  <a:pt x="85" y="403"/>
                </a:cubicBezTo>
                <a:cubicBezTo>
                  <a:pt x="84" y="401"/>
                  <a:pt x="82" y="398"/>
                  <a:pt x="77" y="396"/>
                </a:cubicBezTo>
                <a:cubicBezTo>
                  <a:pt x="62" y="387"/>
                  <a:pt x="50" y="374"/>
                  <a:pt x="39" y="362"/>
                </a:cubicBezTo>
                <a:cubicBezTo>
                  <a:pt x="35" y="358"/>
                  <a:pt x="32" y="354"/>
                  <a:pt x="28" y="351"/>
                </a:cubicBezTo>
                <a:cubicBezTo>
                  <a:pt x="25" y="348"/>
                  <a:pt x="23" y="344"/>
                  <a:pt x="21" y="340"/>
                </a:cubicBezTo>
                <a:cubicBezTo>
                  <a:pt x="3" y="302"/>
                  <a:pt x="0" y="268"/>
                  <a:pt x="13" y="235"/>
                </a:cubicBezTo>
                <a:cubicBezTo>
                  <a:pt x="31" y="188"/>
                  <a:pt x="57" y="145"/>
                  <a:pt x="92" y="108"/>
                </a:cubicBezTo>
                <a:cubicBezTo>
                  <a:pt x="102" y="97"/>
                  <a:pt x="113" y="87"/>
                  <a:pt x="124" y="77"/>
                </a:cubicBezTo>
                <a:lnTo>
                  <a:pt x="135" y="67"/>
                </a:lnTo>
                <a:cubicBezTo>
                  <a:pt x="166" y="38"/>
                  <a:pt x="202" y="20"/>
                  <a:pt x="239" y="3"/>
                </a:cubicBezTo>
                <a:cubicBezTo>
                  <a:pt x="244" y="1"/>
                  <a:pt x="249" y="0"/>
                  <a:pt x="254" y="0"/>
                </a:cubicBezTo>
                <a:lnTo>
                  <a:pt x="256" y="0"/>
                </a:lnTo>
                <a:cubicBezTo>
                  <a:pt x="265" y="1"/>
                  <a:pt x="271" y="3"/>
                  <a:pt x="274" y="7"/>
                </a:cubicBezTo>
                <a:cubicBezTo>
                  <a:pt x="281" y="15"/>
                  <a:pt x="289" y="19"/>
                  <a:pt x="299" y="23"/>
                </a:cubicBezTo>
                <a:cubicBezTo>
                  <a:pt x="302" y="25"/>
                  <a:pt x="306" y="27"/>
                  <a:pt x="310" y="29"/>
                </a:cubicBezTo>
                <a:cubicBezTo>
                  <a:pt x="324" y="37"/>
                  <a:pt x="339" y="43"/>
                  <a:pt x="354" y="50"/>
                </a:cubicBezTo>
                <a:cubicBezTo>
                  <a:pt x="372" y="58"/>
                  <a:pt x="391" y="67"/>
                  <a:pt x="409" y="77"/>
                </a:cubicBezTo>
                <a:cubicBezTo>
                  <a:pt x="411" y="79"/>
                  <a:pt x="415" y="80"/>
                  <a:pt x="419" y="81"/>
                </a:cubicBezTo>
                <a:lnTo>
                  <a:pt x="430" y="82"/>
                </a:lnTo>
                <a:cubicBezTo>
                  <a:pt x="447" y="85"/>
                  <a:pt x="465" y="88"/>
                  <a:pt x="483" y="89"/>
                </a:cubicBezTo>
                <a:cubicBezTo>
                  <a:pt x="503" y="91"/>
                  <a:pt x="524" y="92"/>
                  <a:pt x="551" y="93"/>
                </a:cubicBezTo>
                <a:cubicBezTo>
                  <a:pt x="570" y="93"/>
                  <a:pt x="589" y="98"/>
                  <a:pt x="610" y="108"/>
                </a:cubicBezTo>
                <a:cubicBezTo>
                  <a:pt x="627" y="115"/>
                  <a:pt x="644" y="123"/>
                  <a:pt x="660" y="130"/>
                </a:cubicBezTo>
                <a:cubicBezTo>
                  <a:pt x="664" y="132"/>
                  <a:pt x="667" y="133"/>
                  <a:pt x="671" y="133"/>
                </a:cubicBezTo>
                <a:cubicBezTo>
                  <a:pt x="675" y="133"/>
                  <a:pt x="679" y="132"/>
                  <a:pt x="683" y="129"/>
                </a:cubicBezTo>
                <a:cubicBezTo>
                  <a:pt x="697" y="120"/>
                  <a:pt x="713" y="112"/>
                  <a:pt x="730" y="106"/>
                </a:cubicBezTo>
                <a:cubicBezTo>
                  <a:pt x="741" y="102"/>
                  <a:pt x="753" y="98"/>
                  <a:pt x="767" y="98"/>
                </a:cubicBezTo>
                <a:cubicBezTo>
                  <a:pt x="768" y="98"/>
                  <a:pt x="769" y="98"/>
                  <a:pt x="770" y="98"/>
                </a:cubicBezTo>
                <a:cubicBezTo>
                  <a:pt x="778" y="99"/>
                  <a:pt x="786" y="100"/>
                  <a:pt x="795" y="101"/>
                </a:cubicBezTo>
                <a:cubicBezTo>
                  <a:pt x="812" y="105"/>
                  <a:pt x="828" y="108"/>
                  <a:pt x="842" y="112"/>
                </a:cubicBezTo>
                <a:lnTo>
                  <a:pt x="846" y="112"/>
                </a:lnTo>
                <a:cubicBezTo>
                  <a:pt x="860" y="116"/>
                  <a:pt x="875" y="119"/>
                  <a:pt x="889" y="124"/>
                </a:cubicBezTo>
                <a:cubicBezTo>
                  <a:pt x="923" y="135"/>
                  <a:pt x="958" y="144"/>
                  <a:pt x="988" y="150"/>
                </a:cubicBezTo>
                <a:cubicBezTo>
                  <a:pt x="991" y="151"/>
                  <a:pt x="994" y="152"/>
                  <a:pt x="997" y="152"/>
                </a:cubicBezTo>
                <a:lnTo>
                  <a:pt x="1012" y="153"/>
                </a:lnTo>
                <a:cubicBezTo>
                  <a:pt x="1030" y="155"/>
                  <a:pt x="1048" y="157"/>
                  <a:pt x="1066" y="159"/>
                </a:cubicBezTo>
                <a:cubicBezTo>
                  <a:pt x="1068" y="159"/>
                  <a:pt x="1070" y="159"/>
                  <a:pt x="1072" y="159"/>
                </a:cubicBezTo>
                <a:cubicBezTo>
                  <a:pt x="1077" y="159"/>
                  <a:pt x="1080" y="159"/>
                  <a:pt x="1082" y="158"/>
                </a:cubicBezTo>
                <a:cubicBezTo>
                  <a:pt x="1096" y="152"/>
                  <a:pt x="1111" y="150"/>
                  <a:pt x="1125" y="148"/>
                </a:cubicBezTo>
                <a:cubicBezTo>
                  <a:pt x="1129" y="148"/>
                  <a:pt x="1134" y="147"/>
                  <a:pt x="1138" y="146"/>
                </a:cubicBezTo>
                <a:cubicBezTo>
                  <a:pt x="1142" y="146"/>
                  <a:pt x="1146" y="145"/>
                  <a:pt x="1149" y="145"/>
                </a:cubicBezTo>
                <a:cubicBezTo>
                  <a:pt x="1156" y="144"/>
                  <a:pt x="1162" y="144"/>
                  <a:pt x="1168" y="142"/>
                </a:cubicBezTo>
                <a:cubicBezTo>
                  <a:pt x="1181" y="139"/>
                  <a:pt x="1194" y="136"/>
                  <a:pt x="1207" y="134"/>
                </a:cubicBezTo>
                <a:cubicBezTo>
                  <a:pt x="1222" y="132"/>
                  <a:pt x="1237" y="129"/>
                  <a:pt x="1251" y="125"/>
                </a:cubicBezTo>
                <a:cubicBezTo>
                  <a:pt x="1255" y="124"/>
                  <a:pt x="1258" y="123"/>
                  <a:pt x="1261" y="123"/>
                </a:cubicBezTo>
                <a:cubicBezTo>
                  <a:pt x="1271" y="123"/>
                  <a:pt x="1280" y="128"/>
                  <a:pt x="1287" y="136"/>
                </a:cubicBezTo>
                <a:lnTo>
                  <a:pt x="1290" y="140"/>
                </a:lnTo>
                <a:cubicBezTo>
                  <a:pt x="1301" y="150"/>
                  <a:pt x="1311" y="162"/>
                  <a:pt x="1317" y="177"/>
                </a:cubicBezTo>
                <a:cubicBezTo>
                  <a:pt x="1319" y="182"/>
                  <a:pt x="1321" y="187"/>
                  <a:pt x="1324" y="192"/>
                </a:cubicBezTo>
                <a:cubicBezTo>
                  <a:pt x="1325" y="195"/>
                  <a:pt x="1327" y="198"/>
                  <a:pt x="1328" y="202"/>
                </a:cubicBezTo>
                <a:cubicBezTo>
                  <a:pt x="1331" y="208"/>
                  <a:pt x="1334" y="214"/>
                  <a:pt x="1336" y="221"/>
                </a:cubicBezTo>
                <a:cubicBezTo>
                  <a:pt x="1341" y="233"/>
                  <a:pt x="1347" y="246"/>
                  <a:pt x="1353" y="258"/>
                </a:cubicBezTo>
                <a:cubicBezTo>
                  <a:pt x="1355" y="262"/>
                  <a:pt x="1357" y="266"/>
                  <a:pt x="1359" y="270"/>
                </a:cubicBezTo>
                <a:cubicBezTo>
                  <a:pt x="1365" y="283"/>
                  <a:pt x="1372" y="297"/>
                  <a:pt x="1377" y="312"/>
                </a:cubicBezTo>
                <a:cubicBezTo>
                  <a:pt x="1379" y="317"/>
                  <a:pt x="1380" y="322"/>
                  <a:pt x="1382" y="327"/>
                </a:cubicBezTo>
                <a:cubicBezTo>
                  <a:pt x="1384" y="332"/>
                  <a:pt x="1385" y="337"/>
                  <a:pt x="1387" y="341"/>
                </a:cubicBezTo>
                <a:cubicBezTo>
                  <a:pt x="1389" y="347"/>
                  <a:pt x="1391" y="353"/>
                  <a:pt x="1392" y="359"/>
                </a:cubicBezTo>
                <a:cubicBezTo>
                  <a:pt x="1395" y="370"/>
                  <a:pt x="1398" y="380"/>
                  <a:pt x="1402" y="390"/>
                </a:cubicBezTo>
                <a:cubicBezTo>
                  <a:pt x="1415" y="426"/>
                  <a:pt x="1405" y="459"/>
                  <a:pt x="1372" y="487"/>
                </a:cubicBezTo>
                <a:cubicBezTo>
                  <a:pt x="1364" y="494"/>
                  <a:pt x="1355" y="501"/>
                  <a:pt x="1347" y="507"/>
                </a:cubicBezTo>
                <a:lnTo>
                  <a:pt x="1329" y="521"/>
                </a:lnTo>
                <a:cubicBezTo>
                  <a:pt x="1315" y="531"/>
                  <a:pt x="1301" y="542"/>
                  <a:pt x="1286" y="551"/>
                </a:cubicBezTo>
                <a:cubicBezTo>
                  <a:pt x="1277" y="558"/>
                  <a:pt x="1266" y="563"/>
                  <a:pt x="1256" y="567"/>
                </a:cubicBezTo>
                <a:cubicBezTo>
                  <a:pt x="1253" y="569"/>
                  <a:pt x="1249" y="571"/>
                  <a:pt x="1246" y="573"/>
                </a:cubicBezTo>
                <a:cubicBezTo>
                  <a:pt x="1243" y="574"/>
                  <a:pt x="1240" y="576"/>
                  <a:pt x="1239" y="578"/>
                </a:cubicBezTo>
                <a:cubicBezTo>
                  <a:pt x="1240" y="583"/>
                  <a:pt x="1243" y="587"/>
                  <a:pt x="1246" y="592"/>
                </a:cubicBezTo>
                <a:cubicBezTo>
                  <a:pt x="1249" y="597"/>
                  <a:pt x="1252" y="602"/>
                  <a:pt x="1255" y="608"/>
                </a:cubicBezTo>
                <a:cubicBezTo>
                  <a:pt x="1261" y="625"/>
                  <a:pt x="1263" y="642"/>
                  <a:pt x="1259" y="659"/>
                </a:cubicBezTo>
                <a:cubicBezTo>
                  <a:pt x="1254" y="683"/>
                  <a:pt x="1244" y="701"/>
                  <a:pt x="1229" y="714"/>
                </a:cubicBezTo>
                <a:lnTo>
                  <a:pt x="1225" y="718"/>
                </a:lnTo>
                <a:cubicBezTo>
                  <a:pt x="1215" y="727"/>
                  <a:pt x="1204" y="737"/>
                  <a:pt x="1189" y="740"/>
                </a:cubicBezTo>
                <a:cubicBezTo>
                  <a:pt x="1183" y="741"/>
                  <a:pt x="1181" y="743"/>
                  <a:pt x="1180" y="750"/>
                </a:cubicBezTo>
                <a:cubicBezTo>
                  <a:pt x="1180" y="751"/>
                  <a:pt x="1179" y="753"/>
                  <a:pt x="1179" y="755"/>
                </a:cubicBezTo>
                <a:cubicBezTo>
                  <a:pt x="1181" y="775"/>
                  <a:pt x="1170" y="788"/>
                  <a:pt x="1162" y="797"/>
                </a:cubicBezTo>
                <a:cubicBezTo>
                  <a:pt x="1158" y="801"/>
                  <a:pt x="1154" y="806"/>
                  <a:pt x="1150" y="811"/>
                </a:cubicBezTo>
                <a:cubicBezTo>
                  <a:pt x="1147" y="815"/>
                  <a:pt x="1144" y="820"/>
                  <a:pt x="1140" y="823"/>
                </a:cubicBezTo>
                <a:cubicBezTo>
                  <a:pt x="1129" y="836"/>
                  <a:pt x="1116" y="842"/>
                  <a:pt x="1101" y="842"/>
                </a:cubicBezTo>
                <a:cubicBezTo>
                  <a:pt x="1100" y="842"/>
                  <a:pt x="1096" y="842"/>
                  <a:pt x="1094" y="842"/>
                </a:cubicBezTo>
                <a:cubicBezTo>
                  <a:pt x="1091" y="842"/>
                  <a:pt x="1087" y="842"/>
                  <a:pt x="1083" y="843"/>
                </a:cubicBezTo>
                <a:lnTo>
                  <a:pt x="1078" y="843"/>
                </a:lnTo>
                <a:cubicBezTo>
                  <a:pt x="1077" y="843"/>
                  <a:pt x="1076" y="843"/>
                  <a:pt x="1076" y="844"/>
                </a:cubicBezTo>
                <a:cubicBezTo>
                  <a:pt x="1076" y="846"/>
                  <a:pt x="1075" y="848"/>
                  <a:pt x="1075" y="850"/>
                </a:cubicBezTo>
                <a:cubicBezTo>
                  <a:pt x="1075" y="853"/>
                  <a:pt x="1075" y="856"/>
                  <a:pt x="1074" y="858"/>
                </a:cubicBezTo>
                <a:lnTo>
                  <a:pt x="1074" y="860"/>
                </a:lnTo>
                <a:cubicBezTo>
                  <a:pt x="1074" y="863"/>
                  <a:pt x="1073" y="868"/>
                  <a:pt x="1071" y="871"/>
                </a:cubicBezTo>
                <a:cubicBezTo>
                  <a:pt x="1063" y="883"/>
                  <a:pt x="1055" y="896"/>
                  <a:pt x="1046" y="908"/>
                </a:cubicBezTo>
                <a:cubicBezTo>
                  <a:pt x="1042" y="914"/>
                  <a:pt x="1037" y="918"/>
                  <a:pt x="1032" y="922"/>
                </a:cubicBezTo>
                <a:lnTo>
                  <a:pt x="1030" y="924"/>
                </a:lnTo>
                <a:cubicBezTo>
                  <a:pt x="1024" y="929"/>
                  <a:pt x="1017" y="932"/>
                  <a:pt x="1009" y="932"/>
                </a:cubicBezTo>
                <a:cubicBezTo>
                  <a:pt x="1008" y="932"/>
                  <a:pt x="1006" y="932"/>
                  <a:pt x="1005" y="931"/>
                </a:cubicBezTo>
                <a:cubicBezTo>
                  <a:pt x="1004" y="931"/>
                  <a:pt x="1003" y="931"/>
                  <a:pt x="1002" y="931"/>
                </a:cubicBezTo>
                <a:cubicBezTo>
                  <a:pt x="993" y="934"/>
                  <a:pt x="984" y="936"/>
                  <a:pt x="975" y="936"/>
                </a:cubicBezTo>
                <a:cubicBezTo>
                  <a:pt x="954" y="936"/>
                  <a:pt x="934" y="927"/>
                  <a:pt x="917" y="918"/>
                </a:cubicBezTo>
                <a:cubicBezTo>
                  <a:pt x="914" y="916"/>
                  <a:pt x="911" y="915"/>
                  <a:pt x="908" y="914"/>
                </a:cubicBezTo>
                <a:cubicBezTo>
                  <a:pt x="907" y="916"/>
                  <a:pt x="906" y="918"/>
                  <a:pt x="905" y="920"/>
                </a:cubicBezTo>
                <a:cubicBezTo>
                  <a:pt x="900" y="936"/>
                  <a:pt x="887" y="944"/>
                  <a:pt x="876" y="950"/>
                </a:cubicBezTo>
                <a:cubicBezTo>
                  <a:pt x="872" y="952"/>
                  <a:pt x="869" y="953"/>
                  <a:pt x="866" y="955"/>
                </a:cubicBezTo>
                <a:cubicBezTo>
                  <a:pt x="863" y="956"/>
                  <a:pt x="860" y="957"/>
                  <a:pt x="857" y="958"/>
                </a:cubicBezTo>
                <a:cubicBezTo>
                  <a:pt x="845" y="965"/>
                  <a:pt x="832" y="968"/>
                  <a:pt x="818" y="968"/>
                </a:cubicBezTo>
                <a:cubicBezTo>
                  <a:pt x="807" y="968"/>
                  <a:pt x="796" y="966"/>
                  <a:pt x="784" y="962"/>
                </a:cubicBezTo>
                <a:lnTo>
                  <a:pt x="778" y="959"/>
                </a:lnTo>
                <a:cubicBezTo>
                  <a:pt x="761" y="953"/>
                  <a:pt x="744" y="947"/>
                  <a:pt x="730" y="934"/>
                </a:cubicBezTo>
                <a:cubicBezTo>
                  <a:pt x="730" y="934"/>
                  <a:pt x="729" y="934"/>
                  <a:pt x="729" y="933"/>
                </a:cubicBezTo>
                <a:cubicBezTo>
                  <a:pt x="729" y="934"/>
                  <a:pt x="729" y="934"/>
                  <a:pt x="728" y="935"/>
                </a:cubicBezTo>
                <a:cubicBezTo>
                  <a:pt x="723" y="946"/>
                  <a:pt x="716" y="959"/>
                  <a:pt x="707" y="972"/>
                </a:cubicBezTo>
                <a:cubicBezTo>
                  <a:pt x="694" y="989"/>
                  <a:pt x="676" y="998"/>
                  <a:pt x="663" y="1004"/>
                </a:cubicBezTo>
                <a:cubicBezTo>
                  <a:pt x="657" y="1007"/>
                  <a:pt x="650" y="1008"/>
                  <a:pt x="641" y="1008"/>
                </a:cubicBezTo>
                <a:lnTo>
                  <a:pt x="639" y="1008"/>
                </a:lnTo>
                <a:close/>
                <a:moveTo>
                  <a:pt x="630" y="868"/>
                </a:moveTo>
                <a:lnTo>
                  <a:pt x="630" y="868"/>
                </a:lnTo>
                <a:cubicBezTo>
                  <a:pt x="622" y="877"/>
                  <a:pt x="617" y="888"/>
                  <a:pt x="613" y="899"/>
                </a:cubicBezTo>
                <a:cubicBezTo>
                  <a:pt x="620" y="910"/>
                  <a:pt x="629" y="917"/>
                  <a:pt x="640" y="919"/>
                </a:cubicBezTo>
                <a:cubicBezTo>
                  <a:pt x="641" y="920"/>
                  <a:pt x="642" y="920"/>
                  <a:pt x="643" y="920"/>
                </a:cubicBezTo>
                <a:cubicBezTo>
                  <a:pt x="646" y="920"/>
                  <a:pt x="648" y="919"/>
                  <a:pt x="650" y="919"/>
                </a:cubicBezTo>
                <a:cubicBezTo>
                  <a:pt x="658" y="918"/>
                  <a:pt x="663" y="912"/>
                  <a:pt x="665" y="901"/>
                </a:cubicBezTo>
                <a:cubicBezTo>
                  <a:pt x="667" y="892"/>
                  <a:pt x="663" y="888"/>
                  <a:pt x="660" y="885"/>
                </a:cubicBezTo>
                <a:cubicBezTo>
                  <a:pt x="652" y="880"/>
                  <a:pt x="644" y="876"/>
                  <a:pt x="636" y="871"/>
                </a:cubicBezTo>
                <a:lnTo>
                  <a:pt x="630" y="868"/>
                </a:lnTo>
                <a:close/>
                <a:moveTo>
                  <a:pt x="694" y="825"/>
                </a:moveTo>
                <a:lnTo>
                  <a:pt x="694" y="825"/>
                </a:lnTo>
                <a:cubicBezTo>
                  <a:pt x="706" y="825"/>
                  <a:pt x="717" y="829"/>
                  <a:pt x="728" y="838"/>
                </a:cubicBezTo>
                <a:cubicBezTo>
                  <a:pt x="737" y="844"/>
                  <a:pt x="747" y="851"/>
                  <a:pt x="759" y="859"/>
                </a:cubicBezTo>
                <a:cubicBezTo>
                  <a:pt x="780" y="872"/>
                  <a:pt x="796" y="880"/>
                  <a:pt x="813" y="885"/>
                </a:cubicBezTo>
                <a:cubicBezTo>
                  <a:pt x="815" y="886"/>
                  <a:pt x="817" y="886"/>
                  <a:pt x="818" y="886"/>
                </a:cubicBezTo>
                <a:cubicBezTo>
                  <a:pt x="821" y="886"/>
                  <a:pt x="824" y="886"/>
                  <a:pt x="827" y="884"/>
                </a:cubicBezTo>
                <a:cubicBezTo>
                  <a:pt x="830" y="883"/>
                  <a:pt x="830" y="882"/>
                  <a:pt x="831" y="882"/>
                </a:cubicBezTo>
                <a:cubicBezTo>
                  <a:pt x="830" y="875"/>
                  <a:pt x="829" y="869"/>
                  <a:pt x="828" y="863"/>
                </a:cubicBezTo>
                <a:lnTo>
                  <a:pt x="828" y="858"/>
                </a:lnTo>
                <a:cubicBezTo>
                  <a:pt x="815" y="846"/>
                  <a:pt x="803" y="837"/>
                  <a:pt x="789" y="831"/>
                </a:cubicBezTo>
                <a:cubicBezTo>
                  <a:pt x="775" y="825"/>
                  <a:pt x="764" y="816"/>
                  <a:pt x="753" y="808"/>
                </a:cubicBezTo>
                <a:cubicBezTo>
                  <a:pt x="741" y="798"/>
                  <a:pt x="732" y="786"/>
                  <a:pt x="723" y="775"/>
                </a:cubicBezTo>
                <a:cubicBezTo>
                  <a:pt x="717" y="768"/>
                  <a:pt x="711" y="763"/>
                  <a:pt x="705" y="758"/>
                </a:cubicBezTo>
                <a:cubicBezTo>
                  <a:pt x="700" y="754"/>
                  <a:pt x="695" y="749"/>
                  <a:pt x="690" y="744"/>
                </a:cubicBezTo>
                <a:cubicBezTo>
                  <a:pt x="682" y="736"/>
                  <a:pt x="674" y="721"/>
                  <a:pt x="684" y="697"/>
                </a:cubicBezTo>
                <a:cubicBezTo>
                  <a:pt x="686" y="691"/>
                  <a:pt x="693" y="687"/>
                  <a:pt x="698" y="685"/>
                </a:cubicBezTo>
                <a:cubicBezTo>
                  <a:pt x="702" y="683"/>
                  <a:pt x="707" y="682"/>
                  <a:pt x="711" y="682"/>
                </a:cubicBezTo>
                <a:cubicBezTo>
                  <a:pt x="717" y="682"/>
                  <a:pt x="723" y="684"/>
                  <a:pt x="728" y="687"/>
                </a:cubicBezTo>
                <a:cubicBezTo>
                  <a:pt x="733" y="690"/>
                  <a:pt x="737" y="694"/>
                  <a:pt x="741" y="697"/>
                </a:cubicBezTo>
                <a:cubicBezTo>
                  <a:pt x="743" y="699"/>
                  <a:pt x="745" y="701"/>
                  <a:pt x="747" y="703"/>
                </a:cubicBezTo>
                <a:cubicBezTo>
                  <a:pt x="752" y="707"/>
                  <a:pt x="757" y="711"/>
                  <a:pt x="762" y="715"/>
                </a:cubicBezTo>
                <a:cubicBezTo>
                  <a:pt x="774" y="724"/>
                  <a:pt x="786" y="734"/>
                  <a:pt x="798" y="743"/>
                </a:cubicBezTo>
                <a:cubicBezTo>
                  <a:pt x="821" y="759"/>
                  <a:pt x="844" y="774"/>
                  <a:pt x="866" y="790"/>
                </a:cubicBezTo>
                <a:cubicBezTo>
                  <a:pt x="880" y="799"/>
                  <a:pt x="893" y="808"/>
                  <a:pt x="906" y="817"/>
                </a:cubicBezTo>
                <a:cubicBezTo>
                  <a:pt x="927" y="831"/>
                  <a:pt x="947" y="842"/>
                  <a:pt x="967" y="852"/>
                </a:cubicBezTo>
                <a:cubicBezTo>
                  <a:pt x="973" y="854"/>
                  <a:pt x="979" y="855"/>
                  <a:pt x="986" y="855"/>
                </a:cubicBezTo>
                <a:cubicBezTo>
                  <a:pt x="988" y="855"/>
                  <a:pt x="991" y="855"/>
                  <a:pt x="994" y="855"/>
                </a:cubicBezTo>
                <a:cubicBezTo>
                  <a:pt x="995" y="855"/>
                  <a:pt x="996" y="854"/>
                  <a:pt x="997" y="853"/>
                </a:cubicBezTo>
                <a:cubicBezTo>
                  <a:pt x="997" y="852"/>
                  <a:pt x="998" y="851"/>
                  <a:pt x="997" y="849"/>
                </a:cubicBezTo>
                <a:cubicBezTo>
                  <a:pt x="996" y="847"/>
                  <a:pt x="995" y="844"/>
                  <a:pt x="995" y="842"/>
                </a:cubicBezTo>
                <a:lnTo>
                  <a:pt x="990" y="829"/>
                </a:lnTo>
                <a:cubicBezTo>
                  <a:pt x="988" y="822"/>
                  <a:pt x="985" y="814"/>
                  <a:pt x="983" y="807"/>
                </a:cubicBezTo>
                <a:cubicBezTo>
                  <a:pt x="982" y="803"/>
                  <a:pt x="980" y="801"/>
                  <a:pt x="976" y="798"/>
                </a:cubicBezTo>
                <a:lnTo>
                  <a:pt x="955" y="786"/>
                </a:lnTo>
                <a:cubicBezTo>
                  <a:pt x="940" y="777"/>
                  <a:pt x="926" y="768"/>
                  <a:pt x="911" y="759"/>
                </a:cubicBezTo>
                <a:cubicBezTo>
                  <a:pt x="866" y="730"/>
                  <a:pt x="812" y="695"/>
                  <a:pt x="760" y="656"/>
                </a:cubicBezTo>
                <a:lnTo>
                  <a:pt x="759" y="655"/>
                </a:lnTo>
                <a:cubicBezTo>
                  <a:pt x="756" y="653"/>
                  <a:pt x="753" y="651"/>
                  <a:pt x="751" y="648"/>
                </a:cubicBezTo>
                <a:cubicBezTo>
                  <a:pt x="739" y="633"/>
                  <a:pt x="735" y="609"/>
                  <a:pt x="753" y="591"/>
                </a:cubicBezTo>
                <a:cubicBezTo>
                  <a:pt x="760" y="585"/>
                  <a:pt x="767" y="582"/>
                  <a:pt x="775" y="582"/>
                </a:cubicBezTo>
                <a:cubicBezTo>
                  <a:pt x="779" y="582"/>
                  <a:pt x="782" y="582"/>
                  <a:pt x="786" y="584"/>
                </a:cubicBezTo>
                <a:cubicBezTo>
                  <a:pt x="805" y="591"/>
                  <a:pt x="823" y="601"/>
                  <a:pt x="842" y="615"/>
                </a:cubicBezTo>
                <a:lnTo>
                  <a:pt x="845" y="617"/>
                </a:lnTo>
                <a:cubicBezTo>
                  <a:pt x="854" y="623"/>
                  <a:pt x="863" y="630"/>
                  <a:pt x="872" y="636"/>
                </a:cubicBezTo>
                <a:cubicBezTo>
                  <a:pt x="908" y="658"/>
                  <a:pt x="944" y="679"/>
                  <a:pt x="980" y="701"/>
                </a:cubicBezTo>
                <a:lnTo>
                  <a:pt x="1014" y="721"/>
                </a:lnTo>
                <a:cubicBezTo>
                  <a:pt x="1036" y="735"/>
                  <a:pt x="1056" y="745"/>
                  <a:pt x="1077" y="753"/>
                </a:cubicBezTo>
                <a:cubicBezTo>
                  <a:pt x="1081" y="755"/>
                  <a:pt x="1085" y="757"/>
                  <a:pt x="1089" y="758"/>
                </a:cubicBezTo>
                <a:cubicBezTo>
                  <a:pt x="1089" y="758"/>
                  <a:pt x="1089" y="758"/>
                  <a:pt x="1089" y="758"/>
                </a:cubicBezTo>
                <a:cubicBezTo>
                  <a:pt x="1093" y="758"/>
                  <a:pt x="1096" y="756"/>
                  <a:pt x="1098" y="754"/>
                </a:cubicBezTo>
                <a:cubicBezTo>
                  <a:pt x="1099" y="752"/>
                  <a:pt x="1099" y="750"/>
                  <a:pt x="1099" y="749"/>
                </a:cubicBezTo>
                <a:cubicBezTo>
                  <a:pt x="1098" y="745"/>
                  <a:pt x="1097" y="741"/>
                  <a:pt x="1095" y="736"/>
                </a:cubicBezTo>
                <a:cubicBezTo>
                  <a:pt x="1095" y="735"/>
                  <a:pt x="1094" y="733"/>
                  <a:pt x="1093" y="732"/>
                </a:cubicBezTo>
                <a:cubicBezTo>
                  <a:pt x="1085" y="725"/>
                  <a:pt x="1074" y="718"/>
                  <a:pt x="1059" y="711"/>
                </a:cubicBezTo>
                <a:lnTo>
                  <a:pt x="1056" y="709"/>
                </a:lnTo>
                <a:cubicBezTo>
                  <a:pt x="1045" y="705"/>
                  <a:pt x="1035" y="699"/>
                  <a:pt x="1025" y="694"/>
                </a:cubicBezTo>
                <a:cubicBezTo>
                  <a:pt x="982" y="669"/>
                  <a:pt x="939" y="643"/>
                  <a:pt x="897" y="618"/>
                </a:cubicBezTo>
                <a:lnTo>
                  <a:pt x="895" y="617"/>
                </a:lnTo>
                <a:cubicBezTo>
                  <a:pt x="880" y="608"/>
                  <a:pt x="868" y="595"/>
                  <a:pt x="857" y="577"/>
                </a:cubicBezTo>
                <a:cubicBezTo>
                  <a:pt x="851" y="565"/>
                  <a:pt x="850" y="552"/>
                  <a:pt x="855" y="537"/>
                </a:cubicBezTo>
                <a:cubicBezTo>
                  <a:pt x="859" y="525"/>
                  <a:pt x="868" y="518"/>
                  <a:pt x="880" y="518"/>
                </a:cubicBezTo>
                <a:cubicBezTo>
                  <a:pt x="884" y="518"/>
                  <a:pt x="889" y="519"/>
                  <a:pt x="893" y="521"/>
                </a:cubicBezTo>
                <a:cubicBezTo>
                  <a:pt x="895" y="523"/>
                  <a:pt x="898" y="524"/>
                  <a:pt x="900" y="525"/>
                </a:cubicBezTo>
                <a:lnTo>
                  <a:pt x="902" y="527"/>
                </a:lnTo>
                <a:cubicBezTo>
                  <a:pt x="938" y="549"/>
                  <a:pt x="972" y="570"/>
                  <a:pt x="1008" y="590"/>
                </a:cubicBezTo>
                <a:cubicBezTo>
                  <a:pt x="1015" y="594"/>
                  <a:pt x="1022" y="597"/>
                  <a:pt x="1029" y="601"/>
                </a:cubicBezTo>
                <a:cubicBezTo>
                  <a:pt x="1053" y="614"/>
                  <a:pt x="1078" y="628"/>
                  <a:pt x="1101" y="645"/>
                </a:cubicBezTo>
                <a:cubicBezTo>
                  <a:pt x="1101" y="646"/>
                  <a:pt x="1102" y="646"/>
                  <a:pt x="1103" y="646"/>
                </a:cubicBezTo>
                <a:cubicBezTo>
                  <a:pt x="1104" y="647"/>
                  <a:pt x="1105" y="648"/>
                  <a:pt x="1106" y="648"/>
                </a:cubicBezTo>
                <a:cubicBezTo>
                  <a:pt x="1116" y="655"/>
                  <a:pt x="1126" y="658"/>
                  <a:pt x="1138" y="658"/>
                </a:cubicBezTo>
                <a:cubicBezTo>
                  <a:pt x="1147" y="658"/>
                  <a:pt x="1157" y="656"/>
                  <a:pt x="1169" y="652"/>
                </a:cubicBezTo>
                <a:cubicBezTo>
                  <a:pt x="1177" y="650"/>
                  <a:pt x="1179" y="643"/>
                  <a:pt x="1179" y="638"/>
                </a:cubicBezTo>
                <a:cubicBezTo>
                  <a:pt x="1180" y="628"/>
                  <a:pt x="1177" y="623"/>
                  <a:pt x="1170" y="619"/>
                </a:cubicBezTo>
                <a:cubicBezTo>
                  <a:pt x="1162" y="615"/>
                  <a:pt x="1155" y="610"/>
                  <a:pt x="1148" y="605"/>
                </a:cubicBezTo>
                <a:lnTo>
                  <a:pt x="1141" y="600"/>
                </a:lnTo>
                <a:cubicBezTo>
                  <a:pt x="1132" y="594"/>
                  <a:pt x="1124" y="589"/>
                  <a:pt x="1115" y="583"/>
                </a:cubicBezTo>
                <a:cubicBezTo>
                  <a:pt x="1106" y="576"/>
                  <a:pt x="1096" y="569"/>
                  <a:pt x="1087" y="562"/>
                </a:cubicBezTo>
                <a:cubicBezTo>
                  <a:pt x="1075" y="553"/>
                  <a:pt x="1062" y="544"/>
                  <a:pt x="1049" y="536"/>
                </a:cubicBezTo>
                <a:cubicBezTo>
                  <a:pt x="1038" y="528"/>
                  <a:pt x="1025" y="520"/>
                  <a:pt x="1014" y="512"/>
                </a:cubicBezTo>
                <a:cubicBezTo>
                  <a:pt x="981" y="487"/>
                  <a:pt x="946" y="464"/>
                  <a:pt x="913" y="442"/>
                </a:cubicBezTo>
                <a:cubicBezTo>
                  <a:pt x="875" y="417"/>
                  <a:pt x="837" y="393"/>
                  <a:pt x="800" y="369"/>
                </a:cubicBezTo>
                <a:lnTo>
                  <a:pt x="761" y="344"/>
                </a:lnTo>
                <a:cubicBezTo>
                  <a:pt x="761" y="344"/>
                  <a:pt x="761" y="344"/>
                  <a:pt x="761" y="344"/>
                </a:cubicBezTo>
                <a:cubicBezTo>
                  <a:pt x="751" y="361"/>
                  <a:pt x="735" y="368"/>
                  <a:pt x="719" y="374"/>
                </a:cubicBezTo>
                <a:cubicBezTo>
                  <a:pt x="716" y="375"/>
                  <a:pt x="713" y="376"/>
                  <a:pt x="710" y="377"/>
                </a:cubicBezTo>
                <a:cubicBezTo>
                  <a:pt x="705" y="378"/>
                  <a:pt x="701" y="379"/>
                  <a:pt x="697" y="381"/>
                </a:cubicBezTo>
                <a:cubicBezTo>
                  <a:pt x="678" y="390"/>
                  <a:pt x="659" y="396"/>
                  <a:pt x="641" y="403"/>
                </a:cubicBezTo>
                <a:cubicBezTo>
                  <a:pt x="631" y="406"/>
                  <a:pt x="622" y="409"/>
                  <a:pt x="612" y="413"/>
                </a:cubicBezTo>
                <a:cubicBezTo>
                  <a:pt x="607" y="415"/>
                  <a:pt x="601" y="416"/>
                  <a:pt x="595" y="416"/>
                </a:cubicBezTo>
                <a:lnTo>
                  <a:pt x="593" y="416"/>
                </a:lnTo>
                <a:cubicBezTo>
                  <a:pt x="582" y="415"/>
                  <a:pt x="570" y="415"/>
                  <a:pt x="558" y="412"/>
                </a:cubicBezTo>
                <a:lnTo>
                  <a:pt x="554" y="412"/>
                </a:lnTo>
                <a:cubicBezTo>
                  <a:pt x="549" y="411"/>
                  <a:pt x="545" y="410"/>
                  <a:pt x="542" y="410"/>
                </a:cubicBezTo>
                <a:cubicBezTo>
                  <a:pt x="540" y="410"/>
                  <a:pt x="538" y="410"/>
                  <a:pt x="537" y="410"/>
                </a:cubicBezTo>
                <a:cubicBezTo>
                  <a:pt x="534" y="411"/>
                  <a:pt x="532" y="411"/>
                  <a:pt x="529" y="411"/>
                </a:cubicBezTo>
                <a:cubicBezTo>
                  <a:pt x="519" y="411"/>
                  <a:pt x="511" y="407"/>
                  <a:pt x="503" y="403"/>
                </a:cubicBezTo>
                <a:cubicBezTo>
                  <a:pt x="470" y="386"/>
                  <a:pt x="455" y="357"/>
                  <a:pt x="458" y="319"/>
                </a:cubicBezTo>
                <a:cubicBezTo>
                  <a:pt x="459" y="315"/>
                  <a:pt x="459" y="311"/>
                  <a:pt x="460" y="307"/>
                </a:cubicBezTo>
                <a:lnTo>
                  <a:pt x="460" y="305"/>
                </a:lnTo>
                <a:cubicBezTo>
                  <a:pt x="460" y="303"/>
                  <a:pt x="461" y="301"/>
                  <a:pt x="461" y="299"/>
                </a:cubicBezTo>
                <a:cubicBezTo>
                  <a:pt x="461" y="295"/>
                  <a:pt x="462" y="292"/>
                  <a:pt x="462" y="289"/>
                </a:cubicBezTo>
                <a:cubicBezTo>
                  <a:pt x="461" y="276"/>
                  <a:pt x="467" y="266"/>
                  <a:pt x="474" y="259"/>
                </a:cubicBezTo>
                <a:cubicBezTo>
                  <a:pt x="484" y="248"/>
                  <a:pt x="496" y="239"/>
                  <a:pt x="511" y="230"/>
                </a:cubicBezTo>
                <a:cubicBezTo>
                  <a:pt x="522" y="223"/>
                  <a:pt x="575" y="190"/>
                  <a:pt x="575" y="190"/>
                </a:cubicBezTo>
                <a:cubicBezTo>
                  <a:pt x="578" y="188"/>
                  <a:pt x="579" y="187"/>
                  <a:pt x="580" y="187"/>
                </a:cubicBezTo>
                <a:cubicBezTo>
                  <a:pt x="579" y="186"/>
                  <a:pt x="577" y="184"/>
                  <a:pt x="574" y="183"/>
                </a:cubicBezTo>
                <a:cubicBezTo>
                  <a:pt x="562" y="179"/>
                  <a:pt x="549" y="175"/>
                  <a:pt x="536" y="175"/>
                </a:cubicBezTo>
                <a:cubicBezTo>
                  <a:pt x="531" y="175"/>
                  <a:pt x="526" y="175"/>
                  <a:pt x="520" y="175"/>
                </a:cubicBezTo>
                <a:cubicBezTo>
                  <a:pt x="515" y="175"/>
                  <a:pt x="510" y="175"/>
                  <a:pt x="505" y="175"/>
                </a:cubicBezTo>
                <a:cubicBezTo>
                  <a:pt x="501" y="175"/>
                  <a:pt x="498" y="175"/>
                  <a:pt x="495" y="175"/>
                </a:cubicBezTo>
                <a:cubicBezTo>
                  <a:pt x="491" y="175"/>
                  <a:pt x="487" y="175"/>
                  <a:pt x="483" y="175"/>
                </a:cubicBezTo>
                <a:cubicBezTo>
                  <a:pt x="455" y="175"/>
                  <a:pt x="427" y="171"/>
                  <a:pt x="401" y="166"/>
                </a:cubicBezTo>
                <a:cubicBezTo>
                  <a:pt x="385" y="163"/>
                  <a:pt x="372" y="157"/>
                  <a:pt x="361" y="147"/>
                </a:cubicBezTo>
                <a:cubicBezTo>
                  <a:pt x="358" y="144"/>
                  <a:pt x="355" y="142"/>
                  <a:pt x="351" y="141"/>
                </a:cubicBezTo>
                <a:cubicBezTo>
                  <a:pt x="324" y="130"/>
                  <a:pt x="297" y="116"/>
                  <a:pt x="272" y="102"/>
                </a:cubicBezTo>
                <a:lnTo>
                  <a:pt x="262" y="96"/>
                </a:lnTo>
                <a:cubicBezTo>
                  <a:pt x="259" y="94"/>
                  <a:pt x="257" y="94"/>
                  <a:pt x="255" y="94"/>
                </a:cubicBezTo>
                <a:cubicBezTo>
                  <a:pt x="253" y="94"/>
                  <a:pt x="251" y="94"/>
                  <a:pt x="249" y="95"/>
                </a:cubicBezTo>
                <a:cubicBezTo>
                  <a:pt x="230" y="106"/>
                  <a:pt x="212" y="118"/>
                  <a:pt x="198" y="128"/>
                </a:cubicBezTo>
                <a:cubicBezTo>
                  <a:pt x="166" y="152"/>
                  <a:pt x="138" y="184"/>
                  <a:pt x="111" y="229"/>
                </a:cubicBezTo>
                <a:cubicBezTo>
                  <a:pt x="104" y="241"/>
                  <a:pt x="98" y="255"/>
                  <a:pt x="93" y="269"/>
                </a:cubicBezTo>
                <a:cubicBezTo>
                  <a:pt x="90" y="277"/>
                  <a:pt x="88" y="285"/>
                  <a:pt x="86" y="294"/>
                </a:cubicBezTo>
                <a:lnTo>
                  <a:pt x="85" y="301"/>
                </a:lnTo>
                <a:cubicBezTo>
                  <a:pt x="85" y="302"/>
                  <a:pt x="85" y="304"/>
                  <a:pt x="85" y="306"/>
                </a:cubicBezTo>
                <a:cubicBezTo>
                  <a:pt x="85" y="306"/>
                  <a:pt x="85" y="306"/>
                  <a:pt x="85" y="306"/>
                </a:cubicBezTo>
                <a:cubicBezTo>
                  <a:pt x="101" y="324"/>
                  <a:pt x="119" y="341"/>
                  <a:pt x="141" y="353"/>
                </a:cubicBezTo>
                <a:cubicBezTo>
                  <a:pt x="152" y="359"/>
                  <a:pt x="162" y="366"/>
                  <a:pt x="172" y="373"/>
                </a:cubicBezTo>
                <a:cubicBezTo>
                  <a:pt x="176" y="376"/>
                  <a:pt x="179" y="378"/>
                  <a:pt x="182" y="380"/>
                </a:cubicBezTo>
                <a:cubicBezTo>
                  <a:pt x="198" y="391"/>
                  <a:pt x="214" y="405"/>
                  <a:pt x="229" y="422"/>
                </a:cubicBezTo>
                <a:cubicBezTo>
                  <a:pt x="254" y="451"/>
                  <a:pt x="277" y="481"/>
                  <a:pt x="296" y="512"/>
                </a:cubicBezTo>
                <a:cubicBezTo>
                  <a:pt x="299" y="518"/>
                  <a:pt x="303" y="524"/>
                  <a:pt x="307" y="530"/>
                </a:cubicBezTo>
                <a:lnTo>
                  <a:pt x="309" y="532"/>
                </a:lnTo>
                <a:cubicBezTo>
                  <a:pt x="310" y="534"/>
                  <a:pt x="312" y="537"/>
                  <a:pt x="313" y="539"/>
                </a:cubicBezTo>
                <a:lnTo>
                  <a:pt x="314" y="540"/>
                </a:lnTo>
                <a:cubicBezTo>
                  <a:pt x="315" y="542"/>
                  <a:pt x="316" y="542"/>
                  <a:pt x="316" y="543"/>
                </a:cubicBezTo>
                <a:cubicBezTo>
                  <a:pt x="317" y="543"/>
                  <a:pt x="317" y="542"/>
                  <a:pt x="318" y="542"/>
                </a:cubicBezTo>
                <a:cubicBezTo>
                  <a:pt x="338" y="528"/>
                  <a:pt x="360" y="519"/>
                  <a:pt x="382" y="511"/>
                </a:cubicBezTo>
                <a:lnTo>
                  <a:pt x="391" y="508"/>
                </a:lnTo>
                <a:cubicBezTo>
                  <a:pt x="395" y="506"/>
                  <a:pt x="398" y="506"/>
                  <a:pt x="402" y="506"/>
                </a:cubicBezTo>
                <a:cubicBezTo>
                  <a:pt x="405" y="506"/>
                  <a:pt x="409" y="506"/>
                  <a:pt x="413" y="508"/>
                </a:cubicBezTo>
                <a:cubicBezTo>
                  <a:pt x="426" y="511"/>
                  <a:pt x="436" y="519"/>
                  <a:pt x="446" y="526"/>
                </a:cubicBezTo>
                <a:cubicBezTo>
                  <a:pt x="449" y="528"/>
                  <a:pt x="453" y="531"/>
                  <a:pt x="456" y="533"/>
                </a:cubicBezTo>
                <a:cubicBezTo>
                  <a:pt x="465" y="539"/>
                  <a:pt x="472" y="546"/>
                  <a:pt x="477" y="556"/>
                </a:cubicBezTo>
                <a:lnTo>
                  <a:pt x="478" y="558"/>
                </a:lnTo>
                <a:cubicBezTo>
                  <a:pt x="481" y="565"/>
                  <a:pt x="485" y="572"/>
                  <a:pt x="487" y="579"/>
                </a:cubicBezTo>
                <a:cubicBezTo>
                  <a:pt x="492" y="593"/>
                  <a:pt x="499" y="612"/>
                  <a:pt x="490" y="631"/>
                </a:cubicBezTo>
                <a:lnTo>
                  <a:pt x="490" y="631"/>
                </a:lnTo>
                <a:cubicBezTo>
                  <a:pt x="490" y="631"/>
                  <a:pt x="490" y="632"/>
                  <a:pt x="490" y="633"/>
                </a:cubicBezTo>
                <a:cubicBezTo>
                  <a:pt x="490" y="634"/>
                  <a:pt x="490" y="635"/>
                  <a:pt x="490" y="635"/>
                </a:cubicBezTo>
                <a:cubicBezTo>
                  <a:pt x="492" y="636"/>
                  <a:pt x="493" y="636"/>
                  <a:pt x="494" y="637"/>
                </a:cubicBezTo>
                <a:cubicBezTo>
                  <a:pt x="497" y="638"/>
                  <a:pt x="499" y="639"/>
                  <a:pt x="502" y="641"/>
                </a:cubicBezTo>
                <a:cubicBezTo>
                  <a:pt x="528" y="658"/>
                  <a:pt x="558" y="678"/>
                  <a:pt x="563" y="718"/>
                </a:cubicBezTo>
                <a:cubicBezTo>
                  <a:pt x="563" y="718"/>
                  <a:pt x="563" y="718"/>
                  <a:pt x="563" y="718"/>
                </a:cubicBezTo>
                <a:cubicBezTo>
                  <a:pt x="563" y="718"/>
                  <a:pt x="564" y="718"/>
                  <a:pt x="564" y="718"/>
                </a:cubicBezTo>
                <a:cubicBezTo>
                  <a:pt x="564" y="718"/>
                  <a:pt x="564" y="718"/>
                  <a:pt x="564" y="719"/>
                </a:cubicBezTo>
                <a:cubicBezTo>
                  <a:pt x="566" y="719"/>
                  <a:pt x="567" y="720"/>
                  <a:pt x="569" y="721"/>
                </a:cubicBezTo>
                <a:cubicBezTo>
                  <a:pt x="574" y="723"/>
                  <a:pt x="580" y="725"/>
                  <a:pt x="585" y="729"/>
                </a:cubicBezTo>
                <a:cubicBezTo>
                  <a:pt x="614" y="747"/>
                  <a:pt x="633" y="767"/>
                  <a:pt x="642" y="792"/>
                </a:cubicBezTo>
                <a:cubicBezTo>
                  <a:pt x="644" y="796"/>
                  <a:pt x="647" y="799"/>
                  <a:pt x="652" y="800"/>
                </a:cubicBezTo>
                <a:cubicBezTo>
                  <a:pt x="661" y="801"/>
                  <a:pt x="675" y="805"/>
                  <a:pt x="682" y="821"/>
                </a:cubicBezTo>
                <a:cubicBezTo>
                  <a:pt x="683" y="824"/>
                  <a:pt x="686" y="825"/>
                  <a:pt x="691" y="825"/>
                </a:cubicBezTo>
                <a:lnTo>
                  <a:pt x="694" y="825"/>
                </a:lnTo>
                <a:close/>
                <a:moveTo>
                  <a:pt x="501" y="833"/>
                </a:moveTo>
                <a:lnTo>
                  <a:pt x="501" y="833"/>
                </a:lnTo>
                <a:cubicBezTo>
                  <a:pt x="502" y="836"/>
                  <a:pt x="504" y="839"/>
                  <a:pt x="505" y="841"/>
                </a:cubicBezTo>
                <a:cubicBezTo>
                  <a:pt x="510" y="850"/>
                  <a:pt x="517" y="856"/>
                  <a:pt x="530" y="859"/>
                </a:cubicBezTo>
                <a:cubicBezTo>
                  <a:pt x="531" y="859"/>
                  <a:pt x="533" y="860"/>
                  <a:pt x="534" y="860"/>
                </a:cubicBezTo>
                <a:cubicBezTo>
                  <a:pt x="538" y="860"/>
                  <a:pt x="541" y="858"/>
                  <a:pt x="543" y="855"/>
                </a:cubicBezTo>
                <a:cubicBezTo>
                  <a:pt x="553" y="843"/>
                  <a:pt x="561" y="831"/>
                  <a:pt x="570" y="819"/>
                </a:cubicBezTo>
                <a:lnTo>
                  <a:pt x="575" y="811"/>
                </a:lnTo>
                <a:cubicBezTo>
                  <a:pt x="575" y="811"/>
                  <a:pt x="575" y="810"/>
                  <a:pt x="575" y="810"/>
                </a:cubicBezTo>
                <a:cubicBezTo>
                  <a:pt x="565" y="803"/>
                  <a:pt x="556" y="797"/>
                  <a:pt x="547" y="790"/>
                </a:cubicBezTo>
                <a:lnTo>
                  <a:pt x="539" y="785"/>
                </a:lnTo>
                <a:cubicBezTo>
                  <a:pt x="539" y="785"/>
                  <a:pt x="538" y="786"/>
                  <a:pt x="537" y="786"/>
                </a:cubicBezTo>
                <a:cubicBezTo>
                  <a:pt x="527" y="803"/>
                  <a:pt x="515" y="818"/>
                  <a:pt x="500" y="832"/>
                </a:cubicBezTo>
                <a:lnTo>
                  <a:pt x="501" y="833"/>
                </a:lnTo>
                <a:close/>
                <a:moveTo>
                  <a:pt x="410" y="742"/>
                </a:moveTo>
                <a:lnTo>
                  <a:pt x="410" y="742"/>
                </a:lnTo>
                <a:cubicBezTo>
                  <a:pt x="419" y="756"/>
                  <a:pt x="427" y="761"/>
                  <a:pt x="439" y="761"/>
                </a:cubicBezTo>
                <a:lnTo>
                  <a:pt x="441" y="761"/>
                </a:lnTo>
                <a:cubicBezTo>
                  <a:pt x="454" y="761"/>
                  <a:pt x="462" y="758"/>
                  <a:pt x="467" y="753"/>
                </a:cubicBezTo>
                <a:cubicBezTo>
                  <a:pt x="474" y="745"/>
                  <a:pt x="481" y="737"/>
                  <a:pt x="487" y="728"/>
                </a:cubicBezTo>
                <a:lnTo>
                  <a:pt x="494" y="720"/>
                </a:lnTo>
                <a:lnTo>
                  <a:pt x="494" y="720"/>
                </a:lnTo>
                <a:lnTo>
                  <a:pt x="489" y="716"/>
                </a:lnTo>
                <a:cubicBezTo>
                  <a:pt x="480" y="711"/>
                  <a:pt x="470" y="705"/>
                  <a:pt x="461" y="699"/>
                </a:cubicBezTo>
                <a:cubicBezTo>
                  <a:pt x="460" y="699"/>
                  <a:pt x="459" y="698"/>
                  <a:pt x="458" y="698"/>
                </a:cubicBezTo>
                <a:cubicBezTo>
                  <a:pt x="457" y="698"/>
                  <a:pt x="455" y="699"/>
                  <a:pt x="454" y="700"/>
                </a:cubicBezTo>
                <a:cubicBezTo>
                  <a:pt x="443" y="710"/>
                  <a:pt x="431" y="721"/>
                  <a:pt x="420" y="732"/>
                </a:cubicBezTo>
                <a:lnTo>
                  <a:pt x="410" y="741"/>
                </a:lnTo>
                <a:cubicBezTo>
                  <a:pt x="410" y="741"/>
                  <a:pt x="410" y="742"/>
                  <a:pt x="410" y="742"/>
                </a:cubicBezTo>
                <a:close/>
                <a:moveTo>
                  <a:pt x="402" y="585"/>
                </a:moveTo>
                <a:lnTo>
                  <a:pt x="402" y="585"/>
                </a:lnTo>
                <a:cubicBezTo>
                  <a:pt x="382" y="589"/>
                  <a:pt x="382" y="589"/>
                  <a:pt x="371" y="599"/>
                </a:cubicBezTo>
                <a:cubicBezTo>
                  <a:pt x="355" y="612"/>
                  <a:pt x="340" y="626"/>
                  <a:pt x="326" y="640"/>
                </a:cubicBezTo>
                <a:lnTo>
                  <a:pt x="310" y="654"/>
                </a:lnTo>
                <a:cubicBezTo>
                  <a:pt x="310" y="655"/>
                  <a:pt x="309" y="656"/>
                  <a:pt x="309" y="657"/>
                </a:cubicBezTo>
                <a:cubicBezTo>
                  <a:pt x="309" y="657"/>
                  <a:pt x="309" y="658"/>
                  <a:pt x="310" y="658"/>
                </a:cubicBezTo>
                <a:lnTo>
                  <a:pt x="312" y="660"/>
                </a:lnTo>
                <a:cubicBezTo>
                  <a:pt x="318" y="666"/>
                  <a:pt x="324" y="671"/>
                  <a:pt x="330" y="676"/>
                </a:cubicBezTo>
                <a:cubicBezTo>
                  <a:pt x="333" y="678"/>
                  <a:pt x="337" y="679"/>
                  <a:pt x="341" y="679"/>
                </a:cubicBezTo>
                <a:cubicBezTo>
                  <a:pt x="342" y="679"/>
                  <a:pt x="343" y="679"/>
                  <a:pt x="344" y="678"/>
                </a:cubicBezTo>
                <a:cubicBezTo>
                  <a:pt x="351" y="678"/>
                  <a:pt x="357" y="676"/>
                  <a:pt x="362" y="672"/>
                </a:cubicBezTo>
                <a:lnTo>
                  <a:pt x="379" y="657"/>
                </a:lnTo>
                <a:cubicBezTo>
                  <a:pt x="389" y="648"/>
                  <a:pt x="400" y="638"/>
                  <a:pt x="411" y="628"/>
                </a:cubicBezTo>
                <a:cubicBezTo>
                  <a:pt x="417" y="623"/>
                  <a:pt x="419" y="610"/>
                  <a:pt x="415" y="603"/>
                </a:cubicBezTo>
                <a:cubicBezTo>
                  <a:pt x="414" y="601"/>
                  <a:pt x="413" y="599"/>
                  <a:pt x="411" y="597"/>
                </a:cubicBezTo>
                <a:cubicBezTo>
                  <a:pt x="409" y="592"/>
                  <a:pt x="407" y="588"/>
                  <a:pt x="404" y="585"/>
                </a:cubicBezTo>
                <a:lnTo>
                  <a:pt x="402" y="585"/>
                </a:lnTo>
                <a:close/>
                <a:moveTo>
                  <a:pt x="777" y="270"/>
                </a:moveTo>
                <a:lnTo>
                  <a:pt x="777" y="270"/>
                </a:lnTo>
                <a:cubicBezTo>
                  <a:pt x="790" y="270"/>
                  <a:pt x="798" y="272"/>
                  <a:pt x="807" y="277"/>
                </a:cubicBezTo>
                <a:cubicBezTo>
                  <a:pt x="810" y="279"/>
                  <a:pt x="813" y="281"/>
                  <a:pt x="817" y="284"/>
                </a:cubicBezTo>
                <a:cubicBezTo>
                  <a:pt x="821" y="286"/>
                  <a:pt x="826" y="289"/>
                  <a:pt x="830" y="292"/>
                </a:cubicBezTo>
                <a:cubicBezTo>
                  <a:pt x="838" y="297"/>
                  <a:pt x="846" y="303"/>
                  <a:pt x="855" y="308"/>
                </a:cubicBezTo>
                <a:cubicBezTo>
                  <a:pt x="870" y="319"/>
                  <a:pt x="886" y="329"/>
                  <a:pt x="902" y="339"/>
                </a:cubicBezTo>
                <a:cubicBezTo>
                  <a:pt x="959" y="375"/>
                  <a:pt x="1016" y="414"/>
                  <a:pt x="1070" y="452"/>
                </a:cubicBezTo>
                <a:lnTo>
                  <a:pt x="1073" y="455"/>
                </a:lnTo>
                <a:cubicBezTo>
                  <a:pt x="1081" y="460"/>
                  <a:pt x="1088" y="465"/>
                  <a:pt x="1096" y="471"/>
                </a:cubicBezTo>
                <a:cubicBezTo>
                  <a:pt x="1108" y="480"/>
                  <a:pt x="1122" y="489"/>
                  <a:pt x="1135" y="498"/>
                </a:cubicBezTo>
                <a:cubicBezTo>
                  <a:pt x="1140" y="501"/>
                  <a:pt x="1144" y="504"/>
                  <a:pt x="1147" y="506"/>
                </a:cubicBezTo>
                <a:cubicBezTo>
                  <a:pt x="1152" y="510"/>
                  <a:pt x="1156" y="513"/>
                  <a:pt x="1158" y="513"/>
                </a:cubicBezTo>
                <a:cubicBezTo>
                  <a:pt x="1160" y="513"/>
                  <a:pt x="1166" y="510"/>
                  <a:pt x="1173" y="506"/>
                </a:cubicBezTo>
                <a:lnTo>
                  <a:pt x="1181" y="501"/>
                </a:lnTo>
                <a:cubicBezTo>
                  <a:pt x="1186" y="498"/>
                  <a:pt x="1189" y="496"/>
                  <a:pt x="1193" y="494"/>
                </a:cubicBezTo>
                <a:cubicBezTo>
                  <a:pt x="1224" y="479"/>
                  <a:pt x="1252" y="458"/>
                  <a:pt x="1279" y="438"/>
                </a:cubicBezTo>
                <a:cubicBezTo>
                  <a:pt x="1285" y="433"/>
                  <a:pt x="1291" y="428"/>
                  <a:pt x="1298" y="424"/>
                </a:cubicBezTo>
                <a:cubicBezTo>
                  <a:pt x="1302" y="420"/>
                  <a:pt x="1307" y="415"/>
                  <a:pt x="1311" y="410"/>
                </a:cubicBezTo>
                <a:lnTo>
                  <a:pt x="1313" y="408"/>
                </a:lnTo>
                <a:cubicBezTo>
                  <a:pt x="1315" y="405"/>
                  <a:pt x="1316" y="402"/>
                  <a:pt x="1315" y="398"/>
                </a:cubicBezTo>
                <a:cubicBezTo>
                  <a:pt x="1310" y="383"/>
                  <a:pt x="1306" y="368"/>
                  <a:pt x="1301" y="353"/>
                </a:cubicBezTo>
                <a:cubicBezTo>
                  <a:pt x="1300" y="349"/>
                  <a:pt x="1299" y="346"/>
                  <a:pt x="1298" y="342"/>
                </a:cubicBezTo>
                <a:cubicBezTo>
                  <a:pt x="1294" y="330"/>
                  <a:pt x="1291" y="319"/>
                  <a:pt x="1286" y="308"/>
                </a:cubicBezTo>
                <a:lnTo>
                  <a:pt x="1278" y="294"/>
                </a:lnTo>
                <a:cubicBezTo>
                  <a:pt x="1267" y="270"/>
                  <a:pt x="1255" y="246"/>
                  <a:pt x="1246" y="220"/>
                </a:cubicBezTo>
                <a:cubicBezTo>
                  <a:pt x="1245" y="219"/>
                  <a:pt x="1245" y="218"/>
                  <a:pt x="1243" y="218"/>
                </a:cubicBezTo>
                <a:cubicBezTo>
                  <a:pt x="1242" y="218"/>
                  <a:pt x="1241" y="218"/>
                  <a:pt x="1240" y="219"/>
                </a:cubicBezTo>
                <a:lnTo>
                  <a:pt x="1228" y="221"/>
                </a:lnTo>
                <a:cubicBezTo>
                  <a:pt x="1213" y="224"/>
                  <a:pt x="1198" y="227"/>
                  <a:pt x="1183" y="229"/>
                </a:cubicBezTo>
                <a:cubicBezTo>
                  <a:pt x="1177" y="230"/>
                  <a:pt x="1172" y="231"/>
                  <a:pt x="1166" y="232"/>
                </a:cubicBezTo>
                <a:cubicBezTo>
                  <a:pt x="1156" y="233"/>
                  <a:pt x="1146" y="235"/>
                  <a:pt x="1136" y="238"/>
                </a:cubicBezTo>
                <a:cubicBezTo>
                  <a:pt x="1122" y="242"/>
                  <a:pt x="1110" y="243"/>
                  <a:pt x="1099" y="243"/>
                </a:cubicBezTo>
                <a:lnTo>
                  <a:pt x="1097" y="243"/>
                </a:lnTo>
                <a:cubicBezTo>
                  <a:pt x="1039" y="242"/>
                  <a:pt x="995" y="238"/>
                  <a:pt x="955" y="228"/>
                </a:cubicBezTo>
                <a:cubicBezTo>
                  <a:pt x="924" y="221"/>
                  <a:pt x="893" y="213"/>
                  <a:pt x="862" y="201"/>
                </a:cubicBezTo>
                <a:cubicBezTo>
                  <a:pt x="851" y="197"/>
                  <a:pt x="839" y="195"/>
                  <a:pt x="828" y="192"/>
                </a:cubicBezTo>
                <a:lnTo>
                  <a:pt x="820" y="190"/>
                </a:lnTo>
                <a:cubicBezTo>
                  <a:pt x="810" y="188"/>
                  <a:pt x="801" y="187"/>
                  <a:pt x="792" y="185"/>
                </a:cubicBezTo>
                <a:lnTo>
                  <a:pt x="779" y="182"/>
                </a:lnTo>
                <a:cubicBezTo>
                  <a:pt x="777" y="182"/>
                  <a:pt x="775" y="182"/>
                  <a:pt x="773" y="182"/>
                </a:cubicBezTo>
                <a:cubicBezTo>
                  <a:pt x="770" y="182"/>
                  <a:pt x="766" y="182"/>
                  <a:pt x="763" y="184"/>
                </a:cubicBezTo>
                <a:cubicBezTo>
                  <a:pt x="746" y="190"/>
                  <a:pt x="733" y="197"/>
                  <a:pt x="722" y="204"/>
                </a:cubicBezTo>
                <a:cubicBezTo>
                  <a:pt x="706" y="215"/>
                  <a:pt x="689" y="224"/>
                  <a:pt x="673" y="232"/>
                </a:cubicBezTo>
                <a:cubicBezTo>
                  <a:pt x="641" y="249"/>
                  <a:pt x="607" y="268"/>
                  <a:pt x="570" y="292"/>
                </a:cubicBezTo>
                <a:cubicBezTo>
                  <a:pt x="557" y="301"/>
                  <a:pt x="546" y="310"/>
                  <a:pt x="537" y="319"/>
                </a:cubicBezTo>
                <a:cubicBezTo>
                  <a:pt x="534" y="322"/>
                  <a:pt x="533" y="325"/>
                  <a:pt x="533" y="329"/>
                </a:cubicBezTo>
                <a:cubicBezTo>
                  <a:pt x="533" y="334"/>
                  <a:pt x="534" y="339"/>
                  <a:pt x="536" y="344"/>
                </a:cubicBezTo>
                <a:cubicBezTo>
                  <a:pt x="538" y="350"/>
                  <a:pt x="542" y="352"/>
                  <a:pt x="545" y="352"/>
                </a:cubicBezTo>
                <a:cubicBezTo>
                  <a:pt x="551" y="354"/>
                  <a:pt x="555" y="354"/>
                  <a:pt x="559" y="354"/>
                </a:cubicBezTo>
                <a:cubicBezTo>
                  <a:pt x="567" y="354"/>
                  <a:pt x="573" y="352"/>
                  <a:pt x="579" y="348"/>
                </a:cubicBezTo>
                <a:cubicBezTo>
                  <a:pt x="585" y="344"/>
                  <a:pt x="591" y="341"/>
                  <a:pt x="598" y="338"/>
                </a:cubicBezTo>
                <a:cubicBezTo>
                  <a:pt x="603" y="335"/>
                  <a:pt x="607" y="333"/>
                  <a:pt x="612" y="330"/>
                </a:cubicBezTo>
                <a:cubicBezTo>
                  <a:pt x="627" y="320"/>
                  <a:pt x="644" y="313"/>
                  <a:pt x="665" y="307"/>
                </a:cubicBezTo>
                <a:cubicBezTo>
                  <a:pt x="686" y="301"/>
                  <a:pt x="707" y="293"/>
                  <a:pt x="727" y="283"/>
                </a:cubicBezTo>
                <a:cubicBezTo>
                  <a:pt x="743" y="275"/>
                  <a:pt x="759" y="271"/>
                  <a:pt x="769" y="270"/>
                </a:cubicBezTo>
                <a:cubicBezTo>
                  <a:pt x="772" y="270"/>
                  <a:pt x="774" y="270"/>
                  <a:pt x="777" y="27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8" name="Freeform 202"/>
          <p:cNvSpPr>
            <a:spLocks noEditPoints="1"/>
          </p:cNvSpPr>
          <p:nvPr userDrawn="1"/>
        </p:nvSpPr>
        <p:spPr bwMode="auto">
          <a:xfrm>
            <a:off x="6532894" y="926241"/>
            <a:ext cx="627063" cy="560388"/>
          </a:xfrm>
          <a:custGeom>
            <a:avLst/>
            <a:gdLst>
              <a:gd name="T0" fmla="*/ 260 w 1024"/>
              <a:gd name="T1" fmla="*/ 902 h 916"/>
              <a:gd name="T2" fmla="*/ 148 w 1024"/>
              <a:gd name="T3" fmla="*/ 647 h 916"/>
              <a:gd name="T4" fmla="*/ 118 w 1024"/>
              <a:gd name="T5" fmla="*/ 592 h 916"/>
              <a:gd name="T6" fmla="*/ 33 w 1024"/>
              <a:gd name="T7" fmla="*/ 510 h 916"/>
              <a:gd name="T8" fmla="*/ 21 w 1024"/>
              <a:gd name="T9" fmla="*/ 351 h 916"/>
              <a:gd name="T10" fmla="*/ 188 w 1024"/>
              <a:gd name="T11" fmla="*/ 242 h 916"/>
              <a:gd name="T12" fmla="*/ 301 w 1024"/>
              <a:gd name="T13" fmla="*/ 253 h 916"/>
              <a:gd name="T14" fmla="*/ 375 w 1024"/>
              <a:gd name="T15" fmla="*/ 54 h 916"/>
              <a:gd name="T16" fmla="*/ 535 w 1024"/>
              <a:gd name="T17" fmla="*/ 0 h 916"/>
              <a:gd name="T18" fmla="*/ 621 w 1024"/>
              <a:gd name="T19" fmla="*/ 40 h 916"/>
              <a:gd name="T20" fmla="*/ 714 w 1024"/>
              <a:gd name="T21" fmla="*/ 178 h 916"/>
              <a:gd name="T22" fmla="*/ 741 w 1024"/>
              <a:gd name="T23" fmla="*/ 191 h 916"/>
              <a:gd name="T24" fmla="*/ 852 w 1024"/>
              <a:gd name="T25" fmla="*/ 182 h 916"/>
              <a:gd name="T26" fmla="*/ 1017 w 1024"/>
              <a:gd name="T27" fmla="*/ 398 h 916"/>
              <a:gd name="T28" fmla="*/ 980 w 1024"/>
              <a:gd name="T29" fmla="*/ 491 h 916"/>
              <a:gd name="T30" fmla="*/ 874 w 1024"/>
              <a:gd name="T31" fmla="*/ 594 h 916"/>
              <a:gd name="T32" fmla="*/ 915 w 1024"/>
              <a:gd name="T33" fmla="*/ 654 h 916"/>
              <a:gd name="T34" fmla="*/ 696 w 1024"/>
              <a:gd name="T35" fmla="*/ 910 h 916"/>
              <a:gd name="T36" fmla="*/ 517 w 1024"/>
              <a:gd name="T37" fmla="*/ 843 h 916"/>
              <a:gd name="T38" fmla="*/ 440 w 1024"/>
              <a:gd name="T39" fmla="*/ 894 h 916"/>
              <a:gd name="T40" fmla="*/ 310 w 1024"/>
              <a:gd name="T41" fmla="*/ 612 h 916"/>
              <a:gd name="T42" fmla="*/ 214 w 1024"/>
              <a:gd name="T43" fmla="*/ 718 h 916"/>
              <a:gd name="T44" fmla="*/ 271 w 1024"/>
              <a:gd name="T45" fmla="*/ 801 h 916"/>
              <a:gd name="T46" fmla="*/ 322 w 1024"/>
              <a:gd name="T47" fmla="*/ 814 h 916"/>
              <a:gd name="T48" fmla="*/ 490 w 1024"/>
              <a:gd name="T49" fmla="*/ 704 h 916"/>
              <a:gd name="T50" fmla="*/ 477 w 1024"/>
              <a:gd name="T51" fmla="*/ 701 h 916"/>
              <a:gd name="T52" fmla="*/ 323 w 1024"/>
              <a:gd name="T53" fmla="*/ 615 h 916"/>
              <a:gd name="T54" fmla="*/ 582 w 1024"/>
              <a:gd name="T55" fmla="*/ 699 h 916"/>
              <a:gd name="T56" fmla="*/ 671 w 1024"/>
              <a:gd name="T57" fmla="*/ 812 h 916"/>
              <a:gd name="T58" fmla="*/ 829 w 1024"/>
              <a:gd name="T59" fmla="*/ 685 h 916"/>
              <a:gd name="T60" fmla="*/ 699 w 1024"/>
              <a:gd name="T61" fmla="*/ 603 h 916"/>
              <a:gd name="T62" fmla="*/ 644 w 1024"/>
              <a:gd name="T63" fmla="*/ 662 h 916"/>
              <a:gd name="T64" fmla="*/ 582 w 1024"/>
              <a:gd name="T65" fmla="*/ 699 h 916"/>
              <a:gd name="T66" fmla="*/ 437 w 1024"/>
              <a:gd name="T67" fmla="*/ 368 h 916"/>
              <a:gd name="T68" fmla="*/ 370 w 1024"/>
              <a:gd name="T69" fmla="*/ 541 h 916"/>
              <a:gd name="T70" fmla="*/ 513 w 1024"/>
              <a:gd name="T71" fmla="*/ 606 h 916"/>
              <a:gd name="T72" fmla="*/ 585 w 1024"/>
              <a:gd name="T73" fmla="*/ 582 h 916"/>
              <a:gd name="T74" fmla="*/ 625 w 1024"/>
              <a:gd name="T75" fmla="*/ 534 h 916"/>
              <a:gd name="T76" fmla="*/ 640 w 1024"/>
              <a:gd name="T77" fmla="*/ 468 h 916"/>
              <a:gd name="T78" fmla="*/ 526 w 1024"/>
              <a:gd name="T79" fmla="*/ 344 h 916"/>
              <a:gd name="T80" fmla="*/ 112 w 1024"/>
              <a:gd name="T81" fmla="*/ 359 h 916"/>
              <a:gd name="T82" fmla="*/ 84 w 1024"/>
              <a:gd name="T83" fmla="*/ 451 h 916"/>
              <a:gd name="T84" fmla="*/ 143 w 1024"/>
              <a:gd name="T85" fmla="*/ 506 h 916"/>
              <a:gd name="T86" fmla="*/ 233 w 1024"/>
              <a:gd name="T87" fmla="*/ 527 h 916"/>
              <a:gd name="T88" fmla="*/ 279 w 1024"/>
              <a:gd name="T89" fmla="*/ 500 h 916"/>
              <a:gd name="T90" fmla="*/ 311 w 1024"/>
              <a:gd name="T91" fmla="*/ 358 h 916"/>
              <a:gd name="T92" fmla="*/ 216 w 1024"/>
              <a:gd name="T93" fmla="*/ 326 h 916"/>
              <a:gd name="T94" fmla="*/ 767 w 1024"/>
              <a:gd name="T95" fmla="*/ 502 h 916"/>
              <a:gd name="T96" fmla="*/ 893 w 1024"/>
              <a:gd name="T97" fmla="*/ 442 h 916"/>
              <a:gd name="T98" fmla="*/ 874 w 1024"/>
              <a:gd name="T99" fmla="*/ 275 h 916"/>
              <a:gd name="T100" fmla="*/ 742 w 1024"/>
              <a:gd name="T101" fmla="*/ 297 h 916"/>
              <a:gd name="T102" fmla="*/ 707 w 1024"/>
              <a:gd name="T103" fmla="*/ 331 h 916"/>
              <a:gd name="T104" fmla="*/ 704 w 1024"/>
              <a:gd name="T105" fmla="*/ 357 h 916"/>
              <a:gd name="T106" fmla="*/ 473 w 1024"/>
              <a:gd name="T107" fmla="*/ 93 h 916"/>
              <a:gd name="T108" fmla="*/ 386 w 1024"/>
              <a:gd name="T109" fmla="*/ 172 h 916"/>
              <a:gd name="T110" fmla="*/ 385 w 1024"/>
              <a:gd name="T111" fmla="*/ 284 h 916"/>
              <a:gd name="T112" fmla="*/ 436 w 1024"/>
              <a:gd name="T113" fmla="*/ 267 h 916"/>
              <a:gd name="T114" fmla="*/ 534 w 1024"/>
              <a:gd name="T115" fmla="*/ 255 h 916"/>
              <a:gd name="T116" fmla="*/ 636 w 1024"/>
              <a:gd name="T117" fmla="*/ 207 h 916"/>
              <a:gd name="T118" fmla="*/ 535 w 1024"/>
              <a:gd name="T119" fmla="*/ 90 h 916"/>
              <a:gd name="T120" fmla="*/ 473 w 1024"/>
              <a:gd name="T121" fmla="*/ 93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4" h="916">
                <a:moveTo>
                  <a:pt x="337" y="916"/>
                </a:moveTo>
                <a:lnTo>
                  <a:pt x="337" y="916"/>
                </a:lnTo>
                <a:cubicBezTo>
                  <a:pt x="321" y="916"/>
                  <a:pt x="304" y="915"/>
                  <a:pt x="286" y="911"/>
                </a:cubicBezTo>
                <a:cubicBezTo>
                  <a:pt x="275" y="909"/>
                  <a:pt x="267" y="906"/>
                  <a:pt x="260" y="902"/>
                </a:cubicBezTo>
                <a:cubicBezTo>
                  <a:pt x="253" y="898"/>
                  <a:pt x="245" y="894"/>
                  <a:pt x="237" y="891"/>
                </a:cubicBezTo>
                <a:cubicBezTo>
                  <a:pt x="197" y="873"/>
                  <a:pt x="164" y="842"/>
                  <a:pt x="140" y="798"/>
                </a:cubicBezTo>
                <a:cubicBezTo>
                  <a:pt x="125" y="770"/>
                  <a:pt x="121" y="739"/>
                  <a:pt x="128" y="707"/>
                </a:cubicBezTo>
                <a:cubicBezTo>
                  <a:pt x="132" y="689"/>
                  <a:pt x="138" y="670"/>
                  <a:pt x="148" y="647"/>
                </a:cubicBezTo>
                <a:cubicBezTo>
                  <a:pt x="153" y="634"/>
                  <a:pt x="161" y="622"/>
                  <a:pt x="170" y="611"/>
                </a:cubicBezTo>
                <a:lnTo>
                  <a:pt x="166" y="610"/>
                </a:lnTo>
                <a:cubicBezTo>
                  <a:pt x="153" y="605"/>
                  <a:pt x="140" y="600"/>
                  <a:pt x="127" y="595"/>
                </a:cubicBezTo>
                <a:cubicBezTo>
                  <a:pt x="124" y="594"/>
                  <a:pt x="121" y="593"/>
                  <a:pt x="118" y="592"/>
                </a:cubicBezTo>
                <a:cubicBezTo>
                  <a:pt x="116" y="591"/>
                  <a:pt x="115" y="590"/>
                  <a:pt x="113" y="589"/>
                </a:cubicBezTo>
                <a:cubicBezTo>
                  <a:pt x="99" y="583"/>
                  <a:pt x="86" y="574"/>
                  <a:pt x="76" y="561"/>
                </a:cubicBezTo>
                <a:lnTo>
                  <a:pt x="70" y="555"/>
                </a:lnTo>
                <a:cubicBezTo>
                  <a:pt x="58" y="540"/>
                  <a:pt x="45" y="525"/>
                  <a:pt x="33" y="510"/>
                </a:cubicBezTo>
                <a:cubicBezTo>
                  <a:pt x="21" y="493"/>
                  <a:pt x="11" y="473"/>
                  <a:pt x="5" y="452"/>
                </a:cubicBezTo>
                <a:cubicBezTo>
                  <a:pt x="2" y="444"/>
                  <a:pt x="0" y="434"/>
                  <a:pt x="3" y="423"/>
                </a:cubicBezTo>
                <a:cubicBezTo>
                  <a:pt x="4" y="417"/>
                  <a:pt x="5" y="410"/>
                  <a:pt x="4" y="403"/>
                </a:cubicBezTo>
                <a:cubicBezTo>
                  <a:pt x="2" y="382"/>
                  <a:pt x="11" y="365"/>
                  <a:pt x="21" y="351"/>
                </a:cubicBezTo>
                <a:cubicBezTo>
                  <a:pt x="24" y="346"/>
                  <a:pt x="27" y="341"/>
                  <a:pt x="31" y="336"/>
                </a:cubicBezTo>
                <a:cubicBezTo>
                  <a:pt x="35" y="330"/>
                  <a:pt x="39" y="324"/>
                  <a:pt x="43" y="317"/>
                </a:cubicBezTo>
                <a:cubicBezTo>
                  <a:pt x="54" y="299"/>
                  <a:pt x="70" y="285"/>
                  <a:pt x="91" y="273"/>
                </a:cubicBezTo>
                <a:cubicBezTo>
                  <a:pt x="122" y="256"/>
                  <a:pt x="155" y="245"/>
                  <a:pt x="188" y="242"/>
                </a:cubicBezTo>
                <a:cubicBezTo>
                  <a:pt x="200" y="241"/>
                  <a:pt x="211" y="241"/>
                  <a:pt x="221" y="241"/>
                </a:cubicBezTo>
                <a:cubicBezTo>
                  <a:pt x="249" y="241"/>
                  <a:pt x="274" y="245"/>
                  <a:pt x="296" y="254"/>
                </a:cubicBezTo>
                <a:cubicBezTo>
                  <a:pt x="297" y="255"/>
                  <a:pt x="299" y="255"/>
                  <a:pt x="301" y="255"/>
                </a:cubicBezTo>
                <a:cubicBezTo>
                  <a:pt x="301" y="255"/>
                  <a:pt x="301" y="254"/>
                  <a:pt x="301" y="253"/>
                </a:cubicBezTo>
                <a:cubicBezTo>
                  <a:pt x="295" y="213"/>
                  <a:pt x="302" y="175"/>
                  <a:pt x="322" y="138"/>
                </a:cubicBezTo>
                <a:cubicBezTo>
                  <a:pt x="328" y="127"/>
                  <a:pt x="334" y="116"/>
                  <a:pt x="336" y="103"/>
                </a:cubicBezTo>
                <a:cubicBezTo>
                  <a:pt x="338" y="94"/>
                  <a:pt x="342" y="85"/>
                  <a:pt x="350" y="77"/>
                </a:cubicBezTo>
                <a:cubicBezTo>
                  <a:pt x="357" y="70"/>
                  <a:pt x="366" y="62"/>
                  <a:pt x="375" y="54"/>
                </a:cubicBezTo>
                <a:cubicBezTo>
                  <a:pt x="392" y="41"/>
                  <a:pt x="405" y="32"/>
                  <a:pt x="418" y="24"/>
                </a:cubicBezTo>
                <a:cubicBezTo>
                  <a:pt x="439" y="12"/>
                  <a:pt x="462" y="4"/>
                  <a:pt x="487" y="1"/>
                </a:cubicBezTo>
                <a:cubicBezTo>
                  <a:pt x="496" y="0"/>
                  <a:pt x="506" y="0"/>
                  <a:pt x="513" y="0"/>
                </a:cubicBezTo>
                <a:lnTo>
                  <a:pt x="535" y="0"/>
                </a:lnTo>
                <a:cubicBezTo>
                  <a:pt x="539" y="0"/>
                  <a:pt x="544" y="0"/>
                  <a:pt x="549" y="2"/>
                </a:cubicBezTo>
                <a:lnTo>
                  <a:pt x="551" y="3"/>
                </a:lnTo>
                <a:cubicBezTo>
                  <a:pt x="563" y="8"/>
                  <a:pt x="575" y="13"/>
                  <a:pt x="586" y="19"/>
                </a:cubicBezTo>
                <a:cubicBezTo>
                  <a:pt x="596" y="24"/>
                  <a:pt x="609" y="32"/>
                  <a:pt x="621" y="40"/>
                </a:cubicBezTo>
                <a:cubicBezTo>
                  <a:pt x="626" y="43"/>
                  <a:pt x="629" y="47"/>
                  <a:pt x="632" y="51"/>
                </a:cubicBezTo>
                <a:cubicBezTo>
                  <a:pt x="634" y="54"/>
                  <a:pt x="636" y="57"/>
                  <a:pt x="639" y="59"/>
                </a:cubicBezTo>
                <a:cubicBezTo>
                  <a:pt x="677" y="88"/>
                  <a:pt x="694" y="129"/>
                  <a:pt x="711" y="169"/>
                </a:cubicBezTo>
                <a:lnTo>
                  <a:pt x="714" y="178"/>
                </a:lnTo>
                <a:cubicBezTo>
                  <a:pt x="716" y="182"/>
                  <a:pt x="717" y="187"/>
                  <a:pt x="717" y="191"/>
                </a:cubicBezTo>
                <a:cubicBezTo>
                  <a:pt x="717" y="195"/>
                  <a:pt x="718" y="197"/>
                  <a:pt x="718" y="199"/>
                </a:cubicBezTo>
                <a:lnTo>
                  <a:pt x="722" y="198"/>
                </a:lnTo>
                <a:cubicBezTo>
                  <a:pt x="729" y="196"/>
                  <a:pt x="735" y="194"/>
                  <a:pt x="741" y="191"/>
                </a:cubicBezTo>
                <a:cubicBezTo>
                  <a:pt x="766" y="183"/>
                  <a:pt x="791" y="179"/>
                  <a:pt x="817" y="179"/>
                </a:cubicBezTo>
                <a:cubicBezTo>
                  <a:pt x="826" y="179"/>
                  <a:pt x="836" y="179"/>
                  <a:pt x="846" y="180"/>
                </a:cubicBezTo>
                <a:cubicBezTo>
                  <a:pt x="847" y="181"/>
                  <a:pt x="848" y="181"/>
                  <a:pt x="850" y="181"/>
                </a:cubicBezTo>
                <a:cubicBezTo>
                  <a:pt x="850" y="181"/>
                  <a:pt x="851" y="182"/>
                  <a:pt x="852" y="182"/>
                </a:cubicBezTo>
                <a:cubicBezTo>
                  <a:pt x="908" y="182"/>
                  <a:pt x="948" y="213"/>
                  <a:pt x="979" y="244"/>
                </a:cubicBezTo>
                <a:cubicBezTo>
                  <a:pt x="994" y="259"/>
                  <a:pt x="1002" y="278"/>
                  <a:pt x="1010" y="297"/>
                </a:cubicBezTo>
                <a:lnTo>
                  <a:pt x="1011" y="300"/>
                </a:lnTo>
                <a:cubicBezTo>
                  <a:pt x="1024" y="332"/>
                  <a:pt x="1021" y="365"/>
                  <a:pt x="1017" y="398"/>
                </a:cubicBezTo>
                <a:cubicBezTo>
                  <a:pt x="1013" y="421"/>
                  <a:pt x="1005" y="443"/>
                  <a:pt x="997" y="464"/>
                </a:cubicBezTo>
                <a:lnTo>
                  <a:pt x="995" y="469"/>
                </a:lnTo>
                <a:cubicBezTo>
                  <a:pt x="993" y="474"/>
                  <a:pt x="991" y="478"/>
                  <a:pt x="988" y="481"/>
                </a:cubicBezTo>
                <a:cubicBezTo>
                  <a:pt x="985" y="484"/>
                  <a:pt x="983" y="488"/>
                  <a:pt x="980" y="491"/>
                </a:cubicBezTo>
                <a:cubicBezTo>
                  <a:pt x="969" y="504"/>
                  <a:pt x="959" y="517"/>
                  <a:pt x="945" y="527"/>
                </a:cubicBezTo>
                <a:cubicBezTo>
                  <a:pt x="916" y="551"/>
                  <a:pt x="889" y="568"/>
                  <a:pt x="862" y="581"/>
                </a:cubicBezTo>
                <a:cubicBezTo>
                  <a:pt x="864" y="584"/>
                  <a:pt x="866" y="587"/>
                  <a:pt x="870" y="590"/>
                </a:cubicBezTo>
                <a:cubicBezTo>
                  <a:pt x="871" y="591"/>
                  <a:pt x="873" y="593"/>
                  <a:pt x="874" y="594"/>
                </a:cubicBezTo>
                <a:lnTo>
                  <a:pt x="879" y="600"/>
                </a:lnTo>
                <a:cubicBezTo>
                  <a:pt x="890" y="612"/>
                  <a:pt x="902" y="624"/>
                  <a:pt x="909" y="640"/>
                </a:cubicBezTo>
                <a:lnTo>
                  <a:pt x="911" y="643"/>
                </a:lnTo>
                <a:cubicBezTo>
                  <a:pt x="912" y="646"/>
                  <a:pt x="914" y="650"/>
                  <a:pt x="915" y="654"/>
                </a:cubicBezTo>
                <a:cubicBezTo>
                  <a:pt x="927" y="700"/>
                  <a:pt x="923" y="746"/>
                  <a:pt x="903" y="792"/>
                </a:cubicBezTo>
                <a:cubicBezTo>
                  <a:pt x="901" y="797"/>
                  <a:pt x="897" y="803"/>
                  <a:pt x="892" y="809"/>
                </a:cubicBezTo>
                <a:cubicBezTo>
                  <a:pt x="880" y="821"/>
                  <a:pt x="867" y="834"/>
                  <a:pt x="852" y="848"/>
                </a:cubicBezTo>
                <a:cubicBezTo>
                  <a:pt x="807" y="889"/>
                  <a:pt x="754" y="910"/>
                  <a:pt x="696" y="910"/>
                </a:cubicBezTo>
                <a:cubicBezTo>
                  <a:pt x="683" y="910"/>
                  <a:pt x="670" y="909"/>
                  <a:pt x="657" y="907"/>
                </a:cubicBezTo>
                <a:cubicBezTo>
                  <a:pt x="644" y="906"/>
                  <a:pt x="632" y="903"/>
                  <a:pt x="621" y="900"/>
                </a:cubicBezTo>
                <a:cubicBezTo>
                  <a:pt x="580" y="889"/>
                  <a:pt x="548" y="866"/>
                  <a:pt x="522" y="846"/>
                </a:cubicBezTo>
                <a:cubicBezTo>
                  <a:pt x="521" y="845"/>
                  <a:pt x="519" y="843"/>
                  <a:pt x="517" y="843"/>
                </a:cubicBezTo>
                <a:cubicBezTo>
                  <a:pt x="516" y="843"/>
                  <a:pt x="515" y="844"/>
                  <a:pt x="514" y="845"/>
                </a:cubicBezTo>
                <a:lnTo>
                  <a:pt x="511" y="847"/>
                </a:lnTo>
                <a:cubicBezTo>
                  <a:pt x="506" y="850"/>
                  <a:pt x="502" y="853"/>
                  <a:pt x="498" y="857"/>
                </a:cubicBezTo>
                <a:cubicBezTo>
                  <a:pt x="484" y="872"/>
                  <a:pt x="465" y="884"/>
                  <a:pt x="440" y="894"/>
                </a:cubicBezTo>
                <a:cubicBezTo>
                  <a:pt x="425" y="899"/>
                  <a:pt x="409" y="904"/>
                  <a:pt x="391" y="909"/>
                </a:cubicBezTo>
                <a:cubicBezTo>
                  <a:pt x="374" y="914"/>
                  <a:pt x="356" y="916"/>
                  <a:pt x="337" y="916"/>
                </a:cubicBezTo>
                <a:close/>
                <a:moveTo>
                  <a:pt x="310" y="612"/>
                </a:moveTo>
                <a:lnTo>
                  <a:pt x="310" y="612"/>
                </a:lnTo>
                <a:cubicBezTo>
                  <a:pt x="305" y="615"/>
                  <a:pt x="300" y="617"/>
                  <a:pt x="298" y="619"/>
                </a:cubicBezTo>
                <a:cubicBezTo>
                  <a:pt x="289" y="628"/>
                  <a:pt x="279" y="635"/>
                  <a:pt x="269" y="641"/>
                </a:cubicBezTo>
                <a:cubicBezTo>
                  <a:pt x="265" y="644"/>
                  <a:pt x="260" y="647"/>
                  <a:pt x="256" y="651"/>
                </a:cubicBezTo>
                <a:cubicBezTo>
                  <a:pt x="227" y="672"/>
                  <a:pt x="221" y="682"/>
                  <a:pt x="214" y="718"/>
                </a:cubicBezTo>
                <a:cubicBezTo>
                  <a:pt x="214" y="720"/>
                  <a:pt x="213" y="721"/>
                  <a:pt x="213" y="723"/>
                </a:cubicBezTo>
                <a:cubicBezTo>
                  <a:pt x="213" y="725"/>
                  <a:pt x="213" y="727"/>
                  <a:pt x="212" y="728"/>
                </a:cubicBezTo>
                <a:cubicBezTo>
                  <a:pt x="211" y="739"/>
                  <a:pt x="213" y="749"/>
                  <a:pt x="221" y="761"/>
                </a:cubicBezTo>
                <a:cubicBezTo>
                  <a:pt x="233" y="779"/>
                  <a:pt x="249" y="792"/>
                  <a:pt x="271" y="801"/>
                </a:cubicBezTo>
                <a:cubicBezTo>
                  <a:pt x="274" y="802"/>
                  <a:pt x="278" y="804"/>
                  <a:pt x="282" y="805"/>
                </a:cubicBezTo>
                <a:cubicBezTo>
                  <a:pt x="285" y="806"/>
                  <a:pt x="288" y="807"/>
                  <a:pt x="291" y="808"/>
                </a:cubicBezTo>
                <a:cubicBezTo>
                  <a:pt x="301" y="812"/>
                  <a:pt x="311" y="814"/>
                  <a:pt x="322" y="814"/>
                </a:cubicBezTo>
                <a:lnTo>
                  <a:pt x="322" y="814"/>
                </a:lnTo>
                <a:cubicBezTo>
                  <a:pt x="327" y="814"/>
                  <a:pt x="332" y="814"/>
                  <a:pt x="337" y="813"/>
                </a:cubicBezTo>
                <a:cubicBezTo>
                  <a:pt x="374" y="806"/>
                  <a:pt x="405" y="796"/>
                  <a:pt x="432" y="782"/>
                </a:cubicBezTo>
                <a:cubicBezTo>
                  <a:pt x="446" y="775"/>
                  <a:pt x="458" y="765"/>
                  <a:pt x="468" y="751"/>
                </a:cubicBezTo>
                <a:cubicBezTo>
                  <a:pt x="477" y="739"/>
                  <a:pt x="484" y="723"/>
                  <a:pt x="490" y="704"/>
                </a:cubicBezTo>
                <a:lnTo>
                  <a:pt x="490" y="704"/>
                </a:lnTo>
                <a:cubicBezTo>
                  <a:pt x="489" y="704"/>
                  <a:pt x="488" y="703"/>
                  <a:pt x="488" y="703"/>
                </a:cubicBezTo>
                <a:cubicBezTo>
                  <a:pt x="486" y="702"/>
                  <a:pt x="485" y="702"/>
                  <a:pt x="483" y="702"/>
                </a:cubicBezTo>
                <a:cubicBezTo>
                  <a:pt x="481" y="702"/>
                  <a:pt x="479" y="701"/>
                  <a:pt x="477" y="701"/>
                </a:cubicBezTo>
                <a:cubicBezTo>
                  <a:pt x="454" y="696"/>
                  <a:pt x="427" y="688"/>
                  <a:pt x="403" y="674"/>
                </a:cubicBezTo>
                <a:lnTo>
                  <a:pt x="395" y="669"/>
                </a:lnTo>
                <a:cubicBezTo>
                  <a:pt x="376" y="657"/>
                  <a:pt x="356" y="645"/>
                  <a:pt x="340" y="628"/>
                </a:cubicBezTo>
                <a:cubicBezTo>
                  <a:pt x="335" y="623"/>
                  <a:pt x="329" y="619"/>
                  <a:pt x="323" y="615"/>
                </a:cubicBezTo>
                <a:cubicBezTo>
                  <a:pt x="320" y="613"/>
                  <a:pt x="318" y="612"/>
                  <a:pt x="316" y="610"/>
                </a:cubicBezTo>
                <a:cubicBezTo>
                  <a:pt x="314" y="611"/>
                  <a:pt x="312" y="612"/>
                  <a:pt x="310" y="612"/>
                </a:cubicBezTo>
                <a:close/>
                <a:moveTo>
                  <a:pt x="582" y="699"/>
                </a:moveTo>
                <a:lnTo>
                  <a:pt x="582" y="699"/>
                </a:lnTo>
                <a:cubicBezTo>
                  <a:pt x="577" y="708"/>
                  <a:pt x="576" y="719"/>
                  <a:pt x="575" y="729"/>
                </a:cubicBezTo>
                <a:lnTo>
                  <a:pt x="575" y="733"/>
                </a:lnTo>
                <a:cubicBezTo>
                  <a:pt x="573" y="747"/>
                  <a:pt x="578" y="762"/>
                  <a:pt x="590" y="779"/>
                </a:cubicBezTo>
                <a:cubicBezTo>
                  <a:pt x="619" y="799"/>
                  <a:pt x="645" y="810"/>
                  <a:pt x="671" y="812"/>
                </a:cubicBezTo>
                <a:cubicBezTo>
                  <a:pt x="677" y="813"/>
                  <a:pt x="682" y="813"/>
                  <a:pt x="688" y="813"/>
                </a:cubicBezTo>
                <a:lnTo>
                  <a:pt x="688" y="813"/>
                </a:lnTo>
                <a:cubicBezTo>
                  <a:pt x="732" y="813"/>
                  <a:pt x="770" y="796"/>
                  <a:pt x="800" y="763"/>
                </a:cubicBezTo>
                <a:cubicBezTo>
                  <a:pt x="821" y="740"/>
                  <a:pt x="831" y="715"/>
                  <a:pt x="829" y="685"/>
                </a:cubicBezTo>
                <a:cubicBezTo>
                  <a:pt x="829" y="675"/>
                  <a:pt x="827" y="669"/>
                  <a:pt x="821" y="664"/>
                </a:cubicBezTo>
                <a:cubicBezTo>
                  <a:pt x="801" y="646"/>
                  <a:pt x="780" y="629"/>
                  <a:pt x="753" y="622"/>
                </a:cubicBezTo>
                <a:cubicBezTo>
                  <a:pt x="736" y="618"/>
                  <a:pt x="719" y="612"/>
                  <a:pt x="700" y="604"/>
                </a:cubicBezTo>
                <a:lnTo>
                  <a:pt x="699" y="603"/>
                </a:lnTo>
                <a:cubicBezTo>
                  <a:pt x="699" y="603"/>
                  <a:pt x="698" y="604"/>
                  <a:pt x="698" y="604"/>
                </a:cubicBezTo>
                <a:cubicBezTo>
                  <a:pt x="692" y="619"/>
                  <a:pt x="680" y="633"/>
                  <a:pt x="663" y="646"/>
                </a:cubicBezTo>
                <a:cubicBezTo>
                  <a:pt x="660" y="648"/>
                  <a:pt x="657" y="651"/>
                  <a:pt x="653" y="654"/>
                </a:cubicBezTo>
                <a:cubicBezTo>
                  <a:pt x="650" y="657"/>
                  <a:pt x="647" y="660"/>
                  <a:pt x="644" y="662"/>
                </a:cubicBezTo>
                <a:lnTo>
                  <a:pt x="642" y="664"/>
                </a:lnTo>
                <a:cubicBezTo>
                  <a:pt x="638" y="668"/>
                  <a:pt x="633" y="672"/>
                  <a:pt x="627" y="674"/>
                </a:cubicBezTo>
                <a:cubicBezTo>
                  <a:pt x="614" y="678"/>
                  <a:pt x="603" y="685"/>
                  <a:pt x="592" y="692"/>
                </a:cubicBezTo>
                <a:cubicBezTo>
                  <a:pt x="589" y="694"/>
                  <a:pt x="586" y="697"/>
                  <a:pt x="582" y="699"/>
                </a:cubicBezTo>
                <a:close/>
                <a:moveTo>
                  <a:pt x="514" y="343"/>
                </a:moveTo>
                <a:lnTo>
                  <a:pt x="514" y="343"/>
                </a:lnTo>
                <a:cubicBezTo>
                  <a:pt x="511" y="343"/>
                  <a:pt x="507" y="343"/>
                  <a:pt x="504" y="344"/>
                </a:cubicBezTo>
                <a:cubicBezTo>
                  <a:pt x="482" y="348"/>
                  <a:pt x="460" y="356"/>
                  <a:pt x="437" y="368"/>
                </a:cubicBezTo>
                <a:cubicBezTo>
                  <a:pt x="410" y="381"/>
                  <a:pt x="407" y="384"/>
                  <a:pt x="389" y="406"/>
                </a:cubicBezTo>
                <a:cubicBezTo>
                  <a:pt x="383" y="413"/>
                  <a:pt x="378" y="421"/>
                  <a:pt x="375" y="429"/>
                </a:cubicBezTo>
                <a:cubicBezTo>
                  <a:pt x="368" y="450"/>
                  <a:pt x="362" y="471"/>
                  <a:pt x="357" y="491"/>
                </a:cubicBezTo>
                <a:cubicBezTo>
                  <a:pt x="352" y="510"/>
                  <a:pt x="357" y="527"/>
                  <a:pt x="370" y="541"/>
                </a:cubicBezTo>
                <a:cubicBezTo>
                  <a:pt x="376" y="546"/>
                  <a:pt x="381" y="551"/>
                  <a:pt x="386" y="555"/>
                </a:cubicBezTo>
                <a:cubicBezTo>
                  <a:pt x="414" y="578"/>
                  <a:pt x="447" y="595"/>
                  <a:pt x="484" y="606"/>
                </a:cubicBezTo>
                <a:cubicBezTo>
                  <a:pt x="488" y="607"/>
                  <a:pt x="493" y="608"/>
                  <a:pt x="498" y="608"/>
                </a:cubicBezTo>
                <a:cubicBezTo>
                  <a:pt x="503" y="608"/>
                  <a:pt x="507" y="607"/>
                  <a:pt x="513" y="606"/>
                </a:cubicBezTo>
                <a:cubicBezTo>
                  <a:pt x="516" y="606"/>
                  <a:pt x="518" y="605"/>
                  <a:pt x="521" y="604"/>
                </a:cubicBezTo>
                <a:cubicBezTo>
                  <a:pt x="525" y="603"/>
                  <a:pt x="530" y="602"/>
                  <a:pt x="535" y="602"/>
                </a:cubicBezTo>
                <a:cubicBezTo>
                  <a:pt x="552" y="602"/>
                  <a:pt x="565" y="594"/>
                  <a:pt x="580" y="585"/>
                </a:cubicBezTo>
                <a:lnTo>
                  <a:pt x="585" y="582"/>
                </a:lnTo>
                <a:cubicBezTo>
                  <a:pt x="589" y="579"/>
                  <a:pt x="593" y="576"/>
                  <a:pt x="597" y="573"/>
                </a:cubicBezTo>
                <a:cubicBezTo>
                  <a:pt x="600" y="571"/>
                  <a:pt x="603" y="569"/>
                  <a:pt x="606" y="567"/>
                </a:cubicBezTo>
                <a:cubicBezTo>
                  <a:pt x="612" y="563"/>
                  <a:pt x="616" y="558"/>
                  <a:pt x="618" y="551"/>
                </a:cubicBezTo>
                <a:cubicBezTo>
                  <a:pt x="620" y="545"/>
                  <a:pt x="623" y="540"/>
                  <a:pt x="625" y="534"/>
                </a:cubicBezTo>
                <a:cubicBezTo>
                  <a:pt x="627" y="530"/>
                  <a:pt x="629" y="525"/>
                  <a:pt x="631" y="520"/>
                </a:cubicBezTo>
                <a:cubicBezTo>
                  <a:pt x="637" y="505"/>
                  <a:pt x="642" y="488"/>
                  <a:pt x="640" y="470"/>
                </a:cubicBezTo>
                <a:lnTo>
                  <a:pt x="640" y="469"/>
                </a:lnTo>
                <a:lnTo>
                  <a:pt x="640" y="468"/>
                </a:lnTo>
                <a:cubicBezTo>
                  <a:pt x="642" y="456"/>
                  <a:pt x="640" y="445"/>
                  <a:pt x="637" y="432"/>
                </a:cubicBezTo>
                <a:lnTo>
                  <a:pt x="636" y="427"/>
                </a:lnTo>
                <a:cubicBezTo>
                  <a:pt x="634" y="416"/>
                  <a:pt x="629" y="406"/>
                  <a:pt x="622" y="399"/>
                </a:cubicBezTo>
                <a:cubicBezTo>
                  <a:pt x="592" y="367"/>
                  <a:pt x="561" y="350"/>
                  <a:pt x="526" y="344"/>
                </a:cubicBezTo>
                <a:cubicBezTo>
                  <a:pt x="522" y="343"/>
                  <a:pt x="518" y="343"/>
                  <a:pt x="514" y="343"/>
                </a:cubicBezTo>
                <a:close/>
                <a:moveTo>
                  <a:pt x="206" y="326"/>
                </a:moveTo>
                <a:lnTo>
                  <a:pt x="206" y="326"/>
                </a:lnTo>
                <a:cubicBezTo>
                  <a:pt x="174" y="326"/>
                  <a:pt x="143" y="337"/>
                  <a:pt x="112" y="359"/>
                </a:cubicBezTo>
                <a:cubicBezTo>
                  <a:pt x="109" y="360"/>
                  <a:pt x="107" y="362"/>
                  <a:pt x="105" y="365"/>
                </a:cubicBezTo>
                <a:cubicBezTo>
                  <a:pt x="96" y="376"/>
                  <a:pt x="87" y="387"/>
                  <a:pt x="78" y="399"/>
                </a:cubicBezTo>
                <a:cubicBezTo>
                  <a:pt x="77" y="401"/>
                  <a:pt x="76" y="403"/>
                  <a:pt x="75" y="405"/>
                </a:cubicBezTo>
                <a:cubicBezTo>
                  <a:pt x="72" y="426"/>
                  <a:pt x="75" y="440"/>
                  <a:pt x="84" y="451"/>
                </a:cubicBezTo>
                <a:cubicBezTo>
                  <a:pt x="85" y="453"/>
                  <a:pt x="86" y="454"/>
                  <a:pt x="88" y="456"/>
                </a:cubicBezTo>
                <a:cubicBezTo>
                  <a:pt x="89" y="458"/>
                  <a:pt x="91" y="460"/>
                  <a:pt x="93" y="462"/>
                </a:cubicBezTo>
                <a:cubicBezTo>
                  <a:pt x="101" y="471"/>
                  <a:pt x="110" y="480"/>
                  <a:pt x="118" y="490"/>
                </a:cubicBezTo>
                <a:cubicBezTo>
                  <a:pt x="124" y="499"/>
                  <a:pt x="132" y="505"/>
                  <a:pt x="143" y="506"/>
                </a:cubicBezTo>
                <a:cubicBezTo>
                  <a:pt x="150" y="507"/>
                  <a:pt x="156" y="510"/>
                  <a:pt x="162" y="512"/>
                </a:cubicBezTo>
                <a:cubicBezTo>
                  <a:pt x="165" y="513"/>
                  <a:pt x="168" y="514"/>
                  <a:pt x="171" y="515"/>
                </a:cubicBezTo>
                <a:cubicBezTo>
                  <a:pt x="191" y="521"/>
                  <a:pt x="210" y="527"/>
                  <a:pt x="229" y="527"/>
                </a:cubicBezTo>
                <a:lnTo>
                  <a:pt x="233" y="527"/>
                </a:lnTo>
                <a:cubicBezTo>
                  <a:pt x="243" y="526"/>
                  <a:pt x="254" y="525"/>
                  <a:pt x="264" y="524"/>
                </a:cubicBezTo>
                <a:cubicBezTo>
                  <a:pt x="268" y="523"/>
                  <a:pt x="272" y="523"/>
                  <a:pt x="276" y="522"/>
                </a:cubicBezTo>
                <a:cubicBezTo>
                  <a:pt x="277" y="522"/>
                  <a:pt x="278" y="520"/>
                  <a:pt x="278" y="519"/>
                </a:cubicBezTo>
                <a:cubicBezTo>
                  <a:pt x="278" y="513"/>
                  <a:pt x="279" y="507"/>
                  <a:pt x="279" y="500"/>
                </a:cubicBezTo>
                <a:cubicBezTo>
                  <a:pt x="281" y="486"/>
                  <a:pt x="282" y="472"/>
                  <a:pt x="282" y="458"/>
                </a:cubicBezTo>
                <a:cubicBezTo>
                  <a:pt x="281" y="434"/>
                  <a:pt x="286" y="411"/>
                  <a:pt x="298" y="387"/>
                </a:cubicBezTo>
                <a:cubicBezTo>
                  <a:pt x="301" y="380"/>
                  <a:pt x="304" y="373"/>
                  <a:pt x="308" y="366"/>
                </a:cubicBezTo>
                <a:lnTo>
                  <a:pt x="311" y="358"/>
                </a:lnTo>
                <a:cubicBezTo>
                  <a:pt x="311" y="358"/>
                  <a:pt x="311" y="357"/>
                  <a:pt x="311" y="357"/>
                </a:cubicBezTo>
                <a:cubicBezTo>
                  <a:pt x="288" y="341"/>
                  <a:pt x="267" y="332"/>
                  <a:pt x="245" y="330"/>
                </a:cubicBezTo>
                <a:cubicBezTo>
                  <a:pt x="240" y="330"/>
                  <a:pt x="236" y="329"/>
                  <a:pt x="231" y="328"/>
                </a:cubicBezTo>
                <a:cubicBezTo>
                  <a:pt x="226" y="327"/>
                  <a:pt x="221" y="327"/>
                  <a:pt x="216" y="326"/>
                </a:cubicBezTo>
                <a:cubicBezTo>
                  <a:pt x="213" y="326"/>
                  <a:pt x="210" y="326"/>
                  <a:pt x="206" y="326"/>
                </a:cubicBezTo>
                <a:close/>
                <a:moveTo>
                  <a:pt x="734" y="498"/>
                </a:moveTo>
                <a:lnTo>
                  <a:pt x="734" y="498"/>
                </a:lnTo>
                <a:cubicBezTo>
                  <a:pt x="747" y="501"/>
                  <a:pt x="757" y="502"/>
                  <a:pt x="767" y="502"/>
                </a:cubicBezTo>
                <a:cubicBezTo>
                  <a:pt x="782" y="502"/>
                  <a:pt x="795" y="499"/>
                  <a:pt x="807" y="493"/>
                </a:cubicBezTo>
                <a:cubicBezTo>
                  <a:pt x="813" y="491"/>
                  <a:pt x="818" y="488"/>
                  <a:pt x="823" y="486"/>
                </a:cubicBezTo>
                <a:cubicBezTo>
                  <a:pt x="831" y="482"/>
                  <a:pt x="839" y="479"/>
                  <a:pt x="847" y="475"/>
                </a:cubicBezTo>
                <a:cubicBezTo>
                  <a:pt x="864" y="466"/>
                  <a:pt x="880" y="455"/>
                  <a:pt x="893" y="442"/>
                </a:cubicBezTo>
                <a:cubicBezTo>
                  <a:pt x="901" y="435"/>
                  <a:pt x="906" y="427"/>
                  <a:pt x="910" y="418"/>
                </a:cubicBezTo>
                <a:cubicBezTo>
                  <a:pt x="918" y="401"/>
                  <a:pt x="923" y="382"/>
                  <a:pt x="929" y="357"/>
                </a:cubicBezTo>
                <a:cubicBezTo>
                  <a:pt x="932" y="342"/>
                  <a:pt x="929" y="327"/>
                  <a:pt x="921" y="314"/>
                </a:cubicBezTo>
                <a:cubicBezTo>
                  <a:pt x="910" y="296"/>
                  <a:pt x="893" y="283"/>
                  <a:pt x="874" y="275"/>
                </a:cubicBezTo>
                <a:cubicBezTo>
                  <a:pt x="861" y="270"/>
                  <a:pt x="846" y="267"/>
                  <a:pt x="831" y="267"/>
                </a:cubicBezTo>
                <a:lnTo>
                  <a:pt x="827" y="267"/>
                </a:lnTo>
                <a:cubicBezTo>
                  <a:pt x="801" y="268"/>
                  <a:pt x="771" y="271"/>
                  <a:pt x="747" y="292"/>
                </a:cubicBezTo>
                <a:cubicBezTo>
                  <a:pt x="745" y="294"/>
                  <a:pt x="743" y="295"/>
                  <a:pt x="742" y="297"/>
                </a:cubicBezTo>
                <a:cubicBezTo>
                  <a:pt x="737" y="301"/>
                  <a:pt x="733" y="304"/>
                  <a:pt x="729" y="309"/>
                </a:cubicBezTo>
                <a:cubicBezTo>
                  <a:pt x="725" y="314"/>
                  <a:pt x="720" y="319"/>
                  <a:pt x="715" y="323"/>
                </a:cubicBezTo>
                <a:cubicBezTo>
                  <a:pt x="713" y="325"/>
                  <a:pt x="710" y="327"/>
                  <a:pt x="708" y="330"/>
                </a:cubicBezTo>
                <a:lnTo>
                  <a:pt x="707" y="331"/>
                </a:lnTo>
                <a:cubicBezTo>
                  <a:pt x="703" y="335"/>
                  <a:pt x="699" y="338"/>
                  <a:pt x="697" y="342"/>
                </a:cubicBezTo>
                <a:cubicBezTo>
                  <a:pt x="696" y="343"/>
                  <a:pt x="696" y="345"/>
                  <a:pt x="696" y="346"/>
                </a:cubicBezTo>
                <a:cubicBezTo>
                  <a:pt x="697" y="348"/>
                  <a:pt x="699" y="349"/>
                  <a:pt x="700" y="352"/>
                </a:cubicBezTo>
                <a:cubicBezTo>
                  <a:pt x="701" y="353"/>
                  <a:pt x="702" y="355"/>
                  <a:pt x="704" y="357"/>
                </a:cubicBezTo>
                <a:cubicBezTo>
                  <a:pt x="718" y="381"/>
                  <a:pt x="733" y="414"/>
                  <a:pt x="729" y="459"/>
                </a:cubicBezTo>
                <a:cubicBezTo>
                  <a:pt x="729" y="459"/>
                  <a:pt x="733" y="497"/>
                  <a:pt x="733" y="497"/>
                </a:cubicBezTo>
                <a:cubicBezTo>
                  <a:pt x="733" y="497"/>
                  <a:pt x="734" y="498"/>
                  <a:pt x="734" y="498"/>
                </a:cubicBezTo>
                <a:close/>
                <a:moveTo>
                  <a:pt x="473" y="93"/>
                </a:moveTo>
                <a:lnTo>
                  <a:pt x="473" y="93"/>
                </a:lnTo>
                <a:cubicBezTo>
                  <a:pt x="452" y="103"/>
                  <a:pt x="433" y="112"/>
                  <a:pt x="416" y="126"/>
                </a:cubicBezTo>
                <a:cubicBezTo>
                  <a:pt x="404" y="135"/>
                  <a:pt x="394" y="148"/>
                  <a:pt x="389" y="163"/>
                </a:cubicBezTo>
                <a:lnTo>
                  <a:pt x="386" y="172"/>
                </a:lnTo>
                <a:cubicBezTo>
                  <a:pt x="383" y="179"/>
                  <a:pt x="380" y="186"/>
                  <a:pt x="378" y="194"/>
                </a:cubicBezTo>
                <a:cubicBezTo>
                  <a:pt x="369" y="220"/>
                  <a:pt x="366" y="241"/>
                  <a:pt x="377" y="262"/>
                </a:cubicBezTo>
                <a:cubicBezTo>
                  <a:pt x="379" y="267"/>
                  <a:pt x="381" y="271"/>
                  <a:pt x="382" y="276"/>
                </a:cubicBezTo>
                <a:cubicBezTo>
                  <a:pt x="383" y="278"/>
                  <a:pt x="384" y="281"/>
                  <a:pt x="385" y="284"/>
                </a:cubicBezTo>
                <a:cubicBezTo>
                  <a:pt x="385" y="285"/>
                  <a:pt x="386" y="287"/>
                  <a:pt x="389" y="290"/>
                </a:cubicBezTo>
                <a:cubicBezTo>
                  <a:pt x="393" y="289"/>
                  <a:pt x="398" y="287"/>
                  <a:pt x="404" y="284"/>
                </a:cubicBezTo>
                <a:cubicBezTo>
                  <a:pt x="409" y="281"/>
                  <a:pt x="414" y="278"/>
                  <a:pt x="420" y="276"/>
                </a:cubicBezTo>
                <a:cubicBezTo>
                  <a:pt x="425" y="273"/>
                  <a:pt x="431" y="270"/>
                  <a:pt x="436" y="267"/>
                </a:cubicBezTo>
                <a:cubicBezTo>
                  <a:pt x="449" y="260"/>
                  <a:pt x="464" y="258"/>
                  <a:pt x="477" y="257"/>
                </a:cubicBezTo>
                <a:cubicBezTo>
                  <a:pt x="482" y="256"/>
                  <a:pt x="487" y="255"/>
                  <a:pt x="491" y="255"/>
                </a:cubicBezTo>
                <a:cubicBezTo>
                  <a:pt x="497" y="254"/>
                  <a:pt x="503" y="253"/>
                  <a:pt x="509" y="253"/>
                </a:cubicBezTo>
                <a:cubicBezTo>
                  <a:pt x="517" y="253"/>
                  <a:pt x="525" y="254"/>
                  <a:pt x="534" y="255"/>
                </a:cubicBezTo>
                <a:cubicBezTo>
                  <a:pt x="560" y="260"/>
                  <a:pt x="587" y="268"/>
                  <a:pt x="615" y="278"/>
                </a:cubicBezTo>
                <a:cubicBezTo>
                  <a:pt x="616" y="277"/>
                  <a:pt x="617" y="276"/>
                  <a:pt x="618" y="276"/>
                </a:cubicBezTo>
                <a:cubicBezTo>
                  <a:pt x="624" y="260"/>
                  <a:pt x="630" y="242"/>
                  <a:pt x="636" y="225"/>
                </a:cubicBezTo>
                <a:cubicBezTo>
                  <a:pt x="637" y="219"/>
                  <a:pt x="638" y="213"/>
                  <a:pt x="636" y="207"/>
                </a:cubicBezTo>
                <a:cubicBezTo>
                  <a:pt x="627" y="172"/>
                  <a:pt x="614" y="148"/>
                  <a:pt x="594" y="129"/>
                </a:cubicBezTo>
                <a:cubicBezTo>
                  <a:pt x="579" y="115"/>
                  <a:pt x="563" y="102"/>
                  <a:pt x="543" y="94"/>
                </a:cubicBezTo>
                <a:cubicBezTo>
                  <a:pt x="540" y="94"/>
                  <a:pt x="538" y="92"/>
                  <a:pt x="536" y="91"/>
                </a:cubicBezTo>
                <a:lnTo>
                  <a:pt x="535" y="90"/>
                </a:lnTo>
                <a:cubicBezTo>
                  <a:pt x="531" y="87"/>
                  <a:pt x="526" y="86"/>
                  <a:pt x="522" y="86"/>
                </a:cubicBezTo>
                <a:cubicBezTo>
                  <a:pt x="521" y="86"/>
                  <a:pt x="520" y="86"/>
                  <a:pt x="519" y="86"/>
                </a:cubicBezTo>
                <a:lnTo>
                  <a:pt x="480" y="90"/>
                </a:lnTo>
                <a:lnTo>
                  <a:pt x="473" y="93"/>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9" name="Freeform 203"/>
          <p:cNvSpPr>
            <a:spLocks noEditPoints="1"/>
          </p:cNvSpPr>
          <p:nvPr userDrawn="1"/>
        </p:nvSpPr>
        <p:spPr bwMode="auto">
          <a:xfrm>
            <a:off x="7767969" y="827816"/>
            <a:ext cx="690563" cy="723900"/>
          </a:xfrm>
          <a:custGeom>
            <a:avLst/>
            <a:gdLst>
              <a:gd name="T0" fmla="*/ 552 w 1127"/>
              <a:gd name="T1" fmla="*/ 1123 h 1184"/>
              <a:gd name="T2" fmla="*/ 549 w 1127"/>
              <a:gd name="T3" fmla="*/ 911 h 1184"/>
              <a:gd name="T4" fmla="*/ 452 w 1127"/>
              <a:gd name="T5" fmla="*/ 869 h 1184"/>
              <a:gd name="T6" fmla="*/ 381 w 1127"/>
              <a:gd name="T7" fmla="*/ 898 h 1184"/>
              <a:gd name="T8" fmla="*/ 295 w 1127"/>
              <a:gd name="T9" fmla="*/ 981 h 1184"/>
              <a:gd name="T10" fmla="*/ 212 w 1127"/>
              <a:gd name="T11" fmla="*/ 993 h 1184"/>
              <a:gd name="T12" fmla="*/ 318 w 1127"/>
              <a:gd name="T13" fmla="*/ 829 h 1184"/>
              <a:gd name="T14" fmla="*/ 344 w 1127"/>
              <a:gd name="T15" fmla="*/ 784 h 1184"/>
              <a:gd name="T16" fmla="*/ 302 w 1127"/>
              <a:gd name="T17" fmla="*/ 682 h 1184"/>
              <a:gd name="T18" fmla="*/ 183 w 1127"/>
              <a:gd name="T19" fmla="*/ 689 h 1184"/>
              <a:gd name="T20" fmla="*/ 141 w 1127"/>
              <a:gd name="T21" fmla="*/ 689 h 1184"/>
              <a:gd name="T22" fmla="*/ 11 w 1127"/>
              <a:gd name="T23" fmla="*/ 604 h 1184"/>
              <a:gd name="T24" fmla="*/ 147 w 1127"/>
              <a:gd name="T25" fmla="*/ 597 h 1184"/>
              <a:gd name="T26" fmla="*/ 294 w 1127"/>
              <a:gd name="T27" fmla="*/ 581 h 1184"/>
              <a:gd name="T28" fmla="*/ 337 w 1127"/>
              <a:gd name="T29" fmla="*/ 460 h 1184"/>
              <a:gd name="T30" fmla="*/ 275 w 1127"/>
              <a:gd name="T31" fmla="*/ 369 h 1184"/>
              <a:gd name="T32" fmla="*/ 181 w 1127"/>
              <a:gd name="T33" fmla="*/ 226 h 1184"/>
              <a:gd name="T34" fmla="*/ 257 w 1127"/>
              <a:gd name="T35" fmla="*/ 210 h 1184"/>
              <a:gd name="T36" fmla="*/ 351 w 1127"/>
              <a:gd name="T37" fmla="*/ 318 h 1184"/>
              <a:gd name="T38" fmla="*/ 403 w 1127"/>
              <a:gd name="T39" fmla="*/ 383 h 1184"/>
              <a:gd name="T40" fmla="*/ 558 w 1127"/>
              <a:gd name="T41" fmla="*/ 322 h 1184"/>
              <a:gd name="T42" fmla="*/ 573 w 1127"/>
              <a:gd name="T43" fmla="*/ 98 h 1184"/>
              <a:gd name="T44" fmla="*/ 614 w 1127"/>
              <a:gd name="T45" fmla="*/ 0 h 1184"/>
              <a:gd name="T46" fmla="*/ 661 w 1127"/>
              <a:gd name="T47" fmla="*/ 172 h 1184"/>
              <a:gd name="T48" fmla="*/ 658 w 1127"/>
              <a:gd name="T49" fmla="*/ 292 h 1184"/>
              <a:gd name="T50" fmla="*/ 755 w 1127"/>
              <a:gd name="T51" fmla="*/ 371 h 1184"/>
              <a:gd name="T52" fmla="*/ 898 w 1127"/>
              <a:gd name="T53" fmla="*/ 243 h 1184"/>
              <a:gd name="T54" fmla="*/ 941 w 1127"/>
              <a:gd name="T55" fmla="*/ 217 h 1184"/>
              <a:gd name="T56" fmla="*/ 989 w 1127"/>
              <a:gd name="T57" fmla="*/ 283 h 1184"/>
              <a:gd name="T58" fmla="*/ 925 w 1127"/>
              <a:gd name="T59" fmla="*/ 352 h 1184"/>
              <a:gd name="T60" fmla="*/ 812 w 1127"/>
              <a:gd name="T61" fmla="*/ 438 h 1184"/>
              <a:gd name="T62" fmla="*/ 821 w 1127"/>
              <a:gd name="T63" fmla="*/ 500 h 1184"/>
              <a:gd name="T64" fmla="*/ 866 w 1127"/>
              <a:gd name="T65" fmla="*/ 593 h 1184"/>
              <a:gd name="T66" fmla="*/ 911 w 1127"/>
              <a:gd name="T67" fmla="*/ 591 h 1184"/>
              <a:gd name="T68" fmla="*/ 1027 w 1127"/>
              <a:gd name="T69" fmla="*/ 593 h 1184"/>
              <a:gd name="T70" fmla="*/ 1115 w 1127"/>
              <a:gd name="T71" fmla="*/ 619 h 1184"/>
              <a:gd name="T72" fmla="*/ 1060 w 1127"/>
              <a:gd name="T73" fmla="*/ 687 h 1184"/>
              <a:gd name="T74" fmla="*/ 854 w 1127"/>
              <a:gd name="T75" fmla="*/ 689 h 1184"/>
              <a:gd name="T76" fmla="*/ 811 w 1127"/>
              <a:gd name="T77" fmla="*/ 778 h 1184"/>
              <a:gd name="T78" fmla="*/ 890 w 1127"/>
              <a:gd name="T79" fmla="*/ 862 h 1184"/>
              <a:gd name="T80" fmla="*/ 938 w 1127"/>
              <a:gd name="T81" fmla="*/ 972 h 1184"/>
              <a:gd name="T82" fmla="*/ 886 w 1127"/>
              <a:gd name="T83" fmla="*/ 989 h 1184"/>
              <a:gd name="T84" fmla="*/ 746 w 1127"/>
              <a:gd name="T85" fmla="*/ 844 h 1184"/>
              <a:gd name="T86" fmla="*/ 643 w 1127"/>
              <a:gd name="T87" fmla="*/ 894 h 1184"/>
              <a:gd name="T88" fmla="*/ 646 w 1127"/>
              <a:gd name="T89" fmla="*/ 959 h 1184"/>
              <a:gd name="T90" fmla="*/ 647 w 1127"/>
              <a:gd name="T91" fmla="*/ 1131 h 1184"/>
              <a:gd name="T92" fmla="*/ 580 w 1127"/>
              <a:gd name="T93" fmla="*/ 414 h 1184"/>
              <a:gd name="T94" fmla="*/ 369 w 1127"/>
              <a:gd name="T95" fmla="*/ 583 h 1184"/>
              <a:gd name="T96" fmla="*/ 397 w 1127"/>
              <a:gd name="T97" fmla="*/ 699 h 1184"/>
              <a:gd name="T98" fmla="*/ 577 w 1127"/>
              <a:gd name="T99" fmla="*/ 795 h 1184"/>
              <a:gd name="T100" fmla="*/ 720 w 1127"/>
              <a:gd name="T101" fmla="*/ 727 h 1184"/>
              <a:gd name="T102" fmla="*/ 767 w 1127"/>
              <a:gd name="T103" fmla="*/ 602 h 1184"/>
              <a:gd name="T104" fmla="*/ 727 w 1127"/>
              <a:gd name="T105" fmla="*/ 510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7" h="1184">
                <a:moveTo>
                  <a:pt x="606" y="1184"/>
                </a:moveTo>
                <a:lnTo>
                  <a:pt x="606" y="1184"/>
                </a:lnTo>
                <a:cubicBezTo>
                  <a:pt x="595" y="1184"/>
                  <a:pt x="583" y="1179"/>
                  <a:pt x="572" y="1169"/>
                </a:cubicBezTo>
                <a:cubicBezTo>
                  <a:pt x="560" y="1158"/>
                  <a:pt x="552" y="1142"/>
                  <a:pt x="552" y="1123"/>
                </a:cubicBezTo>
                <a:cubicBezTo>
                  <a:pt x="551" y="1095"/>
                  <a:pt x="550" y="1070"/>
                  <a:pt x="552" y="1045"/>
                </a:cubicBezTo>
                <a:cubicBezTo>
                  <a:pt x="556" y="1007"/>
                  <a:pt x="555" y="970"/>
                  <a:pt x="554" y="935"/>
                </a:cubicBezTo>
                <a:cubicBezTo>
                  <a:pt x="553" y="930"/>
                  <a:pt x="552" y="925"/>
                  <a:pt x="551" y="920"/>
                </a:cubicBezTo>
                <a:cubicBezTo>
                  <a:pt x="551" y="917"/>
                  <a:pt x="550" y="914"/>
                  <a:pt x="549" y="911"/>
                </a:cubicBezTo>
                <a:cubicBezTo>
                  <a:pt x="548" y="902"/>
                  <a:pt x="543" y="897"/>
                  <a:pt x="534" y="895"/>
                </a:cubicBezTo>
                <a:lnTo>
                  <a:pt x="526" y="893"/>
                </a:lnTo>
                <a:cubicBezTo>
                  <a:pt x="517" y="891"/>
                  <a:pt x="507" y="889"/>
                  <a:pt x="498" y="886"/>
                </a:cubicBezTo>
                <a:cubicBezTo>
                  <a:pt x="483" y="881"/>
                  <a:pt x="468" y="875"/>
                  <a:pt x="452" y="869"/>
                </a:cubicBezTo>
                <a:cubicBezTo>
                  <a:pt x="445" y="866"/>
                  <a:pt x="439" y="863"/>
                  <a:pt x="432" y="861"/>
                </a:cubicBezTo>
                <a:cubicBezTo>
                  <a:pt x="430" y="862"/>
                  <a:pt x="428" y="863"/>
                  <a:pt x="426" y="864"/>
                </a:cubicBezTo>
                <a:cubicBezTo>
                  <a:pt x="421" y="867"/>
                  <a:pt x="414" y="870"/>
                  <a:pt x="409" y="874"/>
                </a:cubicBezTo>
                <a:cubicBezTo>
                  <a:pt x="400" y="883"/>
                  <a:pt x="391" y="890"/>
                  <a:pt x="381" y="898"/>
                </a:cubicBezTo>
                <a:cubicBezTo>
                  <a:pt x="368" y="908"/>
                  <a:pt x="355" y="918"/>
                  <a:pt x="344" y="930"/>
                </a:cubicBezTo>
                <a:cubicBezTo>
                  <a:pt x="343" y="932"/>
                  <a:pt x="341" y="934"/>
                  <a:pt x="339" y="935"/>
                </a:cubicBezTo>
                <a:cubicBezTo>
                  <a:pt x="337" y="937"/>
                  <a:pt x="334" y="939"/>
                  <a:pt x="333" y="941"/>
                </a:cubicBezTo>
                <a:cubicBezTo>
                  <a:pt x="324" y="958"/>
                  <a:pt x="309" y="969"/>
                  <a:pt x="295" y="981"/>
                </a:cubicBezTo>
                <a:cubicBezTo>
                  <a:pt x="289" y="985"/>
                  <a:pt x="282" y="990"/>
                  <a:pt x="277" y="996"/>
                </a:cubicBezTo>
                <a:cubicBezTo>
                  <a:pt x="268" y="1003"/>
                  <a:pt x="258" y="1007"/>
                  <a:pt x="245" y="1007"/>
                </a:cubicBezTo>
                <a:cubicBezTo>
                  <a:pt x="241" y="1007"/>
                  <a:pt x="236" y="1007"/>
                  <a:pt x="231" y="1006"/>
                </a:cubicBezTo>
                <a:cubicBezTo>
                  <a:pt x="223" y="1004"/>
                  <a:pt x="216" y="1000"/>
                  <a:pt x="212" y="993"/>
                </a:cubicBezTo>
                <a:cubicBezTo>
                  <a:pt x="202" y="976"/>
                  <a:pt x="202" y="961"/>
                  <a:pt x="211" y="946"/>
                </a:cubicBezTo>
                <a:cubicBezTo>
                  <a:pt x="222" y="928"/>
                  <a:pt x="236" y="911"/>
                  <a:pt x="250" y="895"/>
                </a:cubicBezTo>
                <a:lnTo>
                  <a:pt x="256" y="888"/>
                </a:lnTo>
                <a:cubicBezTo>
                  <a:pt x="275" y="866"/>
                  <a:pt x="297" y="847"/>
                  <a:pt x="318" y="829"/>
                </a:cubicBezTo>
                <a:lnTo>
                  <a:pt x="319" y="828"/>
                </a:lnTo>
                <a:cubicBezTo>
                  <a:pt x="329" y="819"/>
                  <a:pt x="339" y="810"/>
                  <a:pt x="350" y="801"/>
                </a:cubicBezTo>
                <a:cubicBezTo>
                  <a:pt x="352" y="799"/>
                  <a:pt x="352" y="793"/>
                  <a:pt x="351" y="791"/>
                </a:cubicBezTo>
                <a:cubicBezTo>
                  <a:pt x="349" y="789"/>
                  <a:pt x="346" y="787"/>
                  <a:pt x="344" y="784"/>
                </a:cubicBezTo>
                <a:lnTo>
                  <a:pt x="343" y="782"/>
                </a:lnTo>
                <a:cubicBezTo>
                  <a:pt x="324" y="761"/>
                  <a:pt x="313" y="739"/>
                  <a:pt x="310" y="715"/>
                </a:cubicBezTo>
                <a:cubicBezTo>
                  <a:pt x="309" y="707"/>
                  <a:pt x="307" y="699"/>
                  <a:pt x="305" y="691"/>
                </a:cubicBezTo>
                <a:cubicBezTo>
                  <a:pt x="304" y="688"/>
                  <a:pt x="303" y="685"/>
                  <a:pt x="302" y="682"/>
                </a:cubicBezTo>
                <a:cubicBezTo>
                  <a:pt x="295" y="680"/>
                  <a:pt x="287" y="679"/>
                  <a:pt x="278" y="679"/>
                </a:cubicBezTo>
                <a:cubicBezTo>
                  <a:pt x="269" y="679"/>
                  <a:pt x="260" y="680"/>
                  <a:pt x="252" y="680"/>
                </a:cubicBezTo>
                <a:cubicBezTo>
                  <a:pt x="237" y="682"/>
                  <a:pt x="223" y="684"/>
                  <a:pt x="208" y="686"/>
                </a:cubicBezTo>
                <a:cubicBezTo>
                  <a:pt x="200" y="687"/>
                  <a:pt x="191" y="688"/>
                  <a:pt x="183" y="689"/>
                </a:cubicBezTo>
                <a:cubicBezTo>
                  <a:pt x="181" y="689"/>
                  <a:pt x="180" y="690"/>
                  <a:pt x="178" y="690"/>
                </a:cubicBezTo>
                <a:cubicBezTo>
                  <a:pt x="174" y="691"/>
                  <a:pt x="169" y="691"/>
                  <a:pt x="165" y="691"/>
                </a:cubicBezTo>
                <a:cubicBezTo>
                  <a:pt x="164" y="691"/>
                  <a:pt x="163" y="691"/>
                  <a:pt x="162" y="691"/>
                </a:cubicBezTo>
                <a:cubicBezTo>
                  <a:pt x="155" y="690"/>
                  <a:pt x="148" y="690"/>
                  <a:pt x="141" y="689"/>
                </a:cubicBezTo>
                <a:cubicBezTo>
                  <a:pt x="113" y="687"/>
                  <a:pt x="84" y="685"/>
                  <a:pt x="56" y="679"/>
                </a:cubicBezTo>
                <a:cubicBezTo>
                  <a:pt x="46" y="677"/>
                  <a:pt x="36" y="673"/>
                  <a:pt x="28" y="668"/>
                </a:cubicBezTo>
                <a:cubicBezTo>
                  <a:pt x="22" y="665"/>
                  <a:pt x="15" y="658"/>
                  <a:pt x="10" y="650"/>
                </a:cubicBezTo>
                <a:cubicBezTo>
                  <a:pt x="0" y="636"/>
                  <a:pt x="0" y="620"/>
                  <a:pt x="11" y="604"/>
                </a:cubicBezTo>
                <a:cubicBezTo>
                  <a:pt x="19" y="594"/>
                  <a:pt x="27" y="588"/>
                  <a:pt x="37" y="588"/>
                </a:cubicBezTo>
                <a:lnTo>
                  <a:pt x="52" y="588"/>
                </a:lnTo>
                <a:cubicBezTo>
                  <a:pt x="59" y="588"/>
                  <a:pt x="68" y="589"/>
                  <a:pt x="75" y="590"/>
                </a:cubicBezTo>
                <a:cubicBezTo>
                  <a:pt x="97" y="595"/>
                  <a:pt x="120" y="597"/>
                  <a:pt x="147" y="597"/>
                </a:cubicBezTo>
                <a:cubicBezTo>
                  <a:pt x="168" y="597"/>
                  <a:pt x="190" y="596"/>
                  <a:pt x="209" y="595"/>
                </a:cubicBezTo>
                <a:cubicBezTo>
                  <a:pt x="227" y="593"/>
                  <a:pt x="244" y="592"/>
                  <a:pt x="262" y="590"/>
                </a:cubicBezTo>
                <a:lnTo>
                  <a:pt x="286" y="587"/>
                </a:lnTo>
                <a:cubicBezTo>
                  <a:pt x="289" y="587"/>
                  <a:pt x="293" y="586"/>
                  <a:pt x="294" y="581"/>
                </a:cubicBezTo>
                <a:cubicBezTo>
                  <a:pt x="295" y="579"/>
                  <a:pt x="295" y="576"/>
                  <a:pt x="296" y="574"/>
                </a:cubicBezTo>
                <a:cubicBezTo>
                  <a:pt x="296" y="571"/>
                  <a:pt x="297" y="568"/>
                  <a:pt x="297" y="565"/>
                </a:cubicBezTo>
                <a:cubicBezTo>
                  <a:pt x="303" y="541"/>
                  <a:pt x="310" y="517"/>
                  <a:pt x="319" y="494"/>
                </a:cubicBezTo>
                <a:cubicBezTo>
                  <a:pt x="324" y="482"/>
                  <a:pt x="331" y="471"/>
                  <a:pt x="337" y="460"/>
                </a:cubicBezTo>
                <a:cubicBezTo>
                  <a:pt x="339" y="457"/>
                  <a:pt x="341" y="454"/>
                  <a:pt x="343" y="451"/>
                </a:cubicBezTo>
                <a:cubicBezTo>
                  <a:pt x="345" y="448"/>
                  <a:pt x="345" y="443"/>
                  <a:pt x="342" y="441"/>
                </a:cubicBezTo>
                <a:cubicBezTo>
                  <a:pt x="333" y="435"/>
                  <a:pt x="326" y="428"/>
                  <a:pt x="320" y="421"/>
                </a:cubicBezTo>
                <a:cubicBezTo>
                  <a:pt x="305" y="404"/>
                  <a:pt x="290" y="386"/>
                  <a:pt x="275" y="369"/>
                </a:cubicBezTo>
                <a:cubicBezTo>
                  <a:pt x="265" y="357"/>
                  <a:pt x="239" y="327"/>
                  <a:pt x="239" y="327"/>
                </a:cubicBezTo>
                <a:cubicBezTo>
                  <a:pt x="226" y="312"/>
                  <a:pt x="213" y="296"/>
                  <a:pt x="200" y="281"/>
                </a:cubicBezTo>
                <a:cubicBezTo>
                  <a:pt x="193" y="272"/>
                  <a:pt x="188" y="263"/>
                  <a:pt x="184" y="256"/>
                </a:cubicBezTo>
                <a:cubicBezTo>
                  <a:pt x="180" y="248"/>
                  <a:pt x="179" y="238"/>
                  <a:pt x="181" y="226"/>
                </a:cubicBezTo>
                <a:cubicBezTo>
                  <a:pt x="184" y="210"/>
                  <a:pt x="195" y="199"/>
                  <a:pt x="211" y="195"/>
                </a:cubicBezTo>
                <a:cubicBezTo>
                  <a:pt x="215" y="194"/>
                  <a:pt x="220" y="194"/>
                  <a:pt x="224" y="194"/>
                </a:cubicBezTo>
                <a:cubicBezTo>
                  <a:pt x="235" y="194"/>
                  <a:pt x="244" y="198"/>
                  <a:pt x="252" y="206"/>
                </a:cubicBezTo>
                <a:cubicBezTo>
                  <a:pt x="254" y="207"/>
                  <a:pt x="255" y="208"/>
                  <a:pt x="257" y="210"/>
                </a:cubicBezTo>
                <a:cubicBezTo>
                  <a:pt x="260" y="212"/>
                  <a:pt x="263" y="214"/>
                  <a:pt x="265" y="218"/>
                </a:cubicBezTo>
                <a:cubicBezTo>
                  <a:pt x="274" y="234"/>
                  <a:pt x="287" y="247"/>
                  <a:pt x="300" y="260"/>
                </a:cubicBezTo>
                <a:cubicBezTo>
                  <a:pt x="308" y="268"/>
                  <a:pt x="316" y="277"/>
                  <a:pt x="323" y="285"/>
                </a:cubicBezTo>
                <a:cubicBezTo>
                  <a:pt x="332" y="296"/>
                  <a:pt x="341" y="307"/>
                  <a:pt x="351" y="318"/>
                </a:cubicBezTo>
                <a:cubicBezTo>
                  <a:pt x="359" y="328"/>
                  <a:pt x="368" y="337"/>
                  <a:pt x="376" y="348"/>
                </a:cubicBezTo>
                <a:cubicBezTo>
                  <a:pt x="382" y="354"/>
                  <a:pt x="386" y="361"/>
                  <a:pt x="391" y="368"/>
                </a:cubicBezTo>
                <a:cubicBezTo>
                  <a:pt x="393" y="372"/>
                  <a:pt x="395" y="375"/>
                  <a:pt x="397" y="378"/>
                </a:cubicBezTo>
                <a:cubicBezTo>
                  <a:pt x="399" y="381"/>
                  <a:pt x="401" y="383"/>
                  <a:pt x="403" y="383"/>
                </a:cubicBezTo>
                <a:cubicBezTo>
                  <a:pt x="405" y="383"/>
                  <a:pt x="407" y="382"/>
                  <a:pt x="409" y="380"/>
                </a:cubicBezTo>
                <a:cubicBezTo>
                  <a:pt x="447" y="347"/>
                  <a:pt x="493" y="335"/>
                  <a:pt x="537" y="326"/>
                </a:cubicBezTo>
                <a:cubicBezTo>
                  <a:pt x="541" y="325"/>
                  <a:pt x="545" y="324"/>
                  <a:pt x="549" y="323"/>
                </a:cubicBezTo>
                <a:cubicBezTo>
                  <a:pt x="552" y="323"/>
                  <a:pt x="555" y="322"/>
                  <a:pt x="558" y="322"/>
                </a:cubicBezTo>
                <a:cubicBezTo>
                  <a:pt x="562" y="321"/>
                  <a:pt x="565" y="318"/>
                  <a:pt x="565" y="315"/>
                </a:cubicBezTo>
                <a:cubicBezTo>
                  <a:pt x="565" y="309"/>
                  <a:pt x="565" y="304"/>
                  <a:pt x="565" y="299"/>
                </a:cubicBezTo>
                <a:cubicBezTo>
                  <a:pt x="565" y="263"/>
                  <a:pt x="567" y="226"/>
                  <a:pt x="569" y="188"/>
                </a:cubicBezTo>
                <a:cubicBezTo>
                  <a:pt x="572" y="158"/>
                  <a:pt x="572" y="127"/>
                  <a:pt x="573" y="98"/>
                </a:cubicBezTo>
                <a:cubicBezTo>
                  <a:pt x="574" y="84"/>
                  <a:pt x="574" y="71"/>
                  <a:pt x="574" y="57"/>
                </a:cubicBezTo>
                <a:lnTo>
                  <a:pt x="575" y="52"/>
                </a:lnTo>
                <a:cubicBezTo>
                  <a:pt x="575" y="45"/>
                  <a:pt x="575" y="38"/>
                  <a:pt x="576" y="32"/>
                </a:cubicBezTo>
                <a:cubicBezTo>
                  <a:pt x="580" y="10"/>
                  <a:pt x="598" y="0"/>
                  <a:pt x="614" y="0"/>
                </a:cubicBezTo>
                <a:cubicBezTo>
                  <a:pt x="623" y="0"/>
                  <a:pt x="632" y="3"/>
                  <a:pt x="639" y="9"/>
                </a:cubicBezTo>
                <a:cubicBezTo>
                  <a:pt x="652" y="19"/>
                  <a:pt x="660" y="34"/>
                  <a:pt x="661" y="51"/>
                </a:cubicBezTo>
                <a:cubicBezTo>
                  <a:pt x="664" y="88"/>
                  <a:pt x="665" y="129"/>
                  <a:pt x="662" y="170"/>
                </a:cubicBezTo>
                <a:cubicBezTo>
                  <a:pt x="662" y="171"/>
                  <a:pt x="662" y="171"/>
                  <a:pt x="661" y="172"/>
                </a:cubicBezTo>
                <a:cubicBezTo>
                  <a:pt x="661" y="173"/>
                  <a:pt x="661" y="173"/>
                  <a:pt x="661" y="174"/>
                </a:cubicBezTo>
                <a:cubicBezTo>
                  <a:pt x="661" y="182"/>
                  <a:pt x="661" y="190"/>
                  <a:pt x="661" y="199"/>
                </a:cubicBezTo>
                <a:cubicBezTo>
                  <a:pt x="661" y="217"/>
                  <a:pt x="662" y="237"/>
                  <a:pt x="659" y="256"/>
                </a:cubicBezTo>
                <a:cubicBezTo>
                  <a:pt x="658" y="268"/>
                  <a:pt x="658" y="280"/>
                  <a:pt x="658" y="292"/>
                </a:cubicBezTo>
                <a:cubicBezTo>
                  <a:pt x="658" y="304"/>
                  <a:pt x="658" y="317"/>
                  <a:pt x="656" y="329"/>
                </a:cubicBezTo>
                <a:lnTo>
                  <a:pt x="745" y="378"/>
                </a:lnTo>
                <a:lnTo>
                  <a:pt x="746" y="377"/>
                </a:lnTo>
                <a:cubicBezTo>
                  <a:pt x="749" y="375"/>
                  <a:pt x="752" y="374"/>
                  <a:pt x="755" y="371"/>
                </a:cubicBezTo>
                <a:cubicBezTo>
                  <a:pt x="780" y="350"/>
                  <a:pt x="803" y="330"/>
                  <a:pt x="824" y="309"/>
                </a:cubicBezTo>
                <a:cubicBezTo>
                  <a:pt x="830" y="303"/>
                  <a:pt x="836" y="298"/>
                  <a:pt x="842" y="293"/>
                </a:cubicBezTo>
                <a:lnTo>
                  <a:pt x="849" y="287"/>
                </a:lnTo>
                <a:cubicBezTo>
                  <a:pt x="849" y="287"/>
                  <a:pt x="888" y="252"/>
                  <a:pt x="898" y="243"/>
                </a:cubicBezTo>
                <a:cubicBezTo>
                  <a:pt x="901" y="240"/>
                  <a:pt x="905" y="237"/>
                  <a:pt x="908" y="234"/>
                </a:cubicBezTo>
                <a:cubicBezTo>
                  <a:pt x="912" y="230"/>
                  <a:pt x="915" y="227"/>
                  <a:pt x="919" y="224"/>
                </a:cubicBezTo>
                <a:cubicBezTo>
                  <a:pt x="924" y="219"/>
                  <a:pt x="931" y="217"/>
                  <a:pt x="939" y="217"/>
                </a:cubicBezTo>
                <a:lnTo>
                  <a:pt x="941" y="217"/>
                </a:lnTo>
                <a:cubicBezTo>
                  <a:pt x="943" y="217"/>
                  <a:pt x="945" y="217"/>
                  <a:pt x="946" y="217"/>
                </a:cubicBezTo>
                <a:lnTo>
                  <a:pt x="949" y="218"/>
                </a:lnTo>
                <a:cubicBezTo>
                  <a:pt x="978" y="221"/>
                  <a:pt x="992" y="238"/>
                  <a:pt x="993" y="269"/>
                </a:cubicBezTo>
                <a:cubicBezTo>
                  <a:pt x="993" y="272"/>
                  <a:pt x="992" y="278"/>
                  <a:pt x="989" y="283"/>
                </a:cubicBezTo>
                <a:cubicBezTo>
                  <a:pt x="988" y="285"/>
                  <a:pt x="986" y="288"/>
                  <a:pt x="984" y="291"/>
                </a:cubicBezTo>
                <a:cubicBezTo>
                  <a:pt x="974" y="307"/>
                  <a:pt x="964" y="323"/>
                  <a:pt x="948" y="334"/>
                </a:cubicBezTo>
                <a:cubicBezTo>
                  <a:pt x="944" y="337"/>
                  <a:pt x="940" y="340"/>
                  <a:pt x="936" y="343"/>
                </a:cubicBezTo>
                <a:cubicBezTo>
                  <a:pt x="933" y="346"/>
                  <a:pt x="929" y="349"/>
                  <a:pt x="925" y="352"/>
                </a:cubicBezTo>
                <a:cubicBezTo>
                  <a:pt x="907" y="364"/>
                  <a:pt x="889" y="379"/>
                  <a:pt x="870" y="399"/>
                </a:cubicBezTo>
                <a:cubicBezTo>
                  <a:pt x="861" y="407"/>
                  <a:pt x="851" y="416"/>
                  <a:pt x="838" y="420"/>
                </a:cubicBezTo>
                <a:cubicBezTo>
                  <a:pt x="829" y="423"/>
                  <a:pt x="823" y="429"/>
                  <a:pt x="816" y="435"/>
                </a:cubicBezTo>
                <a:lnTo>
                  <a:pt x="812" y="438"/>
                </a:lnTo>
                <a:cubicBezTo>
                  <a:pt x="802" y="447"/>
                  <a:pt x="801" y="450"/>
                  <a:pt x="806" y="462"/>
                </a:cubicBezTo>
                <a:cubicBezTo>
                  <a:pt x="807" y="467"/>
                  <a:pt x="809" y="471"/>
                  <a:pt x="811" y="475"/>
                </a:cubicBezTo>
                <a:cubicBezTo>
                  <a:pt x="813" y="481"/>
                  <a:pt x="816" y="487"/>
                  <a:pt x="818" y="493"/>
                </a:cubicBezTo>
                <a:lnTo>
                  <a:pt x="821" y="500"/>
                </a:lnTo>
                <a:cubicBezTo>
                  <a:pt x="824" y="509"/>
                  <a:pt x="828" y="518"/>
                  <a:pt x="829" y="528"/>
                </a:cubicBezTo>
                <a:cubicBezTo>
                  <a:pt x="832" y="544"/>
                  <a:pt x="840" y="557"/>
                  <a:pt x="848" y="571"/>
                </a:cubicBezTo>
                <a:cubicBezTo>
                  <a:pt x="851" y="576"/>
                  <a:pt x="853" y="581"/>
                  <a:pt x="856" y="586"/>
                </a:cubicBezTo>
                <a:cubicBezTo>
                  <a:pt x="858" y="590"/>
                  <a:pt x="862" y="592"/>
                  <a:pt x="866" y="593"/>
                </a:cubicBezTo>
                <a:cubicBezTo>
                  <a:pt x="869" y="593"/>
                  <a:pt x="872" y="593"/>
                  <a:pt x="875" y="593"/>
                </a:cubicBezTo>
                <a:cubicBezTo>
                  <a:pt x="877" y="593"/>
                  <a:pt x="879" y="593"/>
                  <a:pt x="881" y="593"/>
                </a:cubicBezTo>
                <a:cubicBezTo>
                  <a:pt x="886" y="593"/>
                  <a:pt x="890" y="592"/>
                  <a:pt x="895" y="592"/>
                </a:cubicBezTo>
                <a:cubicBezTo>
                  <a:pt x="900" y="592"/>
                  <a:pt x="905" y="591"/>
                  <a:pt x="911" y="591"/>
                </a:cubicBezTo>
                <a:cubicBezTo>
                  <a:pt x="914" y="591"/>
                  <a:pt x="917" y="591"/>
                  <a:pt x="920" y="592"/>
                </a:cubicBezTo>
                <a:cubicBezTo>
                  <a:pt x="934" y="593"/>
                  <a:pt x="950" y="594"/>
                  <a:pt x="970" y="594"/>
                </a:cubicBezTo>
                <a:cubicBezTo>
                  <a:pt x="979" y="594"/>
                  <a:pt x="989" y="594"/>
                  <a:pt x="998" y="593"/>
                </a:cubicBezTo>
                <a:cubicBezTo>
                  <a:pt x="1008" y="593"/>
                  <a:pt x="1017" y="593"/>
                  <a:pt x="1027" y="593"/>
                </a:cubicBezTo>
                <a:cubicBezTo>
                  <a:pt x="1030" y="593"/>
                  <a:pt x="1034" y="593"/>
                  <a:pt x="1038" y="593"/>
                </a:cubicBezTo>
                <a:cubicBezTo>
                  <a:pt x="1045" y="593"/>
                  <a:pt x="1052" y="594"/>
                  <a:pt x="1058" y="594"/>
                </a:cubicBezTo>
                <a:cubicBezTo>
                  <a:pt x="1064" y="595"/>
                  <a:pt x="1069" y="595"/>
                  <a:pt x="1075" y="596"/>
                </a:cubicBezTo>
                <a:cubicBezTo>
                  <a:pt x="1094" y="596"/>
                  <a:pt x="1107" y="608"/>
                  <a:pt x="1115" y="619"/>
                </a:cubicBezTo>
                <a:cubicBezTo>
                  <a:pt x="1127" y="632"/>
                  <a:pt x="1127" y="654"/>
                  <a:pt x="1115" y="669"/>
                </a:cubicBezTo>
                <a:cubicBezTo>
                  <a:pt x="1106" y="681"/>
                  <a:pt x="1096" y="687"/>
                  <a:pt x="1083" y="687"/>
                </a:cubicBezTo>
                <a:cubicBezTo>
                  <a:pt x="1080" y="687"/>
                  <a:pt x="1078" y="687"/>
                  <a:pt x="1076" y="687"/>
                </a:cubicBezTo>
                <a:lnTo>
                  <a:pt x="1060" y="687"/>
                </a:lnTo>
                <a:lnTo>
                  <a:pt x="1005" y="686"/>
                </a:lnTo>
                <a:cubicBezTo>
                  <a:pt x="972" y="686"/>
                  <a:pt x="939" y="685"/>
                  <a:pt x="905" y="685"/>
                </a:cubicBezTo>
                <a:lnTo>
                  <a:pt x="897" y="685"/>
                </a:lnTo>
                <a:cubicBezTo>
                  <a:pt x="883" y="685"/>
                  <a:pt x="869" y="685"/>
                  <a:pt x="854" y="689"/>
                </a:cubicBezTo>
                <a:lnTo>
                  <a:pt x="848" y="702"/>
                </a:lnTo>
                <a:cubicBezTo>
                  <a:pt x="843" y="713"/>
                  <a:pt x="838" y="724"/>
                  <a:pt x="833" y="735"/>
                </a:cubicBezTo>
                <a:cubicBezTo>
                  <a:pt x="828" y="745"/>
                  <a:pt x="823" y="755"/>
                  <a:pt x="818" y="766"/>
                </a:cubicBezTo>
                <a:lnTo>
                  <a:pt x="811" y="778"/>
                </a:lnTo>
                <a:cubicBezTo>
                  <a:pt x="812" y="779"/>
                  <a:pt x="812" y="779"/>
                  <a:pt x="813" y="780"/>
                </a:cubicBezTo>
                <a:cubicBezTo>
                  <a:pt x="814" y="783"/>
                  <a:pt x="816" y="786"/>
                  <a:pt x="819" y="788"/>
                </a:cubicBezTo>
                <a:cubicBezTo>
                  <a:pt x="827" y="796"/>
                  <a:pt x="835" y="804"/>
                  <a:pt x="843" y="813"/>
                </a:cubicBezTo>
                <a:cubicBezTo>
                  <a:pt x="859" y="828"/>
                  <a:pt x="875" y="845"/>
                  <a:pt x="890" y="862"/>
                </a:cubicBezTo>
                <a:cubicBezTo>
                  <a:pt x="903" y="877"/>
                  <a:pt x="915" y="894"/>
                  <a:pt x="926" y="910"/>
                </a:cubicBezTo>
                <a:lnTo>
                  <a:pt x="932" y="918"/>
                </a:lnTo>
                <a:cubicBezTo>
                  <a:pt x="937" y="925"/>
                  <a:pt x="940" y="933"/>
                  <a:pt x="942" y="941"/>
                </a:cubicBezTo>
                <a:cubicBezTo>
                  <a:pt x="946" y="953"/>
                  <a:pt x="945" y="963"/>
                  <a:pt x="938" y="972"/>
                </a:cubicBezTo>
                <a:cubicBezTo>
                  <a:pt x="937" y="973"/>
                  <a:pt x="936" y="974"/>
                  <a:pt x="935" y="976"/>
                </a:cubicBezTo>
                <a:lnTo>
                  <a:pt x="933" y="978"/>
                </a:lnTo>
                <a:cubicBezTo>
                  <a:pt x="924" y="990"/>
                  <a:pt x="916" y="995"/>
                  <a:pt x="906" y="995"/>
                </a:cubicBezTo>
                <a:cubicBezTo>
                  <a:pt x="900" y="995"/>
                  <a:pt x="894" y="993"/>
                  <a:pt x="886" y="989"/>
                </a:cubicBezTo>
                <a:cubicBezTo>
                  <a:pt x="867" y="980"/>
                  <a:pt x="852" y="967"/>
                  <a:pt x="842" y="951"/>
                </a:cubicBezTo>
                <a:cubicBezTo>
                  <a:pt x="829" y="930"/>
                  <a:pt x="813" y="912"/>
                  <a:pt x="797" y="894"/>
                </a:cubicBezTo>
                <a:cubicBezTo>
                  <a:pt x="792" y="889"/>
                  <a:pt x="787" y="884"/>
                  <a:pt x="782" y="878"/>
                </a:cubicBezTo>
                <a:cubicBezTo>
                  <a:pt x="771" y="866"/>
                  <a:pt x="759" y="854"/>
                  <a:pt x="746" y="844"/>
                </a:cubicBezTo>
                <a:cubicBezTo>
                  <a:pt x="745" y="845"/>
                  <a:pt x="744" y="845"/>
                  <a:pt x="744" y="845"/>
                </a:cubicBezTo>
                <a:cubicBezTo>
                  <a:pt x="742" y="845"/>
                  <a:pt x="741" y="845"/>
                  <a:pt x="740" y="845"/>
                </a:cubicBezTo>
                <a:cubicBezTo>
                  <a:pt x="715" y="867"/>
                  <a:pt x="685" y="882"/>
                  <a:pt x="649" y="892"/>
                </a:cubicBezTo>
                <a:cubicBezTo>
                  <a:pt x="646" y="892"/>
                  <a:pt x="644" y="893"/>
                  <a:pt x="643" y="894"/>
                </a:cubicBezTo>
                <a:cubicBezTo>
                  <a:pt x="641" y="896"/>
                  <a:pt x="640" y="898"/>
                  <a:pt x="640" y="898"/>
                </a:cubicBezTo>
                <a:cubicBezTo>
                  <a:pt x="640" y="904"/>
                  <a:pt x="640" y="910"/>
                  <a:pt x="641" y="914"/>
                </a:cubicBezTo>
                <a:cubicBezTo>
                  <a:pt x="641" y="919"/>
                  <a:pt x="642" y="924"/>
                  <a:pt x="643" y="929"/>
                </a:cubicBezTo>
                <a:cubicBezTo>
                  <a:pt x="644" y="939"/>
                  <a:pt x="646" y="949"/>
                  <a:pt x="646" y="959"/>
                </a:cubicBezTo>
                <a:cubicBezTo>
                  <a:pt x="646" y="974"/>
                  <a:pt x="646" y="988"/>
                  <a:pt x="647" y="1003"/>
                </a:cubicBezTo>
                <a:cubicBezTo>
                  <a:pt x="647" y="1027"/>
                  <a:pt x="648" y="1053"/>
                  <a:pt x="646" y="1078"/>
                </a:cubicBezTo>
                <a:cubicBezTo>
                  <a:pt x="645" y="1091"/>
                  <a:pt x="646" y="1103"/>
                  <a:pt x="646" y="1116"/>
                </a:cubicBezTo>
                <a:cubicBezTo>
                  <a:pt x="647" y="1121"/>
                  <a:pt x="647" y="1126"/>
                  <a:pt x="647" y="1131"/>
                </a:cubicBezTo>
                <a:cubicBezTo>
                  <a:pt x="647" y="1142"/>
                  <a:pt x="644" y="1152"/>
                  <a:pt x="637" y="1164"/>
                </a:cubicBezTo>
                <a:cubicBezTo>
                  <a:pt x="627" y="1180"/>
                  <a:pt x="615" y="1184"/>
                  <a:pt x="606" y="1184"/>
                </a:cubicBezTo>
                <a:close/>
                <a:moveTo>
                  <a:pt x="580" y="414"/>
                </a:moveTo>
                <a:lnTo>
                  <a:pt x="580" y="414"/>
                </a:lnTo>
                <a:cubicBezTo>
                  <a:pt x="535" y="414"/>
                  <a:pt x="498" y="424"/>
                  <a:pt x="465" y="445"/>
                </a:cubicBezTo>
                <a:cubicBezTo>
                  <a:pt x="458" y="450"/>
                  <a:pt x="451" y="456"/>
                  <a:pt x="444" y="462"/>
                </a:cubicBezTo>
                <a:cubicBezTo>
                  <a:pt x="441" y="465"/>
                  <a:pt x="437" y="468"/>
                  <a:pt x="434" y="470"/>
                </a:cubicBezTo>
                <a:cubicBezTo>
                  <a:pt x="401" y="497"/>
                  <a:pt x="380" y="533"/>
                  <a:pt x="369" y="583"/>
                </a:cubicBezTo>
                <a:cubicBezTo>
                  <a:pt x="367" y="593"/>
                  <a:pt x="368" y="600"/>
                  <a:pt x="373" y="607"/>
                </a:cubicBezTo>
                <a:cubicBezTo>
                  <a:pt x="381" y="616"/>
                  <a:pt x="383" y="628"/>
                  <a:pt x="385" y="639"/>
                </a:cubicBezTo>
                <a:cubicBezTo>
                  <a:pt x="387" y="651"/>
                  <a:pt x="390" y="663"/>
                  <a:pt x="392" y="676"/>
                </a:cubicBezTo>
                <a:cubicBezTo>
                  <a:pt x="394" y="683"/>
                  <a:pt x="395" y="691"/>
                  <a:pt x="397" y="699"/>
                </a:cubicBezTo>
                <a:cubicBezTo>
                  <a:pt x="399" y="708"/>
                  <a:pt x="403" y="716"/>
                  <a:pt x="411" y="725"/>
                </a:cubicBezTo>
                <a:cubicBezTo>
                  <a:pt x="428" y="745"/>
                  <a:pt x="448" y="760"/>
                  <a:pt x="471" y="771"/>
                </a:cubicBezTo>
                <a:cubicBezTo>
                  <a:pt x="502" y="786"/>
                  <a:pt x="535" y="793"/>
                  <a:pt x="572" y="795"/>
                </a:cubicBezTo>
                <a:cubicBezTo>
                  <a:pt x="574" y="795"/>
                  <a:pt x="576" y="795"/>
                  <a:pt x="577" y="795"/>
                </a:cubicBezTo>
                <a:cubicBezTo>
                  <a:pt x="608" y="795"/>
                  <a:pt x="639" y="786"/>
                  <a:pt x="676" y="767"/>
                </a:cubicBezTo>
                <a:cubicBezTo>
                  <a:pt x="680" y="764"/>
                  <a:pt x="684" y="761"/>
                  <a:pt x="688" y="758"/>
                </a:cubicBezTo>
                <a:lnTo>
                  <a:pt x="695" y="751"/>
                </a:lnTo>
                <a:cubicBezTo>
                  <a:pt x="703" y="744"/>
                  <a:pt x="712" y="735"/>
                  <a:pt x="720" y="727"/>
                </a:cubicBezTo>
                <a:cubicBezTo>
                  <a:pt x="734" y="711"/>
                  <a:pt x="744" y="696"/>
                  <a:pt x="751" y="680"/>
                </a:cubicBezTo>
                <a:cubicBezTo>
                  <a:pt x="761" y="660"/>
                  <a:pt x="766" y="638"/>
                  <a:pt x="768" y="611"/>
                </a:cubicBezTo>
                <a:cubicBezTo>
                  <a:pt x="768" y="610"/>
                  <a:pt x="768" y="608"/>
                  <a:pt x="768" y="606"/>
                </a:cubicBezTo>
                <a:cubicBezTo>
                  <a:pt x="768" y="605"/>
                  <a:pt x="767" y="604"/>
                  <a:pt x="767" y="602"/>
                </a:cubicBezTo>
                <a:lnTo>
                  <a:pt x="748" y="585"/>
                </a:lnTo>
                <a:lnTo>
                  <a:pt x="748" y="584"/>
                </a:lnTo>
                <a:cubicBezTo>
                  <a:pt x="746" y="575"/>
                  <a:pt x="744" y="567"/>
                  <a:pt x="741" y="559"/>
                </a:cubicBezTo>
                <a:cubicBezTo>
                  <a:pt x="737" y="542"/>
                  <a:pt x="732" y="525"/>
                  <a:pt x="727" y="510"/>
                </a:cubicBezTo>
                <a:cubicBezTo>
                  <a:pt x="720" y="488"/>
                  <a:pt x="711" y="473"/>
                  <a:pt x="699" y="463"/>
                </a:cubicBezTo>
                <a:cubicBezTo>
                  <a:pt x="659" y="430"/>
                  <a:pt x="626" y="415"/>
                  <a:pt x="588" y="414"/>
                </a:cubicBezTo>
                <a:cubicBezTo>
                  <a:pt x="585" y="414"/>
                  <a:pt x="582" y="414"/>
                  <a:pt x="580" y="41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00" name="Group 1299"/>
          <p:cNvGrpSpPr/>
          <p:nvPr userDrawn="1"/>
        </p:nvGrpSpPr>
        <p:grpSpPr>
          <a:xfrm>
            <a:off x="219407" y="769078"/>
            <a:ext cx="331788" cy="736601"/>
            <a:chOff x="1436688" y="1001712"/>
            <a:chExt cx="331788" cy="736601"/>
          </a:xfrm>
          <a:solidFill>
            <a:schemeClr val="bg2"/>
          </a:solidFill>
        </p:grpSpPr>
        <p:sp>
          <p:nvSpPr>
            <p:cNvPr id="1301" name="Freeform 204"/>
            <p:cNvSpPr>
              <a:spLocks noEditPoints="1"/>
            </p:cNvSpPr>
            <p:nvPr/>
          </p:nvSpPr>
          <p:spPr bwMode="auto">
            <a:xfrm>
              <a:off x="1436688" y="1206500"/>
              <a:ext cx="331788" cy="531813"/>
            </a:xfrm>
            <a:custGeom>
              <a:avLst/>
              <a:gdLst>
                <a:gd name="T0" fmla="*/ 312 w 541"/>
                <a:gd name="T1" fmla="*/ 825 h 868"/>
                <a:gd name="T2" fmla="*/ 284 w 541"/>
                <a:gd name="T3" fmla="*/ 718 h 868"/>
                <a:gd name="T4" fmla="*/ 273 w 541"/>
                <a:gd name="T5" fmla="*/ 726 h 868"/>
                <a:gd name="T6" fmla="*/ 251 w 541"/>
                <a:gd name="T7" fmla="*/ 828 h 868"/>
                <a:gd name="T8" fmla="*/ 211 w 541"/>
                <a:gd name="T9" fmla="*/ 849 h 868"/>
                <a:gd name="T10" fmla="*/ 85 w 541"/>
                <a:gd name="T11" fmla="*/ 838 h 868"/>
                <a:gd name="T12" fmla="*/ 48 w 541"/>
                <a:gd name="T13" fmla="*/ 761 h 868"/>
                <a:gd name="T14" fmla="*/ 66 w 541"/>
                <a:gd name="T15" fmla="*/ 680 h 868"/>
                <a:gd name="T16" fmla="*/ 93 w 541"/>
                <a:gd name="T17" fmla="*/ 549 h 868"/>
                <a:gd name="T18" fmla="*/ 95 w 541"/>
                <a:gd name="T19" fmla="*/ 529 h 868"/>
                <a:gd name="T20" fmla="*/ 78 w 541"/>
                <a:gd name="T21" fmla="*/ 528 h 868"/>
                <a:gd name="T22" fmla="*/ 17 w 541"/>
                <a:gd name="T23" fmla="*/ 501 h 868"/>
                <a:gd name="T24" fmla="*/ 18 w 541"/>
                <a:gd name="T25" fmla="*/ 288 h 868"/>
                <a:gd name="T26" fmla="*/ 84 w 541"/>
                <a:gd name="T27" fmla="*/ 24 h 868"/>
                <a:gd name="T28" fmla="*/ 276 w 541"/>
                <a:gd name="T29" fmla="*/ 0 h 868"/>
                <a:gd name="T30" fmla="*/ 350 w 541"/>
                <a:gd name="T31" fmla="*/ 2 h 868"/>
                <a:gd name="T32" fmla="*/ 428 w 541"/>
                <a:gd name="T33" fmla="*/ 2 h 868"/>
                <a:gd name="T34" fmla="*/ 484 w 541"/>
                <a:gd name="T35" fmla="*/ 93 h 868"/>
                <a:gd name="T36" fmla="*/ 534 w 541"/>
                <a:gd name="T37" fmla="*/ 331 h 868"/>
                <a:gd name="T38" fmla="*/ 537 w 541"/>
                <a:gd name="T39" fmla="*/ 490 h 868"/>
                <a:gd name="T40" fmla="*/ 447 w 541"/>
                <a:gd name="T41" fmla="*/ 525 h 868"/>
                <a:gd name="T42" fmla="*/ 482 w 541"/>
                <a:gd name="T43" fmla="*/ 667 h 868"/>
                <a:gd name="T44" fmla="*/ 502 w 541"/>
                <a:gd name="T45" fmla="*/ 789 h 868"/>
                <a:gd name="T46" fmla="*/ 390 w 541"/>
                <a:gd name="T47" fmla="*/ 866 h 868"/>
                <a:gd name="T48" fmla="*/ 276 w 541"/>
                <a:gd name="T49" fmla="*/ 498 h 868"/>
                <a:gd name="T50" fmla="*/ 328 w 541"/>
                <a:gd name="T51" fmla="*/ 598 h 868"/>
                <a:gd name="T52" fmla="*/ 380 w 541"/>
                <a:gd name="T53" fmla="*/ 780 h 868"/>
                <a:gd name="T54" fmla="*/ 398 w 541"/>
                <a:gd name="T55" fmla="*/ 780 h 868"/>
                <a:gd name="T56" fmla="*/ 416 w 541"/>
                <a:gd name="T57" fmla="*/ 746 h 868"/>
                <a:gd name="T58" fmla="*/ 399 w 541"/>
                <a:gd name="T59" fmla="*/ 638 h 868"/>
                <a:gd name="T60" fmla="*/ 359 w 541"/>
                <a:gd name="T61" fmla="*/ 437 h 868"/>
                <a:gd name="T62" fmla="*/ 345 w 541"/>
                <a:gd name="T63" fmla="*/ 310 h 868"/>
                <a:gd name="T64" fmla="*/ 326 w 541"/>
                <a:gd name="T65" fmla="*/ 182 h 868"/>
                <a:gd name="T66" fmla="*/ 380 w 541"/>
                <a:gd name="T67" fmla="*/ 165 h 868"/>
                <a:gd name="T68" fmla="*/ 418 w 541"/>
                <a:gd name="T69" fmla="*/ 317 h 868"/>
                <a:gd name="T70" fmla="*/ 436 w 541"/>
                <a:gd name="T71" fmla="*/ 435 h 868"/>
                <a:gd name="T72" fmla="*/ 456 w 541"/>
                <a:gd name="T73" fmla="*/ 448 h 868"/>
                <a:gd name="T74" fmla="*/ 461 w 541"/>
                <a:gd name="T75" fmla="*/ 374 h 868"/>
                <a:gd name="T76" fmla="*/ 444 w 541"/>
                <a:gd name="T77" fmla="*/ 226 h 868"/>
                <a:gd name="T78" fmla="*/ 397 w 541"/>
                <a:gd name="T79" fmla="*/ 73 h 868"/>
                <a:gd name="T80" fmla="*/ 347 w 541"/>
                <a:gd name="T81" fmla="*/ 74 h 868"/>
                <a:gd name="T82" fmla="*/ 199 w 541"/>
                <a:gd name="T83" fmla="*/ 77 h 868"/>
                <a:gd name="T84" fmla="*/ 124 w 541"/>
                <a:gd name="T85" fmla="*/ 95 h 868"/>
                <a:gd name="T86" fmla="*/ 105 w 541"/>
                <a:gd name="T87" fmla="*/ 158 h 868"/>
                <a:gd name="T88" fmla="*/ 82 w 541"/>
                <a:gd name="T89" fmla="*/ 452 h 868"/>
                <a:gd name="T90" fmla="*/ 123 w 541"/>
                <a:gd name="T91" fmla="*/ 433 h 868"/>
                <a:gd name="T92" fmla="*/ 152 w 541"/>
                <a:gd name="T93" fmla="*/ 175 h 868"/>
                <a:gd name="T94" fmla="*/ 219 w 541"/>
                <a:gd name="T95" fmla="*/ 184 h 868"/>
                <a:gd name="T96" fmla="*/ 209 w 541"/>
                <a:gd name="T97" fmla="*/ 272 h 868"/>
                <a:gd name="T98" fmla="*/ 190 w 541"/>
                <a:gd name="T99" fmla="*/ 480 h 868"/>
                <a:gd name="T100" fmla="*/ 169 w 541"/>
                <a:gd name="T101" fmla="*/ 549 h 868"/>
                <a:gd name="T102" fmla="*/ 158 w 541"/>
                <a:gd name="T103" fmla="*/ 602 h 868"/>
                <a:gd name="T104" fmla="*/ 132 w 541"/>
                <a:gd name="T105" fmla="*/ 750 h 868"/>
                <a:gd name="T106" fmla="*/ 186 w 541"/>
                <a:gd name="T107" fmla="*/ 755 h 868"/>
                <a:gd name="T108" fmla="*/ 215 w 541"/>
                <a:gd name="T109" fmla="*/ 652 h 868"/>
                <a:gd name="T110" fmla="*/ 271 w 541"/>
                <a:gd name="T111" fmla="*/ 499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1" h="868">
                  <a:moveTo>
                    <a:pt x="374" y="868"/>
                  </a:moveTo>
                  <a:lnTo>
                    <a:pt x="374" y="868"/>
                  </a:lnTo>
                  <a:cubicBezTo>
                    <a:pt x="358" y="868"/>
                    <a:pt x="343" y="862"/>
                    <a:pt x="328" y="851"/>
                  </a:cubicBezTo>
                  <a:cubicBezTo>
                    <a:pt x="319" y="844"/>
                    <a:pt x="314" y="833"/>
                    <a:pt x="312" y="825"/>
                  </a:cubicBezTo>
                  <a:lnTo>
                    <a:pt x="310" y="817"/>
                  </a:lnTo>
                  <a:cubicBezTo>
                    <a:pt x="306" y="804"/>
                    <a:pt x="302" y="790"/>
                    <a:pt x="298" y="776"/>
                  </a:cubicBezTo>
                  <a:cubicBezTo>
                    <a:pt x="296" y="766"/>
                    <a:pt x="293" y="756"/>
                    <a:pt x="291" y="746"/>
                  </a:cubicBezTo>
                  <a:cubicBezTo>
                    <a:pt x="289" y="736"/>
                    <a:pt x="286" y="727"/>
                    <a:pt x="284" y="718"/>
                  </a:cubicBezTo>
                  <a:cubicBezTo>
                    <a:pt x="283" y="715"/>
                    <a:pt x="282" y="712"/>
                    <a:pt x="280" y="709"/>
                  </a:cubicBezTo>
                  <a:lnTo>
                    <a:pt x="279" y="707"/>
                  </a:lnTo>
                  <a:cubicBezTo>
                    <a:pt x="278" y="708"/>
                    <a:pt x="278" y="708"/>
                    <a:pt x="278" y="708"/>
                  </a:cubicBezTo>
                  <a:cubicBezTo>
                    <a:pt x="276" y="715"/>
                    <a:pt x="274" y="720"/>
                    <a:pt x="273" y="726"/>
                  </a:cubicBezTo>
                  <a:cubicBezTo>
                    <a:pt x="272" y="737"/>
                    <a:pt x="271" y="747"/>
                    <a:pt x="270" y="758"/>
                  </a:cubicBezTo>
                  <a:cubicBezTo>
                    <a:pt x="269" y="766"/>
                    <a:pt x="268" y="775"/>
                    <a:pt x="267" y="783"/>
                  </a:cubicBezTo>
                  <a:cubicBezTo>
                    <a:pt x="266" y="793"/>
                    <a:pt x="265" y="801"/>
                    <a:pt x="263" y="808"/>
                  </a:cubicBezTo>
                  <a:cubicBezTo>
                    <a:pt x="262" y="816"/>
                    <a:pt x="257" y="823"/>
                    <a:pt x="251" y="828"/>
                  </a:cubicBezTo>
                  <a:cubicBezTo>
                    <a:pt x="246" y="831"/>
                    <a:pt x="242" y="835"/>
                    <a:pt x="239" y="839"/>
                  </a:cubicBezTo>
                  <a:lnTo>
                    <a:pt x="237" y="841"/>
                  </a:lnTo>
                  <a:cubicBezTo>
                    <a:pt x="231" y="847"/>
                    <a:pt x="224" y="850"/>
                    <a:pt x="216" y="850"/>
                  </a:cubicBezTo>
                  <a:cubicBezTo>
                    <a:pt x="215" y="850"/>
                    <a:pt x="213" y="850"/>
                    <a:pt x="211" y="849"/>
                  </a:cubicBezTo>
                  <a:cubicBezTo>
                    <a:pt x="204" y="848"/>
                    <a:pt x="197" y="848"/>
                    <a:pt x="188" y="848"/>
                  </a:cubicBezTo>
                  <a:cubicBezTo>
                    <a:pt x="180" y="848"/>
                    <a:pt x="171" y="848"/>
                    <a:pt x="161" y="849"/>
                  </a:cubicBezTo>
                  <a:cubicBezTo>
                    <a:pt x="156" y="849"/>
                    <a:pt x="150" y="849"/>
                    <a:pt x="145" y="849"/>
                  </a:cubicBezTo>
                  <a:cubicBezTo>
                    <a:pt x="121" y="849"/>
                    <a:pt x="103" y="846"/>
                    <a:pt x="85" y="838"/>
                  </a:cubicBezTo>
                  <a:cubicBezTo>
                    <a:pt x="82" y="837"/>
                    <a:pt x="79" y="836"/>
                    <a:pt x="75" y="835"/>
                  </a:cubicBezTo>
                  <a:cubicBezTo>
                    <a:pt x="72" y="834"/>
                    <a:pt x="70" y="833"/>
                    <a:pt x="68" y="832"/>
                  </a:cubicBezTo>
                  <a:cubicBezTo>
                    <a:pt x="54" y="828"/>
                    <a:pt x="46" y="817"/>
                    <a:pt x="44" y="801"/>
                  </a:cubicBezTo>
                  <a:cubicBezTo>
                    <a:pt x="43" y="788"/>
                    <a:pt x="46" y="774"/>
                    <a:pt x="48" y="761"/>
                  </a:cubicBezTo>
                  <a:cubicBezTo>
                    <a:pt x="49" y="758"/>
                    <a:pt x="50" y="754"/>
                    <a:pt x="51" y="750"/>
                  </a:cubicBezTo>
                  <a:cubicBezTo>
                    <a:pt x="52" y="744"/>
                    <a:pt x="53" y="737"/>
                    <a:pt x="55" y="731"/>
                  </a:cubicBezTo>
                  <a:cubicBezTo>
                    <a:pt x="56" y="724"/>
                    <a:pt x="58" y="717"/>
                    <a:pt x="59" y="710"/>
                  </a:cubicBezTo>
                  <a:cubicBezTo>
                    <a:pt x="61" y="700"/>
                    <a:pt x="63" y="690"/>
                    <a:pt x="66" y="680"/>
                  </a:cubicBezTo>
                  <a:cubicBezTo>
                    <a:pt x="69" y="670"/>
                    <a:pt x="72" y="659"/>
                    <a:pt x="73" y="648"/>
                  </a:cubicBezTo>
                  <a:cubicBezTo>
                    <a:pt x="76" y="633"/>
                    <a:pt x="79" y="617"/>
                    <a:pt x="83" y="602"/>
                  </a:cubicBezTo>
                  <a:cubicBezTo>
                    <a:pt x="85" y="590"/>
                    <a:pt x="88" y="577"/>
                    <a:pt x="91" y="564"/>
                  </a:cubicBezTo>
                  <a:cubicBezTo>
                    <a:pt x="91" y="559"/>
                    <a:pt x="92" y="554"/>
                    <a:pt x="93" y="549"/>
                  </a:cubicBezTo>
                  <a:cubicBezTo>
                    <a:pt x="94" y="544"/>
                    <a:pt x="95" y="539"/>
                    <a:pt x="96" y="533"/>
                  </a:cubicBezTo>
                  <a:cubicBezTo>
                    <a:pt x="96" y="533"/>
                    <a:pt x="96" y="532"/>
                    <a:pt x="96" y="531"/>
                  </a:cubicBezTo>
                  <a:cubicBezTo>
                    <a:pt x="96" y="530"/>
                    <a:pt x="96" y="530"/>
                    <a:pt x="96" y="530"/>
                  </a:cubicBezTo>
                  <a:cubicBezTo>
                    <a:pt x="95" y="530"/>
                    <a:pt x="95" y="529"/>
                    <a:pt x="95" y="529"/>
                  </a:cubicBezTo>
                  <a:cubicBezTo>
                    <a:pt x="93" y="529"/>
                    <a:pt x="91" y="528"/>
                    <a:pt x="89" y="528"/>
                  </a:cubicBezTo>
                  <a:cubicBezTo>
                    <a:pt x="86" y="528"/>
                    <a:pt x="83" y="528"/>
                    <a:pt x="79" y="528"/>
                  </a:cubicBezTo>
                  <a:lnTo>
                    <a:pt x="78" y="525"/>
                  </a:lnTo>
                  <a:lnTo>
                    <a:pt x="78" y="528"/>
                  </a:lnTo>
                  <a:cubicBezTo>
                    <a:pt x="73" y="528"/>
                    <a:pt x="68" y="528"/>
                    <a:pt x="64" y="528"/>
                  </a:cubicBezTo>
                  <a:cubicBezTo>
                    <a:pt x="55" y="527"/>
                    <a:pt x="41" y="524"/>
                    <a:pt x="31" y="513"/>
                  </a:cubicBezTo>
                  <a:cubicBezTo>
                    <a:pt x="28" y="509"/>
                    <a:pt x="24" y="507"/>
                    <a:pt x="21" y="504"/>
                  </a:cubicBezTo>
                  <a:cubicBezTo>
                    <a:pt x="19" y="503"/>
                    <a:pt x="18" y="502"/>
                    <a:pt x="17" y="501"/>
                  </a:cubicBezTo>
                  <a:cubicBezTo>
                    <a:pt x="7" y="493"/>
                    <a:pt x="1" y="482"/>
                    <a:pt x="1" y="468"/>
                  </a:cubicBezTo>
                  <a:cubicBezTo>
                    <a:pt x="0" y="457"/>
                    <a:pt x="0" y="443"/>
                    <a:pt x="0" y="430"/>
                  </a:cubicBezTo>
                  <a:cubicBezTo>
                    <a:pt x="2" y="385"/>
                    <a:pt x="7" y="349"/>
                    <a:pt x="14" y="316"/>
                  </a:cubicBezTo>
                  <a:cubicBezTo>
                    <a:pt x="16" y="307"/>
                    <a:pt x="17" y="299"/>
                    <a:pt x="18" y="288"/>
                  </a:cubicBezTo>
                  <a:cubicBezTo>
                    <a:pt x="19" y="279"/>
                    <a:pt x="20" y="269"/>
                    <a:pt x="21" y="259"/>
                  </a:cubicBezTo>
                  <a:cubicBezTo>
                    <a:pt x="22" y="246"/>
                    <a:pt x="23" y="232"/>
                    <a:pt x="25" y="219"/>
                  </a:cubicBezTo>
                  <a:cubicBezTo>
                    <a:pt x="31" y="166"/>
                    <a:pt x="45" y="113"/>
                    <a:pt x="67" y="59"/>
                  </a:cubicBezTo>
                  <a:cubicBezTo>
                    <a:pt x="72" y="47"/>
                    <a:pt x="78" y="35"/>
                    <a:pt x="84" y="24"/>
                  </a:cubicBezTo>
                  <a:cubicBezTo>
                    <a:pt x="86" y="20"/>
                    <a:pt x="92" y="16"/>
                    <a:pt x="94" y="15"/>
                  </a:cubicBezTo>
                  <a:cubicBezTo>
                    <a:pt x="102" y="11"/>
                    <a:pt x="110" y="9"/>
                    <a:pt x="120" y="8"/>
                  </a:cubicBezTo>
                  <a:cubicBezTo>
                    <a:pt x="167" y="4"/>
                    <a:pt x="217" y="0"/>
                    <a:pt x="266" y="0"/>
                  </a:cubicBezTo>
                  <a:cubicBezTo>
                    <a:pt x="269" y="0"/>
                    <a:pt x="272" y="0"/>
                    <a:pt x="276" y="0"/>
                  </a:cubicBezTo>
                  <a:cubicBezTo>
                    <a:pt x="284" y="0"/>
                    <a:pt x="292" y="0"/>
                    <a:pt x="301" y="0"/>
                  </a:cubicBezTo>
                  <a:cubicBezTo>
                    <a:pt x="307" y="0"/>
                    <a:pt x="313" y="1"/>
                    <a:pt x="320" y="1"/>
                  </a:cubicBezTo>
                  <a:cubicBezTo>
                    <a:pt x="324" y="1"/>
                    <a:pt x="328" y="1"/>
                    <a:pt x="332" y="1"/>
                  </a:cubicBezTo>
                  <a:cubicBezTo>
                    <a:pt x="338" y="1"/>
                    <a:pt x="344" y="2"/>
                    <a:pt x="350" y="2"/>
                  </a:cubicBezTo>
                  <a:cubicBezTo>
                    <a:pt x="355" y="2"/>
                    <a:pt x="359" y="1"/>
                    <a:pt x="364" y="1"/>
                  </a:cubicBezTo>
                  <a:cubicBezTo>
                    <a:pt x="370" y="1"/>
                    <a:pt x="375" y="0"/>
                    <a:pt x="382" y="0"/>
                  </a:cubicBezTo>
                  <a:cubicBezTo>
                    <a:pt x="390" y="0"/>
                    <a:pt x="398" y="1"/>
                    <a:pt x="407" y="1"/>
                  </a:cubicBezTo>
                  <a:cubicBezTo>
                    <a:pt x="414" y="1"/>
                    <a:pt x="421" y="2"/>
                    <a:pt x="428" y="2"/>
                  </a:cubicBezTo>
                  <a:cubicBezTo>
                    <a:pt x="430" y="2"/>
                    <a:pt x="432" y="2"/>
                    <a:pt x="435" y="2"/>
                  </a:cubicBezTo>
                  <a:cubicBezTo>
                    <a:pt x="449" y="5"/>
                    <a:pt x="459" y="13"/>
                    <a:pt x="463" y="25"/>
                  </a:cubicBezTo>
                  <a:cubicBezTo>
                    <a:pt x="469" y="43"/>
                    <a:pt x="475" y="62"/>
                    <a:pt x="480" y="79"/>
                  </a:cubicBezTo>
                  <a:cubicBezTo>
                    <a:pt x="482" y="84"/>
                    <a:pt x="483" y="88"/>
                    <a:pt x="484" y="93"/>
                  </a:cubicBezTo>
                  <a:cubicBezTo>
                    <a:pt x="485" y="99"/>
                    <a:pt x="487" y="104"/>
                    <a:pt x="489" y="110"/>
                  </a:cubicBezTo>
                  <a:cubicBezTo>
                    <a:pt x="506" y="162"/>
                    <a:pt x="520" y="219"/>
                    <a:pt x="530" y="283"/>
                  </a:cubicBezTo>
                  <a:cubicBezTo>
                    <a:pt x="530" y="286"/>
                    <a:pt x="531" y="290"/>
                    <a:pt x="531" y="293"/>
                  </a:cubicBezTo>
                  <a:cubicBezTo>
                    <a:pt x="532" y="305"/>
                    <a:pt x="533" y="318"/>
                    <a:pt x="534" y="331"/>
                  </a:cubicBezTo>
                  <a:cubicBezTo>
                    <a:pt x="538" y="372"/>
                    <a:pt x="541" y="415"/>
                    <a:pt x="540" y="458"/>
                  </a:cubicBezTo>
                  <a:cubicBezTo>
                    <a:pt x="540" y="461"/>
                    <a:pt x="540" y="464"/>
                    <a:pt x="540" y="466"/>
                  </a:cubicBezTo>
                  <a:cubicBezTo>
                    <a:pt x="540" y="470"/>
                    <a:pt x="541" y="473"/>
                    <a:pt x="540" y="477"/>
                  </a:cubicBezTo>
                  <a:cubicBezTo>
                    <a:pt x="540" y="481"/>
                    <a:pt x="539" y="485"/>
                    <a:pt x="537" y="490"/>
                  </a:cubicBezTo>
                  <a:cubicBezTo>
                    <a:pt x="531" y="508"/>
                    <a:pt x="517" y="519"/>
                    <a:pt x="497" y="521"/>
                  </a:cubicBezTo>
                  <a:cubicBezTo>
                    <a:pt x="489" y="522"/>
                    <a:pt x="481" y="522"/>
                    <a:pt x="474" y="523"/>
                  </a:cubicBezTo>
                  <a:cubicBezTo>
                    <a:pt x="474" y="523"/>
                    <a:pt x="461" y="524"/>
                    <a:pt x="459" y="524"/>
                  </a:cubicBezTo>
                  <a:cubicBezTo>
                    <a:pt x="455" y="524"/>
                    <a:pt x="451" y="524"/>
                    <a:pt x="447" y="525"/>
                  </a:cubicBezTo>
                  <a:cubicBezTo>
                    <a:pt x="447" y="525"/>
                    <a:pt x="446" y="526"/>
                    <a:pt x="446" y="527"/>
                  </a:cubicBezTo>
                  <a:cubicBezTo>
                    <a:pt x="445" y="528"/>
                    <a:pt x="446" y="530"/>
                    <a:pt x="446" y="532"/>
                  </a:cubicBezTo>
                  <a:cubicBezTo>
                    <a:pt x="448" y="537"/>
                    <a:pt x="449" y="542"/>
                    <a:pt x="451" y="546"/>
                  </a:cubicBezTo>
                  <a:cubicBezTo>
                    <a:pt x="468" y="586"/>
                    <a:pt x="475" y="629"/>
                    <a:pt x="482" y="667"/>
                  </a:cubicBezTo>
                  <a:cubicBezTo>
                    <a:pt x="487" y="696"/>
                    <a:pt x="492" y="725"/>
                    <a:pt x="496" y="754"/>
                  </a:cubicBezTo>
                  <a:lnTo>
                    <a:pt x="500" y="773"/>
                  </a:lnTo>
                  <a:cubicBezTo>
                    <a:pt x="500" y="777"/>
                    <a:pt x="501" y="781"/>
                    <a:pt x="501" y="786"/>
                  </a:cubicBezTo>
                  <a:lnTo>
                    <a:pt x="502" y="789"/>
                  </a:lnTo>
                  <a:cubicBezTo>
                    <a:pt x="505" y="824"/>
                    <a:pt x="482" y="845"/>
                    <a:pt x="458" y="851"/>
                  </a:cubicBezTo>
                  <a:cubicBezTo>
                    <a:pt x="444" y="855"/>
                    <a:pt x="432" y="857"/>
                    <a:pt x="420" y="859"/>
                  </a:cubicBezTo>
                  <a:cubicBezTo>
                    <a:pt x="413" y="860"/>
                    <a:pt x="406" y="862"/>
                    <a:pt x="399" y="863"/>
                  </a:cubicBezTo>
                  <a:cubicBezTo>
                    <a:pt x="396" y="864"/>
                    <a:pt x="393" y="865"/>
                    <a:pt x="390" y="866"/>
                  </a:cubicBezTo>
                  <a:cubicBezTo>
                    <a:pt x="385" y="867"/>
                    <a:pt x="379" y="868"/>
                    <a:pt x="374" y="868"/>
                  </a:cubicBezTo>
                  <a:close/>
                  <a:moveTo>
                    <a:pt x="274" y="498"/>
                  </a:moveTo>
                  <a:lnTo>
                    <a:pt x="274" y="498"/>
                  </a:lnTo>
                  <a:cubicBezTo>
                    <a:pt x="275" y="498"/>
                    <a:pt x="275" y="498"/>
                    <a:pt x="276" y="498"/>
                  </a:cubicBezTo>
                  <a:cubicBezTo>
                    <a:pt x="285" y="500"/>
                    <a:pt x="295" y="503"/>
                    <a:pt x="302" y="513"/>
                  </a:cubicBezTo>
                  <a:cubicBezTo>
                    <a:pt x="308" y="524"/>
                    <a:pt x="311" y="536"/>
                    <a:pt x="311" y="548"/>
                  </a:cubicBezTo>
                  <a:cubicBezTo>
                    <a:pt x="310" y="558"/>
                    <a:pt x="313" y="567"/>
                    <a:pt x="319" y="577"/>
                  </a:cubicBezTo>
                  <a:cubicBezTo>
                    <a:pt x="323" y="585"/>
                    <a:pt x="326" y="591"/>
                    <a:pt x="328" y="598"/>
                  </a:cubicBezTo>
                  <a:cubicBezTo>
                    <a:pt x="334" y="618"/>
                    <a:pt x="340" y="639"/>
                    <a:pt x="346" y="659"/>
                  </a:cubicBezTo>
                  <a:cubicBezTo>
                    <a:pt x="356" y="691"/>
                    <a:pt x="366" y="725"/>
                    <a:pt x="373" y="760"/>
                  </a:cubicBezTo>
                  <a:cubicBezTo>
                    <a:pt x="375" y="765"/>
                    <a:pt x="377" y="770"/>
                    <a:pt x="378" y="775"/>
                  </a:cubicBezTo>
                  <a:lnTo>
                    <a:pt x="380" y="780"/>
                  </a:lnTo>
                  <a:cubicBezTo>
                    <a:pt x="381" y="782"/>
                    <a:pt x="384" y="783"/>
                    <a:pt x="387" y="783"/>
                  </a:cubicBezTo>
                  <a:cubicBezTo>
                    <a:pt x="387" y="783"/>
                    <a:pt x="387" y="783"/>
                    <a:pt x="388" y="783"/>
                  </a:cubicBezTo>
                  <a:lnTo>
                    <a:pt x="389" y="783"/>
                  </a:lnTo>
                  <a:cubicBezTo>
                    <a:pt x="393" y="783"/>
                    <a:pt x="396" y="782"/>
                    <a:pt x="398" y="780"/>
                  </a:cubicBezTo>
                  <a:lnTo>
                    <a:pt x="400" y="778"/>
                  </a:lnTo>
                  <a:cubicBezTo>
                    <a:pt x="404" y="775"/>
                    <a:pt x="407" y="772"/>
                    <a:pt x="412" y="771"/>
                  </a:cubicBezTo>
                  <a:cubicBezTo>
                    <a:pt x="418" y="770"/>
                    <a:pt x="418" y="766"/>
                    <a:pt x="418" y="763"/>
                  </a:cubicBezTo>
                  <a:cubicBezTo>
                    <a:pt x="418" y="757"/>
                    <a:pt x="417" y="752"/>
                    <a:pt x="416" y="746"/>
                  </a:cubicBezTo>
                  <a:cubicBezTo>
                    <a:pt x="415" y="738"/>
                    <a:pt x="414" y="730"/>
                    <a:pt x="413" y="721"/>
                  </a:cubicBezTo>
                  <a:cubicBezTo>
                    <a:pt x="412" y="698"/>
                    <a:pt x="407" y="674"/>
                    <a:pt x="402" y="652"/>
                  </a:cubicBezTo>
                  <a:lnTo>
                    <a:pt x="402" y="650"/>
                  </a:lnTo>
                  <a:cubicBezTo>
                    <a:pt x="401" y="646"/>
                    <a:pt x="400" y="642"/>
                    <a:pt x="399" y="638"/>
                  </a:cubicBezTo>
                  <a:cubicBezTo>
                    <a:pt x="398" y="633"/>
                    <a:pt x="396" y="627"/>
                    <a:pt x="395" y="622"/>
                  </a:cubicBezTo>
                  <a:cubicBezTo>
                    <a:pt x="391" y="598"/>
                    <a:pt x="385" y="577"/>
                    <a:pt x="375" y="556"/>
                  </a:cubicBezTo>
                  <a:cubicBezTo>
                    <a:pt x="364" y="532"/>
                    <a:pt x="360" y="509"/>
                    <a:pt x="362" y="487"/>
                  </a:cubicBezTo>
                  <a:cubicBezTo>
                    <a:pt x="364" y="471"/>
                    <a:pt x="363" y="455"/>
                    <a:pt x="359" y="437"/>
                  </a:cubicBezTo>
                  <a:cubicBezTo>
                    <a:pt x="358" y="433"/>
                    <a:pt x="357" y="429"/>
                    <a:pt x="357" y="424"/>
                  </a:cubicBezTo>
                  <a:cubicBezTo>
                    <a:pt x="357" y="402"/>
                    <a:pt x="354" y="380"/>
                    <a:pt x="351" y="359"/>
                  </a:cubicBezTo>
                  <a:cubicBezTo>
                    <a:pt x="349" y="349"/>
                    <a:pt x="348" y="340"/>
                    <a:pt x="347" y="330"/>
                  </a:cubicBezTo>
                  <a:cubicBezTo>
                    <a:pt x="346" y="323"/>
                    <a:pt x="345" y="317"/>
                    <a:pt x="345" y="310"/>
                  </a:cubicBezTo>
                  <a:cubicBezTo>
                    <a:pt x="343" y="299"/>
                    <a:pt x="342" y="288"/>
                    <a:pt x="340" y="276"/>
                  </a:cubicBezTo>
                  <a:cubicBezTo>
                    <a:pt x="338" y="258"/>
                    <a:pt x="335" y="241"/>
                    <a:pt x="332" y="223"/>
                  </a:cubicBezTo>
                  <a:cubicBezTo>
                    <a:pt x="330" y="214"/>
                    <a:pt x="329" y="204"/>
                    <a:pt x="327" y="195"/>
                  </a:cubicBezTo>
                  <a:cubicBezTo>
                    <a:pt x="326" y="191"/>
                    <a:pt x="326" y="186"/>
                    <a:pt x="326" y="182"/>
                  </a:cubicBezTo>
                  <a:cubicBezTo>
                    <a:pt x="325" y="175"/>
                    <a:pt x="329" y="169"/>
                    <a:pt x="336" y="164"/>
                  </a:cubicBezTo>
                  <a:cubicBezTo>
                    <a:pt x="342" y="159"/>
                    <a:pt x="349" y="157"/>
                    <a:pt x="358" y="156"/>
                  </a:cubicBezTo>
                  <a:cubicBezTo>
                    <a:pt x="359" y="156"/>
                    <a:pt x="360" y="156"/>
                    <a:pt x="360" y="156"/>
                  </a:cubicBezTo>
                  <a:cubicBezTo>
                    <a:pt x="368" y="156"/>
                    <a:pt x="375" y="159"/>
                    <a:pt x="380" y="165"/>
                  </a:cubicBezTo>
                  <a:cubicBezTo>
                    <a:pt x="392" y="178"/>
                    <a:pt x="397" y="190"/>
                    <a:pt x="399" y="203"/>
                  </a:cubicBezTo>
                  <a:lnTo>
                    <a:pt x="399" y="205"/>
                  </a:lnTo>
                  <a:cubicBezTo>
                    <a:pt x="399" y="211"/>
                    <a:pt x="400" y="216"/>
                    <a:pt x="401" y="222"/>
                  </a:cubicBezTo>
                  <a:cubicBezTo>
                    <a:pt x="408" y="253"/>
                    <a:pt x="413" y="286"/>
                    <a:pt x="418" y="317"/>
                  </a:cubicBezTo>
                  <a:lnTo>
                    <a:pt x="421" y="338"/>
                  </a:lnTo>
                  <a:cubicBezTo>
                    <a:pt x="422" y="343"/>
                    <a:pt x="423" y="348"/>
                    <a:pt x="423" y="353"/>
                  </a:cubicBezTo>
                  <a:cubicBezTo>
                    <a:pt x="426" y="370"/>
                    <a:pt x="429" y="389"/>
                    <a:pt x="430" y="407"/>
                  </a:cubicBezTo>
                  <a:cubicBezTo>
                    <a:pt x="431" y="416"/>
                    <a:pt x="433" y="426"/>
                    <a:pt x="436" y="435"/>
                  </a:cubicBezTo>
                  <a:lnTo>
                    <a:pt x="436" y="438"/>
                  </a:lnTo>
                  <a:cubicBezTo>
                    <a:pt x="438" y="444"/>
                    <a:pt x="443" y="446"/>
                    <a:pt x="448" y="447"/>
                  </a:cubicBezTo>
                  <a:cubicBezTo>
                    <a:pt x="450" y="448"/>
                    <a:pt x="453" y="448"/>
                    <a:pt x="456" y="448"/>
                  </a:cubicBezTo>
                  <a:lnTo>
                    <a:pt x="456" y="448"/>
                  </a:lnTo>
                  <a:cubicBezTo>
                    <a:pt x="458" y="448"/>
                    <a:pt x="460" y="447"/>
                    <a:pt x="461" y="445"/>
                  </a:cubicBezTo>
                  <a:cubicBezTo>
                    <a:pt x="462" y="444"/>
                    <a:pt x="462" y="444"/>
                    <a:pt x="462" y="443"/>
                  </a:cubicBezTo>
                  <a:lnTo>
                    <a:pt x="462" y="426"/>
                  </a:lnTo>
                  <a:cubicBezTo>
                    <a:pt x="462" y="409"/>
                    <a:pt x="462" y="391"/>
                    <a:pt x="461" y="374"/>
                  </a:cubicBezTo>
                  <a:cubicBezTo>
                    <a:pt x="460" y="361"/>
                    <a:pt x="459" y="347"/>
                    <a:pt x="458" y="334"/>
                  </a:cubicBezTo>
                  <a:cubicBezTo>
                    <a:pt x="457" y="327"/>
                    <a:pt x="456" y="320"/>
                    <a:pt x="456" y="314"/>
                  </a:cubicBezTo>
                  <a:lnTo>
                    <a:pt x="455" y="305"/>
                  </a:lnTo>
                  <a:cubicBezTo>
                    <a:pt x="453" y="279"/>
                    <a:pt x="451" y="252"/>
                    <a:pt x="444" y="226"/>
                  </a:cubicBezTo>
                  <a:cubicBezTo>
                    <a:pt x="431" y="176"/>
                    <a:pt x="420" y="132"/>
                    <a:pt x="409" y="91"/>
                  </a:cubicBezTo>
                  <a:lnTo>
                    <a:pt x="409" y="89"/>
                  </a:lnTo>
                  <a:cubicBezTo>
                    <a:pt x="407" y="83"/>
                    <a:pt x="406" y="77"/>
                    <a:pt x="400" y="73"/>
                  </a:cubicBezTo>
                  <a:cubicBezTo>
                    <a:pt x="399" y="73"/>
                    <a:pt x="398" y="73"/>
                    <a:pt x="397" y="73"/>
                  </a:cubicBezTo>
                  <a:cubicBezTo>
                    <a:pt x="395" y="73"/>
                    <a:pt x="394" y="73"/>
                    <a:pt x="392" y="73"/>
                  </a:cubicBezTo>
                  <a:cubicBezTo>
                    <a:pt x="390" y="73"/>
                    <a:pt x="389" y="73"/>
                    <a:pt x="387" y="73"/>
                  </a:cubicBezTo>
                  <a:cubicBezTo>
                    <a:pt x="381" y="74"/>
                    <a:pt x="374" y="75"/>
                    <a:pt x="367" y="75"/>
                  </a:cubicBezTo>
                  <a:cubicBezTo>
                    <a:pt x="360" y="75"/>
                    <a:pt x="354" y="74"/>
                    <a:pt x="347" y="74"/>
                  </a:cubicBezTo>
                  <a:lnTo>
                    <a:pt x="342" y="74"/>
                  </a:lnTo>
                  <a:cubicBezTo>
                    <a:pt x="322" y="73"/>
                    <a:pt x="300" y="72"/>
                    <a:pt x="278" y="72"/>
                  </a:cubicBezTo>
                  <a:cubicBezTo>
                    <a:pt x="250" y="72"/>
                    <a:pt x="226" y="73"/>
                    <a:pt x="203" y="77"/>
                  </a:cubicBezTo>
                  <a:cubicBezTo>
                    <a:pt x="202" y="77"/>
                    <a:pt x="200" y="77"/>
                    <a:pt x="199" y="77"/>
                  </a:cubicBezTo>
                  <a:lnTo>
                    <a:pt x="197" y="77"/>
                  </a:lnTo>
                  <a:lnTo>
                    <a:pt x="180" y="79"/>
                  </a:lnTo>
                  <a:cubicBezTo>
                    <a:pt x="167" y="80"/>
                    <a:pt x="153" y="82"/>
                    <a:pt x="140" y="83"/>
                  </a:cubicBezTo>
                  <a:cubicBezTo>
                    <a:pt x="132" y="83"/>
                    <a:pt x="127" y="87"/>
                    <a:pt x="124" y="95"/>
                  </a:cubicBezTo>
                  <a:cubicBezTo>
                    <a:pt x="123" y="97"/>
                    <a:pt x="122" y="98"/>
                    <a:pt x="122" y="100"/>
                  </a:cubicBezTo>
                  <a:cubicBezTo>
                    <a:pt x="121" y="102"/>
                    <a:pt x="120" y="104"/>
                    <a:pt x="119" y="107"/>
                  </a:cubicBezTo>
                  <a:cubicBezTo>
                    <a:pt x="118" y="113"/>
                    <a:pt x="116" y="120"/>
                    <a:pt x="113" y="126"/>
                  </a:cubicBezTo>
                  <a:cubicBezTo>
                    <a:pt x="110" y="137"/>
                    <a:pt x="106" y="147"/>
                    <a:pt x="105" y="158"/>
                  </a:cubicBezTo>
                  <a:cubicBezTo>
                    <a:pt x="96" y="184"/>
                    <a:pt x="94" y="210"/>
                    <a:pt x="93" y="233"/>
                  </a:cubicBezTo>
                  <a:cubicBezTo>
                    <a:pt x="91" y="286"/>
                    <a:pt x="87" y="330"/>
                    <a:pt x="79" y="369"/>
                  </a:cubicBezTo>
                  <a:cubicBezTo>
                    <a:pt x="74" y="396"/>
                    <a:pt x="73" y="421"/>
                    <a:pt x="75" y="444"/>
                  </a:cubicBezTo>
                  <a:cubicBezTo>
                    <a:pt x="75" y="449"/>
                    <a:pt x="78" y="452"/>
                    <a:pt x="82" y="452"/>
                  </a:cubicBezTo>
                  <a:cubicBezTo>
                    <a:pt x="94" y="453"/>
                    <a:pt x="105" y="454"/>
                    <a:pt x="117" y="454"/>
                  </a:cubicBezTo>
                  <a:cubicBezTo>
                    <a:pt x="117" y="454"/>
                    <a:pt x="118" y="453"/>
                    <a:pt x="119" y="453"/>
                  </a:cubicBezTo>
                  <a:cubicBezTo>
                    <a:pt x="120" y="452"/>
                    <a:pt x="120" y="452"/>
                    <a:pt x="121" y="452"/>
                  </a:cubicBezTo>
                  <a:cubicBezTo>
                    <a:pt x="121" y="446"/>
                    <a:pt x="122" y="439"/>
                    <a:pt x="123" y="433"/>
                  </a:cubicBezTo>
                  <a:cubicBezTo>
                    <a:pt x="124" y="426"/>
                    <a:pt x="125" y="418"/>
                    <a:pt x="125" y="411"/>
                  </a:cubicBezTo>
                  <a:cubicBezTo>
                    <a:pt x="124" y="365"/>
                    <a:pt x="128" y="322"/>
                    <a:pt x="136" y="281"/>
                  </a:cubicBezTo>
                  <a:lnTo>
                    <a:pt x="138" y="269"/>
                  </a:lnTo>
                  <a:cubicBezTo>
                    <a:pt x="144" y="238"/>
                    <a:pt x="151" y="206"/>
                    <a:pt x="152" y="175"/>
                  </a:cubicBezTo>
                  <a:cubicBezTo>
                    <a:pt x="153" y="164"/>
                    <a:pt x="158" y="156"/>
                    <a:pt x="163" y="150"/>
                  </a:cubicBezTo>
                  <a:cubicBezTo>
                    <a:pt x="168" y="144"/>
                    <a:pt x="176" y="141"/>
                    <a:pt x="185" y="141"/>
                  </a:cubicBezTo>
                  <a:cubicBezTo>
                    <a:pt x="191" y="141"/>
                    <a:pt x="197" y="143"/>
                    <a:pt x="202" y="146"/>
                  </a:cubicBezTo>
                  <a:cubicBezTo>
                    <a:pt x="215" y="157"/>
                    <a:pt x="221" y="169"/>
                    <a:pt x="219" y="184"/>
                  </a:cubicBezTo>
                  <a:cubicBezTo>
                    <a:pt x="219" y="186"/>
                    <a:pt x="219" y="188"/>
                    <a:pt x="219" y="189"/>
                  </a:cubicBezTo>
                  <a:cubicBezTo>
                    <a:pt x="219" y="193"/>
                    <a:pt x="219" y="197"/>
                    <a:pt x="217" y="201"/>
                  </a:cubicBezTo>
                  <a:cubicBezTo>
                    <a:pt x="213" y="211"/>
                    <a:pt x="213" y="221"/>
                    <a:pt x="213" y="231"/>
                  </a:cubicBezTo>
                  <a:cubicBezTo>
                    <a:pt x="213" y="243"/>
                    <a:pt x="212" y="257"/>
                    <a:pt x="209" y="272"/>
                  </a:cubicBezTo>
                  <a:cubicBezTo>
                    <a:pt x="206" y="289"/>
                    <a:pt x="203" y="307"/>
                    <a:pt x="201" y="324"/>
                  </a:cubicBezTo>
                  <a:lnTo>
                    <a:pt x="200" y="329"/>
                  </a:lnTo>
                  <a:cubicBezTo>
                    <a:pt x="197" y="355"/>
                    <a:pt x="195" y="380"/>
                    <a:pt x="195" y="404"/>
                  </a:cubicBezTo>
                  <a:cubicBezTo>
                    <a:pt x="196" y="430"/>
                    <a:pt x="194" y="456"/>
                    <a:pt x="190" y="480"/>
                  </a:cubicBezTo>
                  <a:cubicBezTo>
                    <a:pt x="190" y="486"/>
                    <a:pt x="188" y="491"/>
                    <a:pt x="183" y="496"/>
                  </a:cubicBezTo>
                  <a:cubicBezTo>
                    <a:pt x="180" y="498"/>
                    <a:pt x="179" y="501"/>
                    <a:pt x="179" y="505"/>
                  </a:cubicBezTo>
                  <a:cubicBezTo>
                    <a:pt x="179" y="517"/>
                    <a:pt x="176" y="528"/>
                    <a:pt x="172" y="539"/>
                  </a:cubicBezTo>
                  <a:cubicBezTo>
                    <a:pt x="171" y="542"/>
                    <a:pt x="170" y="546"/>
                    <a:pt x="169" y="549"/>
                  </a:cubicBezTo>
                  <a:cubicBezTo>
                    <a:pt x="169" y="551"/>
                    <a:pt x="168" y="553"/>
                    <a:pt x="167" y="554"/>
                  </a:cubicBezTo>
                  <a:cubicBezTo>
                    <a:pt x="166" y="558"/>
                    <a:pt x="165" y="561"/>
                    <a:pt x="165" y="563"/>
                  </a:cubicBezTo>
                  <a:cubicBezTo>
                    <a:pt x="165" y="576"/>
                    <a:pt x="162" y="588"/>
                    <a:pt x="159" y="600"/>
                  </a:cubicBezTo>
                  <a:lnTo>
                    <a:pt x="158" y="602"/>
                  </a:lnTo>
                  <a:cubicBezTo>
                    <a:pt x="154" y="617"/>
                    <a:pt x="152" y="633"/>
                    <a:pt x="149" y="648"/>
                  </a:cubicBezTo>
                  <a:cubicBezTo>
                    <a:pt x="148" y="653"/>
                    <a:pt x="147" y="658"/>
                    <a:pt x="146" y="664"/>
                  </a:cubicBezTo>
                  <a:cubicBezTo>
                    <a:pt x="142" y="685"/>
                    <a:pt x="138" y="708"/>
                    <a:pt x="133" y="732"/>
                  </a:cubicBezTo>
                  <a:cubicBezTo>
                    <a:pt x="131" y="741"/>
                    <a:pt x="130" y="748"/>
                    <a:pt x="132" y="750"/>
                  </a:cubicBezTo>
                  <a:cubicBezTo>
                    <a:pt x="133" y="752"/>
                    <a:pt x="140" y="752"/>
                    <a:pt x="149" y="753"/>
                  </a:cubicBezTo>
                  <a:lnTo>
                    <a:pt x="163" y="754"/>
                  </a:lnTo>
                  <a:cubicBezTo>
                    <a:pt x="170" y="754"/>
                    <a:pt x="177" y="755"/>
                    <a:pt x="184" y="755"/>
                  </a:cubicBezTo>
                  <a:cubicBezTo>
                    <a:pt x="185" y="755"/>
                    <a:pt x="185" y="755"/>
                    <a:pt x="186" y="755"/>
                  </a:cubicBezTo>
                  <a:cubicBezTo>
                    <a:pt x="187" y="755"/>
                    <a:pt x="188" y="755"/>
                    <a:pt x="188" y="755"/>
                  </a:cubicBezTo>
                  <a:cubicBezTo>
                    <a:pt x="190" y="754"/>
                    <a:pt x="193" y="752"/>
                    <a:pt x="194" y="751"/>
                  </a:cubicBezTo>
                  <a:cubicBezTo>
                    <a:pt x="196" y="746"/>
                    <a:pt x="196" y="741"/>
                    <a:pt x="197" y="736"/>
                  </a:cubicBezTo>
                  <a:cubicBezTo>
                    <a:pt x="201" y="708"/>
                    <a:pt x="207" y="680"/>
                    <a:pt x="215" y="652"/>
                  </a:cubicBezTo>
                  <a:cubicBezTo>
                    <a:pt x="222" y="626"/>
                    <a:pt x="227" y="603"/>
                    <a:pt x="228" y="581"/>
                  </a:cubicBezTo>
                  <a:cubicBezTo>
                    <a:pt x="228" y="571"/>
                    <a:pt x="230" y="559"/>
                    <a:pt x="237" y="549"/>
                  </a:cubicBezTo>
                  <a:cubicBezTo>
                    <a:pt x="240" y="544"/>
                    <a:pt x="241" y="539"/>
                    <a:pt x="242" y="532"/>
                  </a:cubicBezTo>
                  <a:cubicBezTo>
                    <a:pt x="243" y="513"/>
                    <a:pt x="257" y="505"/>
                    <a:pt x="271" y="499"/>
                  </a:cubicBezTo>
                  <a:cubicBezTo>
                    <a:pt x="272" y="498"/>
                    <a:pt x="273" y="498"/>
                    <a:pt x="274" y="4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2" name="Freeform 206"/>
            <p:cNvSpPr>
              <a:spLocks noEditPoints="1"/>
            </p:cNvSpPr>
            <p:nvPr/>
          </p:nvSpPr>
          <p:spPr bwMode="auto">
            <a:xfrm>
              <a:off x="1508125" y="1001712"/>
              <a:ext cx="187325" cy="185738"/>
            </a:xfrm>
            <a:custGeom>
              <a:avLst/>
              <a:gdLst>
                <a:gd name="T0" fmla="*/ 145 w 308"/>
                <a:gd name="T1" fmla="*/ 304 h 304"/>
                <a:gd name="T2" fmla="*/ 145 w 308"/>
                <a:gd name="T3" fmla="*/ 304 h 304"/>
                <a:gd name="T4" fmla="*/ 138 w 308"/>
                <a:gd name="T5" fmla="*/ 304 h 304"/>
                <a:gd name="T6" fmla="*/ 127 w 308"/>
                <a:gd name="T7" fmla="*/ 303 h 304"/>
                <a:gd name="T8" fmla="*/ 103 w 308"/>
                <a:gd name="T9" fmla="*/ 301 h 304"/>
                <a:gd name="T10" fmla="*/ 71 w 308"/>
                <a:gd name="T11" fmla="*/ 283 h 304"/>
                <a:gd name="T12" fmla="*/ 69 w 308"/>
                <a:gd name="T13" fmla="*/ 281 h 304"/>
                <a:gd name="T14" fmla="*/ 65 w 308"/>
                <a:gd name="T15" fmla="*/ 276 h 304"/>
                <a:gd name="T16" fmla="*/ 26 w 308"/>
                <a:gd name="T17" fmla="*/ 230 h 304"/>
                <a:gd name="T18" fmla="*/ 9 w 308"/>
                <a:gd name="T19" fmla="*/ 203 h 304"/>
                <a:gd name="T20" fmla="*/ 8 w 308"/>
                <a:gd name="T21" fmla="*/ 200 h 304"/>
                <a:gd name="T22" fmla="*/ 6 w 308"/>
                <a:gd name="T23" fmla="*/ 188 h 304"/>
                <a:gd name="T24" fmla="*/ 5 w 308"/>
                <a:gd name="T25" fmla="*/ 184 h 304"/>
                <a:gd name="T26" fmla="*/ 5 w 308"/>
                <a:gd name="T27" fmla="*/ 183 h 304"/>
                <a:gd name="T28" fmla="*/ 6 w 308"/>
                <a:gd name="T29" fmla="*/ 182 h 304"/>
                <a:gd name="T30" fmla="*/ 8 w 308"/>
                <a:gd name="T31" fmla="*/ 160 h 304"/>
                <a:gd name="T32" fmla="*/ 6 w 308"/>
                <a:gd name="T33" fmla="*/ 153 h 304"/>
                <a:gd name="T34" fmla="*/ 71 w 308"/>
                <a:gd name="T35" fmla="*/ 25 h 304"/>
                <a:gd name="T36" fmla="*/ 154 w 308"/>
                <a:gd name="T37" fmla="*/ 0 h 304"/>
                <a:gd name="T38" fmla="*/ 157 w 308"/>
                <a:gd name="T39" fmla="*/ 0 h 304"/>
                <a:gd name="T40" fmla="*/ 213 w 308"/>
                <a:gd name="T41" fmla="*/ 15 h 304"/>
                <a:gd name="T42" fmla="*/ 282 w 308"/>
                <a:gd name="T43" fmla="*/ 72 h 304"/>
                <a:gd name="T44" fmla="*/ 298 w 308"/>
                <a:gd name="T45" fmla="*/ 107 h 304"/>
                <a:gd name="T46" fmla="*/ 305 w 308"/>
                <a:gd name="T47" fmla="*/ 154 h 304"/>
                <a:gd name="T48" fmla="*/ 251 w 308"/>
                <a:gd name="T49" fmla="*/ 273 h 304"/>
                <a:gd name="T50" fmla="*/ 207 w 308"/>
                <a:gd name="T51" fmla="*/ 294 h 304"/>
                <a:gd name="T52" fmla="*/ 190 w 308"/>
                <a:gd name="T53" fmla="*/ 298 h 304"/>
                <a:gd name="T54" fmla="*/ 145 w 308"/>
                <a:gd name="T55" fmla="*/ 304 h 304"/>
                <a:gd name="T56" fmla="*/ 137 w 308"/>
                <a:gd name="T57" fmla="*/ 228 h 304"/>
                <a:gd name="T58" fmla="*/ 137 w 308"/>
                <a:gd name="T59" fmla="*/ 228 h 304"/>
                <a:gd name="T60" fmla="*/ 146 w 308"/>
                <a:gd name="T61" fmla="*/ 228 h 304"/>
                <a:gd name="T62" fmla="*/ 159 w 308"/>
                <a:gd name="T63" fmla="*/ 224 h 304"/>
                <a:gd name="T64" fmla="*/ 181 w 308"/>
                <a:gd name="T65" fmla="*/ 215 h 304"/>
                <a:gd name="T66" fmla="*/ 183 w 308"/>
                <a:gd name="T67" fmla="*/ 214 h 304"/>
                <a:gd name="T68" fmla="*/ 201 w 308"/>
                <a:gd name="T69" fmla="*/ 208 h 304"/>
                <a:gd name="T70" fmla="*/ 207 w 308"/>
                <a:gd name="T71" fmla="*/ 205 h 304"/>
                <a:gd name="T72" fmla="*/ 221 w 308"/>
                <a:gd name="T73" fmla="*/ 192 h 304"/>
                <a:gd name="T74" fmla="*/ 227 w 308"/>
                <a:gd name="T75" fmla="*/ 117 h 304"/>
                <a:gd name="T76" fmla="*/ 221 w 308"/>
                <a:gd name="T77" fmla="*/ 108 h 304"/>
                <a:gd name="T78" fmla="*/ 181 w 308"/>
                <a:gd name="T79" fmla="*/ 78 h 304"/>
                <a:gd name="T80" fmla="*/ 157 w 308"/>
                <a:gd name="T81" fmla="*/ 71 h 304"/>
                <a:gd name="T82" fmla="*/ 144 w 308"/>
                <a:gd name="T83" fmla="*/ 73 h 304"/>
                <a:gd name="T84" fmla="*/ 129 w 308"/>
                <a:gd name="T85" fmla="*/ 76 h 304"/>
                <a:gd name="T86" fmla="*/ 122 w 308"/>
                <a:gd name="T87" fmla="*/ 77 h 304"/>
                <a:gd name="T88" fmla="*/ 74 w 308"/>
                <a:gd name="T89" fmla="*/ 118 h 304"/>
                <a:gd name="T90" fmla="*/ 72 w 308"/>
                <a:gd name="T91" fmla="*/ 126 h 304"/>
                <a:gd name="T92" fmla="*/ 71 w 308"/>
                <a:gd name="T93" fmla="*/ 130 h 304"/>
                <a:gd name="T94" fmla="*/ 75 w 308"/>
                <a:gd name="T95" fmla="*/ 171 h 304"/>
                <a:gd name="T96" fmla="*/ 79 w 308"/>
                <a:gd name="T97" fmla="*/ 180 h 304"/>
                <a:gd name="T98" fmla="*/ 100 w 308"/>
                <a:gd name="T99" fmla="*/ 209 h 304"/>
                <a:gd name="T100" fmla="*/ 125 w 308"/>
                <a:gd name="T101" fmla="*/ 228 h 304"/>
                <a:gd name="T102" fmla="*/ 137 w 308"/>
                <a:gd name="T103" fmla="*/ 2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8" h="304">
                  <a:moveTo>
                    <a:pt x="145" y="304"/>
                  </a:moveTo>
                  <a:lnTo>
                    <a:pt x="145" y="304"/>
                  </a:lnTo>
                  <a:cubicBezTo>
                    <a:pt x="143" y="304"/>
                    <a:pt x="140" y="304"/>
                    <a:pt x="138" y="304"/>
                  </a:cubicBezTo>
                  <a:lnTo>
                    <a:pt x="127" y="303"/>
                  </a:lnTo>
                  <a:cubicBezTo>
                    <a:pt x="119" y="302"/>
                    <a:pt x="111" y="302"/>
                    <a:pt x="103" y="301"/>
                  </a:cubicBezTo>
                  <a:cubicBezTo>
                    <a:pt x="91" y="299"/>
                    <a:pt x="80" y="293"/>
                    <a:pt x="71" y="283"/>
                  </a:cubicBezTo>
                  <a:lnTo>
                    <a:pt x="69" y="281"/>
                  </a:lnTo>
                  <a:cubicBezTo>
                    <a:pt x="68" y="279"/>
                    <a:pt x="66" y="278"/>
                    <a:pt x="65" y="276"/>
                  </a:cubicBezTo>
                  <a:cubicBezTo>
                    <a:pt x="53" y="259"/>
                    <a:pt x="39" y="244"/>
                    <a:pt x="26" y="230"/>
                  </a:cubicBezTo>
                  <a:cubicBezTo>
                    <a:pt x="19" y="222"/>
                    <a:pt x="14" y="212"/>
                    <a:pt x="9" y="203"/>
                  </a:cubicBezTo>
                  <a:lnTo>
                    <a:pt x="8" y="200"/>
                  </a:lnTo>
                  <a:cubicBezTo>
                    <a:pt x="6" y="196"/>
                    <a:pt x="6" y="192"/>
                    <a:pt x="6" y="188"/>
                  </a:cubicBezTo>
                  <a:cubicBezTo>
                    <a:pt x="5" y="187"/>
                    <a:pt x="5" y="185"/>
                    <a:pt x="5" y="184"/>
                  </a:cubicBezTo>
                  <a:lnTo>
                    <a:pt x="5" y="183"/>
                  </a:lnTo>
                  <a:lnTo>
                    <a:pt x="6" y="182"/>
                  </a:lnTo>
                  <a:cubicBezTo>
                    <a:pt x="10" y="175"/>
                    <a:pt x="9" y="168"/>
                    <a:pt x="8" y="160"/>
                  </a:cubicBezTo>
                  <a:cubicBezTo>
                    <a:pt x="7" y="158"/>
                    <a:pt x="7" y="156"/>
                    <a:pt x="6" y="153"/>
                  </a:cubicBezTo>
                  <a:cubicBezTo>
                    <a:pt x="0" y="101"/>
                    <a:pt x="26" y="49"/>
                    <a:pt x="71" y="25"/>
                  </a:cubicBezTo>
                  <a:cubicBezTo>
                    <a:pt x="101" y="9"/>
                    <a:pt x="128" y="1"/>
                    <a:pt x="154" y="0"/>
                  </a:cubicBezTo>
                  <a:lnTo>
                    <a:pt x="157" y="0"/>
                  </a:lnTo>
                  <a:cubicBezTo>
                    <a:pt x="176" y="0"/>
                    <a:pt x="195" y="5"/>
                    <a:pt x="213" y="15"/>
                  </a:cubicBezTo>
                  <a:cubicBezTo>
                    <a:pt x="244" y="30"/>
                    <a:pt x="266" y="49"/>
                    <a:pt x="282" y="72"/>
                  </a:cubicBezTo>
                  <a:cubicBezTo>
                    <a:pt x="288" y="81"/>
                    <a:pt x="295" y="93"/>
                    <a:pt x="298" y="107"/>
                  </a:cubicBezTo>
                  <a:cubicBezTo>
                    <a:pt x="302" y="124"/>
                    <a:pt x="304" y="139"/>
                    <a:pt x="305" y="154"/>
                  </a:cubicBezTo>
                  <a:cubicBezTo>
                    <a:pt x="308" y="202"/>
                    <a:pt x="290" y="242"/>
                    <a:pt x="251" y="273"/>
                  </a:cubicBezTo>
                  <a:cubicBezTo>
                    <a:pt x="237" y="284"/>
                    <a:pt x="223" y="291"/>
                    <a:pt x="207" y="294"/>
                  </a:cubicBezTo>
                  <a:cubicBezTo>
                    <a:pt x="201" y="295"/>
                    <a:pt x="196" y="297"/>
                    <a:pt x="190" y="298"/>
                  </a:cubicBezTo>
                  <a:cubicBezTo>
                    <a:pt x="175" y="301"/>
                    <a:pt x="160" y="304"/>
                    <a:pt x="145" y="304"/>
                  </a:cubicBezTo>
                  <a:close/>
                  <a:moveTo>
                    <a:pt x="137" y="228"/>
                  </a:moveTo>
                  <a:lnTo>
                    <a:pt x="137" y="228"/>
                  </a:lnTo>
                  <a:cubicBezTo>
                    <a:pt x="140" y="228"/>
                    <a:pt x="143" y="228"/>
                    <a:pt x="146" y="228"/>
                  </a:cubicBezTo>
                  <a:cubicBezTo>
                    <a:pt x="150" y="228"/>
                    <a:pt x="156" y="227"/>
                    <a:pt x="159" y="224"/>
                  </a:cubicBezTo>
                  <a:cubicBezTo>
                    <a:pt x="166" y="220"/>
                    <a:pt x="174" y="217"/>
                    <a:pt x="181" y="215"/>
                  </a:cubicBezTo>
                  <a:lnTo>
                    <a:pt x="183" y="214"/>
                  </a:lnTo>
                  <a:cubicBezTo>
                    <a:pt x="189" y="213"/>
                    <a:pt x="195" y="210"/>
                    <a:pt x="201" y="208"/>
                  </a:cubicBezTo>
                  <a:lnTo>
                    <a:pt x="207" y="205"/>
                  </a:lnTo>
                  <a:cubicBezTo>
                    <a:pt x="213" y="203"/>
                    <a:pt x="218" y="198"/>
                    <a:pt x="221" y="192"/>
                  </a:cubicBezTo>
                  <a:cubicBezTo>
                    <a:pt x="234" y="168"/>
                    <a:pt x="236" y="143"/>
                    <a:pt x="227" y="117"/>
                  </a:cubicBezTo>
                  <a:cubicBezTo>
                    <a:pt x="226" y="114"/>
                    <a:pt x="224" y="111"/>
                    <a:pt x="221" y="108"/>
                  </a:cubicBezTo>
                  <a:cubicBezTo>
                    <a:pt x="209" y="95"/>
                    <a:pt x="196" y="85"/>
                    <a:pt x="181" y="78"/>
                  </a:cubicBezTo>
                  <a:cubicBezTo>
                    <a:pt x="172" y="73"/>
                    <a:pt x="164" y="71"/>
                    <a:pt x="157" y="71"/>
                  </a:cubicBezTo>
                  <a:cubicBezTo>
                    <a:pt x="153" y="71"/>
                    <a:pt x="148" y="71"/>
                    <a:pt x="144" y="73"/>
                  </a:cubicBezTo>
                  <a:cubicBezTo>
                    <a:pt x="139" y="74"/>
                    <a:pt x="134" y="75"/>
                    <a:pt x="129" y="76"/>
                  </a:cubicBezTo>
                  <a:cubicBezTo>
                    <a:pt x="126" y="76"/>
                    <a:pt x="124" y="77"/>
                    <a:pt x="122" y="77"/>
                  </a:cubicBezTo>
                  <a:cubicBezTo>
                    <a:pt x="97" y="81"/>
                    <a:pt x="81" y="95"/>
                    <a:pt x="74" y="118"/>
                  </a:cubicBezTo>
                  <a:cubicBezTo>
                    <a:pt x="74" y="121"/>
                    <a:pt x="73" y="123"/>
                    <a:pt x="72" y="126"/>
                  </a:cubicBezTo>
                  <a:lnTo>
                    <a:pt x="71" y="130"/>
                  </a:lnTo>
                  <a:cubicBezTo>
                    <a:pt x="67" y="147"/>
                    <a:pt x="68" y="160"/>
                    <a:pt x="75" y="171"/>
                  </a:cubicBezTo>
                  <a:cubicBezTo>
                    <a:pt x="77" y="174"/>
                    <a:pt x="79" y="177"/>
                    <a:pt x="79" y="180"/>
                  </a:cubicBezTo>
                  <a:cubicBezTo>
                    <a:pt x="83" y="193"/>
                    <a:pt x="92" y="202"/>
                    <a:pt x="100" y="209"/>
                  </a:cubicBezTo>
                  <a:lnTo>
                    <a:pt x="125" y="228"/>
                  </a:lnTo>
                  <a:cubicBezTo>
                    <a:pt x="126" y="228"/>
                    <a:pt x="135" y="228"/>
                    <a:pt x="137"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03" name="Group 1302"/>
          <p:cNvGrpSpPr/>
          <p:nvPr userDrawn="1"/>
        </p:nvGrpSpPr>
        <p:grpSpPr>
          <a:xfrm>
            <a:off x="636919" y="775428"/>
            <a:ext cx="387350" cy="735013"/>
            <a:chOff x="1854200" y="1008062"/>
            <a:chExt cx="387350" cy="735013"/>
          </a:xfrm>
          <a:solidFill>
            <a:schemeClr val="bg2"/>
          </a:solidFill>
        </p:grpSpPr>
        <p:sp>
          <p:nvSpPr>
            <p:cNvPr id="1304" name="Freeform 207"/>
            <p:cNvSpPr>
              <a:spLocks noEditPoints="1"/>
            </p:cNvSpPr>
            <p:nvPr/>
          </p:nvSpPr>
          <p:spPr bwMode="auto">
            <a:xfrm>
              <a:off x="1854200" y="1235075"/>
              <a:ext cx="387350" cy="508000"/>
            </a:xfrm>
            <a:custGeom>
              <a:avLst/>
              <a:gdLst>
                <a:gd name="T0" fmla="*/ 199 w 633"/>
                <a:gd name="T1" fmla="*/ 756 h 831"/>
                <a:gd name="T2" fmla="*/ 179 w 633"/>
                <a:gd name="T3" fmla="*/ 670 h 831"/>
                <a:gd name="T4" fmla="*/ 72 w 633"/>
                <a:gd name="T5" fmla="*/ 639 h 831"/>
                <a:gd name="T6" fmla="*/ 63 w 633"/>
                <a:gd name="T7" fmla="*/ 585 h 831"/>
                <a:gd name="T8" fmla="*/ 85 w 633"/>
                <a:gd name="T9" fmla="*/ 496 h 831"/>
                <a:gd name="T10" fmla="*/ 29 w 633"/>
                <a:gd name="T11" fmla="*/ 483 h 831"/>
                <a:gd name="T12" fmla="*/ 8 w 633"/>
                <a:gd name="T13" fmla="*/ 411 h 831"/>
                <a:gd name="T14" fmla="*/ 100 w 633"/>
                <a:gd name="T15" fmla="*/ 138 h 831"/>
                <a:gd name="T16" fmla="*/ 164 w 633"/>
                <a:gd name="T17" fmla="*/ 6 h 831"/>
                <a:gd name="T18" fmla="*/ 210 w 633"/>
                <a:gd name="T19" fmla="*/ 4 h 831"/>
                <a:gd name="T20" fmla="*/ 413 w 633"/>
                <a:gd name="T21" fmla="*/ 0 h 831"/>
                <a:gd name="T22" fmla="*/ 475 w 633"/>
                <a:gd name="T23" fmla="*/ 1 h 831"/>
                <a:gd name="T24" fmla="*/ 563 w 633"/>
                <a:gd name="T25" fmla="*/ 140 h 831"/>
                <a:gd name="T26" fmla="*/ 593 w 633"/>
                <a:gd name="T27" fmla="*/ 279 h 831"/>
                <a:gd name="T28" fmla="*/ 632 w 633"/>
                <a:gd name="T29" fmla="*/ 437 h 831"/>
                <a:gd name="T30" fmla="*/ 564 w 633"/>
                <a:gd name="T31" fmla="*/ 488 h 831"/>
                <a:gd name="T32" fmla="*/ 582 w 633"/>
                <a:gd name="T33" fmla="*/ 559 h 831"/>
                <a:gd name="T34" fmla="*/ 433 w 633"/>
                <a:gd name="T35" fmla="*/ 663 h 831"/>
                <a:gd name="T36" fmla="*/ 425 w 633"/>
                <a:gd name="T37" fmla="*/ 741 h 831"/>
                <a:gd name="T38" fmla="*/ 375 w 633"/>
                <a:gd name="T39" fmla="*/ 828 h 831"/>
                <a:gd name="T40" fmla="*/ 305 w 633"/>
                <a:gd name="T41" fmla="*/ 826 h 831"/>
                <a:gd name="T42" fmla="*/ 242 w 633"/>
                <a:gd name="T43" fmla="*/ 831 h 831"/>
                <a:gd name="T44" fmla="*/ 266 w 633"/>
                <a:gd name="T45" fmla="*/ 631 h 831"/>
                <a:gd name="T46" fmla="*/ 281 w 633"/>
                <a:gd name="T47" fmla="*/ 742 h 831"/>
                <a:gd name="T48" fmla="*/ 344 w 633"/>
                <a:gd name="T49" fmla="*/ 738 h 831"/>
                <a:gd name="T50" fmla="*/ 355 w 633"/>
                <a:gd name="T51" fmla="*/ 657 h 831"/>
                <a:gd name="T52" fmla="*/ 392 w 633"/>
                <a:gd name="T53" fmla="*/ 591 h 831"/>
                <a:gd name="T54" fmla="*/ 512 w 633"/>
                <a:gd name="T55" fmla="*/ 567 h 831"/>
                <a:gd name="T56" fmla="*/ 488 w 633"/>
                <a:gd name="T57" fmla="*/ 487 h 831"/>
                <a:gd name="T58" fmla="*/ 428 w 633"/>
                <a:gd name="T59" fmla="*/ 335 h 831"/>
                <a:gd name="T60" fmla="*/ 408 w 633"/>
                <a:gd name="T61" fmla="*/ 139 h 831"/>
                <a:gd name="T62" fmla="*/ 463 w 633"/>
                <a:gd name="T63" fmla="*/ 210 h 831"/>
                <a:gd name="T64" fmla="*/ 535 w 633"/>
                <a:gd name="T65" fmla="*/ 410 h 831"/>
                <a:gd name="T66" fmla="*/ 548 w 633"/>
                <a:gd name="T67" fmla="*/ 403 h 831"/>
                <a:gd name="T68" fmla="*/ 512 w 633"/>
                <a:gd name="T69" fmla="*/ 257 h 831"/>
                <a:gd name="T70" fmla="*/ 458 w 633"/>
                <a:gd name="T71" fmla="*/ 74 h 831"/>
                <a:gd name="T72" fmla="*/ 274 w 633"/>
                <a:gd name="T73" fmla="*/ 72 h 831"/>
                <a:gd name="T74" fmla="*/ 185 w 633"/>
                <a:gd name="T75" fmla="*/ 100 h 831"/>
                <a:gd name="T76" fmla="*/ 129 w 633"/>
                <a:gd name="T77" fmla="*/ 255 h 831"/>
                <a:gd name="T78" fmla="*/ 88 w 633"/>
                <a:gd name="T79" fmla="*/ 407 h 831"/>
                <a:gd name="T80" fmla="*/ 107 w 633"/>
                <a:gd name="T81" fmla="*/ 418 h 831"/>
                <a:gd name="T82" fmla="*/ 117 w 633"/>
                <a:gd name="T83" fmla="*/ 410 h 831"/>
                <a:gd name="T84" fmla="*/ 204 w 633"/>
                <a:gd name="T85" fmla="*/ 188 h 831"/>
                <a:gd name="T86" fmla="*/ 267 w 633"/>
                <a:gd name="T87" fmla="*/ 156 h 831"/>
                <a:gd name="T88" fmla="*/ 222 w 633"/>
                <a:gd name="T89" fmla="*/ 333 h 831"/>
                <a:gd name="T90" fmla="*/ 181 w 633"/>
                <a:gd name="T91" fmla="*/ 446 h 831"/>
                <a:gd name="T92" fmla="*/ 144 w 633"/>
                <a:gd name="T93" fmla="*/ 590 h 831"/>
                <a:gd name="T94" fmla="*/ 223 w 633"/>
                <a:gd name="T95" fmla="*/ 592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831">
                  <a:moveTo>
                    <a:pt x="242" y="831"/>
                  </a:moveTo>
                  <a:lnTo>
                    <a:pt x="242" y="831"/>
                  </a:lnTo>
                  <a:cubicBezTo>
                    <a:pt x="225" y="831"/>
                    <a:pt x="214" y="823"/>
                    <a:pt x="208" y="805"/>
                  </a:cubicBezTo>
                  <a:cubicBezTo>
                    <a:pt x="203" y="790"/>
                    <a:pt x="200" y="774"/>
                    <a:pt x="199" y="756"/>
                  </a:cubicBezTo>
                  <a:cubicBezTo>
                    <a:pt x="199" y="756"/>
                    <a:pt x="197" y="701"/>
                    <a:pt x="197" y="689"/>
                  </a:cubicBezTo>
                  <a:cubicBezTo>
                    <a:pt x="196" y="685"/>
                    <a:pt x="196" y="681"/>
                    <a:pt x="195" y="677"/>
                  </a:cubicBezTo>
                  <a:cubicBezTo>
                    <a:pt x="195" y="674"/>
                    <a:pt x="191" y="670"/>
                    <a:pt x="189" y="670"/>
                  </a:cubicBezTo>
                  <a:cubicBezTo>
                    <a:pt x="186" y="670"/>
                    <a:pt x="183" y="670"/>
                    <a:pt x="179" y="670"/>
                  </a:cubicBezTo>
                  <a:cubicBezTo>
                    <a:pt x="176" y="670"/>
                    <a:pt x="173" y="670"/>
                    <a:pt x="170" y="670"/>
                  </a:cubicBezTo>
                  <a:lnTo>
                    <a:pt x="123" y="669"/>
                  </a:lnTo>
                  <a:cubicBezTo>
                    <a:pt x="111" y="669"/>
                    <a:pt x="100" y="664"/>
                    <a:pt x="88" y="655"/>
                  </a:cubicBezTo>
                  <a:cubicBezTo>
                    <a:pt x="83" y="650"/>
                    <a:pt x="77" y="645"/>
                    <a:pt x="72" y="639"/>
                  </a:cubicBezTo>
                  <a:lnTo>
                    <a:pt x="71" y="638"/>
                  </a:lnTo>
                  <a:cubicBezTo>
                    <a:pt x="69" y="635"/>
                    <a:pt x="66" y="632"/>
                    <a:pt x="65" y="629"/>
                  </a:cubicBezTo>
                  <a:lnTo>
                    <a:pt x="65" y="627"/>
                  </a:lnTo>
                  <a:cubicBezTo>
                    <a:pt x="61" y="614"/>
                    <a:pt x="58" y="600"/>
                    <a:pt x="63" y="585"/>
                  </a:cubicBezTo>
                  <a:lnTo>
                    <a:pt x="65" y="581"/>
                  </a:lnTo>
                  <a:cubicBezTo>
                    <a:pt x="72" y="563"/>
                    <a:pt x="79" y="544"/>
                    <a:pt x="80" y="525"/>
                  </a:cubicBezTo>
                  <a:cubicBezTo>
                    <a:pt x="81" y="521"/>
                    <a:pt x="82" y="517"/>
                    <a:pt x="84" y="513"/>
                  </a:cubicBezTo>
                  <a:cubicBezTo>
                    <a:pt x="86" y="507"/>
                    <a:pt x="88" y="502"/>
                    <a:pt x="85" y="496"/>
                  </a:cubicBezTo>
                  <a:cubicBezTo>
                    <a:pt x="80" y="493"/>
                    <a:pt x="75" y="493"/>
                    <a:pt x="69" y="492"/>
                  </a:cubicBezTo>
                  <a:cubicBezTo>
                    <a:pt x="65" y="492"/>
                    <a:pt x="62" y="492"/>
                    <a:pt x="58" y="491"/>
                  </a:cubicBezTo>
                  <a:lnTo>
                    <a:pt x="53" y="490"/>
                  </a:lnTo>
                  <a:cubicBezTo>
                    <a:pt x="45" y="488"/>
                    <a:pt x="37" y="486"/>
                    <a:pt x="29" y="483"/>
                  </a:cubicBezTo>
                  <a:cubicBezTo>
                    <a:pt x="16" y="479"/>
                    <a:pt x="8" y="470"/>
                    <a:pt x="5" y="458"/>
                  </a:cubicBezTo>
                  <a:cubicBezTo>
                    <a:pt x="2" y="446"/>
                    <a:pt x="0" y="430"/>
                    <a:pt x="7" y="414"/>
                  </a:cubicBezTo>
                  <a:cubicBezTo>
                    <a:pt x="7" y="414"/>
                    <a:pt x="7" y="413"/>
                    <a:pt x="8" y="413"/>
                  </a:cubicBezTo>
                  <a:cubicBezTo>
                    <a:pt x="8" y="412"/>
                    <a:pt x="8" y="412"/>
                    <a:pt x="8" y="411"/>
                  </a:cubicBezTo>
                  <a:cubicBezTo>
                    <a:pt x="20" y="385"/>
                    <a:pt x="26" y="357"/>
                    <a:pt x="32" y="330"/>
                  </a:cubicBezTo>
                  <a:lnTo>
                    <a:pt x="35" y="319"/>
                  </a:lnTo>
                  <a:cubicBezTo>
                    <a:pt x="43" y="281"/>
                    <a:pt x="54" y="248"/>
                    <a:pt x="68" y="218"/>
                  </a:cubicBezTo>
                  <a:cubicBezTo>
                    <a:pt x="80" y="191"/>
                    <a:pt x="90" y="164"/>
                    <a:pt x="100" y="138"/>
                  </a:cubicBezTo>
                  <a:cubicBezTo>
                    <a:pt x="111" y="111"/>
                    <a:pt x="120" y="89"/>
                    <a:pt x="130" y="68"/>
                  </a:cubicBezTo>
                  <a:cubicBezTo>
                    <a:pt x="136" y="57"/>
                    <a:pt x="139" y="47"/>
                    <a:pt x="136" y="35"/>
                  </a:cubicBezTo>
                  <a:cubicBezTo>
                    <a:pt x="135" y="28"/>
                    <a:pt x="136" y="18"/>
                    <a:pt x="151" y="11"/>
                  </a:cubicBezTo>
                  <a:cubicBezTo>
                    <a:pt x="155" y="8"/>
                    <a:pt x="160" y="7"/>
                    <a:pt x="164" y="6"/>
                  </a:cubicBezTo>
                  <a:lnTo>
                    <a:pt x="168" y="6"/>
                  </a:lnTo>
                  <a:cubicBezTo>
                    <a:pt x="176" y="5"/>
                    <a:pt x="185" y="3"/>
                    <a:pt x="193" y="3"/>
                  </a:cubicBezTo>
                  <a:lnTo>
                    <a:pt x="195" y="3"/>
                  </a:lnTo>
                  <a:cubicBezTo>
                    <a:pt x="200" y="3"/>
                    <a:pt x="205" y="4"/>
                    <a:pt x="210" y="4"/>
                  </a:cubicBezTo>
                  <a:cubicBezTo>
                    <a:pt x="233" y="4"/>
                    <a:pt x="256" y="3"/>
                    <a:pt x="279" y="2"/>
                  </a:cubicBezTo>
                  <a:cubicBezTo>
                    <a:pt x="297" y="1"/>
                    <a:pt x="315" y="0"/>
                    <a:pt x="334" y="0"/>
                  </a:cubicBezTo>
                  <a:cubicBezTo>
                    <a:pt x="345" y="0"/>
                    <a:pt x="355" y="0"/>
                    <a:pt x="366" y="0"/>
                  </a:cubicBezTo>
                  <a:cubicBezTo>
                    <a:pt x="382" y="0"/>
                    <a:pt x="397" y="0"/>
                    <a:pt x="413" y="0"/>
                  </a:cubicBezTo>
                  <a:lnTo>
                    <a:pt x="436" y="0"/>
                  </a:lnTo>
                  <a:cubicBezTo>
                    <a:pt x="442" y="0"/>
                    <a:pt x="448" y="0"/>
                    <a:pt x="454" y="2"/>
                  </a:cubicBezTo>
                  <a:cubicBezTo>
                    <a:pt x="457" y="3"/>
                    <a:pt x="459" y="3"/>
                    <a:pt x="462" y="3"/>
                  </a:cubicBezTo>
                  <a:cubicBezTo>
                    <a:pt x="466" y="3"/>
                    <a:pt x="470" y="2"/>
                    <a:pt x="475" y="1"/>
                  </a:cubicBezTo>
                  <a:cubicBezTo>
                    <a:pt x="478" y="0"/>
                    <a:pt x="482" y="0"/>
                    <a:pt x="485" y="0"/>
                  </a:cubicBezTo>
                  <a:cubicBezTo>
                    <a:pt x="503" y="0"/>
                    <a:pt x="518" y="11"/>
                    <a:pt x="523" y="28"/>
                  </a:cubicBezTo>
                  <a:cubicBezTo>
                    <a:pt x="533" y="61"/>
                    <a:pt x="545" y="93"/>
                    <a:pt x="557" y="125"/>
                  </a:cubicBezTo>
                  <a:lnTo>
                    <a:pt x="563" y="140"/>
                  </a:lnTo>
                  <a:cubicBezTo>
                    <a:pt x="570" y="158"/>
                    <a:pt x="578" y="182"/>
                    <a:pt x="580" y="208"/>
                  </a:cubicBezTo>
                  <a:cubicBezTo>
                    <a:pt x="581" y="223"/>
                    <a:pt x="583" y="237"/>
                    <a:pt x="586" y="254"/>
                  </a:cubicBezTo>
                  <a:cubicBezTo>
                    <a:pt x="587" y="260"/>
                    <a:pt x="589" y="267"/>
                    <a:pt x="591" y="273"/>
                  </a:cubicBezTo>
                  <a:lnTo>
                    <a:pt x="593" y="279"/>
                  </a:lnTo>
                  <a:cubicBezTo>
                    <a:pt x="601" y="304"/>
                    <a:pt x="610" y="330"/>
                    <a:pt x="614" y="356"/>
                  </a:cubicBezTo>
                  <a:cubicBezTo>
                    <a:pt x="616" y="371"/>
                    <a:pt x="621" y="386"/>
                    <a:pt x="626" y="400"/>
                  </a:cubicBezTo>
                  <a:lnTo>
                    <a:pt x="629" y="410"/>
                  </a:lnTo>
                  <a:cubicBezTo>
                    <a:pt x="632" y="420"/>
                    <a:pt x="633" y="429"/>
                    <a:pt x="632" y="437"/>
                  </a:cubicBezTo>
                  <a:cubicBezTo>
                    <a:pt x="630" y="453"/>
                    <a:pt x="623" y="463"/>
                    <a:pt x="610" y="468"/>
                  </a:cubicBezTo>
                  <a:cubicBezTo>
                    <a:pt x="605" y="470"/>
                    <a:pt x="600" y="472"/>
                    <a:pt x="596" y="474"/>
                  </a:cubicBezTo>
                  <a:cubicBezTo>
                    <a:pt x="588" y="478"/>
                    <a:pt x="579" y="482"/>
                    <a:pt x="570" y="484"/>
                  </a:cubicBezTo>
                  <a:cubicBezTo>
                    <a:pt x="567" y="485"/>
                    <a:pt x="565" y="486"/>
                    <a:pt x="564" y="488"/>
                  </a:cubicBezTo>
                  <a:cubicBezTo>
                    <a:pt x="563" y="490"/>
                    <a:pt x="563" y="494"/>
                    <a:pt x="564" y="498"/>
                  </a:cubicBezTo>
                  <a:lnTo>
                    <a:pt x="565" y="501"/>
                  </a:lnTo>
                  <a:cubicBezTo>
                    <a:pt x="566" y="503"/>
                    <a:pt x="567" y="505"/>
                    <a:pt x="568" y="507"/>
                  </a:cubicBezTo>
                  <a:cubicBezTo>
                    <a:pt x="576" y="524"/>
                    <a:pt x="579" y="541"/>
                    <a:pt x="582" y="559"/>
                  </a:cubicBezTo>
                  <a:cubicBezTo>
                    <a:pt x="583" y="564"/>
                    <a:pt x="584" y="570"/>
                    <a:pt x="585" y="575"/>
                  </a:cubicBezTo>
                  <a:cubicBezTo>
                    <a:pt x="591" y="605"/>
                    <a:pt x="565" y="631"/>
                    <a:pt x="544" y="637"/>
                  </a:cubicBezTo>
                  <a:cubicBezTo>
                    <a:pt x="535" y="639"/>
                    <a:pt x="526" y="642"/>
                    <a:pt x="518" y="644"/>
                  </a:cubicBezTo>
                  <a:cubicBezTo>
                    <a:pt x="491" y="652"/>
                    <a:pt x="463" y="660"/>
                    <a:pt x="433" y="663"/>
                  </a:cubicBezTo>
                  <a:cubicBezTo>
                    <a:pt x="433" y="665"/>
                    <a:pt x="432" y="668"/>
                    <a:pt x="432" y="670"/>
                  </a:cubicBezTo>
                  <a:cubicBezTo>
                    <a:pt x="430" y="676"/>
                    <a:pt x="429" y="680"/>
                    <a:pt x="429" y="685"/>
                  </a:cubicBezTo>
                  <a:cubicBezTo>
                    <a:pt x="428" y="695"/>
                    <a:pt x="427" y="706"/>
                    <a:pt x="426" y="716"/>
                  </a:cubicBezTo>
                  <a:cubicBezTo>
                    <a:pt x="426" y="724"/>
                    <a:pt x="425" y="733"/>
                    <a:pt x="425" y="741"/>
                  </a:cubicBezTo>
                  <a:cubicBezTo>
                    <a:pt x="423" y="761"/>
                    <a:pt x="421" y="778"/>
                    <a:pt x="419" y="794"/>
                  </a:cubicBezTo>
                  <a:cubicBezTo>
                    <a:pt x="417" y="808"/>
                    <a:pt x="409" y="818"/>
                    <a:pt x="394" y="822"/>
                  </a:cubicBezTo>
                  <a:cubicBezTo>
                    <a:pt x="391" y="823"/>
                    <a:pt x="388" y="824"/>
                    <a:pt x="384" y="825"/>
                  </a:cubicBezTo>
                  <a:cubicBezTo>
                    <a:pt x="381" y="826"/>
                    <a:pt x="378" y="827"/>
                    <a:pt x="375" y="828"/>
                  </a:cubicBezTo>
                  <a:cubicBezTo>
                    <a:pt x="371" y="829"/>
                    <a:pt x="366" y="830"/>
                    <a:pt x="362" y="830"/>
                  </a:cubicBezTo>
                  <a:cubicBezTo>
                    <a:pt x="358" y="830"/>
                    <a:pt x="354" y="829"/>
                    <a:pt x="351" y="828"/>
                  </a:cubicBezTo>
                  <a:cubicBezTo>
                    <a:pt x="344" y="826"/>
                    <a:pt x="336" y="825"/>
                    <a:pt x="327" y="825"/>
                  </a:cubicBezTo>
                  <a:cubicBezTo>
                    <a:pt x="320" y="825"/>
                    <a:pt x="312" y="826"/>
                    <a:pt x="305" y="826"/>
                  </a:cubicBezTo>
                  <a:lnTo>
                    <a:pt x="302" y="827"/>
                  </a:lnTo>
                  <a:cubicBezTo>
                    <a:pt x="295" y="827"/>
                    <a:pt x="287" y="828"/>
                    <a:pt x="279" y="828"/>
                  </a:cubicBezTo>
                  <a:cubicBezTo>
                    <a:pt x="268" y="829"/>
                    <a:pt x="257" y="830"/>
                    <a:pt x="246" y="831"/>
                  </a:cubicBezTo>
                  <a:cubicBezTo>
                    <a:pt x="245" y="831"/>
                    <a:pt x="243" y="831"/>
                    <a:pt x="242" y="831"/>
                  </a:cubicBezTo>
                  <a:close/>
                  <a:moveTo>
                    <a:pt x="234" y="592"/>
                  </a:moveTo>
                  <a:lnTo>
                    <a:pt x="234" y="592"/>
                  </a:lnTo>
                  <a:cubicBezTo>
                    <a:pt x="237" y="592"/>
                    <a:pt x="240" y="593"/>
                    <a:pt x="242" y="595"/>
                  </a:cubicBezTo>
                  <a:cubicBezTo>
                    <a:pt x="258" y="604"/>
                    <a:pt x="265" y="616"/>
                    <a:pt x="266" y="631"/>
                  </a:cubicBezTo>
                  <a:cubicBezTo>
                    <a:pt x="268" y="660"/>
                    <a:pt x="269" y="689"/>
                    <a:pt x="271" y="717"/>
                  </a:cubicBezTo>
                  <a:cubicBezTo>
                    <a:pt x="272" y="722"/>
                    <a:pt x="273" y="727"/>
                    <a:pt x="274" y="732"/>
                  </a:cubicBezTo>
                  <a:lnTo>
                    <a:pt x="275" y="737"/>
                  </a:lnTo>
                  <a:cubicBezTo>
                    <a:pt x="275" y="739"/>
                    <a:pt x="279" y="742"/>
                    <a:pt x="281" y="742"/>
                  </a:cubicBezTo>
                  <a:cubicBezTo>
                    <a:pt x="298" y="743"/>
                    <a:pt x="314" y="744"/>
                    <a:pt x="331" y="744"/>
                  </a:cubicBezTo>
                  <a:lnTo>
                    <a:pt x="331" y="744"/>
                  </a:lnTo>
                  <a:cubicBezTo>
                    <a:pt x="333" y="744"/>
                    <a:pt x="335" y="744"/>
                    <a:pt x="337" y="744"/>
                  </a:cubicBezTo>
                  <a:cubicBezTo>
                    <a:pt x="339" y="743"/>
                    <a:pt x="343" y="742"/>
                    <a:pt x="344" y="738"/>
                  </a:cubicBezTo>
                  <a:cubicBezTo>
                    <a:pt x="346" y="732"/>
                    <a:pt x="347" y="725"/>
                    <a:pt x="348" y="716"/>
                  </a:cubicBezTo>
                  <a:cubicBezTo>
                    <a:pt x="349" y="712"/>
                    <a:pt x="349" y="708"/>
                    <a:pt x="349" y="704"/>
                  </a:cubicBezTo>
                  <a:cubicBezTo>
                    <a:pt x="350" y="698"/>
                    <a:pt x="350" y="692"/>
                    <a:pt x="351" y="686"/>
                  </a:cubicBezTo>
                  <a:cubicBezTo>
                    <a:pt x="353" y="677"/>
                    <a:pt x="355" y="667"/>
                    <a:pt x="355" y="657"/>
                  </a:cubicBezTo>
                  <a:cubicBezTo>
                    <a:pt x="354" y="646"/>
                    <a:pt x="357" y="636"/>
                    <a:pt x="364" y="624"/>
                  </a:cubicBezTo>
                  <a:cubicBezTo>
                    <a:pt x="371" y="613"/>
                    <a:pt x="380" y="602"/>
                    <a:pt x="391" y="592"/>
                  </a:cubicBezTo>
                  <a:lnTo>
                    <a:pt x="392" y="591"/>
                  </a:lnTo>
                  <a:lnTo>
                    <a:pt x="392" y="591"/>
                  </a:lnTo>
                  <a:cubicBezTo>
                    <a:pt x="404" y="587"/>
                    <a:pt x="416" y="584"/>
                    <a:pt x="430" y="584"/>
                  </a:cubicBezTo>
                  <a:cubicBezTo>
                    <a:pt x="431" y="584"/>
                    <a:pt x="438" y="585"/>
                    <a:pt x="438" y="585"/>
                  </a:cubicBezTo>
                  <a:cubicBezTo>
                    <a:pt x="462" y="585"/>
                    <a:pt x="485" y="578"/>
                    <a:pt x="508" y="571"/>
                  </a:cubicBezTo>
                  <a:cubicBezTo>
                    <a:pt x="510" y="570"/>
                    <a:pt x="511" y="569"/>
                    <a:pt x="512" y="567"/>
                  </a:cubicBezTo>
                  <a:cubicBezTo>
                    <a:pt x="513" y="565"/>
                    <a:pt x="513" y="564"/>
                    <a:pt x="512" y="562"/>
                  </a:cubicBezTo>
                  <a:cubicBezTo>
                    <a:pt x="510" y="557"/>
                    <a:pt x="508" y="552"/>
                    <a:pt x="506" y="546"/>
                  </a:cubicBezTo>
                  <a:cubicBezTo>
                    <a:pt x="499" y="528"/>
                    <a:pt x="491" y="509"/>
                    <a:pt x="489" y="489"/>
                  </a:cubicBezTo>
                  <a:cubicBezTo>
                    <a:pt x="488" y="488"/>
                    <a:pt x="488" y="488"/>
                    <a:pt x="488" y="487"/>
                  </a:cubicBezTo>
                  <a:lnTo>
                    <a:pt x="477" y="461"/>
                  </a:lnTo>
                  <a:cubicBezTo>
                    <a:pt x="469" y="442"/>
                    <a:pt x="461" y="423"/>
                    <a:pt x="453" y="404"/>
                  </a:cubicBezTo>
                  <a:cubicBezTo>
                    <a:pt x="452" y="399"/>
                    <a:pt x="450" y="395"/>
                    <a:pt x="448" y="390"/>
                  </a:cubicBezTo>
                  <a:cubicBezTo>
                    <a:pt x="441" y="373"/>
                    <a:pt x="433" y="354"/>
                    <a:pt x="428" y="335"/>
                  </a:cubicBezTo>
                  <a:cubicBezTo>
                    <a:pt x="420" y="302"/>
                    <a:pt x="409" y="270"/>
                    <a:pt x="398" y="241"/>
                  </a:cubicBezTo>
                  <a:cubicBezTo>
                    <a:pt x="390" y="217"/>
                    <a:pt x="385" y="193"/>
                    <a:pt x="385" y="168"/>
                  </a:cubicBezTo>
                  <a:cubicBezTo>
                    <a:pt x="385" y="163"/>
                    <a:pt x="387" y="159"/>
                    <a:pt x="388" y="154"/>
                  </a:cubicBezTo>
                  <a:cubicBezTo>
                    <a:pt x="391" y="145"/>
                    <a:pt x="399" y="139"/>
                    <a:pt x="408" y="139"/>
                  </a:cubicBezTo>
                  <a:cubicBezTo>
                    <a:pt x="411" y="139"/>
                    <a:pt x="413" y="139"/>
                    <a:pt x="415" y="140"/>
                  </a:cubicBezTo>
                  <a:cubicBezTo>
                    <a:pt x="431" y="145"/>
                    <a:pt x="441" y="155"/>
                    <a:pt x="445" y="168"/>
                  </a:cubicBezTo>
                  <a:cubicBezTo>
                    <a:pt x="448" y="176"/>
                    <a:pt x="451" y="184"/>
                    <a:pt x="455" y="192"/>
                  </a:cubicBezTo>
                  <a:cubicBezTo>
                    <a:pt x="458" y="198"/>
                    <a:pt x="461" y="204"/>
                    <a:pt x="463" y="210"/>
                  </a:cubicBezTo>
                  <a:cubicBezTo>
                    <a:pt x="464" y="212"/>
                    <a:pt x="465" y="214"/>
                    <a:pt x="466" y="217"/>
                  </a:cubicBezTo>
                  <a:cubicBezTo>
                    <a:pt x="479" y="250"/>
                    <a:pt x="489" y="283"/>
                    <a:pt x="498" y="315"/>
                  </a:cubicBezTo>
                  <a:cubicBezTo>
                    <a:pt x="505" y="340"/>
                    <a:pt x="515" y="364"/>
                    <a:pt x="526" y="388"/>
                  </a:cubicBezTo>
                  <a:cubicBezTo>
                    <a:pt x="529" y="395"/>
                    <a:pt x="532" y="403"/>
                    <a:pt x="535" y="410"/>
                  </a:cubicBezTo>
                  <a:cubicBezTo>
                    <a:pt x="535" y="411"/>
                    <a:pt x="539" y="412"/>
                    <a:pt x="542" y="412"/>
                  </a:cubicBezTo>
                  <a:cubicBezTo>
                    <a:pt x="542" y="412"/>
                    <a:pt x="543" y="412"/>
                    <a:pt x="543" y="412"/>
                  </a:cubicBezTo>
                  <a:cubicBezTo>
                    <a:pt x="546" y="411"/>
                    <a:pt x="548" y="408"/>
                    <a:pt x="548" y="405"/>
                  </a:cubicBezTo>
                  <a:cubicBezTo>
                    <a:pt x="548" y="404"/>
                    <a:pt x="548" y="404"/>
                    <a:pt x="548" y="403"/>
                  </a:cubicBezTo>
                  <a:cubicBezTo>
                    <a:pt x="548" y="401"/>
                    <a:pt x="548" y="400"/>
                    <a:pt x="547" y="399"/>
                  </a:cubicBezTo>
                  <a:cubicBezTo>
                    <a:pt x="545" y="391"/>
                    <a:pt x="543" y="384"/>
                    <a:pt x="541" y="376"/>
                  </a:cubicBezTo>
                  <a:cubicBezTo>
                    <a:pt x="536" y="356"/>
                    <a:pt x="531" y="336"/>
                    <a:pt x="525" y="316"/>
                  </a:cubicBezTo>
                  <a:cubicBezTo>
                    <a:pt x="519" y="297"/>
                    <a:pt x="514" y="278"/>
                    <a:pt x="512" y="257"/>
                  </a:cubicBezTo>
                  <a:cubicBezTo>
                    <a:pt x="509" y="212"/>
                    <a:pt x="500" y="173"/>
                    <a:pt x="485" y="139"/>
                  </a:cubicBezTo>
                  <a:cubicBezTo>
                    <a:pt x="482" y="134"/>
                    <a:pt x="480" y="128"/>
                    <a:pt x="479" y="123"/>
                  </a:cubicBezTo>
                  <a:cubicBezTo>
                    <a:pt x="478" y="120"/>
                    <a:pt x="477" y="117"/>
                    <a:pt x="476" y="114"/>
                  </a:cubicBezTo>
                  <a:cubicBezTo>
                    <a:pt x="471" y="101"/>
                    <a:pt x="465" y="87"/>
                    <a:pt x="458" y="74"/>
                  </a:cubicBezTo>
                  <a:lnTo>
                    <a:pt x="447" y="73"/>
                  </a:lnTo>
                  <a:cubicBezTo>
                    <a:pt x="438" y="73"/>
                    <a:pt x="428" y="72"/>
                    <a:pt x="419" y="71"/>
                  </a:cubicBezTo>
                  <a:cubicBezTo>
                    <a:pt x="416" y="71"/>
                    <a:pt x="412" y="71"/>
                    <a:pt x="408" y="71"/>
                  </a:cubicBezTo>
                  <a:lnTo>
                    <a:pt x="274" y="72"/>
                  </a:lnTo>
                  <a:cubicBezTo>
                    <a:pt x="254" y="73"/>
                    <a:pt x="233" y="74"/>
                    <a:pt x="214" y="75"/>
                  </a:cubicBezTo>
                  <a:lnTo>
                    <a:pt x="201" y="76"/>
                  </a:lnTo>
                  <a:cubicBezTo>
                    <a:pt x="194" y="76"/>
                    <a:pt x="190" y="81"/>
                    <a:pt x="188" y="88"/>
                  </a:cubicBezTo>
                  <a:cubicBezTo>
                    <a:pt x="187" y="92"/>
                    <a:pt x="186" y="96"/>
                    <a:pt x="185" y="100"/>
                  </a:cubicBezTo>
                  <a:cubicBezTo>
                    <a:pt x="183" y="109"/>
                    <a:pt x="181" y="118"/>
                    <a:pt x="177" y="127"/>
                  </a:cubicBezTo>
                  <a:cubicBezTo>
                    <a:pt x="166" y="153"/>
                    <a:pt x="156" y="181"/>
                    <a:pt x="147" y="207"/>
                  </a:cubicBezTo>
                  <a:cubicBezTo>
                    <a:pt x="144" y="214"/>
                    <a:pt x="142" y="222"/>
                    <a:pt x="139" y="229"/>
                  </a:cubicBezTo>
                  <a:cubicBezTo>
                    <a:pt x="136" y="238"/>
                    <a:pt x="132" y="246"/>
                    <a:pt x="129" y="255"/>
                  </a:cubicBezTo>
                  <a:cubicBezTo>
                    <a:pt x="123" y="268"/>
                    <a:pt x="117" y="282"/>
                    <a:pt x="114" y="297"/>
                  </a:cubicBezTo>
                  <a:lnTo>
                    <a:pt x="97" y="368"/>
                  </a:lnTo>
                  <a:cubicBezTo>
                    <a:pt x="94" y="379"/>
                    <a:pt x="92" y="390"/>
                    <a:pt x="89" y="400"/>
                  </a:cubicBezTo>
                  <a:cubicBezTo>
                    <a:pt x="89" y="403"/>
                    <a:pt x="88" y="405"/>
                    <a:pt x="88" y="407"/>
                  </a:cubicBezTo>
                  <a:lnTo>
                    <a:pt x="88" y="410"/>
                  </a:lnTo>
                  <a:cubicBezTo>
                    <a:pt x="88" y="412"/>
                    <a:pt x="90" y="416"/>
                    <a:pt x="93" y="416"/>
                  </a:cubicBezTo>
                  <a:lnTo>
                    <a:pt x="94" y="417"/>
                  </a:lnTo>
                  <a:cubicBezTo>
                    <a:pt x="99" y="417"/>
                    <a:pt x="103" y="418"/>
                    <a:pt x="107" y="418"/>
                  </a:cubicBezTo>
                  <a:lnTo>
                    <a:pt x="108" y="418"/>
                  </a:lnTo>
                  <a:cubicBezTo>
                    <a:pt x="110" y="418"/>
                    <a:pt x="112" y="417"/>
                    <a:pt x="115" y="414"/>
                  </a:cubicBezTo>
                  <a:cubicBezTo>
                    <a:pt x="115" y="414"/>
                    <a:pt x="116" y="412"/>
                    <a:pt x="116" y="411"/>
                  </a:cubicBezTo>
                  <a:lnTo>
                    <a:pt x="117" y="410"/>
                  </a:lnTo>
                  <a:cubicBezTo>
                    <a:pt x="134" y="360"/>
                    <a:pt x="152" y="315"/>
                    <a:pt x="169" y="274"/>
                  </a:cubicBezTo>
                  <a:cubicBezTo>
                    <a:pt x="171" y="268"/>
                    <a:pt x="173" y="263"/>
                    <a:pt x="174" y="255"/>
                  </a:cubicBezTo>
                  <a:cubicBezTo>
                    <a:pt x="176" y="245"/>
                    <a:pt x="179" y="237"/>
                    <a:pt x="184" y="229"/>
                  </a:cubicBezTo>
                  <a:cubicBezTo>
                    <a:pt x="193" y="216"/>
                    <a:pt x="199" y="202"/>
                    <a:pt x="204" y="188"/>
                  </a:cubicBezTo>
                  <a:cubicBezTo>
                    <a:pt x="207" y="179"/>
                    <a:pt x="211" y="170"/>
                    <a:pt x="214" y="163"/>
                  </a:cubicBezTo>
                  <a:cubicBezTo>
                    <a:pt x="220" y="151"/>
                    <a:pt x="231" y="144"/>
                    <a:pt x="246" y="143"/>
                  </a:cubicBezTo>
                  <a:lnTo>
                    <a:pt x="246" y="143"/>
                  </a:lnTo>
                  <a:cubicBezTo>
                    <a:pt x="256" y="143"/>
                    <a:pt x="263" y="148"/>
                    <a:pt x="267" y="156"/>
                  </a:cubicBezTo>
                  <a:cubicBezTo>
                    <a:pt x="275" y="170"/>
                    <a:pt x="276" y="185"/>
                    <a:pt x="270" y="200"/>
                  </a:cubicBezTo>
                  <a:cubicBezTo>
                    <a:pt x="265" y="213"/>
                    <a:pt x="260" y="227"/>
                    <a:pt x="255" y="240"/>
                  </a:cubicBezTo>
                  <a:cubicBezTo>
                    <a:pt x="245" y="266"/>
                    <a:pt x="235" y="294"/>
                    <a:pt x="226" y="321"/>
                  </a:cubicBezTo>
                  <a:cubicBezTo>
                    <a:pt x="225" y="325"/>
                    <a:pt x="223" y="329"/>
                    <a:pt x="222" y="333"/>
                  </a:cubicBezTo>
                  <a:cubicBezTo>
                    <a:pt x="221" y="336"/>
                    <a:pt x="220" y="338"/>
                    <a:pt x="219" y="340"/>
                  </a:cubicBezTo>
                  <a:cubicBezTo>
                    <a:pt x="218" y="343"/>
                    <a:pt x="216" y="346"/>
                    <a:pt x="215" y="349"/>
                  </a:cubicBezTo>
                  <a:cubicBezTo>
                    <a:pt x="212" y="356"/>
                    <a:pt x="209" y="363"/>
                    <a:pt x="207" y="370"/>
                  </a:cubicBezTo>
                  <a:cubicBezTo>
                    <a:pt x="199" y="396"/>
                    <a:pt x="190" y="422"/>
                    <a:pt x="181" y="446"/>
                  </a:cubicBezTo>
                  <a:cubicBezTo>
                    <a:pt x="171" y="475"/>
                    <a:pt x="161" y="504"/>
                    <a:pt x="152" y="534"/>
                  </a:cubicBezTo>
                  <a:cubicBezTo>
                    <a:pt x="149" y="545"/>
                    <a:pt x="147" y="557"/>
                    <a:pt x="145" y="569"/>
                  </a:cubicBezTo>
                  <a:cubicBezTo>
                    <a:pt x="144" y="574"/>
                    <a:pt x="143" y="580"/>
                    <a:pt x="142" y="585"/>
                  </a:cubicBezTo>
                  <a:cubicBezTo>
                    <a:pt x="142" y="586"/>
                    <a:pt x="143" y="590"/>
                    <a:pt x="144" y="590"/>
                  </a:cubicBezTo>
                  <a:cubicBezTo>
                    <a:pt x="156" y="595"/>
                    <a:pt x="166" y="597"/>
                    <a:pt x="175" y="597"/>
                  </a:cubicBezTo>
                  <a:cubicBezTo>
                    <a:pt x="181" y="597"/>
                    <a:pt x="186" y="596"/>
                    <a:pt x="191" y="594"/>
                  </a:cubicBezTo>
                  <a:cubicBezTo>
                    <a:pt x="197" y="592"/>
                    <a:pt x="203" y="592"/>
                    <a:pt x="212" y="592"/>
                  </a:cubicBezTo>
                  <a:cubicBezTo>
                    <a:pt x="215" y="592"/>
                    <a:pt x="219" y="592"/>
                    <a:pt x="223" y="592"/>
                  </a:cubicBezTo>
                  <a:cubicBezTo>
                    <a:pt x="227" y="592"/>
                    <a:pt x="230" y="592"/>
                    <a:pt x="234" y="592"/>
                  </a:cubicBezTo>
                  <a:lnTo>
                    <a:pt x="234" y="5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5" name="Freeform 208"/>
            <p:cNvSpPr>
              <a:spLocks noEditPoints="1"/>
            </p:cNvSpPr>
            <p:nvPr/>
          </p:nvSpPr>
          <p:spPr bwMode="auto">
            <a:xfrm>
              <a:off x="1958975" y="1008062"/>
              <a:ext cx="195263" cy="200025"/>
            </a:xfrm>
            <a:custGeom>
              <a:avLst/>
              <a:gdLst>
                <a:gd name="T0" fmla="*/ 138 w 318"/>
                <a:gd name="T1" fmla="*/ 327 h 327"/>
                <a:gd name="T2" fmla="*/ 138 w 318"/>
                <a:gd name="T3" fmla="*/ 327 h 327"/>
                <a:gd name="T4" fmla="*/ 107 w 318"/>
                <a:gd name="T5" fmla="*/ 322 h 327"/>
                <a:gd name="T6" fmla="*/ 51 w 318"/>
                <a:gd name="T7" fmla="*/ 286 h 327"/>
                <a:gd name="T8" fmla="*/ 42 w 318"/>
                <a:gd name="T9" fmla="*/ 270 h 327"/>
                <a:gd name="T10" fmla="*/ 27 w 318"/>
                <a:gd name="T11" fmla="*/ 238 h 327"/>
                <a:gd name="T12" fmla="*/ 26 w 318"/>
                <a:gd name="T13" fmla="*/ 236 h 327"/>
                <a:gd name="T14" fmla="*/ 4 w 318"/>
                <a:gd name="T15" fmla="*/ 149 h 327"/>
                <a:gd name="T16" fmla="*/ 52 w 318"/>
                <a:gd name="T17" fmla="*/ 47 h 327"/>
                <a:gd name="T18" fmla="*/ 63 w 318"/>
                <a:gd name="T19" fmla="*/ 36 h 327"/>
                <a:gd name="T20" fmla="*/ 139 w 318"/>
                <a:gd name="T21" fmla="*/ 3 h 327"/>
                <a:gd name="T22" fmla="*/ 147 w 318"/>
                <a:gd name="T23" fmla="*/ 2 h 327"/>
                <a:gd name="T24" fmla="*/ 156 w 318"/>
                <a:gd name="T25" fmla="*/ 1 h 327"/>
                <a:gd name="T26" fmla="*/ 164 w 318"/>
                <a:gd name="T27" fmla="*/ 0 h 327"/>
                <a:gd name="T28" fmla="*/ 206 w 318"/>
                <a:gd name="T29" fmla="*/ 9 h 327"/>
                <a:gd name="T30" fmla="*/ 212 w 318"/>
                <a:gd name="T31" fmla="*/ 12 h 327"/>
                <a:gd name="T32" fmla="*/ 255 w 318"/>
                <a:gd name="T33" fmla="*/ 36 h 327"/>
                <a:gd name="T34" fmla="*/ 258 w 318"/>
                <a:gd name="T35" fmla="*/ 38 h 327"/>
                <a:gd name="T36" fmla="*/ 271 w 318"/>
                <a:gd name="T37" fmla="*/ 50 h 327"/>
                <a:gd name="T38" fmla="*/ 316 w 318"/>
                <a:gd name="T39" fmla="*/ 166 h 327"/>
                <a:gd name="T40" fmla="*/ 304 w 318"/>
                <a:gd name="T41" fmla="*/ 226 h 327"/>
                <a:gd name="T42" fmla="*/ 237 w 318"/>
                <a:gd name="T43" fmla="*/ 299 h 327"/>
                <a:gd name="T44" fmla="*/ 170 w 318"/>
                <a:gd name="T45" fmla="*/ 322 h 327"/>
                <a:gd name="T46" fmla="*/ 165 w 318"/>
                <a:gd name="T47" fmla="*/ 322 h 327"/>
                <a:gd name="T48" fmla="*/ 158 w 318"/>
                <a:gd name="T49" fmla="*/ 324 h 327"/>
                <a:gd name="T50" fmla="*/ 138 w 318"/>
                <a:gd name="T51" fmla="*/ 327 h 327"/>
                <a:gd name="T52" fmla="*/ 156 w 318"/>
                <a:gd name="T53" fmla="*/ 75 h 327"/>
                <a:gd name="T54" fmla="*/ 156 w 318"/>
                <a:gd name="T55" fmla="*/ 75 h 327"/>
                <a:gd name="T56" fmla="*/ 118 w 318"/>
                <a:gd name="T57" fmla="*/ 87 h 327"/>
                <a:gd name="T58" fmla="*/ 75 w 318"/>
                <a:gd name="T59" fmla="*/ 160 h 327"/>
                <a:gd name="T60" fmla="*/ 81 w 318"/>
                <a:gd name="T61" fmla="*/ 192 h 327"/>
                <a:gd name="T62" fmla="*/ 91 w 318"/>
                <a:gd name="T63" fmla="*/ 210 h 327"/>
                <a:gd name="T64" fmla="*/ 98 w 318"/>
                <a:gd name="T65" fmla="*/ 221 h 327"/>
                <a:gd name="T66" fmla="*/ 113 w 318"/>
                <a:gd name="T67" fmla="*/ 236 h 327"/>
                <a:gd name="T68" fmla="*/ 145 w 318"/>
                <a:gd name="T69" fmla="*/ 246 h 327"/>
                <a:gd name="T70" fmla="*/ 146 w 318"/>
                <a:gd name="T71" fmla="*/ 246 h 327"/>
                <a:gd name="T72" fmla="*/ 202 w 318"/>
                <a:gd name="T73" fmla="*/ 233 h 327"/>
                <a:gd name="T74" fmla="*/ 219 w 318"/>
                <a:gd name="T75" fmla="*/ 216 h 327"/>
                <a:gd name="T76" fmla="*/ 235 w 318"/>
                <a:gd name="T77" fmla="*/ 188 h 327"/>
                <a:gd name="T78" fmla="*/ 235 w 318"/>
                <a:gd name="T79" fmla="*/ 187 h 327"/>
                <a:gd name="T80" fmla="*/ 241 w 318"/>
                <a:gd name="T81" fmla="*/ 166 h 327"/>
                <a:gd name="T82" fmla="*/ 225 w 318"/>
                <a:gd name="T83" fmla="*/ 115 h 327"/>
                <a:gd name="T84" fmla="*/ 161 w 318"/>
                <a:gd name="T85" fmla="*/ 75 h 327"/>
                <a:gd name="T86" fmla="*/ 156 w 318"/>
                <a:gd name="T87" fmla="*/ 7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8" h="327">
                  <a:moveTo>
                    <a:pt x="138" y="327"/>
                  </a:moveTo>
                  <a:lnTo>
                    <a:pt x="138" y="327"/>
                  </a:lnTo>
                  <a:cubicBezTo>
                    <a:pt x="127" y="327"/>
                    <a:pt x="117" y="324"/>
                    <a:pt x="107" y="322"/>
                  </a:cubicBezTo>
                  <a:cubicBezTo>
                    <a:pt x="85" y="316"/>
                    <a:pt x="66" y="304"/>
                    <a:pt x="51" y="286"/>
                  </a:cubicBezTo>
                  <a:cubicBezTo>
                    <a:pt x="46" y="281"/>
                    <a:pt x="43" y="275"/>
                    <a:pt x="42" y="270"/>
                  </a:cubicBezTo>
                  <a:cubicBezTo>
                    <a:pt x="40" y="258"/>
                    <a:pt x="34" y="248"/>
                    <a:pt x="27" y="238"/>
                  </a:cubicBezTo>
                  <a:lnTo>
                    <a:pt x="26" y="236"/>
                  </a:lnTo>
                  <a:cubicBezTo>
                    <a:pt x="8" y="209"/>
                    <a:pt x="0" y="180"/>
                    <a:pt x="4" y="149"/>
                  </a:cubicBezTo>
                  <a:cubicBezTo>
                    <a:pt x="9" y="106"/>
                    <a:pt x="24" y="73"/>
                    <a:pt x="52" y="47"/>
                  </a:cubicBezTo>
                  <a:cubicBezTo>
                    <a:pt x="56" y="44"/>
                    <a:pt x="59" y="40"/>
                    <a:pt x="63" y="36"/>
                  </a:cubicBezTo>
                  <a:cubicBezTo>
                    <a:pt x="84" y="15"/>
                    <a:pt x="109" y="4"/>
                    <a:pt x="139" y="3"/>
                  </a:cubicBezTo>
                  <a:cubicBezTo>
                    <a:pt x="142" y="2"/>
                    <a:pt x="145" y="2"/>
                    <a:pt x="147" y="2"/>
                  </a:cubicBezTo>
                  <a:cubicBezTo>
                    <a:pt x="150" y="1"/>
                    <a:pt x="153" y="1"/>
                    <a:pt x="156" y="1"/>
                  </a:cubicBezTo>
                  <a:cubicBezTo>
                    <a:pt x="159" y="0"/>
                    <a:pt x="161" y="0"/>
                    <a:pt x="164" y="0"/>
                  </a:cubicBezTo>
                  <a:cubicBezTo>
                    <a:pt x="180" y="0"/>
                    <a:pt x="193" y="3"/>
                    <a:pt x="206" y="9"/>
                  </a:cubicBezTo>
                  <a:lnTo>
                    <a:pt x="212" y="12"/>
                  </a:lnTo>
                  <a:cubicBezTo>
                    <a:pt x="227" y="18"/>
                    <a:pt x="242" y="25"/>
                    <a:pt x="255" y="36"/>
                  </a:cubicBezTo>
                  <a:lnTo>
                    <a:pt x="258" y="38"/>
                  </a:lnTo>
                  <a:cubicBezTo>
                    <a:pt x="262" y="42"/>
                    <a:pt x="267" y="45"/>
                    <a:pt x="271" y="50"/>
                  </a:cubicBezTo>
                  <a:cubicBezTo>
                    <a:pt x="301" y="88"/>
                    <a:pt x="316" y="127"/>
                    <a:pt x="316" y="166"/>
                  </a:cubicBezTo>
                  <a:cubicBezTo>
                    <a:pt x="318" y="185"/>
                    <a:pt x="313" y="205"/>
                    <a:pt x="304" y="226"/>
                  </a:cubicBezTo>
                  <a:cubicBezTo>
                    <a:pt x="287" y="261"/>
                    <a:pt x="266" y="284"/>
                    <a:pt x="237" y="299"/>
                  </a:cubicBezTo>
                  <a:cubicBezTo>
                    <a:pt x="215" y="310"/>
                    <a:pt x="194" y="318"/>
                    <a:pt x="170" y="322"/>
                  </a:cubicBezTo>
                  <a:cubicBezTo>
                    <a:pt x="169" y="322"/>
                    <a:pt x="167" y="322"/>
                    <a:pt x="165" y="322"/>
                  </a:cubicBezTo>
                  <a:cubicBezTo>
                    <a:pt x="163" y="323"/>
                    <a:pt x="160" y="323"/>
                    <a:pt x="158" y="324"/>
                  </a:cubicBezTo>
                  <a:cubicBezTo>
                    <a:pt x="152" y="326"/>
                    <a:pt x="145" y="327"/>
                    <a:pt x="138" y="327"/>
                  </a:cubicBezTo>
                  <a:close/>
                  <a:moveTo>
                    <a:pt x="156" y="75"/>
                  </a:moveTo>
                  <a:lnTo>
                    <a:pt x="156" y="75"/>
                  </a:lnTo>
                  <a:cubicBezTo>
                    <a:pt x="140" y="75"/>
                    <a:pt x="128" y="79"/>
                    <a:pt x="118" y="87"/>
                  </a:cubicBezTo>
                  <a:cubicBezTo>
                    <a:pt x="93" y="106"/>
                    <a:pt x="79" y="131"/>
                    <a:pt x="75" y="160"/>
                  </a:cubicBezTo>
                  <a:cubicBezTo>
                    <a:pt x="73" y="173"/>
                    <a:pt x="75" y="183"/>
                    <a:pt x="81" y="192"/>
                  </a:cubicBezTo>
                  <a:cubicBezTo>
                    <a:pt x="85" y="198"/>
                    <a:pt x="88" y="204"/>
                    <a:pt x="91" y="210"/>
                  </a:cubicBezTo>
                  <a:cubicBezTo>
                    <a:pt x="94" y="214"/>
                    <a:pt x="96" y="217"/>
                    <a:pt x="98" y="221"/>
                  </a:cubicBezTo>
                  <a:cubicBezTo>
                    <a:pt x="102" y="228"/>
                    <a:pt x="107" y="233"/>
                    <a:pt x="113" y="236"/>
                  </a:cubicBezTo>
                  <a:cubicBezTo>
                    <a:pt x="125" y="243"/>
                    <a:pt x="135" y="246"/>
                    <a:pt x="145" y="246"/>
                  </a:cubicBezTo>
                  <a:lnTo>
                    <a:pt x="146" y="246"/>
                  </a:lnTo>
                  <a:cubicBezTo>
                    <a:pt x="168" y="245"/>
                    <a:pt x="187" y="241"/>
                    <a:pt x="202" y="233"/>
                  </a:cubicBezTo>
                  <a:cubicBezTo>
                    <a:pt x="209" y="229"/>
                    <a:pt x="217" y="223"/>
                    <a:pt x="219" y="216"/>
                  </a:cubicBezTo>
                  <a:cubicBezTo>
                    <a:pt x="223" y="205"/>
                    <a:pt x="229" y="196"/>
                    <a:pt x="235" y="188"/>
                  </a:cubicBezTo>
                  <a:lnTo>
                    <a:pt x="235" y="187"/>
                  </a:lnTo>
                  <a:cubicBezTo>
                    <a:pt x="239" y="181"/>
                    <a:pt x="241" y="175"/>
                    <a:pt x="241" y="166"/>
                  </a:cubicBezTo>
                  <a:cubicBezTo>
                    <a:pt x="242" y="147"/>
                    <a:pt x="233" y="130"/>
                    <a:pt x="225" y="115"/>
                  </a:cubicBezTo>
                  <a:cubicBezTo>
                    <a:pt x="213" y="93"/>
                    <a:pt x="192" y="80"/>
                    <a:pt x="161" y="75"/>
                  </a:cubicBezTo>
                  <a:cubicBezTo>
                    <a:pt x="159" y="75"/>
                    <a:pt x="158" y="75"/>
                    <a:pt x="156"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06" name="Group 1305"/>
          <p:cNvGrpSpPr/>
          <p:nvPr userDrawn="1"/>
        </p:nvGrpSpPr>
        <p:grpSpPr>
          <a:xfrm>
            <a:off x="216232" y="1619299"/>
            <a:ext cx="865188" cy="757238"/>
            <a:chOff x="1433513" y="1876425"/>
            <a:chExt cx="865188" cy="757238"/>
          </a:xfrm>
          <a:solidFill>
            <a:schemeClr val="bg2"/>
          </a:solidFill>
        </p:grpSpPr>
        <p:sp>
          <p:nvSpPr>
            <p:cNvPr id="1307" name="Freeform 209"/>
            <p:cNvSpPr>
              <a:spLocks noEditPoints="1"/>
            </p:cNvSpPr>
            <p:nvPr/>
          </p:nvSpPr>
          <p:spPr bwMode="auto">
            <a:xfrm>
              <a:off x="1433513" y="1882775"/>
              <a:ext cx="865188" cy="750888"/>
            </a:xfrm>
            <a:custGeom>
              <a:avLst/>
              <a:gdLst>
                <a:gd name="T0" fmla="*/ 1092 w 1412"/>
                <a:gd name="T1" fmla="*/ 976 h 1228"/>
                <a:gd name="T2" fmla="*/ 944 w 1412"/>
                <a:gd name="T3" fmla="*/ 1221 h 1228"/>
                <a:gd name="T4" fmla="*/ 709 w 1412"/>
                <a:gd name="T5" fmla="*/ 1118 h 1228"/>
                <a:gd name="T6" fmla="*/ 663 w 1412"/>
                <a:gd name="T7" fmla="*/ 1143 h 1228"/>
                <a:gd name="T8" fmla="*/ 487 w 1412"/>
                <a:gd name="T9" fmla="*/ 1183 h 1228"/>
                <a:gd name="T10" fmla="*/ 315 w 1412"/>
                <a:gd name="T11" fmla="*/ 1177 h 1228"/>
                <a:gd name="T12" fmla="*/ 271 w 1412"/>
                <a:gd name="T13" fmla="*/ 967 h 1228"/>
                <a:gd name="T14" fmla="*/ 151 w 1412"/>
                <a:gd name="T15" fmla="*/ 1162 h 1228"/>
                <a:gd name="T16" fmla="*/ 37 w 1412"/>
                <a:gd name="T17" fmla="*/ 976 h 1228"/>
                <a:gd name="T18" fmla="*/ 12 w 1412"/>
                <a:gd name="T19" fmla="*/ 710 h 1228"/>
                <a:gd name="T20" fmla="*/ 189 w 1412"/>
                <a:gd name="T21" fmla="*/ 319 h 1228"/>
                <a:gd name="T22" fmla="*/ 263 w 1412"/>
                <a:gd name="T23" fmla="*/ 196 h 1228"/>
                <a:gd name="T24" fmla="*/ 453 w 1412"/>
                <a:gd name="T25" fmla="*/ 25 h 1228"/>
                <a:gd name="T26" fmla="*/ 450 w 1412"/>
                <a:gd name="T27" fmla="*/ 276 h 1228"/>
                <a:gd name="T28" fmla="*/ 828 w 1412"/>
                <a:gd name="T29" fmla="*/ 309 h 1228"/>
                <a:gd name="T30" fmla="*/ 902 w 1412"/>
                <a:gd name="T31" fmla="*/ 232 h 1228"/>
                <a:gd name="T32" fmla="*/ 1117 w 1412"/>
                <a:gd name="T33" fmla="*/ 60 h 1228"/>
                <a:gd name="T34" fmla="*/ 1118 w 1412"/>
                <a:gd name="T35" fmla="*/ 327 h 1228"/>
                <a:gd name="T36" fmla="*/ 1371 w 1412"/>
                <a:gd name="T37" fmla="*/ 679 h 1228"/>
                <a:gd name="T38" fmla="*/ 1301 w 1412"/>
                <a:gd name="T39" fmla="*/ 905 h 1228"/>
                <a:gd name="T40" fmla="*/ 1226 w 1412"/>
                <a:gd name="T41" fmla="*/ 1228 h 1228"/>
                <a:gd name="T42" fmla="*/ 1160 w 1412"/>
                <a:gd name="T43" fmla="*/ 919 h 1228"/>
                <a:gd name="T44" fmla="*/ 1289 w 1412"/>
                <a:gd name="T45" fmla="*/ 1100 h 1228"/>
                <a:gd name="T46" fmla="*/ 1159 w 1412"/>
                <a:gd name="T47" fmla="*/ 692 h 1228"/>
                <a:gd name="T48" fmla="*/ 1221 w 1412"/>
                <a:gd name="T49" fmla="*/ 625 h 1228"/>
                <a:gd name="T50" fmla="*/ 1303 w 1412"/>
                <a:gd name="T51" fmla="*/ 742 h 1228"/>
                <a:gd name="T52" fmla="*/ 1159 w 1412"/>
                <a:gd name="T53" fmla="*/ 407 h 1228"/>
                <a:gd name="T54" fmla="*/ 993 w 1412"/>
                <a:gd name="T55" fmla="*/ 409 h 1228"/>
                <a:gd name="T56" fmla="*/ 691 w 1412"/>
                <a:gd name="T57" fmla="*/ 378 h 1228"/>
                <a:gd name="T58" fmla="*/ 243 w 1412"/>
                <a:gd name="T59" fmla="*/ 374 h 1228"/>
                <a:gd name="T60" fmla="*/ 105 w 1412"/>
                <a:gd name="T61" fmla="*/ 758 h 1228"/>
                <a:gd name="T62" fmla="*/ 263 w 1412"/>
                <a:gd name="T63" fmla="*/ 535 h 1228"/>
                <a:gd name="T64" fmla="*/ 95 w 1412"/>
                <a:gd name="T65" fmla="*/ 1060 h 1228"/>
                <a:gd name="T66" fmla="*/ 193 w 1412"/>
                <a:gd name="T67" fmla="*/ 931 h 1228"/>
                <a:gd name="T68" fmla="*/ 357 w 1412"/>
                <a:gd name="T69" fmla="*/ 919 h 1228"/>
                <a:gd name="T70" fmla="*/ 383 w 1412"/>
                <a:gd name="T71" fmla="*/ 1099 h 1228"/>
                <a:gd name="T72" fmla="*/ 409 w 1412"/>
                <a:gd name="T73" fmla="*/ 666 h 1228"/>
                <a:gd name="T74" fmla="*/ 584 w 1412"/>
                <a:gd name="T75" fmla="*/ 452 h 1228"/>
                <a:gd name="T76" fmla="*/ 581 w 1412"/>
                <a:gd name="T77" fmla="*/ 775 h 1228"/>
                <a:gd name="T78" fmla="*/ 536 w 1412"/>
                <a:gd name="T79" fmla="*/ 1088 h 1228"/>
                <a:gd name="T80" fmla="*/ 644 w 1412"/>
                <a:gd name="T81" fmla="*/ 826 h 1228"/>
                <a:gd name="T82" fmla="*/ 767 w 1412"/>
                <a:gd name="T83" fmla="*/ 980 h 1228"/>
                <a:gd name="T84" fmla="*/ 840 w 1412"/>
                <a:gd name="T85" fmla="*/ 1123 h 1228"/>
                <a:gd name="T86" fmla="*/ 759 w 1412"/>
                <a:gd name="T87" fmla="*/ 671 h 1228"/>
                <a:gd name="T88" fmla="*/ 876 w 1412"/>
                <a:gd name="T89" fmla="*/ 464 h 1228"/>
                <a:gd name="T90" fmla="*/ 955 w 1412"/>
                <a:gd name="T91" fmla="*/ 694 h 1228"/>
                <a:gd name="T92" fmla="*/ 948 w 1412"/>
                <a:gd name="T93" fmla="*/ 1032 h 1228"/>
                <a:gd name="T94" fmla="*/ 997 w 1412"/>
                <a:gd name="T95" fmla="*/ 1111 h 1228"/>
                <a:gd name="T96" fmla="*/ 531 w 1412"/>
                <a:gd name="T97" fmla="*/ 519 h 1228"/>
                <a:gd name="T98" fmla="*/ 489 w 1412"/>
                <a:gd name="T99" fmla="*/ 837 h 1228"/>
                <a:gd name="T100" fmla="*/ 540 w 1412"/>
                <a:gd name="T101" fmla="*/ 526 h 1228"/>
                <a:gd name="T102" fmla="*/ 829 w 1412"/>
                <a:gd name="T103" fmla="*/ 565 h 1228"/>
                <a:gd name="T104" fmla="*/ 861 w 1412"/>
                <a:gd name="T105" fmla="*/ 827 h 1228"/>
                <a:gd name="T106" fmla="*/ 883 w 1412"/>
                <a:gd name="T107" fmla="*/ 543 h 1228"/>
                <a:gd name="T108" fmla="*/ 979 w 1412"/>
                <a:gd name="T109" fmla="*/ 234 h 1228"/>
                <a:gd name="T110" fmla="*/ 1065 w 1412"/>
                <a:gd name="T111" fmla="*/ 126 h 1228"/>
                <a:gd name="T112" fmla="*/ 320 w 1412"/>
                <a:gd name="T113" fmla="*/ 184 h 1228"/>
                <a:gd name="T114" fmla="*/ 368 w 1412"/>
                <a:gd name="T115" fmla="*/ 82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2" h="1228">
                  <a:moveTo>
                    <a:pt x="1226" y="1228"/>
                  </a:moveTo>
                  <a:lnTo>
                    <a:pt x="1226" y="1228"/>
                  </a:lnTo>
                  <a:cubicBezTo>
                    <a:pt x="1222" y="1228"/>
                    <a:pt x="1217" y="1226"/>
                    <a:pt x="1214" y="1225"/>
                  </a:cubicBezTo>
                  <a:cubicBezTo>
                    <a:pt x="1199" y="1219"/>
                    <a:pt x="1189" y="1210"/>
                    <a:pt x="1183" y="1198"/>
                  </a:cubicBezTo>
                  <a:lnTo>
                    <a:pt x="1178" y="1187"/>
                  </a:lnTo>
                  <a:cubicBezTo>
                    <a:pt x="1160" y="1150"/>
                    <a:pt x="1141" y="1111"/>
                    <a:pt x="1128" y="1071"/>
                  </a:cubicBezTo>
                  <a:cubicBezTo>
                    <a:pt x="1121" y="1047"/>
                    <a:pt x="1112" y="1024"/>
                    <a:pt x="1103" y="1001"/>
                  </a:cubicBezTo>
                  <a:cubicBezTo>
                    <a:pt x="1100" y="994"/>
                    <a:pt x="1098" y="987"/>
                    <a:pt x="1095" y="979"/>
                  </a:cubicBezTo>
                  <a:cubicBezTo>
                    <a:pt x="1094" y="978"/>
                    <a:pt x="1093" y="977"/>
                    <a:pt x="1092" y="976"/>
                  </a:cubicBezTo>
                  <a:cubicBezTo>
                    <a:pt x="1083" y="1035"/>
                    <a:pt x="1075" y="1091"/>
                    <a:pt x="1078" y="1148"/>
                  </a:cubicBezTo>
                  <a:cubicBezTo>
                    <a:pt x="1079" y="1167"/>
                    <a:pt x="1076" y="1184"/>
                    <a:pt x="1068" y="1202"/>
                  </a:cubicBezTo>
                  <a:cubicBezTo>
                    <a:pt x="1062" y="1215"/>
                    <a:pt x="1051" y="1222"/>
                    <a:pt x="1036" y="1222"/>
                  </a:cubicBezTo>
                  <a:cubicBezTo>
                    <a:pt x="1035" y="1222"/>
                    <a:pt x="1033" y="1222"/>
                    <a:pt x="1032" y="1221"/>
                  </a:cubicBezTo>
                  <a:cubicBezTo>
                    <a:pt x="1027" y="1221"/>
                    <a:pt x="1023" y="1220"/>
                    <a:pt x="1019" y="1218"/>
                  </a:cubicBezTo>
                  <a:cubicBezTo>
                    <a:pt x="1014" y="1217"/>
                    <a:pt x="1010" y="1215"/>
                    <a:pt x="1005" y="1215"/>
                  </a:cubicBezTo>
                  <a:cubicBezTo>
                    <a:pt x="1004" y="1215"/>
                    <a:pt x="1002" y="1215"/>
                    <a:pt x="1001" y="1216"/>
                  </a:cubicBezTo>
                  <a:cubicBezTo>
                    <a:pt x="992" y="1217"/>
                    <a:pt x="982" y="1220"/>
                    <a:pt x="972" y="1220"/>
                  </a:cubicBezTo>
                  <a:cubicBezTo>
                    <a:pt x="963" y="1221"/>
                    <a:pt x="953" y="1221"/>
                    <a:pt x="944" y="1221"/>
                  </a:cubicBezTo>
                  <a:cubicBezTo>
                    <a:pt x="938" y="1221"/>
                    <a:pt x="931" y="1221"/>
                    <a:pt x="925" y="1220"/>
                  </a:cubicBezTo>
                  <a:cubicBezTo>
                    <a:pt x="910" y="1220"/>
                    <a:pt x="898" y="1217"/>
                    <a:pt x="888" y="1211"/>
                  </a:cubicBezTo>
                  <a:cubicBezTo>
                    <a:pt x="876" y="1203"/>
                    <a:pt x="863" y="1200"/>
                    <a:pt x="848" y="1200"/>
                  </a:cubicBezTo>
                  <a:cubicBezTo>
                    <a:pt x="841" y="1200"/>
                    <a:pt x="833" y="1201"/>
                    <a:pt x="824" y="1202"/>
                  </a:cubicBezTo>
                  <a:cubicBezTo>
                    <a:pt x="811" y="1204"/>
                    <a:pt x="796" y="1206"/>
                    <a:pt x="780" y="1206"/>
                  </a:cubicBezTo>
                  <a:cubicBezTo>
                    <a:pt x="764" y="1206"/>
                    <a:pt x="751" y="1201"/>
                    <a:pt x="739" y="1189"/>
                  </a:cubicBezTo>
                  <a:cubicBezTo>
                    <a:pt x="734" y="1184"/>
                    <a:pt x="728" y="1178"/>
                    <a:pt x="726" y="1170"/>
                  </a:cubicBezTo>
                  <a:cubicBezTo>
                    <a:pt x="724" y="1161"/>
                    <a:pt x="721" y="1152"/>
                    <a:pt x="717" y="1143"/>
                  </a:cubicBezTo>
                  <a:cubicBezTo>
                    <a:pt x="715" y="1135"/>
                    <a:pt x="712" y="1127"/>
                    <a:pt x="709" y="1118"/>
                  </a:cubicBezTo>
                  <a:cubicBezTo>
                    <a:pt x="704" y="1099"/>
                    <a:pt x="702" y="1079"/>
                    <a:pt x="700" y="1059"/>
                  </a:cubicBezTo>
                  <a:lnTo>
                    <a:pt x="700" y="1057"/>
                  </a:lnTo>
                  <a:cubicBezTo>
                    <a:pt x="698" y="1042"/>
                    <a:pt x="696" y="1024"/>
                    <a:pt x="691" y="1007"/>
                  </a:cubicBezTo>
                  <a:cubicBezTo>
                    <a:pt x="691" y="1007"/>
                    <a:pt x="690" y="1007"/>
                    <a:pt x="690" y="1007"/>
                  </a:cubicBezTo>
                  <a:cubicBezTo>
                    <a:pt x="688" y="1007"/>
                    <a:pt x="688" y="1007"/>
                    <a:pt x="688" y="1008"/>
                  </a:cubicBezTo>
                  <a:cubicBezTo>
                    <a:pt x="681" y="1040"/>
                    <a:pt x="672" y="1078"/>
                    <a:pt x="664" y="1117"/>
                  </a:cubicBezTo>
                  <a:cubicBezTo>
                    <a:pt x="663" y="1122"/>
                    <a:pt x="663" y="1126"/>
                    <a:pt x="663" y="1131"/>
                  </a:cubicBezTo>
                  <a:cubicBezTo>
                    <a:pt x="663" y="1134"/>
                    <a:pt x="663" y="1136"/>
                    <a:pt x="663" y="1139"/>
                  </a:cubicBezTo>
                  <a:lnTo>
                    <a:pt x="663" y="1143"/>
                  </a:lnTo>
                  <a:cubicBezTo>
                    <a:pt x="663" y="1148"/>
                    <a:pt x="662" y="1153"/>
                    <a:pt x="661" y="1157"/>
                  </a:cubicBezTo>
                  <a:cubicBezTo>
                    <a:pt x="658" y="1171"/>
                    <a:pt x="646" y="1186"/>
                    <a:pt x="628" y="1186"/>
                  </a:cubicBezTo>
                  <a:lnTo>
                    <a:pt x="626" y="1186"/>
                  </a:lnTo>
                  <a:cubicBezTo>
                    <a:pt x="622" y="1186"/>
                    <a:pt x="618" y="1186"/>
                    <a:pt x="614" y="1186"/>
                  </a:cubicBezTo>
                  <a:cubicBezTo>
                    <a:pt x="610" y="1186"/>
                    <a:pt x="606" y="1186"/>
                    <a:pt x="602" y="1186"/>
                  </a:cubicBezTo>
                  <a:cubicBezTo>
                    <a:pt x="599" y="1186"/>
                    <a:pt x="595" y="1186"/>
                    <a:pt x="592" y="1186"/>
                  </a:cubicBezTo>
                  <a:cubicBezTo>
                    <a:pt x="585" y="1186"/>
                    <a:pt x="578" y="1187"/>
                    <a:pt x="571" y="1187"/>
                  </a:cubicBezTo>
                  <a:cubicBezTo>
                    <a:pt x="557" y="1187"/>
                    <a:pt x="543" y="1186"/>
                    <a:pt x="529" y="1185"/>
                  </a:cubicBezTo>
                  <a:cubicBezTo>
                    <a:pt x="515" y="1184"/>
                    <a:pt x="501" y="1183"/>
                    <a:pt x="487" y="1183"/>
                  </a:cubicBezTo>
                  <a:cubicBezTo>
                    <a:pt x="485" y="1183"/>
                    <a:pt x="482" y="1183"/>
                    <a:pt x="479" y="1183"/>
                  </a:cubicBezTo>
                  <a:lnTo>
                    <a:pt x="452" y="1175"/>
                  </a:lnTo>
                  <a:lnTo>
                    <a:pt x="444" y="1172"/>
                  </a:lnTo>
                  <a:lnTo>
                    <a:pt x="437" y="1173"/>
                  </a:lnTo>
                  <a:cubicBezTo>
                    <a:pt x="429" y="1174"/>
                    <a:pt x="419" y="1176"/>
                    <a:pt x="410" y="1177"/>
                  </a:cubicBezTo>
                  <a:cubicBezTo>
                    <a:pt x="404" y="1178"/>
                    <a:pt x="399" y="1178"/>
                    <a:pt x="393" y="1179"/>
                  </a:cubicBezTo>
                  <a:cubicBezTo>
                    <a:pt x="383" y="1180"/>
                    <a:pt x="373" y="1181"/>
                    <a:pt x="363" y="1183"/>
                  </a:cubicBezTo>
                  <a:cubicBezTo>
                    <a:pt x="359" y="1184"/>
                    <a:pt x="356" y="1184"/>
                    <a:pt x="352" y="1184"/>
                  </a:cubicBezTo>
                  <a:cubicBezTo>
                    <a:pt x="339" y="1184"/>
                    <a:pt x="327" y="1180"/>
                    <a:pt x="315" y="1177"/>
                  </a:cubicBezTo>
                  <a:cubicBezTo>
                    <a:pt x="303" y="1173"/>
                    <a:pt x="294" y="1165"/>
                    <a:pt x="289" y="1155"/>
                  </a:cubicBezTo>
                  <a:cubicBezTo>
                    <a:pt x="288" y="1153"/>
                    <a:pt x="287" y="1151"/>
                    <a:pt x="286" y="1149"/>
                  </a:cubicBezTo>
                  <a:cubicBezTo>
                    <a:pt x="284" y="1145"/>
                    <a:pt x="283" y="1142"/>
                    <a:pt x="281" y="1139"/>
                  </a:cubicBezTo>
                  <a:cubicBezTo>
                    <a:pt x="269" y="1125"/>
                    <a:pt x="264" y="1106"/>
                    <a:pt x="265" y="1083"/>
                  </a:cubicBezTo>
                  <a:cubicBezTo>
                    <a:pt x="265" y="1081"/>
                    <a:pt x="265" y="1078"/>
                    <a:pt x="265" y="1076"/>
                  </a:cubicBezTo>
                  <a:cubicBezTo>
                    <a:pt x="265" y="1070"/>
                    <a:pt x="265" y="1063"/>
                    <a:pt x="267" y="1057"/>
                  </a:cubicBezTo>
                  <a:cubicBezTo>
                    <a:pt x="271" y="1038"/>
                    <a:pt x="271" y="1018"/>
                    <a:pt x="271" y="999"/>
                  </a:cubicBezTo>
                  <a:lnTo>
                    <a:pt x="271" y="996"/>
                  </a:lnTo>
                  <a:cubicBezTo>
                    <a:pt x="271" y="986"/>
                    <a:pt x="271" y="977"/>
                    <a:pt x="271" y="967"/>
                  </a:cubicBezTo>
                  <a:lnTo>
                    <a:pt x="272" y="949"/>
                  </a:lnTo>
                  <a:lnTo>
                    <a:pt x="270" y="949"/>
                  </a:lnTo>
                  <a:lnTo>
                    <a:pt x="269" y="951"/>
                  </a:lnTo>
                  <a:cubicBezTo>
                    <a:pt x="267" y="954"/>
                    <a:pt x="266" y="958"/>
                    <a:pt x="264" y="961"/>
                  </a:cubicBezTo>
                  <a:cubicBezTo>
                    <a:pt x="254" y="988"/>
                    <a:pt x="245" y="1015"/>
                    <a:pt x="235" y="1043"/>
                  </a:cubicBezTo>
                  <a:cubicBezTo>
                    <a:pt x="227" y="1065"/>
                    <a:pt x="220" y="1088"/>
                    <a:pt x="215" y="1112"/>
                  </a:cubicBezTo>
                  <a:cubicBezTo>
                    <a:pt x="214" y="1118"/>
                    <a:pt x="212" y="1126"/>
                    <a:pt x="209" y="1133"/>
                  </a:cubicBezTo>
                  <a:cubicBezTo>
                    <a:pt x="205" y="1146"/>
                    <a:pt x="196" y="1154"/>
                    <a:pt x="184" y="1157"/>
                  </a:cubicBezTo>
                  <a:cubicBezTo>
                    <a:pt x="172" y="1160"/>
                    <a:pt x="161" y="1162"/>
                    <a:pt x="151" y="1162"/>
                  </a:cubicBezTo>
                  <a:cubicBezTo>
                    <a:pt x="142" y="1162"/>
                    <a:pt x="134" y="1161"/>
                    <a:pt x="125" y="1158"/>
                  </a:cubicBezTo>
                  <a:cubicBezTo>
                    <a:pt x="113" y="1154"/>
                    <a:pt x="100" y="1150"/>
                    <a:pt x="88" y="1147"/>
                  </a:cubicBezTo>
                  <a:cubicBezTo>
                    <a:pt x="78" y="1145"/>
                    <a:pt x="68" y="1142"/>
                    <a:pt x="59" y="1139"/>
                  </a:cubicBezTo>
                  <a:cubicBezTo>
                    <a:pt x="48" y="1136"/>
                    <a:pt x="37" y="1132"/>
                    <a:pt x="25" y="1126"/>
                  </a:cubicBezTo>
                  <a:cubicBezTo>
                    <a:pt x="18" y="1123"/>
                    <a:pt x="12" y="1116"/>
                    <a:pt x="11" y="1107"/>
                  </a:cubicBezTo>
                  <a:cubicBezTo>
                    <a:pt x="8" y="1094"/>
                    <a:pt x="6" y="1082"/>
                    <a:pt x="10" y="1070"/>
                  </a:cubicBezTo>
                  <a:cubicBezTo>
                    <a:pt x="12" y="1061"/>
                    <a:pt x="14" y="1053"/>
                    <a:pt x="17" y="1044"/>
                  </a:cubicBezTo>
                  <a:cubicBezTo>
                    <a:pt x="19" y="1036"/>
                    <a:pt x="21" y="1029"/>
                    <a:pt x="23" y="1021"/>
                  </a:cubicBezTo>
                  <a:cubicBezTo>
                    <a:pt x="27" y="1006"/>
                    <a:pt x="32" y="991"/>
                    <a:pt x="37" y="976"/>
                  </a:cubicBezTo>
                  <a:lnTo>
                    <a:pt x="41" y="962"/>
                  </a:lnTo>
                  <a:cubicBezTo>
                    <a:pt x="54" y="923"/>
                    <a:pt x="66" y="884"/>
                    <a:pt x="79" y="845"/>
                  </a:cubicBezTo>
                  <a:cubicBezTo>
                    <a:pt x="80" y="840"/>
                    <a:pt x="81" y="836"/>
                    <a:pt x="80" y="835"/>
                  </a:cubicBezTo>
                  <a:cubicBezTo>
                    <a:pt x="79" y="833"/>
                    <a:pt x="78" y="832"/>
                    <a:pt x="75" y="831"/>
                  </a:cubicBezTo>
                  <a:cubicBezTo>
                    <a:pt x="59" y="827"/>
                    <a:pt x="46" y="818"/>
                    <a:pt x="33" y="809"/>
                  </a:cubicBezTo>
                  <a:cubicBezTo>
                    <a:pt x="29" y="806"/>
                    <a:pt x="25" y="803"/>
                    <a:pt x="21" y="801"/>
                  </a:cubicBezTo>
                  <a:cubicBezTo>
                    <a:pt x="9" y="793"/>
                    <a:pt x="2" y="781"/>
                    <a:pt x="1" y="764"/>
                  </a:cubicBezTo>
                  <a:cubicBezTo>
                    <a:pt x="0" y="753"/>
                    <a:pt x="1" y="743"/>
                    <a:pt x="4" y="734"/>
                  </a:cubicBezTo>
                  <a:cubicBezTo>
                    <a:pt x="7" y="726"/>
                    <a:pt x="10" y="718"/>
                    <a:pt x="12" y="710"/>
                  </a:cubicBezTo>
                  <a:cubicBezTo>
                    <a:pt x="15" y="701"/>
                    <a:pt x="18" y="692"/>
                    <a:pt x="21" y="683"/>
                  </a:cubicBezTo>
                  <a:cubicBezTo>
                    <a:pt x="26" y="668"/>
                    <a:pt x="31" y="654"/>
                    <a:pt x="36" y="640"/>
                  </a:cubicBezTo>
                  <a:cubicBezTo>
                    <a:pt x="42" y="623"/>
                    <a:pt x="48" y="607"/>
                    <a:pt x="53" y="590"/>
                  </a:cubicBezTo>
                  <a:cubicBezTo>
                    <a:pt x="65" y="556"/>
                    <a:pt x="79" y="524"/>
                    <a:pt x="91" y="500"/>
                  </a:cubicBezTo>
                  <a:cubicBezTo>
                    <a:pt x="112" y="456"/>
                    <a:pt x="136" y="411"/>
                    <a:pt x="169" y="352"/>
                  </a:cubicBezTo>
                  <a:cubicBezTo>
                    <a:pt x="172" y="347"/>
                    <a:pt x="175" y="342"/>
                    <a:pt x="178" y="337"/>
                  </a:cubicBezTo>
                  <a:lnTo>
                    <a:pt x="182" y="330"/>
                  </a:lnTo>
                  <a:cubicBezTo>
                    <a:pt x="183" y="329"/>
                    <a:pt x="184" y="328"/>
                    <a:pt x="185" y="326"/>
                  </a:cubicBezTo>
                  <a:cubicBezTo>
                    <a:pt x="187" y="324"/>
                    <a:pt x="188" y="322"/>
                    <a:pt x="189" y="319"/>
                  </a:cubicBezTo>
                  <a:cubicBezTo>
                    <a:pt x="193" y="293"/>
                    <a:pt x="216" y="289"/>
                    <a:pt x="231" y="286"/>
                  </a:cubicBezTo>
                  <a:cubicBezTo>
                    <a:pt x="247" y="283"/>
                    <a:pt x="263" y="281"/>
                    <a:pt x="279" y="280"/>
                  </a:cubicBezTo>
                  <a:cubicBezTo>
                    <a:pt x="286" y="279"/>
                    <a:pt x="293" y="279"/>
                    <a:pt x="300" y="278"/>
                  </a:cubicBezTo>
                  <a:cubicBezTo>
                    <a:pt x="302" y="278"/>
                    <a:pt x="304" y="278"/>
                    <a:pt x="307" y="277"/>
                  </a:cubicBezTo>
                  <a:cubicBezTo>
                    <a:pt x="312" y="277"/>
                    <a:pt x="316" y="277"/>
                    <a:pt x="321" y="276"/>
                  </a:cubicBezTo>
                  <a:cubicBezTo>
                    <a:pt x="321" y="276"/>
                    <a:pt x="322" y="274"/>
                    <a:pt x="322" y="274"/>
                  </a:cubicBezTo>
                  <a:cubicBezTo>
                    <a:pt x="320" y="271"/>
                    <a:pt x="318" y="269"/>
                    <a:pt x="315" y="267"/>
                  </a:cubicBezTo>
                  <a:cubicBezTo>
                    <a:pt x="311" y="264"/>
                    <a:pt x="307" y="261"/>
                    <a:pt x="303" y="258"/>
                  </a:cubicBezTo>
                  <a:cubicBezTo>
                    <a:pt x="283" y="239"/>
                    <a:pt x="270" y="219"/>
                    <a:pt x="263" y="196"/>
                  </a:cubicBezTo>
                  <a:cubicBezTo>
                    <a:pt x="261" y="188"/>
                    <a:pt x="257" y="180"/>
                    <a:pt x="253" y="174"/>
                  </a:cubicBezTo>
                  <a:cubicBezTo>
                    <a:pt x="242" y="155"/>
                    <a:pt x="243" y="134"/>
                    <a:pt x="245" y="119"/>
                  </a:cubicBezTo>
                  <a:cubicBezTo>
                    <a:pt x="249" y="97"/>
                    <a:pt x="258" y="77"/>
                    <a:pt x="272" y="58"/>
                  </a:cubicBezTo>
                  <a:cubicBezTo>
                    <a:pt x="278" y="51"/>
                    <a:pt x="284" y="43"/>
                    <a:pt x="289" y="36"/>
                  </a:cubicBezTo>
                  <a:cubicBezTo>
                    <a:pt x="300" y="21"/>
                    <a:pt x="315" y="11"/>
                    <a:pt x="339" y="3"/>
                  </a:cubicBezTo>
                  <a:cubicBezTo>
                    <a:pt x="345" y="1"/>
                    <a:pt x="351" y="0"/>
                    <a:pt x="355" y="0"/>
                  </a:cubicBezTo>
                  <a:cubicBezTo>
                    <a:pt x="356" y="0"/>
                    <a:pt x="357" y="0"/>
                    <a:pt x="358" y="0"/>
                  </a:cubicBezTo>
                  <a:cubicBezTo>
                    <a:pt x="380" y="2"/>
                    <a:pt x="396" y="4"/>
                    <a:pt x="412" y="6"/>
                  </a:cubicBezTo>
                  <a:cubicBezTo>
                    <a:pt x="428" y="9"/>
                    <a:pt x="442" y="15"/>
                    <a:pt x="453" y="25"/>
                  </a:cubicBezTo>
                  <a:cubicBezTo>
                    <a:pt x="456" y="27"/>
                    <a:pt x="458" y="29"/>
                    <a:pt x="461" y="31"/>
                  </a:cubicBezTo>
                  <a:cubicBezTo>
                    <a:pt x="484" y="42"/>
                    <a:pt x="500" y="61"/>
                    <a:pt x="512" y="93"/>
                  </a:cubicBezTo>
                  <a:cubicBezTo>
                    <a:pt x="519" y="113"/>
                    <a:pt x="524" y="134"/>
                    <a:pt x="525" y="157"/>
                  </a:cubicBezTo>
                  <a:cubicBezTo>
                    <a:pt x="525" y="163"/>
                    <a:pt x="524" y="169"/>
                    <a:pt x="523" y="174"/>
                  </a:cubicBezTo>
                  <a:lnTo>
                    <a:pt x="523" y="176"/>
                  </a:lnTo>
                  <a:cubicBezTo>
                    <a:pt x="523" y="178"/>
                    <a:pt x="522" y="180"/>
                    <a:pt x="521" y="182"/>
                  </a:cubicBezTo>
                  <a:cubicBezTo>
                    <a:pt x="521" y="183"/>
                    <a:pt x="520" y="185"/>
                    <a:pt x="520" y="186"/>
                  </a:cubicBezTo>
                  <a:cubicBezTo>
                    <a:pt x="515" y="222"/>
                    <a:pt x="496" y="248"/>
                    <a:pt x="461" y="268"/>
                  </a:cubicBezTo>
                  <a:cubicBezTo>
                    <a:pt x="457" y="270"/>
                    <a:pt x="454" y="273"/>
                    <a:pt x="450" y="276"/>
                  </a:cubicBezTo>
                  <a:cubicBezTo>
                    <a:pt x="450" y="276"/>
                    <a:pt x="450" y="276"/>
                    <a:pt x="450" y="276"/>
                  </a:cubicBezTo>
                  <a:cubicBezTo>
                    <a:pt x="451" y="276"/>
                    <a:pt x="451" y="276"/>
                    <a:pt x="451" y="277"/>
                  </a:cubicBezTo>
                  <a:cubicBezTo>
                    <a:pt x="452" y="277"/>
                    <a:pt x="453" y="278"/>
                    <a:pt x="454" y="278"/>
                  </a:cubicBezTo>
                  <a:lnTo>
                    <a:pt x="461" y="277"/>
                  </a:lnTo>
                  <a:cubicBezTo>
                    <a:pt x="504" y="277"/>
                    <a:pt x="547" y="281"/>
                    <a:pt x="588" y="285"/>
                  </a:cubicBezTo>
                  <a:lnTo>
                    <a:pt x="610" y="287"/>
                  </a:lnTo>
                  <a:cubicBezTo>
                    <a:pt x="623" y="288"/>
                    <a:pt x="637" y="289"/>
                    <a:pt x="650" y="290"/>
                  </a:cubicBezTo>
                  <a:cubicBezTo>
                    <a:pt x="700" y="294"/>
                    <a:pt x="751" y="298"/>
                    <a:pt x="802" y="305"/>
                  </a:cubicBezTo>
                  <a:cubicBezTo>
                    <a:pt x="810" y="307"/>
                    <a:pt x="819" y="308"/>
                    <a:pt x="828" y="309"/>
                  </a:cubicBezTo>
                  <a:cubicBezTo>
                    <a:pt x="852" y="313"/>
                    <a:pt x="877" y="316"/>
                    <a:pt x="902" y="321"/>
                  </a:cubicBezTo>
                  <a:cubicBezTo>
                    <a:pt x="912" y="322"/>
                    <a:pt x="922" y="323"/>
                    <a:pt x="932" y="324"/>
                  </a:cubicBezTo>
                  <a:lnTo>
                    <a:pt x="941" y="324"/>
                  </a:lnTo>
                  <a:cubicBezTo>
                    <a:pt x="955" y="325"/>
                    <a:pt x="968" y="326"/>
                    <a:pt x="981" y="327"/>
                  </a:cubicBezTo>
                  <a:cubicBezTo>
                    <a:pt x="981" y="327"/>
                    <a:pt x="982" y="327"/>
                    <a:pt x="983" y="326"/>
                  </a:cubicBezTo>
                  <a:cubicBezTo>
                    <a:pt x="983" y="326"/>
                    <a:pt x="982" y="325"/>
                    <a:pt x="982" y="324"/>
                  </a:cubicBezTo>
                  <a:cubicBezTo>
                    <a:pt x="964" y="317"/>
                    <a:pt x="950" y="302"/>
                    <a:pt x="938" y="288"/>
                  </a:cubicBezTo>
                  <a:cubicBezTo>
                    <a:pt x="935" y="285"/>
                    <a:pt x="933" y="283"/>
                    <a:pt x="930" y="280"/>
                  </a:cubicBezTo>
                  <a:cubicBezTo>
                    <a:pt x="919" y="267"/>
                    <a:pt x="910" y="252"/>
                    <a:pt x="902" y="232"/>
                  </a:cubicBezTo>
                  <a:cubicBezTo>
                    <a:pt x="900" y="226"/>
                    <a:pt x="898" y="220"/>
                    <a:pt x="895" y="213"/>
                  </a:cubicBezTo>
                  <a:cubicBezTo>
                    <a:pt x="892" y="207"/>
                    <a:pt x="890" y="201"/>
                    <a:pt x="888" y="195"/>
                  </a:cubicBezTo>
                  <a:cubicBezTo>
                    <a:pt x="886" y="190"/>
                    <a:pt x="884" y="183"/>
                    <a:pt x="884" y="176"/>
                  </a:cubicBezTo>
                  <a:cubicBezTo>
                    <a:pt x="887" y="135"/>
                    <a:pt x="900" y="102"/>
                    <a:pt x="922" y="74"/>
                  </a:cubicBezTo>
                  <a:cubicBezTo>
                    <a:pt x="942" y="50"/>
                    <a:pt x="968" y="35"/>
                    <a:pt x="1008" y="26"/>
                  </a:cubicBezTo>
                  <a:cubicBezTo>
                    <a:pt x="1011" y="25"/>
                    <a:pt x="1014" y="25"/>
                    <a:pt x="1018" y="25"/>
                  </a:cubicBezTo>
                  <a:cubicBezTo>
                    <a:pt x="1022" y="25"/>
                    <a:pt x="1026" y="25"/>
                    <a:pt x="1031" y="26"/>
                  </a:cubicBezTo>
                  <a:cubicBezTo>
                    <a:pt x="1053" y="31"/>
                    <a:pt x="1076" y="37"/>
                    <a:pt x="1097" y="49"/>
                  </a:cubicBezTo>
                  <a:cubicBezTo>
                    <a:pt x="1103" y="53"/>
                    <a:pt x="1110" y="57"/>
                    <a:pt x="1117" y="60"/>
                  </a:cubicBezTo>
                  <a:cubicBezTo>
                    <a:pt x="1120" y="61"/>
                    <a:pt x="1122" y="63"/>
                    <a:pt x="1125" y="64"/>
                  </a:cubicBezTo>
                  <a:cubicBezTo>
                    <a:pt x="1144" y="74"/>
                    <a:pt x="1158" y="88"/>
                    <a:pt x="1167" y="106"/>
                  </a:cubicBezTo>
                  <a:cubicBezTo>
                    <a:pt x="1177" y="125"/>
                    <a:pt x="1183" y="146"/>
                    <a:pt x="1187" y="169"/>
                  </a:cubicBezTo>
                  <a:cubicBezTo>
                    <a:pt x="1192" y="203"/>
                    <a:pt x="1184" y="237"/>
                    <a:pt x="1160" y="274"/>
                  </a:cubicBezTo>
                  <a:cubicBezTo>
                    <a:pt x="1155" y="279"/>
                    <a:pt x="1151" y="283"/>
                    <a:pt x="1147" y="287"/>
                  </a:cubicBezTo>
                  <a:cubicBezTo>
                    <a:pt x="1134" y="300"/>
                    <a:pt x="1121" y="314"/>
                    <a:pt x="1103" y="321"/>
                  </a:cubicBezTo>
                  <a:cubicBezTo>
                    <a:pt x="1100" y="322"/>
                    <a:pt x="1099" y="323"/>
                    <a:pt x="1099" y="324"/>
                  </a:cubicBezTo>
                  <a:cubicBezTo>
                    <a:pt x="1101" y="325"/>
                    <a:pt x="1104" y="327"/>
                    <a:pt x="1106" y="327"/>
                  </a:cubicBezTo>
                  <a:cubicBezTo>
                    <a:pt x="1110" y="327"/>
                    <a:pt x="1114" y="327"/>
                    <a:pt x="1118" y="327"/>
                  </a:cubicBezTo>
                  <a:cubicBezTo>
                    <a:pt x="1128" y="327"/>
                    <a:pt x="1137" y="327"/>
                    <a:pt x="1145" y="326"/>
                  </a:cubicBezTo>
                  <a:cubicBezTo>
                    <a:pt x="1159" y="325"/>
                    <a:pt x="1172" y="323"/>
                    <a:pt x="1186" y="322"/>
                  </a:cubicBezTo>
                  <a:lnTo>
                    <a:pt x="1202" y="320"/>
                  </a:lnTo>
                  <a:lnTo>
                    <a:pt x="1203" y="321"/>
                  </a:lnTo>
                  <a:cubicBezTo>
                    <a:pt x="1218" y="327"/>
                    <a:pt x="1229" y="336"/>
                    <a:pt x="1238" y="351"/>
                  </a:cubicBezTo>
                  <a:cubicBezTo>
                    <a:pt x="1266" y="399"/>
                    <a:pt x="1287" y="444"/>
                    <a:pt x="1301" y="490"/>
                  </a:cubicBezTo>
                  <a:cubicBezTo>
                    <a:pt x="1315" y="536"/>
                    <a:pt x="1333" y="581"/>
                    <a:pt x="1350" y="625"/>
                  </a:cubicBezTo>
                  <a:cubicBezTo>
                    <a:pt x="1356" y="640"/>
                    <a:pt x="1362" y="655"/>
                    <a:pt x="1368" y="670"/>
                  </a:cubicBezTo>
                  <a:lnTo>
                    <a:pt x="1371" y="679"/>
                  </a:lnTo>
                  <a:cubicBezTo>
                    <a:pt x="1379" y="699"/>
                    <a:pt x="1387" y="720"/>
                    <a:pt x="1391" y="743"/>
                  </a:cubicBezTo>
                  <a:cubicBezTo>
                    <a:pt x="1392" y="756"/>
                    <a:pt x="1399" y="768"/>
                    <a:pt x="1404" y="779"/>
                  </a:cubicBezTo>
                  <a:cubicBezTo>
                    <a:pt x="1412" y="793"/>
                    <a:pt x="1411" y="808"/>
                    <a:pt x="1399" y="823"/>
                  </a:cubicBezTo>
                  <a:cubicBezTo>
                    <a:pt x="1390" y="834"/>
                    <a:pt x="1378" y="843"/>
                    <a:pt x="1363" y="849"/>
                  </a:cubicBezTo>
                  <a:cubicBezTo>
                    <a:pt x="1345" y="855"/>
                    <a:pt x="1328" y="862"/>
                    <a:pt x="1310" y="869"/>
                  </a:cubicBezTo>
                  <a:lnTo>
                    <a:pt x="1298" y="873"/>
                  </a:lnTo>
                  <a:cubicBezTo>
                    <a:pt x="1296" y="874"/>
                    <a:pt x="1293" y="879"/>
                    <a:pt x="1294" y="881"/>
                  </a:cubicBezTo>
                  <a:lnTo>
                    <a:pt x="1295" y="887"/>
                  </a:lnTo>
                  <a:cubicBezTo>
                    <a:pt x="1297" y="893"/>
                    <a:pt x="1299" y="899"/>
                    <a:pt x="1301" y="905"/>
                  </a:cubicBezTo>
                  <a:cubicBezTo>
                    <a:pt x="1309" y="923"/>
                    <a:pt x="1316" y="942"/>
                    <a:pt x="1324" y="960"/>
                  </a:cubicBezTo>
                  <a:cubicBezTo>
                    <a:pt x="1332" y="980"/>
                    <a:pt x="1340" y="1002"/>
                    <a:pt x="1349" y="1022"/>
                  </a:cubicBezTo>
                  <a:cubicBezTo>
                    <a:pt x="1358" y="1040"/>
                    <a:pt x="1365" y="1059"/>
                    <a:pt x="1372" y="1076"/>
                  </a:cubicBezTo>
                  <a:lnTo>
                    <a:pt x="1379" y="1093"/>
                  </a:lnTo>
                  <a:cubicBezTo>
                    <a:pt x="1387" y="1113"/>
                    <a:pt x="1383" y="1133"/>
                    <a:pt x="1366" y="1153"/>
                  </a:cubicBezTo>
                  <a:cubicBezTo>
                    <a:pt x="1338" y="1184"/>
                    <a:pt x="1301" y="1203"/>
                    <a:pt x="1273" y="1217"/>
                  </a:cubicBezTo>
                  <a:cubicBezTo>
                    <a:pt x="1262" y="1222"/>
                    <a:pt x="1250" y="1224"/>
                    <a:pt x="1238" y="1226"/>
                  </a:cubicBezTo>
                  <a:cubicBezTo>
                    <a:pt x="1235" y="1226"/>
                    <a:pt x="1233" y="1227"/>
                    <a:pt x="1230" y="1228"/>
                  </a:cubicBezTo>
                  <a:cubicBezTo>
                    <a:pt x="1229" y="1228"/>
                    <a:pt x="1228" y="1228"/>
                    <a:pt x="1226" y="1228"/>
                  </a:cubicBezTo>
                  <a:close/>
                  <a:moveTo>
                    <a:pt x="1068" y="779"/>
                  </a:moveTo>
                  <a:lnTo>
                    <a:pt x="1068" y="779"/>
                  </a:lnTo>
                  <a:cubicBezTo>
                    <a:pt x="1070" y="779"/>
                    <a:pt x="1072" y="779"/>
                    <a:pt x="1075" y="780"/>
                  </a:cubicBezTo>
                  <a:cubicBezTo>
                    <a:pt x="1081" y="781"/>
                    <a:pt x="1088" y="783"/>
                    <a:pt x="1095" y="786"/>
                  </a:cubicBezTo>
                  <a:lnTo>
                    <a:pt x="1099" y="787"/>
                  </a:lnTo>
                  <a:cubicBezTo>
                    <a:pt x="1114" y="793"/>
                    <a:pt x="1124" y="804"/>
                    <a:pt x="1127" y="818"/>
                  </a:cubicBezTo>
                  <a:cubicBezTo>
                    <a:pt x="1131" y="837"/>
                    <a:pt x="1138" y="856"/>
                    <a:pt x="1144" y="874"/>
                  </a:cubicBezTo>
                  <a:cubicBezTo>
                    <a:pt x="1148" y="883"/>
                    <a:pt x="1151" y="891"/>
                    <a:pt x="1154" y="900"/>
                  </a:cubicBezTo>
                  <a:lnTo>
                    <a:pt x="1160" y="919"/>
                  </a:lnTo>
                  <a:cubicBezTo>
                    <a:pt x="1167" y="940"/>
                    <a:pt x="1174" y="961"/>
                    <a:pt x="1181" y="983"/>
                  </a:cubicBezTo>
                  <a:cubicBezTo>
                    <a:pt x="1185" y="994"/>
                    <a:pt x="1189" y="1005"/>
                    <a:pt x="1193" y="1016"/>
                  </a:cubicBezTo>
                  <a:cubicBezTo>
                    <a:pt x="1197" y="1027"/>
                    <a:pt x="1201" y="1037"/>
                    <a:pt x="1205" y="1047"/>
                  </a:cubicBezTo>
                  <a:cubicBezTo>
                    <a:pt x="1217" y="1081"/>
                    <a:pt x="1230" y="1110"/>
                    <a:pt x="1245" y="1136"/>
                  </a:cubicBezTo>
                  <a:cubicBezTo>
                    <a:pt x="1246" y="1137"/>
                    <a:pt x="1248" y="1138"/>
                    <a:pt x="1250" y="1138"/>
                  </a:cubicBezTo>
                  <a:lnTo>
                    <a:pt x="1258" y="1133"/>
                  </a:lnTo>
                  <a:cubicBezTo>
                    <a:pt x="1268" y="1126"/>
                    <a:pt x="1278" y="1119"/>
                    <a:pt x="1288" y="1111"/>
                  </a:cubicBezTo>
                  <a:cubicBezTo>
                    <a:pt x="1290" y="1110"/>
                    <a:pt x="1292" y="1106"/>
                    <a:pt x="1290" y="1102"/>
                  </a:cubicBezTo>
                  <a:cubicBezTo>
                    <a:pt x="1290" y="1102"/>
                    <a:pt x="1290" y="1101"/>
                    <a:pt x="1289" y="1100"/>
                  </a:cubicBezTo>
                  <a:cubicBezTo>
                    <a:pt x="1289" y="1100"/>
                    <a:pt x="1289" y="1099"/>
                    <a:pt x="1289" y="1099"/>
                  </a:cubicBezTo>
                  <a:cubicBezTo>
                    <a:pt x="1282" y="1082"/>
                    <a:pt x="1275" y="1064"/>
                    <a:pt x="1268" y="1048"/>
                  </a:cubicBezTo>
                  <a:cubicBezTo>
                    <a:pt x="1257" y="1022"/>
                    <a:pt x="1246" y="995"/>
                    <a:pt x="1237" y="967"/>
                  </a:cubicBezTo>
                  <a:cubicBezTo>
                    <a:pt x="1236" y="965"/>
                    <a:pt x="1235" y="963"/>
                    <a:pt x="1234" y="961"/>
                  </a:cubicBezTo>
                  <a:cubicBezTo>
                    <a:pt x="1223" y="941"/>
                    <a:pt x="1217" y="919"/>
                    <a:pt x="1214" y="902"/>
                  </a:cubicBezTo>
                  <a:lnTo>
                    <a:pt x="1212" y="897"/>
                  </a:lnTo>
                  <a:cubicBezTo>
                    <a:pt x="1206" y="867"/>
                    <a:pt x="1199" y="837"/>
                    <a:pt x="1189" y="808"/>
                  </a:cubicBezTo>
                  <a:cubicBezTo>
                    <a:pt x="1189" y="805"/>
                    <a:pt x="1188" y="803"/>
                    <a:pt x="1187" y="800"/>
                  </a:cubicBezTo>
                  <a:cubicBezTo>
                    <a:pt x="1180" y="764"/>
                    <a:pt x="1170" y="727"/>
                    <a:pt x="1159" y="692"/>
                  </a:cubicBezTo>
                  <a:lnTo>
                    <a:pt x="1153" y="671"/>
                  </a:lnTo>
                  <a:cubicBezTo>
                    <a:pt x="1147" y="652"/>
                    <a:pt x="1143" y="637"/>
                    <a:pt x="1140" y="622"/>
                  </a:cubicBezTo>
                  <a:cubicBezTo>
                    <a:pt x="1138" y="615"/>
                    <a:pt x="1138" y="607"/>
                    <a:pt x="1138" y="600"/>
                  </a:cubicBezTo>
                  <a:cubicBezTo>
                    <a:pt x="1138" y="598"/>
                    <a:pt x="1138" y="592"/>
                    <a:pt x="1141" y="588"/>
                  </a:cubicBezTo>
                  <a:cubicBezTo>
                    <a:pt x="1149" y="577"/>
                    <a:pt x="1160" y="571"/>
                    <a:pt x="1171" y="571"/>
                  </a:cubicBezTo>
                  <a:cubicBezTo>
                    <a:pt x="1175" y="571"/>
                    <a:pt x="1179" y="571"/>
                    <a:pt x="1183" y="573"/>
                  </a:cubicBezTo>
                  <a:cubicBezTo>
                    <a:pt x="1197" y="579"/>
                    <a:pt x="1212" y="588"/>
                    <a:pt x="1215" y="609"/>
                  </a:cubicBezTo>
                  <a:cubicBezTo>
                    <a:pt x="1216" y="612"/>
                    <a:pt x="1217" y="615"/>
                    <a:pt x="1219" y="619"/>
                  </a:cubicBezTo>
                  <a:cubicBezTo>
                    <a:pt x="1220" y="621"/>
                    <a:pt x="1220" y="623"/>
                    <a:pt x="1221" y="625"/>
                  </a:cubicBezTo>
                  <a:cubicBezTo>
                    <a:pt x="1224" y="634"/>
                    <a:pt x="1227" y="642"/>
                    <a:pt x="1230" y="651"/>
                  </a:cubicBezTo>
                  <a:cubicBezTo>
                    <a:pt x="1240" y="677"/>
                    <a:pt x="1249" y="704"/>
                    <a:pt x="1256" y="732"/>
                  </a:cubicBezTo>
                  <a:cubicBezTo>
                    <a:pt x="1257" y="739"/>
                    <a:pt x="1259" y="747"/>
                    <a:pt x="1261" y="754"/>
                  </a:cubicBezTo>
                  <a:cubicBezTo>
                    <a:pt x="1262" y="762"/>
                    <a:pt x="1264" y="770"/>
                    <a:pt x="1266" y="778"/>
                  </a:cubicBezTo>
                  <a:cubicBezTo>
                    <a:pt x="1267" y="783"/>
                    <a:pt x="1270" y="787"/>
                    <a:pt x="1274" y="790"/>
                  </a:cubicBezTo>
                  <a:cubicBezTo>
                    <a:pt x="1284" y="788"/>
                    <a:pt x="1293" y="784"/>
                    <a:pt x="1303" y="780"/>
                  </a:cubicBezTo>
                  <a:lnTo>
                    <a:pt x="1309" y="777"/>
                  </a:lnTo>
                  <a:cubicBezTo>
                    <a:pt x="1311" y="776"/>
                    <a:pt x="1313" y="772"/>
                    <a:pt x="1312" y="769"/>
                  </a:cubicBezTo>
                  <a:lnTo>
                    <a:pt x="1303" y="742"/>
                  </a:lnTo>
                  <a:cubicBezTo>
                    <a:pt x="1295" y="718"/>
                    <a:pt x="1286" y="694"/>
                    <a:pt x="1278" y="670"/>
                  </a:cubicBezTo>
                  <a:cubicBezTo>
                    <a:pt x="1266" y="638"/>
                    <a:pt x="1254" y="608"/>
                    <a:pt x="1241" y="580"/>
                  </a:cubicBezTo>
                  <a:lnTo>
                    <a:pt x="1240" y="575"/>
                  </a:lnTo>
                  <a:cubicBezTo>
                    <a:pt x="1235" y="564"/>
                    <a:pt x="1229" y="551"/>
                    <a:pt x="1226" y="538"/>
                  </a:cubicBezTo>
                  <a:cubicBezTo>
                    <a:pt x="1220" y="511"/>
                    <a:pt x="1207" y="485"/>
                    <a:pt x="1195" y="459"/>
                  </a:cubicBezTo>
                  <a:cubicBezTo>
                    <a:pt x="1191" y="450"/>
                    <a:pt x="1187" y="441"/>
                    <a:pt x="1183" y="432"/>
                  </a:cubicBezTo>
                  <a:cubicBezTo>
                    <a:pt x="1181" y="428"/>
                    <a:pt x="1178" y="424"/>
                    <a:pt x="1175" y="420"/>
                  </a:cubicBezTo>
                  <a:cubicBezTo>
                    <a:pt x="1174" y="418"/>
                    <a:pt x="1173" y="416"/>
                    <a:pt x="1171" y="414"/>
                  </a:cubicBezTo>
                  <a:cubicBezTo>
                    <a:pt x="1169" y="410"/>
                    <a:pt x="1164" y="408"/>
                    <a:pt x="1159" y="407"/>
                  </a:cubicBezTo>
                  <a:cubicBezTo>
                    <a:pt x="1156" y="407"/>
                    <a:pt x="1154" y="407"/>
                    <a:pt x="1152" y="407"/>
                  </a:cubicBezTo>
                  <a:cubicBezTo>
                    <a:pt x="1148" y="407"/>
                    <a:pt x="1145" y="407"/>
                    <a:pt x="1141" y="407"/>
                  </a:cubicBezTo>
                  <a:lnTo>
                    <a:pt x="1137" y="408"/>
                  </a:lnTo>
                  <a:cubicBezTo>
                    <a:pt x="1133" y="408"/>
                    <a:pt x="1129" y="408"/>
                    <a:pt x="1125" y="409"/>
                  </a:cubicBezTo>
                  <a:cubicBezTo>
                    <a:pt x="1120" y="409"/>
                    <a:pt x="1114" y="410"/>
                    <a:pt x="1109" y="410"/>
                  </a:cubicBezTo>
                  <a:cubicBezTo>
                    <a:pt x="1106" y="410"/>
                    <a:pt x="1103" y="410"/>
                    <a:pt x="1101" y="409"/>
                  </a:cubicBezTo>
                  <a:cubicBezTo>
                    <a:pt x="1088" y="408"/>
                    <a:pt x="1074" y="407"/>
                    <a:pt x="1058" y="407"/>
                  </a:cubicBezTo>
                  <a:cubicBezTo>
                    <a:pt x="1042" y="407"/>
                    <a:pt x="1026" y="408"/>
                    <a:pt x="1011" y="408"/>
                  </a:cubicBezTo>
                  <a:cubicBezTo>
                    <a:pt x="1005" y="409"/>
                    <a:pt x="999" y="409"/>
                    <a:pt x="993" y="409"/>
                  </a:cubicBezTo>
                  <a:cubicBezTo>
                    <a:pt x="985" y="409"/>
                    <a:pt x="977" y="409"/>
                    <a:pt x="969" y="409"/>
                  </a:cubicBezTo>
                  <a:cubicBezTo>
                    <a:pt x="953" y="409"/>
                    <a:pt x="937" y="409"/>
                    <a:pt x="921" y="408"/>
                  </a:cubicBezTo>
                  <a:lnTo>
                    <a:pt x="909" y="408"/>
                  </a:lnTo>
                  <a:cubicBezTo>
                    <a:pt x="898" y="408"/>
                    <a:pt x="888" y="406"/>
                    <a:pt x="880" y="404"/>
                  </a:cubicBezTo>
                  <a:cubicBezTo>
                    <a:pt x="845" y="393"/>
                    <a:pt x="814" y="388"/>
                    <a:pt x="785" y="387"/>
                  </a:cubicBezTo>
                  <a:cubicBezTo>
                    <a:pt x="778" y="387"/>
                    <a:pt x="772" y="387"/>
                    <a:pt x="766" y="385"/>
                  </a:cubicBezTo>
                  <a:cubicBezTo>
                    <a:pt x="747" y="380"/>
                    <a:pt x="728" y="379"/>
                    <a:pt x="711" y="379"/>
                  </a:cubicBezTo>
                  <a:lnTo>
                    <a:pt x="709" y="379"/>
                  </a:lnTo>
                  <a:cubicBezTo>
                    <a:pt x="703" y="379"/>
                    <a:pt x="697" y="379"/>
                    <a:pt x="691" y="378"/>
                  </a:cubicBezTo>
                  <a:cubicBezTo>
                    <a:pt x="687" y="377"/>
                    <a:pt x="684" y="377"/>
                    <a:pt x="680" y="376"/>
                  </a:cubicBezTo>
                  <a:cubicBezTo>
                    <a:pt x="666" y="375"/>
                    <a:pt x="651" y="374"/>
                    <a:pt x="637" y="373"/>
                  </a:cubicBezTo>
                  <a:cubicBezTo>
                    <a:pt x="623" y="372"/>
                    <a:pt x="609" y="371"/>
                    <a:pt x="595" y="370"/>
                  </a:cubicBezTo>
                  <a:cubicBezTo>
                    <a:pt x="566" y="369"/>
                    <a:pt x="536" y="367"/>
                    <a:pt x="507" y="363"/>
                  </a:cubicBezTo>
                  <a:cubicBezTo>
                    <a:pt x="471" y="359"/>
                    <a:pt x="431" y="357"/>
                    <a:pt x="382" y="357"/>
                  </a:cubicBezTo>
                  <a:cubicBezTo>
                    <a:pt x="360" y="357"/>
                    <a:pt x="338" y="357"/>
                    <a:pt x="315" y="358"/>
                  </a:cubicBezTo>
                  <a:cubicBezTo>
                    <a:pt x="311" y="358"/>
                    <a:pt x="306" y="358"/>
                    <a:pt x="301" y="359"/>
                  </a:cubicBezTo>
                  <a:cubicBezTo>
                    <a:pt x="293" y="360"/>
                    <a:pt x="255" y="366"/>
                    <a:pt x="255" y="366"/>
                  </a:cubicBezTo>
                  <a:cubicBezTo>
                    <a:pt x="249" y="366"/>
                    <a:pt x="245" y="369"/>
                    <a:pt x="243" y="374"/>
                  </a:cubicBezTo>
                  <a:cubicBezTo>
                    <a:pt x="238" y="383"/>
                    <a:pt x="233" y="391"/>
                    <a:pt x="229" y="400"/>
                  </a:cubicBezTo>
                  <a:cubicBezTo>
                    <a:pt x="222" y="413"/>
                    <a:pt x="214" y="427"/>
                    <a:pt x="206" y="441"/>
                  </a:cubicBezTo>
                  <a:cubicBezTo>
                    <a:pt x="194" y="462"/>
                    <a:pt x="183" y="483"/>
                    <a:pt x="172" y="505"/>
                  </a:cubicBezTo>
                  <a:cubicBezTo>
                    <a:pt x="153" y="546"/>
                    <a:pt x="133" y="591"/>
                    <a:pt x="120" y="639"/>
                  </a:cubicBezTo>
                  <a:cubicBezTo>
                    <a:pt x="115" y="654"/>
                    <a:pt x="110" y="669"/>
                    <a:pt x="104" y="684"/>
                  </a:cubicBezTo>
                  <a:lnTo>
                    <a:pt x="100" y="697"/>
                  </a:lnTo>
                  <a:cubicBezTo>
                    <a:pt x="94" y="713"/>
                    <a:pt x="88" y="730"/>
                    <a:pt x="84" y="746"/>
                  </a:cubicBezTo>
                  <a:cubicBezTo>
                    <a:pt x="94" y="756"/>
                    <a:pt x="94" y="756"/>
                    <a:pt x="102" y="757"/>
                  </a:cubicBezTo>
                  <a:cubicBezTo>
                    <a:pt x="103" y="758"/>
                    <a:pt x="104" y="758"/>
                    <a:pt x="105" y="758"/>
                  </a:cubicBezTo>
                  <a:cubicBezTo>
                    <a:pt x="111" y="758"/>
                    <a:pt x="114" y="756"/>
                    <a:pt x="116" y="751"/>
                  </a:cubicBezTo>
                  <a:cubicBezTo>
                    <a:pt x="123" y="732"/>
                    <a:pt x="131" y="714"/>
                    <a:pt x="139" y="697"/>
                  </a:cubicBezTo>
                  <a:cubicBezTo>
                    <a:pt x="148" y="676"/>
                    <a:pt x="158" y="655"/>
                    <a:pt x="165" y="634"/>
                  </a:cubicBezTo>
                  <a:cubicBezTo>
                    <a:pt x="168" y="626"/>
                    <a:pt x="172" y="617"/>
                    <a:pt x="177" y="607"/>
                  </a:cubicBezTo>
                  <a:cubicBezTo>
                    <a:pt x="179" y="604"/>
                    <a:pt x="181" y="600"/>
                    <a:pt x="183" y="596"/>
                  </a:cubicBezTo>
                  <a:cubicBezTo>
                    <a:pt x="191" y="582"/>
                    <a:pt x="199" y="568"/>
                    <a:pt x="205" y="553"/>
                  </a:cubicBezTo>
                  <a:cubicBezTo>
                    <a:pt x="208" y="543"/>
                    <a:pt x="216" y="536"/>
                    <a:pt x="222" y="532"/>
                  </a:cubicBezTo>
                  <a:cubicBezTo>
                    <a:pt x="227" y="528"/>
                    <a:pt x="234" y="526"/>
                    <a:pt x="240" y="526"/>
                  </a:cubicBezTo>
                  <a:cubicBezTo>
                    <a:pt x="249" y="526"/>
                    <a:pt x="257" y="529"/>
                    <a:pt x="263" y="535"/>
                  </a:cubicBezTo>
                  <a:cubicBezTo>
                    <a:pt x="277" y="548"/>
                    <a:pt x="281" y="564"/>
                    <a:pt x="275" y="581"/>
                  </a:cubicBezTo>
                  <a:cubicBezTo>
                    <a:pt x="273" y="587"/>
                    <a:pt x="270" y="592"/>
                    <a:pt x="267" y="597"/>
                  </a:cubicBezTo>
                  <a:cubicBezTo>
                    <a:pt x="266" y="599"/>
                    <a:pt x="265" y="602"/>
                    <a:pt x="264" y="604"/>
                  </a:cubicBezTo>
                  <a:cubicBezTo>
                    <a:pt x="251" y="630"/>
                    <a:pt x="240" y="658"/>
                    <a:pt x="229" y="687"/>
                  </a:cubicBezTo>
                  <a:cubicBezTo>
                    <a:pt x="213" y="730"/>
                    <a:pt x="195" y="774"/>
                    <a:pt x="175" y="818"/>
                  </a:cubicBezTo>
                  <a:cubicBezTo>
                    <a:pt x="156" y="861"/>
                    <a:pt x="142" y="906"/>
                    <a:pt x="131" y="944"/>
                  </a:cubicBezTo>
                  <a:cubicBezTo>
                    <a:pt x="128" y="952"/>
                    <a:pt x="126" y="961"/>
                    <a:pt x="123" y="970"/>
                  </a:cubicBezTo>
                  <a:cubicBezTo>
                    <a:pt x="116" y="996"/>
                    <a:pt x="109" y="1022"/>
                    <a:pt x="98" y="1047"/>
                  </a:cubicBezTo>
                  <a:cubicBezTo>
                    <a:pt x="96" y="1052"/>
                    <a:pt x="95" y="1056"/>
                    <a:pt x="95" y="1060"/>
                  </a:cubicBezTo>
                  <a:cubicBezTo>
                    <a:pt x="95" y="1062"/>
                    <a:pt x="97" y="1065"/>
                    <a:pt x="98" y="1066"/>
                  </a:cubicBezTo>
                  <a:cubicBezTo>
                    <a:pt x="110" y="1069"/>
                    <a:pt x="122" y="1073"/>
                    <a:pt x="134" y="1076"/>
                  </a:cubicBezTo>
                  <a:lnTo>
                    <a:pt x="136" y="1076"/>
                  </a:lnTo>
                  <a:lnTo>
                    <a:pt x="136" y="1076"/>
                  </a:lnTo>
                  <a:cubicBezTo>
                    <a:pt x="140" y="1076"/>
                    <a:pt x="142" y="1074"/>
                    <a:pt x="143" y="1071"/>
                  </a:cubicBezTo>
                  <a:cubicBezTo>
                    <a:pt x="149" y="1049"/>
                    <a:pt x="157" y="1028"/>
                    <a:pt x="165" y="1007"/>
                  </a:cubicBezTo>
                  <a:cubicBezTo>
                    <a:pt x="168" y="999"/>
                    <a:pt x="171" y="991"/>
                    <a:pt x="174" y="982"/>
                  </a:cubicBezTo>
                  <a:cubicBezTo>
                    <a:pt x="177" y="976"/>
                    <a:pt x="179" y="970"/>
                    <a:pt x="181" y="964"/>
                  </a:cubicBezTo>
                  <a:cubicBezTo>
                    <a:pt x="184" y="953"/>
                    <a:pt x="188" y="942"/>
                    <a:pt x="193" y="931"/>
                  </a:cubicBezTo>
                  <a:lnTo>
                    <a:pt x="197" y="922"/>
                  </a:lnTo>
                  <a:cubicBezTo>
                    <a:pt x="219" y="870"/>
                    <a:pt x="242" y="817"/>
                    <a:pt x="258" y="763"/>
                  </a:cubicBezTo>
                  <a:cubicBezTo>
                    <a:pt x="260" y="755"/>
                    <a:pt x="266" y="749"/>
                    <a:pt x="274" y="745"/>
                  </a:cubicBezTo>
                  <a:cubicBezTo>
                    <a:pt x="277" y="744"/>
                    <a:pt x="280" y="743"/>
                    <a:pt x="284" y="742"/>
                  </a:cubicBezTo>
                  <a:cubicBezTo>
                    <a:pt x="285" y="742"/>
                    <a:pt x="287" y="741"/>
                    <a:pt x="288" y="741"/>
                  </a:cubicBezTo>
                  <a:cubicBezTo>
                    <a:pt x="293" y="739"/>
                    <a:pt x="298" y="739"/>
                    <a:pt x="303" y="739"/>
                  </a:cubicBezTo>
                  <a:cubicBezTo>
                    <a:pt x="323" y="739"/>
                    <a:pt x="347" y="752"/>
                    <a:pt x="353" y="781"/>
                  </a:cubicBezTo>
                  <a:cubicBezTo>
                    <a:pt x="357" y="804"/>
                    <a:pt x="359" y="826"/>
                    <a:pt x="359" y="846"/>
                  </a:cubicBezTo>
                  <a:cubicBezTo>
                    <a:pt x="358" y="870"/>
                    <a:pt x="358" y="895"/>
                    <a:pt x="357" y="919"/>
                  </a:cubicBezTo>
                  <a:lnTo>
                    <a:pt x="357" y="965"/>
                  </a:lnTo>
                  <a:cubicBezTo>
                    <a:pt x="356" y="1001"/>
                    <a:pt x="355" y="1038"/>
                    <a:pt x="351" y="1075"/>
                  </a:cubicBezTo>
                  <a:cubicBezTo>
                    <a:pt x="351" y="1078"/>
                    <a:pt x="351" y="1082"/>
                    <a:pt x="351" y="1086"/>
                  </a:cubicBezTo>
                  <a:lnTo>
                    <a:pt x="351" y="1089"/>
                  </a:lnTo>
                  <a:cubicBezTo>
                    <a:pt x="351" y="1091"/>
                    <a:pt x="351" y="1093"/>
                    <a:pt x="352" y="1094"/>
                  </a:cubicBezTo>
                  <a:cubicBezTo>
                    <a:pt x="353" y="1096"/>
                    <a:pt x="354" y="1097"/>
                    <a:pt x="355" y="1097"/>
                  </a:cubicBezTo>
                  <a:lnTo>
                    <a:pt x="357" y="1098"/>
                  </a:lnTo>
                  <a:cubicBezTo>
                    <a:pt x="364" y="1098"/>
                    <a:pt x="371" y="1099"/>
                    <a:pt x="378" y="1099"/>
                  </a:cubicBezTo>
                  <a:cubicBezTo>
                    <a:pt x="380" y="1099"/>
                    <a:pt x="381" y="1099"/>
                    <a:pt x="383" y="1099"/>
                  </a:cubicBezTo>
                  <a:cubicBezTo>
                    <a:pt x="392" y="1099"/>
                    <a:pt x="402" y="1097"/>
                    <a:pt x="410" y="1095"/>
                  </a:cubicBezTo>
                  <a:cubicBezTo>
                    <a:pt x="412" y="1094"/>
                    <a:pt x="414" y="1093"/>
                    <a:pt x="414" y="1090"/>
                  </a:cubicBezTo>
                  <a:lnTo>
                    <a:pt x="415" y="1085"/>
                  </a:lnTo>
                  <a:cubicBezTo>
                    <a:pt x="415" y="1082"/>
                    <a:pt x="415" y="1079"/>
                    <a:pt x="415" y="1076"/>
                  </a:cubicBezTo>
                  <a:cubicBezTo>
                    <a:pt x="416" y="1061"/>
                    <a:pt x="414" y="1046"/>
                    <a:pt x="413" y="1031"/>
                  </a:cubicBezTo>
                  <a:cubicBezTo>
                    <a:pt x="412" y="1022"/>
                    <a:pt x="412" y="1013"/>
                    <a:pt x="411" y="1003"/>
                  </a:cubicBezTo>
                  <a:cubicBezTo>
                    <a:pt x="409" y="950"/>
                    <a:pt x="408" y="897"/>
                    <a:pt x="407" y="847"/>
                  </a:cubicBezTo>
                  <a:cubicBezTo>
                    <a:pt x="407" y="794"/>
                    <a:pt x="408" y="740"/>
                    <a:pt x="409" y="687"/>
                  </a:cubicBezTo>
                  <a:lnTo>
                    <a:pt x="409" y="666"/>
                  </a:lnTo>
                  <a:cubicBezTo>
                    <a:pt x="410" y="640"/>
                    <a:pt x="411" y="618"/>
                    <a:pt x="413" y="597"/>
                  </a:cubicBezTo>
                  <a:cubicBezTo>
                    <a:pt x="414" y="581"/>
                    <a:pt x="415" y="564"/>
                    <a:pt x="412" y="547"/>
                  </a:cubicBezTo>
                  <a:cubicBezTo>
                    <a:pt x="409" y="531"/>
                    <a:pt x="410" y="516"/>
                    <a:pt x="411" y="500"/>
                  </a:cubicBezTo>
                  <a:cubicBezTo>
                    <a:pt x="411" y="491"/>
                    <a:pt x="414" y="482"/>
                    <a:pt x="417" y="474"/>
                  </a:cubicBezTo>
                  <a:cubicBezTo>
                    <a:pt x="419" y="470"/>
                    <a:pt x="422" y="464"/>
                    <a:pt x="427" y="461"/>
                  </a:cubicBezTo>
                  <a:cubicBezTo>
                    <a:pt x="442" y="452"/>
                    <a:pt x="461" y="443"/>
                    <a:pt x="484" y="443"/>
                  </a:cubicBezTo>
                  <a:lnTo>
                    <a:pt x="487" y="443"/>
                  </a:lnTo>
                  <a:cubicBezTo>
                    <a:pt x="506" y="443"/>
                    <a:pt x="526" y="446"/>
                    <a:pt x="545" y="448"/>
                  </a:cubicBezTo>
                  <a:cubicBezTo>
                    <a:pt x="558" y="450"/>
                    <a:pt x="571" y="451"/>
                    <a:pt x="584" y="452"/>
                  </a:cubicBezTo>
                  <a:cubicBezTo>
                    <a:pt x="587" y="453"/>
                    <a:pt x="590" y="454"/>
                    <a:pt x="592" y="455"/>
                  </a:cubicBezTo>
                  <a:cubicBezTo>
                    <a:pt x="605" y="463"/>
                    <a:pt x="619" y="474"/>
                    <a:pt x="620" y="495"/>
                  </a:cubicBezTo>
                  <a:cubicBezTo>
                    <a:pt x="620" y="503"/>
                    <a:pt x="620" y="510"/>
                    <a:pt x="619" y="517"/>
                  </a:cubicBezTo>
                  <a:cubicBezTo>
                    <a:pt x="617" y="528"/>
                    <a:pt x="616" y="539"/>
                    <a:pt x="614" y="550"/>
                  </a:cubicBezTo>
                  <a:cubicBezTo>
                    <a:pt x="613" y="556"/>
                    <a:pt x="612" y="561"/>
                    <a:pt x="611" y="567"/>
                  </a:cubicBezTo>
                  <a:cubicBezTo>
                    <a:pt x="610" y="576"/>
                    <a:pt x="608" y="585"/>
                    <a:pt x="607" y="594"/>
                  </a:cubicBezTo>
                  <a:cubicBezTo>
                    <a:pt x="603" y="614"/>
                    <a:pt x="600" y="635"/>
                    <a:pt x="597" y="656"/>
                  </a:cubicBezTo>
                  <a:cubicBezTo>
                    <a:pt x="595" y="676"/>
                    <a:pt x="592" y="697"/>
                    <a:pt x="589" y="716"/>
                  </a:cubicBezTo>
                  <a:cubicBezTo>
                    <a:pt x="586" y="736"/>
                    <a:pt x="583" y="755"/>
                    <a:pt x="581" y="775"/>
                  </a:cubicBezTo>
                  <a:cubicBezTo>
                    <a:pt x="578" y="799"/>
                    <a:pt x="574" y="824"/>
                    <a:pt x="569" y="847"/>
                  </a:cubicBezTo>
                  <a:cubicBezTo>
                    <a:pt x="567" y="859"/>
                    <a:pt x="565" y="870"/>
                    <a:pt x="563" y="882"/>
                  </a:cubicBezTo>
                  <a:cubicBezTo>
                    <a:pt x="562" y="886"/>
                    <a:pt x="562" y="890"/>
                    <a:pt x="562" y="894"/>
                  </a:cubicBezTo>
                  <a:lnTo>
                    <a:pt x="562" y="896"/>
                  </a:lnTo>
                  <a:cubicBezTo>
                    <a:pt x="561" y="921"/>
                    <a:pt x="557" y="948"/>
                    <a:pt x="549" y="979"/>
                  </a:cubicBezTo>
                  <a:cubicBezTo>
                    <a:pt x="545" y="996"/>
                    <a:pt x="543" y="1014"/>
                    <a:pt x="541" y="1028"/>
                  </a:cubicBezTo>
                  <a:cubicBezTo>
                    <a:pt x="539" y="1041"/>
                    <a:pt x="538" y="1053"/>
                    <a:pt x="537" y="1065"/>
                  </a:cubicBezTo>
                  <a:cubicBezTo>
                    <a:pt x="537" y="1071"/>
                    <a:pt x="537" y="1077"/>
                    <a:pt x="536" y="1082"/>
                  </a:cubicBezTo>
                  <a:lnTo>
                    <a:pt x="536" y="1088"/>
                  </a:lnTo>
                  <a:cubicBezTo>
                    <a:pt x="535" y="1091"/>
                    <a:pt x="535" y="1094"/>
                    <a:pt x="535" y="1097"/>
                  </a:cubicBezTo>
                  <a:cubicBezTo>
                    <a:pt x="534" y="1105"/>
                    <a:pt x="540" y="1107"/>
                    <a:pt x="545" y="1107"/>
                  </a:cubicBezTo>
                  <a:cubicBezTo>
                    <a:pt x="552" y="1108"/>
                    <a:pt x="559" y="1108"/>
                    <a:pt x="566" y="1108"/>
                  </a:cubicBezTo>
                  <a:lnTo>
                    <a:pt x="570" y="1108"/>
                  </a:lnTo>
                  <a:cubicBezTo>
                    <a:pt x="576" y="1108"/>
                    <a:pt x="581" y="1104"/>
                    <a:pt x="582" y="1098"/>
                  </a:cubicBezTo>
                  <a:cubicBezTo>
                    <a:pt x="584" y="1092"/>
                    <a:pt x="585" y="1085"/>
                    <a:pt x="587" y="1079"/>
                  </a:cubicBezTo>
                  <a:cubicBezTo>
                    <a:pt x="589" y="1066"/>
                    <a:pt x="592" y="1054"/>
                    <a:pt x="596" y="1041"/>
                  </a:cubicBezTo>
                  <a:cubicBezTo>
                    <a:pt x="604" y="1015"/>
                    <a:pt x="609" y="987"/>
                    <a:pt x="613" y="950"/>
                  </a:cubicBezTo>
                  <a:cubicBezTo>
                    <a:pt x="618" y="909"/>
                    <a:pt x="628" y="869"/>
                    <a:pt x="644" y="826"/>
                  </a:cubicBezTo>
                  <a:cubicBezTo>
                    <a:pt x="646" y="822"/>
                    <a:pt x="647" y="818"/>
                    <a:pt x="649" y="814"/>
                  </a:cubicBezTo>
                  <a:cubicBezTo>
                    <a:pt x="651" y="810"/>
                    <a:pt x="652" y="807"/>
                    <a:pt x="654" y="803"/>
                  </a:cubicBezTo>
                  <a:cubicBezTo>
                    <a:pt x="657" y="795"/>
                    <a:pt x="663" y="792"/>
                    <a:pt x="669" y="790"/>
                  </a:cubicBezTo>
                  <a:cubicBezTo>
                    <a:pt x="673" y="788"/>
                    <a:pt x="677" y="788"/>
                    <a:pt x="680" y="788"/>
                  </a:cubicBezTo>
                  <a:cubicBezTo>
                    <a:pt x="687" y="788"/>
                    <a:pt x="694" y="790"/>
                    <a:pt x="700" y="795"/>
                  </a:cubicBezTo>
                  <a:cubicBezTo>
                    <a:pt x="713" y="806"/>
                    <a:pt x="729" y="823"/>
                    <a:pt x="734" y="847"/>
                  </a:cubicBezTo>
                  <a:cubicBezTo>
                    <a:pt x="737" y="858"/>
                    <a:pt x="740" y="869"/>
                    <a:pt x="743" y="879"/>
                  </a:cubicBezTo>
                  <a:cubicBezTo>
                    <a:pt x="746" y="894"/>
                    <a:pt x="750" y="909"/>
                    <a:pt x="754" y="924"/>
                  </a:cubicBezTo>
                  <a:cubicBezTo>
                    <a:pt x="758" y="942"/>
                    <a:pt x="762" y="961"/>
                    <a:pt x="767" y="980"/>
                  </a:cubicBezTo>
                  <a:cubicBezTo>
                    <a:pt x="774" y="1005"/>
                    <a:pt x="778" y="1025"/>
                    <a:pt x="780" y="1045"/>
                  </a:cubicBezTo>
                  <a:cubicBezTo>
                    <a:pt x="781" y="1063"/>
                    <a:pt x="784" y="1080"/>
                    <a:pt x="787" y="1095"/>
                  </a:cubicBezTo>
                  <a:cubicBezTo>
                    <a:pt x="789" y="1102"/>
                    <a:pt x="792" y="1110"/>
                    <a:pt x="795" y="1117"/>
                  </a:cubicBezTo>
                  <a:lnTo>
                    <a:pt x="797" y="1121"/>
                  </a:lnTo>
                  <a:cubicBezTo>
                    <a:pt x="798" y="1124"/>
                    <a:pt x="801" y="1127"/>
                    <a:pt x="805" y="1127"/>
                  </a:cubicBezTo>
                  <a:cubicBezTo>
                    <a:pt x="810" y="1128"/>
                    <a:pt x="814" y="1128"/>
                    <a:pt x="819" y="1128"/>
                  </a:cubicBezTo>
                  <a:cubicBezTo>
                    <a:pt x="823" y="1128"/>
                    <a:pt x="828" y="1128"/>
                    <a:pt x="832" y="1128"/>
                  </a:cubicBezTo>
                  <a:lnTo>
                    <a:pt x="837" y="1127"/>
                  </a:lnTo>
                  <a:cubicBezTo>
                    <a:pt x="838" y="1127"/>
                    <a:pt x="840" y="1125"/>
                    <a:pt x="840" y="1123"/>
                  </a:cubicBezTo>
                  <a:lnTo>
                    <a:pt x="839" y="1117"/>
                  </a:lnTo>
                  <a:cubicBezTo>
                    <a:pt x="836" y="1086"/>
                    <a:pt x="833" y="1054"/>
                    <a:pt x="826" y="1023"/>
                  </a:cubicBezTo>
                  <a:cubicBezTo>
                    <a:pt x="821" y="1002"/>
                    <a:pt x="815" y="977"/>
                    <a:pt x="808" y="953"/>
                  </a:cubicBezTo>
                  <a:cubicBezTo>
                    <a:pt x="803" y="936"/>
                    <a:pt x="799" y="918"/>
                    <a:pt x="796" y="900"/>
                  </a:cubicBezTo>
                  <a:cubicBezTo>
                    <a:pt x="794" y="890"/>
                    <a:pt x="792" y="879"/>
                    <a:pt x="790" y="869"/>
                  </a:cubicBezTo>
                  <a:cubicBezTo>
                    <a:pt x="789" y="860"/>
                    <a:pt x="788" y="852"/>
                    <a:pt x="786" y="843"/>
                  </a:cubicBezTo>
                  <a:lnTo>
                    <a:pt x="783" y="824"/>
                  </a:lnTo>
                  <a:cubicBezTo>
                    <a:pt x="778" y="798"/>
                    <a:pt x="773" y="770"/>
                    <a:pt x="767" y="743"/>
                  </a:cubicBezTo>
                  <a:cubicBezTo>
                    <a:pt x="762" y="718"/>
                    <a:pt x="759" y="694"/>
                    <a:pt x="759" y="671"/>
                  </a:cubicBezTo>
                  <a:cubicBezTo>
                    <a:pt x="758" y="636"/>
                    <a:pt x="758" y="608"/>
                    <a:pt x="757" y="580"/>
                  </a:cubicBezTo>
                  <a:cubicBezTo>
                    <a:pt x="757" y="570"/>
                    <a:pt x="755" y="560"/>
                    <a:pt x="753" y="549"/>
                  </a:cubicBezTo>
                  <a:cubicBezTo>
                    <a:pt x="750" y="531"/>
                    <a:pt x="750" y="515"/>
                    <a:pt x="753" y="499"/>
                  </a:cubicBezTo>
                  <a:lnTo>
                    <a:pt x="753" y="498"/>
                  </a:lnTo>
                  <a:cubicBezTo>
                    <a:pt x="753" y="498"/>
                    <a:pt x="757" y="495"/>
                    <a:pt x="759" y="493"/>
                  </a:cubicBezTo>
                  <a:cubicBezTo>
                    <a:pt x="762" y="490"/>
                    <a:pt x="766" y="487"/>
                    <a:pt x="769" y="483"/>
                  </a:cubicBezTo>
                  <a:cubicBezTo>
                    <a:pt x="780" y="471"/>
                    <a:pt x="793" y="464"/>
                    <a:pt x="809" y="464"/>
                  </a:cubicBezTo>
                  <a:cubicBezTo>
                    <a:pt x="819" y="464"/>
                    <a:pt x="830" y="464"/>
                    <a:pt x="840" y="464"/>
                  </a:cubicBezTo>
                  <a:cubicBezTo>
                    <a:pt x="852" y="464"/>
                    <a:pt x="864" y="464"/>
                    <a:pt x="876" y="464"/>
                  </a:cubicBezTo>
                  <a:lnTo>
                    <a:pt x="889" y="464"/>
                  </a:lnTo>
                  <a:cubicBezTo>
                    <a:pt x="896" y="464"/>
                    <a:pt x="903" y="466"/>
                    <a:pt x="910" y="467"/>
                  </a:cubicBezTo>
                  <a:cubicBezTo>
                    <a:pt x="918" y="469"/>
                    <a:pt x="924" y="471"/>
                    <a:pt x="931" y="473"/>
                  </a:cubicBezTo>
                  <a:lnTo>
                    <a:pt x="939" y="475"/>
                  </a:lnTo>
                  <a:cubicBezTo>
                    <a:pt x="954" y="480"/>
                    <a:pt x="969" y="494"/>
                    <a:pt x="969" y="513"/>
                  </a:cubicBezTo>
                  <a:cubicBezTo>
                    <a:pt x="968" y="520"/>
                    <a:pt x="968" y="526"/>
                    <a:pt x="968" y="532"/>
                  </a:cubicBezTo>
                  <a:cubicBezTo>
                    <a:pt x="968" y="549"/>
                    <a:pt x="967" y="566"/>
                    <a:pt x="965" y="582"/>
                  </a:cubicBezTo>
                  <a:cubicBezTo>
                    <a:pt x="964" y="597"/>
                    <a:pt x="963" y="611"/>
                    <a:pt x="961" y="626"/>
                  </a:cubicBezTo>
                  <a:cubicBezTo>
                    <a:pt x="960" y="648"/>
                    <a:pt x="958" y="671"/>
                    <a:pt x="955" y="694"/>
                  </a:cubicBezTo>
                  <a:cubicBezTo>
                    <a:pt x="953" y="704"/>
                    <a:pt x="953" y="713"/>
                    <a:pt x="952" y="723"/>
                  </a:cubicBezTo>
                  <a:cubicBezTo>
                    <a:pt x="952" y="727"/>
                    <a:pt x="952" y="730"/>
                    <a:pt x="952" y="733"/>
                  </a:cubicBezTo>
                  <a:cubicBezTo>
                    <a:pt x="951" y="744"/>
                    <a:pt x="951" y="754"/>
                    <a:pt x="950" y="764"/>
                  </a:cubicBezTo>
                  <a:cubicBezTo>
                    <a:pt x="950" y="774"/>
                    <a:pt x="950" y="785"/>
                    <a:pt x="949" y="795"/>
                  </a:cubicBezTo>
                  <a:cubicBezTo>
                    <a:pt x="949" y="802"/>
                    <a:pt x="948" y="809"/>
                    <a:pt x="948" y="816"/>
                  </a:cubicBezTo>
                  <a:cubicBezTo>
                    <a:pt x="947" y="829"/>
                    <a:pt x="946" y="843"/>
                    <a:pt x="946" y="856"/>
                  </a:cubicBezTo>
                  <a:cubicBezTo>
                    <a:pt x="946" y="873"/>
                    <a:pt x="946" y="890"/>
                    <a:pt x="946" y="908"/>
                  </a:cubicBezTo>
                  <a:cubicBezTo>
                    <a:pt x="946" y="943"/>
                    <a:pt x="946" y="980"/>
                    <a:pt x="948" y="1016"/>
                  </a:cubicBezTo>
                  <a:cubicBezTo>
                    <a:pt x="949" y="1021"/>
                    <a:pt x="948" y="1027"/>
                    <a:pt x="948" y="1032"/>
                  </a:cubicBezTo>
                  <a:cubicBezTo>
                    <a:pt x="948" y="1034"/>
                    <a:pt x="947" y="1036"/>
                    <a:pt x="947" y="1038"/>
                  </a:cubicBezTo>
                  <a:cubicBezTo>
                    <a:pt x="945" y="1067"/>
                    <a:pt x="941" y="1095"/>
                    <a:pt x="936" y="1123"/>
                  </a:cubicBezTo>
                  <a:lnTo>
                    <a:pt x="934" y="1132"/>
                  </a:lnTo>
                  <a:cubicBezTo>
                    <a:pt x="935" y="1132"/>
                    <a:pt x="935" y="1133"/>
                    <a:pt x="935" y="1133"/>
                  </a:cubicBezTo>
                  <a:cubicBezTo>
                    <a:pt x="936" y="1133"/>
                    <a:pt x="937" y="1134"/>
                    <a:pt x="937" y="1134"/>
                  </a:cubicBezTo>
                  <a:cubicBezTo>
                    <a:pt x="954" y="1134"/>
                    <a:pt x="973" y="1134"/>
                    <a:pt x="992" y="1133"/>
                  </a:cubicBezTo>
                  <a:cubicBezTo>
                    <a:pt x="993" y="1133"/>
                    <a:pt x="995" y="1130"/>
                    <a:pt x="996" y="1128"/>
                  </a:cubicBezTo>
                  <a:cubicBezTo>
                    <a:pt x="997" y="1124"/>
                    <a:pt x="997" y="1119"/>
                    <a:pt x="997" y="1114"/>
                  </a:cubicBezTo>
                  <a:lnTo>
                    <a:pt x="997" y="1111"/>
                  </a:lnTo>
                  <a:cubicBezTo>
                    <a:pt x="997" y="1106"/>
                    <a:pt x="997" y="1101"/>
                    <a:pt x="997" y="1096"/>
                  </a:cubicBezTo>
                  <a:cubicBezTo>
                    <a:pt x="997" y="1087"/>
                    <a:pt x="997" y="1077"/>
                    <a:pt x="998" y="1067"/>
                  </a:cubicBezTo>
                  <a:cubicBezTo>
                    <a:pt x="1001" y="1038"/>
                    <a:pt x="1005" y="1009"/>
                    <a:pt x="1008" y="981"/>
                  </a:cubicBezTo>
                  <a:cubicBezTo>
                    <a:pt x="1011" y="963"/>
                    <a:pt x="1014" y="946"/>
                    <a:pt x="1017" y="928"/>
                  </a:cubicBezTo>
                  <a:lnTo>
                    <a:pt x="1022" y="897"/>
                  </a:lnTo>
                  <a:cubicBezTo>
                    <a:pt x="1026" y="868"/>
                    <a:pt x="1031" y="839"/>
                    <a:pt x="1034" y="809"/>
                  </a:cubicBezTo>
                  <a:cubicBezTo>
                    <a:pt x="1034" y="802"/>
                    <a:pt x="1038" y="796"/>
                    <a:pt x="1042" y="791"/>
                  </a:cubicBezTo>
                  <a:cubicBezTo>
                    <a:pt x="1049" y="783"/>
                    <a:pt x="1058" y="779"/>
                    <a:pt x="1068" y="779"/>
                  </a:cubicBezTo>
                  <a:close/>
                  <a:moveTo>
                    <a:pt x="531" y="519"/>
                  </a:moveTo>
                  <a:lnTo>
                    <a:pt x="531" y="519"/>
                  </a:lnTo>
                  <a:cubicBezTo>
                    <a:pt x="518" y="521"/>
                    <a:pt x="505" y="523"/>
                    <a:pt x="492" y="525"/>
                  </a:cubicBezTo>
                  <a:cubicBezTo>
                    <a:pt x="490" y="526"/>
                    <a:pt x="487" y="530"/>
                    <a:pt x="487" y="533"/>
                  </a:cubicBezTo>
                  <a:lnTo>
                    <a:pt x="487" y="536"/>
                  </a:lnTo>
                  <a:cubicBezTo>
                    <a:pt x="487" y="538"/>
                    <a:pt x="487" y="541"/>
                    <a:pt x="488" y="543"/>
                  </a:cubicBezTo>
                  <a:cubicBezTo>
                    <a:pt x="491" y="564"/>
                    <a:pt x="492" y="587"/>
                    <a:pt x="490" y="612"/>
                  </a:cubicBezTo>
                  <a:cubicBezTo>
                    <a:pt x="489" y="624"/>
                    <a:pt x="488" y="636"/>
                    <a:pt x="488" y="652"/>
                  </a:cubicBezTo>
                  <a:cubicBezTo>
                    <a:pt x="489" y="712"/>
                    <a:pt x="489" y="772"/>
                    <a:pt x="489" y="833"/>
                  </a:cubicBezTo>
                  <a:cubicBezTo>
                    <a:pt x="489" y="834"/>
                    <a:pt x="489" y="835"/>
                    <a:pt x="489" y="837"/>
                  </a:cubicBezTo>
                  <a:cubicBezTo>
                    <a:pt x="489" y="839"/>
                    <a:pt x="489" y="841"/>
                    <a:pt x="489" y="844"/>
                  </a:cubicBezTo>
                  <a:cubicBezTo>
                    <a:pt x="489" y="842"/>
                    <a:pt x="490" y="840"/>
                    <a:pt x="490" y="839"/>
                  </a:cubicBezTo>
                  <a:lnTo>
                    <a:pt x="491" y="837"/>
                  </a:lnTo>
                  <a:cubicBezTo>
                    <a:pt x="492" y="832"/>
                    <a:pt x="494" y="827"/>
                    <a:pt x="494" y="822"/>
                  </a:cubicBezTo>
                  <a:lnTo>
                    <a:pt x="498" y="798"/>
                  </a:lnTo>
                  <a:cubicBezTo>
                    <a:pt x="502" y="771"/>
                    <a:pt x="507" y="743"/>
                    <a:pt x="510" y="715"/>
                  </a:cubicBezTo>
                  <a:cubicBezTo>
                    <a:pt x="516" y="668"/>
                    <a:pt x="525" y="608"/>
                    <a:pt x="537" y="547"/>
                  </a:cubicBezTo>
                  <a:cubicBezTo>
                    <a:pt x="539" y="541"/>
                    <a:pt x="539" y="534"/>
                    <a:pt x="540" y="528"/>
                  </a:cubicBezTo>
                  <a:lnTo>
                    <a:pt x="540" y="526"/>
                  </a:lnTo>
                  <a:cubicBezTo>
                    <a:pt x="540" y="525"/>
                    <a:pt x="539" y="523"/>
                    <a:pt x="538" y="522"/>
                  </a:cubicBezTo>
                  <a:cubicBezTo>
                    <a:pt x="536" y="520"/>
                    <a:pt x="534" y="519"/>
                    <a:pt x="532" y="519"/>
                  </a:cubicBezTo>
                  <a:lnTo>
                    <a:pt x="531" y="519"/>
                  </a:lnTo>
                  <a:close/>
                  <a:moveTo>
                    <a:pt x="883" y="543"/>
                  </a:moveTo>
                  <a:lnTo>
                    <a:pt x="883" y="543"/>
                  </a:lnTo>
                  <a:cubicBezTo>
                    <a:pt x="870" y="544"/>
                    <a:pt x="858" y="545"/>
                    <a:pt x="845" y="546"/>
                  </a:cubicBezTo>
                  <a:lnTo>
                    <a:pt x="836" y="547"/>
                  </a:lnTo>
                  <a:cubicBezTo>
                    <a:pt x="832" y="547"/>
                    <a:pt x="828" y="551"/>
                    <a:pt x="828" y="555"/>
                  </a:cubicBezTo>
                  <a:cubicBezTo>
                    <a:pt x="828" y="558"/>
                    <a:pt x="829" y="562"/>
                    <a:pt x="829" y="565"/>
                  </a:cubicBezTo>
                  <a:cubicBezTo>
                    <a:pt x="829" y="571"/>
                    <a:pt x="829" y="578"/>
                    <a:pt x="829" y="584"/>
                  </a:cubicBezTo>
                  <a:cubicBezTo>
                    <a:pt x="827" y="604"/>
                    <a:pt x="828" y="625"/>
                    <a:pt x="831" y="648"/>
                  </a:cubicBezTo>
                  <a:cubicBezTo>
                    <a:pt x="832" y="657"/>
                    <a:pt x="833" y="666"/>
                    <a:pt x="833" y="675"/>
                  </a:cubicBezTo>
                  <a:cubicBezTo>
                    <a:pt x="834" y="687"/>
                    <a:pt x="835" y="700"/>
                    <a:pt x="838" y="712"/>
                  </a:cubicBezTo>
                  <a:cubicBezTo>
                    <a:pt x="843" y="734"/>
                    <a:pt x="847" y="757"/>
                    <a:pt x="852" y="779"/>
                  </a:cubicBezTo>
                  <a:lnTo>
                    <a:pt x="854" y="790"/>
                  </a:lnTo>
                  <a:cubicBezTo>
                    <a:pt x="855" y="795"/>
                    <a:pt x="856" y="800"/>
                    <a:pt x="857" y="805"/>
                  </a:cubicBezTo>
                  <a:cubicBezTo>
                    <a:pt x="858" y="812"/>
                    <a:pt x="859" y="818"/>
                    <a:pt x="861" y="825"/>
                  </a:cubicBezTo>
                  <a:lnTo>
                    <a:pt x="861" y="827"/>
                  </a:lnTo>
                  <a:cubicBezTo>
                    <a:pt x="862" y="831"/>
                    <a:pt x="863" y="834"/>
                    <a:pt x="865" y="836"/>
                  </a:cubicBezTo>
                  <a:cubicBezTo>
                    <a:pt x="865" y="836"/>
                    <a:pt x="865" y="836"/>
                    <a:pt x="865" y="835"/>
                  </a:cubicBezTo>
                  <a:cubicBezTo>
                    <a:pt x="869" y="765"/>
                    <a:pt x="876" y="695"/>
                    <a:pt x="885" y="612"/>
                  </a:cubicBezTo>
                  <a:cubicBezTo>
                    <a:pt x="887" y="597"/>
                    <a:pt x="888" y="581"/>
                    <a:pt x="890" y="566"/>
                  </a:cubicBezTo>
                  <a:cubicBezTo>
                    <a:pt x="890" y="561"/>
                    <a:pt x="890" y="557"/>
                    <a:pt x="889" y="552"/>
                  </a:cubicBezTo>
                  <a:lnTo>
                    <a:pt x="889" y="548"/>
                  </a:lnTo>
                  <a:cubicBezTo>
                    <a:pt x="889" y="546"/>
                    <a:pt x="886" y="543"/>
                    <a:pt x="883" y="543"/>
                  </a:cubicBezTo>
                  <a:lnTo>
                    <a:pt x="883" y="539"/>
                  </a:lnTo>
                  <a:lnTo>
                    <a:pt x="883" y="543"/>
                  </a:lnTo>
                  <a:close/>
                  <a:moveTo>
                    <a:pt x="1014" y="107"/>
                  </a:moveTo>
                  <a:lnTo>
                    <a:pt x="1014" y="107"/>
                  </a:lnTo>
                  <a:cubicBezTo>
                    <a:pt x="1007" y="107"/>
                    <a:pt x="999" y="109"/>
                    <a:pt x="992" y="114"/>
                  </a:cubicBezTo>
                  <a:cubicBezTo>
                    <a:pt x="980" y="121"/>
                    <a:pt x="971" y="131"/>
                    <a:pt x="963" y="143"/>
                  </a:cubicBezTo>
                  <a:cubicBezTo>
                    <a:pt x="955" y="156"/>
                    <a:pt x="952" y="171"/>
                    <a:pt x="953" y="186"/>
                  </a:cubicBezTo>
                  <a:cubicBezTo>
                    <a:pt x="954" y="201"/>
                    <a:pt x="962" y="214"/>
                    <a:pt x="969" y="226"/>
                  </a:cubicBezTo>
                  <a:lnTo>
                    <a:pt x="970" y="228"/>
                  </a:lnTo>
                  <a:cubicBezTo>
                    <a:pt x="971" y="229"/>
                    <a:pt x="972" y="231"/>
                    <a:pt x="974" y="231"/>
                  </a:cubicBezTo>
                  <a:lnTo>
                    <a:pt x="979" y="234"/>
                  </a:lnTo>
                  <a:cubicBezTo>
                    <a:pt x="989" y="238"/>
                    <a:pt x="1000" y="243"/>
                    <a:pt x="1010" y="247"/>
                  </a:cubicBezTo>
                  <a:cubicBezTo>
                    <a:pt x="1013" y="249"/>
                    <a:pt x="1017" y="249"/>
                    <a:pt x="1021" y="249"/>
                  </a:cubicBezTo>
                  <a:cubicBezTo>
                    <a:pt x="1023" y="250"/>
                    <a:pt x="1025" y="250"/>
                    <a:pt x="1027" y="250"/>
                  </a:cubicBezTo>
                  <a:cubicBezTo>
                    <a:pt x="1054" y="248"/>
                    <a:pt x="1081" y="243"/>
                    <a:pt x="1099" y="216"/>
                  </a:cubicBezTo>
                  <a:cubicBezTo>
                    <a:pt x="1102" y="211"/>
                    <a:pt x="1104" y="206"/>
                    <a:pt x="1105" y="200"/>
                  </a:cubicBezTo>
                  <a:cubicBezTo>
                    <a:pt x="1106" y="197"/>
                    <a:pt x="1107" y="193"/>
                    <a:pt x="1109" y="190"/>
                  </a:cubicBezTo>
                  <a:cubicBezTo>
                    <a:pt x="1113" y="180"/>
                    <a:pt x="1112" y="170"/>
                    <a:pt x="1105" y="159"/>
                  </a:cubicBezTo>
                  <a:cubicBezTo>
                    <a:pt x="1098" y="146"/>
                    <a:pt x="1090" y="138"/>
                    <a:pt x="1079" y="133"/>
                  </a:cubicBezTo>
                  <a:cubicBezTo>
                    <a:pt x="1074" y="131"/>
                    <a:pt x="1069" y="128"/>
                    <a:pt x="1065" y="126"/>
                  </a:cubicBezTo>
                  <a:cubicBezTo>
                    <a:pt x="1062" y="124"/>
                    <a:pt x="1059" y="122"/>
                    <a:pt x="1056" y="121"/>
                  </a:cubicBezTo>
                  <a:cubicBezTo>
                    <a:pt x="1047" y="116"/>
                    <a:pt x="1038" y="113"/>
                    <a:pt x="1027" y="109"/>
                  </a:cubicBezTo>
                  <a:cubicBezTo>
                    <a:pt x="1022" y="108"/>
                    <a:pt x="1018" y="107"/>
                    <a:pt x="1014" y="107"/>
                  </a:cubicBezTo>
                  <a:close/>
                  <a:moveTo>
                    <a:pt x="368" y="82"/>
                  </a:moveTo>
                  <a:lnTo>
                    <a:pt x="368" y="82"/>
                  </a:lnTo>
                  <a:cubicBezTo>
                    <a:pt x="351" y="82"/>
                    <a:pt x="338" y="89"/>
                    <a:pt x="328" y="104"/>
                  </a:cubicBezTo>
                  <a:cubicBezTo>
                    <a:pt x="320" y="115"/>
                    <a:pt x="314" y="128"/>
                    <a:pt x="310" y="142"/>
                  </a:cubicBezTo>
                  <a:cubicBezTo>
                    <a:pt x="309" y="146"/>
                    <a:pt x="310" y="149"/>
                    <a:pt x="312" y="154"/>
                  </a:cubicBezTo>
                  <a:cubicBezTo>
                    <a:pt x="315" y="160"/>
                    <a:pt x="315" y="179"/>
                    <a:pt x="320" y="184"/>
                  </a:cubicBezTo>
                  <a:cubicBezTo>
                    <a:pt x="324" y="187"/>
                    <a:pt x="327" y="190"/>
                    <a:pt x="330" y="194"/>
                  </a:cubicBezTo>
                  <a:cubicBezTo>
                    <a:pt x="338" y="204"/>
                    <a:pt x="349" y="209"/>
                    <a:pt x="365" y="212"/>
                  </a:cubicBezTo>
                  <a:cubicBezTo>
                    <a:pt x="370" y="212"/>
                    <a:pt x="374" y="213"/>
                    <a:pt x="381" y="213"/>
                  </a:cubicBezTo>
                  <a:cubicBezTo>
                    <a:pt x="384" y="213"/>
                    <a:pt x="399" y="200"/>
                    <a:pt x="399" y="200"/>
                  </a:cubicBezTo>
                  <a:cubicBezTo>
                    <a:pt x="405" y="200"/>
                    <a:pt x="413" y="195"/>
                    <a:pt x="422" y="187"/>
                  </a:cubicBezTo>
                  <a:cubicBezTo>
                    <a:pt x="431" y="179"/>
                    <a:pt x="435" y="168"/>
                    <a:pt x="438" y="158"/>
                  </a:cubicBezTo>
                  <a:cubicBezTo>
                    <a:pt x="445" y="134"/>
                    <a:pt x="437" y="112"/>
                    <a:pt x="416" y="100"/>
                  </a:cubicBezTo>
                  <a:cubicBezTo>
                    <a:pt x="402" y="91"/>
                    <a:pt x="390" y="84"/>
                    <a:pt x="374" y="83"/>
                  </a:cubicBezTo>
                  <a:cubicBezTo>
                    <a:pt x="372" y="82"/>
                    <a:pt x="370" y="82"/>
                    <a:pt x="368" y="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8" name="Freeform 210"/>
            <p:cNvSpPr>
              <a:spLocks noEditPoints="1"/>
            </p:cNvSpPr>
            <p:nvPr/>
          </p:nvSpPr>
          <p:spPr bwMode="auto">
            <a:xfrm>
              <a:off x="1778000" y="1876425"/>
              <a:ext cx="176213" cy="177800"/>
            </a:xfrm>
            <a:custGeom>
              <a:avLst/>
              <a:gdLst>
                <a:gd name="T0" fmla="*/ 142 w 289"/>
                <a:gd name="T1" fmla="*/ 290 h 290"/>
                <a:gd name="T2" fmla="*/ 142 w 289"/>
                <a:gd name="T3" fmla="*/ 290 h 290"/>
                <a:gd name="T4" fmla="*/ 74 w 289"/>
                <a:gd name="T5" fmla="*/ 270 h 290"/>
                <a:gd name="T6" fmla="*/ 60 w 289"/>
                <a:gd name="T7" fmla="*/ 259 h 290"/>
                <a:gd name="T8" fmla="*/ 57 w 289"/>
                <a:gd name="T9" fmla="*/ 255 h 290"/>
                <a:gd name="T10" fmla="*/ 47 w 289"/>
                <a:gd name="T11" fmla="*/ 245 h 290"/>
                <a:gd name="T12" fmla="*/ 31 w 289"/>
                <a:gd name="T13" fmla="*/ 230 h 290"/>
                <a:gd name="T14" fmla="*/ 13 w 289"/>
                <a:gd name="T15" fmla="*/ 193 h 290"/>
                <a:gd name="T16" fmla="*/ 13 w 289"/>
                <a:gd name="T17" fmla="*/ 190 h 290"/>
                <a:gd name="T18" fmla="*/ 11 w 289"/>
                <a:gd name="T19" fmla="*/ 173 h 290"/>
                <a:gd name="T20" fmla="*/ 11 w 289"/>
                <a:gd name="T21" fmla="*/ 115 h 290"/>
                <a:gd name="T22" fmla="*/ 33 w 289"/>
                <a:gd name="T23" fmla="*/ 72 h 290"/>
                <a:gd name="T24" fmla="*/ 87 w 289"/>
                <a:gd name="T25" fmla="*/ 18 h 290"/>
                <a:gd name="T26" fmla="*/ 88 w 289"/>
                <a:gd name="T27" fmla="*/ 17 h 290"/>
                <a:gd name="T28" fmla="*/ 94 w 289"/>
                <a:gd name="T29" fmla="*/ 14 h 290"/>
                <a:gd name="T30" fmla="*/ 156 w 289"/>
                <a:gd name="T31" fmla="*/ 0 h 290"/>
                <a:gd name="T32" fmla="*/ 198 w 289"/>
                <a:gd name="T33" fmla="*/ 8 h 290"/>
                <a:gd name="T34" fmla="*/ 207 w 289"/>
                <a:gd name="T35" fmla="*/ 12 h 290"/>
                <a:gd name="T36" fmla="*/ 222 w 289"/>
                <a:gd name="T37" fmla="*/ 17 h 290"/>
                <a:gd name="T38" fmla="*/ 261 w 289"/>
                <a:gd name="T39" fmla="*/ 52 h 290"/>
                <a:gd name="T40" fmla="*/ 281 w 289"/>
                <a:gd name="T41" fmla="*/ 98 h 290"/>
                <a:gd name="T42" fmla="*/ 289 w 289"/>
                <a:gd name="T43" fmla="*/ 156 h 290"/>
                <a:gd name="T44" fmla="*/ 287 w 289"/>
                <a:gd name="T45" fmla="*/ 168 h 290"/>
                <a:gd name="T46" fmla="*/ 281 w 289"/>
                <a:gd name="T47" fmla="*/ 200 h 290"/>
                <a:gd name="T48" fmla="*/ 180 w 289"/>
                <a:gd name="T49" fmla="*/ 287 h 290"/>
                <a:gd name="T50" fmla="*/ 175 w 289"/>
                <a:gd name="T51" fmla="*/ 287 h 290"/>
                <a:gd name="T52" fmla="*/ 159 w 289"/>
                <a:gd name="T53" fmla="*/ 289 h 290"/>
                <a:gd name="T54" fmla="*/ 142 w 289"/>
                <a:gd name="T55" fmla="*/ 290 h 290"/>
                <a:gd name="T56" fmla="*/ 155 w 289"/>
                <a:gd name="T57" fmla="*/ 70 h 290"/>
                <a:gd name="T58" fmla="*/ 155 w 289"/>
                <a:gd name="T59" fmla="*/ 70 h 290"/>
                <a:gd name="T60" fmla="*/ 115 w 289"/>
                <a:gd name="T61" fmla="*/ 85 h 290"/>
                <a:gd name="T62" fmla="*/ 78 w 289"/>
                <a:gd name="T63" fmla="*/ 153 h 290"/>
                <a:gd name="T64" fmla="*/ 82 w 289"/>
                <a:gd name="T65" fmla="*/ 162 h 290"/>
                <a:gd name="T66" fmla="*/ 111 w 289"/>
                <a:gd name="T67" fmla="*/ 195 h 290"/>
                <a:gd name="T68" fmla="*/ 173 w 289"/>
                <a:gd name="T69" fmla="*/ 201 h 290"/>
                <a:gd name="T70" fmla="*/ 176 w 289"/>
                <a:gd name="T71" fmla="*/ 201 h 290"/>
                <a:gd name="T72" fmla="*/ 192 w 289"/>
                <a:gd name="T73" fmla="*/ 193 h 290"/>
                <a:gd name="T74" fmla="*/ 219 w 289"/>
                <a:gd name="T75" fmla="*/ 121 h 290"/>
                <a:gd name="T76" fmla="*/ 219 w 289"/>
                <a:gd name="T77" fmla="*/ 118 h 290"/>
                <a:gd name="T78" fmla="*/ 196 w 289"/>
                <a:gd name="T79" fmla="*/ 81 h 290"/>
                <a:gd name="T80" fmla="*/ 192 w 289"/>
                <a:gd name="T81" fmla="*/ 79 h 290"/>
                <a:gd name="T82" fmla="*/ 183 w 289"/>
                <a:gd name="T83" fmla="*/ 75 h 290"/>
                <a:gd name="T84" fmla="*/ 155 w 289"/>
                <a:gd name="T85" fmla="*/ 7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9" h="290">
                  <a:moveTo>
                    <a:pt x="142" y="290"/>
                  </a:moveTo>
                  <a:lnTo>
                    <a:pt x="142" y="290"/>
                  </a:lnTo>
                  <a:cubicBezTo>
                    <a:pt x="118" y="290"/>
                    <a:pt x="96" y="281"/>
                    <a:pt x="74" y="270"/>
                  </a:cubicBezTo>
                  <a:cubicBezTo>
                    <a:pt x="69" y="267"/>
                    <a:pt x="64" y="263"/>
                    <a:pt x="60" y="259"/>
                  </a:cubicBezTo>
                  <a:cubicBezTo>
                    <a:pt x="59" y="258"/>
                    <a:pt x="58" y="256"/>
                    <a:pt x="57" y="255"/>
                  </a:cubicBezTo>
                  <a:cubicBezTo>
                    <a:pt x="53" y="252"/>
                    <a:pt x="50" y="249"/>
                    <a:pt x="47" y="245"/>
                  </a:cubicBezTo>
                  <a:cubicBezTo>
                    <a:pt x="42" y="240"/>
                    <a:pt x="36" y="235"/>
                    <a:pt x="31" y="230"/>
                  </a:cubicBezTo>
                  <a:cubicBezTo>
                    <a:pt x="19" y="221"/>
                    <a:pt x="13" y="208"/>
                    <a:pt x="13" y="193"/>
                  </a:cubicBezTo>
                  <a:lnTo>
                    <a:pt x="13" y="190"/>
                  </a:lnTo>
                  <a:cubicBezTo>
                    <a:pt x="13" y="184"/>
                    <a:pt x="13" y="178"/>
                    <a:pt x="11" y="173"/>
                  </a:cubicBezTo>
                  <a:cubicBezTo>
                    <a:pt x="0" y="154"/>
                    <a:pt x="5" y="134"/>
                    <a:pt x="11" y="115"/>
                  </a:cubicBezTo>
                  <a:cubicBezTo>
                    <a:pt x="16" y="99"/>
                    <a:pt x="23" y="85"/>
                    <a:pt x="33" y="72"/>
                  </a:cubicBezTo>
                  <a:cubicBezTo>
                    <a:pt x="51" y="49"/>
                    <a:pt x="68" y="31"/>
                    <a:pt x="87" y="18"/>
                  </a:cubicBezTo>
                  <a:lnTo>
                    <a:pt x="88" y="17"/>
                  </a:lnTo>
                  <a:cubicBezTo>
                    <a:pt x="90" y="16"/>
                    <a:pt x="92" y="14"/>
                    <a:pt x="94" y="14"/>
                  </a:cubicBezTo>
                  <a:cubicBezTo>
                    <a:pt x="117" y="4"/>
                    <a:pt x="137" y="0"/>
                    <a:pt x="156" y="0"/>
                  </a:cubicBezTo>
                  <a:cubicBezTo>
                    <a:pt x="171" y="0"/>
                    <a:pt x="185" y="2"/>
                    <a:pt x="198" y="8"/>
                  </a:cubicBezTo>
                  <a:lnTo>
                    <a:pt x="207" y="12"/>
                  </a:lnTo>
                  <a:cubicBezTo>
                    <a:pt x="212" y="14"/>
                    <a:pt x="217" y="16"/>
                    <a:pt x="222" y="17"/>
                  </a:cubicBezTo>
                  <a:cubicBezTo>
                    <a:pt x="238" y="24"/>
                    <a:pt x="252" y="36"/>
                    <a:pt x="261" y="52"/>
                  </a:cubicBezTo>
                  <a:cubicBezTo>
                    <a:pt x="270" y="68"/>
                    <a:pt x="277" y="83"/>
                    <a:pt x="281" y="98"/>
                  </a:cubicBezTo>
                  <a:cubicBezTo>
                    <a:pt x="287" y="115"/>
                    <a:pt x="289" y="134"/>
                    <a:pt x="289" y="156"/>
                  </a:cubicBezTo>
                  <a:cubicBezTo>
                    <a:pt x="288" y="160"/>
                    <a:pt x="288" y="164"/>
                    <a:pt x="287" y="168"/>
                  </a:cubicBezTo>
                  <a:cubicBezTo>
                    <a:pt x="286" y="178"/>
                    <a:pt x="285" y="190"/>
                    <a:pt x="281" y="200"/>
                  </a:cubicBezTo>
                  <a:cubicBezTo>
                    <a:pt x="265" y="252"/>
                    <a:pt x="228" y="283"/>
                    <a:pt x="180" y="287"/>
                  </a:cubicBezTo>
                  <a:lnTo>
                    <a:pt x="175" y="287"/>
                  </a:lnTo>
                  <a:cubicBezTo>
                    <a:pt x="170" y="287"/>
                    <a:pt x="165" y="287"/>
                    <a:pt x="159" y="289"/>
                  </a:cubicBezTo>
                  <a:cubicBezTo>
                    <a:pt x="154" y="290"/>
                    <a:pt x="148" y="290"/>
                    <a:pt x="142" y="290"/>
                  </a:cubicBezTo>
                  <a:close/>
                  <a:moveTo>
                    <a:pt x="155" y="70"/>
                  </a:moveTo>
                  <a:lnTo>
                    <a:pt x="155" y="70"/>
                  </a:lnTo>
                  <a:cubicBezTo>
                    <a:pt x="141" y="70"/>
                    <a:pt x="127" y="75"/>
                    <a:pt x="115" y="85"/>
                  </a:cubicBezTo>
                  <a:cubicBezTo>
                    <a:pt x="92" y="102"/>
                    <a:pt x="80" y="125"/>
                    <a:pt x="78" y="153"/>
                  </a:cubicBezTo>
                  <a:cubicBezTo>
                    <a:pt x="77" y="157"/>
                    <a:pt x="81" y="159"/>
                    <a:pt x="82" y="162"/>
                  </a:cubicBezTo>
                  <a:cubicBezTo>
                    <a:pt x="91" y="178"/>
                    <a:pt x="100" y="187"/>
                    <a:pt x="111" y="195"/>
                  </a:cubicBezTo>
                  <a:cubicBezTo>
                    <a:pt x="127" y="208"/>
                    <a:pt x="151" y="209"/>
                    <a:pt x="173" y="201"/>
                  </a:cubicBezTo>
                  <a:cubicBezTo>
                    <a:pt x="174" y="200"/>
                    <a:pt x="175" y="201"/>
                    <a:pt x="176" y="201"/>
                  </a:cubicBezTo>
                  <a:cubicBezTo>
                    <a:pt x="182" y="201"/>
                    <a:pt x="187" y="198"/>
                    <a:pt x="192" y="193"/>
                  </a:cubicBezTo>
                  <a:cubicBezTo>
                    <a:pt x="211" y="172"/>
                    <a:pt x="215" y="147"/>
                    <a:pt x="219" y="121"/>
                  </a:cubicBezTo>
                  <a:lnTo>
                    <a:pt x="219" y="118"/>
                  </a:lnTo>
                  <a:cubicBezTo>
                    <a:pt x="218" y="99"/>
                    <a:pt x="211" y="87"/>
                    <a:pt x="196" y="81"/>
                  </a:cubicBezTo>
                  <a:cubicBezTo>
                    <a:pt x="195" y="80"/>
                    <a:pt x="193" y="80"/>
                    <a:pt x="192" y="79"/>
                  </a:cubicBezTo>
                  <a:cubicBezTo>
                    <a:pt x="189" y="78"/>
                    <a:pt x="186" y="76"/>
                    <a:pt x="183" y="75"/>
                  </a:cubicBezTo>
                  <a:cubicBezTo>
                    <a:pt x="174" y="72"/>
                    <a:pt x="164" y="70"/>
                    <a:pt x="155" y="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09" name="Group 1308"/>
          <p:cNvGrpSpPr/>
          <p:nvPr userDrawn="1"/>
        </p:nvGrpSpPr>
        <p:grpSpPr>
          <a:xfrm>
            <a:off x="1149682" y="845278"/>
            <a:ext cx="504825" cy="654051"/>
            <a:chOff x="2366963" y="1077912"/>
            <a:chExt cx="504825" cy="654051"/>
          </a:xfrm>
          <a:solidFill>
            <a:schemeClr val="bg2"/>
          </a:solidFill>
        </p:grpSpPr>
        <p:sp>
          <p:nvSpPr>
            <p:cNvPr id="1310" name="Freeform 211"/>
            <p:cNvSpPr>
              <a:spLocks noEditPoints="1"/>
            </p:cNvSpPr>
            <p:nvPr/>
          </p:nvSpPr>
          <p:spPr bwMode="auto">
            <a:xfrm>
              <a:off x="2551113" y="1273175"/>
              <a:ext cx="320675" cy="438150"/>
            </a:xfrm>
            <a:custGeom>
              <a:avLst/>
              <a:gdLst>
                <a:gd name="T0" fmla="*/ 289 w 523"/>
                <a:gd name="T1" fmla="*/ 677 h 716"/>
                <a:gd name="T2" fmla="*/ 288 w 523"/>
                <a:gd name="T3" fmla="*/ 569 h 716"/>
                <a:gd name="T4" fmla="*/ 294 w 523"/>
                <a:gd name="T5" fmla="*/ 510 h 716"/>
                <a:gd name="T6" fmla="*/ 293 w 523"/>
                <a:gd name="T7" fmla="*/ 489 h 716"/>
                <a:gd name="T8" fmla="*/ 224 w 523"/>
                <a:gd name="T9" fmla="*/ 493 h 716"/>
                <a:gd name="T10" fmla="*/ 157 w 523"/>
                <a:gd name="T11" fmla="*/ 491 h 716"/>
                <a:gd name="T12" fmla="*/ 65 w 523"/>
                <a:gd name="T13" fmla="*/ 429 h 716"/>
                <a:gd name="T14" fmla="*/ 38 w 523"/>
                <a:gd name="T15" fmla="*/ 303 h 716"/>
                <a:gd name="T16" fmla="*/ 4 w 523"/>
                <a:gd name="T17" fmla="*/ 124 h 716"/>
                <a:gd name="T18" fmla="*/ 166 w 523"/>
                <a:gd name="T19" fmla="*/ 2 h 716"/>
                <a:gd name="T20" fmla="*/ 241 w 523"/>
                <a:gd name="T21" fmla="*/ 36 h 716"/>
                <a:gd name="T22" fmla="*/ 268 w 523"/>
                <a:gd name="T23" fmla="*/ 126 h 716"/>
                <a:gd name="T24" fmla="*/ 280 w 523"/>
                <a:gd name="T25" fmla="*/ 191 h 716"/>
                <a:gd name="T26" fmla="*/ 282 w 523"/>
                <a:gd name="T27" fmla="*/ 210 h 716"/>
                <a:gd name="T28" fmla="*/ 300 w 523"/>
                <a:gd name="T29" fmla="*/ 267 h 716"/>
                <a:gd name="T30" fmla="*/ 305 w 523"/>
                <a:gd name="T31" fmla="*/ 275 h 716"/>
                <a:gd name="T32" fmla="*/ 384 w 523"/>
                <a:gd name="T33" fmla="*/ 282 h 716"/>
                <a:gd name="T34" fmla="*/ 449 w 523"/>
                <a:gd name="T35" fmla="*/ 278 h 716"/>
                <a:gd name="T36" fmla="*/ 523 w 523"/>
                <a:gd name="T37" fmla="*/ 368 h 716"/>
                <a:gd name="T38" fmla="*/ 501 w 523"/>
                <a:gd name="T39" fmla="*/ 571 h 716"/>
                <a:gd name="T40" fmla="*/ 496 w 523"/>
                <a:gd name="T41" fmla="*/ 595 h 716"/>
                <a:gd name="T42" fmla="*/ 475 w 523"/>
                <a:gd name="T43" fmla="*/ 668 h 716"/>
                <a:gd name="T44" fmla="*/ 431 w 523"/>
                <a:gd name="T45" fmla="*/ 704 h 716"/>
                <a:gd name="T46" fmla="*/ 350 w 523"/>
                <a:gd name="T47" fmla="*/ 716 h 716"/>
                <a:gd name="T48" fmla="*/ 287 w 523"/>
                <a:gd name="T49" fmla="*/ 401 h 716"/>
                <a:gd name="T50" fmla="*/ 333 w 523"/>
                <a:gd name="T51" fmla="*/ 410 h 716"/>
                <a:gd name="T52" fmla="*/ 382 w 523"/>
                <a:gd name="T53" fmla="*/ 448 h 716"/>
                <a:gd name="T54" fmla="*/ 382 w 523"/>
                <a:gd name="T55" fmla="*/ 501 h 716"/>
                <a:gd name="T56" fmla="*/ 377 w 523"/>
                <a:gd name="T57" fmla="*/ 567 h 716"/>
                <a:gd name="T58" fmla="*/ 376 w 523"/>
                <a:gd name="T59" fmla="*/ 603 h 716"/>
                <a:gd name="T60" fmla="*/ 378 w 523"/>
                <a:gd name="T61" fmla="*/ 624 h 716"/>
                <a:gd name="T62" fmla="*/ 408 w 523"/>
                <a:gd name="T63" fmla="*/ 615 h 716"/>
                <a:gd name="T64" fmla="*/ 407 w 523"/>
                <a:gd name="T65" fmla="*/ 597 h 716"/>
                <a:gd name="T66" fmla="*/ 420 w 523"/>
                <a:gd name="T67" fmla="*/ 501 h 716"/>
                <a:gd name="T68" fmla="*/ 435 w 523"/>
                <a:gd name="T69" fmla="*/ 372 h 716"/>
                <a:gd name="T70" fmla="*/ 432 w 523"/>
                <a:gd name="T71" fmla="*/ 367 h 716"/>
                <a:gd name="T72" fmla="*/ 404 w 523"/>
                <a:gd name="T73" fmla="*/ 367 h 716"/>
                <a:gd name="T74" fmla="*/ 360 w 523"/>
                <a:gd name="T75" fmla="*/ 363 h 716"/>
                <a:gd name="T76" fmla="*/ 313 w 523"/>
                <a:gd name="T77" fmla="*/ 363 h 716"/>
                <a:gd name="T78" fmla="*/ 229 w 523"/>
                <a:gd name="T79" fmla="*/ 320 h 716"/>
                <a:gd name="T80" fmla="*/ 196 w 523"/>
                <a:gd name="T81" fmla="*/ 195 h 716"/>
                <a:gd name="T82" fmla="*/ 171 w 523"/>
                <a:gd name="T83" fmla="*/ 92 h 716"/>
                <a:gd name="T84" fmla="*/ 113 w 523"/>
                <a:gd name="T85" fmla="*/ 110 h 716"/>
                <a:gd name="T86" fmla="*/ 90 w 523"/>
                <a:gd name="T87" fmla="*/ 123 h 716"/>
                <a:gd name="T88" fmla="*/ 100 w 523"/>
                <a:gd name="T89" fmla="*/ 182 h 716"/>
                <a:gd name="T90" fmla="*/ 115 w 523"/>
                <a:gd name="T91" fmla="*/ 256 h 716"/>
                <a:gd name="T92" fmla="*/ 154 w 523"/>
                <a:gd name="T93" fmla="*/ 401 h 716"/>
                <a:gd name="T94" fmla="*/ 191 w 523"/>
                <a:gd name="T95" fmla="*/ 404 h 716"/>
                <a:gd name="T96" fmla="*/ 287 w 523"/>
                <a:gd name="T97" fmla="*/ 401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3" h="716">
                  <a:moveTo>
                    <a:pt x="341" y="716"/>
                  </a:moveTo>
                  <a:lnTo>
                    <a:pt x="341" y="716"/>
                  </a:lnTo>
                  <a:cubicBezTo>
                    <a:pt x="322" y="712"/>
                    <a:pt x="299" y="703"/>
                    <a:pt x="289" y="677"/>
                  </a:cubicBezTo>
                  <a:cubicBezTo>
                    <a:pt x="284" y="663"/>
                    <a:pt x="282" y="652"/>
                    <a:pt x="283" y="642"/>
                  </a:cubicBezTo>
                  <a:cubicBezTo>
                    <a:pt x="283" y="635"/>
                    <a:pt x="283" y="627"/>
                    <a:pt x="284" y="620"/>
                  </a:cubicBezTo>
                  <a:cubicBezTo>
                    <a:pt x="284" y="603"/>
                    <a:pt x="284" y="586"/>
                    <a:pt x="288" y="569"/>
                  </a:cubicBezTo>
                  <a:cubicBezTo>
                    <a:pt x="290" y="559"/>
                    <a:pt x="291" y="549"/>
                    <a:pt x="291" y="538"/>
                  </a:cubicBezTo>
                  <a:cubicBezTo>
                    <a:pt x="292" y="534"/>
                    <a:pt x="292" y="529"/>
                    <a:pt x="292" y="524"/>
                  </a:cubicBezTo>
                  <a:lnTo>
                    <a:pt x="294" y="510"/>
                  </a:lnTo>
                  <a:cubicBezTo>
                    <a:pt x="294" y="504"/>
                    <a:pt x="295" y="497"/>
                    <a:pt x="295" y="491"/>
                  </a:cubicBezTo>
                  <a:lnTo>
                    <a:pt x="295" y="488"/>
                  </a:lnTo>
                  <a:lnTo>
                    <a:pt x="293" y="489"/>
                  </a:lnTo>
                  <a:cubicBezTo>
                    <a:pt x="278" y="493"/>
                    <a:pt x="263" y="493"/>
                    <a:pt x="250" y="493"/>
                  </a:cubicBezTo>
                  <a:cubicBezTo>
                    <a:pt x="246" y="493"/>
                    <a:pt x="241" y="493"/>
                    <a:pt x="237" y="493"/>
                  </a:cubicBezTo>
                  <a:cubicBezTo>
                    <a:pt x="233" y="493"/>
                    <a:pt x="229" y="493"/>
                    <a:pt x="224" y="493"/>
                  </a:cubicBezTo>
                  <a:lnTo>
                    <a:pt x="216" y="493"/>
                  </a:lnTo>
                  <a:cubicBezTo>
                    <a:pt x="205" y="493"/>
                    <a:pt x="195" y="492"/>
                    <a:pt x="184" y="492"/>
                  </a:cubicBezTo>
                  <a:cubicBezTo>
                    <a:pt x="174" y="492"/>
                    <a:pt x="166" y="491"/>
                    <a:pt x="157" y="491"/>
                  </a:cubicBezTo>
                  <a:cubicBezTo>
                    <a:pt x="131" y="491"/>
                    <a:pt x="108" y="480"/>
                    <a:pt x="92" y="470"/>
                  </a:cubicBezTo>
                  <a:cubicBezTo>
                    <a:pt x="86" y="467"/>
                    <a:pt x="81" y="461"/>
                    <a:pt x="77" y="454"/>
                  </a:cubicBezTo>
                  <a:cubicBezTo>
                    <a:pt x="72" y="447"/>
                    <a:pt x="69" y="439"/>
                    <a:pt x="65" y="429"/>
                  </a:cubicBezTo>
                  <a:cubicBezTo>
                    <a:pt x="50" y="387"/>
                    <a:pt x="43" y="345"/>
                    <a:pt x="39" y="312"/>
                  </a:cubicBezTo>
                  <a:cubicBezTo>
                    <a:pt x="39" y="311"/>
                    <a:pt x="39" y="310"/>
                    <a:pt x="39" y="309"/>
                  </a:cubicBezTo>
                  <a:cubicBezTo>
                    <a:pt x="38" y="306"/>
                    <a:pt x="38" y="304"/>
                    <a:pt x="38" y="303"/>
                  </a:cubicBezTo>
                  <a:cubicBezTo>
                    <a:pt x="29" y="253"/>
                    <a:pt x="19" y="203"/>
                    <a:pt x="10" y="154"/>
                  </a:cubicBezTo>
                  <a:cubicBezTo>
                    <a:pt x="9" y="150"/>
                    <a:pt x="9" y="146"/>
                    <a:pt x="8" y="142"/>
                  </a:cubicBezTo>
                  <a:cubicBezTo>
                    <a:pt x="7" y="136"/>
                    <a:pt x="5" y="130"/>
                    <a:pt x="4" y="124"/>
                  </a:cubicBezTo>
                  <a:cubicBezTo>
                    <a:pt x="0" y="96"/>
                    <a:pt x="1" y="90"/>
                    <a:pt x="15" y="68"/>
                  </a:cubicBezTo>
                  <a:cubicBezTo>
                    <a:pt x="26" y="49"/>
                    <a:pt x="40" y="38"/>
                    <a:pt x="58" y="33"/>
                  </a:cubicBezTo>
                  <a:cubicBezTo>
                    <a:pt x="96" y="22"/>
                    <a:pt x="134" y="11"/>
                    <a:pt x="166" y="2"/>
                  </a:cubicBezTo>
                  <a:cubicBezTo>
                    <a:pt x="172" y="0"/>
                    <a:pt x="179" y="0"/>
                    <a:pt x="185" y="0"/>
                  </a:cubicBezTo>
                  <a:cubicBezTo>
                    <a:pt x="193" y="0"/>
                    <a:pt x="202" y="1"/>
                    <a:pt x="212" y="5"/>
                  </a:cubicBezTo>
                  <a:cubicBezTo>
                    <a:pt x="227" y="10"/>
                    <a:pt x="237" y="20"/>
                    <a:pt x="241" y="36"/>
                  </a:cubicBezTo>
                  <a:cubicBezTo>
                    <a:pt x="244" y="46"/>
                    <a:pt x="247" y="57"/>
                    <a:pt x="250" y="67"/>
                  </a:cubicBezTo>
                  <a:cubicBezTo>
                    <a:pt x="253" y="74"/>
                    <a:pt x="255" y="80"/>
                    <a:pt x="256" y="86"/>
                  </a:cubicBezTo>
                  <a:cubicBezTo>
                    <a:pt x="260" y="99"/>
                    <a:pt x="264" y="113"/>
                    <a:pt x="268" y="126"/>
                  </a:cubicBezTo>
                  <a:lnTo>
                    <a:pt x="271" y="136"/>
                  </a:lnTo>
                  <a:cubicBezTo>
                    <a:pt x="273" y="140"/>
                    <a:pt x="274" y="143"/>
                    <a:pt x="274" y="147"/>
                  </a:cubicBezTo>
                  <a:cubicBezTo>
                    <a:pt x="276" y="162"/>
                    <a:pt x="278" y="176"/>
                    <a:pt x="280" y="191"/>
                  </a:cubicBezTo>
                  <a:lnTo>
                    <a:pt x="282" y="206"/>
                  </a:lnTo>
                  <a:cubicBezTo>
                    <a:pt x="282" y="207"/>
                    <a:pt x="282" y="208"/>
                    <a:pt x="282" y="209"/>
                  </a:cubicBezTo>
                  <a:cubicBezTo>
                    <a:pt x="282" y="209"/>
                    <a:pt x="282" y="210"/>
                    <a:pt x="282" y="210"/>
                  </a:cubicBezTo>
                  <a:cubicBezTo>
                    <a:pt x="288" y="219"/>
                    <a:pt x="290" y="229"/>
                    <a:pt x="292" y="239"/>
                  </a:cubicBezTo>
                  <a:cubicBezTo>
                    <a:pt x="293" y="242"/>
                    <a:pt x="294" y="244"/>
                    <a:pt x="294" y="246"/>
                  </a:cubicBezTo>
                  <a:cubicBezTo>
                    <a:pt x="296" y="253"/>
                    <a:pt x="298" y="260"/>
                    <a:pt x="300" y="267"/>
                  </a:cubicBezTo>
                  <a:lnTo>
                    <a:pt x="303" y="274"/>
                  </a:lnTo>
                  <a:lnTo>
                    <a:pt x="303" y="274"/>
                  </a:lnTo>
                  <a:cubicBezTo>
                    <a:pt x="304" y="275"/>
                    <a:pt x="305" y="275"/>
                    <a:pt x="305" y="275"/>
                  </a:cubicBezTo>
                  <a:lnTo>
                    <a:pt x="308" y="275"/>
                  </a:lnTo>
                  <a:cubicBezTo>
                    <a:pt x="321" y="275"/>
                    <a:pt x="334" y="277"/>
                    <a:pt x="347" y="279"/>
                  </a:cubicBezTo>
                  <a:cubicBezTo>
                    <a:pt x="360" y="281"/>
                    <a:pt x="372" y="282"/>
                    <a:pt x="384" y="282"/>
                  </a:cubicBezTo>
                  <a:cubicBezTo>
                    <a:pt x="396" y="282"/>
                    <a:pt x="408" y="281"/>
                    <a:pt x="419" y="280"/>
                  </a:cubicBezTo>
                  <a:cubicBezTo>
                    <a:pt x="427" y="280"/>
                    <a:pt x="435" y="279"/>
                    <a:pt x="444" y="278"/>
                  </a:cubicBezTo>
                  <a:cubicBezTo>
                    <a:pt x="445" y="278"/>
                    <a:pt x="447" y="278"/>
                    <a:pt x="449" y="278"/>
                  </a:cubicBezTo>
                  <a:cubicBezTo>
                    <a:pt x="472" y="278"/>
                    <a:pt x="489" y="285"/>
                    <a:pt x="502" y="299"/>
                  </a:cubicBezTo>
                  <a:cubicBezTo>
                    <a:pt x="509" y="305"/>
                    <a:pt x="513" y="312"/>
                    <a:pt x="516" y="320"/>
                  </a:cubicBezTo>
                  <a:cubicBezTo>
                    <a:pt x="521" y="335"/>
                    <a:pt x="523" y="351"/>
                    <a:pt x="523" y="368"/>
                  </a:cubicBezTo>
                  <a:cubicBezTo>
                    <a:pt x="522" y="391"/>
                    <a:pt x="520" y="416"/>
                    <a:pt x="518" y="444"/>
                  </a:cubicBezTo>
                  <a:cubicBezTo>
                    <a:pt x="516" y="464"/>
                    <a:pt x="513" y="485"/>
                    <a:pt x="510" y="505"/>
                  </a:cubicBezTo>
                  <a:cubicBezTo>
                    <a:pt x="506" y="527"/>
                    <a:pt x="502" y="549"/>
                    <a:pt x="501" y="571"/>
                  </a:cubicBezTo>
                  <a:cubicBezTo>
                    <a:pt x="500" y="575"/>
                    <a:pt x="500" y="578"/>
                    <a:pt x="499" y="581"/>
                  </a:cubicBezTo>
                  <a:cubicBezTo>
                    <a:pt x="498" y="583"/>
                    <a:pt x="498" y="585"/>
                    <a:pt x="497" y="587"/>
                  </a:cubicBezTo>
                  <a:lnTo>
                    <a:pt x="496" y="595"/>
                  </a:lnTo>
                  <a:cubicBezTo>
                    <a:pt x="495" y="603"/>
                    <a:pt x="493" y="611"/>
                    <a:pt x="493" y="619"/>
                  </a:cubicBezTo>
                  <a:cubicBezTo>
                    <a:pt x="493" y="631"/>
                    <a:pt x="490" y="640"/>
                    <a:pt x="485" y="647"/>
                  </a:cubicBezTo>
                  <a:cubicBezTo>
                    <a:pt x="480" y="653"/>
                    <a:pt x="476" y="660"/>
                    <a:pt x="475" y="668"/>
                  </a:cubicBezTo>
                  <a:cubicBezTo>
                    <a:pt x="474" y="677"/>
                    <a:pt x="469" y="685"/>
                    <a:pt x="460" y="691"/>
                  </a:cubicBezTo>
                  <a:lnTo>
                    <a:pt x="458" y="692"/>
                  </a:lnTo>
                  <a:cubicBezTo>
                    <a:pt x="450" y="697"/>
                    <a:pt x="442" y="703"/>
                    <a:pt x="431" y="704"/>
                  </a:cubicBezTo>
                  <a:cubicBezTo>
                    <a:pt x="428" y="705"/>
                    <a:pt x="425" y="705"/>
                    <a:pt x="423" y="706"/>
                  </a:cubicBezTo>
                  <a:cubicBezTo>
                    <a:pt x="404" y="715"/>
                    <a:pt x="384" y="716"/>
                    <a:pt x="365" y="716"/>
                  </a:cubicBezTo>
                  <a:lnTo>
                    <a:pt x="350" y="716"/>
                  </a:lnTo>
                  <a:lnTo>
                    <a:pt x="342" y="716"/>
                  </a:lnTo>
                  <a:lnTo>
                    <a:pt x="341" y="716"/>
                  </a:lnTo>
                  <a:close/>
                  <a:moveTo>
                    <a:pt x="287" y="401"/>
                  </a:moveTo>
                  <a:lnTo>
                    <a:pt x="287" y="401"/>
                  </a:lnTo>
                  <a:cubicBezTo>
                    <a:pt x="297" y="401"/>
                    <a:pt x="306" y="403"/>
                    <a:pt x="314" y="406"/>
                  </a:cubicBezTo>
                  <a:cubicBezTo>
                    <a:pt x="320" y="409"/>
                    <a:pt x="326" y="409"/>
                    <a:pt x="333" y="410"/>
                  </a:cubicBezTo>
                  <a:lnTo>
                    <a:pt x="335" y="410"/>
                  </a:lnTo>
                  <a:cubicBezTo>
                    <a:pt x="358" y="411"/>
                    <a:pt x="374" y="423"/>
                    <a:pt x="381" y="445"/>
                  </a:cubicBezTo>
                  <a:lnTo>
                    <a:pt x="382" y="448"/>
                  </a:lnTo>
                  <a:cubicBezTo>
                    <a:pt x="386" y="460"/>
                    <a:pt x="390" y="475"/>
                    <a:pt x="383" y="490"/>
                  </a:cubicBezTo>
                  <a:cubicBezTo>
                    <a:pt x="382" y="492"/>
                    <a:pt x="382" y="495"/>
                    <a:pt x="382" y="498"/>
                  </a:cubicBezTo>
                  <a:cubicBezTo>
                    <a:pt x="382" y="499"/>
                    <a:pt x="382" y="500"/>
                    <a:pt x="382" y="501"/>
                  </a:cubicBezTo>
                  <a:cubicBezTo>
                    <a:pt x="382" y="511"/>
                    <a:pt x="381" y="520"/>
                    <a:pt x="379" y="529"/>
                  </a:cubicBezTo>
                  <a:cubicBezTo>
                    <a:pt x="379" y="533"/>
                    <a:pt x="378" y="537"/>
                    <a:pt x="378" y="541"/>
                  </a:cubicBezTo>
                  <a:cubicBezTo>
                    <a:pt x="377" y="549"/>
                    <a:pt x="377" y="558"/>
                    <a:pt x="377" y="567"/>
                  </a:cubicBezTo>
                  <a:cubicBezTo>
                    <a:pt x="377" y="573"/>
                    <a:pt x="377" y="578"/>
                    <a:pt x="377" y="583"/>
                  </a:cubicBezTo>
                  <a:cubicBezTo>
                    <a:pt x="377" y="587"/>
                    <a:pt x="377" y="590"/>
                    <a:pt x="376" y="593"/>
                  </a:cubicBezTo>
                  <a:cubicBezTo>
                    <a:pt x="376" y="597"/>
                    <a:pt x="376" y="600"/>
                    <a:pt x="376" y="603"/>
                  </a:cubicBezTo>
                  <a:cubicBezTo>
                    <a:pt x="375" y="609"/>
                    <a:pt x="376" y="614"/>
                    <a:pt x="376" y="620"/>
                  </a:cubicBezTo>
                  <a:lnTo>
                    <a:pt x="376" y="624"/>
                  </a:lnTo>
                  <a:cubicBezTo>
                    <a:pt x="376" y="624"/>
                    <a:pt x="378" y="624"/>
                    <a:pt x="378" y="624"/>
                  </a:cubicBezTo>
                  <a:cubicBezTo>
                    <a:pt x="383" y="624"/>
                    <a:pt x="387" y="623"/>
                    <a:pt x="391" y="622"/>
                  </a:cubicBezTo>
                  <a:cubicBezTo>
                    <a:pt x="394" y="621"/>
                    <a:pt x="397" y="620"/>
                    <a:pt x="400" y="620"/>
                  </a:cubicBezTo>
                  <a:cubicBezTo>
                    <a:pt x="403" y="619"/>
                    <a:pt x="406" y="617"/>
                    <a:pt x="408" y="615"/>
                  </a:cubicBezTo>
                  <a:lnTo>
                    <a:pt x="409" y="614"/>
                  </a:lnTo>
                  <a:lnTo>
                    <a:pt x="408" y="611"/>
                  </a:lnTo>
                  <a:cubicBezTo>
                    <a:pt x="407" y="606"/>
                    <a:pt x="406" y="601"/>
                    <a:pt x="407" y="597"/>
                  </a:cubicBezTo>
                  <a:cubicBezTo>
                    <a:pt x="407" y="589"/>
                    <a:pt x="408" y="582"/>
                    <a:pt x="409" y="576"/>
                  </a:cubicBezTo>
                  <a:lnTo>
                    <a:pt x="409" y="573"/>
                  </a:lnTo>
                  <a:cubicBezTo>
                    <a:pt x="412" y="549"/>
                    <a:pt x="416" y="525"/>
                    <a:pt x="420" y="501"/>
                  </a:cubicBezTo>
                  <a:cubicBezTo>
                    <a:pt x="421" y="492"/>
                    <a:pt x="425" y="468"/>
                    <a:pt x="425" y="468"/>
                  </a:cubicBezTo>
                  <a:cubicBezTo>
                    <a:pt x="428" y="447"/>
                    <a:pt x="431" y="427"/>
                    <a:pt x="434" y="407"/>
                  </a:cubicBezTo>
                  <a:cubicBezTo>
                    <a:pt x="436" y="396"/>
                    <a:pt x="435" y="384"/>
                    <a:pt x="435" y="372"/>
                  </a:cubicBezTo>
                  <a:lnTo>
                    <a:pt x="435" y="369"/>
                  </a:lnTo>
                  <a:lnTo>
                    <a:pt x="435" y="368"/>
                  </a:lnTo>
                  <a:cubicBezTo>
                    <a:pt x="434" y="368"/>
                    <a:pt x="433" y="367"/>
                    <a:pt x="432" y="367"/>
                  </a:cubicBezTo>
                  <a:cubicBezTo>
                    <a:pt x="432" y="366"/>
                    <a:pt x="430" y="366"/>
                    <a:pt x="428" y="366"/>
                  </a:cubicBezTo>
                  <a:cubicBezTo>
                    <a:pt x="427" y="366"/>
                    <a:pt x="426" y="366"/>
                    <a:pt x="425" y="366"/>
                  </a:cubicBezTo>
                  <a:cubicBezTo>
                    <a:pt x="418" y="366"/>
                    <a:pt x="411" y="367"/>
                    <a:pt x="404" y="367"/>
                  </a:cubicBezTo>
                  <a:cubicBezTo>
                    <a:pt x="391" y="367"/>
                    <a:pt x="381" y="366"/>
                    <a:pt x="371" y="363"/>
                  </a:cubicBezTo>
                  <a:cubicBezTo>
                    <a:pt x="369" y="363"/>
                    <a:pt x="366" y="363"/>
                    <a:pt x="363" y="363"/>
                  </a:cubicBezTo>
                  <a:lnTo>
                    <a:pt x="360" y="363"/>
                  </a:lnTo>
                  <a:cubicBezTo>
                    <a:pt x="355" y="363"/>
                    <a:pt x="350" y="363"/>
                    <a:pt x="346" y="363"/>
                  </a:cubicBezTo>
                  <a:cubicBezTo>
                    <a:pt x="341" y="362"/>
                    <a:pt x="336" y="362"/>
                    <a:pt x="330" y="362"/>
                  </a:cubicBezTo>
                  <a:cubicBezTo>
                    <a:pt x="325" y="362"/>
                    <a:pt x="319" y="362"/>
                    <a:pt x="313" y="363"/>
                  </a:cubicBezTo>
                  <a:cubicBezTo>
                    <a:pt x="310" y="363"/>
                    <a:pt x="307" y="363"/>
                    <a:pt x="305" y="363"/>
                  </a:cubicBezTo>
                  <a:cubicBezTo>
                    <a:pt x="293" y="363"/>
                    <a:pt x="282" y="361"/>
                    <a:pt x="272" y="359"/>
                  </a:cubicBezTo>
                  <a:cubicBezTo>
                    <a:pt x="248" y="354"/>
                    <a:pt x="234" y="341"/>
                    <a:pt x="229" y="320"/>
                  </a:cubicBezTo>
                  <a:cubicBezTo>
                    <a:pt x="225" y="303"/>
                    <a:pt x="220" y="286"/>
                    <a:pt x="215" y="269"/>
                  </a:cubicBezTo>
                  <a:cubicBezTo>
                    <a:pt x="211" y="258"/>
                    <a:pt x="208" y="246"/>
                    <a:pt x="205" y="234"/>
                  </a:cubicBezTo>
                  <a:cubicBezTo>
                    <a:pt x="201" y="221"/>
                    <a:pt x="198" y="207"/>
                    <a:pt x="196" y="195"/>
                  </a:cubicBezTo>
                  <a:cubicBezTo>
                    <a:pt x="193" y="172"/>
                    <a:pt x="187" y="149"/>
                    <a:pt x="182" y="126"/>
                  </a:cubicBezTo>
                  <a:cubicBezTo>
                    <a:pt x="179" y="116"/>
                    <a:pt x="177" y="106"/>
                    <a:pt x="175" y="96"/>
                  </a:cubicBezTo>
                  <a:cubicBezTo>
                    <a:pt x="174" y="93"/>
                    <a:pt x="173" y="92"/>
                    <a:pt x="171" y="92"/>
                  </a:cubicBezTo>
                  <a:cubicBezTo>
                    <a:pt x="170" y="92"/>
                    <a:pt x="168" y="92"/>
                    <a:pt x="166" y="93"/>
                  </a:cubicBezTo>
                  <a:lnTo>
                    <a:pt x="155" y="96"/>
                  </a:lnTo>
                  <a:cubicBezTo>
                    <a:pt x="141" y="101"/>
                    <a:pt x="127" y="105"/>
                    <a:pt x="113" y="110"/>
                  </a:cubicBezTo>
                  <a:cubicBezTo>
                    <a:pt x="106" y="112"/>
                    <a:pt x="98" y="116"/>
                    <a:pt x="91" y="122"/>
                  </a:cubicBezTo>
                  <a:lnTo>
                    <a:pt x="90" y="123"/>
                  </a:lnTo>
                  <a:lnTo>
                    <a:pt x="90" y="123"/>
                  </a:lnTo>
                  <a:cubicBezTo>
                    <a:pt x="90" y="126"/>
                    <a:pt x="90" y="129"/>
                    <a:pt x="90" y="131"/>
                  </a:cubicBezTo>
                  <a:cubicBezTo>
                    <a:pt x="91" y="136"/>
                    <a:pt x="91" y="140"/>
                    <a:pt x="92" y="144"/>
                  </a:cubicBezTo>
                  <a:cubicBezTo>
                    <a:pt x="94" y="157"/>
                    <a:pt x="96" y="170"/>
                    <a:pt x="100" y="182"/>
                  </a:cubicBezTo>
                  <a:cubicBezTo>
                    <a:pt x="104" y="196"/>
                    <a:pt x="106" y="209"/>
                    <a:pt x="108" y="222"/>
                  </a:cubicBezTo>
                  <a:lnTo>
                    <a:pt x="110" y="236"/>
                  </a:lnTo>
                  <a:cubicBezTo>
                    <a:pt x="111" y="244"/>
                    <a:pt x="113" y="250"/>
                    <a:pt x="115" y="256"/>
                  </a:cubicBezTo>
                  <a:cubicBezTo>
                    <a:pt x="123" y="285"/>
                    <a:pt x="129" y="313"/>
                    <a:pt x="131" y="342"/>
                  </a:cubicBezTo>
                  <a:cubicBezTo>
                    <a:pt x="132" y="360"/>
                    <a:pt x="137" y="376"/>
                    <a:pt x="144" y="394"/>
                  </a:cubicBezTo>
                  <a:cubicBezTo>
                    <a:pt x="146" y="399"/>
                    <a:pt x="149" y="401"/>
                    <a:pt x="154" y="401"/>
                  </a:cubicBezTo>
                  <a:cubicBezTo>
                    <a:pt x="158" y="402"/>
                    <a:pt x="162" y="402"/>
                    <a:pt x="165" y="402"/>
                  </a:cubicBezTo>
                  <a:cubicBezTo>
                    <a:pt x="169" y="403"/>
                    <a:pt x="173" y="403"/>
                    <a:pt x="177" y="403"/>
                  </a:cubicBezTo>
                  <a:lnTo>
                    <a:pt x="191" y="404"/>
                  </a:lnTo>
                  <a:cubicBezTo>
                    <a:pt x="204" y="404"/>
                    <a:pt x="218" y="405"/>
                    <a:pt x="231" y="405"/>
                  </a:cubicBezTo>
                  <a:cubicBezTo>
                    <a:pt x="248" y="405"/>
                    <a:pt x="262" y="404"/>
                    <a:pt x="275" y="402"/>
                  </a:cubicBezTo>
                  <a:cubicBezTo>
                    <a:pt x="279" y="401"/>
                    <a:pt x="283" y="401"/>
                    <a:pt x="287" y="40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1" name="Freeform 212"/>
            <p:cNvSpPr>
              <a:spLocks/>
            </p:cNvSpPr>
            <p:nvPr/>
          </p:nvSpPr>
          <p:spPr bwMode="auto">
            <a:xfrm>
              <a:off x="2366963" y="1400175"/>
              <a:ext cx="349250" cy="331788"/>
            </a:xfrm>
            <a:custGeom>
              <a:avLst/>
              <a:gdLst>
                <a:gd name="T0" fmla="*/ 292 w 570"/>
                <a:gd name="T1" fmla="*/ 543 h 543"/>
                <a:gd name="T2" fmla="*/ 177 w 570"/>
                <a:gd name="T3" fmla="*/ 512 h 543"/>
                <a:gd name="T4" fmla="*/ 61 w 570"/>
                <a:gd name="T5" fmla="*/ 415 h 543"/>
                <a:gd name="T6" fmla="*/ 14 w 570"/>
                <a:gd name="T7" fmla="*/ 328 h 543"/>
                <a:gd name="T8" fmla="*/ 9 w 570"/>
                <a:gd name="T9" fmla="*/ 182 h 543"/>
                <a:gd name="T10" fmla="*/ 157 w 570"/>
                <a:gd name="T11" fmla="*/ 20 h 543"/>
                <a:gd name="T12" fmla="*/ 209 w 570"/>
                <a:gd name="T13" fmla="*/ 6 h 543"/>
                <a:gd name="T14" fmla="*/ 231 w 570"/>
                <a:gd name="T15" fmla="*/ 2 h 543"/>
                <a:gd name="T16" fmla="*/ 264 w 570"/>
                <a:gd name="T17" fmla="*/ 5 h 543"/>
                <a:gd name="T18" fmla="*/ 272 w 570"/>
                <a:gd name="T19" fmla="*/ 79 h 543"/>
                <a:gd name="T20" fmla="*/ 237 w 570"/>
                <a:gd name="T21" fmla="*/ 91 h 543"/>
                <a:gd name="T22" fmla="*/ 181 w 570"/>
                <a:gd name="T23" fmla="*/ 111 h 543"/>
                <a:gd name="T24" fmla="*/ 150 w 570"/>
                <a:gd name="T25" fmla="*/ 130 h 543"/>
                <a:gd name="T26" fmla="*/ 117 w 570"/>
                <a:gd name="T27" fmla="*/ 164 h 543"/>
                <a:gd name="T28" fmla="*/ 96 w 570"/>
                <a:gd name="T29" fmla="*/ 202 h 543"/>
                <a:gd name="T30" fmla="*/ 111 w 570"/>
                <a:gd name="T31" fmla="*/ 347 h 543"/>
                <a:gd name="T32" fmla="*/ 115 w 570"/>
                <a:gd name="T33" fmla="*/ 354 h 543"/>
                <a:gd name="T34" fmla="*/ 156 w 570"/>
                <a:gd name="T35" fmla="*/ 396 h 543"/>
                <a:gd name="T36" fmla="*/ 175 w 570"/>
                <a:gd name="T37" fmla="*/ 410 h 543"/>
                <a:gd name="T38" fmla="*/ 281 w 570"/>
                <a:gd name="T39" fmla="*/ 448 h 543"/>
                <a:gd name="T40" fmla="*/ 381 w 570"/>
                <a:gd name="T41" fmla="*/ 426 h 543"/>
                <a:gd name="T42" fmla="*/ 404 w 570"/>
                <a:gd name="T43" fmla="*/ 413 h 543"/>
                <a:gd name="T44" fmla="*/ 424 w 570"/>
                <a:gd name="T45" fmla="*/ 400 h 543"/>
                <a:gd name="T46" fmla="*/ 485 w 570"/>
                <a:gd name="T47" fmla="*/ 329 h 543"/>
                <a:gd name="T48" fmla="*/ 517 w 570"/>
                <a:gd name="T49" fmla="*/ 306 h 543"/>
                <a:gd name="T50" fmla="*/ 560 w 570"/>
                <a:gd name="T51" fmla="*/ 334 h 543"/>
                <a:gd name="T52" fmla="*/ 569 w 570"/>
                <a:gd name="T53" fmla="*/ 361 h 543"/>
                <a:gd name="T54" fmla="*/ 569 w 570"/>
                <a:gd name="T55" fmla="*/ 364 h 543"/>
                <a:gd name="T56" fmla="*/ 522 w 570"/>
                <a:gd name="T57" fmla="*/ 441 h 543"/>
                <a:gd name="T58" fmla="*/ 474 w 570"/>
                <a:gd name="T59" fmla="*/ 487 h 543"/>
                <a:gd name="T60" fmla="*/ 423 w 570"/>
                <a:gd name="T61" fmla="*/ 518 h 543"/>
                <a:gd name="T62" fmla="*/ 389 w 570"/>
                <a:gd name="T63" fmla="*/ 530 h 543"/>
                <a:gd name="T64" fmla="*/ 371 w 570"/>
                <a:gd name="T65" fmla="*/ 535 h 543"/>
                <a:gd name="T66" fmla="*/ 307 w 570"/>
                <a:gd name="T67" fmla="*/ 542 h 543"/>
                <a:gd name="T68" fmla="*/ 292 w 570"/>
                <a:gd name="T69" fmla="*/ 54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0" h="543">
                  <a:moveTo>
                    <a:pt x="292" y="543"/>
                  </a:moveTo>
                  <a:lnTo>
                    <a:pt x="292" y="543"/>
                  </a:lnTo>
                  <a:cubicBezTo>
                    <a:pt x="290" y="543"/>
                    <a:pt x="288" y="543"/>
                    <a:pt x="287" y="542"/>
                  </a:cubicBezTo>
                  <a:cubicBezTo>
                    <a:pt x="241" y="537"/>
                    <a:pt x="207" y="528"/>
                    <a:pt x="177" y="512"/>
                  </a:cubicBezTo>
                  <a:cubicBezTo>
                    <a:pt x="136" y="491"/>
                    <a:pt x="100" y="462"/>
                    <a:pt x="69" y="424"/>
                  </a:cubicBezTo>
                  <a:cubicBezTo>
                    <a:pt x="66" y="421"/>
                    <a:pt x="64" y="418"/>
                    <a:pt x="61" y="415"/>
                  </a:cubicBezTo>
                  <a:cubicBezTo>
                    <a:pt x="55" y="409"/>
                    <a:pt x="50" y="402"/>
                    <a:pt x="45" y="395"/>
                  </a:cubicBezTo>
                  <a:cubicBezTo>
                    <a:pt x="31" y="373"/>
                    <a:pt x="21" y="351"/>
                    <a:pt x="14" y="328"/>
                  </a:cubicBezTo>
                  <a:cubicBezTo>
                    <a:pt x="4" y="293"/>
                    <a:pt x="0" y="260"/>
                    <a:pt x="1" y="229"/>
                  </a:cubicBezTo>
                  <a:cubicBezTo>
                    <a:pt x="1" y="211"/>
                    <a:pt x="4" y="196"/>
                    <a:pt x="9" y="182"/>
                  </a:cubicBezTo>
                  <a:cubicBezTo>
                    <a:pt x="31" y="122"/>
                    <a:pt x="60" y="81"/>
                    <a:pt x="102" y="52"/>
                  </a:cubicBezTo>
                  <a:cubicBezTo>
                    <a:pt x="119" y="41"/>
                    <a:pt x="137" y="29"/>
                    <a:pt x="157" y="20"/>
                  </a:cubicBezTo>
                  <a:cubicBezTo>
                    <a:pt x="169" y="14"/>
                    <a:pt x="183" y="11"/>
                    <a:pt x="196" y="8"/>
                  </a:cubicBezTo>
                  <a:cubicBezTo>
                    <a:pt x="201" y="7"/>
                    <a:pt x="205" y="6"/>
                    <a:pt x="209" y="6"/>
                  </a:cubicBezTo>
                  <a:cubicBezTo>
                    <a:pt x="212" y="5"/>
                    <a:pt x="216" y="4"/>
                    <a:pt x="220" y="4"/>
                  </a:cubicBezTo>
                  <a:cubicBezTo>
                    <a:pt x="224" y="4"/>
                    <a:pt x="228" y="3"/>
                    <a:pt x="231" y="2"/>
                  </a:cubicBezTo>
                  <a:cubicBezTo>
                    <a:pt x="235" y="1"/>
                    <a:pt x="239" y="0"/>
                    <a:pt x="242" y="0"/>
                  </a:cubicBezTo>
                  <a:cubicBezTo>
                    <a:pt x="250" y="0"/>
                    <a:pt x="257" y="3"/>
                    <a:pt x="264" y="5"/>
                  </a:cubicBezTo>
                  <a:cubicBezTo>
                    <a:pt x="279" y="11"/>
                    <a:pt x="288" y="22"/>
                    <a:pt x="292" y="37"/>
                  </a:cubicBezTo>
                  <a:cubicBezTo>
                    <a:pt x="296" y="56"/>
                    <a:pt x="288" y="74"/>
                    <a:pt x="272" y="79"/>
                  </a:cubicBezTo>
                  <a:cubicBezTo>
                    <a:pt x="268" y="80"/>
                    <a:pt x="264" y="82"/>
                    <a:pt x="260" y="83"/>
                  </a:cubicBezTo>
                  <a:cubicBezTo>
                    <a:pt x="252" y="86"/>
                    <a:pt x="245" y="88"/>
                    <a:pt x="237" y="91"/>
                  </a:cubicBezTo>
                  <a:cubicBezTo>
                    <a:pt x="227" y="93"/>
                    <a:pt x="217" y="97"/>
                    <a:pt x="207" y="101"/>
                  </a:cubicBezTo>
                  <a:cubicBezTo>
                    <a:pt x="198" y="105"/>
                    <a:pt x="190" y="108"/>
                    <a:pt x="181" y="111"/>
                  </a:cubicBezTo>
                  <a:cubicBezTo>
                    <a:pt x="172" y="114"/>
                    <a:pt x="163" y="119"/>
                    <a:pt x="155" y="126"/>
                  </a:cubicBezTo>
                  <a:lnTo>
                    <a:pt x="150" y="130"/>
                  </a:lnTo>
                  <a:cubicBezTo>
                    <a:pt x="141" y="137"/>
                    <a:pt x="133" y="144"/>
                    <a:pt x="125" y="152"/>
                  </a:cubicBezTo>
                  <a:cubicBezTo>
                    <a:pt x="122" y="155"/>
                    <a:pt x="120" y="158"/>
                    <a:pt x="117" y="164"/>
                  </a:cubicBezTo>
                  <a:cubicBezTo>
                    <a:pt x="114" y="168"/>
                    <a:pt x="112" y="173"/>
                    <a:pt x="110" y="178"/>
                  </a:cubicBezTo>
                  <a:cubicBezTo>
                    <a:pt x="105" y="186"/>
                    <a:pt x="101" y="194"/>
                    <a:pt x="96" y="202"/>
                  </a:cubicBezTo>
                  <a:cubicBezTo>
                    <a:pt x="86" y="217"/>
                    <a:pt x="83" y="235"/>
                    <a:pt x="85" y="259"/>
                  </a:cubicBezTo>
                  <a:cubicBezTo>
                    <a:pt x="88" y="295"/>
                    <a:pt x="96" y="324"/>
                    <a:pt x="111" y="347"/>
                  </a:cubicBezTo>
                  <a:cubicBezTo>
                    <a:pt x="111" y="348"/>
                    <a:pt x="112" y="349"/>
                    <a:pt x="113" y="350"/>
                  </a:cubicBezTo>
                  <a:cubicBezTo>
                    <a:pt x="114" y="352"/>
                    <a:pt x="114" y="354"/>
                    <a:pt x="115" y="354"/>
                  </a:cubicBezTo>
                  <a:cubicBezTo>
                    <a:pt x="121" y="360"/>
                    <a:pt x="126" y="365"/>
                    <a:pt x="131" y="371"/>
                  </a:cubicBezTo>
                  <a:cubicBezTo>
                    <a:pt x="139" y="380"/>
                    <a:pt x="146" y="389"/>
                    <a:pt x="156" y="396"/>
                  </a:cubicBezTo>
                  <a:cubicBezTo>
                    <a:pt x="161" y="399"/>
                    <a:pt x="165" y="402"/>
                    <a:pt x="168" y="405"/>
                  </a:cubicBezTo>
                  <a:cubicBezTo>
                    <a:pt x="171" y="407"/>
                    <a:pt x="173" y="409"/>
                    <a:pt x="175" y="410"/>
                  </a:cubicBezTo>
                  <a:cubicBezTo>
                    <a:pt x="197" y="428"/>
                    <a:pt x="222" y="439"/>
                    <a:pt x="250" y="445"/>
                  </a:cubicBezTo>
                  <a:cubicBezTo>
                    <a:pt x="260" y="447"/>
                    <a:pt x="270" y="448"/>
                    <a:pt x="281" y="448"/>
                  </a:cubicBezTo>
                  <a:cubicBezTo>
                    <a:pt x="291" y="448"/>
                    <a:pt x="300" y="447"/>
                    <a:pt x="310" y="445"/>
                  </a:cubicBezTo>
                  <a:cubicBezTo>
                    <a:pt x="336" y="442"/>
                    <a:pt x="360" y="438"/>
                    <a:pt x="381" y="426"/>
                  </a:cubicBezTo>
                  <a:lnTo>
                    <a:pt x="386" y="423"/>
                  </a:lnTo>
                  <a:cubicBezTo>
                    <a:pt x="393" y="419"/>
                    <a:pt x="398" y="416"/>
                    <a:pt x="404" y="413"/>
                  </a:cubicBezTo>
                  <a:cubicBezTo>
                    <a:pt x="407" y="411"/>
                    <a:pt x="410" y="409"/>
                    <a:pt x="412" y="407"/>
                  </a:cubicBezTo>
                  <a:cubicBezTo>
                    <a:pt x="416" y="405"/>
                    <a:pt x="420" y="402"/>
                    <a:pt x="424" y="400"/>
                  </a:cubicBezTo>
                  <a:cubicBezTo>
                    <a:pt x="439" y="392"/>
                    <a:pt x="449" y="382"/>
                    <a:pt x="457" y="369"/>
                  </a:cubicBezTo>
                  <a:cubicBezTo>
                    <a:pt x="465" y="354"/>
                    <a:pt x="475" y="341"/>
                    <a:pt x="485" y="329"/>
                  </a:cubicBezTo>
                  <a:cubicBezTo>
                    <a:pt x="488" y="325"/>
                    <a:pt x="491" y="321"/>
                    <a:pt x="494" y="317"/>
                  </a:cubicBezTo>
                  <a:cubicBezTo>
                    <a:pt x="499" y="310"/>
                    <a:pt x="508" y="306"/>
                    <a:pt x="517" y="306"/>
                  </a:cubicBezTo>
                  <a:cubicBezTo>
                    <a:pt x="520" y="306"/>
                    <a:pt x="523" y="306"/>
                    <a:pt x="526" y="307"/>
                  </a:cubicBezTo>
                  <a:cubicBezTo>
                    <a:pt x="542" y="310"/>
                    <a:pt x="553" y="320"/>
                    <a:pt x="560" y="334"/>
                  </a:cubicBezTo>
                  <a:cubicBezTo>
                    <a:pt x="563" y="341"/>
                    <a:pt x="565" y="347"/>
                    <a:pt x="567" y="353"/>
                  </a:cubicBezTo>
                  <a:cubicBezTo>
                    <a:pt x="567" y="353"/>
                    <a:pt x="569" y="359"/>
                    <a:pt x="569" y="361"/>
                  </a:cubicBezTo>
                  <a:lnTo>
                    <a:pt x="570" y="363"/>
                  </a:lnTo>
                  <a:lnTo>
                    <a:pt x="569" y="364"/>
                  </a:lnTo>
                  <a:cubicBezTo>
                    <a:pt x="567" y="379"/>
                    <a:pt x="560" y="391"/>
                    <a:pt x="549" y="402"/>
                  </a:cubicBezTo>
                  <a:cubicBezTo>
                    <a:pt x="538" y="413"/>
                    <a:pt x="529" y="426"/>
                    <a:pt x="522" y="441"/>
                  </a:cubicBezTo>
                  <a:cubicBezTo>
                    <a:pt x="515" y="458"/>
                    <a:pt x="501" y="472"/>
                    <a:pt x="482" y="484"/>
                  </a:cubicBezTo>
                  <a:cubicBezTo>
                    <a:pt x="479" y="485"/>
                    <a:pt x="477" y="486"/>
                    <a:pt x="474" y="487"/>
                  </a:cubicBezTo>
                  <a:cubicBezTo>
                    <a:pt x="470" y="490"/>
                    <a:pt x="466" y="492"/>
                    <a:pt x="463" y="494"/>
                  </a:cubicBezTo>
                  <a:cubicBezTo>
                    <a:pt x="451" y="505"/>
                    <a:pt x="437" y="512"/>
                    <a:pt x="423" y="518"/>
                  </a:cubicBezTo>
                  <a:lnTo>
                    <a:pt x="419" y="520"/>
                  </a:lnTo>
                  <a:cubicBezTo>
                    <a:pt x="408" y="526"/>
                    <a:pt x="399" y="529"/>
                    <a:pt x="389" y="530"/>
                  </a:cubicBezTo>
                  <a:cubicBezTo>
                    <a:pt x="386" y="531"/>
                    <a:pt x="383" y="532"/>
                    <a:pt x="380" y="533"/>
                  </a:cubicBezTo>
                  <a:cubicBezTo>
                    <a:pt x="376" y="534"/>
                    <a:pt x="373" y="535"/>
                    <a:pt x="371" y="535"/>
                  </a:cubicBezTo>
                  <a:cubicBezTo>
                    <a:pt x="363" y="537"/>
                    <a:pt x="355" y="539"/>
                    <a:pt x="347" y="539"/>
                  </a:cubicBezTo>
                  <a:cubicBezTo>
                    <a:pt x="334" y="540"/>
                    <a:pt x="321" y="541"/>
                    <a:pt x="307" y="542"/>
                  </a:cubicBezTo>
                  <a:lnTo>
                    <a:pt x="297" y="542"/>
                  </a:lnTo>
                  <a:cubicBezTo>
                    <a:pt x="296" y="543"/>
                    <a:pt x="294" y="543"/>
                    <a:pt x="292" y="5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2" name="Freeform 213"/>
            <p:cNvSpPr>
              <a:spLocks noEditPoints="1"/>
            </p:cNvSpPr>
            <p:nvPr/>
          </p:nvSpPr>
          <p:spPr bwMode="auto">
            <a:xfrm>
              <a:off x="2513013" y="1077912"/>
              <a:ext cx="187325" cy="184150"/>
            </a:xfrm>
            <a:custGeom>
              <a:avLst/>
              <a:gdLst>
                <a:gd name="T0" fmla="*/ 150 w 306"/>
                <a:gd name="T1" fmla="*/ 301 h 301"/>
                <a:gd name="T2" fmla="*/ 150 w 306"/>
                <a:gd name="T3" fmla="*/ 301 h 301"/>
                <a:gd name="T4" fmla="*/ 138 w 306"/>
                <a:gd name="T5" fmla="*/ 300 h 301"/>
                <a:gd name="T6" fmla="*/ 126 w 306"/>
                <a:gd name="T7" fmla="*/ 300 h 301"/>
                <a:gd name="T8" fmla="*/ 71 w 306"/>
                <a:gd name="T9" fmla="*/ 279 h 301"/>
                <a:gd name="T10" fmla="*/ 19 w 306"/>
                <a:gd name="T11" fmla="*/ 222 h 301"/>
                <a:gd name="T12" fmla="*/ 9 w 306"/>
                <a:gd name="T13" fmla="*/ 188 h 301"/>
                <a:gd name="T14" fmla="*/ 2 w 306"/>
                <a:gd name="T15" fmla="*/ 147 h 301"/>
                <a:gd name="T16" fmla="*/ 2 w 306"/>
                <a:gd name="T17" fmla="*/ 121 h 301"/>
                <a:gd name="T18" fmla="*/ 72 w 306"/>
                <a:gd name="T19" fmla="*/ 25 h 301"/>
                <a:gd name="T20" fmla="*/ 138 w 306"/>
                <a:gd name="T21" fmla="*/ 2 h 301"/>
                <a:gd name="T22" fmla="*/ 154 w 306"/>
                <a:gd name="T23" fmla="*/ 0 h 301"/>
                <a:gd name="T24" fmla="*/ 187 w 306"/>
                <a:gd name="T25" fmla="*/ 5 h 301"/>
                <a:gd name="T26" fmla="*/ 298 w 306"/>
                <a:gd name="T27" fmla="*/ 106 h 301"/>
                <a:gd name="T28" fmla="*/ 305 w 306"/>
                <a:gd name="T29" fmla="*/ 160 h 301"/>
                <a:gd name="T30" fmla="*/ 298 w 306"/>
                <a:gd name="T31" fmla="*/ 204 h 301"/>
                <a:gd name="T32" fmla="*/ 287 w 306"/>
                <a:gd name="T33" fmla="*/ 229 h 301"/>
                <a:gd name="T34" fmla="*/ 284 w 306"/>
                <a:gd name="T35" fmla="*/ 232 h 301"/>
                <a:gd name="T36" fmla="*/ 281 w 306"/>
                <a:gd name="T37" fmla="*/ 236 h 301"/>
                <a:gd name="T38" fmla="*/ 212 w 306"/>
                <a:gd name="T39" fmla="*/ 289 h 301"/>
                <a:gd name="T40" fmla="*/ 202 w 306"/>
                <a:gd name="T41" fmla="*/ 291 h 301"/>
                <a:gd name="T42" fmla="*/ 198 w 306"/>
                <a:gd name="T43" fmla="*/ 292 h 301"/>
                <a:gd name="T44" fmla="*/ 191 w 306"/>
                <a:gd name="T45" fmla="*/ 292 h 301"/>
                <a:gd name="T46" fmla="*/ 177 w 306"/>
                <a:gd name="T47" fmla="*/ 296 h 301"/>
                <a:gd name="T48" fmla="*/ 150 w 306"/>
                <a:gd name="T49" fmla="*/ 301 h 301"/>
                <a:gd name="T50" fmla="*/ 123 w 306"/>
                <a:gd name="T51" fmla="*/ 213 h 301"/>
                <a:gd name="T52" fmla="*/ 123 w 306"/>
                <a:gd name="T53" fmla="*/ 213 h 301"/>
                <a:gd name="T54" fmla="*/ 131 w 306"/>
                <a:gd name="T55" fmla="*/ 213 h 301"/>
                <a:gd name="T56" fmla="*/ 187 w 306"/>
                <a:gd name="T57" fmla="*/ 201 h 301"/>
                <a:gd name="T58" fmla="*/ 194 w 306"/>
                <a:gd name="T59" fmla="*/ 199 h 301"/>
                <a:gd name="T60" fmla="*/ 207 w 306"/>
                <a:gd name="T61" fmla="*/ 189 h 301"/>
                <a:gd name="T62" fmla="*/ 213 w 306"/>
                <a:gd name="T63" fmla="*/ 115 h 301"/>
                <a:gd name="T64" fmla="*/ 166 w 306"/>
                <a:gd name="T65" fmla="*/ 81 h 301"/>
                <a:gd name="T66" fmla="*/ 156 w 306"/>
                <a:gd name="T67" fmla="*/ 80 h 301"/>
                <a:gd name="T68" fmla="*/ 120 w 306"/>
                <a:gd name="T69" fmla="*/ 88 h 301"/>
                <a:gd name="T70" fmla="*/ 78 w 306"/>
                <a:gd name="T71" fmla="*/ 126 h 301"/>
                <a:gd name="T72" fmla="*/ 75 w 306"/>
                <a:gd name="T73" fmla="*/ 153 h 301"/>
                <a:gd name="T74" fmla="*/ 86 w 306"/>
                <a:gd name="T75" fmla="*/ 188 h 301"/>
                <a:gd name="T76" fmla="*/ 116 w 306"/>
                <a:gd name="T77" fmla="*/ 213 h 301"/>
                <a:gd name="T78" fmla="*/ 119 w 306"/>
                <a:gd name="T79" fmla="*/ 213 h 301"/>
                <a:gd name="T80" fmla="*/ 122 w 306"/>
                <a:gd name="T81" fmla="*/ 213 h 301"/>
                <a:gd name="T82" fmla="*/ 123 w 306"/>
                <a:gd name="T83" fmla="*/ 21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6" h="301">
                  <a:moveTo>
                    <a:pt x="150" y="301"/>
                  </a:moveTo>
                  <a:lnTo>
                    <a:pt x="150" y="301"/>
                  </a:lnTo>
                  <a:cubicBezTo>
                    <a:pt x="146" y="301"/>
                    <a:pt x="142" y="300"/>
                    <a:pt x="138" y="300"/>
                  </a:cubicBezTo>
                  <a:cubicBezTo>
                    <a:pt x="134" y="300"/>
                    <a:pt x="130" y="300"/>
                    <a:pt x="126" y="300"/>
                  </a:cubicBezTo>
                  <a:cubicBezTo>
                    <a:pt x="107" y="300"/>
                    <a:pt x="89" y="293"/>
                    <a:pt x="71" y="279"/>
                  </a:cubicBezTo>
                  <a:cubicBezTo>
                    <a:pt x="52" y="266"/>
                    <a:pt x="36" y="248"/>
                    <a:pt x="19" y="222"/>
                  </a:cubicBezTo>
                  <a:cubicBezTo>
                    <a:pt x="14" y="213"/>
                    <a:pt x="10" y="202"/>
                    <a:pt x="9" y="188"/>
                  </a:cubicBezTo>
                  <a:cubicBezTo>
                    <a:pt x="7" y="171"/>
                    <a:pt x="5" y="159"/>
                    <a:pt x="2" y="147"/>
                  </a:cubicBezTo>
                  <a:cubicBezTo>
                    <a:pt x="0" y="139"/>
                    <a:pt x="0" y="130"/>
                    <a:pt x="2" y="121"/>
                  </a:cubicBezTo>
                  <a:cubicBezTo>
                    <a:pt x="11" y="76"/>
                    <a:pt x="34" y="44"/>
                    <a:pt x="72" y="25"/>
                  </a:cubicBezTo>
                  <a:cubicBezTo>
                    <a:pt x="91" y="15"/>
                    <a:pt x="113" y="7"/>
                    <a:pt x="138" y="2"/>
                  </a:cubicBezTo>
                  <a:cubicBezTo>
                    <a:pt x="143" y="1"/>
                    <a:pt x="148" y="0"/>
                    <a:pt x="154" y="0"/>
                  </a:cubicBezTo>
                  <a:cubicBezTo>
                    <a:pt x="165" y="0"/>
                    <a:pt x="176" y="3"/>
                    <a:pt x="187" y="5"/>
                  </a:cubicBezTo>
                  <a:cubicBezTo>
                    <a:pt x="239" y="18"/>
                    <a:pt x="277" y="52"/>
                    <a:pt x="298" y="106"/>
                  </a:cubicBezTo>
                  <a:cubicBezTo>
                    <a:pt x="305" y="124"/>
                    <a:pt x="305" y="143"/>
                    <a:pt x="305" y="160"/>
                  </a:cubicBezTo>
                  <a:cubicBezTo>
                    <a:pt x="306" y="172"/>
                    <a:pt x="303" y="187"/>
                    <a:pt x="298" y="204"/>
                  </a:cubicBezTo>
                  <a:cubicBezTo>
                    <a:pt x="296" y="212"/>
                    <a:pt x="293" y="221"/>
                    <a:pt x="287" y="229"/>
                  </a:cubicBezTo>
                  <a:cubicBezTo>
                    <a:pt x="286" y="230"/>
                    <a:pt x="285" y="231"/>
                    <a:pt x="284" y="232"/>
                  </a:cubicBezTo>
                  <a:cubicBezTo>
                    <a:pt x="283" y="234"/>
                    <a:pt x="282" y="235"/>
                    <a:pt x="281" y="236"/>
                  </a:cubicBezTo>
                  <a:cubicBezTo>
                    <a:pt x="268" y="268"/>
                    <a:pt x="240" y="280"/>
                    <a:pt x="212" y="289"/>
                  </a:cubicBezTo>
                  <a:cubicBezTo>
                    <a:pt x="209" y="290"/>
                    <a:pt x="205" y="291"/>
                    <a:pt x="202" y="291"/>
                  </a:cubicBezTo>
                  <a:cubicBezTo>
                    <a:pt x="201" y="291"/>
                    <a:pt x="200" y="291"/>
                    <a:pt x="198" y="292"/>
                  </a:cubicBezTo>
                  <a:cubicBezTo>
                    <a:pt x="196" y="292"/>
                    <a:pt x="193" y="292"/>
                    <a:pt x="191" y="292"/>
                  </a:cubicBezTo>
                  <a:cubicBezTo>
                    <a:pt x="186" y="293"/>
                    <a:pt x="181" y="294"/>
                    <a:pt x="177" y="296"/>
                  </a:cubicBezTo>
                  <a:cubicBezTo>
                    <a:pt x="167" y="300"/>
                    <a:pt x="157" y="301"/>
                    <a:pt x="150" y="301"/>
                  </a:cubicBezTo>
                  <a:close/>
                  <a:moveTo>
                    <a:pt x="123" y="213"/>
                  </a:moveTo>
                  <a:lnTo>
                    <a:pt x="123" y="213"/>
                  </a:lnTo>
                  <a:cubicBezTo>
                    <a:pt x="126" y="213"/>
                    <a:pt x="128" y="213"/>
                    <a:pt x="131" y="213"/>
                  </a:cubicBezTo>
                  <a:cubicBezTo>
                    <a:pt x="151" y="213"/>
                    <a:pt x="169" y="207"/>
                    <a:pt x="187" y="201"/>
                  </a:cubicBezTo>
                  <a:lnTo>
                    <a:pt x="194" y="199"/>
                  </a:lnTo>
                  <a:cubicBezTo>
                    <a:pt x="198" y="197"/>
                    <a:pt x="203" y="193"/>
                    <a:pt x="207" y="189"/>
                  </a:cubicBezTo>
                  <a:cubicBezTo>
                    <a:pt x="224" y="164"/>
                    <a:pt x="226" y="140"/>
                    <a:pt x="213" y="115"/>
                  </a:cubicBezTo>
                  <a:cubicBezTo>
                    <a:pt x="204" y="96"/>
                    <a:pt x="188" y="85"/>
                    <a:pt x="166" y="81"/>
                  </a:cubicBezTo>
                  <a:cubicBezTo>
                    <a:pt x="163" y="80"/>
                    <a:pt x="159" y="80"/>
                    <a:pt x="156" y="80"/>
                  </a:cubicBezTo>
                  <a:cubicBezTo>
                    <a:pt x="145" y="80"/>
                    <a:pt x="133" y="83"/>
                    <a:pt x="120" y="88"/>
                  </a:cubicBezTo>
                  <a:cubicBezTo>
                    <a:pt x="101" y="95"/>
                    <a:pt x="87" y="107"/>
                    <a:pt x="78" y="126"/>
                  </a:cubicBezTo>
                  <a:cubicBezTo>
                    <a:pt x="73" y="136"/>
                    <a:pt x="72" y="144"/>
                    <a:pt x="75" y="153"/>
                  </a:cubicBezTo>
                  <a:cubicBezTo>
                    <a:pt x="80" y="163"/>
                    <a:pt x="83" y="175"/>
                    <a:pt x="86" y="188"/>
                  </a:cubicBezTo>
                  <a:cubicBezTo>
                    <a:pt x="88" y="202"/>
                    <a:pt x="100" y="212"/>
                    <a:pt x="116" y="213"/>
                  </a:cubicBezTo>
                  <a:cubicBezTo>
                    <a:pt x="117" y="213"/>
                    <a:pt x="118" y="213"/>
                    <a:pt x="119" y="213"/>
                  </a:cubicBezTo>
                  <a:lnTo>
                    <a:pt x="122" y="213"/>
                  </a:lnTo>
                  <a:lnTo>
                    <a:pt x="123" y="2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13" name="Group 1312"/>
          <p:cNvGrpSpPr/>
          <p:nvPr userDrawn="1"/>
        </p:nvGrpSpPr>
        <p:grpSpPr>
          <a:xfrm>
            <a:off x="11051448" y="1374497"/>
            <a:ext cx="875938" cy="879792"/>
            <a:chOff x="785813" y="1601788"/>
            <a:chExt cx="1325563" cy="1412875"/>
          </a:xfrm>
          <a:solidFill>
            <a:schemeClr val="bg2"/>
          </a:solidFill>
        </p:grpSpPr>
        <p:sp>
          <p:nvSpPr>
            <p:cNvPr id="1314" name="Freeform 5"/>
            <p:cNvSpPr>
              <a:spLocks noEditPoints="1"/>
            </p:cNvSpPr>
            <p:nvPr/>
          </p:nvSpPr>
          <p:spPr bwMode="auto">
            <a:xfrm>
              <a:off x="785813" y="1601788"/>
              <a:ext cx="1325563" cy="1412875"/>
            </a:xfrm>
            <a:custGeom>
              <a:avLst/>
              <a:gdLst>
                <a:gd name="T0" fmla="*/ 681 w 1391"/>
                <a:gd name="T1" fmla="*/ 1443 h 1478"/>
                <a:gd name="T2" fmla="*/ 624 w 1391"/>
                <a:gd name="T3" fmla="*/ 1330 h 1478"/>
                <a:gd name="T4" fmla="*/ 549 w 1391"/>
                <a:gd name="T5" fmla="*/ 993 h 1478"/>
                <a:gd name="T6" fmla="*/ 557 w 1391"/>
                <a:gd name="T7" fmla="*/ 958 h 1478"/>
                <a:gd name="T8" fmla="*/ 467 w 1391"/>
                <a:gd name="T9" fmla="*/ 795 h 1478"/>
                <a:gd name="T10" fmla="*/ 475 w 1391"/>
                <a:gd name="T11" fmla="*/ 731 h 1478"/>
                <a:gd name="T12" fmla="*/ 440 w 1391"/>
                <a:gd name="T13" fmla="*/ 724 h 1478"/>
                <a:gd name="T14" fmla="*/ 165 w 1391"/>
                <a:gd name="T15" fmla="*/ 702 h 1478"/>
                <a:gd name="T16" fmla="*/ 78 w 1391"/>
                <a:gd name="T17" fmla="*/ 619 h 1478"/>
                <a:gd name="T18" fmla="*/ 13 w 1391"/>
                <a:gd name="T19" fmla="*/ 309 h 1478"/>
                <a:gd name="T20" fmla="*/ 158 w 1391"/>
                <a:gd name="T21" fmla="*/ 114 h 1478"/>
                <a:gd name="T22" fmla="*/ 329 w 1391"/>
                <a:gd name="T23" fmla="*/ 0 h 1478"/>
                <a:gd name="T24" fmla="*/ 465 w 1391"/>
                <a:gd name="T25" fmla="*/ 5 h 1478"/>
                <a:gd name="T26" fmla="*/ 507 w 1391"/>
                <a:gd name="T27" fmla="*/ 5 h 1478"/>
                <a:gd name="T28" fmla="*/ 599 w 1391"/>
                <a:gd name="T29" fmla="*/ 46 h 1478"/>
                <a:gd name="T30" fmla="*/ 625 w 1391"/>
                <a:gd name="T31" fmla="*/ 80 h 1478"/>
                <a:gd name="T32" fmla="*/ 773 w 1391"/>
                <a:gd name="T33" fmla="*/ 97 h 1478"/>
                <a:gd name="T34" fmla="*/ 902 w 1391"/>
                <a:gd name="T35" fmla="*/ 119 h 1478"/>
                <a:gd name="T36" fmla="*/ 956 w 1391"/>
                <a:gd name="T37" fmla="*/ 149 h 1478"/>
                <a:gd name="T38" fmla="*/ 1060 w 1391"/>
                <a:gd name="T39" fmla="*/ 288 h 1478"/>
                <a:gd name="T40" fmla="*/ 1153 w 1391"/>
                <a:gd name="T41" fmla="*/ 414 h 1478"/>
                <a:gd name="T42" fmla="*/ 1237 w 1391"/>
                <a:gd name="T43" fmla="*/ 447 h 1478"/>
                <a:gd name="T44" fmla="*/ 1310 w 1391"/>
                <a:gd name="T45" fmla="*/ 456 h 1478"/>
                <a:gd name="T46" fmla="*/ 1371 w 1391"/>
                <a:gd name="T47" fmla="*/ 547 h 1478"/>
                <a:gd name="T48" fmla="*/ 1260 w 1391"/>
                <a:gd name="T49" fmla="*/ 661 h 1478"/>
                <a:gd name="T50" fmla="*/ 1224 w 1391"/>
                <a:gd name="T51" fmla="*/ 771 h 1478"/>
                <a:gd name="T52" fmla="*/ 1163 w 1391"/>
                <a:gd name="T53" fmla="*/ 833 h 1478"/>
                <a:gd name="T54" fmla="*/ 1076 w 1391"/>
                <a:gd name="T55" fmla="*/ 1138 h 1478"/>
                <a:gd name="T56" fmla="*/ 919 w 1391"/>
                <a:gd name="T57" fmla="*/ 1412 h 1478"/>
                <a:gd name="T58" fmla="*/ 791 w 1391"/>
                <a:gd name="T59" fmla="*/ 1471 h 1478"/>
                <a:gd name="T60" fmla="*/ 740 w 1391"/>
                <a:gd name="T61" fmla="*/ 1478 h 1478"/>
                <a:gd name="T62" fmla="*/ 777 w 1391"/>
                <a:gd name="T63" fmla="*/ 1359 h 1478"/>
                <a:gd name="T64" fmla="*/ 914 w 1391"/>
                <a:gd name="T65" fmla="*/ 1215 h 1478"/>
                <a:gd name="T66" fmla="*/ 1009 w 1391"/>
                <a:gd name="T67" fmla="*/ 1049 h 1478"/>
                <a:gd name="T68" fmla="*/ 1063 w 1391"/>
                <a:gd name="T69" fmla="*/ 908 h 1478"/>
                <a:gd name="T70" fmla="*/ 1118 w 1391"/>
                <a:gd name="T71" fmla="*/ 719 h 1478"/>
                <a:gd name="T72" fmla="*/ 1159 w 1391"/>
                <a:gd name="T73" fmla="*/ 631 h 1478"/>
                <a:gd name="T74" fmla="*/ 1183 w 1391"/>
                <a:gd name="T75" fmla="*/ 563 h 1478"/>
                <a:gd name="T76" fmla="*/ 1057 w 1391"/>
                <a:gd name="T77" fmla="*/ 457 h 1478"/>
                <a:gd name="T78" fmla="*/ 897 w 1391"/>
                <a:gd name="T79" fmla="*/ 240 h 1478"/>
                <a:gd name="T80" fmla="*/ 802 w 1391"/>
                <a:gd name="T81" fmla="*/ 212 h 1478"/>
                <a:gd name="T82" fmla="*/ 654 w 1391"/>
                <a:gd name="T83" fmla="*/ 197 h 1478"/>
                <a:gd name="T84" fmla="*/ 529 w 1391"/>
                <a:gd name="T85" fmla="*/ 129 h 1478"/>
                <a:gd name="T86" fmla="*/ 515 w 1391"/>
                <a:gd name="T87" fmla="*/ 106 h 1478"/>
                <a:gd name="T88" fmla="*/ 448 w 1391"/>
                <a:gd name="T89" fmla="*/ 106 h 1478"/>
                <a:gd name="T90" fmla="*/ 319 w 1391"/>
                <a:gd name="T91" fmla="*/ 111 h 1478"/>
                <a:gd name="T92" fmla="*/ 150 w 1391"/>
                <a:gd name="T93" fmla="*/ 271 h 1478"/>
                <a:gd name="T94" fmla="*/ 110 w 1391"/>
                <a:gd name="T95" fmla="*/ 401 h 1478"/>
                <a:gd name="T96" fmla="*/ 155 w 1391"/>
                <a:gd name="T97" fmla="*/ 545 h 1478"/>
                <a:gd name="T98" fmla="*/ 239 w 1391"/>
                <a:gd name="T99" fmla="*/ 611 h 1478"/>
                <a:gd name="T100" fmla="*/ 378 w 1391"/>
                <a:gd name="T101" fmla="*/ 612 h 1478"/>
                <a:gd name="T102" fmla="*/ 492 w 1391"/>
                <a:gd name="T103" fmla="*/ 617 h 1478"/>
                <a:gd name="T104" fmla="*/ 583 w 1391"/>
                <a:gd name="T105" fmla="*/ 726 h 1478"/>
                <a:gd name="T106" fmla="*/ 597 w 1391"/>
                <a:gd name="T107" fmla="*/ 830 h 1478"/>
                <a:gd name="T108" fmla="*/ 657 w 1391"/>
                <a:gd name="T109" fmla="*/ 1087 h 1478"/>
                <a:gd name="T110" fmla="*/ 702 w 1391"/>
                <a:gd name="T111" fmla="*/ 1217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1" h="1478">
                  <a:moveTo>
                    <a:pt x="740" y="1478"/>
                  </a:moveTo>
                  <a:lnTo>
                    <a:pt x="740" y="1478"/>
                  </a:lnTo>
                  <a:cubicBezTo>
                    <a:pt x="736" y="1478"/>
                    <a:pt x="733" y="1477"/>
                    <a:pt x="729" y="1477"/>
                  </a:cubicBezTo>
                  <a:cubicBezTo>
                    <a:pt x="705" y="1474"/>
                    <a:pt x="689" y="1463"/>
                    <a:pt x="681" y="1443"/>
                  </a:cubicBezTo>
                  <a:cubicBezTo>
                    <a:pt x="677" y="1434"/>
                    <a:pt x="672" y="1427"/>
                    <a:pt x="667" y="1421"/>
                  </a:cubicBezTo>
                  <a:cubicBezTo>
                    <a:pt x="652" y="1407"/>
                    <a:pt x="645" y="1388"/>
                    <a:pt x="638" y="1371"/>
                  </a:cubicBezTo>
                  <a:lnTo>
                    <a:pt x="637" y="1368"/>
                  </a:lnTo>
                  <a:cubicBezTo>
                    <a:pt x="631" y="1353"/>
                    <a:pt x="627" y="1341"/>
                    <a:pt x="624" y="1330"/>
                  </a:cubicBezTo>
                  <a:cubicBezTo>
                    <a:pt x="619" y="1307"/>
                    <a:pt x="610" y="1285"/>
                    <a:pt x="597" y="1261"/>
                  </a:cubicBezTo>
                  <a:cubicBezTo>
                    <a:pt x="579" y="1228"/>
                    <a:pt x="567" y="1192"/>
                    <a:pt x="555" y="1157"/>
                  </a:cubicBezTo>
                  <a:cubicBezTo>
                    <a:pt x="546" y="1130"/>
                    <a:pt x="541" y="1099"/>
                    <a:pt x="540" y="1063"/>
                  </a:cubicBezTo>
                  <a:cubicBezTo>
                    <a:pt x="539" y="1039"/>
                    <a:pt x="544" y="1016"/>
                    <a:pt x="549" y="993"/>
                  </a:cubicBezTo>
                  <a:lnTo>
                    <a:pt x="549" y="992"/>
                  </a:lnTo>
                  <a:cubicBezTo>
                    <a:pt x="549" y="990"/>
                    <a:pt x="550" y="987"/>
                    <a:pt x="551" y="984"/>
                  </a:cubicBezTo>
                  <a:cubicBezTo>
                    <a:pt x="552" y="982"/>
                    <a:pt x="552" y="980"/>
                    <a:pt x="553" y="978"/>
                  </a:cubicBezTo>
                  <a:cubicBezTo>
                    <a:pt x="554" y="970"/>
                    <a:pt x="555" y="963"/>
                    <a:pt x="557" y="958"/>
                  </a:cubicBezTo>
                  <a:cubicBezTo>
                    <a:pt x="560" y="945"/>
                    <a:pt x="560" y="945"/>
                    <a:pt x="538" y="925"/>
                  </a:cubicBezTo>
                  <a:cubicBezTo>
                    <a:pt x="521" y="910"/>
                    <a:pt x="509" y="892"/>
                    <a:pt x="496" y="874"/>
                  </a:cubicBezTo>
                  <a:cubicBezTo>
                    <a:pt x="493" y="869"/>
                    <a:pt x="490" y="865"/>
                    <a:pt x="487" y="860"/>
                  </a:cubicBezTo>
                  <a:cubicBezTo>
                    <a:pt x="473" y="841"/>
                    <a:pt x="466" y="819"/>
                    <a:pt x="467" y="795"/>
                  </a:cubicBezTo>
                  <a:cubicBezTo>
                    <a:pt x="468" y="787"/>
                    <a:pt x="469" y="778"/>
                    <a:pt x="470" y="770"/>
                  </a:cubicBezTo>
                  <a:cubicBezTo>
                    <a:pt x="471" y="765"/>
                    <a:pt x="472" y="761"/>
                    <a:pt x="472" y="757"/>
                  </a:cubicBezTo>
                  <a:lnTo>
                    <a:pt x="473" y="752"/>
                  </a:lnTo>
                  <a:cubicBezTo>
                    <a:pt x="474" y="745"/>
                    <a:pt x="475" y="738"/>
                    <a:pt x="475" y="731"/>
                  </a:cubicBezTo>
                  <a:cubicBezTo>
                    <a:pt x="474" y="729"/>
                    <a:pt x="468" y="723"/>
                    <a:pt x="465" y="723"/>
                  </a:cubicBezTo>
                  <a:lnTo>
                    <a:pt x="465" y="723"/>
                  </a:lnTo>
                  <a:cubicBezTo>
                    <a:pt x="462" y="723"/>
                    <a:pt x="460" y="723"/>
                    <a:pt x="459" y="723"/>
                  </a:cubicBezTo>
                  <a:lnTo>
                    <a:pt x="440" y="724"/>
                  </a:lnTo>
                  <a:cubicBezTo>
                    <a:pt x="430" y="725"/>
                    <a:pt x="419" y="725"/>
                    <a:pt x="408" y="726"/>
                  </a:cubicBezTo>
                  <a:cubicBezTo>
                    <a:pt x="365" y="726"/>
                    <a:pt x="321" y="727"/>
                    <a:pt x="278" y="727"/>
                  </a:cubicBezTo>
                  <a:lnTo>
                    <a:pt x="276" y="727"/>
                  </a:lnTo>
                  <a:cubicBezTo>
                    <a:pt x="233" y="727"/>
                    <a:pt x="197" y="719"/>
                    <a:pt x="165" y="702"/>
                  </a:cubicBezTo>
                  <a:cubicBezTo>
                    <a:pt x="153" y="696"/>
                    <a:pt x="137" y="687"/>
                    <a:pt x="125" y="673"/>
                  </a:cubicBezTo>
                  <a:cubicBezTo>
                    <a:pt x="118" y="665"/>
                    <a:pt x="111" y="657"/>
                    <a:pt x="104" y="650"/>
                  </a:cubicBezTo>
                  <a:cubicBezTo>
                    <a:pt x="99" y="644"/>
                    <a:pt x="94" y="639"/>
                    <a:pt x="89" y="633"/>
                  </a:cubicBezTo>
                  <a:cubicBezTo>
                    <a:pt x="85" y="629"/>
                    <a:pt x="81" y="624"/>
                    <a:pt x="78" y="619"/>
                  </a:cubicBezTo>
                  <a:cubicBezTo>
                    <a:pt x="55" y="580"/>
                    <a:pt x="32" y="538"/>
                    <a:pt x="23" y="489"/>
                  </a:cubicBezTo>
                  <a:cubicBezTo>
                    <a:pt x="16" y="452"/>
                    <a:pt x="9" y="414"/>
                    <a:pt x="3" y="378"/>
                  </a:cubicBezTo>
                  <a:lnTo>
                    <a:pt x="3" y="376"/>
                  </a:lnTo>
                  <a:cubicBezTo>
                    <a:pt x="0" y="353"/>
                    <a:pt x="3" y="331"/>
                    <a:pt x="13" y="309"/>
                  </a:cubicBezTo>
                  <a:cubicBezTo>
                    <a:pt x="21" y="295"/>
                    <a:pt x="27" y="280"/>
                    <a:pt x="34" y="266"/>
                  </a:cubicBezTo>
                  <a:cubicBezTo>
                    <a:pt x="40" y="254"/>
                    <a:pt x="45" y="242"/>
                    <a:pt x="51" y="230"/>
                  </a:cubicBezTo>
                  <a:cubicBezTo>
                    <a:pt x="74" y="183"/>
                    <a:pt x="101" y="151"/>
                    <a:pt x="136" y="130"/>
                  </a:cubicBezTo>
                  <a:cubicBezTo>
                    <a:pt x="143" y="125"/>
                    <a:pt x="150" y="120"/>
                    <a:pt x="158" y="114"/>
                  </a:cubicBezTo>
                  <a:cubicBezTo>
                    <a:pt x="161" y="112"/>
                    <a:pt x="163" y="110"/>
                    <a:pt x="166" y="108"/>
                  </a:cubicBezTo>
                  <a:cubicBezTo>
                    <a:pt x="181" y="97"/>
                    <a:pt x="191" y="87"/>
                    <a:pt x="199" y="76"/>
                  </a:cubicBezTo>
                  <a:cubicBezTo>
                    <a:pt x="212" y="58"/>
                    <a:pt x="229" y="43"/>
                    <a:pt x="244" y="30"/>
                  </a:cubicBezTo>
                  <a:cubicBezTo>
                    <a:pt x="268" y="10"/>
                    <a:pt x="296" y="0"/>
                    <a:pt x="329" y="0"/>
                  </a:cubicBezTo>
                  <a:lnTo>
                    <a:pt x="338" y="0"/>
                  </a:lnTo>
                  <a:cubicBezTo>
                    <a:pt x="349" y="0"/>
                    <a:pt x="360" y="0"/>
                    <a:pt x="371" y="0"/>
                  </a:cubicBezTo>
                  <a:cubicBezTo>
                    <a:pt x="392" y="0"/>
                    <a:pt x="421" y="0"/>
                    <a:pt x="449" y="4"/>
                  </a:cubicBezTo>
                  <a:cubicBezTo>
                    <a:pt x="454" y="4"/>
                    <a:pt x="459" y="5"/>
                    <a:pt x="465" y="5"/>
                  </a:cubicBezTo>
                  <a:cubicBezTo>
                    <a:pt x="469" y="5"/>
                    <a:pt x="472" y="5"/>
                    <a:pt x="475" y="5"/>
                  </a:cubicBezTo>
                  <a:cubicBezTo>
                    <a:pt x="479" y="4"/>
                    <a:pt x="482" y="4"/>
                    <a:pt x="486" y="4"/>
                  </a:cubicBezTo>
                  <a:cubicBezTo>
                    <a:pt x="490" y="4"/>
                    <a:pt x="493" y="5"/>
                    <a:pt x="497" y="5"/>
                  </a:cubicBezTo>
                  <a:cubicBezTo>
                    <a:pt x="500" y="5"/>
                    <a:pt x="504" y="5"/>
                    <a:pt x="507" y="5"/>
                  </a:cubicBezTo>
                  <a:cubicBezTo>
                    <a:pt x="514" y="5"/>
                    <a:pt x="518" y="5"/>
                    <a:pt x="523" y="4"/>
                  </a:cubicBezTo>
                  <a:cubicBezTo>
                    <a:pt x="526" y="3"/>
                    <a:pt x="529" y="3"/>
                    <a:pt x="532" y="3"/>
                  </a:cubicBezTo>
                  <a:cubicBezTo>
                    <a:pt x="557" y="3"/>
                    <a:pt x="574" y="17"/>
                    <a:pt x="589" y="32"/>
                  </a:cubicBezTo>
                  <a:cubicBezTo>
                    <a:pt x="594" y="36"/>
                    <a:pt x="596" y="41"/>
                    <a:pt x="599" y="46"/>
                  </a:cubicBezTo>
                  <a:lnTo>
                    <a:pt x="600" y="48"/>
                  </a:lnTo>
                  <a:cubicBezTo>
                    <a:pt x="602" y="52"/>
                    <a:pt x="603" y="56"/>
                    <a:pt x="605" y="60"/>
                  </a:cubicBezTo>
                  <a:cubicBezTo>
                    <a:pt x="607" y="63"/>
                    <a:pt x="608" y="66"/>
                    <a:pt x="610" y="69"/>
                  </a:cubicBezTo>
                  <a:cubicBezTo>
                    <a:pt x="615" y="78"/>
                    <a:pt x="619" y="80"/>
                    <a:pt x="625" y="80"/>
                  </a:cubicBezTo>
                  <a:lnTo>
                    <a:pt x="628" y="80"/>
                  </a:lnTo>
                  <a:cubicBezTo>
                    <a:pt x="631" y="80"/>
                    <a:pt x="634" y="81"/>
                    <a:pt x="637" y="81"/>
                  </a:cubicBezTo>
                  <a:cubicBezTo>
                    <a:pt x="639" y="81"/>
                    <a:pt x="640" y="81"/>
                    <a:pt x="642" y="81"/>
                  </a:cubicBezTo>
                  <a:cubicBezTo>
                    <a:pt x="680" y="83"/>
                    <a:pt x="721" y="88"/>
                    <a:pt x="773" y="97"/>
                  </a:cubicBezTo>
                  <a:cubicBezTo>
                    <a:pt x="793" y="101"/>
                    <a:pt x="814" y="102"/>
                    <a:pt x="835" y="103"/>
                  </a:cubicBezTo>
                  <a:lnTo>
                    <a:pt x="836" y="103"/>
                  </a:lnTo>
                  <a:cubicBezTo>
                    <a:pt x="851" y="104"/>
                    <a:pt x="863" y="107"/>
                    <a:pt x="874" y="112"/>
                  </a:cubicBezTo>
                  <a:cubicBezTo>
                    <a:pt x="883" y="117"/>
                    <a:pt x="892" y="119"/>
                    <a:pt x="902" y="119"/>
                  </a:cubicBezTo>
                  <a:cubicBezTo>
                    <a:pt x="904" y="119"/>
                    <a:pt x="906" y="119"/>
                    <a:pt x="908" y="119"/>
                  </a:cubicBezTo>
                  <a:cubicBezTo>
                    <a:pt x="910" y="119"/>
                    <a:pt x="911" y="118"/>
                    <a:pt x="912" y="118"/>
                  </a:cubicBezTo>
                  <a:cubicBezTo>
                    <a:pt x="925" y="118"/>
                    <a:pt x="937" y="125"/>
                    <a:pt x="948" y="137"/>
                  </a:cubicBezTo>
                  <a:cubicBezTo>
                    <a:pt x="951" y="140"/>
                    <a:pt x="954" y="144"/>
                    <a:pt x="956" y="149"/>
                  </a:cubicBezTo>
                  <a:cubicBezTo>
                    <a:pt x="966" y="169"/>
                    <a:pt x="979" y="185"/>
                    <a:pt x="993" y="203"/>
                  </a:cubicBezTo>
                  <a:cubicBezTo>
                    <a:pt x="999" y="210"/>
                    <a:pt x="1005" y="218"/>
                    <a:pt x="1010" y="225"/>
                  </a:cubicBezTo>
                  <a:cubicBezTo>
                    <a:pt x="1018" y="235"/>
                    <a:pt x="1026" y="245"/>
                    <a:pt x="1034" y="255"/>
                  </a:cubicBezTo>
                  <a:cubicBezTo>
                    <a:pt x="1034" y="255"/>
                    <a:pt x="1054" y="281"/>
                    <a:pt x="1060" y="288"/>
                  </a:cubicBezTo>
                  <a:cubicBezTo>
                    <a:pt x="1072" y="303"/>
                    <a:pt x="1084" y="318"/>
                    <a:pt x="1095" y="334"/>
                  </a:cubicBezTo>
                  <a:cubicBezTo>
                    <a:pt x="1108" y="350"/>
                    <a:pt x="1120" y="368"/>
                    <a:pt x="1132" y="385"/>
                  </a:cubicBezTo>
                  <a:cubicBezTo>
                    <a:pt x="1139" y="394"/>
                    <a:pt x="1145" y="403"/>
                    <a:pt x="1152" y="411"/>
                  </a:cubicBezTo>
                  <a:lnTo>
                    <a:pt x="1153" y="414"/>
                  </a:lnTo>
                  <a:cubicBezTo>
                    <a:pt x="1161" y="424"/>
                    <a:pt x="1168" y="435"/>
                    <a:pt x="1176" y="445"/>
                  </a:cubicBezTo>
                  <a:cubicBezTo>
                    <a:pt x="1180" y="449"/>
                    <a:pt x="1184" y="452"/>
                    <a:pt x="1190" y="452"/>
                  </a:cubicBezTo>
                  <a:cubicBezTo>
                    <a:pt x="1201" y="451"/>
                    <a:pt x="1213" y="450"/>
                    <a:pt x="1224" y="449"/>
                  </a:cubicBezTo>
                  <a:cubicBezTo>
                    <a:pt x="1228" y="448"/>
                    <a:pt x="1233" y="448"/>
                    <a:pt x="1237" y="447"/>
                  </a:cubicBezTo>
                  <a:cubicBezTo>
                    <a:pt x="1241" y="446"/>
                    <a:pt x="1246" y="445"/>
                    <a:pt x="1250" y="445"/>
                  </a:cubicBezTo>
                  <a:cubicBezTo>
                    <a:pt x="1255" y="444"/>
                    <a:pt x="1259" y="444"/>
                    <a:pt x="1264" y="444"/>
                  </a:cubicBezTo>
                  <a:cubicBezTo>
                    <a:pt x="1280" y="444"/>
                    <a:pt x="1294" y="448"/>
                    <a:pt x="1305" y="458"/>
                  </a:cubicBezTo>
                  <a:cubicBezTo>
                    <a:pt x="1307" y="457"/>
                    <a:pt x="1309" y="457"/>
                    <a:pt x="1310" y="456"/>
                  </a:cubicBezTo>
                  <a:cubicBezTo>
                    <a:pt x="1316" y="454"/>
                    <a:pt x="1323" y="452"/>
                    <a:pt x="1330" y="451"/>
                  </a:cubicBezTo>
                  <a:cubicBezTo>
                    <a:pt x="1333" y="450"/>
                    <a:pt x="1335" y="450"/>
                    <a:pt x="1338" y="450"/>
                  </a:cubicBezTo>
                  <a:cubicBezTo>
                    <a:pt x="1356" y="450"/>
                    <a:pt x="1370" y="459"/>
                    <a:pt x="1379" y="476"/>
                  </a:cubicBezTo>
                  <a:cubicBezTo>
                    <a:pt x="1391" y="498"/>
                    <a:pt x="1387" y="530"/>
                    <a:pt x="1371" y="547"/>
                  </a:cubicBezTo>
                  <a:cubicBezTo>
                    <a:pt x="1355" y="564"/>
                    <a:pt x="1338" y="581"/>
                    <a:pt x="1318" y="595"/>
                  </a:cubicBezTo>
                  <a:cubicBezTo>
                    <a:pt x="1300" y="607"/>
                    <a:pt x="1286" y="623"/>
                    <a:pt x="1272" y="641"/>
                  </a:cubicBezTo>
                  <a:cubicBezTo>
                    <a:pt x="1269" y="645"/>
                    <a:pt x="1266" y="649"/>
                    <a:pt x="1263" y="653"/>
                  </a:cubicBezTo>
                  <a:cubicBezTo>
                    <a:pt x="1262" y="653"/>
                    <a:pt x="1261" y="655"/>
                    <a:pt x="1260" y="661"/>
                  </a:cubicBezTo>
                  <a:cubicBezTo>
                    <a:pt x="1260" y="668"/>
                    <a:pt x="1259" y="675"/>
                    <a:pt x="1258" y="682"/>
                  </a:cubicBezTo>
                  <a:cubicBezTo>
                    <a:pt x="1258" y="691"/>
                    <a:pt x="1257" y="699"/>
                    <a:pt x="1256" y="707"/>
                  </a:cubicBezTo>
                  <a:cubicBezTo>
                    <a:pt x="1253" y="731"/>
                    <a:pt x="1244" y="750"/>
                    <a:pt x="1229" y="765"/>
                  </a:cubicBezTo>
                  <a:lnTo>
                    <a:pt x="1224" y="771"/>
                  </a:lnTo>
                  <a:cubicBezTo>
                    <a:pt x="1214" y="781"/>
                    <a:pt x="1204" y="791"/>
                    <a:pt x="1193" y="800"/>
                  </a:cubicBezTo>
                  <a:cubicBezTo>
                    <a:pt x="1188" y="805"/>
                    <a:pt x="1182" y="810"/>
                    <a:pt x="1177" y="815"/>
                  </a:cubicBezTo>
                  <a:cubicBezTo>
                    <a:pt x="1173" y="817"/>
                    <a:pt x="1170" y="820"/>
                    <a:pt x="1167" y="823"/>
                  </a:cubicBezTo>
                  <a:cubicBezTo>
                    <a:pt x="1163" y="826"/>
                    <a:pt x="1162" y="829"/>
                    <a:pt x="1163" y="833"/>
                  </a:cubicBezTo>
                  <a:cubicBezTo>
                    <a:pt x="1167" y="870"/>
                    <a:pt x="1169" y="909"/>
                    <a:pt x="1168" y="958"/>
                  </a:cubicBezTo>
                  <a:cubicBezTo>
                    <a:pt x="1167" y="1014"/>
                    <a:pt x="1147" y="1064"/>
                    <a:pt x="1108" y="1107"/>
                  </a:cubicBezTo>
                  <a:lnTo>
                    <a:pt x="1107" y="1109"/>
                  </a:lnTo>
                  <a:cubicBezTo>
                    <a:pt x="1097" y="1119"/>
                    <a:pt x="1088" y="1130"/>
                    <a:pt x="1076" y="1138"/>
                  </a:cubicBezTo>
                  <a:cubicBezTo>
                    <a:pt x="1055" y="1152"/>
                    <a:pt x="1040" y="1173"/>
                    <a:pt x="1031" y="1199"/>
                  </a:cubicBezTo>
                  <a:cubicBezTo>
                    <a:pt x="1021" y="1229"/>
                    <a:pt x="1013" y="1253"/>
                    <a:pt x="1007" y="1275"/>
                  </a:cubicBezTo>
                  <a:cubicBezTo>
                    <a:pt x="1001" y="1296"/>
                    <a:pt x="992" y="1316"/>
                    <a:pt x="977" y="1337"/>
                  </a:cubicBezTo>
                  <a:cubicBezTo>
                    <a:pt x="960" y="1363"/>
                    <a:pt x="939" y="1388"/>
                    <a:pt x="919" y="1412"/>
                  </a:cubicBezTo>
                  <a:lnTo>
                    <a:pt x="913" y="1419"/>
                  </a:lnTo>
                  <a:cubicBezTo>
                    <a:pt x="896" y="1440"/>
                    <a:pt x="873" y="1454"/>
                    <a:pt x="846" y="1460"/>
                  </a:cubicBezTo>
                  <a:lnTo>
                    <a:pt x="837" y="1463"/>
                  </a:lnTo>
                  <a:cubicBezTo>
                    <a:pt x="822" y="1466"/>
                    <a:pt x="807" y="1470"/>
                    <a:pt x="791" y="1471"/>
                  </a:cubicBezTo>
                  <a:cubicBezTo>
                    <a:pt x="788" y="1471"/>
                    <a:pt x="784" y="1472"/>
                    <a:pt x="779" y="1473"/>
                  </a:cubicBezTo>
                  <a:cubicBezTo>
                    <a:pt x="775" y="1474"/>
                    <a:pt x="770" y="1475"/>
                    <a:pt x="766" y="1476"/>
                  </a:cubicBezTo>
                  <a:lnTo>
                    <a:pt x="764" y="1476"/>
                  </a:lnTo>
                  <a:cubicBezTo>
                    <a:pt x="756" y="1477"/>
                    <a:pt x="748" y="1478"/>
                    <a:pt x="740" y="1478"/>
                  </a:cubicBezTo>
                  <a:close/>
                  <a:moveTo>
                    <a:pt x="759" y="1360"/>
                  </a:moveTo>
                  <a:lnTo>
                    <a:pt x="759" y="1360"/>
                  </a:lnTo>
                  <a:cubicBezTo>
                    <a:pt x="759" y="1360"/>
                    <a:pt x="759" y="1361"/>
                    <a:pt x="762" y="1361"/>
                  </a:cubicBezTo>
                  <a:cubicBezTo>
                    <a:pt x="765" y="1361"/>
                    <a:pt x="771" y="1360"/>
                    <a:pt x="777" y="1359"/>
                  </a:cubicBezTo>
                  <a:cubicBezTo>
                    <a:pt x="788" y="1358"/>
                    <a:pt x="798" y="1357"/>
                    <a:pt x="809" y="1356"/>
                  </a:cubicBezTo>
                  <a:cubicBezTo>
                    <a:pt x="816" y="1356"/>
                    <a:pt x="822" y="1353"/>
                    <a:pt x="827" y="1347"/>
                  </a:cubicBezTo>
                  <a:cubicBezTo>
                    <a:pt x="849" y="1321"/>
                    <a:pt x="872" y="1295"/>
                    <a:pt x="891" y="1267"/>
                  </a:cubicBezTo>
                  <a:cubicBezTo>
                    <a:pt x="902" y="1250"/>
                    <a:pt x="909" y="1233"/>
                    <a:pt x="914" y="1215"/>
                  </a:cubicBezTo>
                  <a:cubicBezTo>
                    <a:pt x="920" y="1192"/>
                    <a:pt x="926" y="1171"/>
                    <a:pt x="934" y="1151"/>
                  </a:cubicBezTo>
                  <a:cubicBezTo>
                    <a:pt x="947" y="1113"/>
                    <a:pt x="970" y="1081"/>
                    <a:pt x="1000" y="1056"/>
                  </a:cubicBezTo>
                  <a:lnTo>
                    <a:pt x="1003" y="1054"/>
                  </a:lnTo>
                  <a:cubicBezTo>
                    <a:pt x="1005" y="1052"/>
                    <a:pt x="1007" y="1050"/>
                    <a:pt x="1009" y="1049"/>
                  </a:cubicBezTo>
                  <a:cubicBezTo>
                    <a:pt x="1031" y="1033"/>
                    <a:pt x="1045" y="1013"/>
                    <a:pt x="1054" y="987"/>
                  </a:cubicBezTo>
                  <a:cubicBezTo>
                    <a:pt x="1059" y="972"/>
                    <a:pt x="1062" y="960"/>
                    <a:pt x="1062" y="946"/>
                  </a:cubicBezTo>
                  <a:cubicBezTo>
                    <a:pt x="1062" y="940"/>
                    <a:pt x="1062" y="933"/>
                    <a:pt x="1062" y="927"/>
                  </a:cubicBezTo>
                  <a:cubicBezTo>
                    <a:pt x="1063" y="921"/>
                    <a:pt x="1063" y="914"/>
                    <a:pt x="1063" y="908"/>
                  </a:cubicBezTo>
                  <a:cubicBezTo>
                    <a:pt x="1062" y="876"/>
                    <a:pt x="1061" y="844"/>
                    <a:pt x="1059" y="813"/>
                  </a:cubicBezTo>
                  <a:cubicBezTo>
                    <a:pt x="1058" y="790"/>
                    <a:pt x="1066" y="770"/>
                    <a:pt x="1082" y="752"/>
                  </a:cubicBezTo>
                  <a:cubicBezTo>
                    <a:pt x="1087" y="747"/>
                    <a:pt x="1092" y="742"/>
                    <a:pt x="1097" y="737"/>
                  </a:cubicBezTo>
                  <a:lnTo>
                    <a:pt x="1118" y="719"/>
                  </a:lnTo>
                  <a:cubicBezTo>
                    <a:pt x="1127" y="711"/>
                    <a:pt x="1136" y="703"/>
                    <a:pt x="1145" y="694"/>
                  </a:cubicBezTo>
                  <a:cubicBezTo>
                    <a:pt x="1155" y="685"/>
                    <a:pt x="1159" y="675"/>
                    <a:pt x="1159" y="662"/>
                  </a:cubicBezTo>
                  <a:cubicBezTo>
                    <a:pt x="1159" y="654"/>
                    <a:pt x="1159" y="647"/>
                    <a:pt x="1159" y="639"/>
                  </a:cubicBezTo>
                  <a:lnTo>
                    <a:pt x="1159" y="631"/>
                  </a:lnTo>
                  <a:cubicBezTo>
                    <a:pt x="1160" y="613"/>
                    <a:pt x="1166" y="596"/>
                    <a:pt x="1178" y="582"/>
                  </a:cubicBezTo>
                  <a:lnTo>
                    <a:pt x="1180" y="579"/>
                  </a:lnTo>
                  <a:cubicBezTo>
                    <a:pt x="1184" y="574"/>
                    <a:pt x="1188" y="569"/>
                    <a:pt x="1192" y="564"/>
                  </a:cubicBezTo>
                  <a:cubicBezTo>
                    <a:pt x="1189" y="563"/>
                    <a:pt x="1186" y="563"/>
                    <a:pt x="1183" y="563"/>
                  </a:cubicBezTo>
                  <a:cubicBezTo>
                    <a:pt x="1163" y="562"/>
                    <a:pt x="1145" y="555"/>
                    <a:pt x="1124" y="539"/>
                  </a:cubicBezTo>
                  <a:cubicBezTo>
                    <a:pt x="1104" y="524"/>
                    <a:pt x="1089" y="505"/>
                    <a:pt x="1076" y="486"/>
                  </a:cubicBezTo>
                  <a:cubicBezTo>
                    <a:pt x="1073" y="481"/>
                    <a:pt x="1070" y="477"/>
                    <a:pt x="1067" y="472"/>
                  </a:cubicBezTo>
                  <a:cubicBezTo>
                    <a:pt x="1064" y="467"/>
                    <a:pt x="1061" y="462"/>
                    <a:pt x="1057" y="457"/>
                  </a:cubicBezTo>
                  <a:cubicBezTo>
                    <a:pt x="1041" y="436"/>
                    <a:pt x="1025" y="414"/>
                    <a:pt x="1009" y="393"/>
                  </a:cubicBezTo>
                  <a:cubicBezTo>
                    <a:pt x="990" y="367"/>
                    <a:pt x="970" y="342"/>
                    <a:pt x="951" y="316"/>
                  </a:cubicBezTo>
                  <a:cubicBezTo>
                    <a:pt x="940" y="300"/>
                    <a:pt x="928" y="284"/>
                    <a:pt x="916" y="267"/>
                  </a:cubicBezTo>
                  <a:cubicBezTo>
                    <a:pt x="911" y="260"/>
                    <a:pt x="897" y="240"/>
                    <a:pt x="897" y="240"/>
                  </a:cubicBezTo>
                  <a:cubicBezTo>
                    <a:pt x="895" y="237"/>
                    <a:pt x="892" y="233"/>
                    <a:pt x="889" y="229"/>
                  </a:cubicBezTo>
                  <a:cubicBezTo>
                    <a:pt x="887" y="226"/>
                    <a:pt x="884" y="224"/>
                    <a:pt x="880" y="224"/>
                  </a:cubicBezTo>
                  <a:cubicBezTo>
                    <a:pt x="870" y="223"/>
                    <a:pt x="860" y="221"/>
                    <a:pt x="850" y="219"/>
                  </a:cubicBezTo>
                  <a:cubicBezTo>
                    <a:pt x="834" y="215"/>
                    <a:pt x="818" y="212"/>
                    <a:pt x="802" y="212"/>
                  </a:cubicBezTo>
                  <a:cubicBezTo>
                    <a:pt x="802" y="212"/>
                    <a:pt x="799" y="212"/>
                    <a:pt x="799" y="212"/>
                  </a:cubicBezTo>
                  <a:cubicBezTo>
                    <a:pt x="792" y="212"/>
                    <a:pt x="787" y="211"/>
                    <a:pt x="782" y="210"/>
                  </a:cubicBezTo>
                  <a:lnTo>
                    <a:pt x="778" y="209"/>
                  </a:lnTo>
                  <a:cubicBezTo>
                    <a:pt x="738" y="203"/>
                    <a:pt x="696" y="197"/>
                    <a:pt x="654" y="197"/>
                  </a:cubicBezTo>
                  <a:cubicBezTo>
                    <a:pt x="650" y="197"/>
                    <a:pt x="647" y="197"/>
                    <a:pt x="643" y="197"/>
                  </a:cubicBezTo>
                  <a:lnTo>
                    <a:pt x="639" y="197"/>
                  </a:lnTo>
                  <a:cubicBezTo>
                    <a:pt x="591" y="197"/>
                    <a:pt x="555" y="176"/>
                    <a:pt x="532" y="134"/>
                  </a:cubicBezTo>
                  <a:lnTo>
                    <a:pt x="529" y="129"/>
                  </a:lnTo>
                  <a:cubicBezTo>
                    <a:pt x="528" y="126"/>
                    <a:pt x="526" y="123"/>
                    <a:pt x="525" y="121"/>
                  </a:cubicBezTo>
                  <a:cubicBezTo>
                    <a:pt x="522" y="116"/>
                    <a:pt x="519" y="112"/>
                    <a:pt x="516" y="107"/>
                  </a:cubicBezTo>
                  <a:lnTo>
                    <a:pt x="515" y="106"/>
                  </a:lnTo>
                  <a:lnTo>
                    <a:pt x="515" y="106"/>
                  </a:lnTo>
                  <a:cubicBezTo>
                    <a:pt x="511" y="106"/>
                    <a:pt x="507" y="106"/>
                    <a:pt x="504" y="106"/>
                  </a:cubicBezTo>
                  <a:cubicBezTo>
                    <a:pt x="497" y="106"/>
                    <a:pt x="491" y="106"/>
                    <a:pt x="485" y="106"/>
                  </a:cubicBezTo>
                  <a:cubicBezTo>
                    <a:pt x="478" y="107"/>
                    <a:pt x="470" y="107"/>
                    <a:pt x="463" y="107"/>
                  </a:cubicBezTo>
                  <a:cubicBezTo>
                    <a:pt x="458" y="107"/>
                    <a:pt x="453" y="107"/>
                    <a:pt x="448" y="106"/>
                  </a:cubicBezTo>
                  <a:cubicBezTo>
                    <a:pt x="437" y="105"/>
                    <a:pt x="424" y="105"/>
                    <a:pt x="410" y="105"/>
                  </a:cubicBezTo>
                  <a:cubicBezTo>
                    <a:pt x="396" y="105"/>
                    <a:pt x="382" y="105"/>
                    <a:pt x="369" y="106"/>
                  </a:cubicBezTo>
                  <a:cubicBezTo>
                    <a:pt x="357" y="106"/>
                    <a:pt x="346" y="106"/>
                    <a:pt x="334" y="107"/>
                  </a:cubicBezTo>
                  <a:cubicBezTo>
                    <a:pt x="328" y="107"/>
                    <a:pt x="323" y="108"/>
                    <a:pt x="319" y="111"/>
                  </a:cubicBezTo>
                  <a:cubicBezTo>
                    <a:pt x="299" y="124"/>
                    <a:pt x="286" y="136"/>
                    <a:pt x="276" y="149"/>
                  </a:cubicBezTo>
                  <a:cubicBezTo>
                    <a:pt x="261" y="169"/>
                    <a:pt x="242" y="187"/>
                    <a:pt x="217" y="204"/>
                  </a:cubicBezTo>
                  <a:cubicBezTo>
                    <a:pt x="212" y="208"/>
                    <a:pt x="189" y="223"/>
                    <a:pt x="189" y="223"/>
                  </a:cubicBezTo>
                  <a:cubicBezTo>
                    <a:pt x="170" y="236"/>
                    <a:pt x="158" y="252"/>
                    <a:pt x="150" y="271"/>
                  </a:cubicBezTo>
                  <a:cubicBezTo>
                    <a:pt x="139" y="297"/>
                    <a:pt x="127" y="323"/>
                    <a:pt x="116" y="348"/>
                  </a:cubicBezTo>
                  <a:lnTo>
                    <a:pt x="111" y="359"/>
                  </a:lnTo>
                  <a:cubicBezTo>
                    <a:pt x="107" y="367"/>
                    <a:pt x="106" y="376"/>
                    <a:pt x="107" y="386"/>
                  </a:cubicBezTo>
                  <a:lnTo>
                    <a:pt x="110" y="401"/>
                  </a:lnTo>
                  <a:cubicBezTo>
                    <a:pt x="113" y="417"/>
                    <a:pt x="115" y="433"/>
                    <a:pt x="119" y="449"/>
                  </a:cubicBezTo>
                  <a:cubicBezTo>
                    <a:pt x="121" y="458"/>
                    <a:pt x="122" y="465"/>
                    <a:pt x="123" y="471"/>
                  </a:cubicBezTo>
                  <a:cubicBezTo>
                    <a:pt x="127" y="492"/>
                    <a:pt x="128" y="497"/>
                    <a:pt x="147" y="528"/>
                  </a:cubicBezTo>
                  <a:cubicBezTo>
                    <a:pt x="151" y="534"/>
                    <a:pt x="153" y="540"/>
                    <a:pt x="155" y="545"/>
                  </a:cubicBezTo>
                  <a:lnTo>
                    <a:pt x="156" y="547"/>
                  </a:lnTo>
                  <a:cubicBezTo>
                    <a:pt x="165" y="568"/>
                    <a:pt x="182" y="584"/>
                    <a:pt x="199" y="599"/>
                  </a:cubicBezTo>
                  <a:cubicBezTo>
                    <a:pt x="202" y="601"/>
                    <a:pt x="206" y="604"/>
                    <a:pt x="211" y="605"/>
                  </a:cubicBezTo>
                  <a:cubicBezTo>
                    <a:pt x="220" y="608"/>
                    <a:pt x="229" y="610"/>
                    <a:pt x="239" y="611"/>
                  </a:cubicBezTo>
                  <a:cubicBezTo>
                    <a:pt x="249" y="613"/>
                    <a:pt x="260" y="614"/>
                    <a:pt x="274" y="614"/>
                  </a:cubicBezTo>
                  <a:cubicBezTo>
                    <a:pt x="281" y="614"/>
                    <a:pt x="288" y="613"/>
                    <a:pt x="295" y="613"/>
                  </a:cubicBezTo>
                  <a:lnTo>
                    <a:pt x="306" y="613"/>
                  </a:lnTo>
                  <a:cubicBezTo>
                    <a:pt x="330" y="613"/>
                    <a:pt x="354" y="612"/>
                    <a:pt x="378" y="612"/>
                  </a:cubicBezTo>
                  <a:lnTo>
                    <a:pt x="379" y="612"/>
                  </a:lnTo>
                  <a:cubicBezTo>
                    <a:pt x="401" y="612"/>
                    <a:pt x="425" y="612"/>
                    <a:pt x="449" y="613"/>
                  </a:cubicBezTo>
                  <a:cubicBezTo>
                    <a:pt x="462" y="614"/>
                    <a:pt x="474" y="615"/>
                    <a:pt x="487" y="616"/>
                  </a:cubicBezTo>
                  <a:lnTo>
                    <a:pt x="492" y="617"/>
                  </a:lnTo>
                  <a:cubicBezTo>
                    <a:pt x="502" y="618"/>
                    <a:pt x="511" y="622"/>
                    <a:pt x="519" y="629"/>
                  </a:cubicBezTo>
                  <a:cubicBezTo>
                    <a:pt x="524" y="635"/>
                    <a:pt x="530" y="640"/>
                    <a:pt x="536" y="645"/>
                  </a:cubicBezTo>
                  <a:cubicBezTo>
                    <a:pt x="542" y="650"/>
                    <a:pt x="547" y="655"/>
                    <a:pt x="553" y="660"/>
                  </a:cubicBezTo>
                  <a:cubicBezTo>
                    <a:pt x="572" y="679"/>
                    <a:pt x="583" y="701"/>
                    <a:pt x="583" y="726"/>
                  </a:cubicBezTo>
                  <a:cubicBezTo>
                    <a:pt x="583" y="730"/>
                    <a:pt x="583" y="735"/>
                    <a:pt x="584" y="739"/>
                  </a:cubicBezTo>
                  <a:cubicBezTo>
                    <a:pt x="584" y="757"/>
                    <a:pt x="585" y="775"/>
                    <a:pt x="580" y="794"/>
                  </a:cubicBezTo>
                  <a:cubicBezTo>
                    <a:pt x="578" y="803"/>
                    <a:pt x="580" y="810"/>
                    <a:pt x="588" y="819"/>
                  </a:cubicBezTo>
                  <a:cubicBezTo>
                    <a:pt x="591" y="823"/>
                    <a:pt x="594" y="826"/>
                    <a:pt x="597" y="830"/>
                  </a:cubicBezTo>
                  <a:cubicBezTo>
                    <a:pt x="609" y="844"/>
                    <a:pt x="620" y="857"/>
                    <a:pt x="633" y="869"/>
                  </a:cubicBezTo>
                  <a:cubicBezTo>
                    <a:pt x="669" y="901"/>
                    <a:pt x="681" y="944"/>
                    <a:pt x="669" y="995"/>
                  </a:cubicBezTo>
                  <a:cubicBezTo>
                    <a:pt x="667" y="1003"/>
                    <a:pt x="665" y="1010"/>
                    <a:pt x="663" y="1018"/>
                  </a:cubicBezTo>
                  <a:cubicBezTo>
                    <a:pt x="656" y="1040"/>
                    <a:pt x="651" y="1063"/>
                    <a:pt x="657" y="1087"/>
                  </a:cubicBezTo>
                  <a:cubicBezTo>
                    <a:pt x="659" y="1092"/>
                    <a:pt x="659" y="1098"/>
                    <a:pt x="659" y="1103"/>
                  </a:cubicBezTo>
                  <a:cubicBezTo>
                    <a:pt x="659" y="1106"/>
                    <a:pt x="659" y="1108"/>
                    <a:pt x="660" y="1111"/>
                  </a:cubicBezTo>
                  <a:cubicBezTo>
                    <a:pt x="661" y="1117"/>
                    <a:pt x="661" y="1123"/>
                    <a:pt x="663" y="1128"/>
                  </a:cubicBezTo>
                  <a:cubicBezTo>
                    <a:pt x="673" y="1155"/>
                    <a:pt x="685" y="1187"/>
                    <a:pt x="702" y="1217"/>
                  </a:cubicBezTo>
                  <a:cubicBezTo>
                    <a:pt x="715" y="1242"/>
                    <a:pt x="726" y="1269"/>
                    <a:pt x="735" y="1297"/>
                  </a:cubicBezTo>
                  <a:cubicBezTo>
                    <a:pt x="739" y="1310"/>
                    <a:pt x="744" y="1325"/>
                    <a:pt x="751" y="1343"/>
                  </a:cubicBezTo>
                  <a:cubicBezTo>
                    <a:pt x="753" y="1350"/>
                    <a:pt x="757" y="1359"/>
                    <a:pt x="759" y="13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5" name="Freeform 6"/>
            <p:cNvSpPr>
              <a:spLocks/>
            </p:cNvSpPr>
            <p:nvPr/>
          </p:nvSpPr>
          <p:spPr bwMode="auto">
            <a:xfrm>
              <a:off x="1876425" y="2560638"/>
              <a:ext cx="184150" cy="287338"/>
            </a:xfrm>
            <a:custGeom>
              <a:avLst/>
              <a:gdLst>
                <a:gd name="T0" fmla="*/ 137 w 193"/>
                <a:gd name="T1" fmla="*/ 0 h 300"/>
                <a:gd name="T2" fmla="*/ 137 w 193"/>
                <a:gd name="T3" fmla="*/ 0 h 300"/>
                <a:gd name="T4" fmla="*/ 177 w 193"/>
                <a:gd name="T5" fmla="*/ 10 h 300"/>
                <a:gd name="T6" fmla="*/ 191 w 193"/>
                <a:gd name="T7" fmla="*/ 39 h 300"/>
                <a:gd name="T8" fmla="*/ 188 w 193"/>
                <a:gd name="T9" fmla="*/ 50 h 300"/>
                <a:gd name="T10" fmla="*/ 179 w 193"/>
                <a:gd name="T11" fmla="*/ 86 h 300"/>
                <a:gd name="T12" fmla="*/ 174 w 193"/>
                <a:gd name="T13" fmla="*/ 112 h 300"/>
                <a:gd name="T14" fmla="*/ 158 w 193"/>
                <a:gd name="T15" fmla="*/ 171 h 300"/>
                <a:gd name="T16" fmla="*/ 117 w 193"/>
                <a:gd name="T17" fmla="*/ 261 h 300"/>
                <a:gd name="T18" fmla="*/ 94 w 193"/>
                <a:gd name="T19" fmla="*/ 286 h 300"/>
                <a:gd name="T20" fmla="*/ 41 w 193"/>
                <a:gd name="T21" fmla="*/ 290 h 300"/>
                <a:gd name="T22" fmla="*/ 11 w 193"/>
                <a:gd name="T23" fmla="*/ 261 h 300"/>
                <a:gd name="T24" fmla="*/ 2 w 193"/>
                <a:gd name="T25" fmla="*/ 217 h 300"/>
                <a:gd name="T26" fmla="*/ 28 w 193"/>
                <a:gd name="T27" fmla="*/ 141 h 300"/>
                <a:gd name="T28" fmla="*/ 70 w 193"/>
                <a:gd name="T29" fmla="*/ 52 h 300"/>
                <a:gd name="T30" fmla="*/ 83 w 193"/>
                <a:gd name="T31" fmla="*/ 24 h 300"/>
                <a:gd name="T32" fmla="*/ 93 w 193"/>
                <a:gd name="T33" fmla="*/ 13 h 300"/>
                <a:gd name="T34" fmla="*/ 137 w 193"/>
                <a:gd name="T35"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300">
                  <a:moveTo>
                    <a:pt x="137" y="0"/>
                  </a:moveTo>
                  <a:lnTo>
                    <a:pt x="137" y="0"/>
                  </a:lnTo>
                  <a:cubicBezTo>
                    <a:pt x="151" y="1"/>
                    <a:pt x="164" y="4"/>
                    <a:pt x="177" y="10"/>
                  </a:cubicBezTo>
                  <a:cubicBezTo>
                    <a:pt x="187" y="16"/>
                    <a:pt x="193" y="27"/>
                    <a:pt x="191" y="39"/>
                  </a:cubicBezTo>
                  <a:cubicBezTo>
                    <a:pt x="190" y="43"/>
                    <a:pt x="190" y="48"/>
                    <a:pt x="188" y="50"/>
                  </a:cubicBezTo>
                  <a:cubicBezTo>
                    <a:pt x="179" y="61"/>
                    <a:pt x="181" y="74"/>
                    <a:pt x="179" y="86"/>
                  </a:cubicBezTo>
                  <a:cubicBezTo>
                    <a:pt x="179" y="95"/>
                    <a:pt x="178" y="104"/>
                    <a:pt x="174" y="112"/>
                  </a:cubicBezTo>
                  <a:cubicBezTo>
                    <a:pt x="165" y="131"/>
                    <a:pt x="162" y="151"/>
                    <a:pt x="158" y="171"/>
                  </a:cubicBezTo>
                  <a:cubicBezTo>
                    <a:pt x="150" y="204"/>
                    <a:pt x="136" y="233"/>
                    <a:pt x="117" y="261"/>
                  </a:cubicBezTo>
                  <a:cubicBezTo>
                    <a:pt x="111" y="271"/>
                    <a:pt x="103" y="279"/>
                    <a:pt x="94" y="286"/>
                  </a:cubicBezTo>
                  <a:cubicBezTo>
                    <a:pt x="78" y="299"/>
                    <a:pt x="57" y="300"/>
                    <a:pt x="41" y="290"/>
                  </a:cubicBezTo>
                  <a:cubicBezTo>
                    <a:pt x="29" y="282"/>
                    <a:pt x="18" y="274"/>
                    <a:pt x="11" y="261"/>
                  </a:cubicBezTo>
                  <a:cubicBezTo>
                    <a:pt x="3" y="247"/>
                    <a:pt x="0" y="233"/>
                    <a:pt x="2" y="217"/>
                  </a:cubicBezTo>
                  <a:cubicBezTo>
                    <a:pt x="6" y="190"/>
                    <a:pt x="14" y="164"/>
                    <a:pt x="28" y="141"/>
                  </a:cubicBezTo>
                  <a:cubicBezTo>
                    <a:pt x="46" y="113"/>
                    <a:pt x="60" y="84"/>
                    <a:pt x="70" y="52"/>
                  </a:cubicBezTo>
                  <a:cubicBezTo>
                    <a:pt x="73" y="42"/>
                    <a:pt x="78" y="33"/>
                    <a:pt x="83" y="24"/>
                  </a:cubicBezTo>
                  <a:cubicBezTo>
                    <a:pt x="85" y="20"/>
                    <a:pt x="89" y="16"/>
                    <a:pt x="93" y="13"/>
                  </a:cubicBezTo>
                  <a:cubicBezTo>
                    <a:pt x="102" y="7"/>
                    <a:pt x="125" y="0"/>
                    <a:pt x="1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16" name="Group 1315"/>
          <p:cNvGrpSpPr/>
          <p:nvPr userDrawn="1"/>
        </p:nvGrpSpPr>
        <p:grpSpPr>
          <a:xfrm>
            <a:off x="11022786" y="3685371"/>
            <a:ext cx="902491" cy="810436"/>
            <a:chOff x="2333625" y="1576388"/>
            <a:chExt cx="1573213" cy="1466850"/>
          </a:xfrm>
          <a:solidFill>
            <a:schemeClr val="bg2"/>
          </a:solidFill>
        </p:grpSpPr>
        <p:sp>
          <p:nvSpPr>
            <p:cNvPr id="1317" name="Freeform 7"/>
            <p:cNvSpPr>
              <a:spLocks noEditPoints="1"/>
            </p:cNvSpPr>
            <p:nvPr/>
          </p:nvSpPr>
          <p:spPr bwMode="auto">
            <a:xfrm>
              <a:off x="2333625" y="1576388"/>
              <a:ext cx="1573213" cy="1171575"/>
            </a:xfrm>
            <a:custGeom>
              <a:avLst/>
              <a:gdLst>
                <a:gd name="T0" fmla="*/ 1054 w 1649"/>
                <a:gd name="T1" fmla="*/ 1175 h 1226"/>
                <a:gd name="T2" fmla="*/ 972 w 1649"/>
                <a:gd name="T3" fmla="*/ 1053 h 1226"/>
                <a:gd name="T4" fmla="*/ 847 w 1649"/>
                <a:gd name="T5" fmla="*/ 985 h 1226"/>
                <a:gd name="T6" fmla="*/ 690 w 1649"/>
                <a:gd name="T7" fmla="*/ 902 h 1226"/>
                <a:gd name="T8" fmla="*/ 602 w 1649"/>
                <a:gd name="T9" fmla="*/ 897 h 1226"/>
                <a:gd name="T10" fmla="*/ 373 w 1649"/>
                <a:gd name="T11" fmla="*/ 980 h 1226"/>
                <a:gd name="T12" fmla="*/ 237 w 1649"/>
                <a:gd name="T13" fmla="*/ 1036 h 1226"/>
                <a:gd name="T14" fmla="*/ 113 w 1649"/>
                <a:gd name="T15" fmla="*/ 1016 h 1226"/>
                <a:gd name="T16" fmla="*/ 55 w 1649"/>
                <a:gd name="T17" fmla="*/ 845 h 1226"/>
                <a:gd name="T18" fmla="*/ 16 w 1649"/>
                <a:gd name="T19" fmla="*/ 636 h 1226"/>
                <a:gd name="T20" fmla="*/ 52 w 1649"/>
                <a:gd name="T21" fmla="*/ 431 h 1226"/>
                <a:gd name="T22" fmla="*/ 235 w 1649"/>
                <a:gd name="T23" fmla="*/ 362 h 1226"/>
                <a:gd name="T24" fmla="*/ 295 w 1649"/>
                <a:gd name="T25" fmla="*/ 293 h 1226"/>
                <a:gd name="T26" fmla="*/ 340 w 1649"/>
                <a:gd name="T27" fmla="*/ 252 h 1226"/>
                <a:gd name="T28" fmla="*/ 435 w 1649"/>
                <a:gd name="T29" fmla="*/ 155 h 1226"/>
                <a:gd name="T30" fmla="*/ 584 w 1649"/>
                <a:gd name="T31" fmla="*/ 101 h 1226"/>
                <a:gd name="T32" fmla="*/ 644 w 1649"/>
                <a:gd name="T33" fmla="*/ 45 h 1226"/>
                <a:gd name="T34" fmla="*/ 874 w 1649"/>
                <a:gd name="T35" fmla="*/ 23 h 1226"/>
                <a:gd name="T36" fmla="*/ 981 w 1649"/>
                <a:gd name="T37" fmla="*/ 185 h 1226"/>
                <a:gd name="T38" fmla="*/ 1029 w 1649"/>
                <a:gd name="T39" fmla="*/ 199 h 1226"/>
                <a:gd name="T40" fmla="*/ 1128 w 1649"/>
                <a:gd name="T41" fmla="*/ 40 h 1226"/>
                <a:gd name="T42" fmla="*/ 1251 w 1649"/>
                <a:gd name="T43" fmla="*/ 151 h 1226"/>
                <a:gd name="T44" fmla="*/ 1367 w 1649"/>
                <a:gd name="T45" fmla="*/ 263 h 1226"/>
                <a:gd name="T46" fmla="*/ 1549 w 1649"/>
                <a:gd name="T47" fmla="*/ 469 h 1226"/>
                <a:gd name="T48" fmla="*/ 1629 w 1649"/>
                <a:gd name="T49" fmla="*/ 769 h 1226"/>
                <a:gd name="T50" fmla="*/ 1549 w 1649"/>
                <a:gd name="T51" fmla="*/ 998 h 1226"/>
                <a:gd name="T52" fmla="*/ 1424 w 1649"/>
                <a:gd name="T53" fmla="*/ 1204 h 1226"/>
                <a:gd name="T54" fmla="*/ 1302 w 1649"/>
                <a:gd name="T55" fmla="*/ 1225 h 1226"/>
                <a:gd name="T56" fmla="*/ 1167 w 1649"/>
                <a:gd name="T57" fmla="*/ 1226 h 1226"/>
                <a:gd name="T58" fmla="*/ 984 w 1649"/>
                <a:gd name="T59" fmla="*/ 831 h 1226"/>
                <a:gd name="T60" fmla="*/ 1038 w 1649"/>
                <a:gd name="T61" fmla="*/ 915 h 1226"/>
                <a:gd name="T62" fmla="*/ 1099 w 1649"/>
                <a:gd name="T63" fmla="*/ 1046 h 1226"/>
                <a:gd name="T64" fmla="*/ 1154 w 1649"/>
                <a:gd name="T65" fmla="*/ 1115 h 1226"/>
                <a:gd name="T66" fmla="*/ 1233 w 1649"/>
                <a:gd name="T67" fmla="*/ 1112 h 1226"/>
                <a:gd name="T68" fmla="*/ 1354 w 1649"/>
                <a:gd name="T69" fmla="*/ 1099 h 1226"/>
                <a:gd name="T70" fmla="*/ 1437 w 1649"/>
                <a:gd name="T71" fmla="*/ 945 h 1226"/>
                <a:gd name="T72" fmla="*/ 1522 w 1649"/>
                <a:gd name="T73" fmla="*/ 705 h 1226"/>
                <a:gd name="T74" fmla="*/ 1486 w 1649"/>
                <a:gd name="T75" fmla="*/ 559 h 1226"/>
                <a:gd name="T76" fmla="*/ 1359 w 1649"/>
                <a:gd name="T77" fmla="*/ 396 h 1226"/>
                <a:gd name="T78" fmla="*/ 1188 w 1649"/>
                <a:gd name="T79" fmla="*/ 243 h 1226"/>
                <a:gd name="T80" fmla="*/ 1142 w 1649"/>
                <a:gd name="T81" fmla="*/ 224 h 1226"/>
                <a:gd name="T82" fmla="*/ 1047 w 1649"/>
                <a:gd name="T83" fmla="*/ 315 h 1226"/>
                <a:gd name="T84" fmla="*/ 969 w 1649"/>
                <a:gd name="T85" fmla="*/ 306 h 1226"/>
                <a:gd name="T86" fmla="*/ 874 w 1649"/>
                <a:gd name="T87" fmla="*/ 194 h 1226"/>
                <a:gd name="T88" fmla="*/ 772 w 1649"/>
                <a:gd name="T89" fmla="*/ 106 h 1226"/>
                <a:gd name="T90" fmla="*/ 730 w 1649"/>
                <a:gd name="T91" fmla="*/ 105 h 1226"/>
                <a:gd name="T92" fmla="*/ 602 w 1649"/>
                <a:gd name="T93" fmla="*/ 270 h 1226"/>
                <a:gd name="T94" fmla="*/ 534 w 1649"/>
                <a:gd name="T95" fmla="*/ 208 h 1226"/>
                <a:gd name="T96" fmla="*/ 388 w 1649"/>
                <a:gd name="T97" fmla="*/ 353 h 1226"/>
                <a:gd name="T98" fmla="*/ 206 w 1649"/>
                <a:gd name="T99" fmla="*/ 476 h 1226"/>
                <a:gd name="T100" fmla="*/ 112 w 1649"/>
                <a:gd name="T101" fmla="*/ 523 h 1226"/>
                <a:gd name="T102" fmla="*/ 172 w 1649"/>
                <a:gd name="T103" fmla="*/ 771 h 1226"/>
                <a:gd name="T104" fmla="*/ 193 w 1649"/>
                <a:gd name="T105" fmla="*/ 930 h 1226"/>
                <a:gd name="T106" fmla="*/ 413 w 1649"/>
                <a:gd name="T107" fmla="*/ 868 h 1226"/>
                <a:gd name="T108" fmla="*/ 598 w 1649"/>
                <a:gd name="T109" fmla="*/ 776 h 1226"/>
                <a:gd name="T110" fmla="*/ 833 w 1649"/>
                <a:gd name="T111" fmla="*/ 866 h 1226"/>
                <a:gd name="T112" fmla="*/ 879 w 1649"/>
                <a:gd name="T113" fmla="*/ 847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9" h="1226">
                  <a:moveTo>
                    <a:pt x="1167" y="1226"/>
                  </a:moveTo>
                  <a:lnTo>
                    <a:pt x="1167" y="1226"/>
                  </a:lnTo>
                  <a:cubicBezTo>
                    <a:pt x="1144" y="1226"/>
                    <a:pt x="1121" y="1221"/>
                    <a:pt x="1094" y="1211"/>
                  </a:cubicBezTo>
                  <a:cubicBezTo>
                    <a:pt x="1075" y="1203"/>
                    <a:pt x="1061" y="1191"/>
                    <a:pt x="1054" y="1175"/>
                  </a:cubicBezTo>
                  <a:cubicBezTo>
                    <a:pt x="1050" y="1166"/>
                    <a:pt x="1044" y="1158"/>
                    <a:pt x="1036" y="1149"/>
                  </a:cubicBezTo>
                  <a:cubicBezTo>
                    <a:pt x="1034" y="1146"/>
                    <a:pt x="1032" y="1144"/>
                    <a:pt x="1030" y="1140"/>
                  </a:cubicBezTo>
                  <a:cubicBezTo>
                    <a:pt x="1020" y="1119"/>
                    <a:pt x="1006" y="1100"/>
                    <a:pt x="991" y="1080"/>
                  </a:cubicBezTo>
                  <a:cubicBezTo>
                    <a:pt x="985" y="1071"/>
                    <a:pt x="978" y="1062"/>
                    <a:pt x="972" y="1053"/>
                  </a:cubicBezTo>
                  <a:cubicBezTo>
                    <a:pt x="955" y="1028"/>
                    <a:pt x="937" y="998"/>
                    <a:pt x="932" y="962"/>
                  </a:cubicBezTo>
                  <a:cubicBezTo>
                    <a:pt x="931" y="961"/>
                    <a:pt x="931" y="960"/>
                    <a:pt x="931" y="959"/>
                  </a:cubicBezTo>
                  <a:cubicBezTo>
                    <a:pt x="910" y="974"/>
                    <a:pt x="887" y="979"/>
                    <a:pt x="864" y="984"/>
                  </a:cubicBezTo>
                  <a:cubicBezTo>
                    <a:pt x="858" y="985"/>
                    <a:pt x="852" y="985"/>
                    <a:pt x="847" y="985"/>
                  </a:cubicBezTo>
                  <a:cubicBezTo>
                    <a:pt x="836" y="985"/>
                    <a:pt x="826" y="983"/>
                    <a:pt x="816" y="979"/>
                  </a:cubicBezTo>
                  <a:cubicBezTo>
                    <a:pt x="800" y="972"/>
                    <a:pt x="783" y="964"/>
                    <a:pt x="766" y="953"/>
                  </a:cubicBezTo>
                  <a:cubicBezTo>
                    <a:pt x="749" y="941"/>
                    <a:pt x="731" y="929"/>
                    <a:pt x="713" y="917"/>
                  </a:cubicBezTo>
                  <a:lnTo>
                    <a:pt x="690" y="902"/>
                  </a:lnTo>
                  <a:cubicBezTo>
                    <a:pt x="680" y="895"/>
                    <a:pt x="670" y="890"/>
                    <a:pt x="659" y="886"/>
                  </a:cubicBezTo>
                  <a:cubicBezTo>
                    <a:pt x="652" y="884"/>
                    <a:pt x="646" y="882"/>
                    <a:pt x="639" y="882"/>
                  </a:cubicBezTo>
                  <a:cubicBezTo>
                    <a:pt x="630" y="882"/>
                    <a:pt x="622" y="885"/>
                    <a:pt x="613" y="890"/>
                  </a:cubicBezTo>
                  <a:lnTo>
                    <a:pt x="602" y="897"/>
                  </a:lnTo>
                  <a:cubicBezTo>
                    <a:pt x="581" y="909"/>
                    <a:pt x="559" y="922"/>
                    <a:pt x="541" y="937"/>
                  </a:cubicBezTo>
                  <a:cubicBezTo>
                    <a:pt x="499" y="970"/>
                    <a:pt x="450" y="977"/>
                    <a:pt x="416" y="979"/>
                  </a:cubicBezTo>
                  <a:cubicBezTo>
                    <a:pt x="408" y="980"/>
                    <a:pt x="399" y="980"/>
                    <a:pt x="390" y="980"/>
                  </a:cubicBezTo>
                  <a:cubicBezTo>
                    <a:pt x="384" y="980"/>
                    <a:pt x="379" y="980"/>
                    <a:pt x="373" y="980"/>
                  </a:cubicBezTo>
                  <a:lnTo>
                    <a:pt x="371" y="980"/>
                  </a:lnTo>
                  <a:cubicBezTo>
                    <a:pt x="358" y="980"/>
                    <a:pt x="347" y="983"/>
                    <a:pt x="337" y="990"/>
                  </a:cubicBezTo>
                  <a:cubicBezTo>
                    <a:pt x="313" y="1007"/>
                    <a:pt x="286" y="1017"/>
                    <a:pt x="261" y="1027"/>
                  </a:cubicBezTo>
                  <a:cubicBezTo>
                    <a:pt x="253" y="1030"/>
                    <a:pt x="245" y="1033"/>
                    <a:pt x="237" y="1036"/>
                  </a:cubicBezTo>
                  <a:cubicBezTo>
                    <a:pt x="225" y="1040"/>
                    <a:pt x="213" y="1043"/>
                    <a:pt x="201" y="1043"/>
                  </a:cubicBezTo>
                  <a:cubicBezTo>
                    <a:pt x="186" y="1043"/>
                    <a:pt x="172" y="1040"/>
                    <a:pt x="158" y="1033"/>
                  </a:cubicBezTo>
                  <a:lnTo>
                    <a:pt x="156" y="1033"/>
                  </a:lnTo>
                  <a:cubicBezTo>
                    <a:pt x="142" y="1026"/>
                    <a:pt x="127" y="1020"/>
                    <a:pt x="113" y="1016"/>
                  </a:cubicBezTo>
                  <a:cubicBezTo>
                    <a:pt x="98" y="1011"/>
                    <a:pt x="87" y="1003"/>
                    <a:pt x="80" y="989"/>
                  </a:cubicBezTo>
                  <a:lnTo>
                    <a:pt x="78" y="986"/>
                  </a:lnTo>
                  <a:cubicBezTo>
                    <a:pt x="74" y="979"/>
                    <a:pt x="70" y="971"/>
                    <a:pt x="68" y="962"/>
                  </a:cubicBezTo>
                  <a:cubicBezTo>
                    <a:pt x="60" y="926"/>
                    <a:pt x="52" y="886"/>
                    <a:pt x="55" y="845"/>
                  </a:cubicBezTo>
                  <a:cubicBezTo>
                    <a:pt x="55" y="839"/>
                    <a:pt x="56" y="833"/>
                    <a:pt x="56" y="827"/>
                  </a:cubicBezTo>
                  <a:cubicBezTo>
                    <a:pt x="57" y="814"/>
                    <a:pt x="58" y="800"/>
                    <a:pt x="60" y="787"/>
                  </a:cubicBezTo>
                  <a:cubicBezTo>
                    <a:pt x="67" y="751"/>
                    <a:pt x="59" y="716"/>
                    <a:pt x="38" y="676"/>
                  </a:cubicBezTo>
                  <a:cubicBezTo>
                    <a:pt x="30" y="663"/>
                    <a:pt x="23" y="649"/>
                    <a:pt x="16" y="636"/>
                  </a:cubicBezTo>
                  <a:cubicBezTo>
                    <a:pt x="8" y="620"/>
                    <a:pt x="3" y="602"/>
                    <a:pt x="2" y="579"/>
                  </a:cubicBezTo>
                  <a:cubicBezTo>
                    <a:pt x="0" y="540"/>
                    <a:pt x="3" y="507"/>
                    <a:pt x="12" y="477"/>
                  </a:cubicBezTo>
                  <a:cubicBezTo>
                    <a:pt x="16" y="464"/>
                    <a:pt x="22" y="449"/>
                    <a:pt x="39" y="440"/>
                  </a:cubicBezTo>
                  <a:cubicBezTo>
                    <a:pt x="43" y="438"/>
                    <a:pt x="48" y="435"/>
                    <a:pt x="52" y="431"/>
                  </a:cubicBezTo>
                  <a:cubicBezTo>
                    <a:pt x="83" y="401"/>
                    <a:pt x="122" y="383"/>
                    <a:pt x="171" y="377"/>
                  </a:cubicBezTo>
                  <a:cubicBezTo>
                    <a:pt x="185" y="375"/>
                    <a:pt x="198" y="372"/>
                    <a:pt x="211" y="369"/>
                  </a:cubicBezTo>
                  <a:lnTo>
                    <a:pt x="219" y="367"/>
                  </a:lnTo>
                  <a:cubicBezTo>
                    <a:pt x="225" y="366"/>
                    <a:pt x="230" y="364"/>
                    <a:pt x="235" y="362"/>
                  </a:cubicBezTo>
                  <a:lnTo>
                    <a:pt x="240" y="361"/>
                  </a:lnTo>
                  <a:cubicBezTo>
                    <a:pt x="259" y="355"/>
                    <a:pt x="272" y="343"/>
                    <a:pt x="280" y="325"/>
                  </a:cubicBezTo>
                  <a:cubicBezTo>
                    <a:pt x="282" y="320"/>
                    <a:pt x="284" y="316"/>
                    <a:pt x="286" y="311"/>
                  </a:cubicBezTo>
                  <a:cubicBezTo>
                    <a:pt x="289" y="305"/>
                    <a:pt x="292" y="299"/>
                    <a:pt x="295" y="293"/>
                  </a:cubicBezTo>
                  <a:cubicBezTo>
                    <a:pt x="300" y="282"/>
                    <a:pt x="307" y="273"/>
                    <a:pt x="319" y="266"/>
                  </a:cubicBezTo>
                  <a:cubicBezTo>
                    <a:pt x="322" y="264"/>
                    <a:pt x="325" y="261"/>
                    <a:pt x="329" y="259"/>
                  </a:cubicBezTo>
                  <a:lnTo>
                    <a:pt x="335" y="256"/>
                  </a:lnTo>
                  <a:cubicBezTo>
                    <a:pt x="337" y="254"/>
                    <a:pt x="338" y="253"/>
                    <a:pt x="340" y="252"/>
                  </a:cubicBezTo>
                  <a:cubicBezTo>
                    <a:pt x="344" y="250"/>
                    <a:pt x="347" y="248"/>
                    <a:pt x="349" y="246"/>
                  </a:cubicBezTo>
                  <a:cubicBezTo>
                    <a:pt x="355" y="240"/>
                    <a:pt x="362" y="235"/>
                    <a:pt x="368" y="229"/>
                  </a:cubicBezTo>
                  <a:cubicBezTo>
                    <a:pt x="386" y="213"/>
                    <a:pt x="404" y="197"/>
                    <a:pt x="418" y="177"/>
                  </a:cubicBezTo>
                  <a:cubicBezTo>
                    <a:pt x="423" y="169"/>
                    <a:pt x="429" y="162"/>
                    <a:pt x="435" y="155"/>
                  </a:cubicBezTo>
                  <a:cubicBezTo>
                    <a:pt x="439" y="150"/>
                    <a:pt x="443" y="146"/>
                    <a:pt x="446" y="141"/>
                  </a:cubicBezTo>
                  <a:cubicBezTo>
                    <a:pt x="468" y="112"/>
                    <a:pt x="499" y="96"/>
                    <a:pt x="543" y="90"/>
                  </a:cubicBezTo>
                  <a:cubicBezTo>
                    <a:pt x="546" y="90"/>
                    <a:pt x="548" y="90"/>
                    <a:pt x="551" y="90"/>
                  </a:cubicBezTo>
                  <a:cubicBezTo>
                    <a:pt x="562" y="90"/>
                    <a:pt x="574" y="94"/>
                    <a:pt x="584" y="101"/>
                  </a:cubicBezTo>
                  <a:cubicBezTo>
                    <a:pt x="586" y="103"/>
                    <a:pt x="589" y="105"/>
                    <a:pt x="591" y="107"/>
                  </a:cubicBezTo>
                  <a:cubicBezTo>
                    <a:pt x="591" y="107"/>
                    <a:pt x="598" y="115"/>
                    <a:pt x="599" y="115"/>
                  </a:cubicBezTo>
                  <a:cubicBezTo>
                    <a:pt x="616" y="100"/>
                    <a:pt x="631" y="84"/>
                    <a:pt x="638" y="62"/>
                  </a:cubicBezTo>
                  <a:cubicBezTo>
                    <a:pt x="639" y="55"/>
                    <a:pt x="641" y="50"/>
                    <a:pt x="644" y="45"/>
                  </a:cubicBezTo>
                  <a:cubicBezTo>
                    <a:pt x="653" y="25"/>
                    <a:pt x="668" y="13"/>
                    <a:pt x="687" y="8"/>
                  </a:cubicBezTo>
                  <a:cubicBezTo>
                    <a:pt x="708" y="2"/>
                    <a:pt x="727" y="0"/>
                    <a:pt x="744" y="0"/>
                  </a:cubicBezTo>
                  <a:cubicBezTo>
                    <a:pt x="762" y="0"/>
                    <a:pt x="779" y="3"/>
                    <a:pt x="796" y="9"/>
                  </a:cubicBezTo>
                  <a:cubicBezTo>
                    <a:pt x="822" y="18"/>
                    <a:pt x="849" y="23"/>
                    <a:pt x="874" y="23"/>
                  </a:cubicBezTo>
                  <a:cubicBezTo>
                    <a:pt x="896" y="23"/>
                    <a:pt x="916" y="32"/>
                    <a:pt x="933" y="49"/>
                  </a:cubicBezTo>
                  <a:cubicBezTo>
                    <a:pt x="951" y="68"/>
                    <a:pt x="964" y="87"/>
                    <a:pt x="970" y="109"/>
                  </a:cubicBezTo>
                  <a:cubicBezTo>
                    <a:pt x="978" y="133"/>
                    <a:pt x="981" y="156"/>
                    <a:pt x="981" y="180"/>
                  </a:cubicBezTo>
                  <a:cubicBezTo>
                    <a:pt x="981" y="182"/>
                    <a:pt x="981" y="183"/>
                    <a:pt x="981" y="185"/>
                  </a:cubicBezTo>
                  <a:cubicBezTo>
                    <a:pt x="981" y="189"/>
                    <a:pt x="981" y="193"/>
                    <a:pt x="982" y="197"/>
                  </a:cubicBezTo>
                  <a:cubicBezTo>
                    <a:pt x="991" y="199"/>
                    <a:pt x="1002" y="201"/>
                    <a:pt x="1015" y="201"/>
                  </a:cubicBezTo>
                  <a:cubicBezTo>
                    <a:pt x="1019" y="201"/>
                    <a:pt x="1023" y="200"/>
                    <a:pt x="1026" y="200"/>
                  </a:cubicBezTo>
                  <a:cubicBezTo>
                    <a:pt x="1027" y="200"/>
                    <a:pt x="1029" y="200"/>
                    <a:pt x="1029" y="199"/>
                  </a:cubicBezTo>
                  <a:cubicBezTo>
                    <a:pt x="1048" y="179"/>
                    <a:pt x="1067" y="157"/>
                    <a:pt x="1072" y="127"/>
                  </a:cubicBezTo>
                  <a:cubicBezTo>
                    <a:pt x="1074" y="117"/>
                    <a:pt x="1075" y="107"/>
                    <a:pt x="1077" y="97"/>
                  </a:cubicBezTo>
                  <a:cubicBezTo>
                    <a:pt x="1081" y="82"/>
                    <a:pt x="1086" y="69"/>
                    <a:pt x="1094" y="58"/>
                  </a:cubicBezTo>
                  <a:cubicBezTo>
                    <a:pt x="1101" y="47"/>
                    <a:pt x="1114" y="40"/>
                    <a:pt x="1128" y="40"/>
                  </a:cubicBezTo>
                  <a:cubicBezTo>
                    <a:pt x="1135" y="40"/>
                    <a:pt x="1141" y="42"/>
                    <a:pt x="1147" y="45"/>
                  </a:cubicBezTo>
                  <a:cubicBezTo>
                    <a:pt x="1159" y="53"/>
                    <a:pt x="1172" y="61"/>
                    <a:pt x="1185" y="66"/>
                  </a:cubicBezTo>
                  <a:cubicBezTo>
                    <a:pt x="1199" y="72"/>
                    <a:pt x="1211" y="84"/>
                    <a:pt x="1219" y="102"/>
                  </a:cubicBezTo>
                  <a:cubicBezTo>
                    <a:pt x="1228" y="119"/>
                    <a:pt x="1239" y="134"/>
                    <a:pt x="1251" y="151"/>
                  </a:cubicBezTo>
                  <a:lnTo>
                    <a:pt x="1256" y="157"/>
                  </a:lnTo>
                  <a:cubicBezTo>
                    <a:pt x="1269" y="175"/>
                    <a:pt x="1279" y="190"/>
                    <a:pt x="1286" y="204"/>
                  </a:cubicBezTo>
                  <a:cubicBezTo>
                    <a:pt x="1298" y="225"/>
                    <a:pt x="1317" y="238"/>
                    <a:pt x="1334" y="248"/>
                  </a:cubicBezTo>
                  <a:cubicBezTo>
                    <a:pt x="1345" y="254"/>
                    <a:pt x="1356" y="259"/>
                    <a:pt x="1367" y="263"/>
                  </a:cubicBezTo>
                  <a:cubicBezTo>
                    <a:pt x="1393" y="274"/>
                    <a:pt x="1413" y="291"/>
                    <a:pt x="1431" y="316"/>
                  </a:cubicBezTo>
                  <a:cubicBezTo>
                    <a:pt x="1437" y="323"/>
                    <a:pt x="1443" y="332"/>
                    <a:pt x="1449" y="342"/>
                  </a:cubicBezTo>
                  <a:cubicBezTo>
                    <a:pt x="1473" y="380"/>
                    <a:pt x="1503" y="415"/>
                    <a:pt x="1532" y="449"/>
                  </a:cubicBezTo>
                  <a:lnTo>
                    <a:pt x="1549" y="469"/>
                  </a:lnTo>
                  <a:cubicBezTo>
                    <a:pt x="1564" y="485"/>
                    <a:pt x="1579" y="502"/>
                    <a:pt x="1592" y="520"/>
                  </a:cubicBezTo>
                  <a:cubicBezTo>
                    <a:pt x="1614" y="549"/>
                    <a:pt x="1630" y="582"/>
                    <a:pt x="1641" y="619"/>
                  </a:cubicBezTo>
                  <a:cubicBezTo>
                    <a:pt x="1643" y="625"/>
                    <a:pt x="1643" y="630"/>
                    <a:pt x="1644" y="636"/>
                  </a:cubicBezTo>
                  <a:cubicBezTo>
                    <a:pt x="1649" y="678"/>
                    <a:pt x="1644" y="722"/>
                    <a:pt x="1629" y="769"/>
                  </a:cubicBezTo>
                  <a:cubicBezTo>
                    <a:pt x="1626" y="778"/>
                    <a:pt x="1624" y="787"/>
                    <a:pt x="1621" y="796"/>
                  </a:cubicBezTo>
                  <a:cubicBezTo>
                    <a:pt x="1617" y="809"/>
                    <a:pt x="1613" y="822"/>
                    <a:pt x="1609" y="835"/>
                  </a:cubicBezTo>
                  <a:cubicBezTo>
                    <a:pt x="1596" y="874"/>
                    <a:pt x="1582" y="916"/>
                    <a:pt x="1567" y="958"/>
                  </a:cubicBezTo>
                  <a:cubicBezTo>
                    <a:pt x="1562" y="973"/>
                    <a:pt x="1556" y="986"/>
                    <a:pt x="1549" y="998"/>
                  </a:cubicBezTo>
                  <a:cubicBezTo>
                    <a:pt x="1540" y="1014"/>
                    <a:pt x="1532" y="1029"/>
                    <a:pt x="1523" y="1044"/>
                  </a:cubicBezTo>
                  <a:cubicBezTo>
                    <a:pt x="1514" y="1060"/>
                    <a:pt x="1505" y="1075"/>
                    <a:pt x="1496" y="1091"/>
                  </a:cubicBezTo>
                  <a:cubicBezTo>
                    <a:pt x="1484" y="1113"/>
                    <a:pt x="1471" y="1137"/>
                    <a:pt x="1460" y="1162"/>
                  </a:cubicBezTo>
                  <a:cubicBezTo>
                    <a:pt x="1452" y="1181"/>
                    <a:pt x="1440" y="1195"/>
                    <a:pt x="1424" y="1204"/>
                  </a:cubicBezTo>
                  <a:cubicBezTo>
                    <a:pt x="1417" y="1209"/>
                    <a:pt x="1410" y="1212"/>
                    <a:pt x="1403" y="1213"/>
                  </a:cubicBezTo>
                  <a:cubicBezTo>
                    <a:pt x="1377" y="1217"/>
                    <a:pt x="1350" y="1221"/>
                    <a:pt x="1315" y="1225"/>
                  </a:cubicBezTo>
                  <a:cubicBezTo>
                    <a:pt x="1314" y="1225"/>
                    <a:pt x="1312" y="1225"/>
                    <a:pt x="1311" y="1225"/>
                  </a:cubicBezTo>
                  <a:cubicBezTo>
                    <a:pt x="1308" y="1225"/>
                    <a:pt x="1305" y="1225"/>
                    <a:pt x="1302" y="1225"/>
                  </a:cubicBezTo>
                  <a:cubicBezTo>
                    <a:pt x="1300" y="1224"/>
                    <a:pt x="1299" y="1224"/>
                    <a:pt x="1298" y="1224"/>
                  </a:cubicBezTo>
                  <a:cubicBezTo>
                    <a:pt x="1277" y="1222"/>
                    <a:pt x="1258" y="1221"/>
                    <a:pt x="1242" y="1221"/>
                  </a:cubicBezTo>
                  <a:cubicBezTo>
                    <a:pt x="1223" y="1221"/>
                    <a:pt x="1206" y="1222"/>
                    <a:pt x="1189" y="1225"/>
                  </a:cubicBezTo>
                  <a:cubicBezTo>
                    <a:pt x="1182" y="1226"/>
                    <a:pt x="1175" y="1226"/>
                    <a:pt x="1167" y="1226"/>
                  </a:cubicBezTo>
                  <a:close/>
                  <a:moveTo>
                    <a:pt x="936" y="814"/>
                  </a:moveTo>
                  <a:lnTo>
                    <a:pt x="936" y="814"/>
                  </a:lnTo>
                  <a:cubicBezTo>
                    <a:pt x="945" y="814"/>
                    <a:pt x="953" y="816"/>
                    <a:pt x="962" y="820"/>
                  </a:cubicBezTo>
                  <a:cubicBezTo>
                    <a:pt x="969" y="823"/>
                    <a:pt x="976" y="827"/>
                    <a:pt x="984" y="831"/>
                  </a:cubicBezTo>
                  <a:cubicBezTo>
                    <a:pt x="988" y="833"/>
                    <a:pt x="992" y="835"/>
                    <a:pt x="996" y="837"/>
                  </a:cubicBezTo>
                  <a:cubicBezTo>
                    <a:pt x="1016" y="847"/>
                    <a:pt x="1028" y="862"/>
                    <a:pt x="1032" y="883"/>
                  </a:cubicBezTo>
                  <a:cubicBezTo>
                    <a:pt x="1032" y="887"/>
                    <a:pt x="1033" y="890"/>
                    <a:pt x="1034" y="894"/>
                  </a:cubicBezTo>
                  <a:lnTo>
                    <a:pt x="1038" y="915"/>
                  </a:lnTo>
                  <a:cubicBezTo>
                    <a:pt x="1041" y="928"/>
                    <a:pt x="1044" y="941"/>
                    <a:pt x="1046" y="954"/>
                  </a:cubicBezTo>
                  <a:cubicBezTo>
                    <a:pt x="1048" y="966"/>
                    <a:pt x="1052" y="976"/>
                    <a:pt x="1058" y="985"/>
                  </a:cubicBezTo>
                  <a:lnTo>
                    <a:pt x="1068" y="1000"/>
                  </a:lnTo>
                  <a:cubicBezTo>
                    <a:pt x="1079" y="1015"/>
                    <a:pt x="1089" y="1031"/>
                    <a:pt x="1099" y="1046"/>
                  </a:cubicBezTo>
                  <a:cubicBezTo>
                    <a:pt x="1107" y="1058"/>
                    <a:pt x="1114" y="1070"/>
                    <a:pt x="1121" y="1082"/>
                  </a:cubicBezTo>
                  <a:cubicBezTo>
                    <a:pt x="1123" y="1085"/>
                    <a:pt x="1125" y="1088"/>
                    <a:pt x="1126" y="1091"/>
                  </a:cubicBezTo>
                  <a:cubicBezTo>
                    <a:pt x="1127" y="1094"/>
                    <a:pt x="1129" y="1096"/>
                    <a:pt x="1130" y="1099"/>
                  </a:cubicBezTo>
                  <a:cubicBezTo>
                    <a:pt x="1137" y="1110"/>
                    <a:pt x="1144" y="1115"/>
                    <a:pt x="1154" y="1115"/>
                  </a:cubicBezTo>
                  <a:cubicBezTo>
                    <a:pt x="1155" y="1115"/>
                    <a:pt x="1156" y="1115"/>
                    <a:pt x="1157" y="1115"/>
                  </a:cubicBezTo>
                  <a:cubicBezTo>
                    <a:pt x="1160" y="1115"/>
                    <a:pt x="1164" y="1115"/>
                    <a:pt x="1167" y="1115"/>
                  </a:cubicBezTo>
                  <a:cubicBezTo>
                    <a:pt x="1169" y="1115"/>
                    <a:pt x="1171" y="1115"/>
                    <a:pt x="1173" y="1114"/>
                  </a:cubicBezTo>
                  <a:cubicBezTo>
                    <a:pt x="1196" y="1113"/>
                    <a:pt x="1216" y="1112"/>
                    <a:pt x="1233" y="1112"/>
                  </a:cubicBezTo>
                  <a:cubicBezTo>
                    <a:pt x="1249" y="1112"/>
                    <a:pt x="1264" y="1113"/>
                    <a:pt x="1278" y="1114"/>
                  </a:cubicBezTo>
                  <a:cubicBezTo>
                    <a:pt x="1283" y="1114"/>
                    <a:pt x="1288" y="1115"/>
                    <a:pt x="1293" y="1115"/>
                  </a:cubicBezTo>
                  <a:cubicBezTo>
                    <a:pt x="1314" y="1115"/>
                    <a:pt x="1332" y="1112"/>
                    <a:pt x="1350" y="1105"/>
                  </a:cubicBezTo>
                  <a:cubicBezTo>
                    <a:pt x="1351" y="1103"/>
                    <a:pt x="1352" y="1101"/>
                    <a:pt x="1354" y="1099"/>
                  </a:cubicBezTo>
                  <a:cubicBezTo>
                    <a:pt x="1358" y="1092"/>
                    <a:pt x="1362" y="1085"/>
                    <a:pt x="1365" y="1077"/>
                  </a:cubicBezTo>
                  <a:cubicBezTo>
                    <a:pt x="1376" y="1054"/>
                    <a:pt x="1389" y="1031"/>
                    <a:pt x="1401" y="1009"/>
                  </a:cubicBezTo>
                  <a:cubicBezTo>
                    <a:pt x="1405" y="1002"/>
                    <a:pt x="1409" y="996"/>
                    <a:pt x="1413" y="989"/>
                  </a:cubicBezTo>
                  <a:lnTo>
                    <a:pt x="1437" y="945"/>
                  </a:lnTo>
                  <a:cubicBezTo>
                    <a:pt x="1450" y="923"/>
                    <a:pt x="1459" y="900"/>
                    <a:pt x="1468" y="873"/>
                  </a:cubicBezTo>
                  <a:cubicBezTo>
                    <a:pt x="1473" y="855"/>
                    <a:pt x="1479" y="838"/>
                    <a:pt x="1485" y="820"/>
                  </a:cubicBezTo>
                  <a:cubicBezTo>
                    <a:pt x="1489" y="808"/>
                    <a:pt x="1494" y="795"/>
                    <a:pt x="1498" y="782"/>
                  </a:cubicBezTo>
                  <a:cubicBezTo>
                    <a:pt x="1506" y="756"/>
                    <a:pt x="1514" y="731"/>
                    <a:pt x="1522" y="705"/>
                  </a:cubicBezTo>
                  <a:lnTo>
                    <a:pt x="1526" y="691"/>
                  </a:lnTo>
                  <a:cubicBezTo>
                    <a:pt x="1532" y="672"/>
                    <a:pt x="1532" y="652"/>
                    <a:pt x="1525" y="629"/>
                  </a:cubicBezTo>
                  <a:cubicBezTo>
                    <a:pt x="1519" y="606"/>
                    <a:pt x="1507" y="585"/>
                    <a:pt x="1492" y="566"/>
                  </a:cubicBezTo>
                  <a:lnTo>
                    <a:pt x="1486" y="559"/>
                  </a:lnTo>
                  <a:cubicBezTo>
                    <a:pt x="1464" y="532"/>
                    <a:pt x="1442" y="505"/>
                    <a:pt x="1418" y="479"/>
                  </a:cubicBezTo>
                  <a:cubicBezTo>
                    <a:pt x="1401" y="461"/>
                    <a:pt x="1386" y="440"/>
                    <a:pt x="1371" y="416"/>
                  </a:cubicBezTo>
                  <a:cubicBezTo>
                    <a:pt x="1369" y="413"/>
                    <a:pt x="1367" y="410"/>
                    <a:pt x="1365" y="407"/>
                  </a:cubicBezTo>
                  <a:cubicBezTo>
                    <a:pt x="1363" y="403"/>
                    <a:pt x="1361" y="400"/>
                    <a:pt x="1359" y="396"/>
                  </a:cubicBezTo>
                  <a:cubicBezTo>
                    <a:pt x="1347" y="377"/>
                    <a:pt x="1333" y="359"/>
                    <a:pt x="1309" y="353"/>
                  </a:cubicBezTo>
                  <a:cubicBezTo>
                    <a:pt x="1305" y="352"/>
                    <a:pt x="1302" y="350"/>
                    <a:pt x="1299" y="348"/>
                  </a:cubicBezTo>
                  <a:cubicBezTo>
                    <a:pt x="1298" y="347"/>
                    <a:pt x="1297" y="347"/>
                    <a:pt x="1296" y="346"/>
                  </a:cubicBezTo>
                  <a:cubicBezTo>
                    <a:pt x="1246" y="320"/>
                    <a:pt x="1211" y="286"/>
                    <a:pt x="1188" y="243"/>
                  </a:cubicBezTo>
                  <a:cubicBezTo>
                    <a:pt x="1181" y="230"/>
                    <a:pt x="1172" y="217"/>
                    <a:pt x="1162" y="204"/>
                  </a:cubicBezTo>
                  <a:cubicBezTo>
                    <a:pt x="1161" y="202"/>
                    <a:pt x="1159" y="200"/>
                    <a:pt x="1157" y="197"/>
                  </a:cubicBezTo>
                  <a:lnTo>
                    <a:pt x="1157" y="198"/>
                  </a:lnTo>
                  <a:cubicBezTo>
                    <a:pt x="1152" y="206"/>
                    <a:pt x="1147" y="215"/>
                    <a:pt x="1142" y="224"/>
                  </a:cubicBezTo>
                  <a:cubicBezTo>
                    <a:pt x="1140" y="228"/>
                    <a:pt x="1139" y="231"/>
                    <a:pt x="1137" y="235"/>
                  </a:cubicBezTo>
                  <a:cubicBezTo>
                    <a:pt x="1135" y="239"/>
                    <a:pt x="1132" y="244"/>
                    <a:pt x="1130" y="248"/>
                  </a:cubicBezTo>
                  <a:cubicBezTo>
                    <a:pt x="1120" y="267"/>
                    <a:pt x="1108" y="282"/>
                    <a:pt x="1096" y="294"/>
                  </a:cubicBezTo>
                  <a:cubicBezTo>
                    <a:pt x="1082" y="308"/>
                    <a:pt x="1065" y="315"/>
                    <a:pt x="1047" y="315"/>
                  </a:cubicBezTo>
                  <a:cubicBezTo>
                    <a:pt x="1043" y="315"/>
                    <a:pt x="1038" y="314"/>
                    <a:pt x="1034" y="314"/>
                  </a:cubicBezTo>
                  <a:cubicBezTo>
                    <a:pt x="1022" y="312"/>
                    <a:pt x="1010" y="310"/>
                    <a:pt x="998" y="309"/>
                  </a:cubicBezTo>
                  <a:cubicBezTo>
                    <a:pt x="990" y="308"/>
                    <a:pt x="981" y="307"/>
                    <a:pt x="973" y="306"/>
                  </a:cubicBezTo>
                  <a:lnTo>
                    <a:pt x="969" y="306"/>
                  </a:lnTo>
                  <a:cubicBezTo>
                    <a:pt x="956" y="304"/>
                    <a:pt x="943" y="302"/>
                    <a:pt x="931" y="299"/>
                  </a:cubicBezTo>
                  <a:cubicBezTo>
                    <a:pt x="891" y="290"/>
                    <a:pt x="868" y="258"/>
                    <a:pt x="871" y="217"/>
                  </a:cubicBezTo>
                  <a:cubicBezTo>
                    <a:pt x="871" y="212"/>
                    <a:pt x="872" y="208"/>
                    <a:pt x="873" y="204"/>
                  </a:cubicBezTo>
                  <a:cubicBezTo>
                    <a:pt x="873" y="200"/>
                    <a:pt x="874" y="197"/>
                    <a:pt x="874" y="194"/>
                  </a:cubicBezTo>
                  <a:cubicBezTo>
                    <a:pt x="876" y="174"/>
                    <a:pt x="877" y="155"/>
                    <a:pt x="872" y="138"/>
                  </a:cubicBezTo>
                  <a:cubicBezTo>
                    <a:pt x="869" y="130"/>
                    <a:pt x="866" y="129"/>
                    <a:pt x="863" y="128"/>
                  </a:cubicBezTo>
                  <a:cubicBezTo>
                    <a:pt x="836" y="125"/>
                    <a:pt x="810" y="118"/>
                    <a:pt x="785" y="110"/>
                  </a:cubicBezTo>
                  <a:lnTo>
                    <a:pt x="772" y="106"/>
                  </a:lnTo>
                  <a:cubicBezTo>
                    <a:pt x="770" y="106"/>
                    <a:pt x="768" y="105"/>
                    <a:pt x="766" y="104"/>
                  </a:cubicBezTo>
                  <a:cubicBezTo>
                    <a:pt x="764" y="104"/>
                    <a:pt x="763" y="103"/>
                    <a:pt x="762" y="103"/>
                  </a:cubicBezTo>
                  <a:cubicBezTo>
                    <a:pt x="757" y="102"/>
                    <a:pt x="752" y="102"/>
                    <a:pt x="748" y="102"/>
                  </a:cubicBezTo>
                  <a:cubicBezTo>
                    <a:pt x="742" y="102"/>
                    <a:pt x="736" y="103"/>
                    <a:pt x="730" y="105"/>
                  </a:cubicBezTo>
                  <a:cubicBezTo>
                    <a:pt x="724" y="107"/>
                    <a:pt x="724" y="108"/>
                    <a:pt x="724" y="109"/>
                  </a:cubicBezTo>
                  <a:cubicBezTo>
                    <a:pt x="717" y="146"/>
                    <a:pt x="695" y="173"/>
                    <a:pt x="677" y="193"/>
                  </a:cubicBezTo>
                  <a:cubicBezTo>
                    <a:pt x="658" y="214"/>
                    <a:pt x="644" y="234"/>
                    <a:pt x="633" y="253"/>
                  </a:cubicBezTo>
                  <a:cubicBezTo>
                    <a:pt x="629" y="261"/>
                    <a:pt x="620" y="270"/>
                    <a:pt x="602" y="270"/>
                  </a:cubicBezTo>
                  <a:lnTo>
                    <a:pt x="600" y="270"/>
                  </a:lnTo>
                  <a:cubicBezTo>
                    <a:pt x="572" y="268"/>
                    <a:pt x="552" y="255"/>
                    <a:pt x="542" y="230"/>
                  </a:cubicBezTo>
                  <a:cubicBezTo>
                    <a:pt x="540" y="226"/>
                    <a:pt x="539" y="221"/>
                    <a:pt x="537" y="216"/>
                  </a:cubicBezTo>
                  <a:cubicBezTo>
                    <a:pt x="536" y="213"/>
                    <a:pt x="535" y="211"/>
                    <a:pt x="534" y="208"/>
                  </a:cubicBezTo>
                  <a:cubicBezTo>
                    <a:pt x="527" y="211"/>
                    <a:pt x="521" y="216"/>
                    <a:pt x="515" y="226"/>
                  </a:cubicBezTo>
                  <a:cubicBezTo>
                    <a:pt x="496" y="253"/>
                    <a:pt x="475" y="278"/>
                    <a:pt x="452" y="301"/>
                  </a:cubicBezTo>
                  <a:cubicBezTo>
                    <a:pt x="445" y="309"/>
                    <a:pt x="437" y="316"/>
                    <a:pt x="428" y="323"/>
                  </a:cubicBezTo>
                  <a:cubicBezTo>
                    <a:pt x="413" y="335"/>
                    <a:pt x="400" y="344"/>
                    <a:pt x="388" y="353"/>
                  </a:cubicBezTo>
                  <a:cubicBezTo>
                    <a:pt x="380" y="358"/>
                    <a:pt x="375" y="365"/>
                    <a:pt x="372" y="374"/>
                  </a:cubicBezTo>
                  <a:cubicBezTo>
                    <a:pt x="368" y="387"/>
                    <a:pt x="362" y="404"/>
                    <a:pt x="350" y="419"/>
                  </a:cubicBezTo>
                  <a:cubicBezTo>
                    <a:pt x="344" y="427"/>
                    <a:pt x="336" y="434"/>
                    <a:pt x="327" y="439"/>
                  </a:cubicBezTo>
                  <a:cubicBezTo>
                    <a:pt x="286" y="461"/>
                    <a:pt x="243" y="470"/>
                    <a:pt x="206" y="476"/>
                  </a:cubicBezTo>
                  <a:cubicBezTo>
                    <a:pt x="196" y="477"/>
                    <a:pt x="186" y="480"/>
                    <a:pt x="175" y="483"/>
                  </a:cubicBezTo>
                  <a:cubicBezTo>
                    <a:pt x="171" y="484"/>
                    <a:pt x="166" y="485"/>
                    <a:pt x="162" y="486"/>
                  </a:cubicBezTo>
                  <a:cubicBezTo>
                    <a:pt x="144" y="490"/>
                    <a:pt x="131" y="501"/>
                    <a:pt x="115" y="519"/>
                  </a:cubicBezTo>
                  <a:cubicBezTo>
                    <a:pt x="114" y="520"/>
                    <a:pt x="113" y="522"/>
                    <a:pt x="112" y="523"/>
                  </a:cubicBezTo>
                  <a:lnTo>
                    <a:pt x="110" y="532"/>
                  </a:lnTo>
                  <a:cubicBezTo>
                    <a:pt x="107" y="544"/>
                    <a:pt x="104" y="556"/>
                    <a:pt x="105" y="569"/>
                  </a:cubicBezTo>
                  <a:cubicBezTo>
                    <a:pt x="108" y="593"/>
                    <a:pt x="116" y="614"/>
                    <a:pt x="130" y="634"/>
                  </a:cubicBezTo>
                  <a:cubicBezTo>
                    <a:pt x="157" y="675"/>
                    <a:pt x="171" y="721"/>
                    <a:pt x="172" y="771"/>
                  </a:cubicBezTo>
                  <a:cubicBezTo>
                    <a:pt x="172" y="787"/>
                    <a:pt x="170" y="803"/>
                    <a:pt x="168" y="818"/>
                  </a:cubicBezTo>
                  <a:cubicBezTo>
                    <a:pt x="164" y="849"/>
                    <a:pt x="161" y="883"/>
                    <a:pt x="171" y="916"/>
                  </a:cubicBezTo>
                  <a:cubicBezTo>
                    <a:pt x="175" y="931"/>
                    <a:pt x="181" y="931"/>
                    <a:pt x="184" y="931"/>
                  </a:cubicBezTo>
                  <a:cubicBezTo>
                    <a:pt x="186" y="931"/>
                    <a:pt x="189" y="931"/>
                    <a:pt x="193" y="930"/>
                  </a:cubicBezTo>
                  <a:cubicBezTo>
                    <a:pt x="217" y="921"/>
                    <a:pt x="245" y="910"/>
                    <a:pt x="272" y="896"/>
                  </a:cubicBezTo>
                  <a:cubicBezTo>
                    <a:pt x="316" y="871"/>
                    <a:pt x="319" y="870"/>
                    <a:pt x="370" y="869"/>
                  </a:cubicBezTo>
                  <a:lnTo>
                    <a:pt x="379" y="869"/>
                  </a:lnTo>
                  <a:cubicBezTo>
                    <a:pt x="390" y="869"/>
                    <a:pt x="402" y="869"/>
                    <a:pt x="413" y="868"/>
                  </a:cubicBezTo>
                  <a:cubicBezTo>
                    <a:pt x="434" y="867"/>
                    <a:pt x="449" y="861"/>
                    <a:pt x="460" y="852"/>
                  </a:cubicBezTo>
                  <a:cubicBezTo>
                    <a:pt x="480" y="836"/>
                    <a:pt x="502" y="824"/>
                    <a:pt x="524" y="812"/>
                  </a:cubicBezTo>
                  <a:cubicBezTo>
                    <a:pt x="531" y="807"/>
                    <a:pt x="539" y="803"/>
                    <a:pt x="546" y="798"/>
                  </a:cubicBezTo>
                  <a:cubicBezTo>
                    <a:pt x="561" y="789"/>
                    <a:pt x="578" y="782"/>
                    <a:pt x="598" y="776"/>
                  </a:cubicBezTo>
                  <a:cubicBezTo>
                    <a:pt x="607" y="773"/>
                    <a:pt x="617" y="772"/>
                    <a:pt x="627" y="772"/>
                  </a:cubicBezTo>
                  <a:cubicBezTo>
                    <a:pt x="633" y="772"/>
                    <a:pt x="639" y="772"/>
                    <a:pt x="645" y="773"/>
                  </a:cubicBezTo>
                  <a:cubicBezTo>
                    <a:pt x="683" y="781"/>
                    <a:pt x="719" y="795"/>
                    <a:pt x="752" y="815"/>
                  </a:cubicBezTo>
                  <a:cubicBezTo>
                    <a:pt x="779" y="832"/>
                    <a:pt x="806" y="849"/>
                    <a:pt x="833" y="866"/>
                  </a:cubicBezTo>
                  <a:cubicBezTo>
                    <a:pt x="836" y="868"/>
                    <a:pt x="838" y="868"/>
                    <a:pt x="842" y="868"/>
                  </a:cubicBezTo>
                  <a:cubicBezTo>
                    <a:pt x="843" y="868"/>
                    <a:pt x="845" y="868"/>
                    <a:pt x="846" y="868"/>
                  </a:cubicBezTo>
                  <a:cubicBezTo>
                    <a:pt x="858" y="865"/>
                    <a:pt x="867" y="860"/>
                    <a:pt x="874" y="853"/>
                  </a:cubicBezTo>
                  <a:cubicBezTo>
                    <a:pt x="875" y="851"/>
                    <a:pt x="877" y="849"/>
                    <a:pt x="879" y="847"/>
                  </a:cubicBezTo>
                  <a:cubicBezTo>
                    <a:pt x="884" y="841"/>
                    <a:pt x="889" y="835"/>
                    <a:pt x="896" y="830"/>
                  </a:cubicBezTo>
                  <a:cubicBezTo>
                    <a:pt x="909" y="820"/>
                    <a:pt x="922" y="814"/>
                    <a:pt x="936" y="8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8" name="Freeform 8"/>
            <p:cNvSpPr>
              <a:spLocks/>
            </p:cNvSpPr>
            <p:nvPr/>
          </p:nvSpPr>
          <p:spPr bwMode="auto">
            <a:xfrm>
              <a:off x="3438525" y="2846388"/>
              <a:ext cx="184150" cy="196850"/>
            </a:xfrm>
            <a:custGeom>
              <a:avLst/>
              <a:gdLst>
                <a:gd name="T0" fmla="*/ 176 w 193"/>
                <a:gd name="T1" fmla="*/ 30 h 207"/>
                <a:gd name="T2" fmla="*/ 176 w 193"/>
                <a:gd name="T3" fmla="*/ 30 h 207"/>
                <a:gd name="T4" fmla="*/ 184 w 193"/>
                <a:gd name="T5" fmla="*/ 110 h 207"/>
                <a:gd name="T6" fmla="*/ 153 w 193"/>
                <a:gd name="T7" fmla="*/ 176 h 207"/>
                <a:gd name="T8" fmla="*/ 90 w 193"/>
                <a:gd name="T9" fmla="*/ 201 h 207"/>
                <a:gd name="T10" fmla="*/ 79 w 193"/>
                <a:gd name="T11" fmla="*/ 197 h 207"/>
                <a:gd name="T12" fmla="*/ 46 w 193"/>
                <a:gd name="T13" fmla="*/ 169 h 207"/>
                <a:gd name="T14" fmla="*/ 35 w 193"/>
                <a:gd name="T15" fmla="*/ 149 h 207"/>
                <a:gd name="T16" fmla="*/ 12 w 193"/>
                <a:gd name="T17" fmla="*/ 92 h 207"/>
                <a:gd name="T18" fmla="*/ 20 w 193"/>
                <a:gd name="T19" fmla="*/ 16 h 207"/>
                <a:gd name="T20" fmla="*/ 41 w 193"/>
                <a:gd name="T21" fmla="*/ 1 h 207"/>
                <a:gd name="T22" fmla="*/ 139 w 193"/>
                <a:gd name="T23" fmla="*/ 11 h 207"/>
                <a:gd name="T24" fmla="*/ 153 w 193"/>
                <a:gd name="T25" fmla="*/ 16 h 207"/>
                <a:gd name="T26" fmla="*/ 176 w 193"/>
                <a:gd name="T27" fmla="*/ 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207">
                  <a:moveTo>
                    <a:pt x="176" y="30"/>
                  </a:moveTo>
                  <a:lnTo>
                    <a:pt x="176" y="30"/>
                  </a:lnTo>
                  <a:cubicBezTo>
                    <a:pt x="193" y="55"/>
                    <a:pt x="193" y="82"/>
                    <a:pt x="184" y="110"/>
                  </a:cubicBezTo>
                  <a:cubicBezTo>
                    <a:pt x="177" y="134"/>
                    <a:pt x="166" y="155"/>
                    <a:pt x="153" y="176"/>
                  </a:cubicBezTo>
                  <a:cubicBezTo>
                    <a:pt x="141" y="197"/>
                    <a:pt x="111" y="207"/>
                    <a:pt x="90" y="201"/>
                  </a:cubicBezTo>
                  <a:cubicBezTo>
                    <a:pt x="86" y="200"/>
                    <a:pt x="83" y="198"/>
                    <a:pt x="79" y="197"/>
                  </a:cubicBezTo>
                  <a:cubicBezTo>
                    <a:pt x="62" y="195"/>
                    <a:pt x="52" y="185"/>
                    <a:pt x="46" y="169"/>
                  </a:cubicBezTo>
                  <a:cubicBezTo>
                    <a:pt x="43" y="162"/>
                    <a:pt x="39" y="156"/>
                    <a:pt x="35" y="149"/>
                  </a:cubicBezTo>
                  <a:cubicBezTo>
                    <a:pt x="26" y="131"/>
                    <a:pt x="18" y="112"/>
                    <a:pt x="12" y="92"/>
                  </a:cubicBezTo>
                  <a:cubicBezTo>
                    <a:pt x="0" y="51"/>
                    <a:pt x="4" y="48"/>
                    <a:pt x="20" y="16"/>
                  </a:cubicBezTo>
                  <a:cubicBezTo>
                    <a:pt x="24" y="7"/>
                    <a:pt x="31" y="2"/>
                    <a:pt x="41" y="1"/>
                  </a:cubicBezTo>
                  <a:cubicBezTo>
                    <a:pt x="74" y="0"/>
                    <a:pt x="107" y="3"/>
                    <a:pt x="139" y="11"/>
                  </a:cubicBezTo>
                  <a:cubicBezTo>
                    <a:pt x="144" y="12"/>
                    <a:pt x="149" y="14"/>
                    <a:pt x="153" y="16"/>
                  </a:cubicBezTo>
                  <a:cubicBezTo>
                    <a:pt x="161" y="21"/>
                    <a:pt x="168" y="25"/>
                    <a:pt x="176"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19" name="Group 1318"/>
          <p:cNvGrpSpPr/>
          <p:nvPr userDrawn="1"/>
        </p:nvGrpSpPr>
        <p:grpSpPr>
          <a:xfrm>
            <a:off x="9800437" y="2413532"/>
            <a:ext cx="1297646" cy="1028072"/>
            <a:chOff x="4157663" y="1482725"/>
            <a:chExt cx="1963738" cy="1651001"/>
          </a:xfrm>
          <a:solidFill>
            <a:schemeClr val="bg2"/>
          </a:solidFill>
        </p:grpSpPr>
        <p:sp>
          <p:nvSpPr>
            <p:cNvPr id="1320" name="Freeform 9"/>
            <p:cNvSpPr>
              <a:spLocks noEditPoints="1"/>
            </p:cNvSpPr>
            <p:nvPr/>
          </p:nvSpPr>
          <p:spPr bwMode="auto">
            <a:xfrm>
              <a:off x="4157663" y="1731963"/>
              <a:ext cx="1457325" cy="1401763"/>
            </a:xfrm>
            <a:custGeom>
              <a:avLst/>
              <a:gdLst>
                <a:gd name="T0" fmla="*/ 1038 w 1528"/>
                <a:gd name="T1" fmla="*/ 1357 h 1468"/>
                <a:gd name="T2" fmla="*/ 886 w 1528"/>
                <a:gd name="T3" fmla="*/ 1311 h 1468"/>
                <a:gd name="T4" fmla="*/ 745 w 1528"/>
                <a:gd name="T5" fmla="*/ 1163 h 1468"/>
                <a:gd name="T6" fmla="*/ 607 w 1528"/>
                <a:gd name="T7" fmla="*/ 958 h 1468"/>
                <a:gd name="T8" fmla="*/ 537 w 1528"/>
                <a:gd name="T9" fmla="*/ 746 h 1468"/>
                <a:gd name="T10" fmla="*/ 517 w 1528"/>
                <a:gd name="T11" fmla="*/ 612 h 1468"/>
                <a:gd name="T12" fmla="*/ 371 w 1528"/>
                <a:gd name="T13" fmla="*/ 528 h 1468"/>
                <a:gd name="T14" fmla="*/ 234 w 1528"/>
                <a:gd name="T15" fmla="*/ 519 h 1468"/>
                <a:gd name="T16" fmla="*/ 88 w 1528"/>
                <a:gd name="T17" fmla="*/ 524 h 1468"/>
                <a:gd name="T18" fmla="*/ 30 w 1528"/>
                <a:gd name="T19" fmla="*/ 358 h 1468"/>
                <a:gd name="T20" fmla="*/ 64 w 1528"/>
                <a:gd name="T21" fmla="*/ 160 h 1468"/>
                <a:gd name="T22" fmla="*/ 260 w 1528"/>
                <a:gd name="T23" fmla="*/ 154 h 1468"/>
                <a:gd name="T24" fmla="*/ 393 w 1528"/>
                <a:gd name="T25" fmla="*/ 192 h 1468"/>
                <a:gd name="T26" fmla="*/ 544 w 1528"/>
                <a:gd name="T27" fmla="*/ 184 h 1468"/>
                <a:gd name="T28" fmla="*/ 676 w 1528"/>
                <a:gd name="T29" fmla="*/ 140 h 1468"/>
                <a:gd name="T30" fmla="*/ 748 w 1528"/>
                <a:gd name="T31" fmla="*/ 127 h 1468"/>
                <a:gd name="T32" fmla="*/ 840 w 1528"/>
                <a:gd name="T33" fmla="*/ 15 h 1468"/>
                <a:gd name="T34" fmla="*/ 952 w 1528"/>
                <a:gd name="T35" fmla="*/ 47 h 1468"/>
                <a:gd name="T36" fmla="*/ 1020 w 1528"/>
                <a:gd name="T37" fmla="*/ 5 h 1468"/>
                <a:gd name="T38" fmla="*/ 1007 w 1528"/>
                <a:gd name="T39" fmla="*/ 160 h 1468"/>
                <a:gd name="T40" fmla="*/ 1159 w 1528"/>
                <a:gd name="T41" fmla="*/ 290 h 1468"/>
                <a:gd name="T42" fmla="*/ 1080 w 1528"/>
                <a:gd name="T43" fmla="*/ 449 h 1468"/>
                <a:gd name="T44" fmla="*/ 1142 w 1528"/>
                <a:gd name="T45" fmla="*/ 497 h 1468"/>
                <a:gd name="T46" fmla="*/ 1235 w 1528"/>
                <a:gd name="T47" fmla="*/ 374 h 1468"/>
                <a:gd name="T48" fmla="*/ 1370 w 1528"/>
                <a:gd name="T49" fmla="*/ 398 h 1468"/>
                <a:gd name="T50" fmla="*/ 1448 w 1528"/>
                <a:gd name="T51" fmla="*/ 528 h 1468"/>
                <a:gd name="T52" fmla="*/ 1426 w 1528"/>
                <a:gd name="T53" fmla="*/ 702 h 1468"/>
                <a:gd name="T54" fmla="*/ 1328 w 1528"/>
                <a:gd name="T55" fmla="*/ 861 h 1468"/>
                <a:gd name="T56" fmla="*/ 1206 w 1528"/>
                <a:gd name="T57" fmla="*/ 1000 h 1468"/>
                <a:gd name="T58" fmla="*/ 1067 w 1528"/>
                <a:gd name="T59" fmla="*/ 1119 h 1468"/>
                <a:gd name="T60" fmla="*/ 1016 w 1528"/>
                <a:gd name="T61" fmla="*/ 1187 h 1468"/>
                <a:gd name="T62" fmla="*/ 1138 w 1528"/>
                <a:gd name="T63" fmla="*/ 1324 h 1468"/>
                <a:gd name="T64" fmla="*/ 1202 w 1528"/>
                <a:gd name="T65" fmla="*/ 1457 h 1468"/>
                <a:gd name="T66" fmla="*/ 356 w 1528"/>
                <a:gd name="T67" fmla="*/ 392 h 1468"/>
                <a:gd name="T68" fmla="*/ 507 w 1528"/>
                <a:gd name="T69" fmla="*/ 479 h 1468"/>
                <a:gd name="T70" fmla="*/ 636 w 1528"/>
                <a:gd name="T71" fmla="*/ 726 h 1468"/>
                <a:gd name="T72" fmla="*/ 714 w 1528"/>
                <a:gd name="T73" fmla="*/ 898 h 1468"/>
                <a:gd name="T74" fmla="*/ 771 w 1528"/>
                <a:gd name="T75" fmla="*/ 1053 h 1468"/>
                <a:gd name="T76" fmla="*/ 876 w 1528"/>
                <a:gd name="T77" fmla="*/ 1191 h 1468"/>
                <a:gd name="T78" fmla="*/ 930 w 1528"/>
                <a:gd name="T79" fmla="*/ 1192 h 1468"/>
                <a:gd name="T80" fmla="*/ 983 w 1528"/>
                <a:gd name="T81" fmla="*/ 1043 h 1468"/>
                <a:gd name="T82" fmla="*/ 1145 w 1528"/>
                <a:gd name="T83" fmla="*/ 928 h 1468"/>
                <a:gd name="T84" fmla="*/ 1321 w 1528"/>
                <a:gd name="T85" fmla="*/ 760 h 1468"/>
                <a:gd name="T86" fmla="*/ 1398 w 1528"/>
                <a:gd name="T87" fmla="*/ 612 h 1468"/>
                <a:gd name="T88" fmla="*/ 1348 w 1528"/>
                <a:gd name="T89" fmla="*/ 531 h 1468"/>
                <a:gd name="T90" fmla="*/ 1275 w 1528"/>
                <a:gd name="T91" fmla="*/ 510 h 1468"/>
                <a:gd name="T92" fmla="*/ 1106 w 1528"/>
                <a:gd name="T93" fmla="*/ 595 h 1468"/>
                <a:gd name="T94" fmla="*/ 984 w 1528"/>
                <a:gd name="T95" fmla="*/ 428 h 1468"/>
                <a:gd name="T96" fmla="*/ 1060 w 1528"/>
                <a:gd name="T97" fmla="*/ 284 h 1468"/>
                <a:gd name="T98" fmla="*/ 816 w 1528"/>
                <a:gd name="T99" fmla="*/ 268 h 1468"/>
                <a:gd name="T100" fmla="*/ 671 w 1528"/>
                <a:gd name="T101" fmla="*/ 273 h 1468"/>
                <a:gd name="T102" fmla="*/ 490 w 1528"/>
                <a:gd name="T103" fmla="*/ 266 h 1468"/>
                <a:gd name="T104" fmla="*/ 378 w 1528"/>
                <a:gd name="T105" fmla="*/ 305 h 1468"/>
                <a:gd name="T106" fmla="*/ 191 w 1528"/>
                <a:gd name="T107" fmla="*/ 224 h 1468"/>
                <a:gd name="T108" fmla="*/ 86 w 1528"/>
                <a:gd name="T109" fmla="*/ 252 h 1468"/>
                <a:gd name="T110" fmla="*/ 122 w 1528"/>
                <a:gd name="T111" fmla="*/ 383 h 1468"/>
                <a:gd name="T112" fmla="*/ 86 w 1528"/>
                <a:gd name="T113" fmla="*/ 426 h 1468"/>
                <a:gd name="T114" fmla="*/ 301 w 1528"/>
                <a:gd name="T115" fmla="*/ 384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8" h="1468">
                  <a:moveTo>
                    <a:pt x="1161" y="1467"/>
                  </a:moveTo>
                  <a:lnTo>
                    <a:pt x="1161" y="1467"/>
                  </a:lnTo>
                  <a:cubicBezTo>
                    <a:pt x="1158" y="1466"/>
                    <a:pt x="1155" y="1464"/>
                    <a:pt x="1152" y="1463"/>
                  </a:cubicBezTo>
                  <a:cubicBezTo>
                    <a:pt x="1147" y="1461"/>
                    <a:pt x="1141" y="1458"/>
                    <a:pt x="1136" y="1457"/>
                  </a:cubicBezTo>
                  <a:cubicBezTo>
                    <a:pt x="1109" y="1449"/>
                    <a:pt x="1087" y="1431"/>
                    <a:pt x="1068" y="1404"/>
                  </a:cubicBezTo>
                  <a:cubicBezTo>
                    <a:pt x="1058" y="1388"/>
                    <a:pt x="1048" y="1373"/>
                    <a:pt x="1038" y="1357"/>
                  </a:cubicBezTo>
                  <a:lnTo>
                    <a:pt x="1028" y="1343"/>
                  </a:lnTo>
                  <a:cubicBezTo>
                    <a:pt x="1022" y="1333"/>
                    <a:pt x="1013" y="1327"/>
                    <a:pt x="1001" y="1325"/>
                  </a:cubicBezTo>
                  <a:cubicBezTo>
                    <a:pt x="999" y="1325"/>
                    <a:pt x="996" y="1325"/>
                    <a:pt x="993" y="1325"/>
                  </a:cubicBezTo>
                  <a:cubicBezTo>
                    <a:pt x="990" y="1325"/>
                    <a:pt x="986" y="1325"/>
                    <a:pt x="984" y="1326"/>
                  </a:cubicBezTo>
                  <a:cubicBezTo>
                    <a:pt x="973" y="1329"/>
                    <a:pt x="962" y="1331"/>
                    <a:pt x="951" y="1331"/>
                  </a:cubicBezTo>
                  <a:cubicBezTo>
                    <a:pt x="929" y="1331"/>
                    <a:pt x="908" y="1324"/>
                    <a:pt x="886" y="1311"/>
                  </a:cubicBezTo>
                  <a:cubicBezTo>
                    <a:pt x="877" y="1306"/>
                    <a:pt x="867" y="1302"/>
                    <a:pt x="855" y="1300"/>
                  </a:cubicBezTo>
                  <a:cubicBezTo>
                    <a:pt x="852" y="1300"/>
                    <a:pt x="849" y="1299"/>
                    <a:pt x="847" y="1299"/>
                  </a:cubicBezTo>
                  <a:cubicBezTo>
                    <a:pt x="843" y="1298"/>
                    <a:pt x="840" y="1297"/>
                    <a:pt x="836" y="1297"/>
                  </a:cubicBezTo>
                  <a:cubicBezTo>
                    <a:pt x="797" y="1292"/>
                    <a:pt x="769" y="1269"/>
                    <a:pt x="753" y="1225"/>
                  </a:cubicBezTo>
                  <a:cubicBezTo>
                    <a:pt x="748" y="1210"/>
                    <a:pt x="745" y="1197"/>
                    <a:pt x="746" y="1184"/>
                  </a:cubicBezTo>
                  <a:cubicBezTo>
                    <a:pt x="746" y="1176"/>
                    <a:pt x="746" y="1169"/>
                    <a:pt x="745" y="1163"/>
                  </a:cubicBezTo>
                  <a:cubicBezTo>
                    <a:pt x="744" y="1159"/>
                    <a:pt x="743" y="1157"/>
                    <a:pt x="742" y="1156"/>
                  </a:cubicBezTo>
                  <a:cubicBezTo>
                    <a:pt x="725" y="1142"/>
                    <a:pt x="708" y="1128"/>
                    <a:pt x="692" y="1116"/>
                  </a:cubicBezTo>
                  <a:cubicBezTo>
                    <a:pt x="675" y="1103"/>
                    <a:pt x="663" y="1089"/>
                    <a:pt x="654" y="1072"/>
                  </a:cubicBezTo>
                  <a:cubicBezTo>
                    <a:pt x="648" y="1063"/>
                    <a:pt x="643" y="1053"/>
                    <a:pt x="637" y="1044"/>
                  </a:cubicBezTo>
                  <a:cubicBezTo>
                    <a:pt x="633" y="1038"/>
                    <a:pt x="630" y="1032"/>
                    <a:pt x="626" y="1026"/>
                  </a:cubicBezTo>
                  <a:cubicBezTo>
                    <a:pt x="614" y="1004"/>
                    <a:pt x="607" y="981"/>
                    <a:pt x="607" y="958"/>
                  </a:cubicBezTo>
                  <a:lnTo>
                    <a:pt x="608" y="948"/>
                  </a:lnTo>
                  <a:cubicBezTo>
                    <a:pt x="608" y="933"/>
                    <a:pt x="608" y="918"/>
                    <a:pt x="610" y="903"/>
                  </a:cubicBezTo>
                  <a:cubicBezTo>
                    <a:pt x="614" y="877"/>
                    <a:pt x="607" y="852"/>
                    <a:pt x="588" y="826"/>
                  </a:cubicBezTo>
                  <a:cubicBezTo>
                    <a:pt x="586" y="823"/>
                    <a:pt x="584" y="820"/>
                    <a:pt x="581" y="818"/>
                  </a:cubicBezTo>
                  <a:cubicBezTo>
                    <a:pt x="578" y="815"/>
                    <a:pt x="575" y="812"/>
                    <a:pt x="573" y="808"/>
                  </a:cubicBezTo>
                  <a:cubicBezTo>
                    <a:pt x="558" y="788"/>
                    <a:pt x="545" y="769"/>
                    <a:pt x="537" y="746"/>
                  </a:cubicBezTo>
                  <a:cubicBezTo>
                    <a:pt x="525" y="709"/>
                    <a:pt x="526" y="677"/>
                    <a:pt x="541" y="648"/>
                  </a:cubicBezTo>
                  <a:lnTo>
                    <a:pt x="542" y="646"/>
                  </a:lnTo>
                  <a:cubicBezTo>
                    <a:pt x="543" y="643"/>
                    <a:pt x="545" y="641"/>
                    <a:pt x="546" y="638"/>
                  </a:cubicBezTo>
                  <a:cubicBezTo>
                    <a:pt x="547" y="636"/>
                    <a:pt x="547" y="635"/>
                    <a:pt x="547" y="634"/>
                  </a:cubicBezTo>
                  <a:cubicBezTo>
                    <a:pt x="538" y="631"/>
                    <a:pt x="527" y="626"/>
                    <a:pt x="519" y="615"/>
                  </a:cubicBezTo>
                  <a:cubicBezTo>
                    <a:pt x="519" y="614"/>
                    <a:pt x="518" y="613"/>
                    <a:pt x="517" y="612"/>
                  </a:cubicBezTo>
                  <a:cubicBezTo>
                    <a:pt x="515" y="610"/>
                    <a:pt x="513" y="608"/>
                    <a:pt x="511" y="605"/>
                  </a:cubicBezTo>
                  <a:cubicBezTo>
                    <a:pt x="505" y="595"/>
                    <a:pt x="497" y="589"/>
                    <a:pt x="483" y="588"/>
                  </a:cubicBezTo>
                  <a:cubicBezTo>
                    <a:pt x="471" y="586"/>
                    <a:pt x="459" y="583"/>
                    <a:pt x="448" y="579"/>
                  </a:cubicBezTo>
                  <a:cubicBezTo>
                    <a:pt x="444" y="578"/>
                    <a:pt x="440" y="577"/>
                    <a:pt x="436" y="576"/>
                  </a:cubicBezTo>
                  <a:cubicBezTo>
                    <a:pt x="416" y="571"/>
                    <a:pt x="398" y="559"/>
                    <a:pt x="383" y="542"/>
                  </a:cubicBezTo>
                  <a:cubicBezTo>
                    <a:pt x="379" y="538"/>
                    <a:pt x="375" y="533"/>
                    <a:pt x="371" y="528"/>
                  </a:cubicBezTo>
                  <a:cubicBezTo>
                    <a:pt x="364" y="522"/>
                    <a:pt x="358" y="515"/>
                    <a:pt x="352" y="508"/>
                  </a:cubicBezTo>
                  <a:cubicBezTo>
                    <a:pt x="347" y="502"/>
                    <a:pt x="340" y="499"/>
                    <a:pt x="332" y="496"/>
                  </a:cubicBezTo>
                  <a:cubicBezTo>
                    <a:pt x="324" y="495"/>
                    <a:pt x="316" y="494"/>
                    <a:pt x="309" y="494"/>
                  </a:cubicBezTo>
                  <a:cubicBezTo>
                    <a:pt x="297" y="494"/>
                    <a:pt x="286" y="496"/>
                    <a:pt x="276" y="501"/>
                  </a:cubicBezTo>
                  <a:cubicBezTo>
                    <a:pt x="270" y="504"/>
                    <a:pt x="264" y="506"/>
                    <a:pt x="257" y="509"/>
                  </a:cubicBezTo>
                  <a:cubicBezTo>
                    <a:pt x="249" y="512"/>
                    <a:pt x="241" y="515"/>
                    <a:pt x="234" y="519"/>
                  </a:cubicBezTo>
                  <a:cubicBezTo>
                    <a:pt x="212" y="531"/>
                    <a:pt x="188" y="535"/>
                    <a:pt x="165" y="538"/>
                  </a:cubicBezTo>
                  <a:lnTo>
                    <a:pt x="161" y="539"/>
                  </a:lnTo>
                  <a:cubicBezTo>
                    <a:pt x="156" y="540"/>
                    <a:pt x="152" y="540"/>
                    <a:pt x="147" y="540"/>
                  </a:cubicBezTo>
                  <a:cubicBezTo>
                    <a:pt x="134" y="540"/>
                    <a:pt x="122" y="538"/>
                    <a:pt x="111" y="536"/>
                  </a:cubicBezTo>
                  <a:lnTo>
                    <a:pt x="107" y="535"/>
                  </a:lnTo>
                  <a:cubicBezTo>
                    <a:pt x="101" y="534"/>
                    <a:pt x="94" y="530"/>
                    <a:pt x="88" y="524"/>
                  </a:cubicBezTo>
                  <a:cubicBezTo>
                    <a:pt x="80" y="515"/>
                    <a:pt x="70" y="508"/>
                    <a:pt x="58" y="502"/>
                  </a:cubicBezTo>
                  <a:cubicBezTo>
                    <a:pt x="54" y="500"/>
                    <a:pt x="50" y="498"/>
                    <a:pt x="46" y="495"/>
                  </a:cubicBezTo>
                  <a:cubicBezTo>
                    <a:pt x="44" y="494"/>
                    <a:pt x="42" y="493"/>
                    <a:pt x="41" y="492"/>
                  </a:cubicBezTo>
                  <a:cubicBezTo>
                    <a:pt x="19" y="479"/>
                    <a:pt x="7" y="459"/>
                    <a:pt x="3" y="430"/>
                  </a:cubicBezTo>
                  <a:cubicBezTo>
                    <a:pt x="0" y="406"/>
                    <a:pt x="6" y="387"/>
                    <a:pt x="20" y="371"/>
                  </a:cubicBezTo>
                  <a:cubicBezTo>
                    <a:pt x="24" y="367"/>
                    <a:pt x="27" y="362"/>
                    <a:pt x="30" y="358"/>
                  </a:cubicBezTo>
                  <a:cubicBezTo>
                    <a:pt x="30" y="357"/>
                    <a:pt x="31" y="356"/>
                    <a:pt x="32" y="355"/>
                  </a:cubicBezTo>
                  <a:cubicBezTo>
                    <a:pt x="32" y="353"/>
                    <a:pt x="31" y="351"/>
                    <a:pt x="29" y="349"/>
                  </a:cubicBezTo>
                  <a:cubicBezTo>
                    <a:pt x="16" y="332"/>
                    <a:pt x="12" y="311"/>
                    <a:pt x="11" y="297"/>
                  </a:cubicBezTo>
                  <a:cubicBezTo>
                    <a:pt x="8" y="278"/>
                    <a:pt x="7" y="260"/>
                    <a:pt x="6" y="243"/>
                  </a:cubicBezTo>
                  <a:cubicBezTo>
                    <a:pt x="5" y="235"/>
                    <a:pt x="6" y="226"/>
                    <a:pt x="8" y="217"/>
                  </a:cubicBezTo>
                  <a:cubicBezTo>
                    <a:pt x="14" y="190"/>
                    <a:pt x="32" y="171"/>
                    <a:pt x="64" y="160"/>
                  </a:cubicBezTo>
                  <a:cubicBezTo>
                    <a:pt x="81" y="155"/>
                    <a:pt x="98" y="150"/>
                    <a:pt x="118" y="146"/>
                  </a:cubicBezTo>
                  <a:cubicBezTo>
                    <a:pt x="131" y="144"/>
                    <a:pt x="143" y="142"/>
                    <a:pt x="156" y="140"/>
                  </a:cubicBezTo>
                  <a:cubicBezTo>
                    <a:pt x="166" y="138"/>
                    <a:pt x="176" y="137"/>
                    <a:pt x="186" y="135"/>
                  </a:cubicBezTo>
                  <a:cubicBezTo>
                    <a:pt x="190" y="134"/>
                    <a:pt x="194" y="134"/>
                    <a:pt x="198" y="134"/>
                  </a:cubicBezTo>
                  <a:cubicBezTo>
                    <a:pt x="205" y="134"/>
                    <a:pt x="213" y="136"/>
                    <a:pt x="219" y="139"/>
                  </a:cubicBezTo>
                  <a:cubicBezTo>
                    <a:pt x="232" y="145"/>
                    <a:pt x="246" y="150"/>
                    <a:pt x="260" y="154"/>
                  </a:cubicBezTo>
                  <a:cubicBezTo>
                    <a:pt x="271" y="157"/>
                    <a:pt x="281" y="163"/>
                    <a:pt x="290" y="168"/>
                  </a:cubicBezTo>
                  <a:cubicBezTo>
                    <a:pt x="295" y="170"/>
                    <a:pt x="299" y="172"/>
                    <a:pt x="303" y="175"/>
                  </a:cubicBezTo>
                  <a:lnTo>
                    <a:pt x="312" y="179"/>
                  </a:lnTo>
                  <a:cubicBezTo>
                    <a:pt x="324" y="184"/>
                    <a:pt x="336" y="190"/>
                    <a:pt x="348" y="195"/>
                  </a:cubicBezTo>
                  <a:cubicBezTo>
                    <a:pt x="355" y="198"/>
                    <a:pt x="362" y="199"/>
                    <a:pt x="368" y="199"/>
                  </a:cubicBezTo>
                  <a:cubicBezTo>
                    <a:pt x="377" y="199"/>
                    <a:pt x="385" y="197"/>
                    <a:pt x="393" y="192"/>
                  </a:cubicBezTo>
                  <a:cubicBezTo>
                    <a:pt x="397" y="190"/>
                    <a:pt x="402" y="187"/>
                    <a:pt x="406" y="185"/>
                  </a:cubicBezTo>
                  <a:cubicBezTo>
                    <a:pt x="418" y="178"/>
                    <a:pt x="429" y="172"/>
                    <a:pt x="438" y="163"/>
                  </a:cubicBezTo>
                  <a:cubicBezTo>
                    <a:pt x="444" y="157"/>
                    <a:pt x="451" y="154"/>
                    <a:pt x="459" y="154"/>
                  </a:cubicBezTo>
                  <a:cubicBezTo>
                    <a:pt x="462" y="154"/>
                    <a:pt x="464" y="155"/>
                    <a:pt x="467" y="155"/>
                  </a:cubicBezTo>
                  <a:cubicBezTo>
                    <a:pt x="481" y="158"/>
                    <a:pt x="496" y="162"/>
                    <a:pt x="513" y="170"/>
                  </a:cubicBezTo>
                  <a:cubicBezTo>
                    <a:pt x="523" y="174"/>
                    <a:pt x="533" y="179"/>
                    <a:pt x="544" y="184"/>
                  </a:cubicBezTo>
                  <a:cubicBezTo>
                    <a:pt x="554" y="189"/>
                    <a:pt x="565" y="193"/>
                    <a:pt x="576" y="198"/>
                  </a:cubicBezTo>
                  <a:cubicBezTo>
                    <a:pt x="582" y="201"/>
                    <a:pt x="587" y="203"/>
                    <a:pt x="592" y="204"/>
                  </a:cubicBezTo>
                  <a:cubicBezTo>
                    <a:pt x="592" y="204"/>
                    <a:pt x="593" y="204"/>
                    <a:pt x="593" y="204"/>
                  </a:cubicBezTo>
                  <a:cubicBezTo>
                    <a:pt x="594" y="204"/>
                    <a:pt x="595" y="204"/>
                    <a:pt x="596" y="203"/>
                  </a:cubicBezTo>
                  <a:cubicBezTo>
                    <a:pt x="599" y="200"/>
                    <a:pt x="602" y="197"/>
                    <a:pt x="604" y="194"/>
                  </a:cubicBezTo>
                  <a:cubicBezTo>
                    <a:pt x="623" y="164"/>
                    <a:pt x="652" y="150"/>
                    <a:pt x="676" y="140"/>
                  </a:cubicBezTo>
                  <a:cubicBezTo>
                    <a:pt x="686" y="137"/>
                    <a:pt x="696" y="134"/>
                    <a:pt x="706" y="132"/>
                  </a:cubicBezTo>
                  <a:lnTo>
                    <a:pt x="707" y="132"/>
                  </a:lnTo>
                  <a:cubicBezTo>
                    <a:pt x="714" y="130"/>
                    <a:pt x="720" y="129"/>
                    <a:pt x="726" y="129"/>
                  </a:cubicBezTo>
                  <a:cubicBezTo>
                    <a:pt x="736" y="129"/>
                    <a:pt x="746" y="131"/>
                    <a:pt x="755" y="135"/>
                  </a:cubicBezTo>
                  <a:lnTo>
                    <a:pt x="756" y="135"/>
                  </a:lnTo>
                  <a:cubicBezTo>
                    <a:pt x="754" y="132"/>
                    <a:pt x="751" y="129"/>
                    <a:pt x="748" y="127"/>
                  </a:cubicBezTo>
                  <a:cubicBezTo>
                    <a:pt x="729" y="106"/>
                    <a:pt x="724" y="84"/>
                    <a:pt x="734" y="59"/>
                  </a:cubicBezTo>
                  <a:lnTo>
                    <a:pt x="735" y="55"/>
                  </a:lnTo>
                  <a:cubicBezTo>
                    <a:pt x="746" y="26"/>
                    <a:pt x="752" y="20"/>
                    <a:pt x="789" y="15"/>
                  </a:cubicBezTo>
                  <a:cubicBezTo>
                    <a:pt x="794" y="14"/>
                    <a:pt x="800" y="13"/>
                    <a:pt x="806" y="13"/>
                  </a:cubicBezTo>
                  <a:cubicBezTo>
                    <a:pt x="809" y="13"/>
                    <a:pt x="812" y="13"/>
                    <a:pt x="815" y="14"/>
                  </a:cubicBezTo>
                  <a:cubicBezTo>
                    <a:pt x="823" y="15"/>
                    <a:pt x="831" y="15"/>
                    <a:pt x="840" y="15"/>
                  </a:cubicBezTo>
                  <a:cubicBezTo>
                    <a:pt x="848" y="15"/>
                    <a:pt x="855" y="15"/>
                    <a:pt x="863" y="14"/>
                  </a:cubicBezTo>
                  <a:cubicBezTo>
                    <a:pt x="864" y="14"/>
                    <a:pt x="865" y="14"/>
                    <a:pt x="867" y="14"/>
                  </a:cubicBezTo>
                  <a:cubicBezTo>
                    <a:pt x="878" y="14"/>
                    <a:pt x="890" y="17"/>
                    <a:pt x="902" y="24"/>
                  </a:cubicBezTo>
                  <a:cubicBezTo>
                    <a:pt x="905" y="25"/>
                    <a:pt x="908" y="27"/>
                    <a:pt x="912" y="29"/>
                  </a:cubicBezTo>
                  <a:cubicBezTo>
                    <a:pt x="918" y="32"/>
                    <a:pt x="924" y="35"/>
                    <a:pt x="929" y="38"/>
                  </a:cubicBezTo>
                  <a:cubicBezTo>
                    <a:pt x="936" y="42"/>
                    <a:pt x="943" y="44"/>
                    <a:pt x="952" y="47"/>
                  </a:cubicBezTo>
                  <a:cubicBezTo>
                    <a:pt x="952" y="46"/>
                    <a:pt x="952" y="45"/>
                    <a:pt x="952" y="44"/>
                  </a:cubicBezTo>
                  <a:cubicBezTo>
                    <a:pt x="952" y="41"/>
                    <a:pt x="952" y="38"/>
                    <a:pt x="953" y="36"/>
                  </a:cubicBezTo>
                  <a:cubicBezTo>
                    <a:pt x="955" y="15"/>
                    <a:pt x="978" y="0"/>
                    <a:pt x="996" y="0"/>
                  </a:cubicBezTo>
                  <a:cubicBezTo>
                    <a:pt x="999" y="0"/>
                    <a:pt x="1002" y="0"/>
                    <a:pt x="1005" y="1"/>
                  </a:cubicBezTo>
                  <a:cubicBezTo>
                    <a:pt x="1006" y="2"/>
                    <a:pt x="1008" y="2"/>
                    <a:pt x="1010" y="3"/>
                  </a:cubicBezTo>
                  <a:cubicBezTo>
                    <a:pt x="1013" y="3"/>
                    <a:pt x="1017" y="4"/>
                    <a:pt x="1020" y="5"/>
                  </a:cubicBezTo>
                  <a:cubicBezTo>
                    <a:pt x="1032" y="10"/>
                    <a:pt x="1042" y="20"/>
                    <a:pt x="1048" y="34"/>
                  </a:cubicBezTo>
                  <a:cubicBezTo>
                    <a:pt x="1053" y="48"/>
                    <a:pt x="1053" y="64"/>
                    <a:pt x="1047" y="76"/>
                  </a:cubicBezTo>
                  <a:cubicBezTo>
                    <a:pt x="1045" y="80"/>
                    <a:pt x="1041" y="85"/>
                    <a:pt x="1037" y="88"/>
                  </a:cubicBezTo>
                  <a:cubicBezTo>
                    <a:pt x="1033" y="92"/>
                    <a:pt x="1028" y="95"/>
                    <a:pt x="1024" y="98"/>
                  </a:cubicBezTo>
                  <a:lnTo>
                    <a:pt x="1021" y="100"/>
                  </a:lnTo>
                  <a:cubicBezTo>
                    <a:pt x="1019" y="122"/>
                    <a:pt x="1014" y="142"/>
                    <a:pt x="1007" y="160"/>
                  </a:cubicBezTo>
                  <a:lnTo>
                    <a:pt x="1007" y="160"/>
                  </a:lnTo>
                  <a:cubicBezTo>
                    <a:pt x="1061" y="166"/>
                    <a:pt x="1103" y="194"/>
                    <a:pt x="1133" y="217"/>
                  </a:cubicBezTo>
                  <a:cubicBezTo>
                    <a:pt x="1142" y="224"/>
                    <a:pt x="1150" y="235"/>
                    <a:pt x="1147" y="248"/>
                  </a:cubicBezTo>
                  <a:cubicBezTo>
                    <a:pt x="1146" y="256"/>
                    <a:pt x="1149" y="264"/>
                    <a:pt x="1153" y="273"/>
                  </a:cubicBezTo>
                  <a:cubicBezTo>
                    <a:pt x="1155" y="278"/>
                    <a:pt x="1156" y="282"/>
                    <a:pt x="1158" y="287"/>
                  </a:cubicBezTo>
                  <a:lnTo>
                    <a:pt x="1159" y="290"/>
                  </a:lnTo>
                  <a:lnTo>
                    <a:pt x="1158" y="293"/>
                  </a:lnTo>
                  <a:cubicBezTo>
                    <a:pt x="1155" y="309"/>
                    <a:pt x="1148" y="325"/>
                    <a:pt x="1136" y="341"/>
                  </a:cubicBezTo>
                  <a:cubicBezTo>
                    <a:pt x="1120" y="365"/>
                    <a:pt x="1109" y="387"/>
                    <a:pt x="1101" y="410"/>
                  </a:cubicBezTo>
                  <a:cubicBezTo>
                    <a:pt x="1099" y="417"/>
                    <a:pt x="1095" y="423"/>
                    <a:pt x="1091" y="429"/>
                  </a:cubicBezTo>
                  <a:cubicBezTo>
                    <a:pt x="1090" y="431"/>
                    <a:pt x="1089" y="433"/>
                    <a:pt x="1088" y="436"/>
                  </a:cubicBezTo>
                  <a:cubicBezTo>
                    <a:pt x="1085" y="440"/>
                    <a:pt x="1083" y="445"/>
                    <a:pt x="1080" y="449"/>
                  </a:cubicBezTo>
                  <a:lnTo>
                    <a:pt x="1079" y="450"/>
                  </a:lnTo>
                  <a:cubicBezTo>
                    <a:pt x="1080" y="451"/>
                    <a:pt x="1080" y="452"/>
                    <a:pt x="1080" y="452"/>
                  </a:cubicBezTo>
                  <a:cubicBezTo>
                    <a:pt x="1088" y="458"/>
                    <a:pt x="1095" y="465"/>
                    <a:pt x="1103" y="472"/>
                  </a:cubicBezTo>
                  <a:cubicBezTo>
                    <a:pt x="1111" y="478"/>
                    <a:pt x="1119" y="485"/>
                    <a:pt x="1126" y="492"/>
                  </a:cubicBezTo>
                  <a:cubicBezTo>
                    <a:pt x="1130" y="496"/>
                    <a:pt x="1134" y="497"/>
                    <a:pt x="1138" y="497"/>
                  </a:cubicBezTo>
                  <a:cubicBezTo>
                    <a:pt x="1139" y="497"/>
                    <a:pt x="1141" y="497"/>
                    <a:pt x="1142" y="497"/>
                  </a:cubicBezTo>
                  <a:lnTo>
                    <a:pt x="1143" y="497"/>
                  </a:lnTo>
                  <a:cubicBezTo>
                    <a:pt x="1154" y="495"/>
                    <a:pt x="1166" y="493"/>
                    <a:pt x="1177" y="493"/>
                  </a:cubicBezTo>
                  <a:cubicBezTo>
                    <a:pt x="1180" y="493"/>
                    <a:pt x="1181" y="492"/>
                    <a:pt x="1182" y="492"/>
                  </a:cubicBezTo>
                  <a:cubicBezTo>
                    <a:pt x="1182" y="491"/>
                    <a:pt x="1182" y="490"/>
                    <a:pt x="1182" y="488"/>
                  </a:cubicBezTo>
                  <a:cubicBezTo>
                    <a:pt x="1181" y="444"/>
                    <a:pt x="1203" y="410"/>
                    <a:pt x="1225" y="383"/>
                  </a:cubicBezTo>
                  <a:cubicBezTo>
                    <a:pt x="1228" y="379"/>
                    <a:pt x="1232" y="376"/>
                    <a:pt x="1235" y="374"/>
                  </a:cubicBezTo>
                  <a:cubicBezTo>
                    <a:pt x="1242" y="369"/>
                    <a:pt x="1248" y="367"/>
                    <a:pt x="1254" y="367"/>
                  </a:cubicBezTo>
                  <a:cubicBezTo>
                    <a:pt x="1258" y="367"/>
                    <a:pt x="1261" y="367"/>
                    <a:pt x="1264" y="368"/>
                  </a:cubicBezTo>
                  <a:cubicBezTo>
                    <a:pt x="1290" y="379"/>
                    <a:pt x="1317" y="392"/>
                    <a:pt x="1335" y="417"/>
                  </a:cubicBezTo>
                  <a:cubicBezTo>
                    <a:pt x="1335" y="417"/>
                    <a:pt x="1335" y="417"/>
                    <a:pt x="1335" y="417"/>
                  </a:cubicBezTo>
                  <a:cubicBezTo>
                    <a:pt x="1341" y="412"/>
                    <a:pt x="1347" y="407"/>
                    <a:pt x="1353" y="402"/>
                  </a:cubicBezTo>
                  <a:cubicBezTo>
                    <a:pt x="1358" y="399"/>
                    <a:pt x="1364" y="398"/>
                    <a:pt x="1370" y="398"/>
                  </a:cubicBezTo>
                  <a:cubicBezTo>
                    <a:pt x="1372" y="398"/>
                    <a:pt x="1374" y="398"/>
                    <a:pt x="1376" y="398"/>
                  </a:cubicBezTo>
                  <a:cubicBezTo>
                    <a:pt x="1393" y="402"/>
                    <a:pt x="1406" y="410"/>
                    <a:pt x="1414" y="424"/>
                  </a:cubicBezTo>
                  <a:cubicBezTo>
                    <a:pt x="1427" y="444"/>
                    <a:pt x="1441" y="471"/>
                    <a:pt x="1443" y="504"/>
                  </a:cubicBezTo>
                  <a:cubicBezTo>
                    <a:pt x="1444" y="511"/>
                    <a:pt x="1445" y="517"/>
                    <a:pt x="1446" y="524"/>
                  </a:cubicBezTo>
                  <a:cubicBezTo>
                    <a:pt x="1446" y="525"/>
                    <a:pt x="1446" y="526"/>
                    <a:pt x="1446" y="527"/>
                  </a:cubicBezTo>
                  <a:lnTo>
                    <a:pt x="1448" y="528"/>
                  </a:lnTo>
                  <a:cubicBezTo>
                    <a:pt x="1461" y="534"/>
                    <a:pt x="1473" y="540"/>
                    <a:pt x="1486" y="544"/>
                  </a:cubicBezTo>
                  <a:cubicBezTo>
                    <a:pt x="1496" y="546"/>
                    <a:pt x="1504" y="551"/>
                    <a:pt x="1510" y="556"/>
                  </a:cubicBezTo>
                  <a:cubicBezTo>
                    <a:pt x="1522" y="566"/>
                    <a:pt x="1528" y="579"/>
                    <a:pt x="1527" y="596"/>
                  </a:cubicBezTo>
                  <a:cubicBezTo>
                    <a:pt x="1527" y="600"/>
                    <a:pt x="1526" y="611"/>
                    <a:pt x="1517" y="618"/>
                  </a:cubicBezTo>
                  <a:cubicBezTo>
                    <a:pt x="1499" y="631"/>
                    <a:pt x="1484" y="647"/>
                    <a:pt x="1466" y="671"/>
                  </a:cubicBezTo>
                  <a:cubicBezTo>
                    <a:pt x="1456" y="686"/>
                    <a:pt x="1441" y="695"/>
                    <a:pt x="1426" y="702"/>
                  </a:cubicBezTo>
                  <a:cubicBezTo>
                    <a:pt x="1416" y="708"/>
                    <a:pt x="1415" y="725"/>
                    <a:pt x="1418" y="732"/>
                  </a:cubicBezTo>
                  <a:cubicBezTo>
                    <a:pt x="1419" y="734"/>
                    <a:pt x="1420" y="736"/>
                    <a:pt x="1421" y="738"/>
                  </a:cubicBezTo>
                  <a:cubicBezTo>
                    <a:pt x="1423" y="741"/>
                    <a:pt x="1425" y="745"/>
                    <a:pt x="1427" y="749"/>
                  </a:cubicBezTo>
                  <a:cubicBezTo>
                    <a:pt x="1433" y="765"/>
                    <a:pt x="1435" y="782"/>
                    <a:pt x="1435" y="798"/>
                  </a:cubicBezTo>
                  <a:cubicBezTo>
                    <a:pt x="1435" y="813"/>
                    <a:pt x="1428" y="826"/>
                    <a:pt x="1416" y="833"/>
                  </a:cubicBezTo>
                  <a:cubicBezTo>
                    <a:pt x="1389" y="849"/>
                    <a:pt x="1360" y="858"/>
                    <a:pt x="1328" y="861"/>
                  </a:cubicBezTo>
                  <a:lnTo>
                    <a:pt x="1322" y="862"/>
                  </a:lnTo>
                  <a:cubicBezTo>
                    <a:pt x="1311" y="863"/>
                    <a:pt x="1301" y="864"/>
                    <a:pt x="1291" y="866"/>
                  </a:cubicBezTo>
                  <a:cubicBezTo>
                    <a:pt x="1269" y="871"/>
                    <a:pt x="1256" y="884"/>
                    <a:pt x="1252" y="906"/>
                  </a:cubicBezTo>
                  <a:lnTo>
                    <a:pt x="1250" y="915"/>
                  </a:lnTo>
                  <a:cubicBezTo>
                    <a:pt x="1249" y="923"/>
                    <a:pt x="1247" y="932"/>
                    <a:pt x="1245" y="940"/>
                  </a:cubicBezTo>
                  <a:cubicBezTo>
                    <a:pt x="1238" y="965"/>
                    <a:pt x="1225" y="985"/>
                    <a:pt x="1206" y="1000"/>
                  </a:cubicBezTo>
                  <a:cubicBezTo>
                    <a:pt x="1202" y="1003"/>
                    <a:pt x="1198" y="1006"/>
                    <a:pt x="1194" y="1009"/>
                  </a:cubicBezTo>
                  <a:cubicBezTo>
                    <a:pt x="1181" y="1021"/>
                    <a:pt x="1175" y="1032"/>
                    <a:pt x="1175" y="1047"/>
                  </a:cubicBezTo>
                  <a:cubicBezTo>
                    <a:pt x="1175" y="1066"/>
                    <a:pt x="1167" y="1092"/>
                    <a:pt x="1128" y="1104"/>
                  </a:cubicBezTo>
                  <a:cubicBezTo>
                    <a:pt x="1115" y="1108"/>
                    <a:pt x="1102" y="1111"/>
                    <a:pt x="1090" y="1114"/>
                  </a:cubicBezTo>
                  <a:cubicBezTo>
                    <a:pt x="1085" y="1115"/>
                    <a:pt x="1080" y="1116"/>
                    <a:pt x="1075" y="1117"/>
                  </a:cubicBezTo>
                  <a:cubicBezTo>
                    <a:pt x="1072" y="1118"/>
                    <a:pt x="1069" y="1118"/>
                    <a:pt x="1067" y="1119"/>
                  </a:cubicBezTo>
                  <a:cubicBezTo>
                    <a:pt x="1063" y="1120"/>
                    <a:pt x="1060" y="1120"/>
                    <a:pt x="1057" y="1121"/>
                  </a:cubicBezTo>
                  <a:cubicBezTo>
                    <a:pt x="1049" y="1123"/>
                    <a:pt x="1041" y="1125"/>
                    <a:pt x="1033" y="1128"/>
                  </a:cubicBezTo>
                  <a:lnTo>
                    <a:pt x="1028" y="1129"/>
                  </a:lnTo>
                  <a:cubicBezTo>
                    <a:pt x="1022" y="1138"/>
                    <a:pt x="1019" y="1148"/>
                    <a:pt x="1017" y="1159"/>
                  </a:cubicBezTo>
                  <a:cubicBezTo>
                    <a:pt x="1016" y="1162"/>
                    <a:pt x="1015" y="1165"/>
                    <a:pt x="1014" y="1169"/>
                  </a:cubicBezTo>
                  <a:cubicBezTo>
                    <a:pt x="1012" y="1173"/>
                    <a:pt x="1013" y="1179"/>
                    <a:pt x="1016" y="1187"/>
                  </a:cubicBezTo>
                  <a:cubicBezTo>
                    <a:pt x="1022" y="1200"/>
                    <a:pt x="1031" y="1211"/>
                    <a:pt x="1044" y="1221"/>
                  </a:cubicBezTo>
                  <a:cubicBezTo>
                    <a:pt x="1048" y="1225"/>
                    <a:pt x="1054" y="1228"/>
                    <a:pt x="1059" y="1231"/>
                  </a:cubicBezTo>
                  <a:lnTo>
                    <a:pt x="1062" y="1232"/>
                  </a:lnTo>
                  <a:cubicBezTo>
                    <a:pt x="1079" y="1242"/>
                    <a:pt x="1093" y="1255"/>
                    <a:pt x="1104" y="1273"/>
                  </a:cubicBezTo>
                  <a:cubicBezTo>
                    <a:pt x="1109" y="1279"/>
                    <a:pt x="1113" y="1286"/>
                    <a:pt x="1118" y="1293"/>
                  </a:cubicBezTo>
                  <a:cubicBezTo>
                    <a:pt x="1125" y="1303"/>
                    <a:pt x="1132" y="1313"/>
                    <a:pt x="1138" y="1324"/>
                  </a:cubicBezTo>
                  <a:cubicBezTo>
                    <a:pt x="1145" y="1334"/>
                    <a:pt x="1152" y="1340"/>
                    <a:pt x="1161" y="1343"/>
                  </a:cubicBezTo>
                  <a:cubicBezTo>
                    <a:pt x="1179" y="1350"/>
                    <a:pt x="1195" y="1359"/>
                    <a:pt x="1211" y="1370"/>
                  </a:cubicBezTo>
                  <a:cubicBezTo>
                    <a:pt x="1225" y="1380"/>
                    <a:pt x="1232" y="1394"/>
                    <a:pt x="1230" y="1410"/>
                  </a:cubicBezTo>
                  <a:lnTo>
                    <a:pt x="1230" y="1412"/>
                  </a:lnTo>
                  <a:cubicBezTo>
                    <a:pt x="1230" y="1416"/>
                    <a:pt x="1229" y="1421"/>
                    <a:pt x="1228" y="1427"/>
                  </a:cubicBezTo>
                  <a:cubicBezTo>
                    <a:pt x="1224" y="1441"/>
                    <a:pt x="1215" y="1452"/>
                    <a:pt x="1202" y="1457"/>
                  </a:cubicBezTo>
                  <a:cubicBezTo>
                    <a:pt x="1194" y="1460"/>
                    <a:pt x="1186" y="1462"/>
                    <a:pt x="1178" y="1464"/>
                  </a:cubicBezTo>
                  <a:cubicBezTo>
                    <a:pt x="1175" y="1465"/>
                    <a:pt x="1165" y="1468"/>
                    <a:pt x="1165" y="1468"/>
                  </a:cubicBezTo>
                  <a:lnTo>
                    <a:pt x="1161" y="1467"/>
                  </a:lnTo>
                  <a:close/>
                  <a:moveTo>
                    <a:pt x="314" y="384"/>
                  </a:moveTo>
                  <a:lnTo>
                    <a:pt x="314" y="384"/>
                  </a:lnTo>
                  <a:cubicBezTo>
                    <a:pt x="329" y="384"/>
                    <a:pt x="342" y="386"/>
                    <a:pt x="356" y="392"/>
                  </a:cubicBezTo>
                  <a:cubicBezTo>
                    <a:pt x="368" y="398"/>
                    <a:pt x="384" y="406"/>
                    <a:pt x="397" y="419"/>
                  </a:cubicBezTo>
                  <a:cubicBezTo>
                    <a:pt x="401" y="422"/>
                    <a:pt x="404" y="424"/>
                    <a:pt x="407" y="427"/>
                  </a:cubicBezTo>
                  <a:cubicBezTo>
                    <a:pt x="414" y="433"/>
                    <a:pt x="420" y="438"/>
                    <a:pt x="426" y="445"/>
                  </a:cubicBezTo>
                  <a:cubicBezTo>
                    <a:pt x="436" y="455"/>
                    <a:pt x="447" y="462"/>
                    <a:pt x="463" y="467"/>
                  </a:cubicBezTo>
                  <a:cubicBezTo>
                    <a:pt x="472" y="469"/>
                    <a:pt x="481" y="472"/>
                    <a:pt x="490" y="474"/>
                  </a:cubicBezTo>
                  <a:cubicBezTo>
                    <a:pt x="496" y="476"/>
                    <a:pt x="502" y="477"/>
                    <a:pt x="507" y="479"/>
                  </a:cubicBezTo>
                  <a:cubicBezTo>
                    <a:pt x="543" y="489"/>
                    <a:pt x="572" y="510"/>
                    <a:pt x="592" y="542"/>
                  </a:cubicBezTo>
                  <a:cubicBezTo>
                    <a:pt x="598" y="551"/>
                    <a:pt x="603" y="559"/>
                    <a:pt x="611" y="564"/>
                  </a:cubicBezTo>
                  <a:cubicBezTo>
                    <a:pt x="617" y="568"/>
                    <a:pt x="621" y="572"/>
                    <a:pt x="625" y="576"/>
                  </a:cubicBezTo>
                  <a:cubicBezTo>
                    <a:pt x="655" y="609"/>
                    <a:pt x="661" y="639"/>
                    <a:pt x="645" y="679"/>
                  </a:cubicBezTo>
                  <a:cubicBezTo>
                    <a:pt x="643" y="684"/>
                    <a:pt x="640" y="690"/>
                    <a:pt x="636" y="695"/>
                  </a:cubicBezTo>
                  <a:cubicBezTo>
                    <a:pt x="629" y="705"/>
                    <a:pt x="629" y="714"/>
                    <a:pt x="636" y="726"/>
                  </a:cubicBezTo>
                  <a:lnTo>
                    <a:pt x="637" y="730"/>
                  </a:lnTo>
                  <a:cubicBezTo>
                    <a:pt x="640" y="735"/>
                    <a:pt x="643" y="740"/>
                    <a:pt x="646" y="743"/>
                  </a:cubicBezTo>
                  <a:cubicBezTo>
                    <a:pt x="661" y="760"/>
                    <a:pt x="673" y="778"/>
                    <a:pt x="684" y="797"/>
                  </a:cubicBezTo>
                  <a:cubicBezTo>
                    <a:pt x="687" y="801"/>
                    <a:pt x="690" y="806"/>
                    <a:pt x="693" y="811"/>
                  </a:cubicBezTo>
                  <a:cubicBezTo>
                    <a:pt x="709" y="835"/>
                    <a:pt x="716" y="862"/>
                    <a:pt x="715" y="890"/>
                  </a:cubicBezTo>
                  <a:lnTo>
                    <a:pt x="714" y="898"/>
                  </a:lnTo>
                  <a:cubicBezTo>
                    <a:pt x="714" y="903"/>
                    <a:pt x="713" y="908"/>
                    <a:pt x="713" y="913"/>
                  </a:cubicBezTo>
                  <a:lnTo>
                    <a:pt x="713" y="921"/>
                  </a:lnTo>
                  <a:cubicBezTo>
                    <a:pt x="713" y="933"/>
                    <a:pt x="712" y="946"/>
                    <a:pt x="713" y="958"/>
                  </a:cubicBezTo>
                  <a:cubicBezTo>
                    <a:pt x="713" y="969"/>
                    <a:pt x="715" y="978"/>
                    <a:pt x="720" y="985"/>
                  </a:cubicBezTo>
                  <a:cubicBezTo>
                    <a:pt x="729" y="997"/>
                    <a:pt x="739" y="1013"/>
                    <a:pt x="747" y="1029"/>
                  </a:cubicBezTo>
                  <a:cubicBezTo>
                    <a:pt x="752" y="1039"/>
                    <a:pt x="759" y="1047"/>
                    <a:pt x="771" y="1053"/>
                  </a:cubicBezTo>
                  <a:cubicBezTo>
                    <a:pt x="787" y="1062"/>
                    <a:pt x="801" y="1072"/>
                    <a:pt x="814" y="1080"/>
                  </a:cubicBezTo>
                  <a:cubicBezTo>
                    <a:pt x="825" y="1089"/>
                    <a:pt x="833" y="1101"/>
                    <a:pt x="836" y="1116"/>
                  </a:cubicBezTo>
                  <a:lnTo>
                    <a:pt x="837" y="1118"/>
                  </a:lnTo>
                  <a:cubicBezTo>
                    <a:pt x="840" y="1135"/>
                    <a:pt x="843" y="1153"/>
                    <a:pt x="844" y="1171"/>
                  </a:cubicBezTo>
                  <a:cubicBezTo>
                    <a:pt x="845" y="1185"/>
                    <a:pt x="845" y="1185"/>
                    <a:pt x="859" y="1188"/>
                  </a:cubicBezTo>
                  <a:cubicBezTo>
                    <a:pt x="864" y="1189"/>
                    <a:pt x="870" y="1190"/>
                    <a:pt x="876" y="1191"/>
                  </a:cubicBezTo>
                  <a:cubicBezTo>
                    <a:pt x="887" y="1192"/>
                    <a:pt x="901" y="1194"/>
                    <a:pt x="914" y="1203"/>
                  </a:cubicBezTo>
                  <a:cubicBezTo>
                    <a:pt x="917" y="1205"/>
                    <a:pt x="922" y="1207"/>
                    <a:pt x="927" y="1209"/>
                  </a:cubicBezTo>
                  <a:lnTo>
                    <a:pt x="929" y="1210"/>
                  </a:lnTo>
                  <a:cubicBezTo>
                    <a:pt x="931" y="1210"/>
                    <a:pt x="932" y="1211"/>
                    <a:pt x="934" y="1211"/>
                  </a:cubicBezTo>
                  <a:cubicBezTo>
                    <a:pt x="934" y="1211"/>
                    <a:pt x="934" y="1210"/>
                    <a:pt x="934" y="1209"/>
                  </a:cubicBezTo>
                  <a:cubicBezTo>
                    <a:pt x="933" y="1203"/>
                    <a:pt x="932" y="1198"/>
                    <a:pt x="930" y="1192"/>
                  </a:cubicBezTo>
                  <a:cubicBezTo>
                    <a:pt x="922" y="1171"/>
                    <a:pt x="926" y="1149"/>
                    <a:pt x="931" y="1130"/>
                  </a:cubicBezTo>
                  <a:cubicBezTo>
                    <a:pt x="932" y="1124"/>
                    <a:pt x="934" y="1119"/>
                    <a:pt x="936" y="1114"/>
                  </a:cubicBezTo>
                  <a:cubicBezTo>
                    <a:pt x="937" y="1112"/>
                    <a:pt x="938" y="1109"/>
                    <a:pt x="939" y="1107"/>
                  </a:cubicBezTo>
                  <a:cubicBezTo>
                    <a:pt x="940" y="1105"/>
                    <a:pt x="941" y="1103"/>
                    <a:pt x="942" y="1100"/>
                  </a:cubicBezTo>
                  <a:cubicBezTo>
                    <a:pt x="944" y="1096"/>
                    <a:pt x="945" y="1092"/>
                    <a:pt x="946" y="1088"/>
                  </a:cubicBezTo>
                  <a:cubicBezTo>
                    <a:pt x="948" y="1067"/>
                    <a:pt x="960" y="1052"/>
                    <a:pt x="983" y="1043"/>
                  </a:cubicBezTo>
                  <a:lnTo>
                    <a:pt x="990" y="1040"/>
                  </a:lnTo>
                  <a:cubicBezTo>
                    <a:pt x="1008" y="1032"/>
                    <a:pt x="1027" y="1025"/>
                    <a:pt x="1047" y="1022"/>
                  </a:cubicBezTo>
                  <a:cubicBezTo>
                    <a:pt x="1064" y="1020"/>
                    <a:pt x="1077" y="1015"/>
                    <a:pt x="1089" y="1008"/>
                  </a:cubicBezTo>
                  <a:cubicBezTo>
                    <a:pt x="1094" y="984"/>
                    <a:pt x="1107" y="963"/>
                    <a:pt x="1128" y="944"/>
                  </a:cubicBezTo>
                  <a:cubicBezTo>
                    <a:pt x="1130" y="943"/>
                    <a:pt x="1131" y="941"/>
                    <a:pt x="1133" y="939"/>
                  </a:cubicBezTo>
                  <a:cubicBezTo>
                    <a:pt x="1137" y="935"/>
                    <a:pt x="1141" y="932"/>
                    <a:pt x="1145" y="928"/>
                  </a:cubicBezTo>
                  <a:cubicBezTo>
                    <a:pt x="1155" y="921"/>
                    <a:pt x="1162" y="910"/>
                    <a:pt x="1166" y="893"/>
                  </a:cubicBezTo>
                  <a:cubicBezTo>
                    <a:pt x="1167" y="889"/>
                    <a:pt x="1167" y="885"/>
                    <a:pt x="1168" y="881"/>
                  </a:cubicBezTo>
                  <a:cubicBezTo>
                    <a:pt x="1168" y="878"/>
                    <a:pt x="1168" y="874"/>
                    <a:pt x="1169" y="871"/>
                  </a:cubicBezTo>
                  <a:cubicBezTo>
                    <a:pt x="1173" y="847"/>
                    <a:pt x="1185" y="826"/>
                    <a:pt x="1204" y="809"/>
                  </a:cubicBezTo>
                  <a:cubicBezTo>
                    <a:pt x="1219" y="794"/>
                    <a:pt x="1238" y="784"/>
                    <a:pt x="1258" y="778"/>
                  </a:cubicBezTo>
                  <a:cubicBezTo>
                    <a:pt x="1279" y="772"/>
                    <a:pt x="1300" y="766"/>
                    <a:pt x="1321" y="760"/>
                  </a:cubicBezTo>
                  <a:lnTo>
                    <a:pt x="1324" y="759"/>
                  </a:lnTo>
                  <a:cubicBezTo>
                    <a:pt x="1327" y="758"/>
                    <a:pt x="1329" y="757"/>
                    <a:pt x="1330" y="757"/>
                  </a:cubicBezTo>
                  <a:cubicBezTo>
                    <a:pt x="1330" y="756"/>
                    <a:pt x="1330" y="755"/>
                    <a:pt x="1330" y="753"/>
                  </a:cubicBezTo>
                  <a:cubicBezTo>
                    <a:pt x="1327" y="724"/>
                    <a:pt x="1333" y="696"/>
                    <a:pt x="1340" y="673"/>
                  </a:cubicBezTo>
                  <a:cubicBezTo>
                    <a:pt x="1346" y="650"/>
                    <a:pt x="1360" y="633"/>
                    <a:pt x="1380" y="622"/>
                  </a:cubicBezTo>
                  <a:cubicBezTo>
                    <a:pt x="1387" y="619"/>
                    <a:pt x="1393" y="616"/>
                    <a:pt x="1398" y="612"/>
                  </a:cubicBezTo>
                  <a:cubicBezTo>
                    <a:pt x="1399" y="611"/>
                    <a:pt x="1399" y="611"/>
                    <a:pt x="1400" y="609"/>
                  </a:cubicBezTo>
                  <a:cubicBezTo>
                    <a:pt x="1398" y="608"/>
                    <a:pt x="1396" y="606"/>
                    <a:pt x="1394" y="604"/>
                  </a:cubicBezTo>
                  <a:cubicBezTo>
                    <a:pt x="1391" y="601"/>
                    <a:pt x="1387" y="598"/>
                    <a:pt x="1384" y="595"/>
                  </a:cubicBezTo>
                  <a:cubicBezTo>
                    <a:pt x="1372" y="584"/>
                    <a:pt x="1358" y="565"/>
                    <a:pt x="1359" y="539"/>
                  </a:cubicBezTo>
                  <a:cubicBezTo>
                    <a:pt x="1359" y="535"/>
                    <a:pt x="1359" y="531"/>
                    <a:pt x="1359" y="527"/>
                  </a:cubicBezTo>
                  <a:cubicBezTo>
                    <a:pt x="1355" y="529"/>
                    <a:pt x="1352" y="530"/>
                    <a:pt x="1348" y="531"/>
                  </a:cubicBezTo>
                  <a:cubicBezTo>
                    <a:pt x="1342" y="534"/>
                    <a:pt x="1337" y="535"/>
                    <a:pt x="1332" y="535"/>
                  </a:cubicBezTo>
                  <a:cubicBezTo>
                    <a:pt x="1323" y="535"/>
                    <a:pt x="1315" y="531"/>
                    <a:pt x="1308" y="525"/>
                  </a:cubicBezTo>
                  <a:lnTo>
                    <a:pt x="1305" y="523"/>
                  </a:lnTo>
                  <a:cubicBezTo>
                    <a:pt x="1298" y="517"/>
                    <a:pt x="1290" y="510"/>
                    <a:pt x="1284" y="501"/>
                  </a:cubicBezTo>
                  <a:cubicBezTo>
                    <a:pt x="1282" y="498"/>
                    <a:pt x="1279" y="494"/>
                    <a:pt x="1276" y="490"/>
                  </a:cubicBezTo>
                  <a:cubicBezTo>
                    <a:pt x="1275" y="497"/>
                    <a:pt x="1275" y="503"/>
                    <a:pt x="1275" y="510"/>
                  </a:cubicBezTo>
                  <a:cubicBezTo>
                    <a:pt x="1275" y="533"/>
                    <a:pt x="1265" y="553"/>
                    <a:pt x="1247" y="572"/>
                  </a:cubicBezTo>
                  <a:cubicBezTo>
                    <a:pt x="1241" y="579"/>
                    <a:pt x="1233" y="584"/>
                    <a:pt x="1223" y="587"/>
                  </a:cubicBezTo>
                  <a:cubicBezTo>
                    <a:pt x="1193" y="598"/>
                    <a:pt x="1161" y="599"/>
                    <a:pt x="1137" y="599"/>
                  </a:cubicBezTo>
                  <a:cubicBezTo>
                    <a:pt x="1132" y="599"/>
                    <a:pt x="1127" y="599"/>
                    <a:pt x="1121" y="599"/>
                  </a:cubicBezTo>
                  <a:cubicBezTo>
                    <a:pt x="1117" y="599"/>
                    <a:pt x="1113" y="598"/>
                    <a:pt x="1110" y="597"/>
                  </a:cubicBezTo>
                  <a:lnTo>
                    <a:pt x="1106" y="595"/>
                  </a:lnTo>
                  <a:cubicBezTo>
                    <a:pt x="1101" y="593"/>
                    <a:pt x="1095" y="591"/>
                    <a:pt x="1090" y="588"/>
                  </a:cubicBezTo>
                  <a:cubicBezTo>
                    <a:pt x="1077" y="578"/>
                    <a:pt x="1062" y="566"/>
                    <a:pt x="1047" y="554"/>
                  </a:cubicBezTo>
                  <a:lnTo>
                    <a:pt x="1046" y="552"/>
                  </a:lnTo>
                  <a:cubicBezTo>
                    <a:pt x="1034" y="542"/>
                    <a:pt x="1023" y="532"/>
                    <a:pt x="1010" y="526"/>
                  </a:cubicBezTo>
                  <a:cubicBezTo>
                    <a:pt x="1001" y="521"/>
                    <a:pt x="993" y="514"/>
                    <a:pt x="986" y="505"/>
                  </a:cubicBezTo>
                  <a:cubicBezTo>
                    <a:pt x="967" y="480"/>
                    <a:pt x="967" y="454"/>
                    <a:pt x="984" y="428"/>
                  </a:cubicBezTo>
                  <a:cubicBezTo>
                    <a:pt x="985" y="426"/>
                    <a:pt x="987" y="423"/>
                    <a:pt x="989" y="421"/>
                  </a:cubicBezTo>
                  <a:cubicBezTo>
                    <a:pt x="991" y="417"/>
                    <a:pt x="994" y="413"/>
                    <a:pt x="996" y="409"/>
                  </a:cubicBezTo>
                  <a:cubicBezTo>
                    <a:pt x="999" y="404"/>
                    <a:pt x="1002" y="399"/>
                    <a:pt x="1005" y="394"/>
                  </a:cubicBezTo>
                  <a:cubicBezTo>
                    <a:pt x="1014" y="380"/>
                    <a:pt x="1023" y="366"/>
                    <a:pt x="1027" y="351"/>
                  </a:cubicBezTo>
                  <a:cubicBezTo>
                    <a:pt x="1033" y="331"/>
                    <a:pt x="1043" y="314"/>
                    <a:pt x="1053" y="297"/>
                  </a:cubicBezTo>
                  <a:cubicBezTo>
                    <a:pt x="1056" y="293"/>
                    <a:pt x="1058" y="288"/>
                    <a:pt x="1060" y="284"/>
                  </a:cubicBezTo>
                  <a:cubicBezTo>
                    <a:pt x="1039" y="271"/>
                    <a:pt x="1019" y="265"/>
                    <a:pt x="998" y="265"/>
                  </a:cubicBezTo>
                  <a:cubicBezTo>
                    <a:pt x="992" y="265"/>
                    <a:pt x="986" y="266"/>
                    <a:pt x="980" y="267"/>
                  </a:cubicBezTo>
                  <a:cubicBezTo>
                    <a:pt x="973" y="268"/>
                    <a:pt x="966" y="269"/>
                    <a:pt x="958" y="270"/>
                  </a:cubicBezTo>
                  <a:cubicBezTo>
                    <a:pt x="945" y="272"/>
                    <a:pt x="932" y="274"/>
                    <a:pt x="919" y="277"/>
                  </a:cubicBezTo>
                  <a:cubicBezTo>
                    <a:pt x="908" y="279"/>
                    <a:pt x="897" y="280"/>
                    <a:pt x="885" y="280"/>
                  </a:cubicBezTo>
                  <a:cubicBezTo>
                    <a:pt x="862" y="280"/>
                    <a:pt x="840" y="276"/>
                    <a:pt x="816" y="268"/>
                  </a:cubicBezTo>
                  <a:cubicBezTo>
                    <a:pt x="795" y="260"/>
                    <a:pt x="775" y="251"/>
                    <a:pt x="755" y="241"/>
                  </a:cubicBezTo>
                  <a:cubicBezTo>
                    <a:pt x="747" y="237"/>
                    <a:pt x="738" y="233"/>
                    <a:pt x="729" y="231"/>
                  </a:cubicBezTo>
                  <a:cubicBezTo>
                    <a:pt x="725" y="230"/>
                    <a:pt x="722" y="229"/>
                    <a:pt x="718" y="229"/>
                  </a:cubicBezTo>
                  <a:cubicBezTo>
                    <a:pt x="702" y="229"/>
                    <a:pt x="688" y="238"/>
                    <a:pt x="680" y="253"/>
                  </a:cubicBezTo>
                  <a:cubicBezTo>
                    <a:pt x="678" y="256"/>
                    <a:pt x="677" y="259"/>
                    <a:pt x="676" y="263"/>
                  </a:cubicBezTo>
                  <a:cubicBezTo>
                    <a:pt x="674" y="266"/>
                    <a:pt x="673" y="270"/>
                    <a:pt x="671" y="273"/>
                  </a:cubicBezTo>
                  <a:cubicBezTo>
                    <a:pt x="662" y="292"/>
                    <a:pt x="647" y="303"/>
                    <a:pt x="626" y="309"/>
                  </a:cubicBezTo>
                  <a:cubicBezTo>
                    <a:pt x="619" y="311"/>
                    <a:pt x="612" y="312"/>
                    <a:pt x="605" y="312"/>
                  </a:cubicBezTo>
                  <a:cubicBezTo>
                    <a:pt x="597" y="312"/>
                    <a:pt x="589" y="310"/>
                    <a:pt x="581" y="307"/>
                  </a:cubicBezTo>
                  <a:cubicBezTo>
                    <a:pt x="573" y="305"/>
                    <a:pt x="565" y="301"/>
                    <a:pt x="558" y="298"/>
                  </a:cubicBezTo>
                  <a:lnTo>
                    <a:pt x="528" y="283"/>
                  </a:lnTo>
                  <a:cubicBezTo>
                    <a:pt x="515" y="278"/>
                    <a:pt x="502" y="272"/>
                    <a:pt x="490" y="266"/>
                  </a:cubicBezTo>
                  <a:cubicBezTo>
                    <a:pt x="488" y="265"/>
                    <a:pt x="486" y="265"/>
                    <a:pt x="484" y="265"/>
                  </a:cubicBezTo>
                  <a:cubicBezTo>
                    <a:pt x="481" y="265"/>
                    <a:pt x="479" y="265"/>
                    <a:pt x="476" y="266"/>
                  </a:cubicBezTo>
                  <a:cubicBezTo>
                    <a:pt x="471" y="268"/>
                    <a:pt x="466" y="270"/>
                    <a:pt x="462" y="273"/>
                  </a:cubicBezTo>
                  <a:cubicBezTo>
                    <a:pt x="450" y="283"/>
                    <a:pt x="437" y="289"/>
                    <a:pt x="424" y="294"/>
                  </a:cubicBezTo>
                  <a:cubicBezTo>
                    <a:pt x="421" y="295"/>
                    <a:pt x="418" y="296"/>
                    <a:pt x="415" y="297"/>
                  </a:cubicBezTo>
                  <a:cubicBezTo>
                    <a:pt x="403" y="302"/>
                    <a:pt x="391" y="305"/>
                    <a:pt x="378" y="305"/>
                  </a:cubicBezTo>
                  <a:cubicBezTo>
                    <a:pt x="363" y="305"/>
                    <a:pt x="348" y="301"/>
                    <a:pt x="332" y="294"/>
                  </a:cubicBezTo>
                  <a:lnTo>
                    <a:pt x="317" y="287"/>
                  </a:lnTo>
                  <a:cubicBezTo>
                    <a:pt x="307" y="283"/>
                    <a:pt x="297" y="278"/>
                    <a:pt x="287" y="273"/>
                  </a:cubicBezTo>
                  <a:cubicBezTo>
                    <a:pt x="280" y="270"/>
                    <a:pt x="272" y="266"/>
                    <a:pt x="265" y="261"/>
                  </a:cubicBezTo>
                  <a:cubicBezTo>
                    <a:pt x="251" y="250"/>
                    <a:pt x="237" y="242"/>
                    <a:pt x="221" y="238"/>
                  </a:cubicBezTo>
                  <a:cubicBezTo>
                    <a:pt x="212" y="235"/>
                    <a:pt x="202" y="230"/>
                    <a:pt x="191" y="224"/>
                  </a:cubicBezTo>
                  <a:cubicBezTo>
                    <a:pt x="187" y="222"/>
                    <a:pt x="182" y="221"/>
                    <a:pt x="176" y="221"/>
                  </a:cubicBezTo>
                  <a:cubicBezTo>
                    <a:pt x="174" y="221"/>
                    <a:pt x="172" y="221"/>
                    <a:pt x="169" y="221"/>
                  </a:cubicBezTo>
                  <a:cubicBezTo>
                    <a:pt x="164" y="222"/>
                    <a:pt x="159" y="223"/>
                    <a:pt x="155" y="224"/>
                  </a:cubicBezTo>
                  <a:cubicBezTo>
                    <a:pt x="145" y="225"/>
                    <a:pt x="134" y="227"/>
                    <a:pt x="124" y="229"/>
                  </a:cubicBezTo>
                  <a:cubicBezTo>
                    <a:pt x="112" y="232"/>
                    <a:pt x="102" y="235"/>
                    <a:pt x="94" y="239"/>
                  </a:cubicBezTo>
                  <a:cubicBezTo>
                    <a:pt x="85" y="243"/>
                    <a:pt x="85" y="250"/>
                    <a:pt x="86" y="252"/>
                  </a:cubicBezTo>
                  <a:lnTo>
                    <a:pt x="86" y="257"/>
                  </a:lnTo>
                  <a:cubicBezTo>
                    <a:pt x="87" y="264"/>
                    <a:pt x="87" y="272"/>
                    <a:pt x="87" y="280"/>
                  </a:cubicBezTo>
                  <a:cubicBezTo>
                    <a:pt x="87" y="289"/>
                    <a:pt x="90" y="296"/>
                    <a:pt x="97" y="303"/>
                  </a:cubicBezTo>
                  <a:cubicBezTo>
                    <a:pt x="99" y="306"/>
                    <a:pt x="101" y="308"/>
                    <a:pt x="103" y="310"/>
                  </a:cubicBezTo>
                  <a:cubicBezTo>
                    <a:pt x="105" y="312"/>
                    <a:pt x="108" y="315"/>
                    <a:pt x="110" y="317"/>
                  </a:cubicBezTo>
                  <a:cubicBezTo>
                    <a:pt x="134" y="344"/>
                    <a:pt x="135" y="350"/>
                    <a:pt x="122" y="383"/>
                  </a:cubicBezTo>
                  <a:cubicBezTo>
                    <a:pt x="120" y="386"/>
                    <a:pt x="119" y="388"/>
                    <a:pt x="118" y="391"/>
                  </a:cubicBezTo>
                  <a:lnTo>
                    <a:pt x="115" y="396"/>
                  </a:lnTo>
                  <a:lnTo>
                    <a:pt x="106" y="404"/>
                  </a:lnTo>
                  <a:cubicBezTo>
                    <a:pt x="100" y="408"/>
                    <a:pt x="95" y="412"/>
                    <a:pt x="89" y="416"/>
                  </a:cubicBezTo>
                  <a:cubicBezTo>
                    <a:pt x="88" y="417"/>
                    <a:pt x="87" y="420"/>
                    <a:pt x="85" y="422"/>
                  </a:cubicBezTo>
                  <a:cubicBezTo>
                    <a:pt x="85" y="423"/>
                    <a:pt x="86" y="425"/>
                    <a:pt x="86" y="426"/>
                  </a:cubicBezTo>
                  <a:cubicBezTo>
                    <a:pt x="89" y="426"/>
                    <a:pt x="92" y="427"/>
                    <a:pt x="95" y="427"/>
                  </a:cubicBezTo>
                  <a:cubicBezTo>
                    <a:pt x="100" y="428"/>
                    <a:pt x="106" y="429"/>
                    <a:pt x="111" y="431"/>
                  </a:cubicBezTo>
                  <a:cubicBezTo>
                    <a:pt x="119" y="433"/>
                    <a:pt x="128" y="434"/>
                    <a:pt x="136" y="434"/>
                  </a:cubicBezTo>
                  <a:cubicBezTo>
                    <a:pt x="145" y="434"/>
                    <a:pt x="153" y="433"/>
                    <a:pt x="163" y="431"/>
                  </a:cubicBezTo>
                  <a:cubicBezTo>
                    <a:pt x="187" y="427"/>
                    <a:pt x="207" y="420"/>
                    <a:pt x="224" y="410"/>
                  </a:cubicBezTo>
                  <a:cubicBezTo>
                    <a:pt x="249" y="396"/>
                    <a:pt x="274" y="387"/>
                    <a:pt x="301" y="384"/>
                  </a:cubicBezTo>
                  <a:cubicBezTo>
                    <a:pt x="305" y="384"/>
                    <a:pt x="310" y="384"/>
                    <a:pt x="314" y="3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1" name="Freeform 10"/>
            <p:cNvSpPr>
              <a:spLocks noEditPoints="1"/>
            </p:cNvSpPr>
            <p:nvPr/>
          </p:nvSpPr>
          <p:spPr bwMode="auto">
            <a:xfrm>
              <a:off x="5011738" y="1482725"/>
              <a:ext cx="1109663" cy="693738"/>
            </a:xfrm>
            <a:custGeom>
              <a:avLst/>
              <a:gdLst>
                <a:gd name="T0" fmla="*/ 600 w 1163"/>
                <a:gd name="T1" fmla="*/ 684 h 726"/>
                <a:gd name="T2" fmla="*/ 538 w 1163"/>
                <a:gd name="T3" fmla="*/ 557 h 726"/>
                <a:gd name="T4" fmla="*/ 560 w 1163"/>
                <a:gd name="T5" fmla="*/ 468 h 726"/>
                <a:gd name="T6" fmla="*/ 482 w 1163"/>
                <a:gd name="T7" fmla="*/ 350 h 726"/>
                <a:gd name="T8" fmla="*/ 381 w 1163"/>
                <a:gd name="T9" fmla="*/ 285 h 726"/>
                <a:gd name="T10" fmla="*/ 415 w 1163"/>
                <a:gd name="T11" fmla="*/ 199 h 726"/>
                <a:gd name="T12" fmla="*/ 359 w 1163"/>
                <a:gd name="T13" fmla="*/ 255 h 726"/>
                <a:gd name="T14" fmla="*/ 235 w 1163"/>
                <a:gd name="T15" fmla="*/ 326 h 726"/>
                <a:gd name="T16" fmla="*/ 96 w 1163"/>
                <a:gd name="T17" fmla="*/ 255 h 726"/>
                <a:gd name="T18" fmla="*/ 12 w 1163"/>
                <a:gd name="T19" fmla="*/ 174 h 726"/>
                <a:gd name="T20" fmla="*/ 31 w 1163"/>
                <a:gd name="T21" fmla="*/ 104 h 726"/>
                <a:gd name="T22" fmla="*/ 255 w 1163"/>
                <a:gd name="T23" fmla="*/ 36 h 726"/>
                <a:gd name="T24" fmla="*/ 416 w 1163"/>
                <a:gd name="T25" fmla="*/ 1 h 726"/>
                <a:gd name="T26" fmla="*/ 516 w 1163"/>
                <a:gd name="T27" fmla="*/ 79 h 726"/>
                <a:gd name="T28" fmla="*/ 520 w 1163"/>
                <a:gd name="T29" fmla="*/ 118 h 726"/>
                <a:gd name="T30" fmla="*/ 599 w 1163"/>
                <a:gd name="T31" fmla="*/ 99 h 726"/>
                <a:gd name="T32" fmla="*/ 791 w 1163"/>
                <a:gd name="T33" fmla="*/ 52 h 726"/>
                <a:gd name="T34" fmla="*/ 996 w 1163"/>
                <a:gd name="T35" fmla="*/ 74 h 726"/>
                <a:gd name="T36" fmla="*/ 1129 w 1163"/>
                <a:gd name="T37" fmla="*/ 108 h 726"/>
                <a:gd name="T38" fmla="*/ 1161 w 1163"/>
                <a:gd name="T39" fmla="*/ 161 h 726"/>
                <a:gd name="T40" fmla="*/ 1158 w 1163"/>
                <a:gd name="T41" fmla="*/ 247 h 726"/>
                <a:gd name="T42" fmla="*/ 1106 w 1163"/>
                <a:gd name="T43" fmla="*/ 329 h 726"/>
                <a:gd name="T44" fmla="*/ 1022 w 1163"/>
                <a:gd name="T45" fmla="*/ 443 h 726"/>
                <a:gd name="T46" fmla="*/ 993 w 1163"/>
                <a:gd name="T47" fmla="*/ 509 h 726"/>
                <a:gd name="T48" fmla="*/ 862 w 1163"/>
                <a:gd name="T49" fmla="*/ 569 h 726"/>
                <a:gd name="T50" fmla="*/ 786 w 1163"/>
                <a:gd name="T51" fmla="*/ 655 h 726"/>
                <a:gd name="T52" fmla="*/ 658 w 1163"/>
                <a:gd name="T53" fmla="*/ 589 h 726"/>
                <a:gd name="T54" fmla="*/ 677 w 1163"/>
                <a:gd name="T55" fmla="*/ 607 h 726"/>
                <a:gd name="T56" fmla="*/ 697 w 1163"/>
                <a:gd name="T57" fmla="*/ 589 h 726"/>
                <a:gd name="T58" fmla="*/ 848 w 1163"/>
                <a:gd name="T59" fmla="*/ 473 h 726"/>
                <a:gd name="T60" fmla="*/ 895 w 1163"/>
                <a:gd name="T61" fmla="*/ 426 h 726"/>
                <a:gd name="T62" fmla="*/ 949 w 1163"/>
                <a:gd name="T63" fmla="*/ 356 h 726"/>
                <a:gd name="T64" fmla="*/ 993 w 1163"/>
                <a:gd name="T65" fmla="*/ 282 h 726"/>
                <a:gd name="T66" fmla="*/ 1033 w 1163"/>
                <a:gd name="T67" fmla="*/ 217 h 726"/>
                <a:gd name="T68" fmla="*/ 1054 w 1163"/>
                <a:gd name="T69" fmla="*/ 183 h 726"/>
                <a:gd name="T70" fmla="*/ 968 w 1163"/>
                <a:gd name="T71" fmla="*/ 177 h 726"/>
                <a:gd name="T72" fmla="*/ 754 w 1163"/>
                <a:gd name="T73" fmla="*/ 151 h 726"/>
                <a:gd name="T74" fmla="*/ 669 w 1163"/>
                <a:gd name="T75" fmla="*/ 179 h 726"/>
                <a:gd name="T76" fmla="*/ 538 w 1163"/>
                <a:gd name="T77" fmla="*/ 219 h 726"/>
                <a:gd name="T78" fmla="*/ 532 w 1163"/>
                <a:gd name="T79" fmla="*/ 275 h 726"/>
                <a:gd name="T80" fmla="*/ 583 w 1163"/>
                <a:gd name="T81" fmla="*/ 345 h 726"/>
                <a:gd name="T82" fmla="*/ 644 w 1163"/>
                <a:gd name="T83" fmla="*/ 438 h 726"/>
                <a:gd name="T84" fmla="*/ 638 w 1163"/>
                <a:gd name="T85" fmla="*/ 528 h 726"/>
                <a:gd name="T86" fmla="*/ 646 w 1163"/>
                <a:gd name="T87" fmla="*/ 593 h 726"/>
                <a:gd name="T88" fmla="*/ 123 w 1163"/>
                <a:gd name="T89" fmla="*/ 156 h 726"/>
                <a:gd name="T90" fmla="*/ 257 w 1163"/>
                <a:gd name="T91" fmla="*/ 205 h 726"/>
                <a:gd name="T92" fmla="*/ 331 w 1163"/>
                <a:gd name="T93" fmla="*/ 117 h 726"/>
                <a:gd name="T94" fmla="*/ 136 w 1163"/>
                <a:gd name="T95" fmla="*/ 156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3" h="726">
                  <a:moveTo>
                    <a:pt x="658" y="726"/>
                  </a:moveTo>
                  <a:lnTo>
                    <a:pt x="658" y="726"/>
                  </a:lnTo>
                  <a:cubicBezTo>
                    <a:pt x="633" y="726"/>
                    <a:pt x="611" y="712"/>
                    <a:pt x="601" y="687"/>
                  </a:cubicBezTo>
                  <a:lnTo>
                    <a:pt x="600" y="684"/>
                  </a:lnTo>
                  <a:cubicBezTo>
                    <a:pt x="597" y="679"/>
                    <a:pt x="594" y="672"/>
                    <a:pt x="595" y="664"/>
                  </a:cubicBezTo>
                  <a:cubicBezTo>
                    <a:pt x="595" y="652"/>
                    <a:pt x="589" y="645"/>
                    <a:pt x="577" y="636"/>
                  </a:cubicBezTo>
                  <a:cubicBezTo>
                    <a:pt x="566" y="627"/>
                    <a:pt x="556" y="616"/>
                    <a:pt x="550" y="603"/>
                  </a:cubicBezTo>
                  <a:cubicBezTo>
                    <a:pt x="542" y="587"/>
                    <a:pt x="538" y="572"/>
                    <a:pt x="538" y="557"/>
                  </a:cubicBezTo>
                  <a:cubicBezTo>
                    <a:pt x="539" y="537"/>
                    <a:pt x="540" y="514"/>
                    <a:pt x="550" y="493"/>
                  </a:cubicBezTo>
                  <a:cubicBezTo>
                    <a:pt x="554" y="485"/>
                    <a:pt x="557" y="477"/>
                    <a:pt x="560" y="469"/>
                  </a:cubicBezTo>
                  <a:cubicBezTo>
                    <a:pt x="560" y="469"/>
                    <a:pt x="560" y="469"/>
                    <a:pt x="560" y="469"/>
                  </a:cubicBezTo>
                  <a:cubicBezTo>
                    <a:pt x="560" y="469"/>
                    <a:pt x="560" y="469"/>
                    <a:pt x="560" y="468"/>
                  </a:cubicBezTo>
                  <a:cubicBezTo>
                    <a:pt x="558" y="466"/>
                    <a:pt x="554" y="463"/>
                    <a:pt x="551" y="460"/>
                  </a:cubicBezTo>
                  <a:lnTo>
                    <a:pt x="548" y="457"/>
                  </a:lnTo>
                  <a:cubicBezTo>
                    <a:pt x="518" y="428"/>
                    <a:pt x="499" y="396"/>
                    <a:pt x="490" y="360"/>
                  </a:cubicBezTo>
                  <a:cubicBezTo>
                    <a:pt x="489" y="356"/>
                    <a:pt x="487" y="352"/>
                    <a:pt x="482" y="350"/>
                  </a:cubicBezTo>
                  <a:cubicBezTo>
                    <a:pt x="470" y="342"/>
                    <a:pt x="453" y="332"/>
                    <a:pt x="436" y="324"/>
                  </a:cubicBezTo>
                  <a:cubicBezTo>
                    <a:pt x="421" y="316"/>
                    <a:pt x="407" y="306"/>
                    <a:pt x="394" y="297"/>
                  </a:cubicBezTo>
                  <a:lnTo>
                    <a:pt x="387" y="292"/>
                  </a:lnTo>
                  <a:cubicBezTo>
                    <a:pt x="384" y="290"/>
                    <a:pt x="382" y="287"/>
                    <a:pt x="381" y="285"/>
                  </a:cubicBezTo>
                  <a:lnTo>
                    <a:pt x="380" y="284"/>
                  </a:lnTo>
                  <a:cubicBezTo>
                    <a:pt x="371" y="273"/>
                    <a:pt x="369" y="257"/>
                    <a:pt x="376" y="246"/>
                  </a:cubicBezTo>
                  <a:cubicBezTo>
                    <a:pt x="380" y="239"/>
                    <a:pt x="385" y="230"/>
                    <a:pt x="392" y="222"/>
                  </a:cubicBezTo>
                  <a:cubicBezTo>
                    <a:pt x="398" y="215"/>
                    <a:pt x="406" y="206"/>
                    <a:pt x="415" y="199"/>
                  </a:cubicBezTo>
                  <a:cubicBezTo>
                    <a:pt x="420" y="195"/>
                    <a:pt x="423" y="190"/>
                    <a:pt x="425" y="182"/>
                  </a:cubicBezTo>
                  <a:cubicBezTo>
                    <a:pt x="424" y="183"/>
                    <a:pt x="414" y="189"/>
                    <a:pt x="414" y="189"/>
                  </a:cubicBezTo>
                  <a:cubicBezTo>
                    <a:pt x="406" y="195"/>
                    <a:pt x="401" y="200"/>
                    <a:pt x="398" y="207"/>
                  </a:cubicBezTo>
                  <a:cubicBezTo>
                    <a:pt x="389" y="225"/>
                    <a:pt x="376" y="240"/>
                    <a:pt x="359" y="255"/>
                  </a:cubicBezTo>
                  <a:cubicBezTo>
                    <a:pt x="348" y="263"/>
                    <a:pt x="338" y="273"/>
                    <a:pt x="327" y="286"/>
                  </a:cubicBezTo>
                  <a:cubicBezTo>
                    <a:pt x="317" y="298"/>
                    <a:pt x="303" y="307"/>
                    <a:pt x="285" y="314"/>
                  </a:cubicBezTo>
                  <a:cubicBezTo>
                    <a:pt x="274" y="318"/>
                    <a:pt x="264" y="322"/>
                    <a:pt x="254" y="324"/>
                  </a:cubicBezTo>
                  <a:cubicBezTo>
                    <a:pt x="248" y="325"/>
                    <a:pt x="241" y="326"/>
                    <a:pt x="235" y="326"/>
                  </a:cubicBezTo>
                  <a:cubicBezTo>
                    <a:pt x="230" y="326"/>
                    <a:pt x="226" y="326"/>
                    <a:pt x="222" y="325"/>
                  </a:cubicBezTo>
                  <a:cubicBezTo>
                    <a:pt x="203" y="319"/>
                    <a:pt x="182" y="313"/>
                    <a:pt x="162" y="302"/>
                  </a:cubicBezTo>
                  <a:cubicBezTo>
                    <a:pt x="148" y="293"/>
                    <a:pt x="135" y="284"/>
                    <a:pt x="123" y="274"/>
                  </a:cubicBezTo>
                  <a:cubicBezTo>
                    <a:pt x="114" y="268"/>
                    <a:pt x="105" y="261"/>
                    <a:pt x="96" y="255"/>
                  </a:cubicBezTo>
                  <a:lnTo>
                    <a:pt x="91" y="252"/>
                  </a:lnTo>
                  <a:cubicBezTo>
                    <a:pt x="84" y="247"/>
                    <a:pt x="77" y="242"/>
                    <a:pt x="70" y="240"/>
                  </a:cubicBezTo>
                  <a:cubicBezTo>
                    <a:pt x="59" y="237"/>
                    <a:pt x="50" y="229"/>
                    <a:pt x="45" y="219"/>
                  </a:cubicBezTo>
                  <a:cubicBezTo>
                    <a:pt x="39" y="202"/>
                    <a:pt x="27" y="189"/>
                    <a:pt x="12" y="174"/>
                  </a:cubicBezTo>
                  <a:cubicBezTo>
                    <a:pt x="3" y="165"/>
                    <a:pt x="0" y="152"/>
                    <a:pt x="5" y="140"/>
                  </a:cubicBezTo>
                  <a:cubicBezTo>
                    <a:pt x="9" y="131"/>
                    <a:pt x="13" y="123"/>
                    <a:pt x="18" y="118"/>
                  </a:cubicBezTo>
                  <a:cubicBezTo>
                    <a:pt x="20" y="115"/>
                    <a:pt x="23" y="113"/>
                    <a:pt x="25" y="111"/>
                  </a:cubicBezTo>
                  <a:cubicBezTo>
                    <a:pt x="28" y="108"/>
                    <a:pt x="30" y="106"/>
                    <a:pt x="31" y="104"/>
                  </a:cubicBezTo>
                  <a:cubicBezTo>
                    <a:pt x="36" y="90"/>
                    <a:pt x="47" y="81"/>
                    <a:pt x="64" y="76"/>
                  </a:cubicBezTo>
                  <a:cubicBezTo>
                    <a:pt x="84" y="70"/>
                    <a:pt x="103" y="66"/>
                    <a:pt x="124" y="65"/>
                  </a:cubicBezTo>
                  <a:cubicBezTo>
                    <a:pt x="153" y="65"/>
                    <a:pt x="183" y="59"/>
                    <a:pt x="213" y="47"/>
                  </a:cubicBezTo>
                  <a:cubicBezTo>
                    <a:pt x="227" y="41"/>
                    <a:pt x="242" y="38"/>
                    <a:pt x="255" y="36"/>
                  </a:cubicBezTo>
                  <a:lnTo>
                    <a:pt x="275" y="32"/>
                  </a:lnTo>
                  <a:cubicBezTo>
                    <a:pt x="309" y="25"/>
                    <a:pt x="344" y="19"/>
                    <a:pt x="378" y="9"/>
                  </a:cubicBezTo>
                  <a:cubicBezTo>
                    <a:pt x="388" y="6"/>
                    <a:pt x="398" y="4"/>
                    <a:pt x="407" y="3"/>
                  </a:cubicBezTo>
                  <a:lnTo>
                    <a:pt x="416" y="1"/>
                  </a:lnTo>
                  <a:cubicBezTo>
                    <a:pt x="421" y="0"/>
                    <a:pt x="426" y="0"/>
                    <a:pt x="431" y="0"/>
                  </a:cubicBezTo>
                  <a:cubicBezTo>
                    <a:pt x="443" y="0"/>
                    <a:pt x="455" y="3"/>
                    <a:pt x="468" y="9"/>
                  </a:cubicBezTo>
                  <a:cubicBezTo>
                    <a:pt x="480" y="15"/>
                    <a:pt x="491" y="23"/>
                    <a:pt x="501" y="34"/>
                  </a:cubicBezTo>
                  <a:cubicBezTo>
                    <a:pt x="514" y="48"/>
                    <a:pt x="519" y="63"/>
                    <a:pt x="516" y="79"/>
                  </a:cubicBezTo>
                  <a:lnTo>
                    <a:pt x="515" y="83"/>
                  </a:lnTo>
                  <a:cubicBezTo>
                    <a:pt x="514" y="90"/>
                    <a:pt x="513" y="96"/>
                    <a:pt x="510" y="103"/>
                  </a:cubicBezTo>
                  <a:cubicBezTo>
                    <a:pt x="509" y="108"/>
                    <a:pt x="506" y="113"/>
                    <a:pt x="504" y="117"/>
                  </a:cubicBezTo>
                  <a:cubicBezTo>
                    <a:pt x="509" y="118"/>
                    <a:pt x="515" y="118"/>
                    <a:pt x="520" y="118"/>
                  </a:cubicBezTo>
                  <a:cubicBezTo>
                    <a:pt x="523" y="118"/>
                    <a:pt x="525" y="118"/>
                    <a:pt x="528" y="118"/>
                  </a:cubicBezTo>
                  <a:cubicBezTo>
                    <a:pt x="536" y="117"/>
                    <a:pt x="544" y="117"/>
                    <a:pt x="552" y="116"/>
                  </a:cubicBezTo>
                  <a:cubicBezTo>
                    <a:pt x="559" y="115"/>
                    <a:pt x="566" y="114"/>
                    <a:pt x="573" y="113"/>
                  </a:cubicBezTo>
                  <a:cubicBezTo>
                    <a:pt x="586" y="112"/>
                    <a:pt x="594" y="108"/>
                    <a:pt x="599" y="99"/>
                  </a:cubicBezTo>
                  <a:cubicBezTo>
                    <a:pt x="607" y="86"/>
                    <a:pt x="618" y="76"/>
                    <a:pt x="634" y="70"/>
                  </a:cubicBezTo>
                  <a:cubicBezTo>
                    <a:pt x="643" y="67"/>
                    <a:pt x="656" y="62"/>
                    <a:pt x="669" y="59"/>
                  </a:cubicBezTo>
                  <a:cubicBezTo>
                    <a:pt x="698" y="53"/>
                    <a:pt x="725" y="50"/>
                    <a:pt x="751" y="50"/>
                  </a:cubicBezTo>
                  <a:cubicBezTo>
                    <a:pt x="764" y="50"/>
                    <a:pt x="778" y="51"/>
                    <a:pt x="791" y="52"/>
                  </a:cubicBezTo>
                  <a:cubicBezTo>
                    <a:pt x="819" y="56"/>
                    <a:pt x="845" y="60"/>
                    <a:pt x="871" y="65"/>
                  </a:cubicBezTo>
                  <a:cubicBezTo>
                    <a:pt x="901" y="72"/>
                    <a:pt x="930" y="75"/>
                    <a:pt x="958" y="75"/>
                  </a:cubicBezTo>
                  <a:cubicBezTo>
                    <a:pt x="965" y="75"/>
                    <a:pt x="971" y="75"/>
                    <a:pt x="978" y="74"/>
                  </a:cubicBezTo>
                  <a:cubicBezTo>
                    <a:pt x="984" y="74"/>
                    <a:pt x="990" y="74"/>
                    <a:pt x="996" y="74"/>
                  </a:cubicBezTo>
                  <a:cubicBezTo>
                    <a:pt x="1019" y="74"/>
                    <a:pt x="1044" y="77"/>
                    <a:pt x="1072" y="82"/>
                  </a:cubicBezTo>
                  <a:cubicBezTo>
                    <a:pt x="1084" y="84"/>
                    <a:pt x="1095" y="89"/>
                    <a:pt x="1104" y="94"/>
                  </a:cubicBezTo>
                  <a:cubicBezTo>
                    <a:pt x="1109" y="96"/>
                    <a:pt x="1113" y="98"/>
                    <a:pt x="1117" y="99"/>
                  </a:cubicBezTo>
                  <a:cubicBezTo>
                    <a:pt x="1122" y="101"/>
                    <a:pt x="1126" y="105"/>
                    <a:pt x="1129" y="108"/>
                  </a:cubicBezTo>
                  <a:lnTo>
                    <a:pt x="1130" y="110"/>
                  </a:lnTo>
                  <a:cubicBezTo>
                    <a:pt x="1134" y="114"/>
                    <a:pt x="1138" y="118"/>
                    <a:pt x="1142" y="123"/>
                  </a:cubicBezTo>
                  <a:lnTo>
                    <a:pt x="1145" y="127"/>
                  </a:lnTo>
                  <a:cubicBezTo>
                    <a:pt x="1154" y="137"/>
                    <a:pt x="1160" y="149"/>
                    <a:pt x="1161" y="161"/>
                  </a:cubicBezTo>
                  <a:lnTo>
                    <a:pt x="1161" y="164"/>
                  </a:lnTo>
                  <a:cubicBezTo>
                    <a:pt x="1162" y="174"/>
                    <a:pt x="1163" y="185"/>
                    <a:pt x="1162" y="196"/>
                  </a:cubicBezTo>
                  <a:cubicBezTo>
                    <a:pt x="1162" y="207"/>
                    <a:pt x="1161" y="218"/>
                    <a:pt x="1160" y="230"/>
                  </a:cubicBezTo>
                  <a:cubicBezTo>
                    <a:pt x="1159" y="234"/>
                    <a:pt x="1158" y="247"/>
                    <a:pt x="1158" y="247"/>
                  </a:cubicBezTo>
                  <a:lnTo>
                    <a:pt x="1153" y="255"/>
                  </a:lnTo>
                  <a:cubicBezTo>
                    <a:pt x="1140" y="272"/>
                    <a:pt x="1128" y="290"/>
                    <a:pt x="1108" y="302"/>
                  </a:cubicBezTo>
                  <a:cubicBezTo>
                    <a:pt x="1107" y="303"/>
                    <a:pt x="1105" y="304"/>
                    <a:pt x="1105" y="309"/>
                  </a:cubicBezTo>
                  <a:cubicBezTo>
                    <a:pt x="1105" y="316"/>
                    <a:pt x="1106" y="323"/>
                    <a:pt x="1106" y="329"/>
                  </a:cubicBezTo>
                  <a:lnTo>
                    <a:pt x="1106" y="331"/>
                  </a:lnTo>
                  <a:cubicBezTo>
                    <a:pt x="1107" y="344"/>
                    <a:pt x="1104" y="357"/>
                    <a:pt x="1096" y="368"/>
                  </a:cubicBezTo>
                  <a:cubicBezTo>
                    <a:pt x="1090" y="376"/>
                    <a:pt x="1084" y="385"/>
                    <a:pt x="1076" y="393"/>
                  </a:cubicBezTo>
                  <a:cubicBezTo>
                    <a:pt x="1056" y="412"/>
                    <a:pt x="1038" y="429"/>
                    <a:pt x="1022" y="443"/>
                  </a:cubicBezTo>
                  <a:cubicBezTo>
                    <a:pt x="1011" y="452"/>
                    <a:pt x="1006" y="459"/>
                    <a:pt x="1005" y="470"/>
                  </a:cubicBezTo>
                  <a:cubicBezTo>
                    <a:pt x="1005" y="477"/>
                    <a:pt x="1003" y="484"/>
                    <a:pt x="1001" y="491"/>
                  </a:cubicBezTo>
                  <a:lnTo>
                    <a:pt x="1000" y="495"/>
                  </a:lnTo>
                  <a:cubicBezTo>
                    <a:pt x="998" y="501"/>
                    <a:pt x="996" y="505"/>
                    <a:pt x="993" y="509"/>
                  </a:cubicBezTo>
                  <a:cubicBezTo>
                    <a:pt x="980" y="527"/>
                    <a:pt x="963" y="546"/>
                    <a:pt x="940" y="560"/>
                  </a:cubicBezTo>
                  <a:cubicBezTo>
                    <a:pt x="926" y="568"/>
                    <a:pt x="913" y="571"/>
                    <a:pt x="900" y="571"/>
                  </a:cubicBezTo>
                  <a:cubicBezTo>
                    <a:pt x="898" y="571"/>
                    <a:pt x="895" y="571"/>
                    <a:pt x="893" y="571"/>
                  </a:cubicBezTo>
                  <a:cubicBezTo>
                    <a:pt x="883" y="570"/>
                    <a:pt x="873" y="570"/>
                    <a:pt x="862" y="569"/>
                  </a:cubicBezTo>
                  <a:cubicBezTo>
                    <a:pt x="858" y="569"/>
                    <a:pt x="854" y="569"/>
                    <a:pt x="849" y="568"/>
                  </a:cubicBezTo>
                  <a:lnTo>
                    <a:pt x="827" y="580"/>
                  </a:lnTo>
                  <a:lnTo>
                    <a:pt x="816" y="600"/>
                  </a:lnTo>
                  <a:cubicBezTo>
                    <a:pt x="806" y="619"/>
                    <a:pt x="795" y="637"/>
                    <a:pt x="786" y="655"/>
                  </a:cubicBezTo>
                  <a:cubicBezTo>
                    <a:pt x="779" y="669"/>
                    <a:pt x="769" y="679"/>
                    <a:pt x="757" y="688"/>
                  </a:cubicBezTo>
                  <a:cubicBezTo>
                    <a:pt x="732" y="705"/>
                    <a:pt x="703" y="718"/>
                    <a:pt x="673" y="724"/>
                  </a:cubicBezTo>
                  <a:cubicBezTo>
                    <a:pt x="668" y="726"/>
                    <a:pt x="663" y="726"/>
                    <a:pt x="658" y="726"/>
                  </a:cubicBezTo>
                  <a:close/>
                  <a:moveTo>
                    <a:pt x="658" y="589"/>
                  </a:moveTo>
                  <a:lnTo>
                    <a:pt x="658" y="589"/>
                  </a:lnTo>
                  <a:cubicBezTo>
                    <a:pt x="664" y="589"/>
                    <a:pt x="670" y="593"/>
                    <a:pt x="674" y="599"/>
                  </a:cubicBezTo>
                  <a:cubicBezTo>
                    <a:pt x="675" y="601"/>
                    <a:pt x="675" y="603"/>
                    <a:pt x="676" y="604"/>
                  </a:cubicBezTo>
                  <a:cubicBezTo>
                    <a:pt x="676" y="605"/>
                    <a:pt x="677" y="606"/>
                    <a:pt x="677" y="607"/>
                  </a:cubicBezTo>
                  <a:cubicBezTo>
                    <a:pt x="677" y="607"/>
                    <a:pt x="678" y="608"/>
                    <a:pt x="678" y="608"/>
                  </a:cubicBezTo>
                  <a:cubicBezTo>
                    <a:pt x="678" y="608"/>
                    <a:pt x="679" y="608"/>
                    <a:pt x="680" y="607"/>
                  </a:cubicBezTo>
                  <a:cubicBezTo>
                    <a:pt x="687" y="604"/>
                    <a:pt x="692" y="598"/>
                    <a:pt x="696" y="591"/>
                  </a:cubicBezTo>
                  <a:lnTo>
                    <a:pt x="697" y="589"/>
                  </a:lnTo>
                  <a:cubicBezTo>
                    <a:pt x="707" y="572"/>
                    <a:pt x="716" y="554"/>
                    <a:pt x="727" y="537"/>
                  </a:cubicBezTo>
                  <a:cubicBezTo>
                    <a:pt x="751" y="498"/>
                    <a:pt x="786" y="476"/>
                    <a:pt x="829" y="473"/>
                  </a:cubicBezTo>
                  <a:cubicBezTo>
                    <a:pt x="832" y="473"/>
                    <a:pt x="835" y="473"/>
                    <a:pt x="838" y="473"/>
                  </a:cubicBezTo>
                  <a:cubicBezTo>
                    <a:pt x="841" y="473"/>
                    <a:pt x="844" y="473"/>
                    <a:pt x="848" y="473"/>
                  </a:cubicBezTo>
                  <a:cubicBezTo>
                    <a:pt x="856" y="472"/>
                    <a:pt x="865" y="471"/>
                    <a:pt x="872" y="469"/>
                  </a:cubicBezTo>
                  <a:cubicBezTo>
                    <a:pt x="882" y="466"/>
                    <a:pt x="889" y="459"/>
                    <a:pt x="892" y="447"/>
                  </a:cubicBezTo>
                  <a:cubicBezTo>
                    <a:pt x="894" y="443"/>
                    <a:pt x="894" y="439"/>
                    <a:pt x="894" y="434"/>
                  </a:cubicBezTo>
                  <a:cubicBezTo>
                    <a:pt x="895" y="431"/>
                    <a:pt x="895" y="429"/>
                    <a:pt x="895" y="426"/>
                  </a:cubicBezTo>
                  <a:cubicBezTo>
                    <a:pt x="898" y="408"/>
                    <a:pt x="906" y="392"/>
                    <a:pt x="921" y="380"/>
                  </a:cubicBezTo>
                  <a:cubicBezTo>
                    <a:pt x="923" y="378"/>
                    <a:pt x="926" y="375"/>
                    <a:pt x="929" y="373"/>
                  </a:cubicBezTo>
                  <a:cubicBezTo>
                    <a:pt x="933" y="370"/>
                    <a:pt x="937" y="366"/>
                    <a:pt x="941" y="363"/>
                  </a:cubicBezTo>
                  <a:lnTo>
                    <a:pt x="949" y="356"/>
                  </a:lnTo>
                  <a:cubicBezTo>
                    <a:pt x="957" y="349"/>
                    <a:pt x="965" y="343"/>
                    <a:pt x="972" y="335"/>
                  </a:cubicBezTo>
                  <a:cubicBezTo>
                    <a:pt x="995" y="311"/>
                    <a:pt x="995" y="311"/>
                    <a:pt x="994" y="293"/>
                  </a:cubicBezTo>
                  <a:lnTo>
                    <a:pt x="993" y="284"/>
                  </a:lnTo>
                  <a:cubicBezTo>
                    <a:pt x="993" y="283"/>
                    <a:pt x="993" y="282"/>
                    <a:pt x="993" y="282"/>
                  </a:cubicBezTo>
                  <a:cubicBezTo>
                    <a:pt x="992" y="267"/>
                    <a:pt x="996" y="254"/>
                    <a:pt x="1007" y="241"/>
                  </a:cubicBezTo>
                  <a:cubicBezTo>
                    <a:pt x="1011" y="236"/>
                    <a:pt x="1016" y="232"/>
                    <a:pt x="1020" y="228"/>
                  </a:cubicBezTo>
                  <a:cubicBezTo>
                    <a:pt x="1022" y="227"/>
                    <a:pt x="1024" y="225"/>
                    <a:pt x="1025" y="224"/>
                  </a:cubicBezTo>
                  <a:lnTo>
                    <a:pt x="1033" y="217"/>
                  </a:lnTo>
                  <a:cubicBezTo>
                    <a:pt x="1038" y="212"/>
                    <a:pt x="1043" y="208"/>
                    <a:pt x="1048" y="204"/>
                  </a:cubicBezTo>
                  <a:cubicBezTo>
                    <a:pt x="1052" y="200"/>
                    <a:pt x="1054" y="195"/>
                    <a:pt x="1054" y="188"/>
                  </a:cubicBezTo>
                  <a:cubicBezTo>
                    <a:pt x="1054" y="184"/>
                    <a:pt x="1054" y="183"/>
                    <a:pt x="1054" y="183"/>
                  </a:cubicBezTo>
                  <a:cubicBezTo>
                    <a:pt x="1054" y="183"/>
                    <a:pt x="1054" y="183"/>
                    <a:pt x="1054" y="183"/>
                  </a:cubicBezTo>
                  <a:cubicBezTo>
                    <a:pt x="1054" y="183"/>
                    <a:pt x="1052" y="182"/>
                    <a:pt x="1049" y="181"/>
                  </a:cubicBezTo>
                  <a:lnTo>
                    <a:pt x="1039" y="180"/>
                  </a:lnTo>
                  <a:cubicBezTo>
                    <a:pt x="1020" y="176"/>
                    <a:pt x="1011" y="175"/>
                    <a:pt x="1000" y="175"/>
                  </a:cubicBezTo>
                  <a:cubicBezTo>
                    <a:pt x="993" y="175"/>
                    <a:pt x="983" y="175"/>
                    <a:pt x="968" y="177"/>
                  </a:cubicBezTo>
                  <a:cubicBezTo>
                    <a:pt x="961" y="178"/>
                    <a:pt x="954" y="178"/>
                    <a:pt x="947" y="178"/>
                  </a:cubicBezTo>
                  <a:cubicBezTo>
                    <a:pt x="928" y="178"/>
                    <a:pt x="909" y="176"/>
                    <a:pt x="888" y="171"/>
                  </a:cubicBezTo>
                  <a:cubicBezTo>
                    <a:pt x="846" y="160"/>
                    <a:pt x="806" y="154"/>
                    <a:pt x="766" y="151"/>
                  </a:cubicBezTo>
                  <a:cubicBezTo>
                    <a:pt x="762" y="151"/>
                    <a:pt x="758" y="151"/>
                    <a:pt x="754" y="151"/>
                  </a:cubicBezTo>
                  <a:cubicBezTo>
                    <a:pt x="736" y="151"/>
                    <a:pt x="717" y="153"/>
                    <a:pt x="694" y="159"/>
                  </a:cubicBezTo>
                  <a:cubicBezTo>
                    <a:pt x="690" y="160"/>
                    <a:pt x="685" y="163"/>
                    <a:pt x="682" y="166"/>
                  </a:cubicBezTo>
                  <a:cubicBezTo>
                    <a:pt x="680" y="168"/>
                    <a:pt x="677" y="170"/>
                    <a:pt x="675" y="173"/>
                  </a:cubicBezTo>
                  <a:cubicBezTo>
                    <a:pt x="673" y="175"/>
                    <a:pt x="671" y="177"/>
                    <a:pt x="669" y="179"/>
                  </a:cubicBezTo>
                  <a:cubicBezTo>
                    <a:pt x="647" y="199"/>
                    <a:pt x="624" y="210"/>
                    <a:pt x="598" y="214"/>
                  </a:cubicBezTo>
                  <a:lnTo>
                    <a:pt x="593" y="214"/>
                  </a:lnTo>
                  <a:cubicBezTo>
                    <a:pt x="583" y="216"/>
                    <a:pt x="573" y="217"/>
                    <a:pt x="564" y="218"/>
                  </a:cubicBezTo>
                  <a:cubicBezTo>
                    <a:pt x="555" y="218"/>
                    <a:pt x="547" y="219"/>
                    <a:pt x="538" y="219"/>
                  </a:cubicBezTo>
                  <a:cubicBezTo>
                    <a:pt x="533" y="219"/>
                    <a:pt x="527" y="219"/>
                    <a:pt x="521" y="220"/>
                  </a:cubicBezTo>
                  <a:cubicBezTo>
                    <a:pt x="517" y="233"/>
                    <a:pt x="512" y="247"/>
                    <a:pt x="503" y="259"/>
                  </a:cubicBezTo>
                  <a:cubicBezTo>
                    <a:pt x="507" y="261"/>
                    <a:pt x="512" y="263"/>
                    <a:pt x="516" y="266"/>
                  </a:cubicBezTo>
                  <a:cubicBezTo>
                    <a:pt x="521" y="269"/>
                    <a:pt x="527" y="272"/>
                    <a:pt x="532" y="275"/>
                  </a:cubicBezTo>
                  <a:cubicBezTo>
                    <a:pt x="536" y="277"/>
                    <a:pt x="541" y="279"/>
                    <a:pt x="544" y="284"/>
                  </a:cubicBezTo>
                  <a:lnTo>
                    <a:pt x="547" y="287"/>
                  </a:lnTo>
                  <a:cubicBezTo>
                    <a:pt x="555" y="297"/>
                    <a:pt x="564" y="307"/>
                    <a:pt x="571" y="318"/>
                  </a:cubicBezTo>
                  <a:cubicBezTo>
                    <a:pt x="576" y="326"/>
                    <a:pt x="581" y="335"/>
                    <a:pt x="583" y="345"/>
                  </a:cubicBezTo>
                  <a:cubicBezTo>
                    <a:pt x="591" y="375"/>
                    <a:pt x="591" y="375"/>
                    <a:pt x="613" y="397"/>
                  </a:cubicBezTo>
                  <a:cubicBezTo>
                    <a:pt x="617" y="401"/>
                    <a:pt x="620" y="405"/>
                    <a:pt x="624" y="410"/>
                  </a:cubicBezTo>
                  <a:cubicBezTo>
                    <a:pt x="627" y="414"/>
                    <a:pt x="630" y="418"/>
                    <a:pt x="632" y="421"/>
                  </a:cubicBezTo>
                  <a:cubicBezTo>
                    <a:pt x="636" y="427"/>
                    <a:pt x="640" y="433"/>
                    <a:pt x="644" y="438"/>
                  </a:cubicBezTo>
                  <a:cubicBezTo>
                    <a:pt x="657" y="454"/>
                    <a:pt x="660" y="473"/>
                    <a:pt x="653" y="495"/>
                  </a:cubicBezTo>
                  <a:cubicBezTo>
                    <a:pt x="651" y="502"/>
                    <a:pt x="648" y="507"/>
                    <a:pt x="646" y="512"/>
                  </a:cubicBezTo>
                  <a:cubicBezTo>
                    <a:pt x="644" y="515"/>
                    <a:pt x="643" y="518"/>
                    <a:pt x="641" y="521"/>
                  </a:cubicBezTo>
                  <a:cubicBezTo>
                    <a:pt x="640" y="523"/>
                    <a:pt x="639" y="525"/>
                    <a:pt x="638" y="528"/>
                  </a:cubicBezTo>
                  <a:cubicBezTo>
                    <a:pt x="635" y="534"/>
                    <a:pt x="632" y="541"/>
                    <a:pt x="631" y="547"/>
                  </a:cubicBezTo>
                  <a:cubicBezTo>
                    <a:pt x="625" y="574"/>
                    <a:pt x="625" y="574"/>
                    <a:pt x="641" y="588"/>
                  </a:cubicBezTo>
                  <a:lnTo>
                    <a:pt x="645" y="593"/>
                  </a:lnTo>
                  <a:cubicBezTo>
                    <a:pt x="646" y="593"/>
                    <a:pt x="646" y="593"/>
                    <a:pt x="646" y="593"/>
                  </a:cubicBezTo>
                  <a:cubicBezTo>
                    <a:pt x="646" y="593"/>
                    <a:pt x="647" y="593"/>
                    <a:pt x="648" y="592"/>
                  </a:cubicBezTo>
                  <a:cubicBezTo>
                    <a:pt x="651" y="590"/>
                    <a:pt x="654" y="589"/>
                    <a:pt x="658" y="589"/>
                  </a:cubicBezTo>
                  <a:close/>
                  <a:moveTo>
                    <a:pt x="123" y="156"/>
                  </a:moveTo>
                  <a:lnTo>
                    <a:pt x="123" y="156"/>
                  </a:lnTo>
                  <a:cubicBezTo>
                    <a:pt x="151" y="171"/>
                    <a:pt x="172" y="186"/>
                    <a:pt x="190" y="204"/>
                  </a:cubicBezTo>
                  <a:cubicBezTo>
                    <a:pt x="199" y="213"/>
                    <a:pt x="212" y="216"/>
                    <a:pt x="226" y="219"/>
                  </a:cubicBezTo>
                  <a:cubicBezTo>
                    <a:pt x="227" y="219"/>
                    <a:pt x="227" y="219"/>
                    <a:pt x="228" y="219"/>
                  </a:cubicBezTo>
                  <a:cubicBezTo>
                    <a:pt x="240" y="216"/>
                    <a:pt x="250" y="213"/>
                    <a:pt x="257" y="205"/>
                  </a:cubicBezTo>
                  <a:cubicBezTo>
                    <a:pt x="270" y="192"/>
                    <a:pt x="282" y="179"/>
                    <a:pt x="295" y="167"/>
                  </a:cubicBezTo>
                  <a:cubicBezTo>
                    <a:pt x="301" y="161"/>
                    <a:pt x="306" y="156"/>
                    <a:pt x="309" y="150"/>
                  </a:cubicBezTo>
                  <a:cubicBezTo>
                    <a:pt x="314" y="137"/>
                    <a:pt x="322" y="126"/>
                    <a:pt x="333" y="116"/>
                  </a:cubicBezTo>
                  <a:cubicBezTo>
                    <a:pt x="332" y="116"/>
                    <a:pt x="332" y="116"/>
                    <a:pt x="331" y="117"/>
                  </a:cubicBezTo>
                  <a:cubicBezTo>
                    <a:pt x="326" y="118"/>
                    <a:pt x="320" y="120"/>
                    <a:pt x="315" y="121"/>
                  </a:cubicBezTo>
                  <a:cubicBezTo>
                    <a:pt x="277" y="132"/>
                    <a:pt x="232" y="143"/>
                    <a:pt x="188" y="151"/>
                  </a:cubicBezTo>
                  <a:cubicBezTo>
                    <a:pt x="177" y="153"/>
                    <a:pt x="165" y="154"/>
                    <a:pt x="152" y="155"/>
                  </a:cubicBezTo>
                  <a:cubicBezTo>
                    <a:pt x="147" y="156"/>
                    <a:pt x="141" y="156"/>
                    <a:pt x="136" y="156"/>
                  </a:cubicBezTo>
                  <a:lnTo>
                    <a:pt x="132" y="156"/>
                  </a:lnTo>
                  <a:cubicBezTo>
                    <a:pt x="129" y="156"/>
                    <a:pt x="126" y="156"/>
                    <a:pt x="123" y="1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2" name="Freeform 11"/>
            <p:cNvSpPr>
              <a:spLocks noEditPoints="1"/>
            </p:cNvSpPr>
            <p:nvPr/>
          </p:nvSpPr>
          <p:spPr bwMode="auto">
            <a:xfrm>
              <a:off x="5203825" y="1789113"/>
              <a:ext cx="279400" cy="277813"/>
            </a:xfrm>
            <a:custGeom>
              <a:avLst/>
              <a:gdLst>
                <a:gd name="T0" fmla="*/ 272 w 292"/>
                <a:gd name="T1" fmla="*/ 157 h 292"/>
                <a:gd name="T2" fmla="*/ 272 w 292"/>
                <a:gd name="T3" fmla="*/ 157 h 292"/>
                <a:gd name="T4" fmla="*/ 271 w 292"/>
                <a:gd name="T5" fmla="*/ 172 h 292"/>
                <a:gd name="T6" fmla="*/ 280 w 292"/>
                <a:gd name="T7" fmla="*/ 213 h 292"/>
                <a:gd name="T8" fmla="*/ 274 w 292"/>
                <a:gd name="T9" fmla="*/ 278 h 292"/>
                <a:gd name="T10" fmla="*/ 248 w 292"/>
                <a:gd name="T11" fmla="*/ 291 h 292"/>
                <a:gd name="T12" fmla="*/ 233 w 292"/>
                <a:gd name="T13" fmla="*/ 290 h 292"/>
                <a:gd name="T14" fmla="*/ 210 w 292"/>
                <a:gd name="T15" fmla="*/ 286 h 292"/>
                <a:gd name="T16" fmla="*/ 132 w 292"/>
                <a:gd name="T17" fmla="*/ 258 h 292"/>
                <a:gd name="T18" fmla="*/ 110 w 292"/>
                <a:gd name="T19" fmla="*/ 220 h 292"/>
                <a:gd name="T20" fmla="*/ 112 w 292"/>
                <a:gd name="T21" fmla="*/ 182 h 292"/>
                <a:gd name="T22" fmla="*/ 117 w 292"/>
                <a:gd name="T23" fmla="*/ 161 h 292"/>
                <a:gd name="T24" fmla="*/ 102 w 292"/>
                <a:gd name="T25" fmla="*/ 149 h 292"/>
                <a:gd name="T26" fmla="*/ 43 w 292"/>
                <a:gd name="T27" fmla="*/ 106 h 292"/>
                <a:gd name="T28" fmla="*/ 11 w 292"/>
                <a:gd name="T29" fmla="*/ 79 h 292"/>
                <a:gd name="T30" fmla="*/ 12 w 292"/>
                <a:gd name="T31" fmla="*/ 38 h 292"/>
                <a:gd name="T32" fmla="*/ 98 w 292"/>
                <a:gd name="T33" fmla="*/ 0 h 292"/>
                <a:gd name="T34" fmla="*/ 120 w 292"/>
                <a:gd name="T35" fmla="*/ 4 h 292"/>
                <a:gd name="T36" fmla="*/ 134 w 292"/>
                <a:gd name="T37" fmla="*/ 12 h 292"/>
                <a:gd name="T38" fmla="*/ 203 w 292"/>
                <a:gd name="T39" fmla="*/ 52 h 292"/>
                <a:gd name="T40" fmla="*/ 259 w 292"/>
                <a:gd name="T41" fmla="*/ 92 h 292"/>
                <a:gd name="T42" fmla="*/ 273 w 292"/>
                <a:gd name="T43" fmla="*/ 126 h 292"/>
                <a:gd name="T44" fmla="*/ 273 w 292"/>
                <a:gd name="T45" fmla="*/ 157 h 292"/>
                <a:gd name="T46" fmla="*/ 272 w 292"/>
                <a:gd name="T47" fmla="*/ 157 h 292"/>
                <a:gd name="T48" fmla="*/ 176 w 292"/>
                <a:gd name="T49" fmla="*/ 121 h 292"/>
                <a:gd name="T50" fmla="*/ 176 w 292"/>
                <a:gd name="T51" fmla="*/ 121 h 292"/>
                <a:gd name="T52" fmla="*/ 169 w 292"/>
                <a:gd name="T53" fmla="*/ 121 h 292"/>
                <a:gd name="T54" fmla="*/ 168 w 292"/>
                <a:gd name="T55" fmla="*/ 125 h 292"/>
                <a:gd name="T56" fmla="*/ 171 w 292"/>
                <a:gd name="T57" fmla="*/ 125 h 292"/>
                <a:gd name="T58" fmla="*/ 177 w 292"/>
                <a:gd name="T59" fmla="*/ 120 h 292"/>
                <a:gd name="T60" fmla="*/ 174 w 292"/>
                <a:gd name="T61" fmla="*/ 138 h 292"/>
                <a:gd name="T62" fmla="*/ 175 w 292"/>
                <a:gd name="T63" fmla="*/ 208 h 292"/>
                <a:gd name="T64" fmla="*/ 175 w 292"/>
                <a:gd name="T65" fmla="*/ 212 h 292"/>
                <a:gd name="T66" fmla="*/ 181 w 292"/>
                <a:gd name="T67" fmla="*/ 224 h 292"/>
                <a:gd name="T68" fmla="*/ 193 w 292"/>
                <a:gd name="T69" fmla="*/ 229 h 292"/>
                <a:gd name="T70" fmla="*/ 193 w 292"/>
                <a:gd name="T71" fmla="*/ 218 h 292"/>
                <a:gd name="T72" fmla="*/ 188 w 292"/>
                <a:gd name="T73" fmla="*/ 177 h 292"/>
                <a:gd name="T74" fmla="*/ 190 w 292"/>
                <a:gd name="T75" fmla="*/ 147 h 292"/>
                <a:gd name="T76" fmla="*/ 181 w 292"/>
                <a:gd name="T77" fmla="*/ 127 h 292"/>
                <a:gd name="T78" fmla="*/ 176 w 292"/>
                <a:gd name="T79" fmla="*/ 12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2" h="292">
                  <a:moveTo>
                    <a:pt x="272" y="157"/>
                  </a:moveTo>
                  <a:lnTo>
                    <a:pt x="272" y="157"/>
                  </a:lnTo>
                  <a:cubicBezTo>
                    <a:pt x="272" y="162"/>
                    <a:pt x="272" y="167"/>
                    <a:pt x="271" y="172"/>
                  </a:cubicBezTo>
                  <a:cubicBezTo>
                    <a:pt x="270" y="187"/>
                    <a:pt x="273" y="200"/>
                    <a:pt x="280" y="213"/>
                  </a:cubicBezTo>
                  <a:cubicBezTo>
                    <a:pt x="292" y="235"/>
                    <a:pt x="287" y="257"/>
                    <a:pt x="274" y="278"/>
                  </a:cubicBezTo>
                  <a:cubicBezTo>
                    <a:pt x="268" y="288"/>
                    <a:pt x="258" y="291"/>
                    <a:pt x="248" y="291"/>
                  </a:cubicBezTo>
                  <a:cubicBezTo>
                    <a:pt x="243" y="292"/>
                    <a:pt x="238" y="291"/>
                    <a:pt x="233" y="290"/>
                  </a:cubicBezTo>
                  <a:cubicBezTo>
                    <a:pt x="225" y="289"/>
                    <a:pt x="218" y="286"/>
                    <a:pt x="210" y="286"/>
                  </a:cubicBezTo>
                  <a:cubicBezTo>
                    <a:pt x="181" y="285"/>
                    <a:pt x="156" y="274"/>
                    <a:pt x="132" y="258"/>
                  </a:cubicBezTo>
                  <a:cubicBezTo>
                    <a:pt x="119" y="249"/>
                    <a:pt x="112" y="236"/>
                    <a:pt x="110" y="220"/>
                  </a:cubicBezTo>
                  <a:cubicBezTo>
                    <a:pt x="109" y="207"/>
                    <a:pt x="108" y="194"/>
                    <a:pt x="112" y="182"/>
                  </a:cubicBezTo>
                  <a:cubicBezTo>
                    <a:pt x="115" y="175"/>
                    <a:pt x="122" y="168"/>
                    <a:pt x="117" y="161"/>
                  </a:cubicBezTo>
                  <a:cubicBezTo>
                    <a:pt x="113" y="156"/>
                    <a:pt x="107" y="152"/>
                    <a:pt x="102" y="149"/>
                  </a:cubicBezTo>
                  <a:cubicBezTo>
                    <a:pt x="81" y="137"/>
                    <a:pt x="61" y="123"/>
                    <a:pt x="43" y="106"/>
                  </a:cubicBezTo>
                  <a:cubicBezTo>
                    <a:pt x="33" y="97"/>
                    <a:pt x="21" y="89"/>
                    <a:pt x="11" y="79"/>
                  </a:cubicBezTo>
                  <a:cubicBezTo>
                    <a:pt x="0" y="69"/>
                    <a:pt x="0" y="48"/>
                    <a:pt x="12" y="38"/>
                  </a:cubicBezTo>
                  <a:cubicBezTo>
                    <a:pt x="37" y="18"/>
                    <a:pt x="65" y="3"/>
                    <a:pt x="98" y="0"/>
                  </a:cubicBezTo>
                  <a:cubicBezTo>
                    <a:pt x="106" y="0"/>
                    <a:pt x="113" y="1"/>
                    <a:pt x="120" y="4"/>
                  </a:cubicBezTo>
                  <a:cubicBezTo>
                    <a:pt x="125" y="7"/>
                    <a:pt x="130" y="9"/>
                    <a:pt x="134" y="12"/>
                  </a:cubicBezTo>
                  <a:cubicBezTo>
                    <a:pt x="155" y="28"/>
                    <a:pt x="179" y="40"/>
                    <a:pt x="203" y="52"/>
                  </a:cubicBezTo>
                  <a:cubicBezTo>
                    <a:pt x="224" y="62"/>
                    <a:pt x="243" y="75"/>
                    <a:pt x="259" y="92"/>
                  </a:cubicBezTo>
                  <a:cubicBezTo>
                    <a:pt x="268" y="102"/>
                    <a:pt x="273" y="113"/>
                    <a:pt x="273" y="126"/>
                  </a:cubicBezTo>
                  <a:cubicBezTo>
                    <a:pt x="273" y="137"/>
                    <a:pt x="273" y="147"/>
                    <a:pt x="273" y="157"/>
                  </a:cubicBezTo>
                  <a:lnTo>
                    <a:pt x="272" y="157"/>
                  </a:lnTo>
                  <a:close/>
                  <a:moveTo>
                    <a:pt x="176" y="121"/>
                  </a:moveTo>
                  <a:lnTo>
                    <a:pt x="176" y="121"/>
                  </a:lnTo>
                  <a:cubicBezTo>
                    <a:pt x="174" y="121"/>
                    <a:pt x="171" y="121"/>
                    <a:pt x="169" y="121"/>
                  </a:cubicBezTo>
                  <a:cubicBezTo>
                    <a:pt x="166" y="121"/>
                    <a:pt x="165" y="123"/>
                    <a:pt x="168" y="125"/>
                  </a:cubicBezTo>
                  <a:cubicBezTo>
                    <a:pt x="169" y="126"/>
                    <a:pt x="170" y="126"/>
                    <a:pt x="171" y="125"/>
                  </a:cubicBezTo>
                  <a:cubicBezTo>
                    <a:pt x="173" y="124"/>
                    <a:pt x="175" y="122"/>
                    <a:pt x="177" y="120"/>
                  </a:cubicBezTo>
                  <a:cubicBezTo>
                    <a:pt x="173" y="126"/>
                    <a:pt x="172" y="132"/>
                    <a:pt x="174" y="138"/>
                  </a:cubicBezTo>
                  <a:cubicBezTo>
                    <a:pt x="183" y="161"/>
                    <a:pt x="185" y="185"/>
                    <a:pt x="175" y="208"/>
                  </a:cubicBezTo>
                  <a:cubicBezTo>
                    <a:pt x="175" y="209"/>
                    <a:pt x="175" y="211"/>
                    <a:pt x="175" y="212"/>
                  </a:cubicBezTo>
                  <a:cubicBezTo>
                    <a:pt x="174" y="218"/>
                    <a:pt x="177" y="222"/>
                    <a:pt x="181" y="224"/>
                  </a:cubicBezTo>
                  <a:cubicBezTo>
                    <a:pt x="184" y="226"/>
                    <a:pt x="188" y="227"/>
                    <a:pt x="193" y="229"/>
                  </a:cubicBezTo>
                  <a:cubicBezTo>
                    <a:pt x="193" y="225"/>
                    <a:pt x="195" y="221"/>
                    <a:pt x="193" y="218"/>
                  </a:cubicBezTo>
                  <a:cubicBezTo>
                    <a:pt x="188" y="205"/>
                    <a:pt x="188" y="191"/>
                    <a:pt x="188" y="177"/>
                  </a:cubicBezTo>
                  <a:cubicBezTo>
                    <a:pt x="188" y="167"/>
                    <a:pt x="190" y="157"/>
                    <a:pt x="190" y="147"/>
                  </a:cubicBezTo>
                  <a:cubicBezTo>
                    <a:pt x="191" y="139"/>
                    <a:pt x="188" y="132"/>
                    <a:pt x="181" y="127"/>
                  </a:cubicBezTo>
                  <a:cubicBezTo>
                    <a:pt x="179" y="125"/>
                    <a:pt x="178" y="123"/>
                    <a:pt x="176" y="1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3" name="Freeform 12"/>
            <p:cNvSpPr>
              <a:spLocks/>
            </p:cNvSpPr>
            <p:nvPr/>
          </p:nvSpPr>
          <p:spPr bwMode="auto">
            <a:xfrm>
              <a:off x="5208588" y="2824163"/>
              <a:ext cx="179388" cy="173038"/>
            </a:xfrm>
            <a:custGeom>
              <a:avLst/>
              <a:gdLst>
                <a:gd name="T0" fmla="*/ 116 w 188"/>
                <a:gd name="T1" fmla="*/ 98 h 180"/>
                <a:gd name="T2" fmla="*/ 116 w 188"/>
                <a:gd name="T3" fmla="*/ 98 h 180"/>
                <a:gd name="T4" fmla="*/ 156 w 188"/>
                <a:gd name="T5" fmla="*/ 93 h 180"/>
                <a:gd name="T6" fmla="*/ 176 w 188"/>
                <a:gd name="T7" fmla="*/ 109 h 180"/>
                <a:gd name="T8" fmla="*/ 186 w 188"/>
                <a:gd name="T9" fmla="*/ 141 h 180"/>
                <a:gd name="T10" fmla="*/ 170 w 188"/>
                <a:gd name="T11" fmla="*/ 169 h 180"/>
                <a:gd name="T12" fmla="*/ 98 w 188"/>
                <a:gd name="T13" fmla="*/ 131 h 180"/>
                <a:gd name="T14" fmla="*/ 97 w 188"/>
                <a:gd name="T15" fmla="*/ 116 h 180"/>
                <a:gd name="T16" fmla="*/ 6 w 188"/>
                <a:gd name="T17" fmla="*/ 57 h 180"/>
                <a:gd name="T18" fmla="*/ 10 w 188"/>
                <a:gd name="T19" fmla="*/ 18 h 180"/>
                <a:gd name="T20" fmla="*/ 23 w 188"/>
                <a:gd name="T21" fmla="*/ 9 h 180"/>
                <a:gd name="T22" fmla="*/ 70 w 188"/>
                <a:gd name="T23" fmla="*/ 8 h 180"/>
                <a:gd name="T24" fmla="*/ 102 w 188"/>
                <a:gd name="T25" fmla="*/ 40 h 180"/>
                <a:gd name="T26" fmla="*/ 112 w 188"/>
                <a:gd name="T27" fmla="*/ 69 h 180"/>
                <a:gd name="T28" fmla="*/ 116 w 188"/>
                <a:gd name="T29" fmla="*/ 9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80">
                  <a:moveTo>
                    <a:pt x="116" y="98"/>
                  </a:moveTo>
                  <a:lnTo>
                    <a:pt x="116" y="98"/>
                  </a:lnTo>
                  <a:cubicBezTo>
                    <a:pt x="131" y="94"/>
                    <a:pt x="143" y="91"/>
                    <a:pt x="156" y="93"/>
                  </a:cubicBezTo>
                  <a:cubicBezTo>
                    <a:pt x="165" y="95"/>
                    <a:pt x="173" y="100"/>
                    <a:pt x="176" y="109"/>
                  </a:cubicBezTo>
                  <a:cubicBezTo>
                    <a:pt x="180" y="119"/>
                    <a:pt x="183" y="130"/>
                    <a:pt x="186" y="141"/>
                  </a:cubicBezTo>
                  <a:cubicBezTo>
                    <a:pt x="188" y="153"/>
                    <a:pt x="181" y="165"/>
                    <a:pt x="170" y="169"/>
                  </a:cubicBezTo>
                  <a:cubicBezTo>
                    <a:pt x="141" y="180"/>
                    <a:pt x="106" y="161"/>
                    <a:pt x="98" y="131"/>
                  </a:cubicBezTo>
                  <a:cubicBezTo>
                    <a:pt x="97" y="126"/>
                    <a:pt x="97" y="121"/>
                    <a:pt x="97" y="116"/>
                  </a:cubicBezTo>
                  <a:cubicBezTo>
                    <a:pt x="56" y="110"/>
                    <a:pt x="28" y="89"/>
                    <a:pt x="6" y="57"/>
                  </a:cubicBezTo>
                  <a:cubicBezTo>
                    <a:pt x="0" y="47"/>
                    <a:pt x="2" y="27"/>
                    <a:pt x="10" y="18"/>
                  </a:cubicBezTo>
                  <a:cubicBezTo>
                    <a:pt x="14" y="14"/>
                    <a:pt x="19" y="12"/>
                    <a:pt x="23" y="9"/>
                  </a:cubicBezTo>
                  <a:cubicBezTo>
                    <a:pt x="38" y="0"/>
                    <a:pt x="54" y="2"/>
                    <a:pt x="70" y="8"/>
                  </a:cubicBezTo>
                  <a:cubicBezTo>
                    <a:pt x="85" y="15"/>
                    <a:pt x="96" y="24"/>
                    <a:pt x="102" y="40"/>
                  </a:cubicBezTo>
                  <a:cubicBezTo>
                    <a:pt x="105" y="49"/>
                    <a:pt x="109" y="59"/>
                    <a:pt x="112" y="69"/>
                  </a:cubicBezTo>
                  <a:cubicBezTo>
                    <a:pt x="114" y="77"/>
                    <a:pt x="114" y="86"/>
                    <a:pt x="116" y="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4" name="Freeform 13"/>
            <p:cNvSpPr>
              <a:spLocks/>
            </p:cNvSpPr>
            <p:nvPr/>
          </p:nvSpPr>
          <p:spPr bwMode="auto">
            <a:xfrm>
              <a:off x="4692650" y="1731963"/>
              <a:ext cx="130175" cy="127000"/>
            </a:xfrm>
            <a:custGeom>
              <a:avLst/>
              <a:gdLst>
                <a:gd name="T0" fmla="*/ 135 w 137"/>
                <a:gd name="T1" fmla="*/ 67 h 132"/>
                <a:gd name="T2" fmla="*/ 135 w 137"/>
                <a:gd name="T3" fmla="*/ 67 h 132"/>
                <a:gd name="T4" fmla="*/ 117 w 137"/>
                <a:gd name="T5" fmla="*/ 107 h 132"/>
                <a:gd name="T6" fmla="*/ 48 w 137"/>
                <a:gd name="T7" fmla="*/ 132 h 132"/>
                <a:gd name="T8" fmla="*/ 17 w 137"/>
                <a:gd name="T9" fmla="*/ 113 h 132"/>
                <a:gd name="T10" fmla="*/ 11 w 137"/>
                <a:gd name="T11" fmla="*/ 104 h 132"/>
                <a:gd name="T12" fmla="*/ 13 w 137"/>
                <a:gd name="T13" fmla="*/ 59 h 132"/>
                <a:gd name="T14" fmla="*/ 31 w 137"/>
                <a:gd name="T15" fmla="*/ 30 h 132"/>
                <a:gd name="T16" fmla="*/ 50 w 137"/>
                <a:gd name="T17" fmla="*/ 7 h 132"/>
                <a:gd name="T18" fmla="*/ 72 w 137"/>
                <a:gd name="T19" fmla="*/ 2 h 132"/>
                <a:gd name="T20" fmla="*/ 126 w 137"/>
                <a:gd name="T21" fmla="*/ 35 h 132"/>
                <a:gd name="T22" fmla="*/ 135 w 137"/>
                <a:gd name="T23" fmla="*/ 6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2">
                  <a:moveTo>
                    <a:pt x="135" y="67"/>
                  </a:moveTo>
                  <a:lnTo>
                    <a:pt x="135" y="67"/>
                  </a:lnTo>
                  <a:cubicBezTo>
                    <a:pt x="135" y="83"/>
                    <a:pt x="129" y="95"/>
                    <a:pt x="117" y="107"/>
                  </a:cubicBezTo>
                  <a:cubicBezTo>
                    <a:pt x="98" y="128"/>
                    <a:pt x="74" y="132"/>
                    <a:pt x="48" y="132"/>
                  </a:cubicBezTo>
                  <a:cubicBezTo>
                    <a:pt x="36" y="132"/>
                    <a:pt x="24" y="126"/>
                    <a:pt x="17" y="113"/>
                  </a:cubicBezTo>
                  <a:cubicBezTo>
                    <a:pt x="16" y="110"/>
                    <a:pt x="13" y="107"/>
                    <a:pt x="11" y="104"/>
                  </a:cubicBezTo>
                  <a:cubicBezTo>
                    <a:pt x="0" y="89"/>
                    <a:pt x="0" y="72"/>
                    <a:pt x="13" y="59"/>
                  </a:cubicBezTo>
                  <a:cubicBezTo>
                    <a:pt x="20" y="50"/>
                    <a:pt x="27" y="41"/>
                    <a:pt x="31" y="30"/>
                  </a:cubicBezTo>
                  <a:cubicBezTo>
                    <a:pt x="35" y="21"/>
                    <a:pt x="42" y="14"/>
                    <a:pt x="50" y="7"/>
                  </a:cubicBezTo>
                  <a:cubicBezTo>
                    <a:pt x="57" y="2"/>
                    <a:pt x="64" y="0"/>
                    <a:pt x="72" y="2"/>
                  </a:cubicBezTo>
                  <a:cubicBezTo>
                    <a:pt x="92" y="8"/>
                    <a:pt x="112" y="17"/>
                    <a:pt x="126" y="35"/>
                  </a:cubicBezTo>
                  <a:cubicBezTo>
                    <a:pt x="133" y="45"/>
                    <a:pt x="137" y="55"/>
                    <a:pt x="135" y="6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5" name="Freeform 14"/>
            <p:cNvSpPr>
              <a:spLocks/>
            </p:cNvSpPr>
            <p:nvPr/>
          </p:nvSpPr>
          <p:spPr bwMode="auto">
            <a:xfrm>
              <a:off x="4781550" y="1638300"/>
              <a:ext cx="123825" cy="95250"/>
            </a:xfrm>
            <a:custGeom>
              <a:avLst/>
              <a:gdLst>
                <a:gd name="T0" fmla="*/ 87 w 130"/>
                <a:gd name="T1" fmla="*/ 0 h 99"/>
                <a:gd name="T2" fmla="*/ 87 w 130"/>
                <a:gd name="T3" fmla="*/ 0 h 99"/>
                <a:gd name="T4" fmla="*/ 119 w 130"/>
                <a:gd name="T5" fmla="*/ 15 h 99"/>
                <a:gd name="T6" fmla="*/ 128 w 130"/>
                <a:gd name="T7" fmla="*/ 38 h 99"/>
                <a:gd name="T8" fmla="*/ 91 w 130"/>
                <a:gd name="T9" fmla="*/ 82 h 99"/>
                <a:gd name="T10" fmla="*/ 66 w 130"/>
                <a:gd name="T11" fmla="*/ 92 h 99"/>
                <a:gd name="T12" fmla="*/ 27 w 130"/>
                <a:gd name="T13" fmla="*/ 87 h 99"/>
                <a:gd name="T14" fmla="*/ 5 w 130"/>
                <a:gd name="T15" fmla="*/ 60 h 99"/>
                <a:gd name="T16" fmla="*/ 13 w 130"/>
                <a:gd name="T17" fmla="*/ 25 h 99"/>
                <a:gd name="T18" fmla="*/ 29 w 130"/>
                <a:gd name="T19" fmla="*/ 16 h 99"/>
                <a:gd name="T20" fmla="*/ 87 w 130"/>
                <a:gd name="T2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99">
                  <a:moveTo>
                    <a:pt x="87" y="0"/>
                  </a:moveTo>
                  <a:lnTo>
                    <a:pt x="87" y="0"/>
                  </a:lnTo>
                  <a:cubicBezTo>
                    <a:pt x="100" y="2"/>
                    <a:pt x="109" y="9"/>
                    <a:pt x="119" y="15"/>
                  </a:cubicBezTo>
                  <a:cubicBezTo>
                    <a:pt x="127" y="19"/>
                    <a:pt x="130" y="29"/>
                    <a:pt x="128" y="38"/>
                  </a:cubicBezTo>
                  <a:cubicBezTo>
                    <a:pt x="124" y="60"/>
                    <a:pt x="113" y="75"/>
                    <a:pt x="91" y="82"/>
                  </a:cubicBezTo>
                  <a:cubicBezTo>
                    <a:pt x="83" y="85"/>
                    <a:pt x="75" y="89"/>
                    <a:pt x="66" y="92"/>
                  </a:cubicBezTo>
                  <a:cubicBezTo>
                    <a:pt x="52" y="99"/>
                    <a:pt x="39" y="95"/>
                    <a:pt x="27" y="87"/>
                  </a:cubicBezTo>
                  <a:cubicBezTo>
                    <a:pt x="17" y="80"/>
                    <a:pt x="10" y="71"/>
                    <a:pt x="5" y="60"/>
                  </a:cubicBezTo>
                  <a:cubicBezTo>
                    <a:pt x="0" y="49"/>
                    <a:pt x="3" y="34"/>
                    <a:pt x="13" y="25"/>
                  </a:cubicBezTo>
                  <a:cubicBezTo>
                    <a:pt x="18" y="21"/>
                    <a:pt x="23" y="17"/>
                    <a:pt x="29" y="16"/>
                  </a:cubicBezTo>
                  <a:cubicBezTo>
                    <a:pt x="48" y="10"/>
                    <a:pt x="68" y="5"/>
                    <a:pt x="8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6" name="Freeform 15"/>
            <p:cNvSpPr>
              <a:spLocks/>
            </p:cNvSpPr>
            <p:nvPr/>
          </p:nvSpPr>
          <p:spPr bwMode="auto">
            <a:xfrm>
              <a:off x="5562600" y="2339975"/>
              <a:ext cx="88900" cy="101600"/>
            </a:xfrm>
            <a:custGeom>
              <a:avLst/>
              <a:gdLst>
                <a:gd name="T0" fmla="*/ 40 w 94"/>
                <a:gd name="T1" fmla="*/ 1 h 106"/>
                <a:gd name="T2" fmla="*/ 40 w 94"/>
                <a:gd name="T3" fmla="*/ 1 h 106"/>
                <a:gd name="T4" fmla="*/ 54 w 94"/>
                <a:gd name="T5" fmla="*/ 7 h 106"/>
                <a:gd name="T6" fmla="*/ 89 w 94"/>
                <a:gd name="T7" fmla="*/ 46 h 106"/>
                <a:gd name="T8" fmla="*/ 92 w 94"/>
                <a:gd name="T9" fmla="*/ 72 h 106"/>
                <a:gd name="T10" fmla="*/ 66 w 94"/>
                <a:gd name="T11" fmla="*/ 101 h 106"/>
                <a:gd name="T12" fmla="*/ 51 w 94"/>
                <a:gd name="T13" fmla="*/ 106 h 106"/>
                <a:gd name="T14" fmla="*/ 40 w 94"/>
                <a:gd name="T15" fmla="*/ 104 h 106"/>
                <a:gd name="T16" fmla="*/ 1 w 94"/>
                <a:gd name="T17" fmla="*/ 45 h 106"/>
                <a:gd name="T18" fmla="*/ 2 w 94"/>
                <a:gd name="T19" fmla="*/ 30 h 106"/>
                <a:gd name="T20" fmla="*/ 13 w 94"/>
                <a:gd name="T21" fmla="*/ 11 h 106"/>
                <a:gd name="T22" fmla="*/ 40 w 94"/>
                <a:gd name="T23"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06">
                  <a:moveTo>
                    <a:pt x="40" y="1"/>
                  </a:moveTo>
                  <a:lnTo>
                    <a:pt x="40" y="1"/>
                  </a:lnTo>
                  <a:cubicBezTo>
                    <a:pt x="43" y="2"/>
                    <a:pt x="49" y="4"/>
                    <a:pt x="54" y="7"/>
                  </a:cubicBezTo>
                  <a:cubicBezTo>
                    <a:pt x="69" y="17"/>
                    <a:pt x="81" y="31"/>
                    <a:pt x="89" y="46"/>
                  </a:cubicBezTo>
                  <a:cubicBezTo>
                    <a:pt x="93" y="55"/>
                    <a:pt x="94" y="63"/>
                    <a:pt x="92" y="72"/>
                  </a:cubicBezTo>
                  <a:cubicBezTo>
                    <a:pt x="89" y="88"/>
                    <a:pt x="80" y="97"/>
                    <a:pt x="66" y="101"/>
                  </a:cubicBezTo>
                  <a:cubicBezTo>
                    <a:pt x="61" y="103"/>
                    <a:pt x="56" y="105"/>
                    <a:pt x="51" y="106"/>
                  </a:cubicBezTo>
                  <a:cubicBezTo>
                    <a:pt x="48" y="106"/>
                    <a:pt x="43" y="106"/>
                    <a:pt x="40" y="104"/>
                  </a:cubicBezTo>
                  <a:cubicBezTo>
                    <a:pt x="26" y="94"/>
                    <a:pt x="4" y="61"/>
                    <a:pt x="1" y="45"/>
                  </a:cubicBezTo>
                  <a:cubicBezTo>
                    <a:pt x="0" y="40"/>
                    <a:pt x="1" y="35"/>
                    <a:pt x="2" y="30"/>
                  </a:cubicBezTo>
                  <a:cubicBezTo>
                    <a:pt x="5" y="23"/>
                    <a:pt x="9" y="17"/>
                    <a:pt x="13" y="11"/>
                  </a:cubicBezTo>
                  <a:cubicBezTo>
                    <a:pt x="19" y="2"/>
                    <a:pt x="27" y="0"/>
                    <a:pt x="4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7" name="Freeform 16"/>
            <p:cNvSpPr>
              <a:spLocks/>
            </p:cNvSpPr>
            <p:nvPr/>
          </p:nvSpPr>
          <p:spPr bwMode="auto">
            <a:xfrm>
              <a:off x="5962650" y="2019300"/>
              <a:ext cx="101600" cy="74613"/>
            </a:xfrm>
            <a:custGeom>
              <a:avLst/>
              <a:gdLst>
                <a:gd name="T0" fmla="*/ 36 w 107"/>
                <a:gd name="T1" fmla="*/ 0 h 78"/>
                <a:gd name="T2" fmla="*/ 36 w 107"/>
                <a:gd name="T3" fmla="*/ 0 h 78"/>
                <a:gd name="T4" fmla="*/ 103 w 107"/>
                <a:gd name="T5" fmla="*/ 33 h 78"/>
                <a:gd name="T6" fmla="*/ 101 w 107"/>
                <a:gd name="T7" fmla="*/ 54 h 78"/>
                <a:gd name="T8" fmla="*/ 65 w 107"/>
                <a:gd name="T9" fmla="*/ 76 h 78"/>
                <a:gd name="T10" fmla="*/ 54 w 107"/>
                <a:gd name="T11" fmla="*/ 78 h 78"/>
                <a:gd name="T12" fmla="*/ 39 w 107"/>
                <a:gd name="T13" fmla="*/ 76 h 78"/>
                <a:gd name="T14" fmla="*/ 3 w 107"/>
                <a:gd name="T15" fmla="*/ 40 h 78"/>
                <a:gd name="T16" fmla="*/ 7 w 107"/>
                <a:gd name="T17" fmla="*/ 14 h 78"/>
                <a:gd name="T18" fmla="*/ 22 w 107"/>
                <a:gd name="T19" fmla="*/ 4 h 78"/>
                <a:gd name="T20" fmla="*/ 36 w 107"/>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78">
                  <a:moveTo>
                    <a:pt x="36" y="0"/>
                  </a:moveTo>
                  <a:lnTo>
                    <a:pt x="36" y="0"/>
                  </a:lnTo>
                  <a:cubicBezTo>
                    <a:pt x="64" y="1"/>
                    <a:pt x="86" y="11"/>
                    <a:pt x="103" y="33"/>
                  </a:cubicBezTo>
                  <a:cubicBezTo>
                    <a:pt x="107" y="38"/>
                    <a:pt x="106" y="50"/>
                    <a:pt x="101" y="54"/>
                  </a:cubicBezTo>
                  <a:cubicBezTo>
                    <a:pt x="89" y="62"/>
                    <a:pt x="77" y="69"/>
                    <a:pt x="65" y="76"/>
                  </a:cubicBezTo>
                  <a:cubicBezTo>
                    <a:pt x="62" y="78"/>
                    <a:pt x="58" y="78"/>
                    <a:pt x="54" y="78"/>
                  </a:cubicBezTo>
                  <a:cubicBezTo>
                    <a:pt x="49" y="78"/>
                    <a:pt x="44" y="77"/>
                    <a:pt x="39" y="76"/>
                  </a:cubicBezTo>
                  <a:cubicBezTo>
                    <a:pt x="19" y="72"/>
                    <a:pt x="9" y="58"/>
                    <a:pt x="3" y="40"/>
                  </a:cubicBezTo>
                  <a:cubicBezTo>
                    <a:pt x="0" y="31"/>
                    <a:pt x="4" y="23"/>
                    <a:pt x="7" y="14"/>
                  </a:cubicBezTo>
                  <a:cubicBezTo>
                    <a:pt x="10" y="8"/>
                    <a:pt x="17" y="6"/>
                    <a:pt x="22" y="4"/>
                  </a:cubicBezTo>
                  <a:cubicBezTo>
                    <a:pt x="27" y="1"/>
                    <a:pt x="32" y="1"/>
                    <a:pt x="3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8" name="Freeform 17"/>
            <p:cNvSpPr>
              <a:spLocks/>
            </p:cNvSpPr>
            <p:nvPr/>
          </p:nvSpPr>
          <p:spPr bwMode="auto">
            <a:xfrm>
              <a:off x="4914900" y="1652588"/>
              <a:ext cx="84138" cy="74613"/>
            </a:xfrm>
            <a:custGeom>
              <a:avLst/>
              <a:gdLst>
                <a:gd name="T0" fmla="*/ 42 w 87"/>
                <a:gd name="T1" fmla="*/ 0 h 78"/>
                <a:gd name="T2" fmla="*/ 42 w 87"/>
                <a:gd name="T3" fmla="*/ 0 h 78"/>
                <a:gd name="T4" fmla="*/ 80 w 87"/>
                <a:gd name="T5" fmla="*/ 20 h 78"/>
                <a:gd name="T6" fmla="*/ 82 w 87"/>
                <a:gd name="T7" fmla="*/ 23 h 78"/>
                <a:gd name="T8" fmla="*/ 77 w 87"/>
                <a:gd name="T9" fmla="*/ 60 h 78"/>
                <a:gd name="T10" fmla="*/ 61 w 87"/>
                <a:gd name="T11" fmla="*/ 74 h 78"/>
                <a:gd name="T12" fmla="*/ 36 w 87"/>
                <a:gd name="T13" fmla="*/ 73 h 78"/>
                <a:gd name="T14" fmla="*/ 12 w 87"/>
                <a:gd name="T15" fmla="*/ 49 h 78"/>
                <a:gd name="T16" fmla="*/ 36 w 87"/>
                <a:gd name="T17" fmla="*/ 0 h 78"/>
                <a:gd name="T18" fmla="*/ 42 w 87"/>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78">
                  <a:moveTo>
                    <a:pt x="42" y="0"/>
                  </a:moveTo>
                  <a:lnTo>
                    <a:pt x="42" y="0"/>
                  </a:lnTo>
                  <a:cubicBezTo>
                    <a:pt x="56" y="2"/>
                    <a:pt x="69" y="8"/>
                    <a:pt x="80" y="20"/>
                  </a:cubicBezTo>
                  <a:cubicBezTo>
                    <a:pt x="81" y="21"/>
                    <a:pt x="81" y="22"/>
                    <a:pt x="82" y="23"/>
                  </a:cubicBezTo>
                  <a:cubicBezTo>
                    <a:pt x="87" y="36"/>
                    <a:pt x="82" y="48"/>
                    <a:pt x="77" y="60"/>
                  </a:cubicBezTo>
                  <a:cubicBezTo>
                    <a:pt x="75" y="68"/>
                    <a:pt x="68" y="72"/>
                    <a:pt x="61" y="74"/>
                  </a:cubicBezTo>
                  <a:cubicBezTo>
                    <a:pt x="53" y="78"/>
                    <a:pt x="44" y="78"/>
                    <a:pt x="36" y="73"/>
                  </a:cubicBezTo>
                  <a:cubicBezTo>
                    <a:pt x="26" y="67"/>
                    <a:pt x="18" y="59"/>
                    <a:pt x="12" y="49"/>
                  </a:cubicBezTo>
                  <a:cubicBezTo>
                    <a:pt x="0" y="30"/>
                    <a:pt x="14" y="2"/>
                    <a:pt x="36" y="0"/>
                  </a:cubicBezTo>
                  <a:cubicBezTo>
                    <a:pt x="38" y="0"/>
                    <a:pt x="3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9" name="Freeform 18"/>
            <p:cNvSpPr>
              <a:spLocks/>
            </p:cNvSpPr>
            <p:nvPr/>
          </p:nvSpPr>
          <p:spPr bwMode="auto">
            <a:xfrm>
              <a:off x="5240338" y="2044700"/>
              <a:ext cx="73025" cy="74613"/>
            </a:xfrm>
            <a:custGeom>
              <a:avLst/>
              <a:gdLst>
                <a:gd name="T0" fmla="*/ 77 w 77"/>
                <a:gd name="T1" fmla="*/ 40 h 79"/>
                <a:gd name="T2" fmla="*/ 77 w 77"/>
                <a:gd name="T3" fmla="*/ 40 h 79"/>
                <a:gd name="T4" fmla="*/ 50 w 77"/>
                <a:gd name="T5" fmla="*/ 77 h 79"/>
                <a:gd name="T6" fmla="*/ 15 w 77"/>
                <a:gd name="T7" fmla="*/ 67 h 79"/>
                <a:gd name="T8" fmla="*/ 0 w 77"/>
                <a:gd name="T9" fmla="*/ 37 h 79"/>
                <a:gd name="T10" fmla="*/ 13 w 77"/>
                <a:gd name="T11" fmla="*/ 12 h 79"/>
                <a:gd name="T12" fmla="*/ 71 w 77"/>
                <a:gd name="T13" fmla="*/ 22 h 79"/>
                <a:gd name="T14" fmla="*/ 77 w 77"/>
                <a:gd name="T15" fmla="*/ 4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9">
                  <a:moveTo>
                    <a:pt x="77" y="40"/>
                  </a:moveTo>
                  <a:lnTo>
                    <a:pt x="77" y="40"/>
                  </a:lnTo>
                  <a:cubicBezTo>
                    <a:pt x="77" y="57"/>
                    <a:pt x="64" y="74"/>
                    <a:pt x="50" y="77"/>
                  </a:cubicBezTo>
                  <a:cubicBezTo>
                    <a:pt x="37" y="79"/>
                    <a:pt x="25" y="76"/>
                    <a:pt x="15" y="67"/>
                  </a:cubicBezTo>
                  <a:cubicBezTo>
                    <a:pt x="6" y="59"/>
                    <a:pt x="1" y="49"/>
                    <a:pt x="0" y="37"/>
                  </a:cubicBezTo>
                  <a:cubicBezTo>
                    <a:pt x="0" y="26"/>
                    <a:pt x="3" y="17"/>
                    <a:pt x="13" y="12"/>
                  </a:cubicBezTo>
                  <a:cubicBezTo>
                    <a:pt x="32" y="0"/>
                    <a:pt x="58" y="4"/>
                    <a:pt x="71" y="22"/>
                  </a:cubicBezTo>
                  <a:cubicBezTo>
                    <a:pt x="75" y="28"/>
                    <a:pt x="75" y="36"/>
                    <a:pt x="77"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30" name="Group 1329"/>
          <p:cNvGrpSpPr/>
          <p:nvPr userDrawn="1"/>
        </p:nvGrpSpPr>
        <p:grpSpPr>
          <a:xfrm>
            <a:off x="9899481" y="1339171"/>
            <a:ext cx="969300" cy="923287"/>
            <a:chOff x="6461125" y="1601788"/>
            <a:chExt cx="1466850" cy="1482725"/>
          </a:xfrm>
          <a:solidFill>
            <a:schemeClr val="bg2"/>
          </a:solidFill>
        </p:grpSpPr>
        <p:sp>
          <p:nvSpPr>
            <p:cNvPr id="1331" name="Freeform 19"/>
            <p:cNvSpPr>
              <a:spLocks noEditPoints="1"/>
            </p:cNvSpPr>
            <p:nvPr/>
          </p:nvSpPr>
          <p:spPr bwMode="auto">
            <a:xfrm>
              <a:off x="6461125" y="1601788"/>
              <a:ext cx="1430338" cy="1385888"/>
            </a:xfrm>
            <a:custGeom>
              <a:avLst/>
              <a:gdLst>
                <a:gd name="T0" fmla="*/ 845 w 1500"/>
                <a:gd name="T1" fmla="*/ 1296 h 1450"/>
                <a:gd name="T2" fmla="*/ 882 w 1500"/>
                <a:gd name="T3" fmla="*/ 1219 h 1450"/>
                <a:gd name="T4" fmla="*/ 791 w 1500"/>
                <a:gd name="T5" fmla="*/ 1032 h 1450"/>
                <a:gd name="T6" fmla="*/ 738 w 1500"/>
                <a:gd name="T7" fmla="*/ 1245 h 1450"/>
                <a:gd name="T8" fmla="*/ 584 w 1500"/>
                <a:gd name="T9" fmla="*/ 1107 h 1450"/>
                <a:gd name="T10" fmla="*/ 519 w 1500"/>
                <a:gd name="T11" fmla="*/ 996 h 1450"/>
                <a:gd name="T12" fmla="*/ 331 w 1500"/>
                <a:gd name="T13" fmla="*/ 916 h 1450"/>
                <a:gd name="T14" fmla="*/ 430 w 1500"/>
                <a:gd name="T15" fmla="*/ 1062 h 1450"/>
                <a:gd name="T16" fmla="*/ 258 w 1500"/>
                <a:gd name="T17" fmla="*/ 1132 h 1450"/>
                <a:gd name="T18" fmla="*/ 86 w 1500"/>
                <a:gd name="T19" fmla="*/ 948 h 1450"/>
                <a:gd name="T20" fmla="*/ 2 w 1500"/>
                <a:gd name="T21" fmla="*/ 749 h 1450"/>
                <a:gd name="T22" fmla="*/ 163 w 1500"/>
                <a:gd name="T23" fmla="*/ 698 h 1450"/>
                <a:gd name="T24" fmla="*/ 106 w 1500"/>
                <a:gd name="T25" fmla="*/ 486 h 1450"/>
                <a:gd name="T26" fmla="*/ 66 w 1500"/>
                <a:gd name="T27" fmla="*/ 394 h 1450"/>
                <a:gd name="T28" fmla="*/ 115 w 1500"/>
                <a:gd name="T29" fmla="*/ 145 h 1450"/>
                <a:gd name="T30" fmla="*/ 212 w 1500"/>
                <a:gd name="T31" fmla="*/ 192 h 1450"/>
                <a:gd name="T32" fmla="*/ 291 w 1500"/>
                <a:gd name="T33" fmla="*/ 85 h 1450"/>
                <a:gd name="T34" fmla="*/ 503 w 1500"/>
                <a:gd name="T35" fmla="*/ 0 h 1450"/>
                <a:gd name="T36" fmla="*/ 799 w 1500"/>
                <a:gd name="T37" fmla="*/ 28 h 1450"/>
                <a:gd name="T38" fmla="*/ 1013 w 1500"/>
                <a:gd name="T39" fmla="*/ 4 h 1450"/>
                <a:gd name="T40" fmla="*/ 1393 w 1500"/>
                <a:gd name="T41" fmla="*/ 11 h 1450"/>
                <a:gd name="T42" fmla="*/ 1461 w 1500"/>
                <a:gd name="T43" fmla="*/ 136 h 1450"/>
                <a:gd name="T44" fmla="*/ 1450 w 1500"/>
                <a:gd name="T45" fmla="*/ 230 h 1450"/>
                <a:gd name="T46" fmla="*/ 1420 w 1500"/>
                <a:gd name="T47" fmla="*/ 340 h 1450"/>
                <a:gd name="T48" fmla="*/ 1367 w 1500"/>
                <a:gd name="T49" fmla="*/ 466 h 1450"/>
                <a:gd name="T50" fmla="*/ 1266 w 1500"/>
                <a:gd name="T51" fmla="*/ 348 h 1450"/>
                <a:gd name="T52" fmla="*/ 1168 w 1500"/>
                <a:gd name="T53" fmla="*/ 360 h 1450"/>
                <a:gd name="T54" fmla="*/ 1269 w 1500"/>
                <a:gd name="T55" fmla="*/ 581 h 1450"/>
                <a:gd name="T56" fmla="*/ 1245 w 1500"/>
                <a:gd name="T57" fmla="*/ 775 h 1450"/>
                <a:gd name="T58" fmla="*/ 1176 w 1500"/>
                <a:gd name="T59" fmla="*/ 913 h 1450"/>
                <a:gd name="T60" fmla="*/ 1092 w 1500"/>
                <a:gd name="T61" fmla="*/ 1097 h 1450"/>
                <a:gd name="T62" fmla="*/ 1049 w 1500"/>
                <a:gd name="T63" fmla="*/ 1243 h 1450"/>
                <a:gd name="T64" fmla="*/ 979 w 1500"/>
                <a:gd name="T65" fmla="*/ 1450 h 1450"/>
                <a:gd name="T66" fmla="*/ 982 w 1500"/>
                <a:gd name="T67" fmla="*/ 1093 h 1450"/>
                <a:gd name="T68" fmla="*/ 1045 w 1500"/>
                <a:gd name="T69" fmla="*/ 969 h 1450"/>
                <a:gd name="T70" fmla="*/ 1080 w 1500"/>
                <a:gd name="T71" fmla="*/ 786 h 1450"/>
                <a:gd name="T72" fmla="*/ 1135 w 1500"/>
                <a:gd name="T73" fmla="*/ 592 h 1450"/>
                <a:gd name="T74" fmla="*/ 1078 w 1500"/>
                <a:gd name="T75" fmla="*/ 410 h 1450"/>
                <a:gd name="T76" fmla="*/ 1157 w 1500"/>
                <a:gd name="T77" fmla="*/ 253 h 1450"/>
                <a:gd name="T78" fmla="*/ 1291 w 1500"/>
                <a:gd name="T79" fmla="*/ 269 h 1450"/>
                <a:gd name="T80" fmla="*/ 1317 w 1500"/>
                <a:gd name="T81" fmla="*/ 129 h 1450"/>
                <a:gd name="T82" fmla="*/ 1171 w 1500"/>
                <a:gd name="T83" fmla="*/ 118 h 1450"/>
                <a:gd name="T84" fmla="*/ 826 w 1500"/>
                <a:gd name="T85" fmla="*/ 135 h 1450"/>
                <a:gd name="T86" fmla="*/ 700 w 1500"/>
                <a:gd name="T87" fmla="*/ 142 h 1450"/>
                <a:gd name="T88" fmla="*/ 447 w 1500"/>
                <a:gd name="T89" fmla="*/ 112 h 1450"/>
                <a:gd name="T90" fmla="*/ 350 w 1500"/>
                <a:gd name="T91" fmla="*/ 184 h 1450"/>
                <a:gd name="T92" fmla="*/ 263 w 1500"/>
                <a:gd name="T93" fmla="*/ 301 h 1450"/>
                <a:gd name="T94" fmla="*/ 149 w 1500"/>
                <a:gd name="T95" fmla="*/ 287 h 1450"/>
                <a:gd name="T96" fmla="*/ 171 w 1500"/>
                <a:gd name="T97" fmla="*/ 369 h 1450"/>
                <a:gd name="T98" fmla="*/ 199 w 1500"/>
                <a:gd name="T99" fmla="*/ 572 h 1450"/>
                <a:gd name="T100" fmla="*/ 232 w 1500"/>
                <a:gd name="T101" fmla="*/ 781 h 1450"/>
                <a:gd name="T102" fmla="*/ 206 w 1500"/>
                <a:gd name="T103" fmla="*/ 849 h 1450"/>
                <a:gd name="T104" fmla="*/ 164 w 1500"/>
                <a:gd name="T105" fmla="*/ 889 h 1450"/>
                <a:gd name="T106" fmla="*/ 268 w 1500"/>
                <a:gd name="T107" fmla="*/ 976 h 1450"/>
                <a:gd name="T108" fmla="*/ 297 w 1500"/>
                <a:gd name="T109" fmla="*/ 823 h 1450"/>
                <a:gd name="T110" fmla="*/ 355 w 1500"/>
                <a:gd name="T111" fmla="*/ 819 h 1450"/>
                <a:gd name="T112" fmla="*/ 578 w 1500"/>
                <a:gd name="T113" fmla="*/ 912 h 1450"/>
                <a:gd name="T114" fmla="*/ 675 w 1500"/>
                <a:gd name="T115" fmla="*/ 1030 h 1450"/>
                <a:gd name="T116" fmla="*/ 831 w 1500"/>
                <a:gd name="T117" fmla="*/ 895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0" h="1450">
                  <a:moveTo>
                    <a:pt x="978" y="1450"/>
                  </a:moveTo>
                  <a:lnTo>
                    <a:pt x="978" y="1450"/>
                  </a:lnTo>
                  <a:cubicBezTo>
                    <a:pt x="953" y="1450"/>
                    <a:pt x="931" y="1432"/>
                    <a:pt x="929" y="1409"/>
                  </a:cubicBezTo>
                  <a:cubicBezTo>
                    <a:pt x="926" y="1382"/>
                    <a:pt x="920" y="1377"/>
                    <a:pt x="901" y="1359"/>
                  </a:cubicBezTo>
                  <a:lnTo>
                    <a:pt x="897" y="1355"/>
                  </a:lnTo>
                  <a:cubicBezTo>
                    <a:pt x="877" y="1336"/>
                    <a:pt x="860" y="1316"/>
                    <a:pt x="845" y="1296"/>
                  </a:cubicBezTo>
                  <a:cubicBezTo>
                    <a:pt x="834" y="1281"/>
                    <a:pt x="832" y="1263"/>
                    <a:pt x="838" y="1242"/>
                  </a:cubicBezTo>
                  <a:cubicBezTo>
                    <a:pt x="841" y="1233"/>
                    <a:pt x="849" y="1225"/>
                    <a:pt x="859" y="1222"/>
                  </a:cubicBezTo>
                  <a:cubicBezTo>
                    <a:pt x="863" y="1221"/>
                    <a:pt x="866" y="1221"/>
                    <a:pt x="869" y="1220"/>
                  </a:cubicBezTo>
                  <a:cubicBezTo>
                    <a:pt x="870" y="1220"/>
                    <a:pt x="871" y="1220"/>
                    <a:pt x="872" y="1220"/>
                  </a:cubicBezTo>
                  <a:cubicBezTo>
                    <a:pt x="874" y="1220"/>
                    <a:pt x="876" y="1220"/>
                    <a:pt x="878" y="1219"/>
                  </a:cubicBezTo>
                  <a:cubicBezTo>
                    <a:pt x="879" y="1219"/>
                    <a:pt x="882" y="1219"/>
                    <a:pt x="882" y="1219"/>
                  </a:cubicBezTo>
                  <a:cubicBezTo>
                    <a:pt x="896" y="1208"/>
                    <a:pt x="913" y="1205"/>
                    <a:pt x="929" y="1204"/>
                  </a:cubicBezTo>
                  <a:cubicBezTo>
                    <a:pt x="920" y="1190"/>
                    <a:pt x="910" y="1178"/>
                    <a:pt x="896" y="1168"/>
                  </a:cubicBezTo>
                  <a:cubicBezTo>
                    <a:pt x="876" y="1152"/>
                    <a:pt x="857" y="1133"/>
                    <a:pt x="841" y="1110"/>
                  </a:cubicBezTo>
                  <a:cubicBezTo>
                    <a:pt x="836" y="1103"/>
                    <a:pt x="831" y="1096"/>
                    <a:pt x="826" y="1092"/>
                  </a:cubicBezTo>
                  <a:cubicBezTo>
                    <a:pt x="809" y="1079"/>
                    <a:pt x="799" y="1062"/>
                    <a:pt x="793" y="1038"/>
                  </a:cubicBezTo>
                  <a:cubicBezTo>
                    <a:pt x="792" y="1036"/>
                    <a:pt x="792" y="1034"/>
                    <a:pt x="791" y="1032"/>
                  </a:cubicBezTo>
                  <a:cubicBezTo>
                    <a:pt x="783" y="1038"/>
                    <a:pt x="776" y="1047"/>
                    <a:pt x="769" y="1060"/>
                  </a:cubicBezTo>
                  <a:cubicBezTo>
                    <a:pt x="767" y="1064"/>
                    <a:pt x="766" y="1070"/>
                    <a:pt x="766" y="1077"/>
                  </a:cubicBezTo>
                  <a:cubicBezTo>
                    <a:pt x="765" y="1121"/>
                    <a:pt x="754" y="1163"/>
                    <a:pt x="743" y="1204"/>
                  </a:cubicBezTo>
                  <a:lnTo>
                    <a:pt x="743" y="1207"/>
                  </a:lnTo>
                  <a:cubicBezTo>
                    <a:pt x="740" y="1215"/>
                    <a:pt x="739" y="1222"/>
                    <a:pt x="740" y="1229"/>
                  </a:cubicBezTo>
                  <a:cubicBezTo>
                    <a:pt x="741" y="1235"/>
                    <a:pt x="739" y="1240"/>
                    <a:pt x="738" y="1245"/>
                  </a:cubicBezTo>
                  <a:cubicBezTo>
                    <a:pt x="730" y="1275"/>
                    <a:pt x="711" y="1279"/>
                    <a:pt x="700" y="1279"/>
                  </a:cubicBezTo>
                  <a:cubicBezTo>
                    <a:pt x="695" y="1279"/>
                    <a:pt x="690" y="1278"/>
                    <a:pt x="684" y="1277"/>
                  </a:cubicBezTo>
                  <a:cubicBezTo>
                    <a:pt x="663" y="1270"/>
                    <a:pt x="649" y="1258"/>
                    <a:pt x="641" y="1238"/>
                  </a:cubicBezTo>
                  <a:cubicBezTo>
                    <a:pt x="635" y="1221"/>
                    <a:pt x="627" y="1203"/>
                    <a:pt x="620" y="1185"/>
                  </a:cubicBezTo>
                  <a:cubicBezTo>
                    <a:pt x="616" y="1175"/>
                    <a:pt x="611" y="1164"/>
                    <a:pt x="607" y="1153"/>
                  </a:cubicBezTo>
                  <a:cubicBezTo>
                    <a:pt x="600" y="1135"/>
                    <a:pt x="593" y="1121"/>
                    <a:pt x="584" y="1107"/>
                  </a:cubicBezTo>
                  <a:cubicBezTo>
                    <a:pt x="575" y="1094"/>
                    <a:pt x="571" y="1079"/>
                    <a:pt x="568" y="1064"/>
                  </a:cubicBezTo>
                  <a:cubicBezTo>
                    <a:pt x="564" y="1050"/>
                    <a:pt x="560" y="1035"/>
                    <a:pt x="554" y="1017"/>
                  </a:cubicBezTo>
                  <a:cubicBezTo>
                    <a:pt x="553" y="1015"/>
                    <a:pt x="552" y="1011"/>
                    <a:pt x="550" y="1008"/>
                  </a:cubicBezTo>
                  <a:cubicBezTo>
                    <a:pt x="549" y="1007"/>
                    <a:pt x="549" y="1006"/>
                    <a:pt x="549" y="1006"/>
                  </a:cubicBezTo>
                  <a:lnTo>
                    <a:pt x="527" y="999"/>
                  </a:lnTo>
                  <a:cubicBezTo>
                    <a:pt x="524" y="998"/>
                    <a:pt x="522" y="997"/>
                    <a:pt x="519" y="996"/>
                  </a:cubicBezTo>
                  <a:cubicBezTo>
                    <a:pt x="513" y="994"/>
                    <a:pt x="507" y="992"/>
                    <a:pt x="501" y="989"/>
                  </a:cubicBezTo>
                  <a:cubicBezTo>
                    <a:pt x="465" y="973"/>
                    <a:pt x="429" y="957"/>
                    <a:pt x="393" y="940"/>
                  </a:cubicBezTo>
                  <a:cubicBezTo>
                    <a:pt x="380" y="934"/>
                    <a:pt x="369" y="925"/>
                    <a:pt x="358" y="917"/>
                  </a:cubicBezTo>
                  <a:cubicBezTo>
                    <a:pt x="355" y="914"/>
                    <a:pt x="351" y="911"/>
                    <a:pt x="347" y="908"/>
                  </a:cubicBezTo>
                  <a:cubicBezTo>
                    <a:pt x="346" y="907"/>
                    <a:pt x="345" y="907"/>
                    <a:pt x="345" y="907"/>
                  </a:cubicBezTo>
                  <a:cubicBezTo>
                    <a:pt x="339" y="908"/>
                    <a:pt x="334" y="911"/>
                    <a:pt x="331" y="916"/>
                  </a:cubicBezTo>
                  <a:cubicBezTo>
                    <a:pt x="347" y="943"/>
                    <a:pt x="367" y="959"/>
                    <a:pt x="393" y="968"/>
                  </a:cubicBezTo>
                  <a:lnTo>
                    <a:pt x="398" y="970"/>
                  </a:lnTo>
                  <a:cubicBezTo>
                    <a:pt x="405" y="972"/>
                    <a:pt x="412" y="974"/>
                    <a:pt x="419" y="978"/>
                  </a:cubicBezTo>
                  <a:cubicBezTo>
                    <a:pt x="432" y="984"/>
                    <a:pt x="441" y="995"/>
                    <a:pt x="444" y="1009"/>
                  </a:cubicBezTo>
                  <a:cubicBezTo>
                    <a:pt x="445" y="1016"/>
                    <a:pt x="445" y="1024"/>
                    <a:pt x="445" y="1030"/>
                  </a:cubicBezTo>
                  <a:cubicBezTo>
                    <a:pt x="445" y="1043"/>
                    <a:pt x="439" y="1054"/>
                    <a:pt x="430" y="1062"/>
                  </a:cubicBezTo>
                  <a:cubicBezTo>
                    <a:pt x="421" y="1070"/>
                    <a:pt x="413" y="1077"/>
                    <a:pt x="404" y="1082"/>
                  </a:cubicBezTo>
                  <a:cubicBezTo>
                    <a:pt x="386" y="1093"/>
                    <a:pt x="366" y="1104"/>
                    <a:pt x="348" y="1115"/>
                  </a:cubicBezTo>
                  <a:lnTo>
                    <a:pt x="341" y="1119"/>
                  </a:lnTo>
                  <a:cubicBezTo>
                    <a:pt x="323" y="1129"/>
                    <a:pt x="304" y="1134"/>
                    <a:pt x="285" y="1134"/>
                  </a:cubicBezTo>
                  <a:cubicBezTo>
                    <a:pt x="281" y="1134"/>
                    <a:pt x="276" y="1134"/>
                    <a:pt x="271" y="1133"/>
                  </a:cubicBezTo>
                  <a:cubicBezTo>
                    <a:pt x="266" y="1133"/>
                    <a:pt x="262" y="1132"/>
                    <a:pt x="258" y="1132"/>
                  </a:cubicBezTo>
                  <a:cubicBezTo>
                    <a:pt x="254" y="1132"/>
                    <a:pt x="249" y="1133"/>
                    <a:pt x="245" y="1134"/>
                  </a:cubicBezTo>
                  <a:cubicBezTo>
                    <a:pt x="242" y="1135"/>
                    <a:pt x="238" y="1135"/>
                    <a:pt x="235" y="1135"/>
                  </a:cubicBezTo>
                  <a:cubicBezTo>
                    <a:pt x="222" y="1135"/>
                    <a:pt x="210" y="1130"/>
                    <a:pt x="199" y="1120"/>
                  </a:cubicBezTo>
                  <a:cubicBezTo>
                    <a:pt x="187" y="1108"/>
                    <a:pt x="178" y="1098"/>
                    <a:pt x="170" y="1087"/>
                  </a:cubicBezTo>
                  <a:cubicBezTo>
                    <a:pt x="146" y="1054"/>
                    <a:pt x="129" y="1026"/>
                    <a:pt x="115" y="998"/>
                  </a:cubicBezTo>
                  <a:cubicBezTo>
                    <a:pt x="106" y="981"/>
                    <a:pt x="96" y="964"/>
                    <a:pt x="86" y="948"/>
                  </a:cubicBezTo>
                  <a:cubicBezTo>
                    <a:pt x="82" y="942"/>
                    <a:pt x="79" y="935"/>
                    <a:pt x="75" y="929"/>
                  </a:cubicBezTo>
                  <a:cubicBezTo>
                    <a:pt x="73" y="925"/>
                    <a:pt x="70" y="921"/>
                    <a:pt x="68" y="918"/>
                  </a:cubicBezTo>
                  <a:cubicBezTo>
                    <a:pt x="66" y="915"/>
                    <a:pt x="64" y="912"/>
                    <a:pt x="63" y="909"/>
                  </a:cubicBezTo>
                  <a:cubicBezTo>
                    <a:pt x="45" y="880"/>
                    <a:pt x="42" y="851"/>
                    <a:pt x="53" y="822"/>
                  </a:cubicBezTo>
                  <a:cubicBezTo>
                    <a:pt x="46" y="816"/>
                    <a:pt x="40" y="811"/>
                    <a:pt x="33" y="806"/>
                  </a:cubicBezTo>
                  <a:cubicBezTo>
                    <a:pt x="14" y="795"/>
                    <a:pt x="4" y="776"/>
                    <a:pt x="2" y="749"/>
                  </a:cubicBezTo>
                  <a:cubicBezTo>
                    <a:pt x="0" y="728"/>
                    <a:pt x="7" y="708"/>
                    <a:pt x="20" y="691"/>
                  </a:cubicBezTo>
                  <a:cubicBezTo>
                    <a:pt x="25" y="684"/>
                    <a:pt x="33" y="678"/>
                    <a:pt x="40" y="676"/>
                  </a:cubicBezTo>
                  <a:cubicBezTo>
                    <a:pt x="54" y="671"/>
                    <a:pt x="67" y="669"/>
                    <a:pt x="81" y="669"/>
                  </a:cubicBezTo>
                  <a:cubicBezTo>
                    <a:pt x="102" y="669"/>
                    <a:pt x="122" y="674"/>
                    <a:pt x="142" y="685"/>
                  </a:cubicBezTo>
                  <a:cubicBezTo>
                    <a:pt x="145" y="687"/>
                    <a:pt x="148" y="689"/>
                    <a:pt x="152" y="692"/>
                  </a:cubicBezTo>
                  <a:cubicBezTo>
                    <a:pt x="156" y="695"/>
                    <a:pt x="159" y="697"/>
                    <a:pt x="163" y="698"/>
                  </a:cubicBezTo>
                  <a:cubicBezTo>
                    <a:pt x="163" y="698"/>
                    <a:pt x="163" y="698"/>
                    <a:pt x="163" y="697"/>
                  </a:cubicBezTo>
                  <a:cubicBezTo>
                    <a:pt x="160" y="694"/>
                    <a:pt x="158" y="690"/>
                    <a:pt x="154" y="686"/>
                  </a:cubicBezTo>
                  <a:cubicBezTo>
                    <a:pt x="128" y="654"/>
                    <a:pt x="109" y="616"/>
                    <a:pt x="97" y="573"/>
                  </a:cubicBezTo>
                  <a:lnTo>
                    <a:pt x="96" y="570"/>
                  </a:lnTo>
                  <a:cubicBezTo>
                    <a:pt x="95" y="565"/>
                    <a:pt x="93" y="559"/>
                    <a:pt x="92" y="553"/>
                  </a:cubicBezTo>
                  <a:cubicBezTo>
                    <a:pt x="90" y="536"/>
                    <a:pt x="89" y="510"/>
                    <a:pt x="106" y="486"/>
                  </a:cubicBezTo>
                  <a:cubicBezTo>
                    <a:pt x="108" y="483"/>
                    <a:pt x="110" y="480"/>
                    <a:pt x="112" y="476"/>
                  </a:cubicBezTo>
                  <a:cubicBezTo>
                    <a:pt x="113" y="474"/>
                    <a:pt x="114" y="472"/>
                    <a:pt x="116" y="471"/>
                  </a:cubicBezTo>
                  <a:cubicBezTo>
                    <a:pt x="118" y="466"/>
                    <a:pt x="121" y="460"/>
                    <a:pt x="115" y="450"/>
                  </a:cubicBezTo>
                  <a:cubicBezTo>
                    <a:pt x="112" y="443"/>
                    <a:pt x="107" y="438"/>
                    <a:pt x="103" y="435"/>
                  </a:cubicBezTo>
                  <a:cubicBezTo>
                    <a:pt x="91" y="425"/>
                    <a:pt x="81" y="412"/>
                    <a:pt x="71" y="401"/>
                  </a:cubicBezTo>
                  <a:lnTo>
                    <a:pt x="66" y="394"/>
                  </a:lnTo>
                  <a:cubicBezTo>
                    <a:pt x="58" y="385"/>
                    <a:pt x="53" y="375"/>
                    <a:pt x="48" y="366"/>
                  </a:cubicBezTo>
                  <a:cubicBezTo>
                    <a:pt x="41" y="354"/>
                    <a:pt x="38" y="340"/>
                    <a:pt x="39" y="327"/>
                  </a:cubicBezTo>
                  <a:lnTo>
                    <a:pt x="40" y="317"/>
                  </a:lnTo>
                  <a:cubicBezTo>
                    <a:pt x="40" y="306"/>
                    <a:pt x="41" y="295"/>
                    <a:pt x="43" y="284"/>
                  </a:cubicBezTo>
                  <a:cubicBezTo>
                    <a:pt x="47" y="259"/>
                    <a:pt x="53" y="234"/>
                    <a:pt x="62" y="208"/>
                  </a:cubicBezTo>
                  <a:cubicBezTo>
                    <a:pt x="71" y="182"/>
                    <a:pt x="88" y="161"/>
                    <a:pt x="115" y="145"/>
                  </a:cubicBezTo>
                  <a:cubicBezTo>
                    <a:pt x="124" y="140"/>
                    <a:pt x="133" y="137"/>
                    <a:pt x="144" y="137"/>
                  </a:cubicBezTo>
                  <a:cubicBezTo>
                    <a:pt x="148" y="137"/>
                    <a:pt x="152" y="138"/>
                    <a:pt x="156" y="138"/>
                  </a:cubicBezTo>
                  <a:cubicBezTo>
                    <a:pt x="162" y="139"/>
                    <a:pt x="168" y="142"/>
                    <a:pt x="175" y="147"/>
                  </a:cubicBezTo>
                  <a:cubicBezTo>
                    <a:pt x="188" y="157"/>
                    <a:pt x="196" y="169"/>
                    <a:pt x="205" y="181"/>
                  </a:cubicBezTo>
                  <a:lnTo>
                    <a:pt x="207" y="184"/>
                  </a:lnTo>
                  <a:cubicBezTo>
                    <a:pt x="209" y="187"/>
                    <a:pt x="211" y="190"/>
                    <a:pt x="212" y="192"/>
                  </a:cubicBezTo>
                  <a:cubicBezTo>
                    <a:pt x="213" y="194"/>
                    <a:pt x="214" y="196"/>
                    <a:pt x="215" y="198"/>
                  </a:cubicBezTo>
                  <a:cubicBezTo>
                    <a:pt x="216" y="199"/>
                    <a:pt x="217" y="200"/>
                    <a:pt x="217" y="200"/>
                  </a:cubicBezTo>
                  <a:cubicBezTo>
                    <a:pt x="220" y="199"/>
                    <a:pt x="222" y="198"/>
                    <a:pt x="223" y="195"/>
                  </a:cubicBezTo>
                  <a:cubicBezTo>
                    <a:pt x="224" y="193"/>
                    <a:pt x="224" y="190"/>
                    <a:pt x="224" y="188"/>
                  </a:cubicBezTo>
                  <a:cubicBezTo>
                    <a:pt x="226" y="158"/>
                    <a:pt x="238" y="132"/>
                    <a:pt x="262" y="110"/>
                  </a:cubicBezTo>
                  <a:cubicBezTo>
                    <a:pt x="271" y="101"/>
                    <a:pt x="281" y="93"/>
                    <a:pt x="291" y="85"/>
                  </a:cubicBezTo>
                  <a:cubicBezTo>
                    <a:pt x="295" y="82"/>
                    <a:pt x="299" y="78"/>
                    <a:pt x="303" y="75"/>
                  </a:cubicBezTo>
                  <a:cubicBezTo>
                    <a:pt x="319" y="43"/>
                    <a:pt x="326" y="37"/>
                    <a:pt x="362" y="25"/>
                  </a:cubicBezTo>
                  <a:cubicBezTo>
                    <a:pt x="371" y="22"/>
                    <a:pt x="381" y="20"/>
                    <a:pt x="393" y="17"/>
                  </a:cubicBezTo>
                  <a:cubicBezTo>
                    <a:pt x="403" y="15"/>
                    <a:pt x="413" y="13"/>
                    <a:pt x="423" y="11"/>
                  </a:cubicBezTo>
                  <a:cubicBezTo>
                    <a:pt x="433" y="9"/>
                    <a:pt x="443" y="7"/>
                    <a:pt x="453" y="5"/>
                  </a:cubicBezTo>
                  <a:cubicBezTo>
                    <a:pt x="470" y="1"/>
                    <a:pt x="487" y="0"/>
                    <a:pt x="503" y="0"/>
                  </a:cubicBezTo>
                  <a:cubicBezTo>
                    <a:pt x="525" y="0"/>
                    <a:pt x="545" y="3"/>
                    <a:pt x="565" y="10"/>
                  </a:cubicBezTo>
                  <a:cubicBezTo>
                    <a:pt x="611" y="25"/>
                    <a:pt x="659" y="31"/>
                    <a:pt x="705" y="34"/>
                  </a:cubicBezTo>
                  <a:cubicBezTo>
                    <a:pt x="709" y="34"/>
                    <a:pt x="713" y="35"/>
                    <a:pt x="718" y="35"/>
                  </a:cubicBezTo>
                  <a:cubicBezTo>
                    <a:pt x="721" y="35"/>
                    <a:pt x="723" y="34"/>
                    <a:pt x="726" y="34"/>
                  </a:cubicBezTo>
                  <a:cubicBezTo>
                    <a:pt x="743" y="33"/>
                    <a:pt x="760" y="31"/>
                    <a:pt x="776" y="30"/>
                  </a:cubicBezTo>
                  <a:lnTo>
                    <a:pt x="799" y="28"/>
                  </a:lnTo>
                  <a:cubicBezTo>
                    <a:pt x="817" y="26"/>
                    <a:pt x="837" y="24"/>
                    <a:pt x="856" y="17"/>
                  </a:cubicBezTo>
                  <a:cubicBezTo>
                    <a:pt x="870" y="12"/>
                    <a:pt x="886" y="9"/>
                    <a:pt x="904" y="8"/>
                  </a:cubicBezTo>
                  <a:cubicBezTo>
                    <a:pt x="912" y="7"/>
                    <a:pt x="920" y="7"/>
                    <a:pt x="928" y="6"/>
                  </a:cubicBezTo>
                  <a:cubicBezTo>
                    <a:pt x="938" y="5"/>
                    <a:pt x="948" y="4"/>
                    <a:pt x="958" y="4"/>
                  </a:cubicBezTo>
                  <a:cubicBezTo>
                    <a:pt x="965" y="3"/>
                    <a:pt x="972" y="3"/>
                    <a:pt x="978" y="3"/>
                  </a:cubicBezTo>
                  <a:cubicBezTo>
                    <a:pt x="990" y="3"/>
                    <a:pt x="1001" y="4"/>
                    <a:pt x="1013" y="4"/>
                  </a:cubicBezTo>
                  <a:cubicBezTo>
                    <a:pt x="1030" y="5"/>
                    <a:pt x="1047" y="6"/>
                    <a:pt x="1064" y="7"/>
                  </a:cubicBezTo>
                  <a:cubicBezTo>
                    <a:pt x="1074" y="7"/>
                    <a:pt x="1083" y="8"/>
                    <a:pt x="1093" y="9"/>
                  </a:cubicBezTo>
                  <a:cubicBezTo>
                    <a:pt x="1103" y="9"/>
                    <a:pt x="1113" y="9"/>
                    <a:pt x="1122" y="10"/>
                  </a:cubicBezTo>
                  <a:cubicBezTo>
                    <a:pt x="1140" y="11"/>
                    <a:pt x="1159" y="11"/>
                    <a:pt x="1178" y="13"/>
                  </a:cubicBezTo>
                  <a:cubicBezTo>
                    <a:pt x="1215" y="16"/>
                    <a:pt x="1249" y="17"/>
                    <a:pt x="1282" y="17"/>
                  </a:cubicBezTo>
                  <a:cubicBezTo>
                    <a:pt x="1321" y="17"/>
                    <a:pt x="1358" y="15"/>
                    <a:pt x="1393" y="11"/>
                  </a:cubicBezTo>
                  <a:lnTo>
                    <a:pt x="1409" y="9"/>
                  </a:lnTo>
                  <a:cubicBezTo>
                    <a:pt x="1412" y="8"/>
                    <a:pt x="1414" y="8"/>
                    <a:pt x="1417" y="8"/>
                  </a:cubicBezTo>
                  <a:cubicBezTo>
                    <a:pt x="1433" y="8"/>
                    <a:pt x="1446" y="14"/>
                    <a:pt x="1457" y="25"/>
                  </a:cubicBezTo>
                  <a:lnTo>
                    <a:pt x="1486" y="56"/>
                  </a:lnTo>
                  <a:cubicBezTo>
                    <a:pt x="1500" y="72"/>
                    <a:pt x="1498" y="98"/>
                    <a:pt x="1487" y="113"/>
                  </a:cubicBezTo>
                  <a:cubicBezTo>
                    <a:pt x="1480" y="124"/>
                    <a:pt x="1470" y="130"/>
                    <a:pt x="1461" y="136"/>
                  </a:cubicBezTo>
                  <a:lnTo>
                    <a:pt x="1456" y="140"/>
                  </a:lnTo>
                  <a:cubicBezTo>
                    <a:pt x="1445" y="147"/>
                    <a:pt x="1435" y="153"/>
                    <a:pt x="1426" y="162"/>
                  </a:cubicBezTo>
                  <a:cubicBezTo>
                    <a:pt x="1426" y="162"/>
                    <a:pt x="1426" y="163"/>
                    <a:pt x="1426" y="164"/>
                  </a:cubicBezTo>
                  <a:cubicBezTo>
                    <a:pt x="1427" y="166"/>
                    <a:pt x="1428" y="168"/>
                    <a:pt x="1429" y="170"/>
                  </a:cubicBezTo>
                  <a:cubicBezTo>
                    <a:pt x="1432" y="175"/>
                    <a:pt x="1434" y="180"/>
                    <a:pt x="1436" y="185"/>
                  </a:cubicBezTo>
                  <a:cubicBezTo>
                    <a:pt x="1441" y="198"/>
                    <a:pt x="1446" y="214"/>
                    <a:pt x="1450" y="230"/>
                  </a:cubicBezTo>
                  <a:cubicBezTo>
                    <a:pt x="1455" y="250"/>
                    <a:pt x="1449" y="269"/>
                    <a:pt x="1434" y="283"/>
                  </a:cubicBezTo>
                  <a:cubicBezTo>
                    <a:pt x="1432" y="284"/>
                    <a:pt x="1431" y="285"/>
                    <a:pt x="1430" y="286"/>
                  </a:cubicBezTo>
                  <a:cubicBezTo>
                    <a:pt x="1427" y="288"/>
                    <a:pt x="1425" y="290"/>
                    <a:pt x="1424" y="291"/>
                  </a:cubicBezTo>
                  <a:cubicBezTo>
                    <a:pt x="1421" y="294"/>
                    <a:pt x="1419" y="297"/>
                    <a:pt x="1418" y="299"/>
                  </a:cubicBezTo>
                  <a:cubicBezTo>
                    <a:pt x="1408" y="310"/>
                    <a:pt x="1408" y="310"/>
                    <a:pt x="1415" y="328"/>
                  </a:cubicBezTo>
                  <a:cubicBezTo>
                    <a:pt x="1417" y="332"/>
                    <a:pt x="1418" y="336"/>
                    <a:pt x="1420" y="340"/>
                  </a:cubicBezTo>
                  <a:cubicBezTo>
                    <a:pt x="1423" y="347"/>
                    <a:pt x="1426" y="354"/>
                    <a:pt x="1428" y="361"/>
                  </a:cubicBezTo>
                  <a:cubicBezTo>
                    <a:pt x="1431" y="370"/>
                    <a:pt x="1434" y="381"/>
                    <a:pt x="1435" y="393"/>
                  </a:cubicBezTo>
                  <a:cubicBezTo>
                    <a:pt x="1437" y="413"/>
                    <a:pt x="1431" y="429"/>
                    <a:pt x="1417" y="441"/>
                  </a:cubicBezTo>
                  <a:lnTo>
                    <a:pt x="1412" y="445"/>
                  </a:lnTo>
                  <a:cubicBezTo>
                    <a:pt x="1407" y="448"/>
                    <a:pt x="1403" y="452"/>
                    <a:pt x="1398" y="455"/>
                  </a:cubicBezTo>
                  <a:cubicBezTo>
                    <a:pt x="1387" y="463"/>
                    <a:pt x="1377" y="466"/>
                    <a:pt x="1367" y="466"/>
                  </a:cubicBezTo>
                  <a:cubicBezTo>
                    <a:pt x="1359" y="466"/>
                    <a:pt x="1351" y="464"/>
                    <a:pt x="1343" y="458"/>
                  </a:cubicBezTo>
                  <a:cubicBezTo>
                    <a:pt x="1338" y="455"/>
                    <a:pt x="1332" y="453"/>
                    <a:pt x="1326" y="451"/>
                  </a:cubicBezTo>
                  <a:cubicBezTo>
                    <a:pt x="1322" y="449"/>
                    <a:pt x="1317" y="447"/>
                    <a:pt x="1313" y="444"/>
                  </a:cubicBezTo>
                  <a:cubicBezTo>
                    <a:pt x="1293" y="435"/>
                    <a:pt x="1281" y="418"/>
                    <a:pt x="1278" y="398"/>
                  </a:cubicBezTo>
                  <a:cubicBezTo>
                    <a:pt x="1276" y="384"/>
                    <a:pt x="1275" y="372"/>
                    <a:pt x="1275" y="362"/>
                  </a:cubicBezTo>
                  <a:cubicBezTo>
                    <a:pt x="1275" y="355"/>
                    <a:pt x="1272" y="351"/>
                    <a:pt x="1266" y="348"/>
                  </a:cubicBezTo>
                  <a:cubicBezTo>
                    <a:pt x="1259" y="345"/>
                    <a:pt x="1253" y="344"/>
                    <a:pt x="1248" y="344"/>
                  </a:cubicBezTo>
                  <a:cubicBezTo>
                    <a:pt x="1229" y="344"/>
                    <a:pt x="1210" y="345"/>
                    <a:pt x="1191" y="346"/>
                  </a:cubicBezTo>
                  <a:lnTo>
                    <a:pt x="1176" y="346"/>
                  </a:lnTo>
                  <a:cubicBezTo>
                    <a:pt x="1176" y="346"/>
                    <a:pt x="1175" y="346"/>
                    <a:pt x="1172" y="347"/>
                  </a:cubicBezTo>
                  <a:cubicBezTo>
                    <a:pt x="1167" y="349"/>
                    <a:pt x="1167" y="351"/>
                    <a:pt x="1167" y="352"/>
                  </a:cubicBezTo>
                  <a:cubicBezTo>
                    <a:pt x="1166" y="357"/>
                    <a:pt x="1167" y="360"/>
                    <a:pt x="1168" y="360"/>
                  </a:cubicBezTo>
                  <a:cubicBezTo>
                    <a:pt x="1189" y="370"/>
                    <a:pt x="1207" y="384"/>
                    <a:pt x="1225" y="398"/>
                  </a:cubicBezTo>
                  <a:cubicBezTo>
                    <a:pt x="1233" y="405"/>
                    <a:pt x="1242" y="412"/>
                    <a:pt x="1251" y="418"/>
                  </a:cubicBezTo>
                  <a:cubicBezTo>
                    <a:pt x="1271" y="432"/>
                    <a:pt x="1287" y="451"/>
                    <a:pt x="1298" y="476"/>
                  </a:cubicBezTo>
                  <a:cubicBezTo>
                    <a:pt x="1304" y="488"/>
                    <a:pt x="1305" y="501"/>
                    <a:pt x="1301" y="513"/>
                  </a:cubicBezTo>
                  <a:cubicBezTo>
                    <a:pt x="1298" y="524"/>
                    <a:pt x="1293" y="535"/>
                    <a:pt x="1287" y="547"/>
                  </a:cubicBezTo>
                  <a:cubicBezTo>
                    <a:pt x="1281" y="559"/>
                    <a:pt x="1275" y="570"/>
                    <a:pt x="1269" y="581"/>
                  </a:cubicBezTo>
                  <a:cubicBezTo>
                    <a:pt x="1265" y="589"/>
                    <a:pt x="1260" y="597"/>
                    <a:pt x="1256" y="605"/>
                  </a:cubicBezTo>
                  <a:cubicBezTo>
                    <a:pt x="1251" y="613"/>
                    <a:pt x="1247" y="622"/>
                    <a:pt x="1243" y="631"/>
                  </a:cubicBezTo>
                  <a:cubicBezTo>
                    <a:pt x="1242" y="634"/>
                    <a:pt x="1242" y="638"/>
                    <a:pt x="1244" y="642"/>
                  </a:cubicBezTo>
                  <a:cubicBezTo>
                    <a:pt x="1246" y="650"/>
                    <a:pt x="1249" y="658"/>
                    <a:pt x="1251" y="665"/>
                  </a:cubicBezTo>
                  <a:cubicBezTo>
                    <a:pt x="1254" y="674"/>
                    <a:pt x="1257" y="684"/>
                    <a:pt x="1261" y="693"/>
                  </a:cubicBezTo>
                  <a:cubicBezTo>
                    <a:pt x="1270" y="721"/>
                    <a:pt x="1265" y="750"/>
                    <a:pt x="1245" y="775"/>
                  </a:cubicBezTo>
                  <a:cubicBezTo>
                    <a:pt x="1233" y="792"/>
                    <a:pt x="1219" y="807"/>
                    <a:pt x="1206" y="822"/>
                  </a:cubicBezTo>
                  <a:cubicBezTo>
                    <a:pt x="1201" y="827"/>
                    <a:pt x="1196" y="832"/>
                    <a:pt x="1192" y="837"/>
                  </a:cubicBezTo>
                  <a:cubicBezTo>
                    <a:pt x="1185" y="844"/>
                    <a:pt x="1178" y="851"/>
                    <a:pt x="1172" y="857"/>
                  </a:cubicBezTo>
                  <a:cubicBezTo>
                    <a:pt x="1166" y="862"/>
                    <a:pt x="1164" y="869"/>
                    <a:pt x="1167" y="881"/>
                  </a:cubicBezTo>
                  <a:cubicBezTo>
                    <a:pt x="1168" y="888"/>
                    <a:pt x="1170" y="894"/>
                    <a:pt x="1172" y="901"/>
                  </a:cubicBezTo>
                  <a:cubicBezTo>
                    <a:pt x="1174" y="905"/>
                    <a:pt x="1175" y="909"/>
                    <a:pt x="1176" y="913"/>
                  </a:cubicBezTo>
                  <a:lnTo>
                    <a:pt x="1177" y="917"/>
                  </a:lnTo>
                  <a:cubicBezTo>
                    <a:pt x="1179" y="924"/>
                    <a:pt x="1181" y="930"/>
                    <a:pt x="1182" y="937"/>
                  </a:cubicBezTo>
                  <a:cubicBezTo>
                    <a:pt x="1185" y="960"/>
                    <a:pt x="1181" y="981"/>
                    <a:pt x="1169" y="1000"/>
                  </a:cubicBezTo>
                  <a:cubicBezTo>
                    <a:pt x="1158" y="1016"/>
                    <a:pt x="1145" y="1031"/>
                    <a:pt x="1129" y="1045"/>
                  </a:cubicBezTo>
                  <a:cubicBezTo>
                    <a:pt x="1122" y="1051"/>
                    <a:pt x="1115" y="1057"/>
                    <a:pt x="1108" y="1063"/>
                  </a:cubicBezTo>
                  <a:cubicBezTo>
                    <a:pt x="1089" y="1078"/>
                    <a:pt x="1089" y="1078"/>
                    <a:pt x="1092" y="1097"/>
                  </a:cubicBezTo>
                  <a:cubicBezTo>
                    <a:pt x="1095" y="1126"/>
                    <a:pt x="1086" y="1152"/>
                    <a:pt x="1065" y="1173"/>
                  </a:cubicBezTo>
                  <a:cubicBezTo>
                    <a:pt x="1062" y="1175"/>
                    <a:pt x="1060" y="1178"/>
                    <a:pt x="1058" y="1180"/>
                  </a:cubicBezTo>
                  <a:cubicBezTo>
                    <a:pt x="1055" y="1184"/>
                    <a:pt x="1052" y="1187"/>
                    <a:pt x="1049" y="1190"/>
                  </a:cubicBezTo>
                  <a:cubicBezTo>
                    <a:pt x="1043" y="1196"/>
                    <a:pt x="1043" y="1199"/>
                    <a:pt x="1044" y="1203"/>
                  </a:cubicBezTo>
                  <a:cubicBezTo>
                    <a:pt x="1047" y="1214"/>
                    <a:pt x="1048" y="1225"/>
                    <a:pt x="1049" y="1236"/>
                  </a:cubicBezTo>
                  <a:lnTo>
                    <a:pt x="1049" y="1243"/>
                  </a:lnTo>
                  <a:cubicBezTo>
                    <a:pt x="1051" y="1259"/>
                    <a:pt x="1052" y="1272"/>
                    <a:pt x="1054" y="1284"/>
                  </a:cubicBezTo>
                  <a:cubicBezTo>
                    <a:pt x="1058" y="1312"/>
                    <a:pt x="1059" y="1341"/>
                    <a:pt x="1059" y="1368"/>
                  </a:cubicBezTo>
                  <a:lnTo>
                    <a:pt x="1059" y="1370"/>
                  </a:lnTo>
                  <a:cubicBezTo>
                    <a:pt x="1060" y="1389"/>
                    <a:pt x="1057" y="1405"/>
                    <a:pt x="1051" y="1419"/>
                  </a:cubicBezTo>
                  <a:cubicBezTo>
                    <a:pt x="1046" y="1431"/>
                    <a:pt x="1037" y="1438"/>
                    <a:pt x="1027" y="1441"/>
                  </a:cubicBezTo>
                  <a:cubicBezTo>
                    <a:pt x="1011" y="1445"/>
                    <a:pt x="995" y="1449"/>
                    <a:pt x="979" y="1450"/>
                  </a:cubicBezTo>
                  <a:lnTo>
                    <a:pt x="978" y="1450"/>
                  </a:lnTo>
                  <a:close/>
                  <a:moveTo>
                    <a:pt x="906" y="1027"/>
                  </a:moveTo>
                  <a:lnTo>
                    <a:pt x="906" y="1027"/>
                  </a:lnTo>
                  <a:cubicBezTo>
                    <a:pt x="915" y="1038"/>
                    <a:pt x="923" y="1047"/>
                    <a:pt x="930" y="1057"/>
                  </a:cubicBezTo>
                  <a:cubicBezTo>
                    <a:pt x="944" y="1074"/>
                    <a:pt x="962" y="1087"/>
                    <a:pt x="981" y="1099"/>
                  </a:cubicBezTo>
                  <a:cubicBezTo>
                    <a:pt x="982" y="1097"/>
                    <a:pt x="982" y="1095"/>
                    <a:pt x="982" y="1093"/>
                  </a:cubicBezTo>
                  <a:cubicBezTo>
                    <a:pt x="982" y="1086"/>
                    <a:pt x="982" y="1079"/>
                    <a:pt x="981" y="1072"/>
                  </a:cubicBezTo>
                  <a:cubicBezTo>
                    <a:pt x="981" y="1068"/>
                    <a:pt x="981" y="1063"/>
                    <a:pt x="980" y="1059"/>
                  </a:cubicBezTo>
                  <a:cubicBezTo>
                    <a:pt x="980" y="1038"/>
                    <a:pt x="986" y="1021"/>
                    <a:pt x="1000" y="1008"/>
                  </a:cubicBezTo>
                  <a:cubicBezTo>
                    <a:pt x="1008" y="1002"/>
                    <a:pt x="1015" y="995"/>
                    <a:pt x="1023" y="989"/>
                  </a:cubicBezTo>
                  <a:cubicBezTo>
                    <a:pt x="1029" y="983"/>
                    <a:pt x="1035" y="978"/>
                    <a:pt x="1041" y="973"/>
                  </a:cubicBezTo>
                  <a:lnTo>
                    <a:pt x="1045" y="969"/>
                  </a:lnTo>
                  <a:cubicBezTo>
                    <a:pt x="1051" y="964"/>
                    <a:pt x="1057" y="959"/>
                    <a:pt x="1062" y="953"/>
                  </a:cubicBezTo>
                  <a:cubicBezTo>
                    <a:pt x="1072" y="942"/>
                    <a:pt x="1074" y="934"/>
                    <a:pt x="1069" y="923"/>
                  </a:cubicBezTo>
                  <a:cubicBezTo>
                    <a:pt x="1066" y="917"/>
                    <a:pt x="1064" y="910"/>
                    <a:pt x="1062" y="903"/>
                  </a:cubicBezTo>
                  <a:lnTo>
                    <a:pt x="1061" y="896"/>
                  </a:lnTo>
                  <a:cubicBezTo>
                    <a:pt x="1058" y="884"/>
                    <a:pt x="1054" y="871"/>
                    <a:pt x="1052" y="857"/>
                  </a:cubicBezTo>
                  <a:cubicBezTo>
                    <a:pt x="1046" y="827"/>
                    <a:pt x="1056" y="803"/>
                    <a:pt x="1080" y="786"/>
                  </a:cubicBezTo>
                  <a:cubicBezTo>
                    <a:pt x="1107" y="766"/>
                    <a:pt x="1129" y="738"/>
                    <a:pt x="1149" y="710"/>
                  </a:cubicBezTo>
                  <a:cubicBezTo>
                    <a:pt x="1152" y="706"/>
                    <a:pt x="1153" y="702"/>
                    <a:pt x="1152" y="697"/>
                  </a:cubicBezTo>
                  <a:cubicBezTo>
                    <a:pt x="1151" y="692"/>
                    <a:pt x="1149" y="686"/>
                    <a:pt x="1147" y="681"/>
                  </a:cubicBezTo>
                  <a:cubicBezTo>
                    <a:pt x="1145" y="679"/>
                    <a:pt x="1144" y="676"/>
                    <a:pt x="1143" y="674"/>
                  </a:cubicBezTo>
                  <a:cubicBezTo>
                    <a:pt x="1141" y="671"/>
                    <a:pt x="1139" y="667"/>
                    <a:pt x="1138" y="664"/>
                  </a:cubicBezTo>
                  <a:cubicBezTo>
                    <a:pt x="1127" y="639"/>
                    <a:pt x="1126" y="615"/>
                    <a:pt x="1135" y="592"/>
                  </a:cubicBezTo>
                  <a:cubicBezTo>
                    <a:pt x="1141" y="576"/>
                    <a:pt x="1148" y="561"/>
                    <a:pt x="1157" y="546"/>
                  </a:cubicBezTo>
                  <a:cubicBezTo>
                    <a:pt x="1165" y="532"/>
                    <a:pt x="1173" y="516"/>
                    <a:pt x="1182" y="498"/>
                  </a:cubicBezTo>
                  <a:cubicBezTo>
                    <a:pt x="1177" y="494"/>
                    <a:pt x="1173" y="491"/>
                    <a:pt x="1168" y="487"/>
                  </a:cubicBezTo>
                  <a:cubicBezTo>
                    <a:pt x="1154" y="475"/>
                    <a:pt x="1141" y="465"/>
                    <a:pt x="1124" y="460"/>
                  </a:cubicBezTo>
                  <a:cubicBezTo>
                    <a:pt x="1107" y="456"/>
                    <a:pt x="1092" y="443"/>
                    <a:pt x="1084" y="424"/>
                  </a:cubicBezTo>
                  <a:cubicBezTo>
                    <a:pt x="1082" y="420"/>
                    <a:pt x="1080" y="415"/>
                    <a:pt x="1078" y="410"/>
                  </a:cubicBezTo>
                  <a:cubicBezTo>
                    <a:pt x="1076" y="407"/>
                    <a:pt x="1075" y="403"/>
                    <a:pt x="1073" y="400"/>
                  </a:cubicBezTo>
                  <a:cubicBezTo>
                    <a:pt x="1063" y="375"/>
                    <a:pt x="1061" y="349"/>
                    <a:pt x="1068" y="318"/>
                  </a:cubicBezTo>
                  <a:cubicBezTo>
                    <a:pt x="1072" y="300"/>
                    <a:pt x="1082" y="288"/>
                    <a:pt x="1099" y="282"/>
                  </a:cubicBezTo>
                  <a:cubicBezTo>
                    <a:pt x="1102" y="280"/>
                    <a:pt x="1106" y="279"/>
                    <a:pt x="1110" y="279"/>
                  </a:cubicBezTo>
                  <a:cubicBezTo>
                    <a:pt x="1115" y="278"/>
                    <a:pt x="1119" y="276"/>
                    <a:pt x="1123" y="270"/>
                  </a:cubicBezTo>
                  <a:cubicBezTo>
                    <a:pt x="1131" y="259"/>
                    <a:pt x="1143" y="253"/>
                    <a:pt x="1157" y="253"/>
                  </a:cubicBezTo>
                  <a:cubicBezTo>
                    <a:pt x="1158" y="253"/>
                    <a:pt x="1159" y="253"/>
                    <a:pt x="1160" y="253"/>
                  </a:cubicBezTo>
                  <a:cubicBezTo>
                    <a:pt x="1167" y="253"/>
                    <a:pt x="1174" y="254"/>
                    <a:pt x="1182" y="254"/>
                  </a:cubicBezTo>
                  <a:cubicBezTo>
                    <a:pt x="1194" y="254"/>
                    <a:pt x="1207" y="253"/>
                    <a:pt x="1223" y="252"/>
                  </a:cubicBezTo>
                  <a:cubicBezTo>
                    <a:pt x="1226" y="252"/>
                    <a:pt x="1229" y="252"/>
                    <a:pt x="1232" y="252"/>
                  </a:cubicBezTo>
                  <a:cubicBezTo>
                    <a:pt x="1250" y="252"/>
                    <a:pt x="1265" y="255"/>
                    <a:pt x="1278" y="263"/>
                  </a:cubicBezTo>
                  <a:cubicBezTo>
                    <a:pt x="1282" y="265"/>
                    <a:pt x="1286" y="267"/>
                    <a:pt x="1291" y="269"/>
                  </a:cubicBezTo>
                  <a:cubicBezTo>
                    <a:pt x="1292" y="264"/>
                    <a:pt x="1293" y="260"/>
                    <a:pt x="1294" y="256"/>
                  </a:cubicBezTo>
                  <a:cubicBezTo>
                    <a:pt x="1301" y="233"/>
                    <a:pt x="1303" y="230"/>
                    <a:pt x="1332" y="212"/>
                  </a:cubicBezTo>
                  <a:cubicBezTo>
                    <a:pt x="1333" y="211"/>
                    <a:pt x="1333" y="211"/>
                    <a:pt x="1333" y="210"/>
                  </a:cubicBezTo>
                  <a:cubicBezTo>
                    <a:pt x="1332" y="207"/>
                    <a:pt x="1330" y="204"/>
                    <a:pt x="1328" y="201"/>
                  </a:cubicBezTo>
                  <a:lnTo>
                    <a:pt x="1325" y="197"/>
                  </a:lnTo>
                  <a:cubicBezTo>
                    <a:pt x="1312" y="176"/>
                    <a:pt x="1309" y="153"/>
                    <a:pt x="1317" y="129"/>
                  </a:cubicBezTo>
                  <a:cubicBezTo>
                    <a:pt x="1317" y="129"/>
                    <a:pt x="1318" y="126"/>
                    <a:pt x="1318" y="126"/>
                  </a:cubicBezTo>
                  <a:cubicBezTo>
                    <a:pt x="1315" y="126"/>
                    <a:pt x="1313" y="126"/>
                    <a:pt x="1310" y="126"/>
                  </a:cubicBezTo>
                  <a:cubicBezTo>
                    <a:pt x="1304" y="127"/>
                    <a:pt x="1298" y="127"/>
                    <a:pt x="1292" y="127"/>
                  </a:cubicBezTo>
                  <a:cubicBezTo>
                    <a:pt x="1289" y="127"/>
                    <a:pt x="1286" y="127"/>
                    <a:pt x="1283" y="127"/>
                  </a:cubicBezTo>
                  <a:cubicBezTo>
                    <a:pt x="1259" y="125"/>
                    <a:pt x="1234" y="123"/>
                    <a:pt x="1209" y="121"/>
                  </a:cubicBezTo>
                  <a:cubicBezTo>
                    <a:pt x="1197" y="120"/>
                    <a:pt x="1171" y="118"/>
                    <a:pt x="1171" y="118"/>
                  </a:cubicBezTo>
                  <a:cubicBezTo>
                    <a:pt x="1159" y="117"/>
                    <a:pt x="1147" y="117"/>
                    <a:pt x="1135" y="116"/>
                  </a:cubicBezTo>
                  <a:cubicBezTo>
                    <a:pt x="1109" y="115"/>
                    <a:pt x="1083" y="114"/>
                    <a:pt x="1057" y="113"/>
                  </a:cubicBezTo>
                  <a:lnTo>
                    <a:pt x="1012" y="112"/>
                  </a:lnTo>
                  <a:cubicBezTo>
                    <a:pt x="1002" y="112"/>
                    <a:pt x="992" y="111"/>
                    <a:pt x="982" y="111"/>
                  </a:cubicBezTo>
                  <a:cubicBezTo>
                    <a:pt x="933" y="111"/>
                    <a:pt x="895" y="116"/>
                    <a:pt x="861" y="128"/>
                  </a:cubicBezTo>
                  <a:cubicBezTo>
                    <a:pt x="849" y="132"/>
                    <a:pt x="837" y="133"/>
                    <a:pt x="826" y="135"/>
                  </a:cubicBezTo>
                  <a:lnTo>
                    <a:pt x="821" y="135"/>
                  </a:lnTo>
                  <a:cubicBezTo>
                    <a:pt x="808" y="137"/>
                    <a:pt x="794" y="137"/>
                    <a:pt x="781" y="138"/>
                  </a:cubicBezTo>
                  <a:cubicBezTo>
                    <a:pt x="764" y="139"/>
                    <a:pt x="747" y="139"/>
                    <a:pt x="730" y="143"/>
                  </a:cubicBezTo>
                  <a:cubicBezTo>
                    <a:pt x="727" y="143"/>
                    <a:pt x="723" y="144"/>
                    <a:pt x="719" y="144"/>
                  </a:cubicBezTo>
                  <a:cubicBezTo>
                    <a:pt x="714" y="144"/>
                    <a:pt x="708" y="143"/>
                    <a:pt x="703" y="142"/>
                  </a:cubicBezTo>
                  <a:lnTo>
                    <a:pt x="700" y="142"/>
                  </a:lnTo>
                  <a:cubicBezTo>
                    <a:pt x="681" y="140"/>
                    <a:pt x="662" y="137"/>
                    <a:pt x="643" y="135"/>
                  </a:cubicBezTo>
                  <a:cubicBezTo>
                    <a:pt x="625" y="132"/>
                    <a:pt x="601" y="128"/>
                    <a:pt x="578" y="121"/>
                  </a:cubicBezTo>
                  <a:lnTo>
                    <a:pt x="565" y="117"/>
                  </a:lnTo>
                  <a:cubicBezTo>
                    <a:pt x="538" y="109"/>
                    <a:pt x="527" y="105"/>
                    <a:pt x="511" y="105"/>
                  </a:cubicBezTo>
                  <a:cubicBezTo>
                    <a:pt x="498" y="105"/>
                    <a:pt x="480" y="107"/>
                    <a:pt x="451" y="111"/>
                  </a:cubicBezTo>
                  <a:cubicBezTo>
                    <a:pt x="450" y="111"/>
                    <a:pt x="448" y="112"/>
                    <a:pt x="447" y="112"/>
                  </a:cubicBezTo>
                  <a:cubicBezTo>
                    <a:pt x="445" y="112"/>
                    <a:pt x="443" y="112"/>
                    <a:pt x="441" y="113"/>
                  </a:cubicBezTo>
                  <a:cubicBezTo>
                    <a:pt x="430" y="115"/>
                    <a:pt x="417" y="119"/>
                    <a:pt x="405" y="123"/>
                  </a:cubicBezTo>
                  <a:cubicBezTo>
                    <a:pt x="403" y="124"/>
                    <a:pt x="401" y="125"/>
                    <a:pt x="400" y="126"/>
                  </a:cubicBezTo>
                  <a:cubicBezTo>
                    <a:pt x="399" y="128"/>
                    <a:pt x="397" y="130"/>
                    <a:pt x="395" y="133"/>
                  </a:cubicBezTo>
                  <a:cubicBezTo>
                    <a:pt x="387" y="141"/>
                    <a:pt x="381" y="149"/>
                    <a:pt x="376" y="157"/>
                  </a:cubicBezTo>
                  <a:cubicBezTo>
                    <a:pt x="371" y="166"/>
                    <a:pt x="365" y="177"/>
                    <a:pt x="350" y="184"/>
                  </a:cubicBezTo>
                  <a:cubicBezTo>
                    <a:pt x="349" y="184"/>
                    <a:pt x="347" y="186"/>
                    <a:pt x="345" y="187"/>
                  </a:cubicBezTo>
                  <a:cubicBezTo>
                    <a:pt x="343" y="189"/>
                    <a:pt x="341" y="190"/>
                    <a:pt x="340" y="191"/>
                  </a:cubicBezTo>
                  <a:cubicBezTo>
                    <a:pt x="332" y="196"/>
                    <a:pt x="327" y="203"/>
                    <a:pt x="326" y="211"/>
                  </a:cubicBezTo>
                  <a:lnTo>
                    <a:pt x="326" y="214"/>
                  </a:lnTo>
                  <a:cubicBezTo>
                    <a:pt x="324" y="221"/>
                    <a:pt x="323" y="228"/>
                    <a:pt x="321" y="235"/>
                  </a:cubicBezTo>
                  <a:cubicBezTo>
                    <a:pt x="311" y="268"/>
                    <a:pt x="292" y="290"/>
                    <a:pt x="263" y="301"/>
                  </a:cubicBezTo>
                  <a:cubicBezTo>
                    <a:pt x="262" y="301"/>
                    <a:pt x="261" y="302"/>
                    <a:pt x="261" y="302"/>
                  </a:cubicBezTo>
                  <a:cubicBezTo>
                    <a:pt x="259" y="303"/>
                    <a:pt x="258" y="303"/>
                    <a:pt x="256" y="304"/>
                  </a:cubicBezTo>
                  <a:cubicBezTo>
                    <a:pt x="242" y="309"/>
                    <a:pt x="229" y="311"/>
                    <a:pt x="218" y="311"/>
                  </a:cubicBezTo>
                  <a:cubicBezTo>
                    <a:pt x="204" y="311"/>
                    <a:pt x="192" y="308"/>
                    <a:pt x="180" y="302"/>
                  </a:cubicBezTo>
                  <a:cubicBezTo>
                    <a:pt x="175" y="299"/>
                    <a:pt x="170" y="297"/>
                    <a:pt x="165" y="294"/>
                  </a:cubicBezTo>
                  <a:cubicBezTo>
                    <a:pt x="160" y="292"/>
                    <a:pt x="154" y="290"/>
                    <a:pt x="149" y="287"/>
                  </a:cubicBezTo>
                  <a:cubicBezTo>
                    <a:pt x="147" y="286"/>
                    <a:pt x="146" y="285"/>
                    <a:pt x="144" y="285"/>
                  </a:cubicBezTo>
                  <a:cubicBezTo>
                    <a:pt x="144" y="286"/>
                    <a:pt x="144" y="288"/>
                    <a:pt x="143" y="290"/>
                  </a:cubicBezTo>
                  <a:cubicBezTo>
                    <a:pt x="141" y="301"/>
                    <a:pt x="139" y="314"/>
                    <a:pt x="137" y="330"/>
                  </a:cubicBezTo>
                  <a:cubicBezTo>
                    <a:pt x="136" y="336"/>
                    <a:pt x="138" y="341"/>
                    <a:pt x="142" y="345"/>
                  </a:cubicBezTo>
                  <a:lnTo>
                    <a:pt x="148" y="350"/>
                  </a:lnTo>
                  <a:cubicBezTo>
                    <a:pt x="155" y="356"/>
                    <a:pt x="163" y="363"/>
                    <a:pt x="171" y="369"/>
                  </a:cubicBezTo>
                  <a:cubicBezTo>
                    <a:pt x="189" y="383"/>
                    <a:pt x="202" y="401"/>
                    <a:pt x="210" y="423"/>
                  </a:cubicBezTo>
                  <a:lnTo>
                    <a:pt x="211" y="425"/>
                  </a:lnTo>
                  <a:cubicBezTo>
                    <a:pt x="214" y="434"/>
                    <a:pt x="218" y="444"/>
                    <a:pt x="219" y="454"/>
                  </a:cubicBezTo>
                  <a:cubicBezTo>
                    <a:pt x="223" y="477"/>
                    <a:pt x="226" y="509"/>
                    <a:pt x="201" y="536"/>
                  </a:cubicBezTo>
                  <a:cubicBezTo>
                    <a:pt x="193" y="545"/>
                    <a:pt x="192" y="553"/>
                    <a:pt x="198" y="567"/>
                  </a:cubicBezTo>
                  <a:lnTo>
                    <a:pt x="199" y="572"/>
                  </a:lnTo>
                  <a:cubicBezTo>
                    <a:pt x="207" y="592"/>
                    <a:pt x="214" y="612"/>
                    <a:pt x="229" y="626"/>
                  </a:cubicBezTo>
                  <a:cubicBezTo>
                    <a:pt x="236" y="633"/>
                    <a:pt x="242" y="641"/>
                    <a:pt x="247" y="650"/>
                  </a:cubicBezTo>
                  <a:lnTo>
                    <a:pt x="249" y="653"/>
                  </a:lnTo>
                  <a:cubicBezTo>
                    <a:pt x="257" y="668"/>
                    <a:pt x="266" y="683"/>
                    <a:pt x="270" y="702"/>
                  </a:cubicBezTo>
                  <a:cubicBezTo>
                    <a:pt x="275" y="727"/>
                    <a:pt x="268" y="748"/>
                    <a:pt x="251" y="765"/>
                  </a:cubicBezTo>
                  <a:cubicBezTo>
                    <a:pt x="245" y="771"/>
                    <a:pt x="238" y="776"/>
                    <a:pt x="232" y="781"/>
                  </a:cubicBezTo>
                  <a:cubicBezTo>
                    <a:pt x="231" y="782"/>
                    <a:pt x="230" y="783"/>
                    <a:pt x="229" y="784"/>
                  </a:cubicBezTo>
                  <a:lnTo>
                    <a:pt x="229" y="787"/>
                  </a:lnTo>
                  <a:cubicBezTo>
                    <a:pt x="230" y="794"/>
                    <a:pt x="231" y="801"/>
                    <a:pt x="232" y="808"/>
                  </a:cubicBezTo>
                  <a:cubicBezTo>
                    <a:pt x="232" y="818"/>
                    <a:pt x="229" y="828"/>
                    <a:pt x="222" y="835"/>
                  </a:cubicBezTo>
                  <a:lnTo>
                    <a:pt x="220" y="837"/>
                  </a:lnTo>
                  <a:cubicBezTo>
                    <a:pt x="216" y="841"/>
                    <a:pt x="212" y="846"/>
                    <a:pt x="206" y="849"/>
                  </a:cubicBezTo>
                  <a:cubicBezTo>
                    <a:pt x="200" y="853"/>
                    <a:pt x="194" y="857"/>
                    <a:pt x="188" y="860"/>
                  </a:cubicBezTo>
                  <a:cubicBezTo>
                    <a:pt x="183" y="863"/>
                    <a:pt x="178" y="866"/>
                    <a:pt x="173" y="869"/>
                  </a:cubicBezTo>
                  <a:cubicBezTo>
                    <a:pt x="170" y="871"/>
                    <a:pt x="168" y="872"/>
                    <a:pt x="165" y="873"/>
                  </a:cubicBezTo>
                  <a:cubicBezTo>
                    <a:pt x="162" y="875"/>
                    <a:pt x="159" y="876"/>
                    <a:pt x="157" y="877"/>
                  </a:cubicBezTo>
                  <a:cubicBezTo>
                    <a:pt x="158" y="879"/>
                    <a:pt x="160" y="882"/>
                    <a:pt x="162" y="885"/>
                  </a:cubicBezTo>
                  <a:lnTo>
                    <a:pt x="164" y="889"/>
                  </a:lnTo>
                  <a:lnTo>
                    <a:pt x="176" y="908"/>
                  </a:lnTo>
                  <a:cubicBezTo>
                    <a:pt x="191" y="933"/>
                    <a:pt x="207" y="958"/>
                    <a:pt x="221" y="985"/>
                  </a:cubicBezTo>
                  <a:cubicBezTo>
                    <a:pt x="231" y="1006"/>
                    <a:pt x="241" y="1021"/>
                    <a:pt x="253" y="1034"/>
                  </a:cubicBezTo>
                  <a:cubicBezTo>
                    <a:pt x="254" y="1036"/>
                    <a:pt x="255" y="1036"/>
                    <a:pt x="256" y="1036"/>
                  </a:cubicBezTo>
                  <a:cubicBezTo>
                    <a:pt x="279" y="1034"/>
                    <a:pt x="296" y="1029"/>
                    <a:pt x="310" y="1020"/>
                  </a:cubicBezTo>
                  <a:cubicBezTo>
                    <a:pt x="292" y="1007"/>
                    <a:pt x="280" y="991"/>
                    <a:pt x="268" y="976"/>
                  </a:cubicBezTo>
                  <a:cubicBezTo>
                    <a:pt x="261" y="966"/>
                    <a:pt x="254" y="958"/>
                    <a:pt x="247" y="950"/>
                  </a:cubicBezTo>
                  <a:cubicBezTo>
                    <a:pt x="234" y="936"/>
                    <a:pt x="233" y="917"/>
                    <a:pt x="233" y="902"/>
                  </a:cubicBezTo>
                  <a:cubicBezTo>
                    <a:pt x="233" y="887"/>
                    <a:pt x="242" y="876"/>
                    <a:pt x="248" y="868"/>
                  </a:cubicBezTo>
                  <a:cubicBezTo>
                    <a:pt x="249" y="867"/>
                    <a:pt x="250" y="865"/>
                    <a:pt x="251" y="864"/>
                  </a:cubicBezTo>
                  <a:cubicBezTo>
                    <a:pt x="253" y="862"/>
                    <a:pt x="255" y="860"/>
                    <a:pt x="257" y="857"/>
                  </a:cubicBezTo>
                  <a:cubicBezTo>
                    <a:pt x="267" y="841"/>
                    <a:pt x="282" y="832"/>
                    <a:pt x="297" y="823"/>
                  </a:cubicBezTo>
                  <a:cubicBezTo>
                    <a:pt x="299" y="821"/>
                    <a:pt x="302" y="820"/>
                    <a:pt x="305" y="818"/>
                  </a:cubicBezTo>
                  <a:cubicBezTo>
                    <a:pt x="310" y="814"/>
                    <a:pt x="317" y="814"/>
                    <a:pt x="322" y="814"/>
                  </a:cubicBezTo>
                  <a:cubicBezTo>
                    <a:pt x="323" y="814"/>
                    <a:pt x="325" y="814"/>
                    <a:pt x="326" y="814"/>
                  </a:cubicBezTo>
                  <a:cubicBezTo>
                    <a:pt x="332" y="814"/>
                    <a:pt x="338" y="815"/>
                    <a:pt x="344" y="818"/>
                  </a:cubicBezTo>
                  <a:cubicBezTo>
                    <a:pt x="347" y="819"/>
                    <a:pt x="350" y="819"/>
                    <a:pt x="351" y="819"/>
                  </a:cubicBezTo>
                  <a:cubicBezTo>
                    <a:pt x="353" y="819"/>
                    <a:pt x="354" y="819"/>
                    <a:pt x="355" y="819"/>
                  </a:cubicBezTo>
                  <a:cubicBezTo>
                    <a:pt x="361" y="816"/>
                    <a:pt x="367" y="815"/>
                    <a:pt x="373" y="815"/>
                  </a:cubicBezTo>
                  <a:cubicBezTo>
                    <a:pt x="386" y="815"/>
                    <a:pt x="397" y="820"/>
                    <a:pt x="409" y="831"/>
                  </a:cubicBezTo>
                  <a:cubicBezTo>
                    <a:pt x="422" y="844"/>
                    <a:pt x="438" y="852"/>
                    <a:pt x="454" y="860"/>
                  </a:cubicBezTo>
                  <a:cubicBezTo>
                    <a:pt x="469" y="868"/>
                    <a:pt x="485" y="875"/>
                    <a:pt x="500" y="881"/>
                  </a:cubicBezTo>
                  <a:cubicBezTo>
                    <a:pt x="511" y="886"/>
                    <a:pt x="523" y="891"/>
                    <a:pt x="534" y="896"/>
                  </a:cubicBezTo>
                  <a:cubicBezTo>
                    <a:pt x="548" y="903"/>
                    <a:pt x="562" y="909"/>
                    <a:pt x="578" y="912"/>
                  </a:cubicBezTo>
                  <a:cubicBezTo>
                    <a:pt x="603" y="916"/>
                    <a:pt x="622" y="930"/>
                    <a:pt x="636" y="954"/>
                  </a:cubicBezTo>
                  <a:cubicBezTo>
                    <a:pt x="643" y="965"/>
                    <a:pt x="649" y="975"/>
                    <a:pt x="652" y="988"/>
                  </a:cubicBezTo>
                  <a:cubicBezTo>
                    <a:pt x="655" y="997"/>
                    <a:pt x="657" y="1006"/>
                    <a:pt x="660" y="1015"/>
                  </a:cubicBezTo>
                  <a:cubicBezTo>
                    <a:pt x="663" y="1025"/>
                    <a:pt x="665" y="1034"/>
                    <a:pt x="668" y="1043"/>
                  </a:cubicBezTo>
                  <a:cubicBezTo>
                    <a:pt x="669" y="1048"/>
                    <a:pt x="671" y="1053"/>
                    <a:pt x="673" y="1057"/>
                  </a:cubicBezTo>
                  <a:cubicBezTo>
                    <a:pt x="675" y="1049"/>
                    <a:pt x="675" y="1040"/>
                    <a:pt x="675" y="1030"/>
                  </a:cubicBezTo>
                  <a:cubicBezTo>
                    <a:pt x="675" y="1016"/>
                    <a:pt x="680" y="1003"/>
                    <a:pt x="689" y="991"/>
                  </a:cubicBezTo>
                  <a:cubicBezTo>
                    <a:pt x="698" y="981"/>
                    <a:pt x="705" y="972"/>
                    <a:pt x="714" y="964"/>
                  </a:cubicBezTo>
                  <a:cubicBezTo>
                    <a:pt x="726" y="954"/>
                    <a:pt x="737" y="945"/>
                    <a:pt x="749" y="936"/>
                  </a:cubicBezTo>
                  <a:cubicBezTo>
                    <a:pt x="757" y="929"/>
                    <a:pt x="766" y="923"/>
                    <a:pt x="774" y="916"/>
                  </a:cubicBezTo>
                  <a:cubicBezTo>
                    <a:pt x="791" y="901"/>
                    <a:pt x="812" y="898"/>
                    <a:pt x="825" y="896"/>
                  </a:cubicBezTo>
                  <a:cubicBezTo>
                    <a:pt x="827" y="896"/>
                    <a:pt x="829" y="895"/>
                    <a:pt x="831" y="895"/>
                  </a:cubicBezTo>
                  <a:cubicBezTo>
                    <a:pt x="841" y="895"/>
                    <a:pt x="850" y="898"/>
                    <a:pt x="859" y="904"/>
                  </a:cubicBezTo>
                  <a:cubicBezTo>
                    <a:pt x="877" y="917"/>
                    <a:pt x="887" y="935"/>
                    <a:pt x="889" y="958"/>
                  </a:cubicBezTo>
                  <a:cubicBezTo>
                    <a:pt x="890" y="972"/>
                    <a:pt x="892" y="985"/>
                    <a:pt x="893" y="999"/>
                  </a:cubicBezTo>
                  <a:lnTo>
                    <a:pt x="894" y="1013"/>
                  </a:lnTo>
                  <a:cubicBezTo>
                    <a:pt x="898" y="1018"/>
                    <a:pt x="902" y="1023"/>
                    <a:pt x="906" y="10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2" name="Freeform 20"/>
            <p:cNvSpPr>
              <a:spLocks/>
            </p:cNvSpPr>
            <p:nvPr/>
          </p:nvSpPr>
          <p:spPr bwMode="auto">
            <a:xfrm>
              <a:off x="7650163" y="2155825"/>
              <a:ext cx="158750" cy="287338"/>
            </a:xfrm>
            <a:custGeom>
              <a:avLst/>
              <a:gdLst>
                <a:gd name="T0" fmla="*/ 42 w 167"/>
                <a:gd name="T1" fmla="*/ 302 h 302"/>
                <a:gd name="T2" fmla="*/ 42 w 167"/>
                <a:gd name="T3" fmla="*/ 302 h 302"/>
                <a:gd name="T4" fmla="*/ 27 w 167"/>
                <a:gd name="T5" fmla="*/ 299 h 302"/>
                <a:gd name="T6" fmla="*/ 17 w 167"/>
                <a:gd name="T7" fmla="*/ 294 h 302"/>
                <a:gd name="T8" fmla="*/ 0 w 167"/>
                <a:gd name="T9" fmla="*/ 261 h 302"/>
                <a:gd name="T10" fmla="*/ 8 w 167"/>
                <a:gd name="T11" fmla="*/ 236 h 302"/>
                <a:gd name="T12" fmla="*/ 40 w 167"/>
                <a:gd name="T13" fmla="*/ 189 h 302"/>
                <a:gd name="T14" fmla="*/ 59 w 167"/>
                <a:gd name="T15" fmla="*/ 152 h 302"/>
                <a:gd name="T16" fmla="*/ 57 w 167"/>
                <a:gd name="T17" fmla="*/ 127 h 302"/>
                <a:gd name="T18" fmla="*/ 49 w 167"/>
                <a:gd name="T19" fmla="*/ 118 h 302"/>
                <a:gd name="T20" fmla="*/ 38 w 167"/>
                <a:gd name="T21" fmla="*/ 64 h 302"/>
                <a:gd name="T22" fmla="*/ 45 w 167"/>
                <a:gd name="T23" fmla="*/ 50 h 302"/>
                <a:gd name="T24" fmla="*/ 94 w 167"/>
                <a:gd name="T25" fmla="*/ 8 h 302"/>
                <a:gd name="T26" fmla="*/ 135 w 167"/>
                <a:gd name="T27" fmla="*/ 0 h 302"/>
                <a:gd name="T28" fmla="*/ 167 w 167"/>
                <a:gd name="T29" fmla="*/ 32 h 302"/>
                <a:gd name="T30" fmla="*/ 154 w 167"/>
                <a:gd name="T31" fmla="*/ 58 h 302"/>
                <a:gd name="T32" fmla="*/ 127 w 167"/>
                <a:gd name="T33" fmla="*/ 73 h 302"/>
                <a:gd name="T34" fmla="*/ 125 w 167"/>
                <a:gd name="T35" fmla="*/ 79 h 302"/>
                <a:gd name="T36" fmla="*/ 135 w 167"/>
                <a:gd name="T37" fmla="*/ 99 h 302"/>
                <a:gd name="T38" fmla="*/ 140 w 167"/>
                <a:gd name="T39" fmla="*/ 184 h 302"/>
                <a:gd name="T40" fmla="*/ 99 w 167"/>
                <a:gd name="T41" fmla="*/ 270 h 302"/>
                <a:gd name="T42" fmla="*/ 42 w 167"/>
                <a:gd name="T4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7" h="302">
                  <a:moveTo>
                    <a:pt x="42" y="302"/>
                  </a:moveTo>
                  <a:lnTo>
                    <a:pt x="42" y="302"/>
                  </a:lnTo>
                  <a:cubicBezTo>
                    <a:pt x="37" y="301"/>
                    <a:pt x="32" y="301"/>
                    <a:pt x="27" y="299"/>
                  </a:cubicBezTo>
                  <a:cubicBezTo>
                    <a:pt x="24" y="298"/>
                    <a:pt x="20" y="296"/>
                    <a:pt x="17" y="294"/>
                  </a:cubicBezTo>
                  <a:cubicBezTo>
                    <a:pt x="8" y="285"/>
                    <a:pt x="1" y="274"/>
                    <a:pt x="0" y="261"/>
                  </a:cubicBezTo>
                  <a:cubicBezTo>
                    <a:pt x="0" y="251"/>
                    <a:pt x="0" y="243"/>
                    <a:pt x="8" y="236"/>
                  </a:cubicBezTo>
                  <a:cubicBezTo>
                    <a:pt x="23" y="224"/>
                    <a:pt x="32" y="207"/>
                    <a:pt x="40" y="189"/>
                  </a:cubicBezTo>
                  <a:cubicBezTo>
                    <a:pt x="46" y="177"/>
                    <a:pt x="53" y="164"/>
                    <a:pt x="59" y="152"/>
                  </a:cubicBezTo>
                  <a:cubicBezTo>
                    <a:pt x="63" y="143"/>
                    <a:pt x="64" y="135"/>
                    <a:pt x="57" y="127"/>
                  </a:cubicBezTo>
                  <a:cubicBezTo>
                    <a:pt x="54" y="124"/>
                    <a:pt x="51" y="121"/>
                    <a:pt x="49" y="118"/>
                  </a:cubicBezTo>
                  <a:cubicBezTo>
                    <a:pt x="36" y="102"/>
                    <a:pt x="36" y="83"/>
                    <a:pt x="38" y="64"/>
                  </a:cubicBezTo>
                  <a:cubicBezTo>
                    <a:pt x="39" y="59"/>
                    <a:pt x="42" y="54"/>
                    <a:pt x="45" y="50"/>
                  </a:cubicBezTo>
                  <a:cubicBezTo>
                    <a:pt x="58" y="32"/>
                    <a:pt x="75" y="19"/>
                    <a:pt x="94" y="8"/>
                  </a:cubicBezTo>
                  <a:cubicBezTo>
                    <a:pt x="107" y="1"/>
                    <a:pt x="121" y="0"/>
                    <a:pt x="135" y="0"/>
                  </a:cubicBezTo>
                  <a:cubicBezTo>
                    <a:pt x="151" y="0"/>
                    <a:pt x="166" y="15"/>
                    <a:pt x="167" y="32"/>
                  </a:cubicBezTo>
                  <a:cubicBezTo>
                    <a:pt x="167" y="43"/>
                    <a:pt x="164" y="52"/>
                    <a:pt x="154" y="58"/>
                  </a:cubicBezTo>
                  <a:cubicBezTo>
                    <a:pt x="145" y="63"/>
                    <a:pt x="136" y="67"/>
                    <a:pt x="127" y="73"/>
                  </a:cubicBezTo>
                  <a:cubicBezTo>
                    <a:pt x="125" y="74"/>
                    <a:pt x="124" y="78"/>
                    <a:pt x="125" y="79"/>
                  </a:cubicBezTo>
                  <a:cubicBezTo>
                    <a:pt x="128" y="86"/>
                    <a:pt x="132" y="93"/>
                    <a:pt x="135" y="99"/>
                  </a:cubicBezTo>
                  <a:cubicBezTo>
                    <a:pt x="151" y="127"/>
                    <a:pt x="152" y="156"/>
                    <a:pt x="140" y="184"/>
                  </a:cubicBezTo>
                  <a:cubicBezTo>
                    <a:pt x="128" y="213"/>
                    <a:pt x="114" y="242"/>
                    <a:pt x="99" y="270"/>
                  </a:cubicBezTo>
                  <a:cubicBezTo>
                    <a:pt x="87" y="293"/>
                    <a:pt x="67" y="302"/>
                    <a:pt x="42" y="30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3" name="Freeform 21"/>
            <p:cNvSpPr>
              <a:spLocks/>
            </p:cNvSpPr>
            <p:nvPr/>
          </p:nvSpPr>
          <p:spPr bwMode="auto">
            <a:xfrm>
              <a:off x="7500938" y="2779713"/>
              <a:ext cx="161925" cy="204788"/>
            </a:xfrm>
            <a:custGeom>
              <a:avLst/>
              <a:gdLst>
                <a:gd name="T0" fmla="*/ 166 w 169"/>
                <a:gd name="T1" fmla="*/ 95 h 214"/>
                <a:gd name="T2" fmla="*/ 166 w 169"/>
                <a:gd name="T3" fmla="*/ 95 h 214"/>
                <a:gd name="T4" fmla="*/ 166 w 169"/>
                <a:gd name="T5" fmla="*/ 109 h 214"/>
                <a:gd name="T6" fmla="*/ 132 w 169"/>
                <a:gd name="T7" fmla="*/ 192 h 214"/>
                <a:gd name="T8" fmla="*/ 89 w 169"/>
                <a:gd name="T9" fmla="*/ 214 h 214"/>
                <a:gd name="T10" fmla="*/ 77 w 169"/>
                <a:gd name="T11" fmla="*/ 212 h 214"/>
                <a:gd name="T12" fmla="*/ 49 w 169"/>
                <a:gd name="T13" fmla="*/ 194 h 214"/>
                <a:gd name="T14" fmla="*/ 42 w 169"/>
                <a:gd name="T15" fmla="*/ 185 h 214"/>
                <a:gd name="T16" fmla="*/ 9 w 169"/>
                <a:gd name="T17" fmla="*/ 139 h 214"/>
                <a:gd name="T18" fmla="*/ 15 w 169"/>
                <a:gd name="T19" fmla="*/ 89 h 214"/>
                <a:gd name="T20" fmla="*/ 50 w 169"/>
                <a:gd name="T21" fmla="*/ 49 h 214"/>
                <a:gd name="T22" fmla="*/ 89 w 169"/>
                <a:gd name="T23" fmla="*/ 12 h 214"/>
                <a:gd name="T24" fmla="*/ 113 w 169"/>
                <a:gd name="T25" fmla="*/ 1 h 214"/>
                <a:gd name="T26" fmla="*/ 150 w 169"/>
                <a:gd name="T27" fmla="*/ 18 h 214"/>
                <a:gd name="T28" fmla="*/ 168 w 169"/>
                <a:gd name="T29" fmla="*/ 75 h 214"/>
                <a:gd name="T30" fmla="*/ 166 w 169"/>
                <a:gd name="T31" fmla="*/ 9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214">
                  <a:moveTo>
                    <a:pt x="166" y="95"/>
                  </a:moveTo>
                  <a:lnTo>
                    <a:pt x="166" y="95"/>
                  </a:lnTo>
                  <a:cubicBezTo>
                    <a:pt x="166" y="96"/>
                    <a:pt x="166" y="103"/>
                    <a:pt x="166" y="109"/>
                  </a:cubicBezTo>
                  <a:cubicBezTo>
                    <a:pt x="166" y="141"/>
                    <a:pt x="154" y="168"/>
                    <a:pt x="132" y="192"/>
                  </a:cubicBezTo>
                  <a:cubicBezTo>
                    <a:pt x="120" y="205"/>
                    <a:pt x="105" y="211"/>
                    <a:pt x="89" y="214"/>
                  </a:cubicBezTo>
                  <a:cubicBezTo>
                    <a:pt x="85" y="214"/>
                    <a:pt x="81" y="214"/>
                    <a:pt x="77" y="212"/>
                  </a:cubicBezTo>
                  <a:cubicBezTo>
                    <a:pt x="67" y="208"/>
                    <a:pt x="56" y="203"/>
                    <a:pt x="49" y="194"/>
                  </a:cubicBezTo>
                  <a:cubicBezTo>
                    <a:pt x="47" y="191"/>
                    <a:pt x="45" y="187"/>
                    <a:pt x="42" y="185"/>
                  </a:cubicBezTo>
                  <a:cubicBezTo>
                    <a:pt x="24" y="174"/>
                    <a:pt x="18" y="156"/>
                    <a:pt x="9" y="139"/>
                  </a:cubicBezTo>
                  <a:cubicBezTo>
                    <a:pt x="0" y="120"/>
                    <a:pt x="3" y="104"/>
                    <a:pt x="15" y="89"/>
                  </a:cubicBezTo>
                  <a:cubicBezTo>
                    <a:pt x="26" y="75"/>
                    <a:pt x="38" y="61"/>
                    <a:pt x="50" y="49"/>
                  </a:cubicBezTo>
                  <a:cubicBezTo>
                    <a:pt x="63" y="36"/>
                    <a:pt x="76" y="24"/>
                    <a:pt x="89" y="12"/>
                  </a:cubicBezTo>
                  <a:cubicBezTo>
                    <a:pt x="96" y="6"/>
                    <a:pt x="104" y="2"/>
                    <a:pt x="113" y="1"/>
                  </a:cubicBezTo>
                  <a:cubicBezTo>
                    <a:pt x="129" y="0"/>
                    <a:pt x="141" y="5"/>
                    <a:pt x="150" y="18"/>
                  </a:cubicBezTo>
                  <a:cubicBezTo>
                    <a:pt x="162" y="35"/>
                    <a:pt x="169" y="53"/>
                    <a:pt x="168" y="75"/>
                  </a:cubicBezTo>
                  <a:cubicBezTo>
                    <a:pt x="168" y="80"/>
                    <a:pt x="167" y="85"/>
                    <a:pt x="166" y="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4" name="Freeform 22"/>
            <p:cNvSpPr>
              <a:spLocks/>
            </p:cNvSpPr>
            <p:nvPr/>
          </p:nvSpPr>
          <p:spPr bwMode="auto">
            <a:xfrm>
              <a:off x="7418388" y="2960688"/>
              <a:ext cx="292100" cy="123825"/>
            </a:xfrm>
            <a:custGeom>
              <a:avLst/>
              <a:gdLst>
                <a:gd name="T0" fmla="*/ 237 w 306"/>
                <a:gd name="T1" fmla="*/ 129 h 129"/>
                <a:gd name="T2" fmla="*/ 237 w 306"/>
                <a:gd name="T3" fmla="*/ 129 h 129"/>
                <a:gd name="T4" fmla="*/ 140 w 306"/>
                <a:gd name="T5" fmla="*/ 112 h 129"/>
                <a:gd name="T6" fmla="*/ 94 w 306"/>
                <a:gd name="T7" fmla="*/ 86 h 129"/>
                <a:gd name="T8" fmla="*/ 79 w 306"/>
                <a:gd name="T9" fmla="*/ 82 h 129"/>
                <a:gd name="T10" fmla="*/ 53 w 306"/>
                <a:gd name="T11" fmla="*/ 88 h 129"/>
                <a:gd name="T12" fmla="*/ 14 w 306"/>
                <a:gd name="T13" fmla="*/ 77 h 129"/>
                <a:gd name="T14" fmla="*/ 15 w 306"/>
                <a:gd name="T15" fmla="*/ 35 h 129"/>
                <a:gd name="T16" fmla="*/ 51 w 306"/>
                <a:gd name="T17" fmla="*/ 14 h 129"/>
                <a:gd name="T18" fmla="*/ 105 w 306"/>
                <a:gd name="T19" fmla="*/ 0 h 129"/>
                <a:gd name="T20" fmla="*/ 126 w 306"/>
                <a:gd name="T21" fmla="*/ 8 h 129"/>
                <a:gd name="T22" fmla="*/ 142 w 306"/>
                <a:gd name="T23" fmla="*/ 25 h 129"/>
                <a:gd name="T24" fmla="*/ 174 w 306"/>
                <a:gd name="T25" fmla="*/ 45 h 129"/>
                <a:gd name="T26" fmla="*/ 241 w 306"/>
                <a:gd name="T27" fmla="*/ 52 h 129"/>
                <a:gd name="T28" fmla="*/ 275 w 306"/>
                <a:gd name="T29" fmla="*/ 52 h 129"/>
                <a:gd name="T30" fmla="*/ 298 w 306"/>
                <a:gd name="T31" fmla="*/ 66 h 129"/>
                <a:gd name="T32" fmla="*/ 303 w 306"/>
                <a:gd name="T33" fmla="*/ 76 h 129"/>
                <a:gd name="T34" fmla="*/ 297 w 306"/>
                <a:gd name="T35" fmla="*/ 112 h 129"/>
                <a:gd name="T36" fmla="*/ 283 w 306"/>
                <a:gd name="T37" fmla="*/ 123 h 129"/>
                <a:gd name="T38" fmla="*/ 237 w 306"/>
                <a:gd name="T3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 h="129">
                  <a:moveTo>
                    <a:pt x="237" y="129"/>
                  </a:moveTo>
                  <a:lnTo>
                    <a:pt x="237" y="129"/>
                  </a:lnTo>
                  <a:cubicBezTo>
                    <a:pt x="204" y="125"/>
                    <a:pt x="171" y="123"/>
                    <a:pt x="140" y="112"/>
                  </a:cubicBezTo>
                  <a:cubicBezTo>
                    <a:pt x="123" y="105"/>
                    <a:pt x="107" y="98"/>
                    <a:pt x="94" y="86"/>
                  </a:cubicBezTo>
                  <a:cubicBezTo>
                    <a:pt x="90" y="82"/>
                    <a:pt x="84" y="81"/>
                    <a:pt x="79" y="82"/>
                  </a:cubicBezTo>
                  <a:cubicBezTo>
                    <a:pt x="70" y="84"/>
                    <a:pt x="62" y="87"/>
                    <a:pt x="53" y="88"/>
                  </a:cubicBezTo>
                  <a:cubicBezTo>
                    <a:pt x="39" y="89"/>
                    <a:pt x="25" y="87"/>
                    <a:pt x="14" y="77"/>
                  </a:cubicBezTo>
                  <a:cubicBezTo>
                    <a:pt x="0" y="66"/>
                    <a:pt x="0" y="45"/>
                    <a:pt x="15" y="35"/>
                  </a:cubicBezTo>
                  <a:cubicBezTo>
                    <a:pt x="26" y="27"/>
                    <a:pt x="39" y="21"/>
                    <a:pt x="51" y="14"/>
                  </a:cubicBezTo>
                  <a:cubicBezTo>
                    <a:pt x="67" y="2"/>
                    <a:pt x="86" y="0"/>
                    <a:pt x="105" y="0"/>
                  </a:cubicBezTo>
                  <a:cubicBezTo>
                    <a:pt x="113" y="1"/>
                    <a:pt x="120" y="3"/>
                    <a:pt x="126" y="8"/>
                  </a:cubicBezTo>
                  <a:cubicBezTo>
                    <a:pt x="132" y="14"/>
                    <a:pt x="137" y="19"/>
                    <a:pt x="142" y="25"/>
                  </a:cubicBezTo>
                  <a:cubicBezTo>
                    <a:pt x="150" y="35"/>
                    <a:pt x="161" y="41"/>
                    <a:pt x="174" y="45"/>
                  </a:cubicBezTo>
                  <a:cubicBezTo>
                    <a:pt x="196" y="52"/>
                    <a:pt x="218" y="56"/>
                    <a:pt x="241" y="52"/>
                  </a:cubicBezTo>
                  <a:cubicBezTo>
                    <a:pt x="253" y="50"/>
                    <a:pt x="264" y="50"/>
                    <a:pt x="275" y="52"/>
                  </a:cubicBezTo>
                  <a:cubicBezTo>
                    <a:pt x="284" y="54"/>
                    <a:pt x="292" y="59"/>
                    <a:pt x="298" y="66"/>
                  </a:cubicBezTo>
                  <a:cubicBezTo>
                    <a:pt x="300" y="69"/>
                    <a:pt x="302" y="72"/>
                    <a:pt x="303" y="76"/>
                  </a:cubicBezTo>
                  <a:cubicBezTo>
                    <a:pt x="306" y="89"/>
                    <a:pt x="305" y="101"/>
                    <a:pt x="297" y="112"/>
                  </a:cubicBezTo>
                  <a:cubicBezTo>
                    <a:pt x="294" y="118"/>
                    <a:pt x="289" y="122"/>
                    <a:pt x="283" y="123"/>
                  </a:cubicBezTo>
                  <a:cubicBezTo>
                    <a:pt x="267" y="125"/>
                    <a:pt x="252" y="127"/>
                    <a:pt x="237" y="1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5" name="Freeform 23"/>
            <p:cNvSpPr>
              <a:spLocks/>
            </p:cNvSpPr>
            <p:nvPr/>
          </p:nvSpPr>
          <p:spPr bwMode="auto">
            <a:xfrm>
              <a:off x="7753350" y="2887663"/>
              <a:ext cx="174625" cy="185738"/>
            </a:xfrm>
            <a:custGeom>
              <a:avLst/>
              <a:gdLst>
                <a:gd name="T0" fmla="*/ 94 w 182"/>
                <a:gd name="T1" fmla="*/ 28 h 196"/>
                <a:gd name="T2" fmla="*/ 94 w 182"/>
                <a:gd name="T3" fmla="*/ 28 h 196"/>
                <a:gd name="T4" fmla="*/ 114 w 182"/>
                <a:gd name="T5" fmla="*/ 11 h 196"/>
                <a:gd name="T6" fmla="*/ 147 w 182"/>
                <a:gd name="T7" fmla="*/ 5 h 196"/>
                <a:gd name="T8" fmla="*/ 176 w 182"/>
                <a:gd name="T9" fmla="*/ 32 h 196"/>
                <a:gd name="T10" fmla="*/ 182 w 182"/>
                <a:gd name="T11" fmla="*/ 62 h 196"/>
                <a:gd name="T12" fmla="*/ 157 w 182"/>
                <a:gd name="T13" fmla="*/ 160 h 196"/>
                <a:gd name="T14" fmla="*/ 143 w 182"/>
                <a:gd name="T15" fmla="*/ 178 h 196"/>
                <a:gd name="T16" fmla="*/ 92 w 182"/>
                <a:gd name="T17" fmla="*/ 180 h 196"/>
                <a:gd name="T18" fmla="*/ 81 w 182"/>
                <a:gd name="T19" fmla="*/ 154 h 196"/>
                <a:gd name="T20" fmla="*/ 86 w 182"/>
                <a:gd name="T21" fmla="*/ 135 h 196"/>
                <a:gd name="T22" fmla="*/ 79 w 182"/>
                <a:gd name="T23" fmla="*/ 123 h 196"/>
                <a:gd name="T24" fmla="*/ 76 w 182"/>
                <a:gd name="T25" fmla="*/ 121 h 196"/>
                <a:gd name="T26" fmla="*/ 13 w 182"/>
                <a:gd name="T27" fmla="*/ 52 h 196"/>
                <a:gd name="T28" fmla="*/ 46 w 182"/>
                <a:gd name="T29" fmla="*/ 1 h 196"/>
                <a:gd name="T30" fmla="*/ 83 w 182"/>
                <a:gd name="T31" fmla="*/ 16 h 196"/>
                <a:gd name="T32" fmla="*/ 94 w 182"/>
                <a:gd name="T33" fmla="*/ 2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196">
                  <a:moveTo>
                    <a:pt x="94" y="28"/>
                  </a:moveTo>
                  <a:lnTo>
                    <a:pt x="94" y="28"/>
                  </a:lnTo>
                  <a:cubicBezTo>
                    <a:pt x="101" y="22"/>
                    <a:pt x="107" y="16"/>
                    <a:pt x="114" y="11"/>
                  </a:cubicBezTo>
                  <a:cubicBezTo>
                    <a:pt x="124" y="4"/>
                    <a:pt x="135" y="2"/>
                    <a:pt x="147" y="5"/>
                  </a:cubicBezTo>
                  <a:cubicBezTo>
                    <a:pt x="162" y="9"/>
                    <a:pt x="171" y="19"/>
                    <a:pt x="176" y="32"/>
                  </a:cubicBezTo>
                  <a:cubicBezTo>
                    <a:pt x="180" y="42"/>
                    <a:pt x="182" y="52"/>
                    <a:pt x="182" y="62"/>
                  </a:cubicBezTo>
                  <a:cubicBezTo>
                    <a:pt x="182" y="97"/>
                    <a:pt x="175" y="130"/>
                    <a:pt x="157" y="160"/>
                  </a:cubicBezTo>
                  <a:cubicBezTo>
                    <a:pt x="154" y="167"/>
                    <a:pt x="149" y="173"/>
                    <a:pt x="143" y="178"/>
                  </a:cubicBezTo>
                  <a:cubicBezTo>
                    <a:pt x="124" y="196"/>
                    <a:pt x="113" y="194"/>
                    <a:pt x="92" y="180"/>
                  </a:cubicBezTo>
                  <a:cubicBezTo>
                    <a:pt x="83" y="174"/>
                    <a:pt x="79" y="165"/>
                    <a:pt x="81" y="154"/>
                  </a:cubicBezTo>
                  <a:cubicBezTo>
                    <a:pt x="83" y="148"/>
                    <a:pt x="84" y="141"/>
                    <a:pt x="86" y="135"/>
                  </a:cubicBezTo>
                  <a:cubicBezTo>
                    <a:pt x="87" y="130"/>
                    <a:pt x="84" y="126"/>
                    <a:pt x="79" y="123"/>
                  </a:cubicBezTo>
                  <a:cubicBezTo>
                    <a:pt x="78" y="122"/>
                    <a:pt x="77" y="121"/>
                    <a:pt x="76" y="121"/>
                  </a:cubicBezTo>
                  <a:cubicBezTo>
                    <a:pt x="46" y="106"/>
                    <a:pt x="28" y="80"/>
                    <a:pt x="13" y="52"/>
                  </a:cubicBezTo>
                  <a:cubicBezTo>
                    <a:pt x="0" y="26"/>
                    <a:pt x="23" y="0"/>
                    <a:pt x="46" y="1"/>
                  </a:cubicBezTo>
                  <a:cubicBezTo>
                    <a:pt x="60" y="1"/>
                    <a:pt x="73" y="4"/>
                    <a:pt x="83" y="16"/>
                  </a:cubicBezTo>
                  <a:cubicBezTo>
                    <a:pt x="87" y="20"/>
                    <a:pt x="90" y="23"/>
                    <a:pt x="94"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6" name="Freeform 24"/>
            <p:cNvSpPr>
              <a:spLocks/>
            </p:cNvSpPr>
            <p:nvPr/>
          </p:nvSpPr>
          <p:spPr bwMode="auto">
            <a:xfrm>
              <a:off x="7653338" y="2600325"/>
              <a:ext cx="141288" cy="233363"/>
            </a:xfrm>
            <a:custGeom>
              <a:avLst/>
              <a:gdLst>
                <a:gd name="T0" fmla="*/ 92 w 149"/>
                <a:gd name="T1" fmla="*/ 77 h 245"/>
                <a:gd name="T2" fmla="*/ 92 w 149"/>
                <a:gd name="T3" fmla="*/ 77 h 245"/>
                <a:gd name="T4" fmla="*/ 109 w 149"/>
                <a:gd name="T5" fmla="*/ 88 h 245"/>
                <a:gd name="T6" fmla="*/ 148 w 149"/>
                <a:gd name="T7" fmla="*/ 143 h 245"/>
                <a:gd name="T8" fmla="*/ 149 w 149"/>
                <a:gd name="T9" fmla="*/ 154 h 245"/>
                <a:gd name="T10" fmla="*/ 138 w 149"/>
                <a:gd name="T11" fmla="*/ 206 h 245"/>
                <a:gd name="T12" fmla="*/ 77 w 149"/>
                <a:gd name="T13" fmla="*/ 231 h 245"/>
                <a:gd name="T14" fmla="*/ 53 w 149"/>
                <a:gd name="T15" fmla="*/ 202 h 245"/>
                <a:gd name="T16" fmla="*/ 51 w 149"/>
                <a:gd name="T17" fmla="*/ 183 h 245"/>
                <a:gd name="T18" fmla="*/ 58 w 149"/>
                <a:gd name="T19" fmla="*/ 150 h 245"/>
                <a:gd name="T20" fmla="*/ 51 w 149"/>
                <a:gd name="T21" fmla="*/ 133 h 245"/>
                <a:gd name="T22" fmla="*/ 35 w 149"/>
                <a:gd name="T23" fmla="*/ 124 h 245"/>
                <a:gd name="T24" fmla="*/ 15 w 149"/>
                <a:gd name="T25" fmla="*/ 107 h 245"/>
                <a:gd name="T26" fmla="*/ 1 w 149"/>
                <a:gd name="T27" fmla="*/ 68 h 245"/>
                <a:gd name="T28" fmla="*/ 12 w 149"/>
                <a:gd name="T29" fmla="*/ 28 h 245"/>
                <a:gd name="T30" fmla="*/ 71 w 149"/>
                <a:gd name="T31" fmla="*/ 15 h 245"/>
                <a:gd name="T32" fmla="*/ 81 w 149"/>
                <a:gd name="T33" fmla="*/ 26 h 245"/>
                <a:gd name="T34" fmla="*/ 92 w 149"/>
                <a:gd name="T35" fmla="*/ 7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245">
                  <a:moveTo>
                    <a:pt x="92" y="77"/>
                  </a:moveTo>
                  <a:lnTo>
                    <a:pt x="92" y="77"/>
                  </a:lnTo>
                  <a:cubicBezTo>
                    <a:pt x="98" y="81"/>
                    <a:pt x="103" y="85"/>
                    <a:pt x="109" y="88"/>
                  </a:cubicBezTo>
                  <a:cubicBezTo>
                    <a:pt x="132" y="99"/>
                    <a:pt x="139" y="121"/>
                    <a:pt x="148" y="143"/>
                  </a:cubicBezTo>
                  <a:cubicBezTo>
                    <a:pt x="149" y="146"/>
                    <a:pt x="149" y="150"/>
                    <a:pt x="149" y="154"/>
                  </a:cubicBezTo>
                  <a:cubicBezTo>
                    <a:pt x="145" y="171"/>
                    <a:pt x="142" y="189"/>
                    <a:pt x="138" y="206"/>
                  </a:cubicBezTo>
                  <a:cubicBezTo>
                    <a:pt x="133" y="231"/>
                    <a:pt x="99" y="245"/>
                    <a:pt x="77" y="231"/>
                  </a:cubicBezTo>
                  <a:cubicBezTo>
                    <a:pt x="66" y="224"/>
                    <a:pt x="57" y="214"/>
                    <a:pt x="53" y="202"/>
                  </a:cubicBezTo>
                  <a:cubicBezTo>
                    <a:pt x="50" y="197"/>
                    <a:pt x="50" y="190"/>
                    <a:pt x="51" y="183"/>
                  </a:cubicBezTo>
                  <a:cubicBezTo>
                    <a:pt x="53" y="172"/>
                    <a:pt x="56" y="161"/>
                    <a:pt x="58" y="150"/>
                  </a:cubicBezTo>
                  <a:cubicBezTo>
                    <a:pt x="59" y="143"/>
                    <a:pt x="58" y="137"/>
                    <a:pt x="51" y="133"/>
                  </a:cubicBezTo>
                  <a:cubicBezTo>
                    <a:pt x="46" y="130"/>
                    <a:pt x="40" y="128"/>
                    <a:pt x="35" y="124"/>
                  </a:cubicBezTo>
                  <a:cubicBezTo>
                    <a:pt x="28" y="118"/>
                    <a:pt x="21" y="112"/>
                    <a:pt x="15" y="107"/>
                  </a:cubicBezTo>
                  <a:cubicBezTo>
                    <a:pt x="3" y="96"/>
                    <a:pt x="0" y="83"/>
                    <a:pt x="1" y="68"/>
                  </a:cubicBezTo>
                  <a:cubicBezTo>
                    <a:pt x="3" y="55"/>
                    <a:pt x="5" y="41"/>
                    <a:pt x="12" y="28"/>
                  </a:cubicBezTo>
                  <a:cubicBezTo>
                    <a:pt x="23" y="7"/>
                    <a:pt x="52" y="0"/>
                    <a:pt x="71" y="15"/>
                  </a:cubicBezTo>
                  <a:cubicBezTo>
                    <a:pt x="75" y="18"/>
                    <a:pt x="79" y="22"/>
                    <a:pt x="81" y="26"/>
                  </a:cubicBezTo>
                  <a:cubicBezTo>
                    <a:pt x="89" y="40"/>
                    <a:pt x="90" y="46"/>
                    <a:pt x="92"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7" name="Freeform 25"/>
            <p:cNvSpPr>
              <a:spLocks/>
            </p:cNvSpPr>
            <p:nvPr/>
          </p:nvSpPr>
          <p:spPr bwMode="auto">
            <a:xfrm>
              <a:off x="7656513" y="2873375"/>
              <a:ext cx="88900" cy="119063"/>
            </a:xfrm>
            <a:custGeom>
              <a:avLst/>
              <a:gdLst>
                <a:gd name="T0" fmla="*/ 0 w 93"/>
                <a:gd name="T1" fmla="*/ 83 h 125"/>
                <a:gd name="T2" fmla="*/ 0 w 93"/>
                <a:gd name="T3" fmla="*/ 83 h 125"/>
                <a:gd name="T4" fmla="*/ 15 w 93"/>
                <a:gd name="T5" fmla="*/ 22 h 125"/>
                <a:gd name="T6" fmla="*/ 45 w 93"/>
                <a:gd name="T7" fmla="*/ 1 h 125"/>
                <a:gd name="T8" fmla="*/ 66 w 93"/>
                <a:gd name="T9" fmla="*/ 5 h 125"/>
                <a:gd name="T10" fmla="*/ 88 w 93"/>
                <a:gd name="T11" fmla="*/ 31 h 125"/>
                <a:gd name="T12" fmla="*/ 90 w 93"/>
                <a:gd name="T13" fmla="*/ 57 h 125"/>
                <a:gd name="T14" fmla="*/ 68 w 93"/>
                <a:gd name="T15" fmla="*/ 101 h 125"/>
                <a:gd name="T16" fmla="*/ 38 w 93"/>
                <a:gd name="T17" fmla="*/ 122 h 125"/>
                <a:gd name="T18" fmla="*/ 8 w 93"/>
                <a:gd name="T19" fmla="*/ 110 h 125"/>
                <a:gd name="T20" fmla="*/ 0 w 93"/>
                <a:gd name="T21" fmla="*/ 8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125">
                  <a:moveTo>
                    <a:pt x="0" y="83"/>
                  </a:moveTo>
                  <a:lnTo>
                    <a:pt x="0" y="83"/>
                  </a:lnTo>
                  <a:cubicBezTo>
                    <a:pt x="2" y="58"/>
                    <a:pt x="7" y="40"/>
                    <a:pt x="15" y="22"/>
                  </a:cubicBezTo>
                  <a:cubicBezTo>
                    <a:pt x="21" y="10"/>
                    <a:pt x="32" y="4"/>
                    <a:pt x="45" y="1"/>
                  </a:cubicBezTo>
                  <a:cubicBezTo>
                    <a:pt x="52" y="0"/>
                    <a:pt x="60" y="1"/>
                    <a:pt x="66" y="5"/>
                  </a:cubicBezTo>
                  <a:cubicBezTo>
                    <a:pt x="76" y="12"/>
                    <a:pt x="83" y="20"/>
                    <a:pt x="88" y="31"/>
                  </a:cubicBezTo>
                  <a:cubicBezTo>
                    <a:pt x="92" y="39"/>
                    <a:pt x="93" y="48"/>
                    <a:pt x="90" y="57"/>
                  </a:cubicBezTo>
                  <a:cubicBezTo>
                    <a:pt x="85" y="73"/>
                    <a:pt x="78" y="88"/>
                    <a:pt x="68" y="101"/>
                  </a:cubicBezTo>
                  <a:cubicBezTo>
                    <a:pt x="60" y="111"/>
                    <a:pt x="51" y="119"/>
                    <a:pt x="38" y="122"/>
                  </a:cubicBezTo>
                  <a:cubicBezTo>
                    <a:pt x="26" y="125"/>
                    <a:pt x="14" y="119"/>
                    <a:pt x="8" y="110"/>
                  </a:cubicBezTo>
                  <a:cubicBezTo>
                    <a:pt x="3" y="99"/>
                    <a:pt x="0" y="89"/>
                    <a:pt x="0" y="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38" name="Group 1337"/>
          <p:cNvGrpSpPr/>
          <p:nvPr userDrawn="1"/>
        </p:nvGrpSpPr>
        <p:grpSpPr>
          <a:xfrm>
            <a:off x="10718777" y="152943"/>
            <a:ext cx="1252538" cy="873861"/>
            <a:chOff x="8308975" y="1576388"/>
            <a:chExt cx="1895475" cy="1403350"/>
          </a:xfrm>
          <a:solidFill>
            <a:schemeClr val="bg2"/>
          </a:solidFill>
        </p:grpSpPr>
        <p:sp>
          <p:nvSpPr>
            <p:cNvPr id="1339" name="Freeform 26"/>
            <p:cNvSpPr>
              <a:spLocks noEditPoints="1"/>
            </p:cNvSpPr>
            <p:nvPr/>
          </p:nvSpPr>
          <p:spPr bwMode="auto">
            <a:xfrm>
              <a:off x="8308975" y="1576388"/>
              <a:ext cx="1895475" cy="1403350"/>
            </a:xfrm>
            <a:custGeom>
              <a:avLst/>
              <a:gdLst>
                <a:gd name="T0" fmla="*/ 877 w 1988"/>
                <a:gd name="T1" fmla="*/ 1254 h 1469"/>
                <a:gd name="T2" fmla="*/ 734 w 1988"/>
                <a:gd name="T3" fmla="*/ 1436 h 1469"/>
                <a:gd name="T4" fmla="*/ 677 w 1988"/>
                <a:gd name="T5" fmla="*/ 1229 h 1469"/>
                <a:gd name="T6" fmla="*/ 453 w 1988"/>
                <a:gd name="T7" fmla="*/ 1193 h 1469"/>
                <a:gd name="T8" fmla="*/ 326 w 1988"/>
                <a:gd name="T9" fmla="*/ 1302 h 1469"/>
                <a:gd name="T10" fmla="*/ 30 w 1988"/>
                <a:gd name="T11" fmla="*/ 1256 h 1469"/>
                <a:gd name="T12" fmla="*/ 134 w 1988"/>
                <a:gd name="T13" fmla="*/ 997 h 1469"/>
                <a:gd name="T14" fmla="*/ 287 w 1988"/>
                <a:gd name="T15" fmla="*/ 1070 h 1469"/>
                <a:gd name="T16" fmla="*/ 334 w 1988"/>
                <a:gd name="T17" fmla="*/ 866 h 1469"/>
                <a:gd name="T18" fmla="*/ 626 w 1988"/>
                <a:gd name="T19" fmla="*/ 709 h 1469"/>
                <a:gd name="T20" fmla="*/ 818 w 1988"/>
                <a:gd name="T21" fmla="*/ 778 h 1469"/>
                <a:gd name="T22" fmla="*/ 938 w 1988"/>
                <a:gd name="T23" fmla="*/ 633 h 1469"/>
                <a:gd name="T24" fmla="*/ 944 w 1988"/>
                <a:gd name="T25" fmla="*/ 440 h 1469"/>
                <a:gd name="T26" fmla="*/ 825 w 1988"/>
                <a:gd name="T27" fmla="*/ 703 h 1469"/>
                <a:gd name="T28" fmla="*/ 675 w 1988"/>
                <a:gd name="T29" fmla="*/ 612 h 1469"/>
                <a:gd name="T30" fmla="*/ 706 w 1988"/>
                <a:gd name="T31" fmla="*/ 358 h 1469"/>
                <a:gd name="T32" fmla="*/ 980 w 1988"/>
                <a:gd name="T33" fmla="*/ 114 h 1469"/>
                <a:gd name="T34" fmla="*/ 1226 w 1988"/>
                <a:gd name="T35" fmla="*/ 162 h 1469"/>
                <a:gd name="T36" fmla="*/ 1271 w 1988"/>
                <a:gd name="T37" fmla="*/ 331 h 1469"/>
                <a:gd name="T38" fmla="*/ 1447 w 1988"/>
                <a:gd name="T39" fmla="*/ 95 h 1469"/>
                <a:gd name="T40" fmla="*/ 1635 w 1988"/>
                <a:gd name="T41" fmla="*/ 151 h 1469"/>
                <a:gd name="T42" fmla="*/ 1817 w 1988"/>
                <a:gd name="T43" fmla="*/ 447 h 1469"/>
                <a:gd name="T44" fmla="*/ 1976 w 1988"/>
                <a:gd name="T45" fmla="*/ 601 h 1469"/>
                <a:gd name="T46" fmla="*/ 1835 w 1988"/>
                <a:gd name="T47" fmla="*/ 732 h 1469"/>
                <a:gd name="T48" fmla="*/ 1776 w 1988"/>
                <a:gd name="T49" fmla="*/ 903 h 1469"/>
                <a:gd name="T50" fmla="*/ 1896 w 1988"/>
                <a:gd name="T51" fmla="*/ 1198 h 1469"/>
                <a:gd name="T52" fmla="*/ 1769 w 1988"/>
                <a:gd name="T53" fmla="*/ 1232 h 1469"/>
                <a:gd name="T54" fmla="*/ 1395 w 1988"/>
                <a:gd name="T55" fmla="*/ 1030 h 1469"/>
                <a:gd name="T56" fmla="*/ 1289 w 1988"/>
                <a:gd name="T57" fmla="*/ 1076 h 1469"/>
                <a:gd name="T58" fmla="*/ 1199 w 1988"/>
                <a:gd name="T59" fmla="*/ 1162 h 1469"/>
                <a:gd name="T60" fmla="*/ 1059 w 1988"/>
                <a:gd name="T61" fmla="*/ 1347 h 1469"/>
                <a:gd name="T62" fmla="*/ 96 w 1988"/>
                <a:gd name="T63" fmla="*/ 1173 h 1469"/>
                <a:gd name="T64" fmla="*/ 256 w 1988"/>
                <a:gd name="T65" fmla="*/ 1225 h 1469"/>
                <a:gd name="T66" fmla="*/ 282 w 1988"/>
                <a:gd name="T67" fmla="*/ 1164 h 1469"/>
                <a:gd name="T68" fmla="*/ 906 w 1988"/>
                <a:gd name="T69" fmla="*/ 1146 h 1469"/>
                <a:gd name="T70" fmla="*/ 1102 w 1988"/>
                <a:gd name="T71" fmla="*/ 1218 h 1469"/>
                <a:gd name="T72" fmla="*/ 1297 w 1988"/>
                <a:gd name="T73" fmla="*/ 934 h 1469"/>
                <a:gd name="T74" fmla="*/ 1473 w 1988"/>
                <a:gd name="T75" fmla="*/ 846 h 1469"/>
                <a:gd name="T76" fmla="*/ 1601 w 1988"/>
                <a:gd name="T77" fmla="*/ 1084 h 1469"/>
                <a:gd name="T78" fmla="*/ 1701 w 1988"/>
                <a:gd name="T79" fmla="*/ 1097 h 1469"/>
                <a:gd name="T80" fmla="*/ 1643 w 1988"/>
                <a:gd name="T81" fmla="*/ 919 h 1469"/>
                <a:gd name="T82" fmla="*/ 1674 w 1988"/>
                <a:gd name="T83" fmla="*/ 702 h 1469"/>
                <a:gd name="T84" fmla="*/ 1787 w 1988"/>
                <a:gd name="T85" fmla="*/ 551 h 1469"/>
                <a:gd name="T86" fmla="*/ 1532 w 1988"/>
                <a:gd name="T87" fmla="*/ 202 h 1469"/>
                <a:gd name="T88" fmla="*/ 1334 w 1988"/>
                <a:gd name="T89" fmla="*/ 420 h 1469"/>
                <a:gd name="T90" fmla="*/ 1146 w 1988"/>
                <a:gd name="T91" fmla="*/ 429 h 1469"/>
                <a:gd name="T92" fmla="*/ 1181 w 1988"/>
                <a:gd name="T93" fmla="*/ 472 h 1469"/>
                <a:gd name="T94" fmla="*/ 1081 w 1988"/>
                <a:gd name="T95" fmla="*/ 678 h 1469"/>
                <a:gd name="T96" fmla="*/ 992 w 1988"/>
                <a:gd name="T97" fmla="*/ 837 h 1469"/>
                <a:gd name="T98" fmla="*/ 797 w 1988"/>
                <a:gd name="T99" fmla="*/ 879 h 1469"/>
                <a:gd name="T100" fmla="*/ 597 w 1988"/>
                <a:gd name="T101" fmla="*/ 873 h 1469"/>
                <a:gd name="T102" fmla="*/ 397 w 1988"/>
                <a:gd name="T103" fmla="*/ 1058 h 1469"/>
                <a:gd name="T104" fmla="*/ 597 w 1988"/>
                <a:gd name="T105" fmla="*/ 1055 h 1469"/>
                <a:gd name="T106" fmla="*/ 775 w 1988"/>
                <a:gd name="T107" fmla="*/ 1028 h 1469"/>
                <a:gd name="T108" fmla="*/ 815 w 1988"/>
                <a:gd name="T109" fmla="*/ 1209 h 1469"/>
                <a:gd name="T110" fmla="*/ 791 w 1988"/>
                <a:gd name="T111" fmla="*/ 484 h 1469"/>
                <a:gd name="T112" fmla="*/ 940 w 1988"/>
                <a:gd name="T113" fmla="*/ 305 h 1469"/>
                <a:gd name="T114" fmla="*/ 1152 w 1988"/>
                <a:gd name="T115" fmla="*/ 256 h 1469"/>
                <a:gd name="T116" fmla="*/ 1010 w 1988"/>
                <a:gd name="T117" fmla="*/ 209 h 1469"/>
                <a:gd name="T118" fmla="*/ 1029 w 1988"/>
                <a:gd name="T119" fmla="*/ 35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8" h="1469">
                  <a:moveTo>
                    <a:pt x="995" y="1469"/>
                  </a:moveTo>
                  <a:lnTo>
                    <a:pt x="995" y="1469"/>
                  </a:lnTo>
                  <a:cubicBezTo>
                    <a:pt x="961" y="1469"/>
                    <a:pt x="935" y="1443"/>
                    <a:pt x="935" y="1409"/>
                  </a:cubicBezTo>
                  <a:cubicBezTo>
                    <a:pt x="935" y="1402"/>
                    <a:pt x="935" y="1395"/>
                    <a:pt x="937" y="1387"/>
                  </a:cubicBezTo>
                  <a:cubicBezTo>
                    <a:pt x="941" y="1372"/>
                    <a:pt x="939" y="1356"/>
                    <a:pt x="937" y="1339"/>
                  </a:cubicBezTo>
                  <a:lnTo>
                    <a:pt x="936" y="1331"/>
                  </a:lnTo>
                  <a:cubicBezTo>
                    <a:pt x="936" y="1328"/>
                    <a:pt x="935" y="1326"/>
                    <a:pt x="934" y="1323"/>
                  </a:cubicBezTo>
                  <a:cubicBezTo>
                    <a:pt x="933" y="1320"/>
                    <a:pt x="932" y="1316"/>
                    <a:pt x="932" y="1312"/>
                  </a:cubicBezTo>
                  <a:cubicBezTo>
                    <a:pt x="930" y="1295"/>
                    <a:pt x="922" y="1283"/>
                    <a:pt x="904" y="1272"/>
                  </a:cubicBezTo>
                  <a:cubicBezTo>
                    <a:pt x="894" y="1266"/>
                    <a:pt x="885" y="1260"/>
                    <a:pt x="877" y="1254"/>
                  </a:cubicBezTo>
                  <a:cubicBezTo>
                    <a:pt x="879" y="1257"/>
                    <a:pt x="880" y="1262"/>
                    <a:pt x="881" y="1267"/>
                  </a:cubicBezTo>
                  <a:cubicBezTo>
                    <a:pt x="883" y="1284"/>
                    <a:pt x="883" y="1303"/>
                    <a:pt x="881" y="1324"/>
                  </a:cubicBezTo>
                  <a:cubicBezTo>
                    <a:pt x="879" y="1336"/>
                    <a:pt x="873" y="1347"/>
                    <a:pt x="864" y="1357"/>
                  </a:cubicBezTo>
                  <a:cubicBezTo>
                    <a:pt x="851" y="1371"/>
                    <a:pt x="833" y="1386"/>
                    <a:pt x="807" y="1387"/>
                  </a:cubicBezTo>
                  <a:cubicBezTo>
                    <a:pt x="807" y="1387"/>
                    <a:pt x="806" y="1387"/>
                    <a:pt x="805" y="1388"/>
                  </a:cubicBezTo>
                  <a:cubicBezTo>
                    <a:pt x="805" y="1389"/>
                    <a:pt x="805" y="1390"/>
                    <a:pt x="805" y="1391"/>
                  </a:cubicBezTo>
                  <a:cubicBezTo>
                    <a:pt x="805" y="1404"/>
                    <a:pt x="799" y="1416"/>
                    <a:pt x="788" y="1426"/>
                  </a:cubicBezTo>
                  <a:cubicBezTo>
                    <a:pt x="778" y="1434"/>
                    <a:pt x="767" y="1438"/>
                    <a:pt x="754" y="1438"/>
                  </a:cubicBezTo>
                  <a:lnTo>
                    <a:pt x="752" y="1438"/>
                  </a:lnTo>
                  <a:cubicBezTo>
                    <a:pt x="745" y="1438"/>
                    <a:pt x="739" y="1437"/>
                    <a:pt x="734" y="1436"/>
                  </a:cubicBezTo>
                  <a:cubicBezTo>
                    <a:pt x="717" y="1432"/>
                    <a:pt x="705" y="1422"/>
                    <a:pt x="698" y="1405"/>
                  </a:cubicBezTo>
                  <a:cubicBezTo>
                    <a:pt x="689" y="1383"/>
                    <a:pt x="693" y="1368"/>
                    <a:pt x="710" y="1352"/>
                  </a:cubicBezTo>
                  <a:cubicBezTo>
                    <a:pt x="717" y="1346"/>
                    <a:pt x="725" y="1338"/>
                    <a:pt x="737" y="1338"/>
                  </a:cubicBezTo>
                  <a:lnTo>
                    <a:pt x="738" y="1338"/>
                  </a:lnTo>
                  <a:cubicBezTo>
                    <a:pt x="745" y="1338"/>
                    <a:pt x="750" y="1336"/>
                    <a:pt x="754" y="1327"/>
                  </a:cubicBezTo>
                  <a:cubicBezTo>
                    <a:pt x="757" y="1322"/>
                    <a:pt x="760" y="1318"/>
                    <a:pt x="763" y="1314"/>
                  </a:cubicBezTo>
                  <a:cubicBezTo>
                    <a:pt x="765" y="1312"/>
                    <a:pt x="766" y="1310"/>
                    <a:pt x="768" y="1307"/>
                  </a:cubicBezTo>
                  <a:cubicBezTo>
                    <a:pt x="768" y="1307"/>
                    <a:pt x="767" y="1303"/>
                    <a:pt x="766" y="1302"/>
                  </a:cubicBezTo>
                  <a:cubicBezTo>
                    <a:pt x="755" y="1295"/>
                    <a:pt x="743" y="1288"/>
                    <a:pt x="731" y="1281"/>
                  </a:cubicBezTo>
                  <a:cubicBezTo>
                    <a:pt x="706" y="1266"/>
                    <a:pt x="689" y="1250"/>
                    <a:pt x="677" y="1229"/>
                  </a:cubicBezTo>
                  <a:cubicBezTo>
                    <a:pt x="671" y="1219"/>
                    <a:pt x="666" y="1212"/>
                    <a:pt x="659" y="1208"/>
                  </a:cubicBezTo>
                  <a:cubicBezTo>
                    <a:pt x="637" y="1194"/>
                    <a:pt x="622" y="1177"/>
                    <a:pt x="613" y="1156"/>
                  </a:cubicBezTo>
                  <a:cubicBezTo>
                    <a:pt x="611" y="1157"/>
                    <a:pt x="608" y="1158"/>
                    <a:pt x="606" y="1159"/>
                  </a:cubicBezTo>
                  <a:cubicBezTo>
                    <a:pt x="600" y="1162"/>
                    <a:pt x="594" y="1164"/>
                    <a:pt x="589" y="1168"/>
                  </a:cubicBezTo>
                  <a:cubicBezTo>
                    <a:pt x="570" y="1183"/>
                    <a:pt x="548" y="1185"/>
                    <a:pt x="530" y="1185"/>
                  </a:cubicBezTo>
                  <a:cubicBezTo>
                    <a:pt x="528" y="1185"/>
                    <a:pt x="520" y="1185"/>
                    <a:pt x="517" y="1185"/>
                  </a:cubicBezTo>
                  <a:cubicBezTo>
                    <a:pt x="512" y="1185"/>
                    <a:pt x="505" y="1186"/>
                    <a:pt x="499" y="1188"/>
                  </a:cubicBezTo>
                  <a:cubicBezTo>
                    <a:pt x="490" y="1191"/>
                    <a:pt x="482" y="1191"/>
                    <a:pt x="474" y="1191"/>
                  </a:cubicBezTo>
                  <a:cubicBezTo>
                    <a:pt x="471" y="1192"/>
                    <a:pt x="468" y="1192"/>
                    <a:pt x="465" y="1192"/>
                  </a:cubicBezTo>
                  <a:cubicBezTo>
                    <a:pt x="461" y="1192"/>
                    <a:pt x="453" y="1193"/>
                    <a:pt x="453" y="1193"/>
                  </a:cubicBezTo>
                  <a:lnTo>
                    <a:pt x="445" y="1209"/>
                  </a:lnTo>
                  <a:lnTo>
                    <a:pt x="441" y="1218"/>
                  </a:lnTo>
                  <a:cubicBezTo>
                    <a:pt x="438" y="1224"/>
                    <a:pt x="435" y="1230"/>
                    <a:pt x="432" y="1237"/>
                  </a:cubicBezTo>
                  <a:cubicBezTo>
                    <a:pt x="421" y="1258"/>
                    <a:pt x="406" y="1269"/>
                    <a:pt x="387" y="1269"/>
                  </a:cubicBezTo>
                  <a:cubicBezTo>
                    <a:pt x="384" y="1269"/>
                    <a:pt x="381" y="1268"/>
                    <a:pt x="378" y="1268"/>
                  </a:cubicBezTo>
                  <a:cubicBezTo>
                    <a:pt x="376" y="1268"/>
                    <a:pt x="375" y="1268"/>
                    <a:pt x="374" y="1268"/>
                  </a:cubicBezTo>
                  <a:cubicBezTo>
                    <a:pt x="370" y="1268"/>
                    <a:pt x="366" y="1269"/>
                    <a:pt x="361" y="1273"/>
                  </a:cubicBezTo>
                  <a:cubicBezTo>
                    <a:pt x="358" y="1275"/>
                    <a:pt x="355" y="1278"/>
                    <a:pt x="352" y="1280"/>
                  </a:cubicBezTo>
                  <a:cubicBezTo>
                    <a:pt x="347" y="1284"/>
                    <a:pt x="342" y="1287"/>
                    <a:pt x="337" y="1291"/>
                  </a:cubicBezTo>
                  <a:cubicBezTo>
                    <a:pt x="334" y="1294"/>
                    <a:pt x="329" y="1298"/>
                    <a:pt x="326" y="1302"/>
                  </a:cubicBezTo>
                  <a:cubicBezTo>
                    <a:pt x="315" y="1319"/>
                    <a:pt x="302" y="1334"/>
                    <a:pt x="289" y="1348"/>
                  </a:cubicBezTo>
                  <a:cubicBezTo>
                    <a:pt x="284" y="1352"/>
                    <a:pt x="280" y="1357"/>
                    <a:pt x="276" y="1362"/>
                  </a:cubicBezTo>
                  <a:cubicBezTo>
                    <a:pt x="268" y="1371"/>
                    <a:pt x="258" y="1378"/>
                    <a:pt x="244" y="1385"/>
                  </a:cubicBezTo>
                  <a:cubicBezTo>
                    <a:pt x="236" y="1389"/>
                    <a:pt x="227" y="1391"/>
                    <a:pt x="218" y="1391"/>
                  </a:cubicBezTo>
                  <a:cubicBezTo>
                    <a:pt x="211" y="1391"/>
                    <a:pt x="205" y="1390"/>
                    <a:pt x="199" y="1388"/>
                  </a:cubicBezTo>
                  <a:cubicBezTo>
                    <a:pt x="192" y="1386"/>
                    <a:pt x="186" y="1384"/>
                    <a:pt x="180" y="1381"/>
                  </a:cubicBezTo>
                  <a:lnTo>
                    <a:pt x="169" y="1377"/>
                  </a:lnTo>
                  <a:cubicBezTo>
                    <a:pt x="154" y="1371"/>
                    <a:pt x="138" y="1364"/>
                    <a:pt x="123" y="1358"/>
                  </a:cubicBezTo>
                  <a:cubicBezTo>
                    <a:pt x="112" y="1352"/>
                    <a:pt x="100" y="1346"/>
                    <a:pt x="85" y="1337"/>
                  </a:cubicBezTo>
                  <a:cubicBezTo>
                    <a:pt x="53" y="1318"/>
                    <a:pt x="34" y="1291"/>
                    <a:pt x="30" y="1256"/>
                  </a:cubicBezTo>
                  <a:cubicBezTo>
                    <a:pt x="29" y="1248"/>
                    <a:pt x="26" y="1244"/>
                    <a:pt x="22" y="1239"/>
                  </a:cubicBezTo>
                  <a:cubicBezTo>
                    <a:pt x="6" y="1226"/>
                    <a:pt x="0" y="1208"/>
                    <a:pt x="1" y="1185"/>
                  </a:cubicBezTo>
                  <a:cubicBezTo>
                    <a:pt x="1" y="1182"/>
                    <a:pt x="1" y="1179"/>
                    <a:pt x="1" y="1177"/>
                  </a:cubicBezTo>
                  <a:cubicBezTo>
                    <a:pt x="1" y="1175"/>
                    <a:pt x="1" y="1172"/>
                    <a:pt x="1" y="1170"/>
                  </a:cubicBezTo>
                  <a:cubicBezTo>
                    <a:pt x="1" y="1158"/>
                    <a:pt x="5" y="1146"/>
                    <a:pt x="13" y="1135"/>
                  </a:cubicBezTo>
                  <a:lnTo>
                    <a:pt x="16" y="1131"/>
                  </a:lnTo>
                  <a:cubicBezTo>
                    <a:pt x="19" y="1127"/>
                    <a:pt x="22" y="1123"/>
                    <a:pt x="26" y="1119"/>
                  </a:cubicBezTo>
                  <a:cubicBezTo>
                    <a:pt x="44" y="1100"/>
                    <a:pt x="59" y="1077"/>
                    <a:pt x="72" y="1049"/>
                  </a:cubicBezTo>
                  <a:cubicBezTo>
                    <a:pt x="80" y="1031"/>
                    <a:pt x="92" y="1019"/>
                    <a:pt x="103" y="1010"/>
                  </a:cubicBezTo>
                  <a:cubicBezTo>
                    <a:pt x="112" y="1001"/>
                    <a:pt x="123" y="997"/>
                    <a:pt x="134" y="997"/>
                  </a:cubicBezTo>
                  <a:cubicBezTo>
                    <a:pt x="140" y="997"/>
                    <a:pt x="147" y="998"/>
                    <a:pt x="153" y="1001"/>
                  </a:cubicBezTo>
                  <a:cubicBezTo>
                    <a:pt x="165" y="1005"/>
                    <a:pt x="175" y="1011"/>
                    <a:pt x="185" y="1016"/>
                  </a:cubicBezTo>
                  <a:lnTo>
                    <a:pt x="193" y="1020"/>
                  </a:lnTo>
                  <a:cubicBezTo>
                    <a:pt x="198" y="1023"/>
                    <a:pt x="203" y="1027"/>
                    <a:pt x="205" y="1032"/>
                  </a:cubicBezTo>
                  <a:cubicBezTo>
                    <a:pt x="211" y="1041"/>
                    <a:pt x="221" y="1047"/>
                    <a:pt x="233" y="1052"/>
                  </a:cubicBezTo>
                  <a:lnTo>
                    <a:pt x="238" y="1054"/>
                  </a:lnTo>
                  <a:cubicBezTo>
                    <a:pt x="250" y="1060"/>
                    <a:pt x="264" y="1065"/>
                    <a:pt x="276" y="1073"/>
                  </a:cubicBezTo>
                  <a:cubicBezTo>
                    <a:pt x="276" y="1073"/>
                    <a:pt x="277" y="1074"/>
                    <a:pt x="279" y="1074"/>
                  </a:cubicBezTo>
                  <a:cubicBezTo>
                    <a:pt x="280" y="1074"/>
                    <a:pt x="282" y="1073"/>
                    <a:pt x="284" y="1073"/>
                  </a:cubicBezTo>
                  <a:cubicBezTo>
                    <a:pt x="284" y="1072"/>
                    <a:pt x="286" y="1071"/>
                    <a:pt x="287" y="1070"/>
                  </a:cubicBezTo>
                  <a:cubicBezTo>
                    <a:pt x="291" y="1047"/>
                    <a:pt x="297" y="1024"/>
                    <a:pt x="307" y="998"/>
                  </a:cubicBezTo>
                  <a:cubicBezTo>
                    <a:pt x="308" y="996"/>
                    <a:pt x="308" y="993"/>
                    <a:pt x="305" y="990"/>
                  </a:cubicBezTo>
                  <a:cubicBezTo>
                    <a:pt x="302" y="987"/>
                    <a:pt x="300" y="985"/>
                    <a:pt x="298" y="983"/>
                  </a:cubicBezTo>
                  <a:cubicBezTo>
                    <a:pt x="294" y="979"/>
                    <a:pt x="290" y="975"/>
                    <a:pt x="286" y="972"/>
                  </a:cubicBezTo>
                  <a:cubicBezTo>
                    <a:pt x="265" y="955"/>
                    <a:pt x="257" y="931"/>
                    <a:pt x="254" y="912"/>
                  </a:cubicBezTo>
                  <a:cubicBezTo>
                    <a:pt x="252" y="906"/>
                    <a:pt x="253" y="896"/>
                    <a:pt x="257" y="889"/>
                  </a:cubicBezTo>
                  <a:cubicBezTo>
                    <a:pt x="269" y="872"/>
                    <a:pt x="285" y="863"/>
                    <a:pt x="305" y="862"/>
                  </a:cubicBezTo>
                  <a:lnTo>
                    <a:pt x="305" y="862"/>
                  </a:lnTo>
                  <a:cubicBezTo>
                    <a:pt x="309" y="862"/>
                    <a:pt x="312" y="862"/>
                    <a:pt x="314" y="863"/>
                  </a:cubicBezTo>
                  <a:lnTo>
                    <a:pt x="334" y="866"/>
                  </a:lnTo>
                  <a:cubicBezTo>
                    <a:pt x="354" y="869"/>
                    <a:pt x="374" y="872"/>
                    <a:pt x="394" y="875"/>
                  </a:cubicBezTo>
                  <a:cubicBezTo>
                    <a:pt x="396" y="876"/>
                    <a:pt x="397" y="876"/>
                    <a:pt x="399" y="876"/>
                  </a:cubicBezTo>
                  <a:cubicBezTo>
                    <a:pt x="403" y="876"/>
                    <a:pt x="408" y="875"/>
                    <a:pt x="413" y="872"/>
                  </a:cubicBezTo>
                  <a:cubicBezTo>
                    <a:pt x="425" y="866"/>
                    <a:pt x="438" y="858"/>
                    <a:pt x="447" y="845"/>
                  </a:cubicBezTo>
                  <a:cubicBezTo>
                    <a:pt x="469" y="814"/>
                    <a:pt x="499" y="793"/>
                    <a:pt x="539" y="780"/>
                  </a:cubicBezTo>
                  <a:cubicBezTo>
                    <a:pt x="541" y="780"/>
                    <a:pt x="543" y="779"/>
                    <a:pt x="545" y="778"/>
                  </a:cubicBezTo>
                  <a:cubicBezTo>
                    <a:pt x="545" y="777"/>
                    <a:pt x="546" y="777"/>
                    <a:pt x="546" y="777"/>
                  </a:cubicBezTo>
                  <a:lnTo>
                    <a:pt x="549" y="772"/>
                  </a:lnTo>
                  <a:cubicBezTo>
                    <a:pt x="553" y="767"/>
                    <a:pt x="556" y="761"/>
                    <a:pt x="560" y="755"/>
                  </a:cubicBezTo>
                  <a:cubicBezTo>
                    <a:pt x="575" y="728"/>
                    <a:pt x="598" y="712"/>
                    <a:pt x="626" y="709"/>
                  </a:cubicBezTo>
                  <a:cubicBezTo>
                    <a:pt x="626" y="707"/>
                    <a:pt x="625" y="705"/>
                    <a:pt x="624" y="703"/>
                  </a:cubicBezTo>
                  <a:cubicBezTo>
                    <a:pt x="620" y="687"/>
                    <a:pt x="624" y="672"/>
                    <a:pt x="634" y="660"/>
                  </a:cubicBezTo>
                  <a:cubicBezTo>
                    <a:pt x="640" y="654"/>
                    <a:pt x="646" y="648"/>
                    <a:pt x="653" y="643"/>
                  </a:cubicBezTo>
                  <a:cubicBezTo>
                    <a:pt x="659" y="639"/>
                    <a:pt x="667" y="637"/>
                    <a:pt x="674" y="636"/>
                  </a:cubicBezTo>
                  <a:cubicBezTo>
                    <a:pt x="707" y="636"/>
                    <a:pt x="731" y="656"/>
                    <a:pt x="737" y="687"/>
                  </a:cubicBezTo>
                  <a:cubicBezTo>
                    <a:pt x="740" y="699"/>
                    <a:pt x="737" y="710"/>
                    <a:pt x="728" y="721"/>
                  </a:cubicBezTo>
                  <a:cubicBezTo>
                    <a:pt x="723" y="728"/>
                    <a:pt x="718" y="732"/>
                    <a:pt x="712" y="736"/>
                  </a:cubicBezTo>
                  <a:cubicBezTo>
                    <a:pt x="721" y="740"/>
                    <a:pt x="730" y="744"/>
                    <a:pt x="738" y="748"/>
                  </a:cubicBezTo>
                  <a:cubicBezTo>
                    <a:pt x="762" y="759"/>
                    <a:pt x="786" y="770"/>
                    <a:pt x="811" y="777"/>
                  </a:cubicBezTo>
                  <a:cubicBezTo>
                    <a:pt x="813" y="778"/>
                    <a:pt x="816" y="778"/>
                    <a:pt x="818" y="778"/>
                  </a:cubicBezTo>
                  <a:cubicBezTo>
                    <a:pt x="822" y="778"/>
                    <a:pt x="827" y="777"/>
                    <a:pt x="831" y="774"/>
                  </a:cubicBezTo>
                  <a:cubicBezTo>
                    <a:pt x="835" y="772"/>
                    <a:pt x="839" y="769"/>
                    <a:pt x="843" y="767"/>
                  </a:cubicBezTo>
                  <a:cubicBezTo>
                    <a:pt x="861" y="751"/>
                    <a:pt x="881" y="743"/>
                    <a:pt x="903" y="743"/>
                  </a:cubicBezTo>
                  <a:cubicBezTo>
                    <a:pt x="909" y="743"/>
                    <a:pt x="916" y="744"/>
                    <a:pt x="924" y="745"/>
                  </a:cubicBezTo>
                  <a:cubicBezTo>
                    <a:pt x="925" y="746"/>
                    <a:pt x="925" y="746"/>
                    <a:pt x="926" y="746"/>
                  </a:cubicBezTo>
                  <a:cubicBezTo>
                    <a:pt x="931" y="746"/>
                    <a:pt x="935" y="744"/>
                    <a:pt x="941" y="740"/>
                  </a:cubicBezTo>
                  <a:cubicBezTo>
                    <a:pt x="944" y="739"/>
                    <a:pt x="943" y="738"/>
                    <a:pt x="943" y="737"/>
                  </a:cubicBezTo>
                  <a:lnTo>
                    <a:pt x="942" y="732"/>
                  </a:lnTo>
                  <a:cubicBezTo>
                    <a:pt x="939" y="718"/>
                    <a:pt x="935" y="703"/>
                    <a:pt x="931" y="689"/>
                  </a:cubicBezTo>
                  <a:cubicBezTo>
                    <a:pt x="926" y="670"/>
                    <a:pt x="928" y="650"/>
                    <a:pt x="938" y="633"/>
                  </a:cubicBezTo>
                  <a:cubicBezTo>
                    <a:pt x="944" y="623"/>
                    <a:pt x="950" y="614"/>
                    <a:pt x="956" y="606"/>
                  </a:cubicBezTo>
                  <a:cubicBezTo>
                    <a:pt x="969" y="590"/>
                    <a:pt x="985" y="581"/>
                    <a:pt x="1005" y="578"/>
                  </a:cubicBezTo>
                  <a:cubicBezTo>
                    <a:pt x="1005" y="577"/>
                    <a:pt x="1004" y="577"/>
                    <a:pt x="1004" y="577"/>
                  </a:cubicBezTo>
                  <a:cubicBezTo>
                    <a:pt x="1002" y="576"/>
                    <a:pt x="1000" y="575"/>
                    <a:pt x="998" y="574"/>
                  </a:cubicBezTo>
                  <a:lnTo>
                    <a:pt x="991" y="571"/>
                  </a:lnTo>
                  <a:lnTo>
                    <a:pt x="985" y="559"/>
                  </a:lnTo>
                  <a:cubicBezTo>
                    <a:pt x="981" y="553"/>
                    <a:pt x="978" y="547"/>
                    <a:pt x="975" y="541"/>
                  </a:cubicBezTo>
                  <a:cubicBezTo>
                    <a:pt x="969" y="533"/>
                    <a:pt x="965" y="526"/>
                    <a:pt x="960" y="521"/>
                  </a:cubicBezTo>
                  <a:cubicBezTo>
                    <a:pt x="948" y="506"/>
                    <a:pt x="942" y="489"/>
                    <a:pt x="943" y="467"/>
                  </a:cubicBezTo>
                  <a:cubicBezTo>
                    <a:pt x="943" y="458"/>
                    <a:pt x="944" y="449"/>
                    <a:pt x="944" y="440"/>
                  </a:cubicBezTo>
                  <a:lnTo>
                    <a:pt x="944" y="439"/>
                  </a:lnTo>
                  <a:cubicBezTo>
                    <a:pt x="942" y="440"/>
                    <a:pt x="939" y="442"/>
                    <a:pt x="937" y="444"/>
                  </a:cubicBezTo>
                  <a:lnTo>
                    <a:pt x="937" y="446"/>
                  </a:lnTo>
                  <a:cubicBezTo>
                    <a:pt x="936" y="452"/>
                    <a:pt x="936" y="458"/>
                    <a:pt x="936" y="465"/>
                  </a:cubicBezTo>
                  <a:cubicBezTo>
                    <a:pt x="935" y="492"/>
                    <a:pt x="929" y="517"/>
                    <a:pt x="917" y="540"/>
                  </a:cubicBezTo>
                  <a:cubicBezTo>
                    <a:pt x="905" y="560"/>
                    <a:pt x="901" y="578"/>
                    <a:pt x="900" y="596"/>
                  </a:cubicBezTo>
                  <a:cubicBezTo>
                    <a:pt x="900" y="621"/>
                    <a:pt x="890" y="641"/>
                    <a:pt x="878" y="662"/>
                  </a:cubicBezTo>
                  <a:cubicBezTo>
                    <a:pt x="875" y="667"/>
                    <a:pt x="872" y="671"/>
                    <a:pt x="869" y="675"/>
                  </a:cubicBezTo>
                  <a:cubicBezTo>
                    <a:pt x="867" y="677"/>
                    <a:pt x="866" y="679"/>
                    <a:pt x="864" y="682"/>
                  </a:cubicBezTo>
                  <a:cubicBezTo>
                    <a:pt x="855" y="696"/>
                    <a:pt x="842" y="703"/>
                    <a:pt x="825" y="703"/>
                  </a:cubicBezTo>
                  <a:cubicBezTo>
                    <a:pt x="821" y="703"/>
                    <a:pt x="817" y="702"/>
                    <a:pt x="812" y="701"/>
                  </a:cubicBezTo>
                  <a:cubicBezTo>
                    <a:pt x="800" y="699"/>
                    <a:pt x="792" y="693"/>
                    <a:pt x="786" y="685"/>
                  </a:cubicBezTo>
                  <a:cubicBezTo>
                    <a:pt x="785" y="683"/>
                    <a:pt x="784" y="682"/>
                    <a:pt x="783" y="681"/>
                  </a:cubicBezTo>
                  <a:cubicBezTo>
                    <a:pt x="780" y="676"/>
                    <a:pt x="777" y="671"/>
                    <a:pt x="775" y="665"/>
                  </a:cubicBezTo>
                  <a:cubicBezTo>
                    <a:pt x="772" y="654"/>
                    <a:pt x="767" y="644"/>
                    <a:pt x="762" y="633"/>
                  </a:cubicBezTo>
                  <a:cubicBezTo>
                    <a:pt x="757" y="622"/>
                    <a:pt x="751" y="610"/>
                    <a:pt x="748" y="596"/>
                  </a:cubicBezTo>
                  <a:cubicBezTo>
                    <a:pt x="745" y="599"/>
                    <a:pt x="743" y="601"/>
                    <a:pt x="740" y="603"/>
                  </a:cubicBezTo>
                  <a:cubicBezTo>
                    <a:pt x="735" y="607"/>
                    <a:pt x="729" y="612"/>
                    <a:pt x="723" y="615"/>
                  </a:cubicBezTo>
                  <a:cubicBezTo>
                    <a:pt x="715" y="619"/>
                    <a:pt x="707" y="622"/>
                    <a:pt x="700" y="622"/>
                  </a:cubicBezTo>
                  <a:cubicBezTo>
                    <a:pt x="691" y="622"/>
                    <a:pt x="682" y="618"/>
                    <a:pt x="675" y="612"/>
                  </a:cubicBezTo>
                  <a:cubicBezTo>
                    <a:pt x="673" y="611"/>
                    <a:pt x="671" y="610"/>
                    <a:pt x="670" y="609"/>
                  </a:cubicBezTo>
                  <a:cubicBezTo>
                    <a:pt x="640" y="591"/>
                    <a:pt x="620" y="566"/>
                    <a:pt x="607" y="534"/>
                  </a:cubicBezTo>
                  <a:cubicBezTo>
                    <a:pt x="601" y="518"/>
                    <a:pt x="603" y="505"/>
                    <a:pt x="613" y="494"/>
                  </a:cubicBezTo>
                  <a:lnTo>
                    <a:pt x="617" y="489"/>
                  </a:lnTo>
                  <a:cubicBezTo>
                    <a:pt x="635" y="469"/>
                    <a:pt x="655" y="447"/>
                    <a:pt x="681" y="432"/>
                  </a:cubicBezTo>
                  <a:cubicBezTo>
                    <a:pt x="683" y="431"/>
                    <a:pt x="683" y="429"/>
                    <a:pt x="683" y="428"/>
                  </a:cubicBezTo>
                  <a:cubicBezTo>
                    <a:pt x="680" y="415"/>
                    <a:pt x="683" y="404"/>
                    <a:pt x="691" y="394"/>
                  </a:cubicBezTo>
                  <a:cubicBezTo>
                    <a:pt x="696" y="387"/>
                    <a:pt x="699" y="382"/>
                    <a:pt x="700" y="376"/>
                  </a:cubicBezTo>
                  <a:cubicBezTo>
                    <a:pt x="700" y="370"/>
                    <a:pt x="702" y="366"/>
                    <a:pt x="704" y="362"/>
                  </a:cubicBezTo>
                  <a:cubicBezTo>
                    <a:pt x="705" y="361"/>
                    <a:pt x="705" y="360"/>
                    <a:pt x="706" y="358"/>
                  </a:cubicBezTo>
                  <a:cubicBezTo>
                    <a:pt x="711" y="345"/>
                    <a:pt x="719" y="336"/>
                    <a:pt x="732" y="330"/>
                  </a:cubicBezTo>
                  <a:cubicBezTo>
                    <a:pt x="735" y="329"/>
                    <a:pt x="739" y="327"/>
                    <a:pt x="742" y="325"/>
                  </a:cubicBezTo>
                  <a:cubicBezTo>
                    <a:pt x="753" y="320"/>
                    <a:pt x="763" y="315"/>
                    <a:pt x="775" y="311"/>
                  </a:cubicBezTo>
                  <a:cubicBezTo>
                    <a:pt x="797" y="304"/>
                    <a:pt x="818" y="290"/>
                    <a:pt x="840" y="268"/>
                  </a:cubicBezTo>
                  <a:cubicBezTo>
                    <a:pt x="874" y="236"/>
                    <a:pt x="876" y="231"/>
                    <a:pt x="886" y="209"/>
                  </a:cubicBezTo>
                  <a:cubicBezTo>
                    <a:pt x="888" y="204"/>
                    <a:pt x="892" y="197"/>
                    <a:pt x="896" y="189"/>
                  </a:cubicBezTo>
                  <a:cubicBezTo>
                    <a:pt x="901" y="165"/>
                    <a:pt x="919" y="150"/>
                    <a:pt x="935" y="139"/>
                  </a:cubicBezTo>
                  <a:cubicBezTo>
                    <a:pt x="943" y="133"/>
                    <a:pt x="952" y="129"/>
                    <a:pt x="961" y="124"/>
                  </a:cubicBezTo>
                  <a:cubicBezTo>
                    <a:pt x="964" y="123"/>
                    <a:pt x="966" y="121"/>
                    <a:pt x="969" y="120"/>
                  </a:cubicBezTo>
                  <a:cubicBezTo>
                    <a:pt x="973" y="118"/>
                    <a:pt x="977" y="116"/>
                    <a:pt x="980" y="114"/>
                  </a:cubicBezTo>
                  <a:cubicBezTo>
                    <a:pt x="987" y="111"/>
                    <a:pt x="993" y="108"/>
                    <a:pt x="998" y="104"/>
                  </a:cubicBezTo>
                  <a:cubicBezTo>
                    <a:pt x="1016" y="91"/>
                    <a:pt x="1035" y="89"/>
                    <a:pt x="1054" y="87"/>
                  </a:cubicBezTo>
                  <a:lnTo>
                    <a:pt x="1062" y="86"/>
                  </a:lnTo>
                  <a:cubicBezTo>
                    <a:pt x="1063" y="86"/>
                    <a:pt x="1064" y="86"/>
                    <a:pt x="1066" y="86"/>
                  </a:cubicBezTo>
                  <a:cubicBezTo>
                    <a:pt x="1071" y="86"/>
                    <a:pt x="1076" y="87"/>
                    <a:pt x="1082" y="89"/>
                  </a:cubicBezTo>
                  <a:cubicBezTo>
                    <a:pt x="1098" y="95"/>
                    <a:pt x="1114" y="101"/>
                    <a:pt x="1129" y="108"/>
                  </a:cubicBezTo>
                  <a:lnTo>
                    <a:pt x="1146" y="114"/>
                  </a:lnTo>
                  <a:cubicBezTo>
                    <a:pt x="1166" y="122"/>
                    <a:pt x="1188" y="132"/>
                    <a:pt x="1206" y="150"/>
                  </a:cubicBezTo>
                  <a:cubicBezTo>
                    <a:pt x="1209" y="154"/>
                    <a:pt x="1214" y="157"/>
                    <a:pt x="1220" y="159"/>
                  </a:cubicBezTo>
                  <a:cubicBezTo>
                    <a:pt x="1222" y="160"/>
                    <a:pt x="1224" y="161"/>
                    <a:pt x="1226" y="162"/>
                  </a:cubicBezTo>
                  <a:cubicBezTo>
                    <a:pt x="1229" y="164"/>
                    <a:pt x="1233" y="165"/>
                    <a:pt x="1237" y="166"/>
                  </a:cubicBezTo>
                  <a:cubicBezTo>
                    <a:pt x="1263" y="174"/>
                    <a:pt x="1279" y="193"/>
                    <a:pt x="1285" y="222"/>
                  </a:cubicBezTo>
                  <a:cubicBezTo>
                    <a:pt x="1286" y="226"/>
                    <a:pt x="1287" y="230"/>
                    <a:pt x="1286" y="234"/>
                  </a:cubicBezTo>
                  <a:cubicBezTo>
                    <a:pt x="1282" y="262"/>
                    <a:pt x="1277" y="294"/>
                    <a:pt x="1248" y="315"/>
                  </a:cubicBezTo>
                  <a:lnTo>
                    <a:pt x="1247" y="316"/>
                  </a:lnTo>
                  <a:cubicBezTo>
                    <a:pt x="1244" y="318"/>
                    <a:pt x="1241" y="321"/>
                    <a:pt x="1237" y="322"/>
                  </a:cubicBezTo>
                  <a:cubicBezTo>
                    <a:pt x="1229" y="323"/>
                    <a:pt x="1226" y="328"/>
                    <a:pt x="1221" y="337"/>
                  </a:cubicBezTo>
                  <a:lnTo>
                    <a:pt x="1220" y="339"/>
                  </a:lnTo>
                  <a:cubicBezTo>
                    <a:pt x="1236" y="338"/>
                    <a:pt x="1251" y="338"/>
                    <a:pt x="1265" y="337"/>
                  </a:cubicBezTo>
                  <a:cubicBezTo>
                    <a:pt x="1266" y="336"/>
                    <a:pt x="1270" y="333"/>
                    <a:pt x="1271" y="331"/>
                  </a:cubicBezTo>
                  <a:cubicBezTo>
                    <a:pt x="1268" y="313"/>
                    <a:pt x="1276" y="302"/>
                    <a:pt x="1284" y="295"/>
                  </a:cubicBezTo>
                  <a:cubicBezTo>
                    <a:pt x="1284" y="294"/>
                    <a:pt x="1285" y="293"/>
                    <a:pt x="1285" y="290"/>
                  </a:cubicBezTo>
                  <a:cubicBezTo>
                    <a:pt x="1291" y="268"/>
                    <a:pt x="1306" y="253"/>
                    <a:pt x="1320" y="241"/>
                  </a:cubicBezTo>
                  <a:cubicBezTo>
                    <a:pt x="1324" y="237"/>
                    <a:pt x="1329" y="234"/>
                    <a:pt x="1334" y="230"/>
                  </a:cubicBezTo>
                  <a:cubicBezTo>
                    <a:pt x="1337" y="227"/>
                    <a:pt x="1341" y="225"/>
                    <a:pt x="1344" y="222"/>
                  </a:cubicBezTo>
                  <a:cubicBezTo>
                    <a:pt x="1354" y="214"/>
                    <a:pt x="1362" y="206"/>
                    <a:pt x="1365" y="195"/>
                  </a:cubicBezTo>
                  <a:cubicBezTo>
                    <a:pt x="1367" y="188"/>
                    <a:pt x="1372" y="183"/>
                    <a:pt x="1376" y="178"/>
                  </a:cubicBezTo>
                  <a:cubicBezTo>
                    <a:pt x="1379" y="175"/>
                    <a:pt x="1381" y="172"/>
                    <a:pt x="1381" y="168"/>
                  </a:cubicBezTo>
                  <a:cubicBezTo>
                    <a:pt x="1381" y="136"/>
                    <a:pt x="1403" y="119"/>
                    <a:pt x="1421" y="108"/>
                  </a:cubicBezTo>
                  <a:cubicBezTo>
                    <a:pt x="1430" y="103"/>
                    <a:pt x="1438" y="98"/>
                    <a:pt x="1447" y="95"/>
                  </a:cubicBezTo>
                  <a:cubicBezTo>
                    <a:pt x="1469" y="87"/>
                    <a:pt x="1487" y="72"/>
                    <a:pt x="1503" y="49"/>
                  </a:cubicBezTo>
                  <a:cubicBezTo>
                    <a:pt x="1505" y="46"/>
                    <a:pt x="1507" y="43"/>
                    <a:pt x="1509" y="40"/>
                  </a:cubicBezTo>
                  <a:cubicBezTo>
                    <a:pt x="1512" y="34"/>
                    <a:pt x="1516" y="28"/>
                    <a:pt x="1520" y="23"/>
                  </a:cubicBezTo>
                  <a:cubicBezTo>
                    <a:pt x="1531" y="8"/>
                    <a:pt x="1548" y="0"/>
                    <a:pt x="1566" y="0"/>
                  </a:cubicBezTo>
                  <a:cubicBezTo>
                    <a:pt x="1578" y="0"/>
                    <a:pt x="1590" y="3"/>
                    <a:pt x="1601" y="10"/>
                  </a:cubicBezTo>
                  <a:cubicBezTo>
                    <a:pt x="1602" y="11"/>
                    <a:pt x="1605" y="13"/>
                    <a:pt x="1607" y="16"/>
                  </a:cubicBezTo>
                  <a:cubicBezTo>
                    <a:pt x="1610" y="21"/>
                    <a:pt x="1614" y="26"/>
                    <a:pt x="1618" y="31"/>
                  </a:cubicBezTo>
                  <a:cubicBezTo>
                    <a:pt x="1627" y="43"/>
                    <a:pt x="1636" y="55"/>
                    <a:pt x="1640" y="71"/>
                  </a:cubicBezTo>
                  <a:cubicBezTo>
                    <a:pt x="1645" y="94"/>
                    <a:pt x="1644" y="113"/>
                    <a:pt x="1638" y="131"/>
                  </a:cubicBezTo>
                  <a:cubicBezTo>
                    <a:pt x="1635" y="139"/>
                    <a:pt x="1634" y="145"/>
                    <a:pt x="1635" y="151"/>
                  </a:cubicBezTo>
                  <a:cubicBezTo>
                    <a:pt x="1638" y="153"/>
                    <a:pt x="1640" y="154"/>
                    <a:pt x="1643" y="156"/>
                  </a:cubicBezTo>
                  <a:cubicBezTo>
                    <a:pt x="1682" y="181"/>
                    <a:pt x="1704" y="220"/>
                    <a:pt x="1709" y="270"/>
                  </a:cubicBezTo>
                  <a:cubicBezTo>
                    <a:pt x="1711" y="282"/>
                    <a:pt x="1711" y="294"/>
                    <a:pt x="1710" y="306"/>
                  </a:cubicBezTo>
                  <a:cubicBezTo>
                    <a:pt x="1708" y="325"/>
                    <a:pt x="1709" y="344"/>
                    <a:pt x="1712" y="366"/>
                  </a:cubicBezTo>
                  <a:cubicBezTo>
                    <a:pt x="1712" y="367"/>
                    <a:pt x="1712" y="367"/>
                    <a:pt x="1713" y="368"/>
                  </a:cubicBezTo>
                  <a:cubicBezTo>
                    <a:pt x="1716" y="371"/>
                    <a:pt x="1718" y="374"/>
                    <a:pt x="1721" y="376"/>
                  </a:cubicBezTo>
                  <a:lnTo>
                    <a:pt x="1732" y="385"/>
                  </a:lnTo>
                  <a:cubicBezTo>
                    <a:pt x="1747" y="398"/>
                    <a:pt x="1763" y="412"/>
                    <a:pt x="1780" y="424"/>
                  </a:cubicBezTo>
                  <a:cubicBezTo>
                    <a:pt x="1791" y="433"/>
                    <a:pt x="1804" y="440"/>
                    <a:pt x="1816" y="446"/>
                  </a:cubicBezTo>
                  <a:lnTo>
                    <a:pt x="1817" y="447"/>
                  </a:lnTo>
                  <a:cubicBezTo>
                    <a:pt x="1827" y="452"/>
                    <a:pt x="1838" y="455"/>
                    <a:pt x="1853" y="455"/>
                  </a:cubicBezTo>
                  <a:cubicBezTo>
                    <a:pt x="1873" y="456"/>
                    <a:pt x="1890" y="464"/>
                    <a:pt x="1905" y="480"/>
                  </a:cubicBezTo>
                  <a:cubicBezTo>
                    <a:pt x="1906" y="482"/>
                    <a:pt x="1908" y="484"/>
                    <a:pt x="1910" y="485"/>
                  </a:cubicBezTo>
                  <a:cubicBezTo>
                    <a:pt x="1914" y="490"/>
                    <a:pt x="1919" y="495"/>
                    <a:pt x="1923" y="501"/>
                  </a:cubicBezTo>
                  <a:lnTo>
                    <a:pt x="1924" y="502"/>
                  </a:lnTo>
                  <a:cubicBezTo>
                    <a:pt x="1929" y="509"/>
                    <a:pt x="1935" y="517"/>
                    <a:pt x="1936" y="526"/>
                  </a:cubicBezTo>
                  <a:cubicBezTo>
                    <a:pt x="1938" y="541"/>
                    <a:pt x="1946" y="554"/>
                    <a:pt x="1954" y="567"/>
                  </a:cubicBezTo>
                  <a:cubicBezTo>
                    <a:pt x="1959" y="575"/>
                    <a:pt x="1964" y="583"/>
                    <a:pt x="1968" y="592"/>
                  </a:cubicBezTo>
                  <a:cubicBezTo>
                    <a:pt x="1968" y="592"/>
                    <a:pt x="1969" y="594"/>
                    <a:pt x="1971" y="595"/>
                  </a:cubicBezTo>
                  <a:cubicBezTo>
                    <a:pt x="1973" y="597"/>
                    <a:pt x="1975" y="599"/>
                    <a:pt x="1976" y="601"/>
                  </a:cubicBezTo>
                  <a:cubicBezTo>
                    <a:pt x="1980" y="607"/>
                    <a:pt x="1984" y="613"/>
                    <a:pt x="1982" y="620"/>
                  </a:cubicBezTo>
                  <a:cubicBezTo>
                    <a:pt x="1982" y="623"/>
                    <a:pt x="1983" y="626"/>
                    <a:pt x="1984" y="631"/>
                  </a:cubicBezTo>
                  <a:cubicBezTo>
                    <a:pt x="1986" y="636"/>
                    <a:pt x="1988" y="642"/>
                    <a:pt x="1987" y="648"/>
                  </a:cubicBezTo>
                  <a:lnTo>
                    <a:pt x="1987" y="651"/>
                  </a:lnTo>
                  <a:lnTo>
                    <a:pt x="1986" y="653"/>
                  </a:lnTo>
                  <a:cubicBezTo>
                    <a:pt x="1985" y="655"/>
                    <a:pt x="1984" y="658"/>
                    <a:pt x="1982" y="661"/>
                  </a:cubicBezTo>
                  <a:cubicBezTo>
                    <a:pt x="1979" y="668"/>
                    <a:pt x="1976" y="674"/>
                    <a:pt x="1973" y="681"/>
                  </a:cubicBezTo>
                  <a:cubicBezTo>
                    <a:pt x="1961" y="700"/>
                    <a:pt x="1947" y="712"/>
                    <a:pt x="1928" y="716"/>
                  </a:cubicBezTo>
                  <a:lnTo>
                    <a:pt x="1914" y="720"/>
                  </a:lnTo>
                  <a:cubicBezTo>
                    <a:pt x="1889" y="726"/>
                    <a:pt x="1862" y="732"/>
                    <a:pt x="1835" y="732"/>
                  </a:cubicBezTo>
                  <a:cubicBezTo>
                    <a:pt x="1822" y="732"/>
                    <a:pt x="1809" y="736"/>
                    <a:pt x="1797" y="740"/>
                  </a:cubicBezTo>
                  <a:cubicBezTo>
                    <a:pt x="1778" y="746"/>
                    <a:pt x="1767" y="756"/>
                    <a:pt x="1761" y="772"/>
                  </a:cubicBezTo>
                  <a:cubicBezTo>
                    <a:pt x="1754" y="794"/>
                    <a:pt x="1738" y="812"/>
                    <a:pt x="1717" y="824"/>
                  </a:cubicBezTo>
                  <a:cubicBezTo>
                    <a:pt x="1716" y="824"/>
                    <a:pt x="1715" y="826"/>
                    <a:pt x="1714" y="827"/>
                  </a:cubicBezTo>
                  <a:cubicBezTo>
                    <a:pt x="1713" y="828"/>
                    <a:pt x="1711" y="830"/>
                    <a:pt x="1711" y="830"/>
                  </a:cubicBezTo>
                  <a:cubicBezTo>
                    <a:pt x="1711" y="830"/>
                    <a:pt x="1711" y="830"/>
                    <a:pt x="1711" y="830"/>
                  </a:cubicBezTo>
                  <a:cubicBezTo>
                    <a:pt x="1711" y="830"/>
                    <a:pt x="1712" y="830"/>
                    <a:pt x="1712" y="830"/>
                  </a:cubicBezTo>
                  <a:cubicBezTo>
                    <a:pt x="1722" y="842"/>
                    <a:pt x="1732" y="854"/>
                    <a:pt x="1743" y="866"/>
                  </a:cubicBezTo>
                  <a:cubicBezTo>
                    <a:pt x="1748" y="871"/>
                    <a:pt x="1753" y="877"/>
                    <a:pt x="1758" y="882"/>
                  </a:cubicBezTo>
                  <a:cubicBezTo>
                    <a:pt x="1764" y="889"/>
                    <a:pt x="1770" y="896"/>
                    <a:pt x="1776" y="903"/>
                  </a:cubicBezTo>
                  <a:cubicBezTo>
                    <a:pt x="1785" y="912"/>
                    <a:pt x="1790" y="923"/>
                    <a:pt x="1793" y="935"/>
                  </a:cubicBezTo>
                  <a:cubicBezTo>
                    <a:pt x="1796" y="953"/>
                    <a:pt x="1791" y="968"/>
                    <a:pt x="1778" y="977"/>
                  </a:cubicBezTo>
                  <a:cubicBezTo>
                    <a:pt x="1769" y="983"/>
                    <a:pt x="1761" y="988"/>
                    <a:pt x="1753" y="993"/>
                  </a:cubicBezTo>
                  <a:cubicBezTo>
                    <a:pt x="1751" y="994"/>
                    <a:pt x="1749" y="995"/>
                    <a:pt x="1747" y="997"/>
                  </a:cubicBezTo>
                  <a:cubicBezTo>
                    <a:pt x="1749" y="999"/>
                    <a:pt x="1751" y="1000"/>
                    <a:pt x="1753" y="1002"/>
                  </a:cubicBezTo>
                  <a:cubicBezTo>
                    <a:pt x="1772" y="1017"/>
                    <a:pt x="1791" y="1032"/>
                    <a:pt x="1810" y="1046"/>
                  </a:cubicBezTo>
                  <a:cubicBezTo>
                    <a:pt x="1814" y="1049"/>
                    <a:pt x="1819" y="1052"/>
                    <a:pt x="1824" y="1054"/>
                  </a:cubicBezTo>
                  <a:cubicBezTo>
                    <a:pt x="1848" y="1062"/>
                    <a:pt x="1865" y="1079"/>
                    <a:pt x="1880" y="1096"/>
                  </a:cubicBezTo>
                  <a:cubicBezTo>
                    <a:pt x="1890" y="1108"/>
                    <a:pt x="1896" y="1121"/>
                    <a:pt x="1897" y="1137"/>
                  </a:cubicBezTo>
                  <a:cubicBezTo>
                    <a:pt x="1899" y="1155"/>
                    <a:pt x="1901" y="1176"/>
                    <a:pt x="1896" y="1198"/>
                  </a:cubicBezTo>
                  <a:cubicBezTo>
                    <a:pt x="1896" y="1199"/>
                    <a:pt x="1895" y="1200"/>
                    <a:pt x="1895" y="1202"/>
                  </a:cubicBezTo>
                  <a:cubicBezTo>
                    <a:pt x="1894" y="1208"/>
                    <a:pt x="1893" y="1214"/>
                    <a:pt x="1889" y="1220"/>
                  </a:cubicBezTo>
                  <a:cubicBezTo>
                    <a:pt x="1884" y="1227"/>
                    <a:pt x="1881" y="1236"/>
                    <a:pt x="1878" y="1245"/>
                  </a:cubicBezTo>
                  <a:cubicBezTo>
                    <a:pt x="1874" y="1255"/>
                    <a:pt x="1870" y="1266"/>
                    <a:pt x="1863" y="1276"/>
                  </a:cubicBezTo>
                  <a:cubicBezTo>
                    <a:pt x="1852" y="1292"/>
                    <a:pt x="1836" y="1300"/>
                    <a:pt x="1815" y="1300"/>
                  </a:cubicBezTo>
                  <a:cubicBezTo>
                    <a:pt x="1811" y="1300"/>
                    <a:pt x="1806" y="1299"/>
                    <a:pt x="1802" y="1299"/>
                  </a:cubicBezTo>
                  <a:cubicBezTo>
                    <a:pt x="1797" y="1298"/>
                    <a:pt x="1793" y="1296"/>
                    <a:pt x="1789" y="1293"/>
                  </a:cubicBezTo>
                  <a:cubicBezTo>
                    <a:pt x="1770" y="1277"/>
                    <a:pt x="1763" y="1259"/>
                    <a:pt x="1767" y="1238"/>
                  </a:cubicBezTo>
                  <a:cubicBezTo>
                    <a:pt x="1768" y="1237"/>
                    <a:pt x="1768" y="1236"/>
                    <a:pt x="1768" y="1235"/>
                  </a:cubicBezTo>
                  <a:cubicBezTo>
                    <a:pt x="1769" y="1234"/>
                    <a:pt x="1769" y="1232"/>
                    <a:pt x="1769" y="1232"/>
                  </a:cubicBezTo>
                  <a:cubicBezTo>
                    <a:pt x="1769" y="1230"/>
                    <a:pt x="1768" y="1227"/>
                    <a:pt x="1766" y="1224"/>
                  </a:cubicBezTo>
                  <a:cubicBezTo>
                    <a:pt x="1750" y="1238"/>
                    <a:pt x="1731" y="1245"/>
                    <a:pt x="1710" y="1245"/>
                  </a:cubicBezTo>
                  <a:cubicBezTo>
                    <a:pt x="1705" y="1245"/>
                    <a:pt x="1700" y="1245"/>
                    <a:pt x="1695" y="1244"/>
                  </a:cubicBezTo>
                  <a:cubicBezTo>
                    <a:pt x="1690" y="1244"/>
                    <a:pt x="1685" y="1245"/>
                    <a:pt x="1681" y="1245"/>
                  </a:cubicBezTo>
                  <a:cubicBezTo>
                    <a:pt x="1648" y="1245"/>
                    <a:pt x="1619" y="1231"/>
                    <a:pt x="1593" y="1216"/>
                  </a:cubicBezTo>
                  <a:cubicBezTo>
                    <a:pt x="1571" y="1203"/>
                    <a:pt x="1549" y="1185"/>
                    <a:pt x="1528" y="1163"/>
                  </a:cubicBezTo>
                  <a:lnTo>
                    <a:pt x="1525" y="1160"/>
                  </a:lnTo>
                  <a:cubicBezTo>
                    <a:pt x="1522" y="1157"/>
                    <a:pt x="1519" y="1155"/>
                    <a:pt x="1517" y="1151"/>
                  </a:cubicBezTo>
                  <a:cubicBezTo>
                    <a:pt x="1494" y="1122"/>
                    <a:pt x="1465" y="1098"/>
                    <a:pt x="1436" y="1074"/>
                  </a:cubicBezTo>
                  <a:cubicBezTo>
                    <a:pt x="1412" y="1055"/>
                    <a:pt x="1410" y="1053"/>
                    <a:pt x="1395" y="1030"/>
                  </a:cubicBezTo>
                  <a:cubicBezTo>
                    <a:pt x="1394" y="1029"/>
                    <a:pt x="1392" y="1029"/>
                    <a:pt x="1390" y="1029"/>
                  </a:cubicBezTo>
                  <a:cubicBezTo>
                    <a:pt x="1388" y="1029"/>
                    <a:pt x="1386" y="1029"/>
                    <a:pt x="1384" y="1029"/>
                  </a:cubicBezTo>
                  <a:cubicBezTo>
                    <a:pt x="1381" y="1030"/>
                    <a:pt x="1379" y="1030"/>
                    <a:pt x="1376" y="1030"/>
                  </a:cubicBezTo>
                  <a:cubicBezTo>
                    <a:pt x="1375" y="1030"/>
                    <a:pt x="1373" y="1030"/>
                    <a:pt x="1371" y="1029"/>
                  </a:cubicBezTo>
                  <a:cubicBezTo>
                    <a:pt x="1362" y="1029"/>
                    <a:pt x="1352" y="1028"/>
                    <a:pt x="1342" y="1028"/>
                  </a:cubicBezTo>
                  <a:cubicBezTo>
                    <a:pt x="1339" y="1028"/>
                    <a:pt x="1337" y="1028"/>
                    <a:pt x="1336" y="1029"/>
                  </a:cubicBezTo>
                  <a:lnTo>
                    <a:pt x="1331" y="1032"/>
                  </a:lnTo>
                  <a:cubicBezTo>
                    <a:pt x="1317" y="1040"/>
                    <a:pt x="1303" y="1048"/>
                    <a:pt x="1292" y="1060"/>
                  </a:cubicBezTo>
                  <a:cubicBezTo>
                    <a:pt x="1289" y="1062"/>
                    <a:pt x="1288" y="1066"/>
                    <a:pt x="1288" y="1070"/>
                  </a:cubicBezTo>
                  <a:lnTo>
                    <a:pt x="1289" y="1076"/>
                  </a:lnTo>
                  <a:lnTo>
                    <a:pt x="1287" y="1079"/>
                  </a:lnTo>
                  <a:lnTo>
                    <a:pt x="1271" y="1102"/>
                  </a:lnTo>
                  <a:lnTo>
                    <a:pt x="1270" y="1096"/>
                  </a:lnTo>
                  <a:lnTo>
                    <a:pt x="1270" y="1096"/>
                  </a:lnTo>
                  <a:lnTo>
                    <a:pt x="1265" y="1091"/>
                  </a:lnTo>
                  <a:lnTo>
                    <a:pt x="1268" y="1097"/>
                  </a:lnTo>
                  <a:cubicBezTo>
                    <a:pt x="1261" y="1101"/>
                    <a:pt x="1254" y="1106"/>
                    <a:pt x="1247" y="1112"/>
                  </a:cubicBezTo>
                  <a:cubicBezTo>
                    <a:pt x="1239" y="1118"/>
                    <a:pt x="1231" y="1125"/>
                    <a:pt x="1221" y="1130"/>
                  </a:cubicBezTo>
                  <a:cubicBezTo>
                    <a:pt x="1216" y="1133"/>
                    <a:pt x="1210" y="1140"/>
                    <a:pt x="1205" y="1146"/>
                  </a:cubicBezTo>
                  <a:cubicBezTo>
                    <a:pt x="1200" y="1152"/>
                    <a:pt x="1198" y="1157"/>
                    <a:pt x="1199" y="1162"/>
                  </a:cubicBezTo>
                  <a:cubicBezTo>
                    <a:pt x="1200" y="1168"/>
                    <a:pt x="1200" y="1173"/>
                    <a:pt x="1200" y="1179"/>
                  </a:cubicBezTo>
                  <a:cubicBezTo>
                    <a:pt x="1200" y="1186"/>
                    <a:pt x="1200" y="1192"/>
                    <a:pt x="1202" y="1198"/>
                  </a:cubicBezTo>
                  <a:cubicBezTo>
                    <a:pt x="1206" y="1211"/>
                    <a:pt x="1206" y="1224"/>
                    <a:pt x="1206" y="1236"/>
                  </a:cubicBezTo>
                  <a:cubicBezTo>
                    <a:pt x="1206" y="1240"/>
                    <a:pt x="1206" y="1243"/>
                    <a:pt x="1206" y="1246"/>
                  </a:cubicBezTo>
                  <a:cubicBezTo>
                    <a:pt x="1207" y="1254"/>
                    <a:pt x="1205" y="1262"/>
                    <a:pt x="1204" y="1268"/>
                  </a:cubicBezTo>
                  <a:cubicBezTo>
                    <a:pt x="1196" y="1302"/>
                    <a:pt x="1184" y="1320"/>
                    <a:pt x="1141" y="1322"/>
                  </a:cubicBezTo>
                  <a:cubicBezTo>
                    <a:pt x="1127" y="1322"/>
                    <a:pt x="1117" y="1324"/>
                    <a:pt x="1108" y="1328"/>
                  </a:cubicBezTo>
                  <a:cubicBezTo>
                    <a:pt x="1099" y="1331"/>
                    <a:pt x="1090" y="1334"/>
                    <a:pt x="1082" y="1336"/>
                  </a:cubicBezTo>
                  <a:cubicBezTo>
                    <a:pt x="1077" y="1337"/>
                    <a:pt x="1071" y="1338"/>
                    <a:pt x="1066" y="1340"/>
                  </a:cubicBezTo>
                  <a:cubicBezTo>
                    <a:pt x="1062" y="1341"/>
                    <a:pt x="1060" y="1343"/>
                    <a:pt x="1059" y="1347"/>
                  </a:cubicBezTo>
                  <a:cubicBezTo>
                    <a:pt x="1053" y="1372"/>
                    <a:pt x="1049" y="1394"/>
                    <a:pt x="1056" y="1417"/>
                  </a:cubicBezTo>
                  <a:cubicBezTo>
                    <a:pt x="1059" y="1427"/>
                    <a:pt x="1056" y="1439"/>
                    <a:pt x="1049" y="1449"/>
                  </a:cubicBezTo>
                  <a:cubicBezTo>
                    <a:pt x="1041" y="1460"/>
                    <a:pt x="1029" y="1467"/>
                    <a:pt x="1019" y="1467"/>
                  </a:cubicBezTo>
                  <a:cubicBezTo>
                    <a:pt x="1015" y="1468"/>
                    <a:pt x="1012" y="1468"/>
                    <a:pt x="1009" y="1468"/>
                  </a:cubicBezTo>
                  <a:cubicBezTo>
                    <a:pt x="1004" y="1468"/>
                    <a:pt x="1000" y="1469"/>
                    <a:pt x="995" y="1469"/>
                  </a:cubicBezTo>
                  <a:lnTo>
                    <a:pt x="995" y="1469"/>
                  </a:lnTo>
                  <a:close/>
                  <a:moveTo>
                    <a:pt x="150" y="1092"/>
                  </a:moveTo>
                  <a:lnTo>
                    <a:pt x="150" y="1092"/>
                  </a:lnTo>
                  <a:cubicBezTo>
                    <a:pt x="149" y="1093"/>
                    <a:pt x="148" y="1095"/>
                    <a:pt x="147" y="1097"/>
                  </a:cubicBezTo>
                  <a:cubicBezTo>
                    <a:pt x="132" y="1126"/>
                    <a:pt x="116" y="1151"/>
                    <a:pt x="96" y="1173"/>
                  </a:cubicBezTo>
                  <a:cubicBezTo>
                    <a:pt x="95" y="1175"/>
                    <a:pt x="95" y="1178"/>
                    <a:pt x="96" y="1180"/>
                  </a:cubicBezTo>
                  <a:cubicBezTo>
                    <a:pt x="97" y="1182"/>
                    <a:pt x="98" y="1184"/>
                    <a:pt x="99" y="1185"/>
                  </a:cubicBezTo>
                  <a:cubicBezTo>
                    <a:pt x="115" y="1201"/>
                    <a:pt x="125" y="1222"/>
                    <a:pt x="128" y="1246"/>
                  </a:cubicBezTo>
                  <a:lnTo>
                    <a:pt x="128" y="1248"/>
                  </a:lnTo>
                  <a:cubicBezTo>
                    <a:pt x="128" y="1249"/>
                    <a:pt x="128" y="1250"/>
                    <a:pt x="129" y="1250"/>
                  </a:cubicBezTo>
                  <a:cubicBezTo>
                    <a:pt x="130" y="1253"/>
                    <a:pt x="132" y="1257"/>
                    <a:pt x="135" y="1259"/>
                  </a:cubicBezTo>
                  <a:cubicBezTo>
                    <a:pt x="139" y="1263"/>
                    <a:pt x="141" y="1264"/>
                    <a:pt x="143" y="1265"/>
                  </a:cubicBezTo>
                  <a:cubicBezTo>
                    <a:pt x="149" y="1267"/>
                    <a:pt x="154" y="1269"/>
                    <a:pt x="160" y="1271"/>
                  </a:cubicBezTo>
                  <a:cubicBezTo>
                    <a:pt x="174" y="1276"/>
                    <a:pt x="187" y="1281"/>
                    <a:pt x="201" y="1283"/>
                  </a:cubicBezTo>
                  <a:cubicBezTo>
                    <a:pt x="226" y="1264"/>
                    <a:pt x="241" y="1248"/>
                    <a:pt x="256" y="1225"/>
                  </a:cubicBezTo>
                  <a:cubicBezTo>
                    <a:pt x="262" y="1216"/>
                    <a:pt x="269" y="1208"/>
                    <a:pt x="278" y="1203"/>
                  </a:cubicBezTo>
                  <a:cubicBezTo>
                    <a:pt x="282" y="1201"/>
                    <a:pt x="286" y="1198"/>
                    <a:pt x="290" y="1196"/>
                  </a:cubicBezTo>
                  <a:cubicBezTo>
                    <a:pt x="297" y="1191"/>
                    <a:pt x="304" y="1187"/>
                    <a:pt x="311" y="1183"/>
                  </a:cubicBezTo>
                  <a:cubicBezTo>
                    <a:pt x="320" y="1178"/>
                    <a:pt x="328" y="1174"/>
                    <a:pt x="337" y="1169"/>
                  </a:cubicBezTo>
                  <a:lnTo>
                    <a:pt x="344" y="1166"/>
                  </a:lnTo>
                  <a:lnTo>
                    <a:pt x="345" y="1161"/>
                  </a:lnTo>
                  <a:cubicBezTo>
                    <a:pt x="347" y="1155"/>
                    <a:pt x="349" y="1149"/>
                    <a:pt x="351" y="1143"/>
                  </a:cubicBezTo>
                  <a:cubicBezTo>
                    <a:pt x="352" y="1141"/>
                    <a:pt x="353" y="1139"/>
                    <a:pt x="354" y="1137"/>
                  </a:cubicBezTo>
                  <a:cubicBezTo>
                    <a:pt x="337" y="1151"/>
                    <a:pt x="316" y="1160"/>
                    <a:pt x="290" y="1163"/>
                  </a:cubicBezTo>
                  <a:cubicBezTo>
                    <a:pt x="287" y="1164"/>
                    <a:pt x="285" y="1164"/>
                    <a:pt x="282" y="1164"/>
                  </a:cubicBezTo>
                  <a:cubicBezTo>
                    <a:pt x="274" y="1164"/>
                    <a:pt x="268" y="1162"/>
                    <a:pt x="264" y="1159"/>
                  </a:cubicBezTo>
                  <a:cubicBezTo>
                    <a:pt x="259" y="1156"/>
                    <a:pt x="253" y="1154"/>
                    <a:pt x="247" y="1152"/>
                  </a:cubicBezTo>
                  <a:cubicBezTo>
                    <a:pt x="235" y="1147"/>
                    <a:pt x="221" y="1142"/>
                    <a:pt x="211" y="1127"/>
                  </a:cubicBezTo>
                  <a:cubicBezTo>
                    <a:pt x="212" y="1128"/>
                    <a:pt x="211" y="1128"/>
                    <a:pt x="211" y="1128"/>
                  </a:cubicBezTo>
                  <a:cubicBezTo>
                    <a:pt x="211" y="1128"/>
                    <a:pt x="210" y="1127"/>
                    <a:pt x="209" y="1127"/>
                  </a:cubicBezTo>
                  <a:cubicBezTo>
                    <a:pt x="206" y="1126"/>
                    <a:pt x="204" y="1125"/>
                    <a:pt x="202" y="1123"/>
                  </a:cubicBezTo>
                  <a:cubicBezTo>
                    <a:pt x="196" y="1120"/>
                    <a:pt x="191" y="1117"/>
                    <a:pt x="185" y="1114"/>
                  </a:cubicBezTo>
                  <a:cubicBezTo>
                    <a:pt x="175" y="1109"/>
                    <a:pt x="165" y="1103"/>
                    <a:pt x="155" y="1095"/>
                  </a:cubicBezTo>
                  <a:cubicBezTo>
                    <a:pt x="153" y="1094"/>
                    <a:pt x="151" y="1093"/>
                    <a:pt x="150" y="1092"/>
                  </a:cubicBezTo>
                  <a:close/>
                  <a:moveTo>
                    <a:pt x="906" y="1146"/>
                  </a:moveTo>
                  <a:lnTo>
                    <a:pt x="906" y="1146"/>
                  </a:lnTo>
                  <a:cubicBezTo>
                    <a:pt x="911" y="1150"/>
                    <a:pt x="916" y="1153"/>
                    <a:pt x="921" y="1157"/>
                  </a:cubicBezTo>
                  <a:cubicBezTo>
                    <a:pt x="934" y="1167"/>
                    <a:pt x="946" y="1177"/>
                    <a:pt x="959" y="1185"/>
                  </a:cubicBezTo>
                  <a:cubicBezTo>
                    <a:pt x="975" y="1196"/>
                    <a:pt x="990" y="1208"/>
                    <a:pt x="1002" y="1218"/>
                  </a:cubicBezTo>
                  <a:cubicBezTo>
                    <a:pt x="1007" y="1222"/>
                    <a:pt x="1011" y="1226"/>
                    <a:pt x="1015" y="1230"/>
                  </a:cubicBezTo>
                  <a:cubicBezTo>
                    <a:pt x="1021" y="1236"/>
                    <a:pt x="1026" y="1241"/>
                    <a:pt x="1032" y="1245"/>
                  </a:cubicBezTo>
                  <a:cubicBezTo>
                    <a:pt x="1033" y="1245"/>
                    <a:pt x="1035" y="1245"/>
                    <a:pt x="1037" y="1244"/>
                  </a:cubicBezTo>
                  <a:cubicBezTo>
                    <a:pt x="1043" y="1243"/>
                    <a:pt x="1048" y="1243"/>
                    <a:pt x="1054" y="1241"/>
                  </a:cubicBezTo>
                  <a:cubicBezTo>
                    <a:pt x="1065" y="1238"/>
                    <a:pt x="1078" y="1234"/>
                    <a:pt x="1093" y="1229"/>
                  </a:cubicBezTo>
                  <a:cubicBezTo>
                    <a:pt x="1096" y="1228"/>
                    <a:pt x="1100" y="1226"/>
                    <a:pt x="1102" y="1218"/>
                  </a:cubicBezTo>
                  <a:cubicBezTo>
                    <a:pt x="1104" y="1205"/>
                    <a:pt x="1105" y="1192"/>
                    <a:pt x="1103" y="1179"/>
                  </a:cubicBezTo>
                  <a:cubicBezTo>
                    <a:pt x="1102" y="1170"/>
                    <a:pt x="1103" y="1162"/>
                    <a:pt x="1104" y="1156"/>
                  </a:cubicBezTo>
                  <a:cubicBezTo>
                    <a:pt x="1111" y="1135"/>
                    <a:pt x="1116" y="1119"/>
                    <a:pt x="1122" y="1104"/>
                  </a:cubicBezTo>
                  <a:cubicBezTo>
                    <a:pt x="1130" y="1084"/>
                    <a:pt x="1143" y="1067"/>
                    <a:pt x="1160" y="1054"/>
                  </a:cubicBezTo>
                  <a:cubicBezTo>
                    <a:pt x="1165" y="1050"/>
                    <a:pt x="1169" y="1046"/>
                    <a:pt x="1174" y="1043"/>
                  </a:cubicBezTo>
                  <a:cubicBezTo>
                    <a:pt x="1184" y="1035"/>
                    <a:pt x="1193" y="1028"/>
                    <a:pt x="1202" y="1021"/>
                  </a:cubicBezTo>
                  <a:cubicBezTo>
                    <a:pt x="1210" y="1015"/>
                    <a:pt x="1216" y="1010"/>
                    <a:pt x="1218" y="1003"/>
                  </a:cubicBezTo>
                  <a:cubicBezTo>
                    <a:pt x="1225" y="985"/>
                    <a:pt x="1238" y="970"/>
                    <a:pt x="1257" y="958"/>
                  </a:cubicBezTo>
                  <a:cubicBezTo>
                    <a:pt x="1266" y="952"/>
                    <a:pt x="1275" y="947"/>
                    <a:pt x="1284" y="942"/>
                  </a:cubicBezTo>
                  <a:cubicBezTo>
                    <a:pt x="1288" y="939"/>
                    <a:pt x="1293" y="937"/>
                    <a:pt x="1297" y="934"/>
                  </a:cubicBezTo>
                  <a:cubicBezTo>
                    <a:pt x="1310" y="926"/>
                    <a:pt x="1324" y="923"/>
                    <a:pt x="1340" y="923"/>
                  </a:cubicBezTo>
                  <a:cubicBezTo>
                    <a:pt x="1341" y="923"/>
                    <a:pt x="1349" y="923"/>
                    <a:pt x="1349" y="923"/>
                  </a:cubicBezTo>
                  <a:cubicBezTo>
                    <a:pt x="1355" y="923"/>
                    <a:pt x="1359" y="923"/>
                    <a:pt x="1363" y="923"/>
                  </a:cubicBezTo>
                  <a:cubicBezTo>
                    <a:pt x="1377" y="923"/>
                    <a:pt x="1377" y="923"/>
                    <a:pt x="1397" y="899"/>
                  </a:cubicBezTo>
                  <a:lnTo>
                    <a:pt x="1399" y="897"/>
                  </a:lnTo>
                  <a:cubicBezTo>
                    <a:pt x="1405" y="890"/>
                    <a:pt x="1412" y="883"/>
                    <a:pt x="1419" y="876"/>
                  </a:cubicBezTo>
                  <a:cubicBezTo>
                    <a:pt x="1425" y="870"/>
                    <a:pt x="1432" y="865"/>
                    <a:pt x="1439" y="860"/>
                  </a:cubicBezTo>
                  <a:lnTo>
                    <a:pt x="1446" y="854"/>
                  </a:lnTo>
                  <a:cubicBezTo>
                    <a:pt x="1455" y="848"/>
                    <a:pt x="1464" y="847"/>
                    <a:pt x="1471" y="846"/>
                  </a:cubicBezTo>
                  <a:lnTo>
                    <a:pt x="1473" y="846"/>
                  </a:lnTo>
                  <a:cubicBezTo>
                    <a:pt x="1491" y="846"/>
                    <a:pt x="1508" y="854"/>
                    <a:pt x="1520" y="868"/>
                  </a:cubicBezTo>
                  <a:cubicBezTo>
                    <a:pt x="1532" y="881"/>
                    <a:pt x="1537" y="899"/>
                    <a:pt x="1535" y="916"/>
                  </a:cubicBezTo>
                  <a:cubicBezTo>
                    <a:pt x="1533" y="928"/>
                    <a:pt x="1530" y="939"/>
                    <a:pt x="1528" y="950"/>
                  </a:cubicBezTo>
                  <a:cubicBezTo>
                    <a:pt x="1527" y="954"/>
                    <a:pt x="1526" y="958"/>
                    <a:pt x="1525" y="962"/>
                  </a:cubicBezTo>
                  <a:cubicBezTo>
                    <a:pt x="1523" y="967"/>
                    <a:pt x="1522" y="971"/>
                    <a:pt x="1521" y="976"/>
                  </a:cubicBezTo>
                  <a:cubicBezTo>
                    <a:pt x="1520" y="979"/>
                    <a:pt x="1519" y="982"/>
                    <a:pt x="1519" y="985"/>
                  </a:cubicBezTo>
                  <a:cubicBezTo>
                    <a:pt x="1517" y="990"/>
                    <a:pt x="1514" y="1001"/>
                    <a:pt x="1514" y="1001"/>
                  </a:cubicBezTo>
                  <a:cubicBezTo>
                    <a:pt x="1515" y="1002"/>
                    <a:pt x="1516" y="1004"/>
                    <a:pt x="1517" y="1004"/>
                  </a:cubicBezTo>
                  <a:cubicBezTo>
                    <a:pt x="1545" y="1024"/>
                    <a:pt x="1569" y="1050"/>
                    <a:pt x="1592" y="1074"/>
                  </a:cubicBezTo>
                  <a:lnTo>
                    <a:pt x="1601" y="1084"/>
                  </a:lnTo>
                  <a:cubicBezTo>
                    <a:pt x="1609" y="1092"/>
                    <a:pt x="1616" y="1100"/>
                    <a:pt x="1625" y="1107"/>
                  </a:cubicBezTo>
                  <a:cubicBezTo>
                    <a:pt x="1643" y="1121"/>
                    <a:pt x="1663" y="1134"/>
                    <a:pt x="1687" y="1134"/>
                  </a:cubicBezTo>
                  <a:cubicBezTo>
                    <a:pt x="1689" y="1134"/>
                    <a:pt x="1690" y="1134"/>
                    <a:pt x="1691" y="1134"/>
                  </a:cubicBezTo>
                  <a:cubicBezTo>
                    <a:pt x="1693" y="1134"/>
                    <a:pt x="1694" y="1134"/>
                    <a:pt x="1696" y="1134"/>
                  </a:cubicBezTo>
                  <a:cubicBezTo>
                    <a:pt x="1712" y="1134"/>
                    <a:pt x="1725" y="1137"/>
                    <a:pt x="1737" y="1143"/>
                  </a:cubicBezTo>
                  <a:cubicBezTo>
                    <a:pt x="1738" y="1143"/>
                    <a:pt x="1739" y="1144"/>
                    <a:pt x="1739" y="1144"/>
                  </a:cubicBezTo>
                  <a:lnTo>
                    <a:pt x="1741" y="1143"/>
                  </a:lnTo>
                  <a:cubicBezTo>
                    <a:pt x="1748" y="1143"/>
                    <a:pt x="1754" y="1143"/>
                    <a:pt x="1760" y="1142"/>
                  </a:cubicBezTo>
                  <a:lnTo>
                    <a:pt x="1759" y="1141"/>
                  </a:lnTo>
                  <a:cubicBezTo>
                    <a:pt x="1739" y="1125"/>
                    <a:pt x="1721" y="1110"/>
                    <a:pt x="1701" y="1097"/>
                  </a:cubicBezTo>
                  <a:cubicBezTo>
                    <a:pt x="1689" y="1088"/>
                    <a:pt x="1673" y="1078"/>
                    <a:pt x="1665" y="1061"/>
                  </a:cubicBezTo>
                  <a:cubicBezTo>
                    <a:pt x="1663" y="1058"/>
                    <a:pt x="1660" y="1054"/>
                    <a:pt x="1656" y="1051"/>
                  </a:cubicBezTo>
                  <a:lnTo>
                    <a:pt x="1654" y="1050"/>
                  </a:lnTo>
                  <a:cubicBezTo>
                    <a:pt x="1652" y="1047"/>
                    <a:pt x="1649" y="1045"/>
                    <a:pt x="1646" y="1043"/>
                  </a:cubicBezTo>
                  <a:cubicBezTo>
                    <a:pt x="1642" y="1040"/>
                    <a:pt x="1638" y="1036"/>
                    <a:pt x="1634" y="1032"/>
                  </a:cubicBezTo>
                  <a:cubicBezTo>
                    <a:pt x="1617" y="1016"/>
                    <a:pt x="1612" y="995"/>
                    <a:pt x="1619" y="972"/>
                  </a:cubicBezTo>
                  <a:cubicBezTo>
                    <a:pt x="1622" y="961"/>
                    <a:pt x="1627" y="952"/>
                    <a:pt x="1635" y="944"/>
                  </a:cubicBezTo>
                  <a:cubicBezTo>
                    <a:pt x="1640" y="939"/>
                    <a:pt x="1645" y="934"/>
                    <a:pt x="1650" y="929"/>
                  </a:cubicBezTo>
                  <a:lnTo>
                    <a:pt x="1651" y="928"/>
                  </a:lnTo>
                  <a:cubicBezTo>
                    <a:pt x="1649" y="925"/>
                    <a:pt x="1647" y="922"/>
                    <a:pt x="1643" y="919"/>
                  </a:cubicBezTo>
                  <a:cubicBezTo>
                    <a:pt x="1641" y="917"/>
                    <a:pt x="1639" y="916"/>
                    <a:pt x="1638" y="914"/>
                  </a:cubicBezTo>
                  <a:lnTo>
                    <a:pt x="1633" y="909"/>
                  </a:lnTo>
                  <a:cubicBezTo>
                    <a:pt x="1625" y="901"/>
                    <a:pt x="1617" y="894"/>
                    <a:pt x="1611" y="885"/>
                  </a:cubicBezTo>
                  <a:cubicBezTo>
                    <a:pt x="1593" y="862"/>
                    <a:pt x="1596" y="837"/>
                    <a:pt x="1599" y="814"/>
                  </a:cubicBezTo>
                  <a:lnTo>
                    <a:pt x="1599" y="812"/>
                  </a:lnTo>
                  <a:lnTo>
                    <a:pt x="1600" y="810"/>
                  </a:lnTo>
                  <a:cubicBezTo>
                    <a:pt x="1602" y="806"/>
                    <a:pt x="1604" y="801"/>
                    <a:pt x="1607" y="796"/>
                  </a:cubicBezTo>
                  <a:cubicBezTo>
                    <a:pt x="1614" y="778"/>
                    <a:pt x="1623" y="759"/>
                    <a:pt x="1645" y="747"/>
                  </a:cubicBezTo>
                  <a:cubicBezTo>
                    <a:pt x="1654" y="742"/>
                    <a:pt x="1661" y="733"/>
                    <a:pt x="1666" y="721"/>
                  </a:cubicBezTo>
                  <a:cubicBezTo>
                    <a:pt x="1668" y="714"/>
                    <a:pt x="1671" y="708"/>
                    <a:pt x="1674" y="702"/>
                  </a:cubicBezTo>
                  <a:cubicBezTo>
                    <a:pt x="1681" y="688"/>
                    <a:pt x="1691" y="677"/>
                    <a:pt x="1704" y="669"/>
                  </a:cubicBezTo>
                  <a:cubicBezTo>
                    <a:pt x="1731" y="653"/>
                    <a:pt x="1763" y="636"/>
                    <a:pt x="1799" y="630"/>
                  </a:cubicBezTo>
                  <a:cubicBezTo>
                    <a:pt x="1809" y="629"/>
                    <a:pt x="1818" y="627"/>
                    <a:pt x="1828" y="626"/>
                  </a:cubicBezTo>
                  <a:lnTo>
                    <a:pt x="1841" y="624"/>
                  </a:lnTo>
                  <a:cubicBezTo>
                    <a:pt x="1842" y="624"/>
                    <a:pt x="1842" y="624"/>
                    <a:pt x="1841" y="623"/>
                  </a:cubicBezTo>
                  <a:cubicBezTo>
                    <a:pt x="1840" y="619"/>
                    <a:pt x="1839" y="616"/>
                    <a:pt x="1837" y="613"/>
                  </a:cubicBezTo>
                  <a:cubicBezTo>
                    <a:pt x="1833" y="606"/>
                    <a:pt x="1830" y="600"/>
                    <a:pt x="1826" y="593"/>
                  </a:cubicBezTo>
                  <a:cubicBezTo>
                    <a:pt x="1824" y="590"/>
                    <a:pt x="1823" y="586"/>
                    <a:pt x="1821" y="583"/>
                  </a:cubicBezTo>
                  <a:cubicBezTo>
                    <a:pt x="1817" y="575"/>
                    <a:pt x="1813" y="568"/>
                    <a:pt x="1808" y="561"/>
                  </a:cubicBezTo>
                  <a:cubicBezTo>
                    <a:pt x="1804" y="556"/>
                    <a:pt x="1796" y="554"/>
                    <a:pt x="1787" y="551"/>
                  </a:cubicBezTo>
                  <a:cubicBezTo>
                    <a:pt x="1783" y="550"/>
                    <a:pt x="1779" y="549"/>
                    <a:pt x="1776" y="547"/>
                  </a:cubicBezTo>
                  <a:cubicBezTo>
                    <a:pt x="1756" y="540"/>
                    <a:pt x="1738" y="530"/>
                    <a:pt x="1723" y="518"/>
                  </a:cubicBezTo>
                  <a:cubicBezTo>
                    <a:pt x="1719" y="515"/>
                    <a:pt x="1715" y="512"/>
                    <a:pt x="1711" y="509"/>
                  </a:cubicBezTo>
                  <a:cubicBezTo>
                    <a:pt x="1703" y="502"/>
                    <a:pt x="1695" y="495"/>
                    <a:pt x="1687" y="490"/>
                  </a:cubicBezTo>
                  <a:cubicBezTo>
                    <a:pt x="1655" y="468"/>
                    <a:pt x="1626" y="440"/>
                    <a:pt x="1601" y="406"/>
                  </a:cubicBezTo>
                  <a:lnTo>
                    <a:pt x="1599" y="404"/>
                  </a:lnTo>
                  <a:lnTo>
                    <a:pt x="1598" y="400"/>
                  </a:lnTo>
                  <a:cubicBezTo>
                    <a:pt x="1595" y="367"/>
                    <a:pt x="1591" y="324"/>
                    <a:pt x="1595" y="279"/>
                  </a:cubicBezTo>
                  <a:cubicBezTo>
                    <a:pt x="1596" y="261"/>
                    <a:pt x="1590" y="251"/>
                    <a:pt x="1575" y="245"/>
                  </a:cubicBezTo>
                  <a:cubicBezTo>
                    <a:pt x="1556" y="238"/>
                    <a:pt x="1541" y="224"/>
                    <a:pt x="1532" y="202"/>
                  </a:cubicBezTo>
                  <a:cubicBezTo>
                    <a:pt x="1528" y="193"/>
                    <a:pt x="1525" y="184"/>
                    <a:pt x="1522" y="175"/>
                  </a:cubicBezTo>
                  <a:cubicBezTo>
                    <a:pt x="1517" y="179"/>
                    <a:pt x="1511" y="182"/>
                    <a:pt x="1506" y="186"/>
                  </a:cubicBezTo>
                  <a:cubicBezTo>
                    <a:pt x="1499" y="190"/>
                    <a:pt x="1492" y="194"/>
                    <a:pt x="1485" y="198"/>
                  </a:cubicBezTo>
                  <a:lnTo>
                    <a:pt x="1482" y="200"/>
                  </a:lnTo>
                  <a:cubicBezTo>
                    <a:pt x="1475" y="237"/>
                    <a:pt x="1458" y="266"/>
                    <a:pt x="1429" y="291"/>
                  </a:cubicBezTo>
                  <a:cubicBezTo>
                    <a:pt x="1426" y="294"/>
                    <a:pt x="1423" y="297"/>
                    <a:pt x="1419" y="299"/>
                  </a:cubicBezTo>
                  <a:cubicBezTo>
                    <a:pt x="1414" y="304"/>
                    <a:pt x="1408" y="310"/>
                    <a:pt x="1402" y="314"/>
                  </a:cubicBezTo>
                  <a:cubicBezTo>
                    <a:pt x="1391" y="323"/>
                    <a:pt x="1386" y="331"/>
                    <a:pt x="1385" y="341"/>
                  </a:cubicBezTo>
                  <a:cubicBezTo>
                    <a:pt x="1383" y="363"/>
                    <a:pt x="1371" y="380"/>
                    <a:pt x="1358" y="394"/>
                  </a:cubicBezTo>
                  <a:cubicBezTo>
                    <a:pt x="1350" y="404"/>
                    <a:pt x="1341" y="412"/>
                    <a:pt x="1334" y="420"/>
                  </a:cubicBezTo>
                  <a:cubicBezTo>
                    <a:pt x="1318" y="434"/>
                    <a:pt x="1300" y="441"/>
                    <a:pt x="1278" y="441"/>
                  </a:cubicBezTo>
                  <a:cubicBezTo>
                    <a:pt x="1274" y="441"/>
                    <a:pt x="1271" y="441"/>
                    <a:pt x="1268" y="441"/>
                  </a:cubicBezTo>
                  <a:cubicBezTo>
                    <a:pt x="1265" y="441"/>
                    <a:pt x="1262" y="441"/>
                    <a:pt x="1259" y="441"/>
                  </a:cubicBezTo>
                  <a:lnTo>
                    <a:pt x="1250" y="441"/>
                  </a:lnTo>
                  <a:cubicBezTo>
                    <a:pt x="1244" y="441"/>
                    <a:pt x="1239" y="441"/>
                    <a:pt x="1234" y="442"/>
                  </a:cubicBezTo>
                  <a:cubicBezTo>
                    <a:pt x="1227" y="443"/>
                    <a:pt x="1220" y="444"/>
                    <a:pt x="1213" y="444"/>
                  </a:cubicBezTo>
                  <a:cubicBezTo>
                    <a:pt x="1202" y="444"/>
                    <a:pt x="1191" y="442"/>
                    <a:pt x="1179" y="439"/>
                  </a:cubicBezTo>
                  <a:cubicBezTo>
                    <a:pt x="1175" y="438"/>
                    <a:pt x="1171" y="436"/>
                    <a:pt x="1168" y="435"/>
                  </a:cubicBezTo>
                  <a:cubicBezTo>
                    <a:pt x="1160" y="432"/>
                    <a:pt x="1153" y="429"/>
                    <a:pt x="1146" y="429"/>
                  </a:cubicBezTo>
                  <a:lnTo>
                    <a:pt x="1146" y="429"/>
                  </a:lnTo>
                  <a:cubicBezTo>
                    <a:pt x="1139" y="429"/>
                    <a:pt x="1133" y="426"/>
                    <a:pt x="1128" y="423"/>
                  </a:cubicBezTo>
                  <a:cubicBezTo>
                    <a:pt x="1120" y="417"/>
                    <a:pt x="1113" y="409"/>
                    <a:pt x="1110" y="401"/>
                  </a:cubicBezTo>
                  <a:cubicBezTo>
                    <a:pt x="1098" y="422"/>
                    <a:pt x="1080" y="441"/>
                    <a:pt x="1053" y="459"/>
                  </a:cubicBezTo>
                  <a:cubicBezTo>
                    <a:pt x="1047" y="464"/>
                    <a:pt x="1041" y="469"/>
                    <a:pt x="1035" y="474"/>
                  </a:cubicBezTo>
                  <a:lnTo>
                    <a:pt x="1031" y="478"/>
                  </a:lnTo>
                  <a:cubicBezTo>
                    <a:pt x="1036" y="481"/>
                    <a:pt x="1040" y="483"/>
                    <a:pt x="1044" y="483"/>
                  </a:cubicBezTo>
                  <a:cubicBezTo>
                    <a:pt x="1045" y="483"/>
                    <a:pt x="1047" y="483"/>
                    <a:pt x="1048" y="482"/>
                  </a:cubicBezTo>
                  <a:cubicBezTo>
                    <a:pt x="1076" y="475"/>
                    <a:pt x="1104" y="473"/>
                    <a:pt x="1130" y="471"/>
                  </a:cubicBezTo>
                  <a:cubicBezTo>
                    <a:pt x="1137" y="471"/>
                    <a:pt x="1145" y="471"/>
                    <a:pt x="1152" y="471"/>
                  </a:cubicBezTo>
                  <a:cubicBezTo>
                    <a:pt x="1161" y="471"/>
                    <a:pt x="1171" y="471"/>
                    <a:pt x="1181" y="472"/>
                  </a:cubicBezTo>
                  <a:cubicBezTo>
                    <a:pt x="1206" y="473"/>
                    <a:pt x="1232" y="494"/>
                    <a:pt x="1230" y="528"/>
                  </a:cubicBezTo>
                  <a:cubicBezTo>
                    <a:pt x="1230" y="531"/>
                    <a:pt x="1230" y="534"/>
                    <a:pt x="1229" y="536"/>
                  </a:cubicBezTo>
                  <a:cubicBezTo>
                    <a:pt x="1229" y="538"/>
                    <a:pt x="1229" y="539"/>
                    <a:pt x="1228" y="540"/>
                  </a:cubicBezTo>
                  <a:cubicBezTo>
                    <a:pt x="1228" y="544"/>
                    <a:pt x="1228" y="547"/>
                    <a:pt x="1227" y="551"/>
                  </a:cubicBezTo>
                  <a:cubicBezTo>
                    <a:pt x="1226" y="560"/>
                    <a:pt x="1225" y="569"/>
                    <a:pt x="1224" y="577"/>
                  </a:cubicBezTo>
                  <a:cubicBezTo>
                    <a:pt x="1223" y="595"/>
                    <a:pt x="1215" y="609"/>
                    <a:pt x="1200" y="618"/>
                  </a:cubicBezTo>
                  <a:cubicBezTo>
                    <a:pt x="1198" y="619"/>
                    <a:pt x="1196" y="621"/>
                    <a:pt x="1194" y="622"/>
                  </a:cubicBezTo>
                  <a:cubicBezTo>
                    <a:pt x="1191" y="624"/>
                    <a:pt x="1187" y="627"/>
                    <a:pt x="1184" y="629"/>
                  </a:cubicBezTo>
                  <a:cubicBezTo>
                    <a:pt x="1168" y="637"/>
                    <a:pt x="1153" y="646"/>
                    <a:pt x="1139" y="656"/>
                  </a:cubicBezTo>
                  <a:cubicBezTo>
                    <a:pt x="1122" y="668"/>
                    <a:pt x="1102" y="676"/>
                    <a:pt x="1081" y="678"/>
                  </a:cubicBezTo>
                  <a:cubicBezTo>
                    <a:pt x="1072" y="679"/>
                    <a:pt x="1064" y="680"/>
                    <a:pt x="1056" y="680"/>
                  </a:cubicBezTo>
                  <a:cubicBezTo>
                    <a:pt x="1046" y="680"/>
                    <a:pt x="1038" y="679"/>
                    <a:pt x="1029" y="677"/>
                  </a:cubicBezTo>
                  <a:cubicBezTo>
                    <a:pt x="1028" y="678"/>
                    <a:pt x="1028" y="678"/>
                    <a:pt x="1028" y="678"/>
                  </a:cubicBezTo>
                  <a:cubicBezTo>
                    <a:pt x="1026" y="693"/>
                    <a:pt x="1028" y="706"/>
                    <a:pt x="1033" y="717"/>
                  </a:cubicBezTo>
                  <a:cubicBezTo>
                    <a:pt x="1035" y="720"/>
                    <a:pt x="1036" y="723"/>
                    <a:pt x="1037" y="725"/>
                  </a:cubicBezTo>
                  <a:cubicBezTo>
                    <a:pt x="1040" y="730"/>
                    <a:pt x="1042" y="734"/>
                    <a:pt x="1044" y="738"/>
                  </a:cubicBezTo>
                  <a:cubicBezTo>
                    <a:pt x="1047" y="746"/>
                    <a:pt x="1050" y="757"/>
                    <a:pt x="1046" y="769"/>
                  </a:cubicBezTo>
                  <a:cubicBezTo>
                    <a:pt x="1045" y="771"/>
                    <a:pt x="1044" y="773"/>
                    <a:pt x="1044" y="776"/>
                  </a:cubicBezTo>
                  <a:cubicBezTo>
                    <a:pt x="1043" y="778"/>
                    <a:pt x="1043" y="781"/>
                    <a:pt x="1042" y="783"/>
                  </a:cubicBezTo>
                  <a:cubicBezTo>
                    <a:pt x="1033" y="811"/>
                    <a:pt x="1016" y="828"/>
                    <a:pt x="992" y="837"/>
                  </a:cubicBezTo>
                  <a:cubicBezTo>
                    <a:pt x="987" y="838"/>
                    <a:pt x="983" y="840"/>
                    <a:pt x="978" y="842"/>
                  </a:cubicBezTo>
                  <a:cubicBezTo>
                    <a:pt x="965" y="847"/>
                    <a:pt x="951" y="852"/>
                    <a:pt x="935" y="852"/>
                  </a:cubicBezTo>
                  <a:cubicBezTo>
                    <a:pt x="932" y="852"/>
                    <a:pt x="928" y="852"/>
                    <a:pt x="924" y="851"/>
                  </a:cubicBezTo>
                  <a:cubicBezTo>
                    <a:pt x="923" y="851"/>
                    <a:pt x="922" y="851"/>
                    <a:pt x="922" y="851"/>
                  </a:cubicBezTo>
                  <a:cubicBezTo>
                    <a:pt x="918" y="851"/>
                    <a:pt x="913" y="853"/>
                    <a:pt x="907" y="857"/>
                  </a:cubicBezTo>
                  <a:lnTo>
                    <a:pt x="903" y="859"/>
                  </a:lnTo>
                  <a:cubicBezTo>
                    <a:pt x="892" y="866"/>
                    <a:pt x="881" y="872"/>
                    <a:pt x="869" y="878"/>
                  </a:cubicBezTo>
                  <a:cubicBezTo>
                    <a:pt x="860" y="883"/>
                    <a:pt x="851" y="886"/>
                    <a:pt x="843" y="886"/>
                  </a:cubicBezTo>
                  <a:cubicBezTo>
                    <a:pt x="827" y="885"/>
                    <a:pt x="814" y="883"/>
                    <a:pt x="802" y="880"/>
                  </a:cubicBezTo>
                  <a:lnTo>
                    <a:pt x="797" y="879"/>
                  </a:lnTo>
                  <a:cubicBezTo>
                    <a:pt x="772" y="871"/>
                    <a:pt x="745" y="863"/>
                    <a:pt x="720" y="849"/>
                  </a:cubicBezTo>
                  <a:cubicBezTo>
                    <a:pt x="715" y="846"/>
                    <a:pt x="710" y="844"/>
                    <a:pt x="706" y="843"/>
                  </a:cubicBezTo>
                  <a:cubicBezTo>
                    <a:pt x="694" y="840"/>
                    <a:pt x="684" y="835"/>
                    <a:pt x="675" y="830"/>
                  </a:cubicBezTo>
                  <a:lnTo>
                    <a:pt x="672" y="829"/>
                  </a:lnTo>
                  <a:cubicBezTo>
                    <a:pt x="664" y="825"/>
                    <a:pt x="656" y="821"/>
                    <a:pt x="648" y="817"/>
                  </a:cubicBezTo>
                  <a:cubicBezTo>
                    <a:pt x="648" y="817"/>
                    <a:pt x="647" y="817"/>
                    <a:pt x="647" y="817"/>
                  </a:cubicBezTo>
                  <a:cubicBezTo>
                    <a:pt x="646" y="817"/>
                    <a:pt x="646" y="818"/>
                    <a:pt x="646" y="818"/>
                  </a:cubicBezTo>
                  <a:lnTo>
                    <a:pt x="644" y="820"/>
                  </a:lnTo>
                  <a:cubicBezTo>
                    <a:pt x="641" y="825"/>
                    <a:pt x="639" y="829"/>
                    <a:pt x="637" y="833"/>
                  </a:cubicBezTo>
                  <a:cubicBezTo>
                    <a:pt x="630" y="850"/>
                    <a:pt x="616" y="863"/>
                    <a:pt x="597" y="873"/>
                  </a:cubicBezTo>
                  <a:cubicBezTo>
                    <a:pt x="590" y="876"/>
                    <a:pt x="582" y="879"/>
                    <a:pt x="572" y="881"/>
                  </a:cubicBezTo>
                  <a:cubicBezTo>
                    <a:pt x="560" y="883"/>
                    <a:pt x="551" y="889"/>
                    <a:pt x="542" y="895"/>
                  </a:cubicBezTo>
                  <a:cubicBezTo>
                    <a:pt x="533" y="902"/>
                    <a:pt x="524" y="912"/>
                    <a:pt x="515" y="926"/>
                  </a:cubicBezTo>
                  <a:cubicBezTo>
                    <a:pt x="503" y="943"/>
                    <a:pt x="488" y="956"/>
                    <a:pt x="467" y="967"/>
                  </a:cubicBezTo>
                  <a:cubicBezTo>
                    <a:pt x="451" y="975"/>
                    <a:pt x="434" y="983"/>
                    <a:pt x="415" y="983"/>
                  </a:cubicBezTo>
                  <a:cubicBezTo>
                    <a:pt x="413" y="983"/>
                    <a:pt x="412" y="983"/>
                    <a:pt x="411" y="983"/>
                  </a:cubicBezTo>
                  <a:cubicBezTo>
                    <a:pt x="411" y="986"/>
                    <a:pt x="412" y="990"/>
                    <a:pt x="412" y="995"/>
                  </a:cubicBezTo>
                  <a:cubicBezTo>
                    <a:pt x="412" y="1002"/>
                    <a:pt x="412" y="1011"/>
                    <a:pt x="409" y="1020"/>
                  </a:cubicBezTo>
                  <a:cubicBezTo>
                    <a:pt x="407" y="1030"/>
                    <a:pt x="403" y="1040"/>
                    <a:pt x="400" y="1049"/>
                  </a:cubicBezTo>
                  <a:lnTo>
                    <a:pt x="397" y="1058"/>
                  </a:lnTo>
                  <a:cubicBezTo>
                    <a:pt x="396" y="1060"/>
                    <a:pt x="395" y="1063"/>
                    <a:pt x="394" y="1066"/>
                  </a:cubicBezTo>
                  <a:cubicBezTo>
                    <a:pt x="392" y="1070"/>
                    <a:pt x="390" y="1074"/>
                    <a:pt x="389" y="1078"/>
                  </a:cubicBezTo>
                  <a:cubicBezTo>
                    <a:pt x="386" y="1091"/>
                    <a:pt x="381" y="1102"/>
                    <a:pt x="375" y="1112"/>
                  </a:cubicBezTo>
                  <a:cubicBezTo>
                    <a:pt x="377" y="1111"/>
                    <a:pt x="379" y="1110"/>
                    <a:pt x="381" y="1109"/>
                  </a:cubicBezTo>
                  <a:cubicBezTo>
                    <a:pt x="400" y="1098"/>
                    <a:pt x="416" y="1093"/>
                    <a:pt x="433" y="1092"/>
                  </a:cubicBezTo>
                  <a:cubicBezTo>
                    <a:pt x="453" y="1091"/>
                    <a:pt x="474" y="1091"/>
                    <a:pt x="489" y="1091"/>
                  </a:cubicBezTo>
                  <a:lnTo>
                    <a:pt x="502" y="1091"/>
                  </a:lnTo>
                  <a:cubicBezTo>
                    <a:pt x="511" y="1091"/>
                    <a:pt x="517" y="1090"/>
                    <a:pt x="523" y="1087"/>
                  </a:cubicBezTo>
                  <a:cubicBezTo>
                    <a:pt x="540" y="1080"/>
                    <a:pt x="556" y="1073"/>
                    <a:pt x="573" y="1065"/>
                  </a:cubicBezTo>
                  <a:cubicBezTo>
                    <a:pt x="581" y="1062"/>
                    <a:pt x="589" y="1059"/>
                    <a:pt x="597" y="1055"/>
                  </a:cubicBezTo>
                  <a:cubicBezTo>
                    <a:pt x="610" y="1049"/>
                    <a:pt x="623" y="1046"/>
                    <a:pt x="634" y="1046"/>
                  </a:cubicBezTo>
                  <a:cubicBezTo>
                    <a:pt x="643" y="1046"/>
                    <a:pt x="651" y="1048"/>
                    <a:pt x="659" y="1051"/>
                  </a:cubicBezTo>
                  <a:lnTo>
                    <a:pt x="660" y="1051"/>
                  </a:lnTo>
                  <a:cubicBezTo>
                    <a:pt x="664" y="1047"/>
                    <a:pt x="668" y="1044"/>
                    <a:pt x="673" y="1041"/>
                  </a:cubicBezTo>
                  <a:cubicBezTo>
                    <a:pt x="677" y="1038"/>
                    <a:pt x="682" y="1035"/>
                    <a:pt x="686" y="1032"/>
                  </a:cubicBezTo>
                  <a:cubicBezTo>
                    <a:pt x="688" y="1031"/>
                    <a:pt x="691" y="1030"/>
                    <a:pt x="693" y="1028"/>
                  </a:cubicBezTo>
                  <a:cubicBezTo>
                    <a:pt x="702" y="1023"/>
                    <a:pt x="711" y="1020"/>
                    <a:pt x="720" y="1020"/>
                  </a:cubicBezTo>
                  <a:cubicBezTo>
                    <a:pt x="725" y="1020"/>
                    <a:pt x="731" y="1021"/>
                    <a:pt x="736" y="1023"/>
                  </a:cubicBezTo>
                  <a:cubicBezTo>
                    <a:pt x="745" y="1027"/>
                    <a:pt x="753" y="1029"/>
                    <a:pt x="762" y="1029"/>
                  </a:cubicBezTo>
                  <a:cubicBezTo>
                    <a:pt x="766" y="1029"/>
                    <a:pt x="770" y="1028"/>
                    <a:pt x="775" y="1028"/>
                  </a:cubicBezTo>
                  <a:cubicBezTo>
                    <a:pt x="780" y="1027"/>
                    <a:pt x="785" y="1026"/>
                    <a:pt x="790" y="1026"/>
                  </a:cubicBezTo>
                  <a:cubicBezTo>
                    <a:pt x="804" y="1026"/>
                    <a:pt x="818" y="1030"/>
                    <a:pt x="833" y="1034"/>
                  </a:cubicBezTo>
                  <a:cubicBezTo>
                    <a:pt x="840" y="1036"/>
                    <a:pt x="848" y="1040"/>
                    <a:pt x="854" y="1045"/>
                  </a:cubicBezTo>
                  <a:cubicBezTo>
                    <a:pt x="879" y="1066"/>
                    <a:pt x="892" y="1087"/>
                    <a:pt x="895" y="1113"/>
                  </a:cubicBezTo>
                  <a:cubicBezTo>
                    <a:pt x="896" y="1123"/>
                    <a:pt x="899" y="1133"/>
                    <a:pt x="906" y="1146"/>
                  </a:cubicBezTo>
                  <a:close/>
                  <a:moveTo>
                    <a:pt x="733" y="1130"/>
                  </a:moveTo>
                  <a:lnTo>
                    <a:pt x="733" y="1130"/>
                  </a:lnTo>
                  <a:cubicBezTo>
                    <a:pt x="736" y="1134"/>
                    <a:pt x="738" y="1137"/>
                    <a:pt x="741" y="1140"/>
                  </a:cubicBezTo>
                  <a:cubicBezTo>
                    <a:pt x="755" y="1151"/>
                    <a:pt x="766" y="1163"/>
                    <a:pt x="774" y="1177"/>
                  </a:cubicBezTo>
                  <a:cubicBezTo>
                    <a:pt x="784" y="1193"/>
                    <a:pt x="797" y="1204"/>
                    <a:pt x="815" y="1209"/>
                  </a:cubicBezTo>
                  <a:cubicBezTo>
                    <a:pt x="817" y="1210"/>
                    <a:pt x="819" y="1211"/>
                    <a:pt x="821" y="1211"/>
                  </a:cubicBezTo>
                  <a:cubicBezTo>
                    <a:pt x="816" y="1207"/>
                    <a:pt x="812" y="1201"/>
                    <a:pt x="808" y="1195"/>
                  </a:cubicBezTo>
                  <a:cubicBezTo>
                    <a:pt x="800" y="1182"/>
                    <a:pt x="795" y="1169"/>
                    <a:pt x="790" y="1153"/>
                  </a:cubicBezTo>
                  <a:cubicBezTo>
                    <a:pt x="788" y="1147"/>
                    <a:pt x="786" y="1140"/>
                    <a:pt x="784" y="1134"/>
                  </a:cubicBezTo>
                  <a:lnTo>
                    <a:pt x="782" y="1128"/>
                  </a:lnTo>
                  <a:cubicBezTo>
                    <a:pt x="781" y="1128"/>
                    <a:pt x="780" y="1128"/>
                    <a:pt x="779" y="1128"/>
                  </a:cubicBezTo>
                  <a:cubicBezTo>
                    <a:pt x="770" y="1128"/>
                    <a:pt x="761" y="1129"/>
                    <a:pt x="752" y="1129"/>
                  </a:cubicBezTo>
                  <a:cubicBezTo>
                    <a:pt x="752" y="1129"/>
                    <a:pt x="735" y="1130"/>
                    <a:pt x="733" y="1130"/>
                  </a:cubicBezTo>
                  <a:close/>
                  <a:moveTo>
                    <a:pt x="791" y="484"/>
                  </a:moveTo>
                  <a:lnTo>
                    <a:pt x="791" y="484"/>
                  </a:lnTo>
                  <a:cubicBezTo>
                    <a:pt x="793" y="484"/>
                    <a:pt x="795" y="484"/>
                    <a:pt x="797" y="485"/>
                  </a:cubicBezTo>
                  <a:cubicBezTo>
                    <a:pt x="812" y="485"/>
                    <a:pt x="823" y="491"/>
                    <a:pt x="829" y="501"/>
                  </a:cubicBezTo>
                  <a:cubicBezTo>
                    <a:pt x="830" y="497"/>
                    <a:pt x="832" y="494"/>
                    <a:pt x="833" y="490"/>
                  </a:cubicBezTo>
                  <a:cubicBezTo>
                    <a:pt x="840" y="474"/>
                    <a:pt x="840" y="461"/>
                    <a:pt x="834" y="448"/>
                  </a:cubicBezTo>
                  <a:cubicBezTo>
                    <a:pt x="827" y="435"/>
                    <a:pt x="824" y="415"/>
                    <a:pt x="843" y="393"/>
                  </a:cubicBezTo>
                  <a:cubicBezTo>
                    <a:pt x="850" y="386"/>
                    <a:pt x="858" y="379"/>
                    <a:pt x="866" y="374"/>
                  </a:cubicBezTo>
                  <a:cubicBezTo>
                    <a:pt x="873" y="369"/>
                    <a:pt x="881" y="365"/>
                    <a:pt x="889" y="361"/>
                  </a:cubicBezTo>
                  <a:cubicBezTo>
                    <a:pt x="893" y="359"/>
                    <a:pt x="896" y="357"/>
                    <a:pt x="900" y="355"/>
                  </a:cubicBezTo>
                  <a:cubicBezTo>
                    <a:pt x="906" y="352"/>
                    <a:pt x="911" y="347"/>
                    <a:pt x="915" y="341"/>
                  </a:cubicBezTo>
                  <a:cubicBezTo>
                    <a:pt x="923" y="328"/>
                    <a:pt x="932" y="317"/>
                    <a:pt x="940" y="305"/>
                  </a:cubicBezTo>
                  <a:cubicBezTo>
                    <a:pt x="944" y="299"/>
                    <a:pt x="948" y="293"/>
                    <a:pt x="953" y="287"/>
                  </a:cubicBezTo>
                  <a:cubicBezTo>
                    <a:pt x="959" y="279"/>
                    <a:pt x="966" y="273"/>
                    <a:pt x="975" y="269"/>
                  </a:cubicBezTo>
                  <a:cubicBezTo>
                    <a:pt x="997" y="260"/>
                    <a:pt x="1016" y="256"/>
                    <a:pt x="1035" y="256"/>
                  </a:cubicBezTo>
                  <a:lnTo>
                    <a:pt x="1035" y="256"/>
                  </a:lnTo>
                  <a:cubicBezTo>
                    <a:pt x="1066" y="256"/>
                    <a:pt x="1089" y="266"/>
                    <a:pt x="1104" y="288"/>
                  </a:cubicBezTo>
                  <a:cubicBezTo>
                    <a:pt x="1105" y="289"/>
                    <a:pt x="1106" y="290"/>
                    <a:pt x="1106" y="291"/>
                  </a:cubicBezTo>
                  <a:cubicBezTo>
                    <a:pt x="1107" y="293"/>
                    <a:pt x="1108" y="294"/>
                    <a:pt x="1109" y="295"/>
                  </a:cubicBezTo>
                  <a:cubicBezTo>
                    <a:pt x="1120" y="304"/>
                    <a:pt x="1122" y="316"/>
                    <a:pt x="1124" y="325"/>
                  </a:cubicBezTo>
                  <a:cubicBezTo>
                    <a:pt x="1126" y="320"/>
                    <a:pt x="1128" y="314"/>
                    <a:pt x="1129" y="308"/>
                  </a:cubicBezTo>
                  <a:cubicBezTo>
                    <a:pt x="1133" y="290"/>
                    <a:pt x="1140" y="273"/>
                    <a:pt x="1152" y="256"/>
                  </a:cubicBezTo>
                  <a:cubicBezTo>
                    <a:pt x="1153" y="254"/>
                    <a:pt x="1154" y="253"/>
                    <a:pt x="1155" y="252"/>
                  </a:cubicBezTo>
                  <a:cubicBezTo>
                    <a:pt x="1155" y="251"/>
                    <a:pt x="1156" y="250"/>
                    <a:pt x="1157" y="249"/>
                  </a:cubicBezTo>
                  <a:cubicBezTo>
                    <a:pt x="1157" y="248"/>
                    <a:pt x="1158" y="247"/>
                    <a:pt x="1158" y="247"/>
                  </a:cubicBezTo>
                  <a:cubicBezTo>
                    <a:pt x="1158" y="246"/>
                    <a:pt x="1158" y="246"/>
                    <a:pt x="1157" y="245"/>
                  </a:cubicBezTo>
                  <a:cubicBezTo>
                    <a:pt x="1155" y="244"/>
                    <a:pt x="1153" y="242"/>
                    <a:pt x="1151" y="241"/>
                  </a:cubicBezTo>
                  <a:cubicBezTo>
                    <a:pt x="1145" y="237"/>
                    <a:pt x="1139" y="233"/>
                    <a:pt x="1134" y="227"/>
                  </a:cubicBezTo>
                  <a:cubicBezTo>
                    <a:pt x="1125" y="217"/>
                    <a:pt x="1112" y="211"/>
                    <a:pt x="1097" y="205"/>
                  </a:cubicBezTo>
                  <a:cubicBezTo>
                    <a:pt x="1075" y="196"/>
                    <a:pt x="1065" y="192"/>
                    <a:pt x="1055" y="192"/>
                  </a:cubicBezTo>
                  <a:cubicBezTo>
                    <a:pt x="1045" y="192"/>
                    <a:pt x="1034" y="197"/>
                    <a:pt x="1012" y="208"/>
                  </a:cubicBezTo>
                  <a:lnTo>
                    <a:pt x="1010" y="209"/>
                  </a:lnTo>
                  <a:cubicBezTo>
                    <a:pt x="1008" y="210"/>
                    <a:pt x="1007" y="211"/>
                    <a:pt x="1005" y="212"/>
                  </a:cubicBezTo>
                  <a:cubicBezTo>
                    <a:pt x="980" y="222"/>
                    <a:pt x="963" y="240"/>
                    <a:pt x="951" y="267"/>
                  </a:cubicBezTo>
                  <a:cubicBezTo>
                    <a:pt x="926" y="327"/>
                    <a:pt x="880" y="371"/>
                    <a:pt x="817" y="397"/>
                  </a:cubicBezTo>
                  <a:cubicBezTo>
                    <a:pt x="814" y="398"/>
                    <a:pt x="810" y="400"/>
                    <a:pt x="807" y="401"/>
                  </a:cubicBezTo>
                  <a:cubicBezTo>
                    <a:pt x="801" y="403"/>
                    <a:pt x="795" y="406"/>
                    <a:pt x="789" y="409"/>
                  </a:cubicBezTo>
                  <a:cubicBezTo>
                    <a:pt x="780" y="413"/>
                    <a:pt x="775" y="418"/>
                    <a:pt x="772" y="427"/>
                  </a:cubicBezTo>
                  <a:cubicBezTo>
                    <a:pt x="762" y="454"/>
                    <a:pt x="752" y="475"/>
                    <a:pt x="739" y="493"/>
                  </a:cubicBezTo>
                  <a:cubicBezTo>
                    <a:pt x="750" y="492"/>
                    <a:pt x="760" y="490"/>
                    <a:pt x="770" y="487"/>
                  </a:cubicBezTo>
                  <a:cubicBezTo>
                    <a:pt x="777" y="485"/>
                    <a:pt x="783" y="484"/>
                    <a:pt x="791" y="484"/>
                  </a:cubicBezTo>
                  <a:close/>
                  <a:moveTo>
                    <a:pt x="1029" y="353"/>
                  </a:moveTo>
                  <a:lnTo>
                    <a:pt x="1029" y="353"/>
                  </a:lnTo>
                  <a:cubicBezTo>
                    <a:pt x="1026" y="355"/>
                    <a:pt x="1024" y="358"/>
                    <a:pt x="1021" y="360"/>
                  </a:cubicBezTo>
                  <a:cubicBezTo>
                    <a:pt x="1024" y="358"/>
                    <a:pt x="1026" y="356"/>
                    <a:pt x="1029" y="3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0" name="Freeform 27"/>
            <p:cNvSpPr>
              <a:spLocks/>
            </p:cNvSpPr>
            <p:nvPr/>
          </p:nvSpPr>
          <p:spPr bwMode="auto">
            <a:xfrm>
              <a:off x="8586788" y="2071688"/>
              <a:ext cx="180975" cy="301625"/>
            </a:xfrm>
            <a:custGeom>
              <a:avLst/>
              <a:gdLst>
                <a:gd name="T0" fmla="*/ 59 w 189"/>
                <a:gd name="T1" fmla="*/ 189 h 316"/>
                <a:gd name="T2" fmla="*/ 59 w 189"/>
                <a:gd name="T3" fmla="*/ 189 h 316"/>
                <a:gd name="T4" fmla="*/ 57 w 189"/>
                <a:gd name="T5" fmla="*/ 168 h 316"/>
                <a:gd name="T6" fmla="*/ 61 w 189"/>
                <a:gd name="T7" fmla="*/ 111 h 316"/>
                <a:gd name="T8" fmla="*/ 65 w 189"/>
                <a:gd name="T9" fmla="*/ 84 h 316"/>
                <a:gd name="T10" fmla="*/ 85 w 189"/>
                <a:gd name="T11" fmla="*/ 40 h 316"/>
                <a:gd name="T12" fmla="*/ 137 w 189"/>
                <a:gd name="T13" fmla="*/ 3 h 316"/>
                <a:gd name="T14" fmla="*/ 167 w 189"/>
                <a:gd name="T15" fmla="*/ 7 h 316"/>
                <a:gd name="T16" fmla="*/ 179 w 189"/>
                <a:gd name="T17" fmla="*/ 25 h 316"/>
                <a:gd name="T18" fmla="*/ 178 w 189"/>
                <a:gd name="T19" fmla="*/ 59 h 316"/>
                <a:gd name="T20" fmla="*/ 165 w 189"/>
                <a:gd name="T21" fmla="*/ 90 h 316"/>
                <a:gd name="T22" fmla="*/ 163 w 189"/>
                <a:gd name="T23" fmla="*/ 121 h 316"/>
                <a:gd name="T24" fmla="*/ 177 w 189"/>
                <a:gd name="T25" fmla="*/ 152 h 316"/>
                <a:gd name="T26" fmla="*/ 183 w 189"/>
                <a:gd name="T27" fmla="*/ 205 h 316"/>
                <a:gd name="T28" fmla="*/ 184 w 189"/>
                <a:gd name="T29" fmla="*/ 224 h 316"/>
                <a:gd name="T30" fmla="*/ 175 w 189"/>
                <a:gd name="T31" fmla="*/ 275 h 316"/>
                <a:gd name="T32" fmla="*/ 168 w 189"/>
                <a:gd name="T33" fmla="*/ 285 h 316"/>
                <a:gd name="T34" fmla="*/ 117 w 189"/>
                <a:gd name="T35" fmla="*/ 310 h 316"/>
                <a:gd name="T36" fmla="*/ 81 w 189"/>
                <a:gd name="T37" fmla="*/ 309 h 316"/>
                <a:gd name="T38" fmla="*/ 71 w 189"/>
                <a:gd name="T39" fmla="*/ 303 h 316"/>
                <a:gd name="T40" fmla="*/ 53 w 189"/>
                <a:gd name="T41" fmla="*/ 303 h 316"/>
                <a:gd name="T42" fmla="*/ 46 w 189"/>
                <a:gd name="T43" fmla="*/ 306 h 316"/>
                <a:gd name="T44" fmla="*/ 6 w 189"/>
                <a:gd name="T45" fmla="*/ 283 h 316"/>
                <a:gd name="T46" fmla="*/ 8 w 189"/>
                <a:gd name="T47" fmla="*/ 234 h 316"/>
                <a:gd name="T48" fmla="*/ 16 w 189"/>
                <a:gd name="T49" fmla="*/ 217 h 316"/>
                <a:gd name="T50" fmla="*/ 35 w 189"/>
                <a:gd name="T51" fmla="*/ 199 h 316"/>
                <a:gd name="T52" fmla="*/ 59 w 189"/>
                <a:gd name="T53" fmla="*/ 18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316">
                  <a:moveTo>
                    <a:pt x="59" y="189"/>
                  </a:moveTo>
                  <a:lnTo>
                    <a:pt x="59" y="189"/>
                  </a:lnTo>
                  <a:cubicBezTo>
                    <a:pt x="58" y="180"/>
                    <a:pt x="58" y="174"/>
                    <a:pt x="57" y="168"/>
                  </a:cubicBezTo>
                  <a:cubicBezTo>
                    <a:pt x="55" y="148"/>
                    <a:pt x="55" y="130"/>
                    <a:pt x="61" y="111"/>
                  </a:cubicBezTo>
                  <a:cubicBezTo>
                    <a:pt x="63" y="102"/>
                    <a:pt x="65" y="93"/>
                    <a:pt x="65" y="84"/>
                  </a:cubicBezTo>
                  <a:cubicBezTo>
                    <a:pt x="65" y="66"/>
                    <a:pt x="73" y="52"/>
                    <a:pt x="85" y="40"/>
                  </a:cubicBezTo>
                  <a:cubicBezTo>
                    <a:pt x="99" y="24"/>
                    <a:pt x="116" y="10"/>
                    <a:pt x="137" y="3"/>
                  </a:cubicBezTo>
                  <a:cubicBezTo>
                    <a:pt x="148" y="0"/>
                    <a:pt x="157" y="2"/>
                    <a:pt x="167" y="7"/>
                  </a:cubicBezTo>
                  <a:cubicBezTo>
                    <a:pt x="174" y="11"/>
                    <a:pt x="179" y="17"/>
                    <a:pt x="179" y="25"/>
                  </a:cubicBezTo>
                  <a:cubicBezTo>
                    <a:pt x="179" y="36"/>
                    <a:pt x="179" y="48"/>
                    <a:pt x="178" y="59"/>
                  </a:cubicBezTo>
                  <a:cubicBezTo>
                    <a:pt x="177" y="71"/>
                    <a:pt x="174" y="82"/>
                    <a:pt x="165" y="90"/>
                  </a:cubicBezTo>
                  <a:cubicBezTo>
                    <a:pt x="154" y="100"/>
                    <a:pt x="156" y="110"/>
                    <a:pt x="163" y="121"/>
                  </a:cubicBezTo>
                  <a:cubicBezTo>
                    <a:pt x="169" y="131"/>
                    <a:pt x="172" y="142"/>
                    <a:pt x="177" y="152"/>
                  </a:cubicBezTo>
                  <a:cubicBezTo>
                    <a:pt x="183" y="169"/>
                    <a:pt x="187" y="186"/>
                    <a:pt x="183" y="205"/>
                  </a:cubicBezTo>
                  <a:cubicBezTo>
                    <a:pt x="182" y="211"/>
                    <a:pt x="183" y="218"/>
                    <a:pt x="184" y="224"/>
                  </a:cubicBezTo>
                  <a:cubicBezTo>
                    <a:pt x="189" y="242"/>
                    <a:pt x="184" y="259"/>
                    <a:pt x="175" y="275"/>
                  </a:cubicBezTo>
                  <a:cubicBezTo>
                    <a:pt x="173" y="278"/>
                    <a:pt x="171" y="281"/>
                    <a:pt x="168" y="285"/>
                  </a:cubicBezTo>
                  <a:cubicBezTo>
                    <a:pt x="153" y="295"/>
                    <a:pt x="135" y="303"/>
                    <a:pt x="117" y="310"/>
                  </a:cubicBezTo>
                  <a:cubicBezTo>
                    <a:pt x="104" y="316"/>
                    <a:pt x="93" y="315"/>
                    <a:pt x="81" y="309"/>
                  </a:cubicBezTo>
                  <a:cubicBezTo>
                    <a:pt x="77" y="307"/>
                    <a:pt x="74" y="305"/>
                    <a:pt x="71" y="303"/>
                  </a:cubicBezTo>
                  <a:cubicBezTo>
                    <a:pt x="65" y="299"/>
                    <a:pt x="59" y="299"/>
                    <a:pt x="53" y="303"/>
                  </a:cubicBezTo>
                  <a:cubicBezTo>
                    <a:pt x="51" y="304"/>
                    <a:pt x="49" y="305"/>
                    <a:pt x="46" y="306"/>
                  </a:cubicBezTo>
                  <a:cubicBezTo>
                    <a:pt x="27" y="312"/>
                    <a:pt x="10" y="303"/>
                    <a:pt x="6" y="283"/>
                  </a:cubicBezTo>
                  <a:cubicBezTo>
                    <a:pt x="2" y="267"/>
                    <a:pt x="0" y="250"/>
                    <a:pt x="8" y="234"/>
                  </a:cubicBezTo>
                  <a:cubicBezTo>
                    <a:pt x="11" y="228"/>
                    <a:pt x="14" y="222"/>
                    <a:pt x="16" y="217"/>
                  </a:cubicBezTo>
                  <a:cubicBezTo>
                    <a:pt x="20" y="208"/>
                    <a:pt x="26" y="202"/>
                    <a:pt x="35" y="199"/>
                  </a:cubicBezTo>
                  <a:cubicBezTo>
                    <a:pt x="42" y="196"/>
                    <a:pt x="49" y="193"/>
                    <a:pt x="59" y="1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1" name="Freeform 28"/>
            <p:cNvSpPr>
              <a:spLocks/>
            </p:cNvSpPr>
            <p:nvPr/>
          </p:nvSpPr>
          <p:spPr bwMode="auto">
            <a:xfrm>
              <a:off x="8440738" y="1703388"/>
              <a:ext cx="150813" cy="125413"/>
            </a:xfrm>
            <a:custGeom>
              <a:avLst/>
              <a:gdLst>
                <a:gd name="T0" fmla="*/ 158 w 158"/>
                <a:gd name="T1" fmla="*/ 86 h 131"/>
                <a:gd name="T2" fmla="*/ 158 w 158"/>
                <a:gd name="T3" fmla="*/ 86 h 131"/>
                <a:gd name="T4" fmla="*/ 158 w 158"/>
                <a:gd name="T5" fmla="*/ 94 h 131"/>
                <a:gd name="T6" fmla="*/ 149 w 158"/>
                <a:gd name="T7" fmla="*/ 110 h 131"/>
                <a:gd name="T8" fmla="*/ 114 w 158"/>
                <a:gd name="T9" fmla="*/ 125 h 131"/>
                <a:gd name="T10" fmla="*/ 49 w 158"/>
                <a:gd name="T11" fmla="*/ 130 h 131"/>
                <a:gd name="T12" fmla="*/ 23 w 158"/>
                <a:gd name="T13" fmla="*/ 127 h 131"/>
                <a:gd name="T14" fmla="*/ 3 w 158"/>
                <a:gd name="T15" fmla="*/ 106 h 131"/>
                <a:gd name="T16" fmla="*/ 6 w 158"/>
                <a:gd name="T17" fmla="*/ 61 h 131"/>
                <a:gd name="T18" fmla="*/ 26 w 158"/>
                <a:gd name="T19" fmla="*/ 19 h 131"/>
                <a:gd name="T20" fmla="*/ 61 w 158"/>
                <a:gd name="T21" fmla="*/ 1 h 131"/>
                <a:gd name="T22" fmla="*/ 102 w 158"/>
                <a:gd name="T23" fmla="*/ 11 h 131"/>
                <a:gd name="T24" fmla="*/ 118 w 158"/>
                <a:gd name="T25" fmla="*/ 21 h 131"/>
                <a:gd name="T26" fmla="*/ 142 w 158"/>
                <a:gd name="T27" fmla="*/ 45 h 131"/>
                <a:gd name="T28" fmla="*/ 158 w 158"/>
                <a:gd name="T29" fmla="*/ 8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31">
                  <a:moveTo>
                    <a:pt x="158" y="86"/>
                  </a:moveTo>
                  <a:lnTo>
                    <a:pt x="158" y="86"/>
                  </a:lnTo>
                  <a:cubicBezTo>
                    <a:pt x="158" y="89"/>
                    <a:pt x="158" y="91"/>
                    <a:pt x="158" y="94"/>
                  </a:cubicBezTo>
                  <a:cubicBezTo>
                    <a:pt x="157" y="101"/>
                    <a:pt x="154" y="106"/>
                    <a:pt x="149" y="110"/>
                  </a:cubicBezTo>
                  <a:cubicBezTo>
                    <a:pt x="139" y="118"/>
                    <a:pt x="127" y="124"/>
                    <a:pt x="114" y="125"/>
                  </a:cubicBezTo>
                  <a:cubicBezTo>
                    <a:pt x="93" y="127"/>
                    <a:pt x="71" y="128"/>
                    <a:pt x="49" y="130"/>
                  </a:cubicBezTo>
                  <a:cubicBezTo>
                    <a:pt x="40" y="131"/>
                    <a:pt x="32" y="129"/>
                    <a:pt x="23" y="127"/>
                  </a:cubicBezTo>
                  <a:cubicBezTo>
                    <a:pt x="12" y="124"/>
                    <a:pt x="6" y="117"/>
                    <a:pt x="3" y="106"/>
                  </a:cubicBezTo>
                  <a:cubicBezTo>
                    <a:pt x="0" y="91"/>
                    <a:pt x="1" y="75"/>
                    <a:pt x="6" y="61"/>
                  </a:cubicBezTo>
                  <a:cubicBezTo>
                    <a:pt x="12" y="47"/>
                    <a:pt x="18" y="33"/>
                    <a:pt x="26" y="19"/>
                  </a:cubicBezTo>
                  <a:cubicBezTo>
                    <a:pt x="33" y="6"/>
                    <a:pt x="45" y="0"/>
                    <a:pt x="61" y="1"/>
                  </a:cubicBezTo>
                  <a:cubicBezTo>
                    <a:pt x="75" y="3"/>
                    <a:pt x="89" y="6"/>
                    <a:pt x="102" y="11"/>
                  </a:cubicBezTo>
                  <a:cubicBezTo>
                    <a:pt x="108" y="13"/>
                    <a:pt x="113" y="17"/>
                    <a:pt x="118" y="21"/>
                  </a:cubicBezTo>
                  <a:cubicBezTo>
                    <a:pt x="127" y="29"/>
                    <a:pt x="135" y="37"/>
                    <a:pt x="142" y="45"/>
                  </a:cubicBezTo>
                  <a:cubicBezTo>
                    <a:pt x="157" y="61"/>
                    <a:pt x="158" y="64"/>
                    <a:pt x="158" y="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2" name="Freeform 29"/>
            <p:cNvSpPr>
              <a:spLocks/>
            </p:cNvSpPr>
            <p:nvPr/>
          </p:nvSpPr>
          <p:spPr bwMode="auto">
            <a:xfrm>
              <a:off x="8464550" y="2138363"/>
              <a:ext cx="134938" cy="174625"/>
            </a:xfrm>
            <a:custGeom>
              <a:avLst/>
              <a:gdLst>
                <a:gd name="T0" fmla="*/ 108 w 142"/>
                <a:gd name="T1" fmla="*/ 0 h 183"/>
                <a:gd name="T2" fmla="*/ 108 w 142"/>
                <a:gd name="T3" fmla="*/ 0 h 183"/>
                <a:gd name="T4" fmla="*/ 138 w 142"/>
                <a:gd name="T5" fmla="*/ 24 h 183"/>
                <a:gd name="T6" fmla="*/ 119 w 142"/>
                <a:gd name="T7" fmla="*/ 79 h 183"/>
                <a:gd name="T8" fmla="*/ 107 w 142"/>
                <a:gd name="T9" fmla="*/ 88 h 183"/>
                <a:gd name="T10" fmla="*/ 104 w 142"/>
                <a:gd name="T11" fmla="*/ 99 h 183"/>
                <a:gd name="T12" fmla="*/ 107 w 142"/>
                <a:gd name="T13" fmla="*/ 136 h 183"/>
                <a:gd name="T14" fmla="*/ 82 w 142"/>
                <a:gd name="T15" fmla="*/ 167 h 183"/>
                <a:gd name="T16" fmla="*/ 71 w 142"/>
                <a:gd name="T17" fmla="*/ 172 h 183"/>
                <a:gd name="T18" fmla="*/ 10 w 142"/>
                <a:gd name="T19" fmla="*/ 153 h 183"/>
                <a:gd name="T20" fmla="*/ 3 w 142"/>
                <a:gd name="T21" fmla="*/ 116 h 183"/>
                <a:gd name="T22" fmla="*/ 24 w 142"/>
                <a:gd name="T23" fmla="*/ 76 h 183"/>
                <a:gd name="T24" fmla="*/ 74 w 142"/>
                <a:gd name="T25" fmla="*/ 13 h 183"/>
                <a:gd name="T26" fmla="*/ 100 w 142"/>
                <a:gd name="T27" fmla="*/ 0 h 183"/>
                <a:gd name="T28" fmla="*/ 108 w 142"/>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183">
                  <a:moveTo>
                    <a:pt x="108" y="0"/>
                  </a:moveTo>
                  <a:lnTo>
                    <a:pt x="108" y="0"/>
                  </a:lnTo>
                  <a:cubicBezTo>
                    <a:pt x="124" y="0"/>
                    <a:pt x="134" y="8"/>
                    <a:pt x="138" y="24"/>
                  </a:cubicBezTo>
                  <a:cubicBezTo>
                    <a:pt x="142" y="46"/>
                    <a:pt x="135" y="64"/>
                    <a:pt x="119" y="79"/>
                  </a:cubicBezTo>
                  <a:cubicBezTo>
                    <a:pt x="115" y="83"/>
                    <a:pt x="110" y="85"/>
                    <a:pt x="107" y="88"/>
                  </a:cubicBezTo>
                  <a:cubicBezTo>
                    <a:pt x="105" y="91"/>
                    <a:pt x="103" y="96"/>
                    <a:pt x="104" y="99"/>
                  </a:cubicBezTo>
                  <a:cubicBezTo>
                    <a:pt x="110" y="111"/>
                    <a:pt x="110" y="123"/>
                    <a:pt x="107" y="136"/>
                  </a:cubicBezTo>
                  <a:cubicBezTo>
                    <a:pt x="103" y="151"/>
                    <a:pt x="94" y="160"/>
                    <a:pt x="82" y="167"/>
                  </a:cubicBezTo>
                  <a:cubicBezTo>
                    <a:pt x="78" y="169"/>
                    <a:pt x="74" y="170"/>
                    <a:pt x="71" y="172"/>
                  </a:cubicBezTo>
                  <a:cubicBezTo>
                    <a:pt x="48" y="183"/>
                    <a:pt x="21" y="168"/>
                    <a:pt x="10" y="153"/>
                  </a:cubicBezTo>
                  <a:cubicBezTo>
                    <a:pt x="3" y="142"/>
                    <a:pt x="0" y="130"/>
                    <a:pt x="3" y="116"/>
                  </a:cubicBezTo>
                  <a:cubicBezTo>
                    <a:pt x="8" y="102"/>
                    <a:pt x="14" y="88"/>
                    <a:pt x="24" y="76"/>
                  </a:cubicBezTo>
                  <a:cubicBezTo>
                    <a:pt x="41" y="55"/>
                    <a:pt x="58" y="34"/>
                    <a:pt x="74" y="13"/>
                  </a:cubicBezTo>
                  <a:cubicBezTo>
                    <a:pt x="81" y="4"/>
                    <a:pt x="89" y="0"/>
                    <a:pt x="100" y="0"/>
                  </a:cubicBezTo>
                  <a:cubicBezTo>
                    <a:pt x="103" y="0"/>
                    <a:pt x="105" y="0"/>
                    <a:pt x="10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3" name="Freeform 30"/>
            <p:cNvSpPr>
              <a:spLocks/>
            </p:cNvSpPr>
            <p:nvPr/>
          </p:nvSpPr>
          <p:spPr bwMode="auto">
            <a:xfrm>
              <a:off x="9512300" y="2587625"/>
              <a:ext cx="123825" cy="90488"/>
            </a:xfrm>
            <a:custGeom>
              <a:avLst/>
              <a:gdLst>
                <a:gd name="T0" fmla="*/ 16 w 130"/>
                <a:gd name="T1" fmla="*/ 14 h 94"/>
                <a:gd name="T2" fmla="*/ 16 w 130"/>
                <a:gd name="T3" fmla="*/ 14 h 94"/>
                <a:gd name="T4" fmla="*/ 83 w 130"/>
                <a:gd name="T5" fmla="*/ 3 h 94"/>
                <a:gd name="T6" fmla="*/ 119 w 130"/>
                <a:gd name="T7" fmla="*/ 32 h 94"/>
                <a:gd name="T8" fmla="*/ 121 w 130"/>
                <a:gd name="T9" fmla="*/ 35 h 94"/>
                <a:gd name="T10" fmla="*/ 98 w 130"/>
                <a:gd name="T11" fmla="*/ 85 h 94"/>
                <a:gd name="T12" fmla="*/ 34 w 130"/>
                <a:gd name="T13" fmla="*/ 87 h 94"/>
                <a:gd name="T14" fmla="*/ 7 w 130"/>
                <a:gd name="T15" fmla="*/ 62 h 94"/>
                <a:gd name="T16" fmla="*/ 1 w 130"/>
                <a:gd name="T17" fmla="*/ 28 h 94"/>
                <a:gd name="T18" fmla="*/ 1 w 130"/>
                <a:gd name="T19" fmla="*/ 29 h 94"/>
                <a:gd name="T20" fmla="*/ 9 w 130"/>
                <a:gd name="T21" fmla="*/ 20 h 94"/>
                <a:gd name="T22" fmla="*/ 8 w 130"/>
                <a:gd name="T23" fmla="*/ 21 h 94"/>
                <a:gd name="T24" fmla="*/ 17 w 130"/>
                <a:gd name="T25" fmla="*/ 13 h 94"/>
                <a:gd name="T26" fmla="*/ 16 w 130"/>
                <a:gd name="T27"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94">
                  <a:moveTo>
                    <a:pt x="16" y="14"/>
                  </a:moveTo>
                  <a:lnTo>
                    <a:pt x="16" y="14"/>
                  </a:lnTo>
                  <a:cubicBezTo>
                    <a:pt x="37" y="0"/>
                    <a:pt x="59" y="1"/>
                    <a:pt x="83" y="3"/>
                  </a:cubicBezTo>
                  <a:cubicBezTo>
                    <a:pt x="102" y="5"/>
                    <a:pt x="113" y="15"/>
                    <a:pt x="119" y="32"/>
                  </a:cubicBezTo>
                  <a:cubicBezTo>
                    <a:pt x="120" y="33"/>
                    <a:pt x="120" y="34"/>
                    <a:pt x="121" y="35"/>
                  </a:cubicBezTo>
                  <a:cubicBezTo>
                    <a:pt x="130" y="59"/>
                    <a:pt x="117" y="77"/>
                    <a:pt x="98" y="85"/>
                  </a:cubicBezTo>
                  <a:cubicBezTo>
                    <a:pt x="77" y="93"/>
                    <a:pt x="56" y="94"/>
                    <a:pt x="34" y="87"/>
                  </a:cubicBezTo>
                  <a:cubicBezTo>
                    <a:pt x="22" y="83"/>
                    <a:pt x="12" y="75"/>
                    <a:pt x="7" y="62"/>
                  </a:cubicBezTo>
                  <a:cubicBezTo>
                    <a:pt x="3" y="51"/>
                    <a:pt x="0" y="40"/>
                    <a:pt x="1" y="28"/>
                  </a:cubicBezTo>
                  <a:lnTo>
                    <a:pt x="1" y="29"/>
                  </a:lnTo>
                  <a:cubicBezTo>
                    <a:pt x="4" y="26"/>
                    <a:pt x="6" y="23"/>
                    <a:pt x="9" y="20"/>
                  </a:cubicBezTo>
                  <a:lnTo>
                    <a:pt x="8" y="21"/>
                  </a:lnTo>
                  <a:cubicBezTo>
                    <a:pt x="11" y="18"/>
                    <a:pt x="14" y="15"/>
                    <a:pt x="17" y="13"/>
                  </a:cubicBezTo>
                  <a:lnTo>
                    <a:pt x="16" y="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44" name="Group 1343"/>
          <p:cNvGrpSpPr/>
          <p:nvPr userDrawn="1"/>
        </p:nvGrpSpPr>
        <p:grpSpPr>
          <a:xfrm>
            <a:off x="11286208" y="2478164"/>
            <a:ext cx="622073" cy="979634"/>
            <a:chOff x="10485438" y="1511300"/>
            <a:chExt cx="941388" cy="1573213"/>
          </a:xfrm>
          <a:solidFill>
            <a:schemeClr val="bg2"/>
          </a:solidFill>
        </p:grpSpPr>
        <p:sp>
          <p:nvSpPr>
            <p:cNvPr id="1345" name="Freeform 31"/>
            <p:cNvSpPr>
              <a:spLocks noEditPoints="1"/>
            </p:cNvSpPr>
            <p:nvPr/>
          </p:nvSpPr>
          <p:spPr bwMode="auto">
            <a:xfrm>
              <a:off x="10485438" y="1511300"/>
              <a:ext cx="941388" cy="1573213"/>
            </a:xfrm>
            <a:custGeom>
              <a:avLst/>
              <a:gdLst>
                <a:gd name="T0" fmla="*/ 415 w 987"/>
                <a:gd name="T1" fmla="*/ 1627 h 1647"/>
                <a:gd name="T2" fmla="*/ 289 w 987"/>
                <a:gd name="T3" fmla="*/ 1510 h 1647"/>
                <a:gd name="T4" fmla="*/ 251 w 987"/>
                <a:gd name="T5" fmla="*/ 1423 h 1647"/>
                <a:gd name="T6" fmla="*/ 242 w 987"/>
                <a:gd name="T7" fmla="*/ 1356 h 1647"/>
                <a:gd name="T8" fmla="*/ 226 w 987"/>
                <a:gd name="T9" fmla="*/ 1282 h 1647"/>
                <a:gd name="T10" fmla="*/ 248 w 987"/>
                <a:gd name="T11" fmla="*/ 1046 h 1647"/>
                <a:gd name="T12" fmla="*/ 250 w 987"/>
                <a:gd name="T13" fmla="*/ 888 h 1647"/>
                <a:gd name="T14" fmla="*/ 220 w 987"/>
                <a:gd name="T15" fmla="*/ 813 h 1647"/>
                <a:gd name="T16" fmla="*/ 203 w 987"/>
                <a:gd name="T17" fmla="*/ 660 h 1647"/>
                <a:gd name="T18" fmla="*/ 39 w 987"/>
                <a:gd name="T19" fmla="*/ 447 h 1647"/>
                <a:gd name="T20" fmla="*/ 30 w 987"/>
                <a:gd name="T21" fmla="*/ 279 h 1647"/>
                <a:gd name="T22" fmla="*/ 88 w 987"/>
                <a:gd name="T23" fmla="*/ 215 h 1647"/>
                <a:gd name="T24" fmla="*/ 54 w 987"/>
                <a:gd name="T25" fmla="*/ 147 h 1647"/>
                <a:gd name="T26" fmla="*/ 179 w 987"/>
                <a:gd name="T27" fmla="*/ 29 h 1647"/>
                <a:gd name="T28" fmla="*/ 272 w 987"/>
                <a:gd name="T29" fmla="*/ 6 h 1647"/>
                <a:gd name="T30" fmla="*/ 407 w 987"/>
                <a:gd name="T31" fmla="*/ 83 h 1647"/>
                <a:gd name="T32" fmla="*/ 503 w 987"/>
                <a:gd name="T33" fmla="*/ 65 h 1647"/>
                <a:gd name="T34" fmla="*/ 696 w 987"/>
                <a:gd name="T35" fmla="*/ 175 h 1647"/>
                <a:gd name="T36" fmla="*/ 785 w 987"/>
                <a:gd name="T37" fmla="*/ 291 h 1647"/>
                <a:gd name="T38" fmla="*/ 909 w 987"/>
                <a:gd name="T39" fmla="*/ 342 h 1647"/>
                <a:gd name="T40" fmla="*/ 957 w 987"/>
                <a:gd name="T41" fmla="*/ 520 h 1647"/>
                <a:gd name="T42" fmla="*/ 855 w 987"/>
                <a:gd name="T43" fmla="*/ 757 h 1647"/>
                <a:gd name="T44" fmla="*/ 794 w 987"/>
                <a:gd name="T45" fmla="*/ 821 h 1647"/>
                <a:gd name="T46" fmla="*/ 732 w 987"/>
                <a:gd name="T47" fmla="*/ 965 h 1647"/>
                <a:gd name="T48" fmla="*/ 637 w 987"/>
                <a:gd name="T49" fmla="*/ 1109 h 1647"/>
                <a:gd name="T50" fmla="*/ 489 w 987"/>
                <a:gd name="T51" fmla="*/ 1271 h 1647"/>
                <a:gd name="T52" fmla="*/ 443 w 987"/>
                <a:gd name="T53" fmla="*/ 1264 h 1647"/>
                <a:gd name="T54" fmla="*/ 454 w 987"/>
                <a:gd name="T55" fmla="*/ 1318 h 1647"/>
                <a:gd name="T56" fmla="*/ 451 w 987"/>
                <a:gd name="T57" fmla="*/ 1446 h 1647"/>
                <a:gd name="T58" fmla="*/ 533 w 987"/>
                <a:gd name="T59" fmla="*/ 1561 h 1647"/>
                <a:gd name="T60" fmla="*/ 158 w 987"/>
                <a:gd name="T61" fmla="*/ 143 h 1647"/>
                <a:gd name="T62" fmla="*/ 165 w 987"/>
                <a:gd name="T63" fmla="*/ 272 h 1647"/>
                <a:gd name="T64" fmla="*/ 130 w 987"/>
                <a:gd name="T65" fmla="*/ 399 h 1647"/>
                <a:gd name="T66" fmla="*/ 188 w 987"/>
                <a:gd name="T67" fmla="*/ 526 h 1647"/>
                <a:gd name="T68" fmla="*/ 229 w 987"/>
                <a:gd name="T69" fmla="*/ 558 h 1647"/>
                <a:gd name="T70" fmla="*/ 334 w 987"/>
                <a:gd name="T71" fmla="*/ 707 h 1647"/>
                <a:gd name="T72" fmla="*/ 334 w 987"/>
                <a:gd name="T73" fmla="*/ 831 h 1647"/>
                <a:gd name="T74" fmla="*/ 354 w 987"/>
                <a:gd name="T75" fmla="*/ 1077 h 1647"/>
                <a:gd name="T76" fmla="*/ 329 w 987"/>
                <a:gd name="T77" fmla="*/ 1298 h 1647"/>
                <a:gd name="T78" fmla="*/ 403 w 987"/>
                <a:gd name="T79" fmla="*/ 1178 h 1647"/>
                <a:gd name="T80" fmla="*/ 451 w 987"/>
                <a:gd name="T81" fmla="*/ 1178 h 1647"/>
                <a:gd name="T82" fmla="*/ 637 w 987"/>
                <a:gd name="T83" fmla="*/ 919 h 1647"/>
                <a:gd name="T84" fmla="*/ 686 w 987"/>
                <a:gd name="T85" fmla="*/ 823 h 1647"/>
                <a:gd name="T86" fmla="*/ 815 w 987"/>
                <a:gd name="T87" fmla="*/ 653 h 1647"/>
                <a:gd name="T88" fmla="*/ 863 w 987"/>
                <a:gd name="T89" fmla="*/ 441 h 1647"/>
                <a:gd name="T90" fmla="*/ 834 w 987"/>
                <a:gd name="T91" fmla="*/ 423 h 1647"/>
                <a:gd name="T92" fmla="*/ 679 w 987"/>
                <a:gd name="T93" fmla="*/ 328 h 1647"/>
                <a:gd name="T94" fmla="*/ 613 w 987"/>
                <a:gd name="T95" fmla="*/ 243 h 1647"/>
                <a:gd name="T96" fmla="*/ 495 w 987"/>
                <a:gd name="T97" fmla="*/ 171 h 1647"/>
                <a:gd name="T98" fmla="*/ 403 w 987"/>
                <a:gd name="T99" fmla="*/ 190 h 1647"/>
                <a:gd name="T100" fmla="*/ 266 w 987"/>
                <a:gd name="T101" fmla="*/ 116 h 1647"/>
                <a:gd name="T102" fmla="*/ 230 w 987"/>
                <a:gd name="T103" fmla="*/ 118 h 1647"/>
                <a:gd name="T104" fmla="*/ 158 w 987"/>
                <a:gd name="T105" fmla="*/ 143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87" h="1647">
                  <a:moveTo>
                    <a:pt x="495" y="1647"/>
                  </a:moveTo>
                  <a:lnTo>
                    <a:pt x="495" y="1647"/>
                  </a:lnTo>
                  <a:cubicBezTo>
                    <a:pt x="493" y="1647"/>
                    <a:pt x="492" y="1647"/>
                    <a:pt x="490" y="1647"/>
                  </a:cubicBezTo>
                  <a:cubicBezTo>
                    <a:pt x="467" y="1645"/>
                    <a:pt x="440" y="1642"/>
                    <a:pt x="415" y="1627"/>
                  </a:cubicBezTo>
                  <a:cubicBezTo>
                    <a:pt x="394" y="1614"/>
                    <a:pt x="369" y="1598"/>
                    <a:pt x="349" y="1575"/>
                  </a:cubicBezTo>
                  <a:lnTo>
                    <a:pt x="347" y="1572"/>
                  </a:lnTo>
                  <a:cubicBezTo>
                    <a:pt x="341" y="1565"/>
                    <a:pt x="335" y="1559"/>
                    <a:pt x="329" y="1551"/>
                  </a:cubicBezTo>
                  <a:cubicBezTo>
                    <a:pt x="318" y="1538"/>
                    <a:pt x="305" y="1522"/>
                    <a:pt x="289" y="1510"/>
                  </a:cubicBezTo>
                  <a:cubicBezTo>
                    <a:pt x="283" y="1507"/>
                    <a:pt x="279" y="1503"/>
                    <a:pt x="275" y="1499"/>
                  </a:cubicBezTo>
                  <a:lnTo>
                    <a:pt x="273" y="1496"/>
                  </a:lnTo>
                  <a:cubicBezTo>
                    <a:pt x="257" y="1480"/>
                    <a:pt x="249" y="1463"/>
                    <a:pt x="250" y="1443"/>
                  </a:cubicBezTo>
                  <a:cubicBezTo>
                    <a:pt x="251" y="1437"/>
                    <a:pt x="251" y="1430"/>
                    <a:pt x="251" y="1423"/>
                  </a:cubicBezTo>
                  <a:cubicBezTo>
                    <a:pt x="251" y="1418"/>
                    <a:pt x="251" y="1414"/>
                    <a:pt x="251" y="1409"/>
                  </a:cubicBezTo>
                  <a:cubicBezTo>
                    <a:pt x="251" y="1406"/>
                    <a:pt x="251" y="1402"/>
                    <a:pt x="251" y="1398"/>
                  </a:cubicBezTo>
                  <a:cubicBezTo>
                    <a:pt x="251" y="1393"/>
                    <a:pt x="252" y="1388"/>
                    <a:pt x="252" y="1383"/>
                  </a:cubicBezTo>
                  <a:cubicBezTo>
                    <a:pt x="252" y="1371"/>
                    <a:pt x="248" y="1363"/>
                    <a:pt x="242" y="1356"/>
                  </a:cubicBezTo>
                  <a:cubicBezTo>
                    <a:pt x="239" y="1354"/>
                    <a:pt x="236" y="1351"/>
                    <a:pt x="233" y="1348"/>
                  </a:cubicBezTo>
                  <a:lnTo>
                    <a:pt x="230" y="1345"/>
                  </a:lnTo>
                  <a:cubicBezTo>
                    <a:pt x="221" y="1335"/>
                    <a:pt x="220" y="1324"/>
                    <a:pt x="220" y="1316"/>
                  </a:cubicBezTo>
                  <a:cubicBezTo>
                    <a:pt x="220" y="1304"/>
                    <a:pt x="222" y="1292"/>
                    <a:pt x="226" y="1282"/>
                  </a:cubicBezTo>
                  <a:cubicBezTo>
                    <a:pt x="230" y="1272"/>
                    <a:pt x="231" y="1262"/>
                    <a:pt x="231" y="1249"/>
                  </a:cubicBezTo>
                  <a:cubicBezTo>
                    <a:pt x="231" y="1222"/>
                    <a:pt x="233" y="1196"/>
                    <a:pt x="236" y="1167"/>
                  </a:cubicBezTo>
                  <a:cubicBezTo>
                    <a:pt x="237" y="1152"/>
                    <a:pt x="239" y="1137"/>
                    <a:pt x="241" y="1123"/>
                  </a:cubicBezTo>
                  <a:cubicBezTo>
                    <a:pt x="245" y="1098"/>
                    <a:pt x="248" y="1072"/>
                    <a:pt x="248" y="1046"/>
                  </a:cubicBezTo>
                  <a:cubicBezTo>
                    <a:pt x="248" y="1027"/>
                    <a:pt x="252" y="1008"/>
                    <a:pt x="255" y="989"/>
                  </a:cubicBezTo>
                  <a:lnTo>
                    <a:pt x="256" y="984"/>
                  </a:lnTo>
                  <a:cubicBezTo>
                    <a:pt x="260" y="965"/>
                    <a:pt x="260" y="946"/>
                    <a:pt x="260" y="928"/>
                  </a:cubicBezTo>
                  <a:cubicBezTo>
                    <a:pt x="260" y="914"/>
                    <a:pt x="255" y="900"/>
                    <a:pt x="250" y="888"/>
                  </a:cubicBezTo>
                  <a:cubicBezTo>
                    <a:pt x="249" y="884"/>
                    <a:pt x="245" y="880"/>
                    <a:pt x="241" y="876"/>
                  </a:cubicBezTo>
                  <a:lnTo>
                    <a:pt x="239" y="873"/>
                  </a:lnTo>
                  <a:cubicBezTo>
                    <a:pt x="231" y="865"/>
                    <a:pt x="223" y="856"/>
                    <a:pt x="219" y="844"/>
                  </a:cubicBezTo>
                  <a:cubicBezTo>
                    <a:pt x="216" y="835"/>
                    <a:pt x="214" y="824"/>
                    <a:pt x="220" y="813"/>
                  </a:cubicBezTo>
                  <a:cubicBezTo>
                    <a:pt x="234" y="787"/>
                    <a:pt x="232" y="758"/>
                    <a:pt x="229" y="728"/>
                  </a:cubicBezTo>
                  <a:lnTo>
                    <a:pt x="229" y="722"/>
                  </a:lnTo>
                  <a:cubicBezTo>
                    <a:pt x="229" y="719"/>
                    <a:pt x="227" y="716"/>
                    <a:pt x="226" y="714"/>
                  </a:cubicBezTo>
                  <a:cubicBezTo>
                    <a:pt x="215" y="699"/>
                    <a:pt x="207" y="681"/>
                    <a:pt x="203" y="660"/>
                  </a:cubicBezTo>
                  <a:cubicBezTo>
                    <a:pt x="202" y="659"/>
                    <a:pt x="201" y="656"/>
                    <a:pt x="200" y="653"/>
                  </a:cubicBezTo>
                  <a:cubicBezTo>
                    <a:pt x="200" y="653"/>
                    <a:pt x="200" y="653"/>
                    <a:pt x="199" y="653"/>
                  </a:cubicBezTo>
                  <a:cubicBezTo>
                    <a:pt x="124" y="627"/>
                    <a:pt x="82" y="571"/>
                    <a:pt x="75" y="488"/>
                  </a:cubicBezTo>
                  <a:cubicBezTo>
                    <a:pt x="64" y="471"/>
                    <a:pt x="52" y="458"/>
                    <a:pt x="39" y="447"/>
                  </a:cubicBezTo>
                  <a:cubicBezTo>
                    <a:pt x="33" y="441"/>
                    <a:pt x="28" y="435"/>
                    <a:pt x="23" y="429"/>
                  </a:cubicBezTo>
                  <a:cubicBezTo>
                    <a:pt x="21" y="427"/>
                    <a:pt x="20" y="425"/>
                    <a:pt x="18" y="423"/>
                  </a:cubicBezTo>
                  <a:cubicBezTo>
                    <a:pt x="5" y="408"/>
                    <a:pt x="0" y="389"/>
                    <a:pt x="2" y="367"/>
                  </a:cubicBezTo>
                  <a:cubicBezTo>
                    <a:pt x="6" y="335"/>
                    <a:pt x="15" y="305"/>
                    <a:pt x="30" y="279"/>
                  </a:cubicBezTo>
                  <a:cubicBezTo>
                    <a:pt x="37" y="267"/>
                    <a:pt x="46" y="257"/>
                    <a:pt x="55" y="248"/>
                  </a:cubicBezTo>
                  <a:cubicBezTo>
                    <a:pt x="58" y="245"/>
                    <a:pt x="61" y="242"/>
                    <a:pt x="63" y="239"/>
                  </a:cubicBezTo>
                  <a:cubicBezTo>
                    <a:pt x="68" y="234"/>
                    <a:pt x="73" y="230"/>
                    <a:pt x="77" y="225"/>
                  </a:cubicBezTo>
                  <a:cubicBezTo>
                    <a:pt x="81" y="221"/>
                    <a:pt x="84" y="218"/>
                    <a:pt x="88" y="215"/>
                  </a:cubicBezTo>
                  <a:cubicBezTo>
                    <a:pt x="89" y="213"/>
                    <a:pt x="91" y="210"/>
                    <a:pt x="90" y="203"/>
                  </a:cubicBezTo>
                  <a:cubicBezTo>
                    <a:pt x="88" y="193"/>
                    <a:pt x="84" y="183"/>
                    <a:pt x="76" y="174"/>
                  </a:cubicBezTo>
                  <a:lnTo>
                    <a:pt x="71" y="168"/>
                  </a:lnTo>
                  <a:cubicBezTo>
                    <a:pt x="65" y="161"/>
                    <a:pt x="59" y="154"/>
                    <a:pt x="54" y="147"/>
                  </a:cubicBezTo>
                  <a:cubicBezTo>
                    <a:pt x="44" y="133"/>
                    <a:pt x="44" y="117"/>
                    <a:pt x="54" y="102"/>
                  </a:cubicBezTo>
                  <a:cubicBezTo>
                    <a:pt x="73" y="72"/>
                    <a:pt x="97" y="55"/>
                    <a:pt x="128" y="49"/>
                  </a:cubicBezTo>
                  <a:cubicBezTo>
                    <a:pt x="130" y="49"/>
                    <a:pt x="131" y="49"/>
                    <a:pt x="132" y="48"/>
                  </a:cubicBezTo>
                  <a:cubicBezTo>
                    <a:pt x="150" y="45"/>
                    <a:pt x="165" y="39"/>
                    <a:pt x="179" y="29"/>
                  </a:cubicBezTo>
                  <a:cubicBezTo>
                    <a:pt x="189" y="22"/>
                    <a:pt x="200" y="17"/>
                    <a:pt x="210" y="12"/>
                  </a:cubicBezTo>
                  <a:cubicBezTo>
                    <a:pt x="215" y="10"/>
                    <a:pt x="220" y="8"/>
                    <a:pt x="225" y="5"/>
                  </a:cubicBezTo>
                  <a:cubicBezTo>
                    <a:pt x="232" y="2"/>
                    <a:pt x="240" y="0"/>
                    <a:pt x="247" y="0"/>
                  </a:cubicBezTo>
                  <a:cubicBezTo>
                    <a:pt x="256" y="0"/>
                    <a:pt x="264" y="2"/>
                    <a:pt x="272" y="6"/>
                  </a:cubicBezTo>
                  <a:cubicBezTo>
                    <a:pt x="285" y="13"/>
                    <a:pt x="297" y="19"/>
                    <a:pt x="310" y="21"/>
                  </a:cubicBezTo>
                  <a:cubicBezTo>
                    <a:pt x="328" y="24"/>
                    <a:pt x="359" y="44"/>
                    <a:pt x="369" y="54"/>
                  </a:cubicBezTo>
                  <a:cubicBezTo>
                    <a:pt x="377" y="61"/>
                    <a:pt x="384" y="69"/>
                    <a:pt x="391" y="76"/>
                  </a:cubicBezTo>
                  <a:cubicBezTo>
                    <a:pt x="396" y="81"/>
                    <a:pt x="401" y="83"/>
                    <a:pt x="407" y="83"/>
                  </a:cubicBezTo>
                  <a:cubicBezTo>
                    <a:pt x="409" y="83"/>
                    <a:pt x="412" y="83"/>
                    <a:pt x="415" y="82"/>
                  </a:cubicBezTo>
                  <a:cubicBezTo>
                    <a:pt x="429" y="77"/>
                    <a:pt x="444" y="72"/>
                    <a:pt x="458" y="67"/>
                  </a:cubicBezTo>
                  <a:cubicBezTo>
                    <a:pt x="468" y="64"/>
                    <a:pt x="476" y="62"/>
                    <a:pt x="484" y="62"/>
                  </a:cubicBezTo>
                  <a:cubicBezTo>
                    <a:pt x="491" y="62"/>
                    <a:pt x="497" y="63"/>
                    <a:pt x="503" y="65"/>
                  </a:cubicBezTo>
                  <a:cubicBezTo>
                    <a:pt x="512" y="68"/>
                    <a:pt x="522" y="70"/>
                    <a:pt x="531" y="72"/>
                  </a:cubicBezTo>
                  <a:cubicBezTo>
                    <a:pt x="562" y="77"/>
                    <a:pt x="589" y="92"/>
                    <a:pt x="609" y="117"/>
                  </a:cubicBezTo>
                  <a:cubicBezTo>
                    <a:pt x="615" y="125"/>
                    <a:pt x="623" y="131"/>
                    <a:pt x="635" y="136"/>
                  </a:cubicBezTo>
                  <a:cubicBezTo>
                    <a:pt x="659" y="147"/>
                    <a:pt x="679" y="160"/>
                    <a:pt x="696" y="175"/>
                  </a:cubicBezTo>
                  <a:cubicBezTo>
                    <a:pt x="702" y="181"/>
                    <a:pt x="710" y="187"/>
                    <a:pt x="718" y="192"/>
                  </a:cubicBezTo>
                  <a:cubicBezTo>
                    <a:pt x="743" y="205"/>
                    <a:pt x="761" y="227"/>
                    <a:pt x="773" y="258"/>
                  </a:cubicBezTo>
                  <a:cubicBezTo>
                    <a:pt x="776" y="264"/>
                    <a:pt x="778" y="271"/>
                    <a:pt x="780" y="277"/>
                  </a:cubicBezTo>
                  <a:cubicBezTo>
                    <a:pt x="782" y="281"/>
                    <a:pt x="783" y="286"/>
                    <a:pt x="785" y="291"/>
                  </a:cubicBezTo>
                  <a:cubicBezTo>
                    <a:pt x="786" y="294"/>
                    <a:pt x="788" y="295"/>
                    <a:pt x="791" y="296"/>
                  </a:cubicBezTo>
                  <a:cubicBezTo>
                    <a:pt x="825" y="305"/>
                    <a:pt x="854" y="316"/>
                    <a:pt x="879" y="331"/>
                  </a:cubicBezTo>
                  <a:cubicBezTo>
                    <a:pt x="885" y="335"/>
                    <a:pt x="893" y="337"/>
                    <a:pt x="901" y="339"/>
                  </a:cubicBezTo>
                  <a:cubicBezTo>
                    <a:pt x="903" y="340"/>
                    <a:pt x="906" y="341"/>
                    <a:pt x="909" y="342"/>
                  </a:cubicBezTo>
                  <a:cubicBezTo>
                    <a:pt x="926" y="347"/>
                    <a:pt x="941" y="355"/>
                    <a:pt x="953" y="365"/>
                  </a:cubicBezTo>
                  <a:cubicBezTo>
                    <a:pt x="979" y="386"/>
                    <a:pt x="987" y="413"/>
                    <a:pt x="977" y="442"/>
                  </a:cubicBezTo>
                  <a:cubicBezTo>
                    <a:pt x="969" y="465"/>
                    <a:pt x="964" y="489"/>
                    <a:pt x="959" y="511"/>
                  </a:cubicBezTo>
                  <a:lnTo>
                    <a:pt x="957" y="520"/>
                  </a:lnTo>
                  <a:cubicBezTo>
                    <a:pt x="953" y="534"/>
                    <a:pt x="950" y="547"/>
                    <a:pt x="952" y="560"/>
                  </a:cubicBezTo>
                  <a:cubicBezTo>
                    <a:pt x="952" y="564"/>
                    <a:pt x="952" y="568"/>
                    <a:pt x="951" y="571"/>
                  </a:cubicBezTo>
                  <a:cubicBezTo>
                    <a:pt x="944" y="611"/>
                    <a:pt x="935" y="643"/>
                    <a:pt x="923" y="673"/>
                  </a:cubicBezTo>
                  <a:cubicBezTo>
                    <a:pt x="910" y="705"/>
                    <a:pt x="888" y="732"/>
                    <a:pt x="855" y="757"/>
                  </a:cubicBezTo>
                  <a:cubicBezTo>
                    <a:pt x="848" y="762"/>
                    <a:pt x="841" y="767"/>
                    <a:pt x="835" y="773"/>
                  </a:cubicBezTo>
                  <a:cubicBezTo>
                    <a:pt x="826" y="781"/>
                    <a:pt x="817" y="789"/>
                    <a:pt x="808" y="798"/>
                  </a:cubicBezTo>
                  <a:lnTo>
                    <a:pt x="802" y="804"/>
                  </a:lnTo>
                  <a:cubicBezTo>
                    <a:pt x="797" y="809"/>
                    <a:pt x="795" y="814"/>
                    <a:pt x="794" y="821"/>
                  </a:cubicBezTo>
                  <a:cubicBezTo>
                    <a:pt x="793" y="837"/>
                    <a:pt x="791" y="854"/>
                    <a:pt x="788" y="871"/>
                  </a:cubicBezTo>
                  <a:cubicBezTo>
                    <a:pt x="786" y="885"/>
                    <a:pt x="783" y="896"/>
                    <a:pt x="780" y="906"/>
                  </a:cubicBezTo>
                  <a:cubicBezTo>
                    <a:pt x="773" y="925"/>
                    <a:pt x="761" y="941"/>
                    <a:pt x="742" y="957"/>
                  </a:cubicBezTo>
                  <a:cubicBezTo>
                    <a:pt x="739" y="960"/>
                    <a:pt x="735" y="963"/>
                    <a:pt x="732" y="965"/>
                  </a:cubicBezTo>
                  <a:cubicBezTo>
                    <a:pt x="724" y="971"/>
                    <a:pt x="717" y="977"/>
                    <a:pt x="711" y="983"/>
                  </a:cubicBezTo>
                  <a:cubicBezTo>
                    <a:pt x="675" y="1021"/>
                    <a:pt x="654" y="1055"/>
                    <a:pt x="643" y="1091"/>
                  </a:cubicBezTo>
                  <a:cubicBezTo>
                    <a:pt x="642" y="1094"/>
                    <a:pt x="640" y="1098"/>
                    <a:pt x="639" y="1101"/>
                  </a:cubicBezTo>
                  <a:cubicBezTo>
                    <a:pt x="638" y="1104"/>
                    <a:pt x="637" y="1106"/>
                    <a:pt x="637" y="1109"/>
                  </a:cubicBezTo>
                  <a:cubicBezTo>
                    <a:pt x="625" y="1147"/>
                    <a:pt x="602" y="1178"/>
                    <a:pt x="569" y="1200"/>
                  </a:cubicBezTo>
                  <a:cubicBezTo>
                    <a:pt x="555" y="1210"/>
                    <a:pt x="542" y="1222"/>
                    <a:pt x="532" y="1237"/>
                  </a:cubicBezTo>
                  <a:cubicBezTo>
                    <a:pt x="526" y="1246"/>
                    <a:pt x="518" y="1254"/>
                    <a:pt x="508" y="1262"/>
                  </a:cubicBezTo>
                  <a:cubicBezTo>
                    <a:pt x="502" y="1266"/>
                    <a:pt x="496" y="1269"/>
                    <a:pt x="489" y="1271"/>
                  </a:cubicBezTo>
                  <a:cubicBezTo>
                    <a:pt x="487" y="1272"/>
                    <a:pt x="484" y="1273"/>
                    <a:pt x="481" y="1275"/>
                  </a:cubicBezTo>
                  <a:lnTo>
                    <a:pt x="477" y="1277"/>
                  </a:lnTo>
                  <a:lnTo>
                    <a:pt x="461" y="1271"/>
                  </a:lnTo>
                  <a:cubicBezTo>
                    <a:pt x="455" y="1268"/>
                    <a:pt x="449" y="1266"/>
                    <a:pt x="443" y="1264"/>
                  </a:cubicBezTo>
                  <a:lnTo>
                    <a:pt x="443" y="1266"/>
                  </a:lnTo>
                  <a:cubicBezTo>
                    <a:pt x="440" y="1276"/>
                    <a:pt x="438" y="1285"/>
                    <a:pt x="436" y="1295"/>
                  </a:cubicBezTo>
                  <a:cubicBezTo>
                    <a:pt x="435" y="1299"/>
                    <a:pt x="436" y="1302"/>
                    <a:pt x="440" y="1305"/>
                  </a:cubicBezTo>
                  <a:cubicBezTo>
                    <a:pt x="444" y="1309"/>
                    <a:pt x="449" y="1314"/>
                    <a:pt x="454" y="1318"/>
                  </a:cubicBezTo>
                  <a:cubicBezTo>
                    <a:pt x="475" y="1339"/>
                    <a:pt x="481" y="1364"/>
                    <a:pt x="470" y="1393"/>
                  </a:cubicBezTo>
                  <a:cubicBezTo>
                    <a:pt x="468" y="1397"/>
                    <a:pt x="467" y="1400"/>
                    <a:pt x="465" y="1404"/>
                  </a:cubicBezTo>
                  <a:cubicBezTo>
                    <a:pt x="463" y="1410"/>
                    <a:pt x="460" y="1415"/>
                    <a:pt x="458" y="1421"/>
                  </a:cubicBezTo>
                  <a:cubicBezTo>
                    <a:pt x="456" y="1429"/>
                    <a:pt x="453" y="1438"/>
                    <a:pt x="451" y="1446"/>
                  </a:cubicBezTo>
                  <a:cubicBezTo>
                    <a:pt x="449" y="1455"/>
                    <a:pt x="451" y="1462"/>
                    <a:pt x="455" y="1471"/>
                  </a:cubicBezTo>
                  <a:cubicBezTo>
                    <a:pt x="467" y="1491"/>
                    <a:pt x="480" y="1512"/>
                    <a:pt x="500" y="1527"/>
                  </a:cubicBezTo>
                  <a:cubicBezTo>
                    <a:pt x="509" y="1534"/>
                    <a:pt x="516" y="1543"/>
                    <a:pt x="524" y="1551"/>
                  </a:cubicBezTo>
                  <a:cubicBezTo>
                    <a:pt x="527" y="1555"/>
                    <a:pt x="530" y="1558"/>
                    <a:pt x="533" y="1561"/>
                  </a:cubicBezTo>
                  <a:cubicBezTo>
                    <a:pt x="542" y="1571"/>
                    <a:pt x="545" y="1583"/>
                    <a:pt x="547" y="1591"/>
                  </a:cubicBezTo>
                  <a:cubicBezTo>
                    <a:pt x="551" y="1609"/>
                    <a:pt x="543" y="1628"/>
                    <a:pt x="526" y="1638"/>
                  </a:cubicBezTo>
                  <a:cubicBezTo>
                    <a:pt x="516" y="1644"/>
                    <a:pt x="506" y="1647"/>
                    <a:pt x="495" y="1647"/>
                  </a:cubicBezTo>
                  <a:close/>
                  <a:moveTo>
                    <a:pt x="158" y="143"/>
                  </a:moveTo>
                  <a:lnTo>
                    <a:pt x="158" y="143"/>
                  </a:lnTo>
                  <a:cubicBezTo>
                    <a:pt x="171" y="158"/>
                    <a:pt x="180" y="176"/>
                    <a:pt x="187" y="193"/>
                  </a:cubicBezTo>
                  <a:cubicBezTo>
                    <a:pt x="197" y="218"/>
                    <a:pt x="193" y="241"/>
                    <a:pt x="174" y="261"/>
                  </a:cubicBezTo>
                  <a:cubicBezTo>
                    <a:pt x="171" y="265"/>
                    <a:pt x="168" y="268"/>
                    <a:pt x="165" y="272"/>
                  </a:cubicBezTo>
                  <a:cubicBezTo>
                    <a:pt x="158" y="280"/>
                    <a:pt x="150" y="288"/>
                    <a:pt x="142" y="295"/>
                  </a:cubicBezTo>
                  <a:cubicBezTo>
                    <a:pt x="125" y="312"/>
                    <a:pt x="115" y="335"/>
                    <a:pt x="112" y="363"/>
                  </a:cubicBezTo>
                  <a:cubicBezTo>
                    <a:pt x="112" y="370"/>
                    <a:pt x="112" y="374"/>
                    <a:pt x="115" y="377"/>
                  </a:cubicBezTo>
                  <a:cubicBezTo>
                    <a:pt x="120" y="384"/>
                    <a:pt x="125" y="392"/>
                    <a:pt x="130" y="399"/>
                  </a:cubicBezTo>
                  <a:cubicBezTo>
                    <a:pt x="139" y="413"/>
                    <a:pt x="148" y="427"/>
                    <a:pt x="159" y="438"/>
                  </a:cubicBezTo>
                  <a:cubicBezTo>
                    <a:pt x="179" y="457"/>
                    <a:pt x="187" y="480"/>
                    <a:pt x="183" y="506"/>
                  </a:cubicBezTo>
                  <a:cubicBezTo>
                    <a:pt x="183" y="508"/>
                    <a:pt x="183" y="509"/>
                    <a:pt x="183" y="509"/>
                  </a:cubicBezTo>
                  <a:cubicBezTo>
                    <a:pt x="185" y="516"/>
                    <a:pt x="186" y="521"/>
                    <a:pt x="188" y="526"/>
                  </a:cubicBezTo>
                  <a:cubicBezTo>
                    <a:pt x="189" y="527"/>
                    <a:pt x="190" y="529"/>
                    <a:pt x="192" y="531"/>
                  </a:cubicBezTo>
                  <a:cubicBezTo>
                    <a:pt x="193" y="533"/>
                    <a:pt x="195" y="535"/>
                    <a:pt x="196" y="538"/>
                  </a:cubicBezTo>
                  <a:cubicBezTo>
                    <a:pt x="200" y="545"/>
                    <a:pt x="206" y="550"/>
                    <a:pt x="216" y="553"/>
                  </a:cubicBezTo>
                  <a:cubicBezTo>
                    <a:pt x="220" y="555"/>
                    <a:pt x="225" y="556"/>
                    <a:pt x="229" y="558"/>
                  </a:cubicBezTo>
                  <a:cubicBezTo>
                    <a:pt x="234" y="560"/>
                    <a:pt x="239" y="561"/>
                    <a:pt x="244" y="563"/>
                  </a:cubicBezTo>
                  <a:cubicBezTo>
                    <a:pt x="277" y="572"/>
                    <a:pt x="298" y="595"/>
                    <a:pt x="308" y="633"/>
                  </a:cubicBezTo>
                  <a:cubicBezTo>
                    <a:pt x="313" y="654"/>
                    <a:pt x="319" y="672"/>
                    <a:pt x="328" y="688"/>
                  </a:cubicBezTo>
                  <a:cubicBezTo>
                    <a:pt x="331" y="695"/>
                    <a:pt x="333" y="701"/>
                    <a:pt x="334" y="707"/>
                  </a:cubicBezTo>
                  <a:lnTo>
                    <a:pt x="335" y="715"/>
                  </a:lnTo>
                  <a:cubicBezTo>
                    <a:pt x="338" y="742"/>
                    <a:pt x="341" y="771"/>
                    <a:pt x="331" y="799"/>
                  </a:cubicBezTo>
                  <a:cubicBezTo>
                    <a:pt x="330" y="803"/>
                    <a:pt x="329" y="808"/>
                    <a:pt x="329" y="811"/>
                  </a:cubicBezTo>
                  <a:cubicBezTo>
                    <a:pt x="328" y="821"/>
                    <a:pt x="330" y="826"/>
                    <a:pt x="334" y="831"/>
                  </a:cubicBezTo>
                  <a:cubicBezTo>
                    <a:pt x="346" y="844"/>
                    <a:pt x="353" y="860"/>
                    <a:pt x="358" y="875"/>
                  </a:cubicBezTo>
                  <a:cubicBezTo>
                    <a:pt x="369" y="907"/>
                    <a:pt x="372" y="941"/>
                    <a:pt x="365" y="979"/>
                  </a:cubicBezTo>
                  <a:cubicBezTo>
                    <a:pt x="360" y="1011"/>
                    <a:pt x="357" y="1043"/>
                    <a:pt x="354" y="1075"/>
                  </a:cubicBezTo>
                  <a:lnTo>
                    <a:pt x="354" y="1077"/>
                  </a:lnTo>
                  <a:cubicBezTo>
                    <a:pt x="352" y="1098"/>
                    <a:pt x="350" y="1119"/>
                    <a:pt x="347" y="1138"/>
                  </a:cubicBezTo>
                  <a:cubicBezTo>
                    <a:pt x="342" y="1178"/>
                    <a:pt x="340" y="1217"/>
                    <a:pt x="338" y="1256"/>
                  </a:cubicBezTo>
                  <a:lnTo>
                    <a:pt x="337" y="1261"/>
                  </a:lnTo>
                  <a:cubicBezTo>
                    <a:pt x="337" y="1273"/>
                    <a:pt x="336" y="1285"/>
                    <a:pt x="329" y="1298"/>
                  </a:cubicBezTo>
                  <a:cubicBezTo>
                    <a:pt x="329" y="1299"/>
                    <a:pt x="330" y="1301"/>
                    <a:pt x="332" y="1302"/>
                  </a:cubicBezTo>
                  <a:cubicBezTo>
                    <a:pt x="332" y="1302"/>
                    <a:pt x="336" y="1307"/>
                    <a:pt x="336" y="1307"/>
                  </a:cubicBezTo>
                  <a:cubicBezTo>
                    <a:pt x="341" y="1281"/>
                    <a:pt x="347" y="1254"/>
                    <a:pt x="354" y="1227"/>
                  </a:cubicBezTo>
                  <a:cubicBezTo>
                    <a:pt x="361" y="1201"/>
                    <a:pt x="377" y="1185"/>
                    <a:pt x="403" y="1178"/>
                  </a:cubicBezTo>
                  <a:cubicBezTo>
                    <a:pt x="410" y="1176"/>
                    <a:pt x="416" y="1175"/>
                    <a:pt x="423" y="1175"/>
                  </a:cubicBezTo>
                  <a:cubicBezTo>
                    <a:pt x="431" y="1175"/>
                    <a:pt x="438" y="1176"/>
                    <a:pt x="447" y="1179"/>
                  </a:cubicBezTo>
                  <a:cubicBezTo>
                    <a:pt x="448" y="1179"/>
                    <a:pt x="448" y="1179"/>
                    <a:pt x="449" y="1179"/>
                  </a:cubicBezTo>
                  <a:cubicBezTo>
                    <a:pt x="451" y="1179"/>
                    <a:pt x="451" y="1178"/>
                    <a:pt x="451" y="1178"/>
                  </a:cubicBezTo>
                  <a:cubicBezTo>
                    <a:pt x="465" y="1159"/>
                    <a:pt x="482" y="1143"/>
                    <a:pt x="507" y="1125"/>
                  </a:cubicBezTo>
                  <a:cubicBezTo>
                    <a:pt x="516" y="1118"/>
                    <a:pt x="522" y="1111"/>
                    <a:pt x="526" y="1101"/>
                  </a:cubicBezTo>
                  <a:cubicBezTo>
                    <a:pt x="531" y="1086"/>
                    <a:pt x="537" y="1071"/>
                    <a:pt x="544" y="1054"/>
                  </a:cubicBezTo>
                  <a:cubicBezTo>
                    <a:pt x="566" y="1002"/>
                    <a:pt x="597" y="957"/>
                    <a:pt x="637" y="919"/>
                  </a:cubicBezTo>
                  <a:cubicBezTo>
                    <a:pt x="647" y="910"/>
                    <a:pt x="657" y="900"/>
                    <a:pt x="669" y="890"/>
                  </a:cubicBezTo>
                  <a:cubicBezTo>
                    <a:pt x="676" y="885"/>
                    <a:pt x="679" y="877"/>
                    <a:pt x="681" y="867"/>
                  </a:cubicBezTo>
                  <a:cubicBezTo>
                    <a:pt x="681" y="864"/>
                    <a:pt x="682" y="860"/>
                    <a:pt x="682" y="856"/>
                  </a:cubicBezTo>
                  <a:cubicBezTo>
                    <a:pt x="684" y="845"/>
                    <a:pt x="686" y="834"/>
                    <a:pt x="686" y="823"/>
                  </a:cubicBezTo>
                  <a:cubicBezTo>
                    <a:pt x="685" y="803"/>
                    <a:pt x="692" y="784"/>
                    <a:pt x="706" y="767"/>
                  </a:cubicBezTo>
                  <a:cubicBezTo>
                    <a:pt x="713" y="758"/>
                    <a:pt x="723" y="746"/>
                    <a:pt x="733" y="734"/>
                  </a:cubicBezTo>
                  <a:cubicBezTo>
                    <a:pt x="753" y="712"/>
                    <a:pt x="775" y="694"/>
                    <a:pt x="795" y="679"/>
                  </a:cubicBezTo>
                  <a:cubicBezTo>
                    <a:pt x="803" y="673"/>
                    <a:pt x="809" y="665"/>
                    <a:pt x="815" y="653"/>
                  </a:cubicBezTo>
                  <a:cubicBezTo>
                    <a:pt x="831" y="623"/>
                    <a:pt x="840" y="588"/>
                    <a:pt x="842" y="547"/>
                  </a:cubicBezTo>
                  <a:cubicBezTo>
                    <a:pt x="843" y="527"/>
                    <a:pt x="846" y="509"/>
                    <a:pt x="851" y="492"/>
                  </a:cubicBezTo>
                  <a:cubicBezTo>
                    <a:pt x="855" y="477"/>
                    <a:pt x="858" y="462"/>
                    <a:pt x="862" y="447"/>
                  </a:cubicBezTo>
                  <a:lnTo>
                    <a:pt x="863" y="441"/>
                  </a:lnTo>
                  <a:cubicBezTo>
                    <a:pt x="864" y="439"/>
                    <a:pt x="863" y="438"/>
                    <a:pt x="863" y="438"/>
                  </a:cubicBezTo>
                  <a:cubicBezTo>
                    <a:pt x="863" y="438"/>
                    <a:pt x="863" y="437"/>
                    <a:pt x="859" y="435"/>
                  </a:cubicBezTo>
                  <a:cubicBezTo>
                    <a:pt x="857" y="434"/>
                    <a:pt x="854" y="433"/>
                    <a:pt x="851" y="432"/>
                  </a:cubicBezTo>
                  <a:cubicBezTo>
                    <a:pt x="846" y="429"/>
                    <a:pt x="840" y="427"/>
                    <a:pt x="834" y="423"/>
                  </a:cubicBezTo>
                  <a:cubicBezTo>
                    <a:pt x="820" y="414"/>
                    <a:pt x="803" y="408"/>
                    <a:pt x="788" y="404"/>
                  </a:cubicBezTo>
                  <a:cubicBezTo>
                    <a:pt x="779" y="401"/>
                    <a:pt x="770" y="399"/>
                    <a:pt x="761" y="397"/>
                  </a:cubicBezTo>
                  <a:lnTo>
                    <a:pt x="755" y="396"/>
                  </a:lnTo>
                  <a:cubicBezTo>
                    <a:pt x="716" y="388"/>
                    <a:pt x="690" y="365"/>
                    <a:pt x="679" y="328"/>
                  </a:cubicBezTo>
                  <a:cubicBezTo>
                    <a:pt x="676" y="320"/>
                    <a:pt x="674" y="313"/>
                    <a:pt x="672" y="305"/>
                  </a:cubicBezTo>
                  <a:lnTo>
                    <a:pt x="666" y="288"/>
                  </a:lnTo>
                  <a:cubicBezTo>
                    <a:pt x="664" y="278"/>
                    <a:pt x="659" y="276"/>
                    <a:pt x="656" y="274"/>
                  </a:cubicBezTo>
                  <a:cubicBezTo>
                    <a:pt x="641" y="267"/>
                    <a:pt x="626" y="257"/>
                    <a:pt x="613" y="243"/>
                  </a:cubicBezTo>
                  <a:cubicBezTo>
                    <a:pt x="607" y="237"/>
                    <a:pt x="600" y="233"/>
                    <a:pt x="592" y="231"/>
                  </a:cubicBezTo>
                  <a:cubicBezTo>
                    <a:pt x="568" y="225"/>
                    <a:pt x="549" y="211"/>
                    <a:pt x="533" y="191"/>
                  </a:cubicBezTo>
                  <a:cubicBezTo>
                    <a:pt x="521" y="175"/>
                    <a:pt x="519" y="174"/>
                    <a:pt x="507" y="173"/>
                  </a:cubicBezTo>
                  <a:cubicBezTo>
                    <a:pt x="504" y="173"/>
                    <a:pt x="500" y="172"/>
                    <a:pt x="495" y="171"/>
                  </a:cubicBezTo>
                  <a:cubicBezTo>
                    <a:pt x="492" y="171"/>
                    <a:pt x="490" y="171"/>
                    <a:pt x="487" y="171"/>
                  </a:cubicBezTo>
                  <a:cubicBezTo>
                    <a:pt x="482" y="171"/>
                    <a:pt x="476" y="172"/>
                    <a:pt x="470" y="174"/>
                  </a:cubicBezTo>
                  <a:cubicBezTo>
                    <a:pt x="457" y="178"/>
                    <a:pt x="443" y="182"/>
                    <a:pt x="429" y="186"/>
                  </a:cubicBezTo>
                  <a:cubicBezTo>
                    <a:pt x="421" y="189"/>
                    <a:pt x="412" y="190"/>
                    <a:pt x="403" y="190"/>
                  </a:cubicBezTo>
                  <a:cubicBezTo>
                    <a:pt x="387" y="190"/>
                    <a:pt x="372" y="185"/>
                    <a:pt x="358" y="176"/>
                  </a:cubicBezTo>
                  <a:lnTo>
                    <a:pt x="353" y="173"/>
                  </a:lnTo>
                  <a:cubicBezTo>
                    <a:pt x="340" y="165"/>
                    <a:pt x="327" y="156"/>
                    <a:pt x="316" y="145"/>
                  </a:cubicBezTo>
                  <a:cubicBezTo>
                    <a:pt x="302" y="130"/>
                    <a:pt x="286" y="120"/>
                    <a:pt x="266" y="116"/>
                  </a:cubicBezTo>
                  <a:cubicBezTo>
                    <a:pt x="261" y="114"/>
                    <a:pt x="255" y="112"/>
                    <a:pt x="249" y="110"/>
                  </a:cubicBezTo>
                  <a:cubicBezTo>
                    <a:pt x="248" y="109"/>
                    <a:pt x="247" y="109"/>
                    <a:pt x="246" y="108"/>
                  </a:cubicBezTo>
                  <a:lnTo>
                    <a:pt x="244" y="109"/>
                  </a:lnTo>
                  <a:cubicBezTo>
                    <a:pt x="239" y="113"/>
                    <a:pt x="235" y="115"/>
                    <a:pt x="230" y="118"/>
                  </a:cubicBezTo>
                  <a:cubicBezTo>
                    <a:pt x="227" y="121"/>
                    <a:pt x="223" y="123"/>
                    <a:pt x="220" y="126"/>
                  </a:cubicBezTo>
                  <a:cubicBezTo>
                    <a:pt x="216" y="129"/>
                    <a:pt x="213" y="132"/>
                    <a:pt x="209" y="134"/>
                  </a:cubicBezTo>
                  <a:cubicBezTo>
                    <a:pt x="198" y="142"/>
                    <a:pt x="187" y="146"/>
                    <a:pt x="176" y="146"/>
                  </a:cubicBezTo>
                  <a:cubicBezTo>
                    <a:pt x="170" y="146"/>
                    <a:pt x="164" y="145"/>
                    <a:pt x="158" y="1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6" name="Freeform 32"/>
            <p:cNvSpPr>
              <a:spLocks/>
            </p:cNvSpPr>
            <p:nvPr/>
          </p:nvSpPr>
          <p:spPr bwMode="auto">
            <a:xfrm>
              <a:off x="10955338" y="2874963"/>
              <a:ext cx="90488" cy="77788"/>
            </a:xfrm>
            <a:custGeom>
              <a:avLst/>
              <a:gdLst>
                <a:gd name="T0" fmla="*/ 51 w 95"/>
                <a:gd name="T1" fmla="*/ 81 h 81"/>
                <a:gd name="T2" fmla="*/ 51 w 95"/>
                <a:gd name="T3" fmla="*/ 81 h 81"/>
                <a:gd name="T4" fmla="*/ 19 w 95"/>
                <a:gd name="T5" fmla="*/ 68 h 81"/>
                <a:gd name="T6" fmla="*/ 12 w 95"/>
                <a:gd name="T7" fmla="*/ 21 h 81"/>
                <a:gd name="T8" fmla="*/ 28 w 95"/>
                <a:gd name="T9" fmla="*/ 6 h 81"/>
                <a:gd name="T10" fmla="*/ 50 w 95"/>
                <a:gd name="T11" fmla="*/ 1 h 81"/>
                <a:gd name="T12" fmla="*/ 81 w 95"/>
                <a:gd name="T13" fmla="*/ 15 h 81"/>
                <a:gd name="T14" fmla="*/ 94 w 95"/>
                <a:gd name="T15" fmla="*/ 38 h 81"/>
                <a:gd name="T16" fmla="*/ 83 w 95"/>
                <a:gd name="T17" fmla="*/ 64 h 81"/>
                <a:gd name="T18" fmla="*/ 70 w 95"/>
                <a:gd name="T19" fmla="*/ 72 h 81"/>
                <a:gd name="T20" fmla="*/ 51 w 95"/>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81">
                  <a:moveTo>
                    <a:pt x="51" y="81"/>
                  </a:moveTo>
                  <a:lnTo>
                    <a:pt x="51" y="81"/>
                  </a:lnTo>
                  <a:cubicBezTo>
                    <a:pt x="38" y="79"/>
                    <a:pt x="28" y="74"/>
                    <a:pt x="19" y="68"/>
                  </a:cubicBezTo>
                  <a:cubicBezTo>
                    <a:pt x="4" y="57"/>
                    <a:pt x="0" y="35"/>
                    <a:pt x="12" y="21"/>
                  </a:cubicBezTo>
                  <a:cubicBezTo>
                    <a:pt x="16" y="15"/>
                    <a:pt x="23" y="10"/>
                    <a:pt x="28" y="6"/>
                  </a:cubicBezTo>
                  <a:cubicBezTo>
                    <a:pt x="35" y="1"/>
                    <a:pt x="42" y="0"/>
                    <a:pt x="50" y="1"/>
                  </a:cubicBezTo>
                  <a:cubicBezTo>
                    <a:pt x="61" y="4"/>
                    <a:pt x="72" y="8"/>
                    <a:pt x="81" y="15"/>
                  </a:cubicBezTo>
                  <a:cubicBezTo>
                    <a:pt x="88" y="21"/>
                    <a:pt x="92" y="29"/>
                    <a:pt x="94" y="38"/>
                  </a:cubicBezTo>
                  <a:cubicBezTo>
                    <a:pt x="95" y="49"/>
                    <a:pt x="92" y="58"/>
                    <a:pt x="83" y="64"/>
                  </a:cubicBezTo>
                  <a:cubicBezTo>
                    <a:pt x="79" y="67"/>
                    <a:pt x="75" y="70"/>
                    <a:pt x="70" y="72"/>
                  </a:cubicBezTo>
                  <a:cubicBezTo>
                    <a:pt x="64" y="75"/>
                    <a:pt x="57" y="78"/>
                    <a:pt x="51" y="8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47" name="Group 1346"/>
          <p:cNvGrpSpPr/>
          <p:nvPr userDrawn="1"/>
        </p:nvGrpSpPr>
        <p:grpSpPr>
          <a:xfrm>
            <a:off x="9794852" y="178312"/>
            <a:ext cx="858104" cy="977657"/>
            <a:chOff x="808038" y="3811588"/>
            <a:chExt cx="1298575" cy="1570038"/>
          </a:xfrm>
          <a:solidFill>
            <a:schemeClr val="bg2"/>
          </a:solidFill>
        </p:grpSpPr>
        <p:sp>
          <p:nvSpPr>
            <p:cNvPr id="1348" name="Freeform 33"/>
            <p:cNvSpPr>
              <a:spLocks noEditPoints="1"/>
            </p:cNvSpPr>
            <p:nvPr/>
          </p:nvSpPr>
          <p:spPr bwMode="auto">
            <a:xfrm>
              <a:off x="808038" y="3852863"/>
              <a:ext cx="1298575" cy="1528763"/>
            </a:xfrm>
            <a:custGeom>
              <a:avLst/>
              <a:gdLst>
                <a:gd name="T0" fmla="*/ 1228 w 1362"/>
                <a:gd name="T1" fmla="*/ 70 h 1601"/>
                <a:gd name="T2" fmla="*/ 1116 w 1362"/>
                <a:gd name="T3" fmla="*/ 14 h 1601"/>
                <a:gd name="T4" fmla="*/ 709 w 1362"/>
                <a:gd name="T5" fmla="*/ 136 h 1601"/>
                <a:gd name="T6" fmla="*/ 712 w 1362"/>
                <a:gd name="T7" fmla="*/ 364 h 1601"/>
                <a:gd name="T8" fmla="*/ 758 w 1362"/>
                <a:gd name="T9" fmla="*/ 516 h 1601"/>
                <a:gd name="T10" fmla="*/ 575 w 1362"/>
                <a:gd name="T11" fmla="*/ 657 h 1601"/>
                <a:gd name="T12" fmla="*/ 583 w 1362"/>
                <a:gd name="T13" fmla="*/ 505 h 1601"/>
                <a:gd name="T14" fmla="*/ 659 w 1362"/>
                <a:gd name="T15" fmla="*/ 426 h 1601"/>
                <a:gd name="T16" fmla="*/ 590 w 1362"/>
                <a:gd name="T17" fmla="*/ 318 h 1601"/>
                <a:gd name="T18" fmla="*/ 528 w 1362"/>
                <a:gd name="T19" fmla="*/ 187 h 1601"/>
                <a:gd name="T20" fmla="*/ 448 w 1362"/>
                <a:gd name="T21" fmla="*/ 384 h 1601"/>
                <a:gd name="T22" fmla="*/ 345 w 1362"/>
                <a:gd name="T23" fmla="*/ 764 h 1601"/>
                <a:gd name="T24" fmla="*/ 165 w 1362"/>
                <a:gd name="T25" fmla="*/ 979 h 1601"/>
                <a:gd name="T26" fmla="*/ 131 w 1362"/>
                <a:gd name="T27" fmla="*/ 1072 h 1601"/>
                <a:gd name="T28" fmla="*/ 218 w 1362"/>
                <a:gd name="T29" fmla="*/ 1122 h 1601"/>
                <a:gd name="T30" fmla="*/ 30 w 1362"/>
                <a:gd name="T31" fmla="*/ 1147 h 1601"/>
                <a:gd name="T32" fmla="*/ 114 w 1362"/>
                <a:gd name="T33" fmla="*/ 1214 h 1601"/>
                <a:gd name="T34" fmla="*/ 24 w 1362"/>
                <a:gd name="T35" fmla="*/ 1291 h 1601"/>
                <a:gd name="T36" fmla="*/ 265 w 1362"/>
                <a:gd name="T37" fmla="*/ 1339 h 1601"/>
                <a:gd name="T38" fmla="*/ 399 w 1362"/>
                <a:gd name="T39" fmla="*/ 1280 h 1601"/>
                <a:gd name="T40" fmla="*/ 395 w 1362"/>
                <a:gd name="T41" fmla="*/ 1220 h 1601"/>
                <a:gd name="T42" fmla="*/ 565 w 1362"/>
                <a:gd name="T43" fmla="*/ 1193 h 1601"/>
                <a:gd name="T44" fmla="*/ 689 w 1362"/>
                <a:gd name="T45" fmla="*/ 1307 h 1601"/>
                <a:gd name="T46" fmla="*/ 808 w 1362"/>
                <a:gd name="T47" fmla="*/ 1375 h 1601"/>
                <a:gd name="T48" fmla="*/ 768 w 1362"/>
                <a:gd name="T49" fmla="*/ 1579 h 1601"/>
                <a:gd name="T50" fmla="*/ 888 w 1362"/>
                <a:gd name="T51" fmla="*/ 1457 h 1601"/>
                <a:gd name="T52" fmla="*/ 958 w 1362"/>
                <a:gd name="T53" fmla="*/ 1343 h 1601"/>
                <a:gd name="T54" fmla="*/ 981 w 1362"/>
                <a:gd name="T55" fmla="*/ 1140 h 1601"/>
                <a:gd name="T56" fmla="*/ 916 w 1362"/>
                <a:gd name="T57" fmla="*/ 966 h 1601"/>
                <a:gd name="T58" fmla="*/ 1122 w 1362"/>
                <a:gd name="T59" fmla="*/ 948 h 1601"/>
                <a:gd name="T60" fmla="*/ 1184 w 1362"/>
                <a:gd name="T61" fmla="*/ 801 h 1601"/>
                <a:gd name="T62" fmla="*/ 1263 w 1362"/>
                <a:gd name="T63" fmla="*/ 618 h 1601"/>
                <a:gd name="T64" fmla="*/ 1148 w 1362"/>
                <a:gd name="T65" fmla="*/ 519 h 1601"/>
                <a:gd name="T66" fmla="*/ 1322 w 1362"/>
                <a:gd name="T67" fmla="*/ 308 h 1601"/>
                <a:gd name="T68" fmla="*/ 699 w 1362"/>
                <a:gd name="T69" fmla="*/ 673 h 1601"/>
                <a:gd name="T70" fmla="*/ 853 w 1362"/>
                <a:gd name="T71" fmla="*/ 590 h 1601"/>
                <a:gd name="T72" fmla="*/ 733 w 1362"/>
                <a:gd name="T73" fmla="*/ 715 h 1601"/>
                <a:gd name="T74" fmla="*/ 515 w 1362"/>
                <a:gd name="T75" fmla="*/ 549 h 1601"/>
                <a:gd name="T76" fmla="*/ 1267 w 1362"/>
                <a:gd name="T77" fmla="*/ 222 h 1601"/>
                <a:gd name="T78" fmla="*/ 1167 w 1362"/>
                <a:gd name="T79" fmla="*/ 423 h 1601"/>
                <a:gd name="T80" fmla="*/ 1062 w 1362"/>
                <a:gd name="T81" fmla="*/ 518 h 1601"/>
                <a:gd name="T82" fmla="*/ 1149 w 1362"/>
                <a:gd name="T83" fmla="*/ 720 h 1601"/>
                <a:gd name="T84" fmla="*/ 1030 w 1362"/>
                <a:gd name="T85" fmla="*/ 865 h 1601"/>
                <a:gd name="T86" fmla="*/ 831 w 1362"/>
                <a:gd name="T87" fmla="*/ 941 h 1601"/>
                <a:gd name="T88" fmla="*/ 907 w 1362"/>
                <a:gd name="T89" fmla="*/ 1171 h 1601"/>
                <a:gd name="T90" fmla="*/ 858 w 1362"/>
                <a:gd name="T91" fmla="*/ 1267 h 1601"/>
                <a:gd name="T92" fmla="*/ 664 w 1362"/>
                <a:gd name="T93" fmla="*/ 1176 h 1601"/>
                <a:gd name="T94" fmla="*/ 504 w 1362"/>
                <a:gd name="T95" fmla="*/ 1105 h 1601"/>
                <a:gd name="T96" fmla="*/ 374 w 1362"/>
                <a:gd name="T97" fmla="*/ 1083 h 1601"/>
                <a:gd name="T98" fmla="*/ 252 w 1362"/>
                <a:gd name="T99" fmla="*/ 1027 h 1601"/>
                <a:gd name="T100" fmla="*/ 428 w 1362"/>
                <a:gd name="T101" fmla="*/ 775 h 1601"/>
                <a:gd name="T102" fmla="*/ 544 w 1362"/>
                <a:gd name="T103" fmla="*/ 729 h 1601"/>
                <a:gd name="T104" fmla="*/ 720 w 1362"/>
                <a:gd name="T105" fmla="*/ 791 h 1601"/>
                <a:gd name="T106" fmla="*/ 929 w 1362"/>
                <a:gd name="T107" fmla="*/ 562 h 1601"/>
                <a:gd name="T108" fmla="*/ 848 w 1362"/>
                <a:gd name="T109" fmla="*/ 433 h 1601"/>
                <a:gd name="T110" fmla="*/ 760 w 1362"/>
                <a:gd name="T111" fmla="*/ 272 h 1601"/>
                <a:gd name="T112" fmla="*/ 908 w 1362"/>
                <a:gd name="T113" fmla="*/ 127 h 1601"/>
                <a:gd name="T114" fmla="*/ 1105 w 1362"/>
                <a:gd name="T115" fmla="*/ 99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2" h="1601">
                  <a:moveTo>
                    <a:pt x="1360" y="161"/>
                  </a:moveTo>
                  <a:lnTo>
                    <a:pt x="1360" y="161"/>
                  </a:lnTo>
                  <a:cubicBezTo>
                    <a:pt x="1355" y="155"/>
                    <a:pt x="1351" y="148"/>
                    <a:pt x="1343" y="146"/>
                  </a:cubicBezTo>
                  <a:cubicBezTo>
                    <a:pt x="1336" y="144"/>
                    <a:pt x="1330" y="140"/>
                    <a:pt x="1323" y="137"/>
                  </a:cubicBezTo>
                  <a:cubicBezTo>
                    <a:pt x="1316" y="133"/>
                    <a:pt x="1308" y="131"/>
                    <a:pt x="1300" y="127"/>
                  </a:cubicBezTo>
                  <a:cubicBezTo>
                    <a:pt x="1298" y="124"/>
                    <a:pt x="1296" y="122"/>
                    <a:pt x="1295" y="119"/>
                  </a:cubicBezTo>
                  <a:cubicBezTo>
                    <a:pt x="1291" y="105"/>
                    <a:pt x="1283" y="93"/>
                    <a:pt x="1273" y="83"/>
                  </a:cubicBezTo>
                  <a:cubicBezTo>
                    <a:pt x="1260" y="71"/>
                    <a:pt x="1246" y="64"/>
                    <a:pt x="1228" y="70"/>
                  </a:cubicBezTo>
                  <a:cubicBezTo>
                    <a:pt x="1226" y="70"/>
                    <a:pt x="1224" y="70"/>
                    <a:pt x="1223" y="70"/>
                  </a:cubicBezTo>
                  <a:cubicBezTo>
                    <a:pt x="1218" y="71"/>
                    <a:pt x="1215" y="68"/>
                    <a:pt x="1214" y="63"/>
                  </a:cubicBezTo>
                  <a:cubicBezTo>
                    <a:pt x="1213" y="56"/>
                    <a:pt x="1212" y="48"/>
                    <a:pt x="1211" y="41"/>
                  </a:cubicBezTo>
                  <a:cubicBezTo>
                    <a:pt x="1209" y="36"/>
                    <a:pt x="1206" y="32"/>
                    <a:pt x="1204" y="28"/>
                  </a:cubicBezTo>
                  <a:cubicBezTo>
                    <a:pt x="1203" y="23"/>
                    <a:pt x="1203" y="18"/>
                    <a:pt x="1202" y="13"/>
                  </a:cubicBezTo>
                  <a:cubicBezTo>
                    <a:pt x="1201" y="8"/>
                    <a:pt x="1197" y="4"/>
                    <a:pt x="1192" y="3"/>
                  </a:cubicBezTo>
                  <a:cubicBezTo>
                    <a:pt x="1185" y="1"/>
                    <a:pt x="1179" y="0"/>
                    <a:pt x="1172" y="1"/>
                  </a:cubicBezTo>
                  <a:cubicBezTo>
                    <a:pt x="1153" y="5"/>
                    <a:pt x="1134" y="7"/>
                    <a:pt x="1116" y="14"/>
                  </a:cubicBezTo>
                  <a:cubicBezTo>
                    <a:pt x="1097" y="20"/>
                    <a:pt x="1076" y="25"/>
                    <a:pt x="1056" y="31"/>
                  </a:cubicBezTo>
                  <a:cubicBezTo>
                    <a:pt x="1039" y="35"/>
                    <a:pt x="1022" y="36"/>
                    <a:pt x="1005" y="36"/>
                  </a:cubicBezTo>
                  <a:cubicBezTo>
                    <a:pt x="990" y="36"/>
                    <a:pt x="975" y="36"/>
                    <a:pt x="960" y="38"/>
                  </a:cubicBezTo>
                  <a:cubicBezTo>
                    <a:pt x="923" y="42"/>
                    <a:pt x="886" y="48"/>
                    <a:pt x="848" y="50"/>
                  </a:cubicBezTo>
                  <a:cubicBezTo>
                    <a:pt x="834" y="50"/>
                    <a:pt x="821" y="55"/>
                    <a:pt x="809" y="62"/>
                  </a:cubicBezTo>
                  <a:cubicBezTo>
                    <a:pt x="795" y="71"/>
                    <a:pt x="782" y="79"/>
                    <a:pt x="769" y="88"/>
                  </a:cubicBezTo>
                  <a:cubicBezTo>
                    <a:pt x="752" y="99"/>
                    <a:pt x="737" y="111"/>
                    <a:pt x="721" y="124"/>
                  </a:cubicBezTo>
                  <a:cubicBezTo>
                    <a:pt x="716" y="127"/>
                    <a:pt x="713" y="132"/>
                    <a:pt x="709" y="136"/>
                  </a:cubicBezTo>
                  <a:cubicBezTo>
                    <a:pt x="704" y="142"/>
                    <a:pt x="700" y="148"/>
                    <a:pt x="699" y="156"/>
                  </a:cubicBezTo>
                  <a:cubicBezTo>
                    <a:pt x="696" y="171"/>
                    <a:pt x="691" y="186"/>
                    <a:pt x="689" y="202"/>
                  </a:cubicBezTo>
                  <a:cubicBezTo>
                    <a:pt x="688" y="214"/>
                    <a:pt x="685" y="226"/>
                    <a:pt x="682" y="238"/>
                  </a:cubicBezTo>
                  <a:cubicBezTo>
                    <a:pt x="680" y="247"/>
                    <a:pt x="678" y="256"/>
                    <a:pt x="676" y="265"/>
                  </a:cubicBezTo>
                  <a:cubicBezTo>
                    <a:pt x="673" y="282"/>
                    <a:pt x="672" y="300"/>
                    <a:pt x="674" y="317"/>
                  </a:cubicBezTo>
                  <a:cubicBezTo>
                    <a:pt x="674" y="321"/>
                    <a:pt x="675" y="326"/>
                    <a:pt x="677" y="329"/>
                  </a:cubicBezTo>
                  <a:cubicBezTo>
                    <a:pt x="681" y="337"/>
                    <a:pt x="685" y="345"/>
                    <a:pt x="691" y="352"/>
                  </a:cubicBezTo>
                  <a:cubicBezTo>
                    <a:pt x="696" y="359"/>
                    <a:pt x="703" y="363"/>
                    <a:pt x="712" y="364"/>
                  </a:cubicBezTo>
                  <a:cubicBezTo>
                    <a:pt x="725" y="366"/>
                    <a:pt x="737" y="367"/>
                    <a:pt x="749" y="365"/>
                  </a:cubicBezTo>
                  <a:cubicBezTo>
                    <a:pt x="754" y="364"/>
                    <a:pt x="758" y="364"/>
                    <a:pt x="762" y="364"/>
                  </a:cubicBezTo>
                  <a:cubicBezTo>
                    <a:pt x="767" y="364"/>
                    <a:pt x="771" y="367"/>
                    <a:pt x="772" y="373"/>
                  </a:cubicBezTo>
                  <a:cubicBezTo>
                    <a:pt x="773" y="378"/>
                    <a:pt x="773" y="383"/>
                    <a:pt x="771" y="387"/>
                  </a:cubicBezTo>
                  <a:cubicBezTo>
                    <a:pt x="765" y="398"/>
                    <a:pt x="759" y="409"/>
                    <a:pt x="753" y="420"/>
                  </a:cubicBezTo>
                  <a:cubicBezTo>
                    <a:pt x="746" y="435"/>
                    <a:pt x="746" y="449"/>
                    <a:pt x="754" y="463"/>
                  </a:cubicBezTo>
                  <a:cubicBezTo>
                    <a:pt x="757" y="470"/>
                    <a:pt x="761" y="477"/>
                    <a:pt x="765" y="483"/>
                  </a:cubicBezTo>
                  <a:cubicBezTo>
                    <a:pt x="778" y="504"/>
                    <a:pt x="776" y="502"/>
                    <a:pt x="758" y="516"/>
                  </a:cubicBezTo>
                  <a:cubicBezTo>
                    <a:pt x="752" y="520"/>
                    <a:pt x="747" y="523"/>
                    <a:pt x="741" y="527"/>
                  </a:cubicBezTo>
                  <a:cubicBezTo>
                    <a:pt x="726" y="537"/>
                    <a:pt x="712" y="549"/>
                    <a:pt x="699" y="562"/>
                  </a:cubicBezTo>
                  <a:cubicBezTo>
                    <a:pt x="686" y="574"/>
                    <a:pt x="675" y="587"/>
                    <a:pt x="670" y="604"/>
                  </a:cubicBezTo>
                  <a:cubicBezTo>
                    <a:pt x="667" y="611"/>
                    <a:pt x="663" y="616"/>
                    <a:pt x="657" y="620"/>
                  </a:cubicBezTo>
                  <a:cubicBezTo>
                    <a:pt x="652" y="623"/>
                    <a:pt x="647" y="626"/>
                    <a:pt x="642" y="628"/>
                  </a:cubicBezTo>
                  <a:cubicBezTo>
                    <a:pt x="627" y="633"/>
                    <a:pt x="614" y="641"/>
                    <a:pt x="600" y="649"/>
                  </a:cubicBezTo>
                  <a:cubicBezTo>
                    <a:pt x="595" y="652"/>
                    <a:pt x="589" y="654"/>
                    <a:pt x="584" y="657"/>
                  </a:cubicBezTo>
                  <a:cubicBezTo>
                    <a:pt x="581" y="658"/>
                    <a:pt x="578" y="658"/>
                    <a:pt x="575" y="657"/>
                  </a:cubicBezTo>
                  <a:cubicBezTo>
                    <a:pt x="574" y="656"/>
                    <a:pt x="573" y="656"/>
                    <a:pt x="572" y="655"/>
                  </a:cubicBezTo>
                  <a:cubicBezTo>
                    <a:pt x="571" y="655"/>
                    <a:pt x="570" y="654"/>
                    <a:pt x="568" y="653"/>
                  </a:cubicBezTo>
                  <a:cubicBezTo>
                    <a:pt x="563" y="649"/>
                    <a:pt x="561" y="645"/>
                    <a:pt x="566" y="641"/>
                  </a:cubicBezTo>
                  <a:cubicBezTo>
                    <a:pt x="580" y="628"/>
                    <a:pt x="587" y="611"/>
                    <a:pt x="593" y="594"/>
                  </a:cubicBezTo>
                  <a:cubicBezTo>
                    <a:pt x="595" y="589"/>
                    <a:pt x="597" y="583"/>
                    <a:pt x="597" y="577"/>
                  </a:cubicBezTo>
                  <a:cubicBezTo>
                    <a:pt x="598" y="568"/>
                    <a:pt x="598" y="559"/>
                    <a:pt x="597" y="550"/>
                  </a:cubicBezTo>
                  <a:cubicBezTo>
                    <a:pt x="596" y="539"/>
                    <a:pt x="595" y="528"/>
                    <a:pt x="589" y="519"/>
                  </a:cubicBezTo>
                  <a:cubicBezTo>
                    <a:pt x="587" y="514"/>
                    <a:pt x="585" y="510"/>
                    <a:pt x="583" y="505"/>
                  </a:cubicBezTo>
                  <a:cubicBezTo>
                    <a:pt x="582" y="503"/>
                    <a:pt x="583" y="502"/>
                    <a:pt x="586" y="501"/>
                  </a:cubicBezTo>
                  <a:cubicBezTo>
                    <a:pt x="593" y="506"/>
                    <a:pt x="601" y="510"/>
                    <a:pt x="611" y="510"/>
                  </a:cubicBezTo>
                  <a:cubicBezTo>
                    <a:pt x="620" y="510"/>
                    <a:pt x="629" y="509"/>
                    <a:pt x="638" y="506"/>
                  </a:cubicBezTo>
                  <a:cubicBezTo>
                    <a:pt x="648" y="502"/>
                    <a:pt x="657" y="496"/>
                    <a:pt x="663" y="487"/>
                  </a:cubicBezTo>
                  <a:cubicBezTo>
                    <a:pt x="669" y="480"/>
                    <a:pt x="674" y="473"/>
                    <a:pt x="680" y="466"/>
                  </a:cubicBezTo>
                  <a:cubicBezTo>
                    <a:pt x="685" y="460"/>
                    <a:pt x="686" y="454"/>
                    <a:pt x="687" y="447"/>
                  </a:cubicBezTo>
                  <a:cubicBezTo>
                    <a:pt x="687" y="440"/>
                    <a:pt x="684" y="434"/>
                    <a:pt x="678" y="431"/>
                  </a:cubicBezTo>
                  <a:cubicBezTo>
                    <a:pt x="672" y="427"/>
                    <a:pt x="666" y="425"/>
                    <a:pt x="659" y="426"/>
                  </a:cubicBezTo>
                  <a:cubicBezTo>
                    <a:pt x="650" y="428"/>
                    <a:pt x="641" y="429"/>
                    <a:pt x="632" y="430"/>
                  </a:cubicBezTo>
                  <a:cubicBezTo>
                    <a:pt x="628" y="430"/>
                    <a:pt x="623" y="430"/>
                    <a:pt x="619" y="429"/>
                  </a:cubicBezTo>
                  <a:cubicBezTo>
                    <a:pt x="612" y="426"/>
                    <a:pt x="606" y="422"/>
                    <a:pt x="600" y="419"/>
                  </a:cubicBezTo>
                  <a:cubicBezTo>
                    <a:pt x="598" y="418"/>
                    <a:pt x="598" y="416"/>
                    <a:pt x="597" y="414"/>
                  </a:cubicBezTo>
                  <a:cubicBezTo>
                    <a:pt x="601" y="407"/>
                    <a:pt x="605" y="398"/>
                    <a:pt x="609" y="391"/>
                  </a:cubicBezTo>
                  <a:cubicBezTo>
                    <a:pt x="616" y="379"/>
                    <a:pt x="618" y="365"/>
                    <a:pt x="618" y="352"/>
                  </a:cubicBezTo>
                  <a:cubicBezTo>
                    <a:pt x="618" y="342"/>
                    <a:pt x="615" y="332"/>
                    <a:pt x="603" y="329"/>
                  </a:cubicBezTo>
                  <a:cubicBezTo>
                    <a:pt x="597" y="327"/>
                    <a:pt x="594" y="323"/>
                    <a:pt x="590" y="318"/>
                  </a:cubicBezTo>
                  <a:cubicBezTo>
                    <a:pt x="581" y="305"/>
                    <a:pt x="572" y="303"/>
                    <a:pt x="559" y="312"/>
                  </a:cubicBezTo>
                  <a:cubicBezTo>
                    <a:pt x="551" y="317"/>
                    <a:pt x="543" y="321"/>
                    <a:pt x="534" y="324"/>
                  </a:cubicBezTo>
                  <a:cubicBezTo>
                    <a:pt x="524" y="313"/>
                    <a:pt x="515" y="302"/>
                    <a:pt x="506" y="291"/>
                  </a:cubicBezTo>
                  <a:cubicBezTo>
                    <a:pt x="506" y="290"/>
                    <a:pt x="506" y="288"/>
                    <a:pt x="505" y="286"/>
                  </a:cubicBezTo>
                  <a:cubicBezTo>
                    <a:pt x="510" y="276"/>
                    <a:pt x="516" y="266"/>
                    <a:pt x="524" y="257"/>
                  </a:cubicBezTo>
                  <a:cubicBezTo>
                    <a:pt x="533" y="248"/>
                    <a:pt x="537" y="237"/>
                    <a:pt x="538" y="224"/>
                  </a:cubicBezTo>
                  <a:cubicBezTo>
                    <a:pt x="539" y="213"/>
                    <a:pt x="538" y="204"/>
                    <a:pt x="532" y="195"/>
                  </a:cubicBezTo>
                  <a:cubicBezTo>
                    <a:pt x="531" y="192"/>
                    <a:pt x="529" y="189"/>
                    <a:pt x="528" y="187"/>
                  </a:cubicBezTo>
                  <a:cubicBezTo>
                    <a:pt x="524" y="184"/>
                    <a:pt x="520" y="183"/>
                    <a:pt x="517" y="180"/>
                  </a:cubicBezTo>
                  <a:cubicBezTo>
                    <a:pt x="505" y="172"/>
                    <a:pt x="494" y="173"/>
                    <a:pt x="483" y="182"/>
                  </a:cubicBezTo>
                  <a:cubicBezTo>
                    <a:pt x="477" y="187"/>
                    <a:pt x="473" y="192"/>
                    <a:pt x="470" y="198"/>
                  </a:cubicBezTo>
                  <a:cubicBezTo>
                    <a:pt x="466" y="207"/>
                    <a:pt x="461" y="217"/>
                    <a:pt x="458" y="227"/>
                  </a:cubicBezTo>
                  <a:cubicBezTo>
                    <a:pt x="454" y="238"/>
                    <a:pt x="452" y="248"/>
                    <a:pt x="449" y="258"/>
                  </a:cubicBezTo>
                  <a:cubicBezTo>
                    <a:pt x="444" y="272"/>
                    <a:pt x="443" y="286"/>
                    <a:pt x="443" y="300"/>
                  </a:cubicBezTo>
                  <a:cubicBezTo>
                    <a:pt x="443" y="309"/>
                    <a:pt x="443" y="317"/>
                    <a:pt x="443" y="325"/>
                  </a:cubicBezTo>
                  <a:cubicBezTo>
                    <a:pt x="441" y="345"/>
                    <a:pt x="442" y="365"/>
                    <a:pt x="448" y="384"/>
                  </a:cubicBezTo>
                  <a:cubicBezTo>
                    <a:pt x="453" y="397"/>
                    <a:pt x="453" y="410"/>
                    <a:pt x="451" y="424"/>
                  </a:cubicBezTo>
                  <a:cubicBezTo>
                    <a:pt x="448" y="437"/>
                    <a:pt x="447" y="450"/>
                    <a:pt x="445" y="463"/>
                  </a:cubicBezTo>
                  <a:cubicBezTo>
                    <a:pt x="440" y="487"/>
                    <a:pt x="436" y="512"/>
                    <a:pt x="428" y="536"/>
                  </a:cubicBezTo>
                  <a:cubicBezTo>
                    <a:pt x="421" y="557"/>
                    <a:pt x="415" y="578"/>
                    <a:pt x="409" y="600"/>
                  </a:cubicBezTo>
                  <a:cubicBezTo>
                    <a:pt x="403" y="623"/>
                    <a:pt x="394" y="644"/>
                    <a:pt x="384" y="665"/>
                  </a:cubicBezTo>
                  <a:cubicBezTo>
                    <a:pt x="378" y="676"/>
                    <a:pt x="373" y="687"/>
                    <a:pt x="367" y="698"/>
                  </a:cubicBezTo>
                  <a:cubicBezTo>
                    <a:pt x="360" y="713"/>
                    <a:pt x="353" y="729"/>
                    <a:pt x="350" y="745"/>
                  </a:cubicBezTo>
                  <a:cubicBezTo>
                    <a:pt x="349" y="751"/>
                    <a:pt x="346" y="758"/>
                    <a:pt x="345" y="764"/>
                  </a:cubicBezTo>
                  <a:cubicBezTo>
                    <a:pt x="337" y="799"/>
                    <a:pt x="305" y="838"/>
                    <a:pt x="275" y="854"/>
                  </a:cubicBezTo>
                  <a:cubicBezTo>
                    <a:pt x="270" y="856"/>
                    <a:pt x="264" y="859"/>
                    <a:pt x="260" y="863"/>
                  </a:cubicBezTo>
                  <a:cubicBezTo>
                    <a:pt x="245" y="875"/>
                    <a:pt x="233" y="890"/>
                    <a:pt x="231" y="911"/>
                  </a:cubicBezTo>
                  <a:cubicBezTo>
                    <a:pt x="231" y="913"/>
                    <a:pt x="231" y="916"/>
                    <a:pt x="230" y="918"/>
                  </a:cubicBezTo>
                  <a:cubicBezTo>
                    <a:pt x="226" y="928"/>
                    <a:pt x="223" y="939"/>
                    <a:pt x="215" y="946"/>
                  </a:cubicBezTo>
                  <a:cubicBezTo>
                    <a:pt x="209" y="946"/>
                    <a:pt x="204" y="946"/>
                    <a:pt x="198" y="947"/>
                  </a:cubicBezTo>
                  <a:cubicBezTo>
                    <a:pt x="194" y="947"/>
                    <a:pt x="189" y="948"/>
                    <a:pt x="186" y="950"/>
                  </a:cubicBezTo>
                  <a:cubicBezTo>
                    <a:pt x="177" y="958"/>
                    <a:pt x="167" y="966"/>
                    <a:pt x="165" y="979"/>
                  </a:cubicBezTo>
                  <a:cubicBezTo>
                    <a:pt x="163" y="991"/>
                    <a:pt x="158" y="1001"/>
                    <a:pt x="148" y="1009"/>
                  </a:cubicBezTo>
                  <a:cubicBezTo>
                    <a:pt x="145" y="1011"/>
                    <a:pt x="143" y="1016"/>
                    <a:pt x="140" y="1018"/>
                  </a:cubicBezTo>
                  <a:cubicBezTo>
                    <a:pt x="139" y="1020"/>
                    <a:pt x="136" y="1021"/>
                    <a:pt x="134" y="1021"/>
                  </a:cubicBezTo>
                  <a:cubicBezTo>
                    <a:pt x="130" y="1020"/>
                    <a:pt x="126" y="1018"/>
                    <a:pt x="122" y="1018"/>
                  </a:cubicBezTo>
                  <a:cubicBezTo>
                    <a:pt x="116" y="1017"/>
                    <a:pt x="112" y="1019"/>
                    <a:pt x="109" y="1023"/>
                  </a:cubicBezTo>
                  <a:cubicBezTo>
                    <a:pt x="107" y="1025"/>
                    <a:pt x="106" y="1027"/>
                    <a:pt x="105" y="1030"/>
                  </a:cubicBezTo>
                  <a:cubicBezTo>
                    <a:pt x="98" y="1040"/>
                    <a:pt x="103" y="1058"/>
                    <a:pt x="114" y="1062"/>
                  </a:cubicBezTo>
                  <a:cubicBezTo>
                    <a:pt x="121" y="1064"/>
                    <a:pt x="126" y="1068"/>
                    <a:pt x="131" y="1072"/>
                  </a:cubicBezTo>
                  <a:cubicBezTo>
                    <a:pt x="139" y="1079"/>
                    <a:pt x="146" y="1087"/>
                    <a:pt x="153" y="1095"/>
                  </a:cubicBezTo>
                  <a:cubicBezTo>
                    <a:pt x="161" y="1104"/>
                    <a:pt x="173" y="1105"/>
                    <a:pt x="183" y="1098"/>
                  </a:cubicBezTo>
                  <a:cubicBezTo>
                    <a:pt x="185" y="1097"/>
                    <a:pt x="187" y="1094"/>
                    <a:pt x="189" y="1092"/>
                  </a:cubicBezTo>
                  <a:cubicBezTo>
                    <a:pt x="191" y="1093"/>
                    <a:pt x="192" y="1093"/>
                    <a:pt x="192" y="1093"/>
                  </a:cubicBezTo>
                  <a:cubicBezTo>
                    <a:pt x="201" y="1101"/>
                    <a:pt x="210" y="1109"/>
                    <a:pt x="218" y="1116"/>
                  </a:cubicBezTo>
                  <a:cubicBezTo>
                    <a:pt x="219" y="1117"/>
                    <a:pt x="220" y="1118"/>
                    <a:pt x="220" y="1118"/>
                  </a:cubicBezTo>
                  <a:cubicBezTo>
                    <a:pt x="220" y="1119"/>
                    <a:pt x="220" y="1120"/>
                    <a:pt x="220" y="1121"/>
                  </a:cubicBezTo>
                  <a:cubicBezTo>
                    <a:pt x="219" y="1121"/>
                    <a:pt x="218" y="1122"/>
                    <a:pt x="218" y="1122"/>
                  </a:cubicBezTo>
                  <a:cubicBezTo>
                    <a:pt x="205" y="1122"/>
                    <a:pt x="193" y="1123"/>
                    <a:pt x="181" y="1117"/>
                  </a:cubicBezTo>
                  <a:cubicBezTo>
                    <a:pt x="167" y="1111"/>
                    <a:pt x="152" y="1104"/>
                    <a:pt x="140" y="1094"/>
                  </a:cubicBezTo>
                  <a:cubicBezTo>
                    <a:pt x="134" y="1088"/>
                    <a:pt x="127" y="1085"/>
                    <a:pt x="119" y="1082"/>
                  </a:cubicBezTo>
                  <a:cubicBezTo>
                    <a:pt x="107" y="1077"/>
                    <a:pt x="96" y="1078"/>
                    <a:pt x="85" y="1084"/>
                  </a:cubicBezTo>
                  <a:cubicBezTo>
                    <a:pt x="72" y="1091"/>
                    <a:pt x="59" y="1097"/>
                    <a:pt x="47" y="1107"/>
                  </a:cubicBezTo>
                  <a:cubicBezTo>
                    <a:pt x="42" y="1112"/>
                    <a:pt x="37" y="1116"/>
                    <a:pt x="33" y="1121"/>
                  </a:cubicBezTo>
                  <a:cubicBezTo>
                    <a:pt x="29" y="1125"/>
                    <a:pt x="27" y="1129"/>
                    <a:pt x="28" y="1135"/>
                  </a:cubicBezTo>
                  <a:cubicBezTo>
                    <a:pt x="29" y="1139"/>
                    <a:pt x="30" y="1143"/>
                    <a:pt x="30" y="1147"/>
                  </a:cubicBezTo>
                  <a:cubicBezTo>
                    <a:pt x="31" y="1154"/>
                    <a:pt x="35" y="1159"/>
                    <a:pt x="41" y="1162"/>
                  </a:cubicBezTo>
                  <a:cubicBezTo>
                    <a:pt x="53" y="1168"/>
                    <a:pt x="64" y="1173"/>
                    <a:pt x="75" y="1178"/>
                  </a:cubicBezTo>
                  <a:cubicBezTo>
                    <a:pt x="85" y="1182"/>
                    <a:pt x="94" y="1183"/>
                    <a:pt x="104" y="1180"/>
                  </a:cubicBezTo>
                  <a:cubicBezTo>
                    <a:pt x="109" y="1178"/>
                    <a:pt x="114" y="1179"/>
                    <a:pt x="119" y="1181"/>
                  </a:cubicBezTo>
                  <a:cubicBezTo>
                    <a:pt x="135" y="1191"/>
                    <a:pt x="150" y="1203"/>
                    <a:pt x="166" y="1213"/>
                  </a:cubicBezTo>
                  <a:cubicBezTo>
                    <a:pt x="166" y="1214"/>
                    <a:pt x="166" y="1215"/>
                    <a:pt x="167" y="1216"/>
                  </a:cubicBezTo>
                  <a:cubicBezTo>
                    <a:pt x="163" y="1217"/>
                    <a:pt x="160" y="1217"/>
                    <a:pt x="157" y="1218"/>
                  </a:cubicBezTo>
                  <a:cubicBezTo>
                    <a:pt x="142" y="1223"/>
                    <a:pt x="128" y="1224"/>
                    <a:pt x="114" y="1214"/>
                  </a:cubicBezTo>
                  <a:cubicBezTo>
                    <a:pt x="114" y="1214"/>
                    <a:pt x="113" y="1213"/>
                    <a:pt x="112" y="1213"/>
                  </a:cubicBezTo>
                  <a:cubicBezTo>
                    <a:pt x="96" y="1208"/>
                    <a:pt x="79" y="1202"/>
                    <a:pt x="62" y="1197"/>
                  </a:cubicBezTo>
                  <a:cubicBezTo>
                    <a:pt x="60" y="1196"/>
                    <a:pt x="58" y="1196"/>
                    <a:pt x="55" y="1196"/>
                  </a:cubicBezTo>
                  <a:cubicBezTo>
                    <a:pt x="52" y="1197"/>
                    <a:pt x="48" y="1197"/>
                    <a:pt x="46" y="1198"/>
                  </a:cubicBezTo>
                  <a:cubicBezTo>
                    <a:pt x="35" y="1205"/>
                    <a:pt x="24" y="1210"/>
                    <a:pt x="17" y="1222"/>
                  </a:cubicBezTo>
                  <a:cubicBezTo>
                    <a:pt x="13" y="1228"/>
                    <a:pt x="9" y="1234"/>
                    <a:pt x="5" y="1241"/>
                  </a:cubicBezTo>
                  <a:cubicBezTo>
                    <a:pt x="0" y="1249"/>
                    <a:pt x="0" y="1256"/>
                    <a:pt x="5" y="1264"/>
                  </a:cubicBezTo>
                  <a:cubicBezTo>
                    <a:pt x="12" y="1273"/>
                    <a:pt x="18" y="1282"/>
                    <a:pt x="24" y="1291"/>
                  </a:cubicBezTo>
                  <a:cubicBezTo>
                    <a:pt x="33" y="1305"/>
                    <a:pt x="46" y="1309"/>
                    <a:pt x="62" y="1306"/>
                  </a:cubicBezTo>
                  <a:cubicBezTo>
                    <a:pt x="67" y="1305"/>
                    <a:pt x="72" y="1304"/>
                    <a:pt x="77" y="1305"/>
                  </a:cubicBezTo>
                  <a:cubicBezTo>
                    <a:pt x="105" y="1308"/>
                    <a:pt x="133" y="1312"/>
                    <a:pt x="161" y="1303"/>
                  </a:cubicBezTo>
                  <a:cubicBezTo>
                    <a:pt x="162" y="1303"/>
                    <a:pt x="163" y="1303"/>
                    <a:pt x="163" y="1303"/>
                  </a:cubicBezTo>
                  <a:cubicBezTo>
                    <a:pt x="167" y="1302"/>
                    <a:pt x="170" y="1303"/>
                    <a:pt x="172" y="1306"/>
                  </a:cubicBezTo>
                  <a:cubicBezTo>
                    <a:pt x="176" y="1311"/>
                    <a:pt x="180" y="1317"/>
                    <a:pt x="183" y="1322"/>
                  </a:cubicBezTo>
                  <a:cubicBezTo>
                    <a:pt x="191" y="1334"/>
                    <a:pt x="202" y="1341"/>
                    <a:pt x="214" y="1347"/>
                  </a:cubicBezTo>
                  <a:cubicBezTo>
                    <a:pt x="233" y="1356"/>
                    <a:pt x="249" y="1349"/>
                    <a:pt x="265" y="1339"/>
                  </a:cubicBezTo>
                  <a:cubicBezTo>
                    <a:pt x="267" y="1338"/>
                    <a:pt x="268" y="1336"/>
                    <a:pt x="269" y="1335"/>
                  </a:cubicBezTo>
                  <a:cubicBezTo>
                    <a:pt x="271" y="1332"/>
                    <a:pt x="273" y="1328"/>
                    <a:pt x="275" y="1324"/>
                  </a:cubicBezTo>
                  <a:cubicBezTo>
                    <a:pt x="286" y="1302"/>
                    <a:pt x="298" y="1280"/>
                    <a:pt x="306" y="1257"/>
                  </a:cubicBezTo>
                  <a:cubicBezTo>
                    <a:pt x="308" y="1251"/>
                    <a:pt x="312" y="1250"/>
                    <a:pt x="317" y="1256"/>
                  </a:cubicBezTo>
                  <a:cubicBezTo>
                    <a:pt x="319" y="1259"/>
                    <a:pt x="322" y="1263"/>
                    <a:pt x="325" y="1265"/>
                  </a:cubicBezTo>
                  <a:cubicBezTo>
                    <a:pt x="335" y="1272"/>
                    <a:pt x="345" y="1279"/>
                    <a:pt x="355" y="1286"/>
                  </a:cubicBezTo>
                  <a:cubicBezTo>
                    <a:pt x="361" y="1290"/>
                    <a:pt x="367" y="1292"/>
                    <a:pt x="374" y="1294"/>
                  </a:cubicBezTo>
                  <a:cubicBezTo>
                    <a:pt x="385" y="1296"/>
                    <a:pt x="396" y="1290"/>
                    <a:pt x="399" y="1280"/>
                  </a:cubicBezTo>
                  <a:cubicBezTo>
                    <a:pt x="401" y="1275"/>
                    <a:pt x="402" y="1270"/>
                    <a:pt x="402" y="1265"/>
                  </a:cubicBezTo>
                  <a:cubicBezTo>
                    <a:pt x="403" y="1260"/>
                    <a:pt x="401" y="1255"/>
                    <a:pt x="398" y="1252"/>
                  </a:cubicBezTo>
                  <a:cubicBezTo>
                    <a:pt x="395" y="1249"/>
                    <a:pt x="393" y="1247"/>
                    <a:pt x="390" y="1245"/>
                  </a:cubicBezTo>
                  <a:cubicBezTo>
                    <a:pt x="386" y="1242"/>
                    <a:pt x="382" y="1239"/>
                    <a:pt x="378" y="1236"/>
                  </a:cubicBezTo>
                  <a:cubicBezTo>
                    <a:pt x="376" y="1235"/>
                    <a:pt x="374" y="1233"/>
                    <a:pt x="372" y="1232"/>
                  </a:cubicBezTo>
                  <a:cubicBezTo>
                    <a:pt x="369" y="1230"/>
                    <a:pt x="368" y="1227"/>
                    <a:pt x="370" y="1226"/>
                  </a:cubicBezTo>
                  <a:cubicBezTo>
                    <a:pt x="371" y="1225"/>
                    <a:pt x="372" y="1223"/>
                    <a:pt x="373" y="1223"/>
                  </a:cubicBezTo>
                  <a:cubicBezTo>
                    <a:pt x="381" y="1222"/>
                    <a:pt x="388" y="1221"/>
                    <a:pt x="395" y="1220"/>
                  </a:cubicBezTo>
                  <a:cubicBezTo>
                    <a:pt x="402" y="1218"/>
                    <a:pt x="408" y="1217"/>
                    <a:pt x="414" y="1213"/>
                  </a:cubicBezTo>
                  <a:cubicBezTo>
                    <a:pt x="420" y="1209"/>
                    <a:pt x="424" y="1204"/>
                    <a:pt x="424" y="1197"/>
                  </a:cubicBezTo>
                  <a:cubicBezTo>
                    <a:pt x="424" y="1193"/>
                    <a:pt x="424" y="1189"/>
                    <a:pt x="428" y="1185"/>
                  </a:cubicBezTo>
                  <a:cubicBezTo>
                    <a:pt x="440" y="1188"/>
                    <a:pt x="452" y="1191"/>
                    <a:pt x="464" y="1194"/>
                  </a:cubicBezTo>
                  <a:cubicBezTo>
                    <a:pt x="482" y="1199"/>
                    <a:pt x="499" y="1200"/>
                    <a:pt x="517" y="1194"/>
                  </a:cubicBezTo>
                  <a:cubicBezTo>
                    <a:pt x="527" y="1191"/>
                    <a:pt x="537" y="1189"/>
                    <a:pt x="546" y="1187"/>
                  </a:cubicBezTo>
                  <a:cubicBezTo>
                    <a:pt x="549" y="1186"/>
                    <a:pt x="551" y="1186"/>
                    <a:pt x="554" y="1185"/>
                  </a:cubicBezTo>
                  <a:cubicBezTo>
                    <a:pt x="558" y="1184"/>
                    <a:pt x="564" y="1188"/>
                    <a:pt x="565" y="1193"/>
                  </a:cubicBezTo>
                  <a:cubicBezTo>
                    <a:pt x="566" y="1203"/>
                    <a:pt x="568" y="1213"/>
                    <a:pt x="570" y="1222"/>
                  </a:cubicBezTo>
                  <a:cubicBezTo>
                    <a:pt x="574" y="1237"/>
                    <a:pt x="581" y="1250"/>
                    <a:pt x="593" y="1260"/>
                  </a:cubicBezTo>
                  <a:cubicBezTo>
                    <a:pt x="599" y="1266"/>
                    <a:pt x="607" y="1269"/>
                    <a:pt x="616" y="1267"/>
                  </a:cubicBezTo>
                  <a:cubicBezTo>
                    <a:pt x="622" y="1267"/>
                    <a:pt x="627" y="1265"/>
                    <a:pt x="633" y="1264"/>
                  </a:cubicBezTo>
                  <a:cubicBezTo>
                    <a:pt x="637" y="1264"/>
                    <a:pt x="641" y="1266"/>
                    <a:pt x="643" y="1270"/>
                  </a:cubicBezTo>
                  <a:cubicBezTo>
                    <a:pt x="645" y="1275"/>
                    <a:pt x="647" y="1281"/>
                    <a:pt x="649" y="1286"/>
                  </a:cubicBezTo>
                  <a:cubicBezTo>
                    <a:pt x="657" y="1304"/>
                    <a:pt x="664" y="1309"/>
                    <a:pt x="684" y="1308"/>
                  </a:cubicBezTo>
                  <a:cubicBezTo>
                    <a:pt x="686" y="1308"/>
                    <a:pt x="687" y="1308"/>
                    <a:pt x="689" y="1307"/>
                  </a:cubicBezTo>
                  <a:cubicBezTo>
                    <a:pt x="696" y="1306"/>
                    <a:pt x="702" y="1308"/>
                    <a:pt x="708" y="1312"/>
                  </a:cubicBezTo>
                  <a:cubicBezTo>
                    <a:pt x="712" y="1314"/>
                    <a:pt x="717" y="1317"/>
                    <a:pt x="721" y="1317"/>
                  </a:cubicBezTo>
                  <a:cubicBezTo>
                    <a:pt x="737" y="1318"/>
                    <a:pt x="750" y="1324"/>
                    <a:pt x="765" y="1328"/>
                  </a:cubicBezTo>
                  <a:cubicBezTo>
                    <a:pt x="769" y="1329"/>
                    <a:pt x="774" y="1332"/>
                    <a:pt x="779" y="1331"/>
                  </a:cubicBezTo>
                  <a:cubicBezTo>
                    <a:pt x="795" y="1331"/>
                    <a:pt x="805" y="1341"/>
                    <a:pt x="817" y="1348"/>
                  </a:cubicBezTo>
                  <a:cubicBezTo>
                    <a:pt x="818" y="1348"/>
                    <a:pt x="819" y="1351"/>
                    <a:pt x="819" y="1352"/>
                  </a:cubicBezTo>
                  <a:cubicBezTo>
                    <a:pt x="820" y="1356"/>
                    <a:pt x="820" y="1361"/>
                    <a:pt x="817" y="1364"/>
                  </a:cubicBezTo>
                  <a:cubicBezTo>
                    <a:pt x="814" y="1368"/>
                    <a:pt x="811" y="1371"/>
                    <a:pt x="808" y="1375"/>
                  </a:cubicBezTo>
                  <a:cubicBezTo>
                    <a:pt x="793" y="1393"/>
                    <a:pt x="787" y="1412"/>
                    <a:pt x="793" y="1435"/>
                  </a:cubicBezTo>
                  <a:cubicBezTo>
                    <a:pt x="793" y="1437"/>
                    <a:pt x="793" y="1438"/>
                    <a:pt x="794" y="1440"/>
                  </a:cubicBezTo>
                  <a:cubicBezTo>
                    <a:pt x="796" y="1448"/>
                    <a:pt x="794" y="1455"/>
                    <a:pt x="788" y="1461"/>
                  </a:cubicBezTo>
                  <a:cubicBezTo>
                    <a:pt x="778" y="1473"/>
                    <a:pt x="768" y="1485"/>
                    <a:pt x="758" y="1497"/>
                  </a:cubicBezTo>
                  <a:cubicBezTo>
                    <a:pt x="753" y="1502"/>
                    <a:pt x="749" y="1506"/>
                    <a:pt x="744" y="1511"/>
                  </a:cubicBezTo>
                  <a:cubicBezTo>
                    <a:pt x="737" y="1519"/>
                    <a:pt x="735" y="1528"/>
                    <a:pt x="738" y="1539"/>
                  </a:cubicBezTo>
                  <a:cubicBezTo>
                    <a:pt x="740" y="1551"/>
                    <a:pt x="745" y="1561"/>
                    <a:pt x="753" y="1569"/>
                  </a:cubicBezTo>
                  <a:cubicBezTo>
                    <a:pt x="758" y="1573"/>
                    <a:pt x="762" y="1577"/>
                    <a:pt x="768" y="1579"/>
                  </a:cubicBezTo>
                  <a:cubicBezTo>
                    <a:pt x="778" y="1584"/>
                    <a:pt x="789" y="1589"/>
                    <a:pt x="799" y="1593"/>
                  </a:cubicBezTo>
                  <a:cubicBezTo>
                    <a:pt x="820" y="1601"/>
                    <a:pt x="840" y="1601"/>
                    <a:pt x="861" y="1596"/>
                  </a:cubicBezTo>
                  <a:cubicBezTo>
                    <a:pt x="878" y="1591"/>
                    <a:pt x="890" y="1581"/>
                    <a:pt x="896" y="1564"/>
                  </a:cubicBezTo>
                  <a:cubicBezTo>
                    <a:pt x="901" y="1550"/>
                    <a:pt x="909" y="1537"/>
                    <a:pt x="912" y="1522"/>
                  </a:cubicBezTo>
                  <a:cubicBezTo>
                    <a:pt x="913" y="1517"/>
                    <a:pt x="917" y="1512"/>
                    <a:pt x="920" y="1507"/>
                  </a:cubicBezTo>
                  <a:cubicBezTo>
                    <a:pt x="922" y="1502"/>
                    <a:pt x="924" y="1498"/>
                    <a:pt x="926" y="1493"/>
                  </a:cubicBezTo>
                  <a:cubicBezTo>
                    <a:pt x="928" y="1484"/>
                    <a:pt x="924" y="1476"/>
                    <a:pt x="917" y="1472"/>
                  </a:cubicBezTo>
                  <a:cubicBezTo>
                    <a:pt x="907" y="1467"/>
                    <a:pt x="898" y="1462"/>
                    <a:pt x="888" y="1457"/>
                  </a:cubicBezTo>
                  <a:cubicBezTo>
                    <a:pt x="884" y="1455"/>
                    <a:pt x="881" y="1452"/>
                    <a:pt x="881" y="1447"/>
                  </a:cubicBezTo>
                  <a:cubicBezTo>
                    <a:pt x="883" y="1443"/>
                    <a:pt x="886" y="1439"/>
                    <a:pt x="888" y="1434"/>
                  </a:cubicBezTo>
                  <a:cubicBezTo>
                    <a:pt x="890" y="1431"/>
                    <a:pt x="891" y="1427"/>
                    <a:pt x="892" y="1423"/>
                  </a:cubicBezTo>
                  <a:cubicBezTo>
                    <a:pt x="894" y="1415"/>
                    <a:pt x="894" y="1408"/>
                    <a:pt x="895" y="1401"/>
                  </a:cubicBezTo>
                  <a:cubicBezTo>
                    <a:pt x="901" y="1394"/>
                    <a:pt x="910" y="1394"/>
                    <a:pt x="917" y="1390"/>
                  </a:cubicBezTo>
                  <a:cubicBezTo>
                    <a:pt x="923" y="1386"/>
                    <a:pt x="928" y="1382"/>
                    <a:pt x="934" y="1379"/>
                  </a:cubicBezTo>
                  <a:cubicBezTo>
                    <a:pt x="944" y="1373"/>
                    <a:pt x="949" y="1364"/>
                    <a:pt x="955" y="1355"/>
                  </a:cubicBezTo>
                  <a:cubicBezTo>
                    <a:pt x="957" y="1352"/>
                    <a:pt x="958" y="1347"/>
                    <a:pt x="958" y="1343"/>
                  </a:cubicBezTo>
                  <a:cubicBezTo>
                    <a:pt x="959" y="1336"/>
                    <a:pt x="958" y="1328"/>
                    <a:pt x="954" y="1321"/>
                  </a:cubicBezTo>
                  <a:cubicBezTo>
                    <a:pt x="951" y="1317"/>
                    <a:pt x="949" y="1313"/>
                    <a:pt x="946" y="1309"/>
                  </a:cubicBezTo>
                  <a:cubicBezTo>
                    <a:pt x="949" y="1301"/>
                    <a:pt x="952" y="1295"/>
                    <a:pt x="954" y="1287"/>
                  </a:cubicBezTo>
                  <a:cubicBezTo>
                    <a:pt x="958" y="1275"/>
                    <a:pt x="964" y="1263"/>
                    <a:pt x="971" y="1251"/>
                  </a:cubicBezTo>
                  <a:cubicBezTo>
                    <a:pt x="977" y="1241"/>
                    <a:pt x="983" y="1230"/>
                    <a:pt x="989" y="1219"/>
                  </a:cubicBezTo>
                  <a:cubicBezTo>
                    <a:pt x="992" y="1213"/>
                    <a:pt x="994" y="1208"/>
                    <a:pt x="996" y="1203"/>
                  </a:cubicBezTo>
                  <a:cubicBezTo>
                    <a:pt x="1000" y="1190"/>
                    <a:pt x="1000" y="1177"/>
                    <a:pt x="993" y="1164"/>
                  </a:cubicBezTo>
                  <a:cubicBezTo>
                    <a:pt x="988" y="1156"/>
                    <a:pt x="985" y="1148"/>
                    <a:pt x="981" y="1140"/>
                  </a:cubicBezTo>
                  <a:cubicBezTo>
                    <a:pt x="976" y="1128"/>
                    <a:pt x="968" y="1118"/>
                    <a:pt x="958" y="1111"/>
                  </a:cubicBezTo>
                  <a:cubicBezTo>
                    <a:pt x="953" y="1108"/>
                    <a:pt x="947" y="1105"/>
                    <a:pt x="945" y="1099"/>
                  </a:cubicBezTo>
                  <a:cubicBezTo>
                    <a:pt x="945" y="1097"/>
                    <a:pt x="946" y="1094"/>
                    <a:pt x="946" y="1092"/>
                  </a:cubicBezTo>
                  <a:cubicBezTo>
                    <a:pt x="949" y="1080"/>
                    <a:pt x="946" y="1069"/>
                    <a:pt x="938" y="1060"/>
                  </a:cubicBezTo>
                  <a:cubicBezTo>
                    <a:pt x="930" y="1050"/>
                    <a:pt x="922" y="1041"/>
                    <a:pt x="912" y="1032"/>
                  </a:cubicBezTo>
                  <a:cubicBezTo>
                    <a:pt x="908" y="1029"/>
                    <a:pt x="904" y="1025"/>
                    <a:pt x="900" y="1020"/>
                  </a:cubicBezTo>
                  <a:cubicBezTo>
                    <a:pt x="896" y="1015"/>
                    <a:pt x="895" y="1010"/>
                    <a:pt x="897" y="1004"/>
                  </a:cubicBezTo>
                  <a:cubicBezTo>
                    <a:pt x="901" y="990"/>
                    <a:pt x="908" y="978"/>
                    <a:pt x="916" y="966"/>
                  </a:cubicBezTo>
                  <a:cubicBezTo>
                    <a:pt x="917" y="965"/>
                    <a:pt x="919" y="964"/>
                    <a:pt x="921" y="965"/>
                  </a:cubicBezTo>
                  <a:cubicBezTo>
                    <a:pt x="926" y="966"/>
                    <a:pt x="931" y="969"/>
                    <a:pt x="937" y="970"/>
                  </a:cubicBezTo>
                  <a:cubicBezTo>
                    <a:pt x="951" y="974"/>
                    <a:pt x="965" y="976"/>
                    <a:pt x="978" y="969"/>
                  </a:cubicBezTo>
                  <a:cubicBezTo>
                    <a:pt x="985" y="965"/>
                    <a:pt x="992" y="963"/>
                    <a:pt x="999" y="960"/>
                  </a:cubicBezTo>
                  <a:cubicBezTo>
                    <a:pt x="1010" y="956"/>
                    <a:pt x="1021" y="952"/>
                    <a:pt x="1033" y="953"/>
                  </a:cubicBezTo>
                  <a:cubicBezTo>
                    <a:pt x="1045" y="953"/>
                    <a:pt x="1057" y="951"/>
                    <a:pt x="1070" y="950"/>
                  </a:cubicBezTo>
                  <a:cubicBezTo>
                    <a:pt x="1082" y="949"/>
                    <a:pt x="1095" y="949"/>
                    <a:pt x="1107" y="948"/>
                  </a:cubicBezTo>
                  <a:cubicBezTo>
                    <a:pt x="1112" y="948"/>
                    <a:pt x="1117" y="948"/>
                    <a:pt x="1122" y="948"/>
                  </a:cubicBezTo>
                  <a:cubicBezTo>
                    <a:pt x="1134" y="949"/>
                    <a:pt x="1145" y="945"/>
                    <a:pt x="1155" y="939"/>
                  </a:cubicBezTo>
                  <a:cubicBezTo>
                    <a:pt x="1165" y="932"/>
                    <a:pt x="1174" y="923"/>
                    <a:pt x="1181" y="912"/>
                  </a:cubicBezTo>
                  <a:cubicBezTo>
                    <a:pt x="1182" y="911"/>
                    <a:pt x="1183" y="908"/>
                    <a:pt x="1183" y="905"/>
                  </a:cubicBezTo>
                  <a:cubicBezTo>
                    <a:pt x="1183" y="895"/>
                    <a:pt x="1180" y="886"/>
                    <a:pt x="1170" y="880"/>
                  </a:cubicBezTo>
                  <a:cubicBezTo>
                    <a:pt x="1160" y="873"/>
                    <a:pt x="1150" y="866"/>
                    <a:pt x="1139" y="859"/>
                  </a:cubicBezTo>
                  <a:cubicBezTo>
                    <a:pt x="1135" y="856"/>
                    <a:pt x="1134" y="852"/>
                    <a:pt x="1137" y="848"/>
                  </a:cubicBezTo>
                  <a:cubicBezTo>
                    <a:pt x="1142" y="842"/>
                    <a:pt x="1148" y="835"/>
                    <a:pt x="1152" y="828"/>
                  </a:cubicBezTo>
                  <a:cubicBezTo>
                    <a:pt x="1159" y="815"/>
                    <a:pt x="1170" y="807"/>
                    <a:pt x="1184" y="801"/>
                  </a:cubicBezTo>
                  <a:cubicBezTo>
                    <a:pt x="1187" y="800"/>
                    <a:pt x="1191" y="798"/>
                    <a:pt x="1195" y="796"/>
                  </a:cubicBezTo>
                  <a:cubicBezTo>
                    <a:pt x="1217" y="785"/>
                    <a:pt x="1234" y="768"/>
                    <a:pt x="1243" y="745"/>
                  </a:cubicBezTo>
                  <a:cubicBezTo>
                    <a:pt x="1246" y="737"/>
                    <a:pt x="1251" y="730"/>
                    <a:pt x="1258" y="725"/>
                  </a:cubicBezTo>
                  <a:cubicBezTo>
                    <a:pt x="1263" y="720"/>
                    <a:pt x="1269" y="715"/>
                    <a:pt x="1274" y="710"/>
                  </a:cubicBezTo>
                  <a:cubicBezTo>
                    <a:pt x="1277" y="706"/>
                    <a:pt x="1281" y="702"/>
                    <a:pt x="1282" y="697"/>
                  </a:cubicBezTo>
                  <a:cubicBezTo>
                    <a:pt x="1286" y="687"/>
                    <a:pt x="1288" y="676"/>
                    <a:pt x="1286" y="665"/>
                  </a:cubicBezTo>
                  <a:cubicBezTo>
                    <a:pt x="1284" y="654"/>
                    <a:pt x="1281" y="643"/>
                    <a:pt x="1277" y="632"/>
                  </a:cubicBezTo>
                  <a:cubicBezTo>
                    <a:pt x="1275" y="625"/>
                    <a:pt x="1270" y="621"/>
                    <a:pt x="1263" y="618"/>
                  </a:cubicBezTo>
                  <a:cubicBezTo>
                    <a:pt x="1259" y="617"/>
                    <a:pt x="1254" y="615"/>
                    <a:pt x="1249" y="615"/>
                  </a:cubicBezTo>
                  <a:cubicBezTo>
                    <a:pt x="1242" y="615"/>
                    <a:pt x="1236" y="614"/>
                    <a:pt x="1229" y="612"/>
                  </a:cubicBezTo>
                  <a:cubicBezTo>
                    <a:pt x="1218" y="608"/>
                    <a:pt x="1207" y="607"/>
                    <a:pt x="1195" y="604"/>
                  </a:cubicBezTo>
                  <a:cubicBezTo>
                    <a:pt x="1191" y="604"/>
                    <a:pt x="1187" y="604"/>
                    <a:pt x="1183" y="600"/>
                  </a:cubicBezTo>
                  <a:cubicBezTo>
                    <a:pt x="1177" y="585"/>
                    <a:pt x="1169" y="571"/>
                    <a:pt x="1157" y="559"/>
                  </a:cubicBezTo>
                  <a:cubicBezTo>
                    <a:pt x="1152" y="553"/>
                    <a:pt x="1149" y="545"/>
                    <a:pt x="1145" y="537"/>
                  </a:cubicBezTo>
                  <a:cubicBezTo>
                    <a:pt x="1143" y="534"/>
                    <a:pt x="1143" y="529"/>
                    <a:pt x="1145" y="525"/>
                  </a:cubicBezTo>
                  <a:cubicBezTo>
                    <a:pt x="1146" y="523"/>
                    <a:pt x="1147" y="521"/>
                    <a:pt x="1148" y="519"/>
                  </a:cubicBezTo>
                  <a:cubicBezTo>
                    <a:pt x="1153" y="511"/>
                    <a:pt x="1159" y="507"/>
                    <a:pt x="1169" y="507"/>
                  </a:cubicBezTo>
                  <a:cubicBezTo>
                    <a:pt x="1179" y="507"/>
                    <a:pt x="1190" y="506"/>
                    <a:pt x="1201" y="505"/>
                  </a:cubicBezTo>
                  <a:cubicBezTo>
                    <a:pt x="1217" y="503"/>
                    <a:pt x="1231" y="497"/>
                    <a:pt x="1246" y="490"/>
                  </a:cubicBezTo>
                  <a:cubicBezTo>
                    <a:pt x="1258" y="484"/>
                    <a:pt x="1266" y="474"/>
                    <a:pt x="1270" y="461"/>
                  </a:cubicBezTo>
                  <a:cubicBezTo>
                    <a:pt x="1275" y="447"/>
                    <a:pt x="1276" y="433"/>
                    <a:pt x="1275" y="419"/>
                  </a:cubicBezTo>
                  <a:cubicBezTo>
                    <a:pt x="1274" y="401"/>
                    <a:pt x="1277" y="384"/>
                    <a:pt x="1290" y="371"/>
                  </a:cubicBezTo>
                  <a:cubicBezTo>
                    <a:pt x="1292" y="369"/>
                    <a:pt x="1294" y="367"/>
                    <a:pt x="1295" y="365"/>
                  </a:cubicBezTo>
                  <a:cubicBezTo>
                    <a:pt x="1311" y="349"/>
                    <a:pt x="1320" y="330"/>
                    <a:pt x="1322" y="308"/>
                  </a:cubicBezTo>
                  <a:cubicBezTo>
                    <a:pt x="1324" y="296"/>
                    <a:pt x="1326" y="285"/>
                    <a:pt x="1333" y="275"/>
                  </a:cubicBezTo>
                  <a:cubicBezTo>
                    <a:pt x="1341" y="261"/>
                    <a:pt x="1347" y="247"/>
                    <a:pt x="1350" y="231"/>
                  </a:cubicBezTo>
                  <a:cubicBezTo>
                    <a:pt x="1353" y="216"/>
                    <a:pt x="1357" y="202"/>
                    <a:pt x="1361" y="187"/>
                  </a:cubicBezTo>
                  <a:cubicBezTo>
                    <a:pt x="1362" y="181"/>
                    <a:pt x="1362" y="174"/>
                    <a:pt x="1362" y="168"/>
                  </a:cubicBezTo>
                  <a:cubicBezTo>
                    <a:pt x="1362" y="165"/>
                    <a:pt x="1361" y="163"/>
                    <a:pt x="1360" y="161"/>
                  </a:cubicBezTo>
                  <a:close/>
                  <a:moveTo>
                    <a:pt x="690" y="678"/>
                  </a:moveTo>
                  <a:lnTo>
                    <a:pt x="690" y="678"/>
                  </a:lnTo>
                  <a:cubicBezTo>
                    <a:pt x="693" y="676"/>
                    <a:pt x="696" y="674"/>
                    <a:pt x="699" y="673"/>
                  </a:cubicBezTo>
                  <a:cubicBezTo>
                    <a:pt x="712" y="665"/>
                    <a:pt x="722" y="653"/>
                    <a:pt x="727" y="639"/>
                  </a:cubicBezTo>
                  <a:cubicBezTo>
                    <a:pt x="732" y="624"/>
                    <a:pt x="741" y="613"/>
                    <a:pt x="752" y="603"/>
                  </a:cubicBezTo>
                  <a:cubicBezTo>
                    <a:pt x="760" y="596"/>
                    <a:pt x="768" y="589"/>
                    <a:pt x="777" y="582"/>
                  </a:cubicBezTo>
                  <a:cubicBezTo>
                    <a:pt x="781" y="579"/>
                    <a:pt x="785" y="576"/>
                    <a:pt x="790" y="575"/>
                  </a:cubicBezTo>
                  <a:cubicBezTo>
                    <a:pt x="798" y="572"/>
                    <a:pt x="804" y="568"/>
                    <a:pt x="811" y="562"/>
                  </a:cubicBezTo>
                  <a:cubicBezTo>
                    <a:pt x="818" y="556"/>
                    <a:pt x="820" y="557"/>
                    <a:pt x="828" y="563"/>
                  </a:cubicBezTo>
                  <a:cubicBezTo>
                    <a:pt x="836" y="570"/>
                    <a:pt x="845" y="576"/>
                    <a:pt x="851" y="586"/>
                  </a:cubicBezTo>
                  <a:cubicBezTo>
                    <a:pt x="852" y="587"/>
                    <a:pt x="852" y="589"/>
                    <a:pt x="853" y="590"/>
                  </a:cubicBezTo>
                  <a:cubicBezTo>
                    <a:pt x="852" y="591"/>
                    <a:pt x="852" y="592"/>
                    <a:pt x="852" y="592"/>
                  </a:cubicBezTo>
                  <a:cubicBezTo>
                    <a:pt x="850" y="595"/>
                    <a:pt x="848" y="598"/>
                    <a:pt x="845" y="600"/>
                  </a:cubicBezTo>
                  <a:cubicBezTo>
                    <a:pt x="830" y="612"/>
                    <a:pt x="819" y="627"/>
                    <a:pt x="809" y="644"/>
                  </a:cubicBezTo>
                  <a:cubicBezTo>
                    <a:pt x="804" y="652"/>
                    <a:pt x="801" y="662"/>
                    <a:pt x="798" y="671"/>
                  </a:cubicBezTo>
                  <a:cubicBezTo>
                    <a:pt x="797" y="678"/>
                    <a:pt x="793" y="684"/>
                    <a:pt x="788" y="688"/>
                  </a:cubicBezTo>
                  <a:cubicBezTo>
                    <a:pt x="775" y="697"/>
                    <a:pt x="762" y="706"/>
                    <a:pt x="749" y="715"/>
                  </a:cubicBezTo>
                  <a:cubicBezTo>
                    <a:pt x="747" y="716"/>
                    <a:pt x="745" y="716"/>
                    <a:pt x="742" y="717"/>
                  </a:cubicBezTo>
                  <a:cubicBezTo>
                    <a:pt x="739" y="718"/>
                    <a:pt x="736" y="718"/>
                    <a:pt x="733" y="715"/>
                  </a:cubicBezTo>
                  <a:cubicBezTo>
                    <a:pt x="731" y="714"/>
                    <a:pt x="729" y="712"/>
                    <a:pt x="727" y="710"/>
                  </a:cubicBezTo>
                  <a:cubicBezTo>
                    <a:pt x="717" y="700"/>
                    <a:pt x="705" y="691"/>
                    <a:pt x="691" y="686"/>
                  </a:cubicBezTo>
                  <a:cubicBezTo>
                    <a:pt x="689" y="685"/>
                    <a:pt x="688" y="683"/>
                    <a:pt x="688" y="682"/>
                  </a:cubicBezTo>
                  <a:cubicBezTo>
                    <a:pt x="688" y="681"/>
                    <a:pt x="689" y="679"/>
                    <a:pt x="690" y="678"/>
                  </a:cubicBezTo>
                  <a:close/>
                  <a:moveTo>
                    <a:pt x="497" y="595"/>
                  </a:moveTo>
                  <a:lnTo>
                    <a:pt x="497" y="595"/>
                  </a:lnTo>
                  <a:cubicBezTo>
                    <a:pt x="502" y="578"/>
                    <a:pt x="507" y="561"/>
                    <a:pt x="512" y="545"/>
                  </a:cubicBezTo>
                  <a:cubicBezTo>
                    <a:pt x="513" y="546"/>
                    <a:pt x="514" y="547"/>
                    <a:pt x="515" y="549"/>
                  </a:cubicBezTo>
                  <a:lnTo>
                    <a:pt x="516" y="550"/>
                  </a:lnTo>
                  <a:cubicBezTo>
                    <a:pt x="518" y="571"/>
                    <a:pt x="513" y="579"/>
                    <a:pt x="508" y="585"/>
                  </a:cubicBezTo>
                  <a:cubicBezTo>
                    <a:pt x="504" y="589"/>
                    <a:pt x="500" y="593"/>
                    <a:pt x="496" y="598"/>
                  </a:cubicBezTo>
                  <a:cubicBezTo>
                    <a:pt x="496" y="597"/>
                    <a:pt x="497" y="596"/>
                    <a:pt x="497" y="595"/>
                  </a:cubicBezTo>
                  <a:close/>
                  <a:moveTo>
                    <a:pt x="1270" y="211"/>
                  </a:moveTo>
                  <a:lnTo>
                    <a:pt x="1270" y="211"/>
                  </a:lnTo>
                  <a:lnTo>
                    <a:pt x="1269" y="215"/>
                  </a:lnTo>
                  <a:cubicBezTo>
                    <a:pt x="1268" y="217"/>
                    <a:pt x="1267" y="221"/>
                    <a:pt x="1267" y="222"/>
                  </a:cubicBezTo>
                  <a:cubicBezTo>
                    <a:pt x="1250" y="249"/>
                    <a:pt x="1244" y="278"/>
                    <a:pt x="1240" y="298"/>
                  </a:cubicBezTo>
                  <a:cubicBezTo>
                    <a:pt x="1239" y="303"/>
                    <a:pt x="1239" y="303"/>
                    <a:pt x="1238" y="304"/>
                  </a:cubicBezTo>
                  <a:cubicBezTo>
                    <a:pt x="1234" y="308"/>
                    <a:pt x="1230" y="313"/>
                    <a:pt x="1226" y="318"/>
                  </a:cubicBezTo>
                  <a:cubicBezTo>
                    <a:pt x="1213" y="333"/>
                    <a:pt x="1205" y="351"/>
                    <a:pt x="1201" y="370"/>
                  </a:cubicBezTo>
                  <a:lnTo>
                    <a:pt x="1200" y="374"/>
                  </a:lnTo>
                  <a:cubicBezTo>
                    <a:pt x="1197" y="388"/>
                    <a:pt x="1194" y="402"/>
                    <a:pt x="1195" y="419"/>
                  </a:cubicBezTo>
                  <a:cubicBezTo>
                    <a:pt x="1187" y="422"/>
                    <a:pt x="1179" y="423"/>
                    <a:pt x="1171" y="423"/>
                  </a:cubicBezTo>
                  <a:cubicBezTo>
                    <a:pt x="1170" y="423"/>
                    <a:pt x="1169" y="423"/>
                    <a:pt x="1167" y="423"/>
                  </a:cubicBezTo>
                  <a:cubicBezTo>
                    <a:pt x="1165" y="423"/>
                    <a:pt x="1164" y="422"/>
                    <a:pt x="1162" y="422"/>
                  </a:cubicBezTo>
                  <a:cubicBezTo>
                    <a:pt x="1157" y="422"/>
                    <a:pt x="1153" y="421"/>
                    <a:pt x="1149" y="421"/>
                  </a:cubicBezTo>
                  <a:cubicBezTo>
                    <a:pt x="1148" y="421"/>
                    <a:pt x="1147" y="421"/>
                    <a:pt x="1146" y="421"/>
                  </a:cubicBezTo>
                  <a:cubicBezTo>
                    <a:pt x="1142" y="421"/>
                    <a:pt x="1138" y="421"/>
                    <a:pt x="1135" y="421"/>
                  </a:cubicBezTo>
                  <a:lnTo>
                    <a:pt x="1132" y="422"/>
                  </a:lnTo>
                  <a:lnTo>
                    <a:pt x="1115" y="423"/>
                  </a:lnTo>
                  <a:lnTo>
                    <a:pt x="1082" y="467"/>
                  </a:lnTo>
                  <a:cubicBezTo>
                    <a:pt x="1072" y="481"/>
                    <a:pt x="1065" y="498"/>
                    <a:pt x="1062" y="518"/>
                  </a:cubicBezTo>
                  <a:cubicBezTo>
                    <a:pt x="1059" y="535"/>
                    <a:pt x="1061" y="552"/>
                    <a:pt x="1069" y="566"/>
                  </a:cubicBezTo>
                  <a:cubicBezTo>
                    <a:pt x="1071" y="569"/>
                    <a:pt x="1072" y="572"/>
                    <a:pt x="1074" y="575"/>
                  </a:cubicBezTo>
                  <a:cubicBezTo>
                    <a:pt x="1080" y="589"/>
                    <a:pt x="1089" y="606"/>
                    <a:pt x="1105" y="620"/>
                  </a:cubicBezTo>
                  <a:cubicBezTo>
                    <a:pt x="1109" y="639"/>
                    <a:pt x="1119" y="652"/>
                    <a:pt x="1128" y="662"/>
                  </a:cubicBezTo>
                  <a:cubicBezTo>
                    <a:pt x="1141" y="676"/>
                    <a:pt x="1157" y="685"/>
                    <a:pt x="1175" y="687"/>
                  </a:cubicBezTo>
                  <a:cubicBezTo>
                    <a:pt x="1177" y="687"/>
                    <a:pt x="1178" y="687"/>
                    <a:pt x="1180" y="688"/>
                  </a:cubicBezTo>
                  <a:cubicBezTo>
                    <a:pt x="1175" y="695"/>
                    <a:pt x="1171" y="702"/>
                    <a:pt x="1168" y="709"/>
                  </a:cubicBezTo>
                  <a:cubicBezTo>
                    <a:pt x="1162" y="713"/>
                    <a:pt x="1156" y="716"/>
                    <a:pt x="1149" y="720"/>
                  </a:cubicBezTo>
                  <a:cubicBezTo>
                    <a:pt x="1144" y="723"/>
                    <a:pt x="1138" y="726"/>
                    <a:pt x="1133" y="728"/>
                  </a:cubicBezTo>
                  <a:cubicBezTo>
                    <a:pt x="1113" y="739"/>
                    <a:pt x="1097" y="754"/>
                    <a:pt x="1086" y="775"/>
                  </a:cubicBezTo>
                  <a:cubicBezTo>
                    <a:pt x="1084" y="779"/>
                    <a:pt x="1081" y="783"/>
                    <a:pt x="1077" y="788"/>
                  </a:cubicBezTo>
                  <a:cubicBezTo>
                    <a:pt x="1074" y="791"/>
                    <a:pt x="1072" y="793"/>
                    <a:pt x="1070" y="796"/>
                  </a:cubicBezTo>
                  <a:cubicBezTo>
                    <a:pt x="1059" y="810"/>
                    <a:pt x="1052" y="824"/>
                    <a:pt x="1049" y="839"/>
                  </a:cubicBezTo>
                  <a:cubicBezTo>
                    <a:pt x="1047" y="847"/>
                    <a:pt x="1046" y="856"/>
                    <a:pt x="1047" y="864"/>
                  </a:cubicBezTo>
                  <a:cubicBezTo>
                    <a:pt x="1047" y="864"/>
                    <a:pt x="1047" y="864"/>
                    <a:pt x="1047" y="864"/>
                  </a:cubicBezTo>
                  <a:cubicBezTo>
                    <a:pt x="1041" y="865"/>
                    <a:pt x="1035" y="865"/>
                    <a:pt x="1030" y="865"/>
                  </a:cubicBezTo>
                  <a:lnTo>
                    <a:pt x="1027" y="865"/>
                  </a:lnTo>
                  <a:cubicBezTo>
                    <a:pt x="1000" y="865"/>
                    <a:pt x="975" y="871"/>
                    <a:pt x="954" y="883"/>
                  </a:cubicBezTo>
                  <a:cubicBezTo>
                    <a:pt x="948" y="880"/>
                    <a:pt x="942" y="877"/>
                    <a:pt x="937" y="874"/>
                  </a:cubicBezTo>
                  <a:cubicBezTo>
                    <a:pt x="926" y="869"/>
                    <a:pt x="917" y="867"/>
                    <a:pt x="907" y="867"/>
                  </a:cubicBezTo>
                  <a:cubicBezTo>
                    <a:pt x="892" y="867"/>
                    <a:pt x="871" y="872"/>
                    <a:pt x="855" y="898"/>
                  </a:cubicBezTo>
                  <a:cubicBezTo>
                    <a:pt x="853" y="901"/>
                    <a:pt x="851" y="904"/>
                    <a:pt x="850" y="907"/>
                  </a:cubicBezTo>
                  <a:lnTo>
                    <a:pt x="844" y="919"/>
                  </a:lnTo>
                  <a:cubicBezTo>
                    <a:pt x="840" y="926"/>
                    <a:pt x="836" y="934"/>
                    <a:pt x="831" y="941"/>
                  </a:cubicBezTo>
                  <a:cubicBezTo>
                    <a:pt x="823" y="956"/>
                    <a:pt x="817" y="971"/>
                    <a:pt x="814" y="990"/>
                  </a:cubicBezTo>
                  <a:cubicBezTo>
                    <a:pt x="808" y="1017"/>
                    <a:pt x="814" y="1042"/>
                    <a:pt x="831" y="1062"/>
                  </a:cubicBezTo>
                  <a:cubicBezTo>
                    <a:pt x="838" y="1071"/>
                    <a:pt x="846" y="1079"/>
                    <a:pt x="854" y="1088"/>
                  </a:cubicBezTo>
                  <a:lnTo>
                    <a:pt x="859" y="1094"/>
                  </a:lnTo>
                  <a:cubicBezTo>
                    <a:pt x="859" y="1096"/>
                    <a:pt x="859" y="1097"/>
                    <a:pt x="859" y="1099"/>
                  </a:cubicBezTo>
                  <a:cubicBezTo>
                    <a:pt x="859" y="1117"/>
                    <a:pt x="865" y="1133"/>
                    <a:pt x="876" y="1145"/>
                  </a:cubicBezTo>
                  <a:cubicBezTo>
                    <a:pt x="885" y="1155"/>
                    <a:pt x="895" y="1164"/>
                    <a:pt x="907" y="1171"/>
                  </a:cubicBezTo>
                  <a:lnTo>
                    <a:pt x="907" y="1171"/>
                  </a:lnTo>
                  <a:cubicBezTo>
                    <a:pt x="907" y="1171"/>
                    <a:pt x="907" y="1172"/>
                    <a:pt x="907" y="1172"/>
                  </a:cubicBezTo>
                  <a:cubicBezTo>
                    <a:pt x="909" y="1177"/>
                    <a:pt x="911" y="1181"/>
                    <a:pt x="913" y="1185"/>
                  </a:cubicBezTo>
                  <a:cubicBezTo>
                    <a:pt x="910" y="1191"/>
                    <a:pt x="906" y="1197"/>
                    <a:pt x="903" y="1203"/>
                  </a:cubicBezTo>
                  <a:cubicBezTo>
                    <a:pt x="902" y="1206"/>
                    <a:pt x="900" y="1208"/>
                    <a:pt x="899" y="1210"/>
                  </a:cubicBezTo>
                  <a:cubicBezTo>
                    <a:pt x="895" y="1218"/>
                    <a:pt x="890" y="1226"/>
                    <a:pt x="886" y="1236"/>
                  </a:cubicBezTo>
                  <a:cubicBezTo>
                    <a:pt x="881" y="1250"/>
                    <a:pt x="876" y="1258"/>
                    <a:pt x="870" y="1264"/>
                  </a:cubicBezTo>
                  <a:cubicBezTo>
                    <a:pt x="868" y="1266"/>
                    <a:pt x="866" y="1268"/>
                    <a:pt x="865" y="1270"/>
                  </a:cubicBezTo>
                  <a:cubicBezTo>
                    <a:pt x="863" y="1268"/>
                    <a:pt x="861" y="1267"/>
                    <a:pt x="858" y="1267"/>
                  </a:cubicBezTo>
                  <a:cubicBezTo>
                    <a:pt x="850" y="1263"/>
                    <a:pt x="841" y="1259"/>
                    <a:pt x="832" y="1253"/>
                  </a:cubicBezTo>
                  <a:cubicBezTo>
                    <a:pt x="818" y="1246"/>
                    <a:pt x="804" y="1241"/>
                    <a:pt x="788" y="1238"/>
                  </a:cubicBezTo>
                  <a:cubicBezTo>
                    <a:pt x="780" y="1237"/>
                    <a:pt x="772" y="1236"/>
                    <a:pt x="763" y="1234"/>
                  </a:cubicBezTo>
                  <a:cubicBezTo>
                    <a:pt x="758" y="1233"/>
                    <a:pt x="753" y="1232"/>
                    <a:pt x="748" y="1231"/>
                  </a:cubicBezTo>
                  <a:cubicBezTo>
                    <a:pt x="747" y="1230"/>
                    <a:pt x="746" y="1230"/>
                    <a:pt x="745" y="1230"/>
                  </a:cubicBezTo>
                  <a:cubicBezTo>
                    <a:pt x="736" y="1224"/>
                    <a:pt x="727" y="1221"/>
                    <a:pt x="717" y="1219"/>
                  </a:cubicBezTo>
                  <a:cubicBezTo>
                    <a:pt x="716" y="1215"/>
                    <a:pt x="713" y="1210"/>
                    <a:pt x="709" y="1205"/>
                  </a:cubicBezTo>
                  <a:cubicBezTo>
                    <a:pt x="697" y="1190"/>
                    <a:pt x="681" y="1180"/>
                    <a:pt x="664" y="1176"/>
                  </a:cubicBezTo>
                  <a:lnTo>
                    <a:pt x="660" y="1175"/>
                  </a:lnTo>
                  <a:cubicBezTo>
                    <a:pt x="658" y="1174"/>
                    <a:pt x="655" y="1174"/>
                    <a:pt x="652" y="1173"/>
                  </a:cubicBezTo>
                  <a:cubicBezTo>
                    <a:pt x="652" y="1173"/>
                    <a:pt x="652" y="1173"/>
                    <a:pt x="652" y="1172"/>
                  </a:cubicBezTo>
                  <a:cubicBezTo>
                    <a:pt x="648" y="1140"/>
                    <a:pt x="628" y="1115"/>
                    <a:pt x="596" y="1102"/>
                  </a:cubicBezTo>
                  <a:cubicBezTo>
                    <a:pt x="586" y="1098"/>
                    <a:pt x="575" y="1096"/>
                    <a:pt x="563" y="1094"/>
                  </a:cubicBezTo>
                  <a:cubicBezTo>
                    <a:pt x="560" y="1094"/>
                    <a:pt x="557" y="1093"/>
                    <a:pt x="554" y="1093"/>
                  </a:cubicBezTo>
                  <a:cubicBezTo>
                    <a:pt x="546" y="1093"/>
                    <a:pt x="537" y="1095"/>
                    <a:pt x="529" y="1098"/>
                  </a:cubicBezTo>
                  <a:cubicBezTo>
                    <a:pt x="522" y="1101"/>
                    <a:pt x="513" y="1103"/>
                    <a:pt x="504" y="1105"/>
                  </a:cubicBezTo>
                  <a:cubicBezTo>
                    <a:pt x="501" y="1106"/>
                    <a:pt x="497" y="1107"/>
                    <a:pt x="494" y="1108"/>
                  </a:cubicBezTo>
                  <a:cubicBezTo>
                    <a:pt x="491" y="1108"/>
                    <a:pt x="489" y="1108"/>
                    <a:pt x="488" y="1108"/>
                  </a:cubicBezTo>
                  <a:cubicBezTo>
                    <a:pt x="484" y="1107"/>
                    <a:pt x="479" y="1106"/>
                    <a:pt x="473" y="1106"/>
                  </a:cubicBezTo>
                  <a:cubicBezTo>
                    <a:pt x="471" y="1106"/>
                    <a:pt x="470" y="1105"/>
                    <a:pt x="467" y="1103"/>
                  </a:cubicBezTo>
                  <a:cubicBezTo>
                    <a:pt x="459" y="1097"/>
                    <a:pt x="449" y="1092"/>
                    <a:pt x="438" y="1088"/>
                  </a:cubicBezTo>
                  <a:cubicBezTo>
                    <a:pt x="431" y="1085"/>
                    <a:pt x="424" y="1084"/>
                    <a:pt x="417" y="1084"/>
                  </a:cubicBezTo>
                  <a:cubicBezTo>
                    <a:pt x="404" y="1084"/>
                    <a:pt x="392" y="1088"/>
                    <a:pt x="381" y="1096"/>
                  </a:cubicBezTo>
                  <a:cubicBezTo>
                    <a:pt x="379" y="1091"/>
                    <a:pt x="377" y="1087"/>
                    <a:pt x="374" y="1083"/>
                  </a:cubicBezTo>
                  <a:cubicBezTo>
                    <a:pt x="364" y="1068"/>
                    <a:pt x="347" y="1057"/>
                    <a:pt x="328" y="1055"/>
                  </a:cubicBezTo>
                  <a:cubicBezTo>
                    <a:pt x="324" y="1054"/>
                    <a:pt x="320" y="1054"/>
                    <a:pt x="316" y="1054"/>
                  </a:cubicBezTo>
                  <a:cubicBezTo>
                    <a:pt x="315" y="1054"/>
                    <a:pt x="313" y="1054"/>
                    <a:pt x="312" y="1054"/>
                  </a:cubicBezTo>
                  <a:lnTo>
                    <a:pt x="307" y="1054"/>
                  </a:lnTo>
                  <a:cubicBezTo>
                    <a:pt x="300" y="1053"/>
                    <a:pt x="293" y="1053"/>
                    <a:pt x="288" y="1052"/>
                  </a:cubicBezTo>
                  <a:cubicBezTo>
                    <a:pt x="280" y="1051"/>
                    <a:pt x="275" y="1048"/>
                    <a:pt x="270" y="1044"/>
                  </a:cubicBezTo>
                  <a:cubicBezTo>
                    <a:pt x="265" y="1040"/>
                    <a:pt x="260" y="1036"/>
                    <a:pt x="254" y="1031"/>
                  </a:cubicBezTo>
                  <a:cubicBezTo>
                    <a:pt x="253" y="1030"/>
                    <a:pt x="253" y="1028"/>
                    <a:pt x="252" y="1027"/>
                  </a:cubicBezTo>
                  <a:cubicBezTo>
                    <a:pt x="264" y="1022"/>
                    <a:pt x="273" y="1014"/>
                    <a:pt x="280" y="1002"/>
                  </a:cubicBezTo>
                  <a:lnTo>
                    <a:pt x="284" y="996"/>
                  </a:lnTo>
                  <a:cubicBezTo>
                    <a:pt x="295" y="977"/>
                    <a:pt x="307" y="957"/>
                    <a:pt x="312" y="931"/>
                  </a:cubicBezTo>
                  <a:cubicBezTo>
                    <a:pt x="316" y="929"/>
                    <a:pt x="320" y="927"/>
                    <a:pt x="324" y="925"/>
                  </a:cubicBezTo>
                  <a:cubicBezTo>
                    <a:pt x="342" y="913"/>
                    <a:pt x="356" y="901"/>
                    <a:pt x="366" y="887"/>
                  </a:cubicBezTo>
                  <a:cubicBezTo>
                    <a:pt x="369" y="883"/>
                    <a:pt x="371" y="881"/>
                    <a:pt x="374" y="879"/>
                  </a:cubicBezTo>
                  <a:cubicBezTo>
                    <a:pt x="387" y="867"/>
                    <a:pt x="396" y="853"/>
                    <a:pt x="403" y="840"/>
                  </a:cubicBezTo>
                  <a:cubicBezTo>
                    <a:pt x="414" y="818"/>
                    <a:pt x="422" y="797"/>
                    <a:pt x="428" y="775"/>
                  </a:cubicBezTo>
                  <a:cubicBezTo>
                    <a:pt x="432" y="755"/>
                    <a:pt x="439" y="736"/>
                    <a:pt x="449" y="717"/>
                  </a:cubicBezTo>
                  <a:cubicBezTo>
                    <a:pt x="458" y="700"/>
                    <a:pt x="466" y="682"/>
                    <a:pt x="474" y="666"/>
                  </a:cubicBezTo>
                  <a:cubicBezTo>
                    <a:pt x="475" y="663"/>
                    <a:pt x="476" y="660"/>
                    <a:pt x="478" y="656"/>
                  </a:cubicBezTo>
                  <a:cubicBezTo>
                    <a:pt x="479" y="662"/>
                    <a:pt x="481" y="667"/>
                    <a:pt x="483" y="671"/>
                  </a:cubicBezTo>
                  <a:cubicBezTo>
                    <a:pt x="486" y="676"/>
                    <a:pt x="489" y="680"/>
                    <a:pt x="492" y="685"/>
                  </a:cubicBezTo>
                  <a:cubicBezTo>
                    <a:pt x="501" y="698"/>
                    <a:pt x="511" y="707"/>
                    <a:pt x="524" y="712"/>
                  </a:cubicBezTo>
                  <a:cubicBezTo>
                    <a:pt x="533" y="715"/>
                    <a:pt x="536" y="718"/>
                    <a:pt x="537" y="721"/>
                  </a:cubicBezTo>
                  <a:cubicBezTo>
                    <a:pt x="540" y="724"/>
                    <a:pt x="542" y="727"/>
                    <a:pt x="544" y="729"/>
                  </a:cubicBezTo>
                  <a:cubicBezTo>
                    <a:pt x="555" y="740"/>
                    <a:pt x="568" y="745"/>
                    <a:pt x="582" y="745"/>
                  </a:cubicBezTo>
                  <a:cubicBezTo>
                    <a:pt x="588" y="745"/>
                    <a:pt x="594" y="744"/>
                    <a:pt x="600" y="742"/>
                  </a:cubicBezTo>
                  <a:cubicBezTo>
                    <a:pt x="603" y="741"/>
                    <a:pt x="605" y="741"/>
                    <a:pt x="608" y="740"/>
                  </a:cubicBezTo>
                  <a:cubicBezTo>
                    <a:pt x="618" y="744"/>
                    <a:pt x="628" y="747"/>
                    <a:pt x="638" y="748"/>
                  </a:cubicBezTo>
                  <a:cubicBezTo>
                    <a:pt x="641" y="748"/>
                    <a:pt x="645" y="752"/>
                    <a:pt x="647" y="754"/>
                  </a:cubicBezTo>
                  <a:lnTo>
                    <a:pt x="649" y="756"/>
                  </a:lnTo>
                  <a:cubicBezTo>
                    <a:pt x="654" y="761"/>
                    <a:pt x="659" y="766"/>
                    <a:pt x="665" y="771"/>
                  </a:cubicBezTo>
                  <a:cubicBezTo>
                    <a:pt x="681" y="784"/>
                    <a:pt x="700" y="791"/>
                    <a:pt x="720" y="791"/>
                  </a:cubicBezTo>
                  <a:cubicBezTo>
                    <a:pt x="728" y="791"/>
                    <a:pt x="737" y="790"/>
                    <a:pt x="745" y="788"/>
                  </a:cubicBezTo>
                  <a:cubicBezTo>
                    <a:pt x="786" y="777"/>
                    <a:pt x="822" y="754"/>
                    <a:pt x="852" y="718"/>
                  </a:cubicBezTo>
                  <a:cubicBezTo>
                    <a:pt x="861" y="708"/>
                    <a:pt x="866" y="697"/>
                    <a:pt x="868" y="683"/>
                  </a:cubicBezTo>
                  <a:cubicBezTo>
                    <a:pt x="869" y="675"/>
                    <a:pt x="872" y="665"/>
                    <a:pt x="889" y="652"/>
                  </a:cubicBezTo>
                  <a:cubicBezTo>
                    <a:pt x="897" y="645"/>
                    <a:pt x="904" y="638"/>
                    <a:pt x="911" y="632"/>
                  </a:cubicBezTo>
                  <a:lnTo>
                    <a:pt x="913" y="630"/>
                  </a:lnTo>
                  <a:cubicBezTo>
                    <a:pt x="919" y="625"/>
                    <a:pt x="923" y="619"/>
                    <a:pt x="927" y="613"/>
                  </a:cubicBezTo>
                  <a:cubicBezTo>
                    <a:pt x="938" y="592"/>
                    <a:pt x="935" y="574"/>
                    <a:pt x="929" y="562"/>
                  </a:cubicBezTo>
                  <a:cubicBezTo>
                    <a:pt x="928" y="560"/>
                    <a:pt x="927" y="557"/>
                    <a:pt x="926" y="554"/>
                  </a:cubicBezTo>
                  <a:cubicBezTo>
                    <a:pt x="925" y="551"/>
                    <a:pt x="924" y="548"/>
                    <a:pt x="923" y="545"/>
                  </a:cubicBezTo>
                  <a:cubicBezTo>
                    <a:pt x="916" y="529"/>
                    <a:pt x="906" y="516"/>
                    <a:pt x="894" y="505"/>
                  </a:cubicBezTo>
                  <a:cubicBezTo>
                    <a:pt x="882" y="496"/>
                    <a:pt x="870" y="485"/>
                    <a:pt x="856" y="476"/>
                  </a:cubicBezTo>
                  <a:lnTo>
                    <a:pt x="854" y="472"/>
                  </a:lnTo>
                  <a:cubicBezTo>
                    <a:pt x="849" y="463"/>
                    <a:pt x="844" y="455"/>
                    <a:pt x="840" y="447"/>
                  </a:cubicBezTo>
                  <a:cubicBezTo>
                    <a:pt x="840" y="447"/>
                    <a:pt x="840" y="447"/>
                    <a:pt x="840" y="447"/>
                  </a:cubicBezTo>
                  <a:cubicBezTo>
                    <a:pt x="842" y="442"/>
                    <a:pt x="845" y="437"/>
                    <a:pt x="848" y="433"/>
                  </a:cubicBezTo>
                  <a:cubicBezTo>
                    <a:pt x="860" y="414"/>
                    <a:pt x="864" y="392"/>
                    <a:pt x="859" y="369"/>
                  </a:cubicBezTo>
                  <a:cubicBezTo>
                    <a:pt x="858" y="360"/>
                    <a:pt x="856" y="350"/>
                    <a:pt x="855" y="340"/>
                  </a:cubicBezTo>
                  <a:cubicBezTo>
                    <a:pt x="855" y="327"/>
                    <a:pt x="850" y="314"/>
                    <a:pt x="840" y="301"/>
                  </a:cubicBezTo>
                  <a:cubicBezTo>
                    <a:pt x="827" y="284"/>
                    <a:pt x="812" y="279"/>
                    <a:pt x="801" y="277"/>
                  </a:cubicBezTo>
                  <a:cubicBezTo>
                    <a:pt x="794" y="276"/>
                    <a:pt x="785" y="275"/>
                    <a:pt x="775" y="275"/>
                  </a:cubicBezTo>
                  <a:cubicBezTo>
                    <a:pt x="772" y="275"/>
                    <a:pt x="769" y="275"/>
                    <a:pt x="766" y="275"/>
                  </a:cubicBezTo>
                  <a:cubicBezTo>
                    <a:pt x="766" y="275"/>
                    <a:pt x="760" y="276"/>
                    <a:pt x="759" y="276"/>
                  </a:cubicBezTo>
                  <a:lnTo>
                    <a:pt x="760" y="272"/>
                  </a:lnTo>
                  <a:cubicBezTo>
                    <a:pt x="764" y="258"/>
                    <a:pt x="769" y="243"/>
                    <a:pt x="770" y="226"/>
                  </a:cubicBezTo>
                  <a:cubicBezTo>
                    <a:pt x="771" y="219"/>
                    <a:pt x="772" y="213"/>
                    <a:pt x="773" y="206"/>
                  </a:cubicBezTo>
                  <a:cubicBezTo>
                    <a:pt x="775" y="199"/>
                    <a:pt x="776" y="192"/>
                    <a:pt x="777" y="185"/>
                  </a:cubicBezTo>
                  <a:cubicBezTo>
                    <a:pt x="777" y="184"/>
                    <a:pt x="777" y="183"/>
                    <a:pt x="778" y="183"/>
                  </a:cubicBezTo>
                  <a:cubicBezTo>
                    <a:pt x="786" y="177"/>
                    <a:pt x="793" y="172"/>
                    <a:pt x="801" y="166"/>
                  </a:cubicBezTo>
                  <a:cubicBezTo>
                    <a:pt x="815" y="156"/>
                    <a:pt x="828" y="147"/>
                    <a:pt x="842" y="138"/>
                  </a:cubicBezTo>
                  <a:cubicBezTo>
                    <a:pt x="848" y="135"/>
                    <a:pt x="853" y="133"/>
                    <a:pt x="859" y="133"/>
                  </a:cubicBezTo>
                  <a:cubicBezTo>
                    <a:pt x="876" y="132"/>
                    <a:pt x="892" y="129"/>
                    <a:pt x="908" y="127"/>
                  </a:cubicBezTo>
                  <a:cubicBezTo>
                    <a:pt x="914" y="126"/>
                    <a:pt x="920" y="125"/>
                    <a:pt x="926" y="124"/>
                  </a:cubicBezTo>
                  <a:cubicBezTo>
                    <a:pt x="933" y="123"/>
                    <a:pt x="941" y="122"/>
                    <a:pt x="948" y="121"/>
                  </a:cubicBezTo>
                  <a:cubicBezTo>
                    <a:pt x="966" y="118"/>
                    <a:pt x="983" y="116"/>
                    <a:pt x="999" y="116"/>
                  </a:cubicBezTo>
                  <a:cubicBezTo>
                    <a:pt x="1000" y="116"/>
                    <a:pt x="1002" y="116"/>
                    <a:pt x="1004" y="116"/>
                  </a:cubicBezTo>
                  <a:cubicBezTo>
                    <a:pt x="1006" y="116"/>
                    <a:pt x="1009" y="116"/>
                    <a:pt x="1011" y="116"/>
                  </a:cubicBezTo>
                  <a:cubicBezTo>
                    <a:pt x="1027" y="116"/>
                    <a:pt x="1043" y="114"/>
                    <a:pt x="1060" y="111"/>
                  </a:cubicBezTo>
                  <a:cubicBezTo>
                    <a:pt x="1074" y="108"/>
                    <a:pt x="1088" y="104"/>
                    <a:pt x="1101" y="100"/>
                  </a:cubicBezTo>
                  <a:lnTo>
                    <a:pt x="1105" y="99"/>
                  </a:lnTo>
                  <a:cubicBezTo>
                    <a:pt x="1113" y="97"/>
                    <a:pt x="1121" y="95"/>
                    <a:pt x="1129" y="92"/>
                  </a:cubicBezTo>
                  <a:cubicBezTo>
                    <a:pt x="1129" y="92"/>
                    <a:pt x="1130" y="92"/>
                    <a:pt x="1131" y="92"/>
                  </a:cubicBezTo>
                  <a:cubicBezTo>
                    <a:pt x="1138" y="123"/>
                    <a:pt x="1165" y="146"/>
                    <a:pt x="1192" y="152"/>
                  </a:cubicBezTo>
                  <a:cubicBezTo>
                    <a:pt x="1201" y="154"/>
                    <a:pt x="1210" y="155"/>
                    <a:pt x="1219" y="155"/>
                  </a:cubicBezTo>
                  <a:cubicBezTo>
                    <a:pt x="1220" y="155"/>
                    <a:pt x="1222" y="155"/>
                    <a:pt x="1224" y="155"/>
                  </a:cubicBezTo>
                  <a:cubicBezTo>
                    <a:pt x="1230" y="171"/>
                    <a:pt x="1243" y="192"/>
                    <a:pt x="1272" y="205"/>
                  </a:cubicBezTo>
                  <a:cubicBezTo>
                    <a:pt x="1271" y="207"/>
                    <a:pt x="1271" y="209"/>
                    <a:pt x="1270" y="2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9" name="Freeform 34"/>
            <p:cNvSpPr>
              <a:spLocks/>
            </p:cNvSpPr>
            <p:nvPr/>
          </p:nvSpPr>
          <p:spPr bwMode="auto">
            <a:xfrm>
              <a:off x="1570038" y="5257800"/>
              <a:ext cx="77788" cy="71438"/>
            </a:xfrm>
            <a:custGeom>
              <a:avLst/>
              <a:gdLst>
                <a:gd name="T0" fmla="*/ 52 w 82"/>
                <a:gd name="T1" fmla="*/ 0 h 75"/>
                <a:gd name="T2" fmla="*/ 52 w 82"/>
                <a:gd name="T3" fmla="*/ 0 h 75"/>
                <a:gd name="T4" fmla="*/ 46 w 82"/>
                <a:gd name="T5" fmla="*/ 4 h 75"/>
                <a:gd name="T6" fmla="*/ 22 w 82"/>
                <a:gd name="T7" fmla="*/ 35 h 75"/>
                <a:gd name="T8" fmla="*/ 3 w 82"/>
                <a:gd name="T9" fmla="*/ 57 h 75"/>
                <a:gd name="T10" fmla="*/ 4 w 82"/>
                <a:gd name="T11" fmla="*/ 65 h 75"/>
                <a:gd name="T12" fmla="*/ 44 w 82"/>
                <a:gd name="T13" fmla="*/ 74 h 75"/>
                <a:gd name="T14" fmla="*/ 61 w 82"/>
                <a:gd name="T15" fmla="*/ 65 h 75"/>
                <a:gd name="T16" fmla="*/ 78 w 82"/>
                <a:gd name="T17" fmla="*/ 32 h 75"/>
                <a:gd name="T18" fmla="*/ 73 w 82"/>
                <a:gd name="T19" fmla="*/ 13 h 75"/>
                <a:gd name="T20" fmla="*/ 52 w 82"/>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5">
                  <a:moveTo>
                    <a:pt x="52" y="0"/>
                  </a:moveTo>
                  <a:lnTo>
                    <a:pt x="52" y="0"/>
                  </a:lnTo>
                  <a:cubicBezTo>
                    <a:pt x="50" y="1"/>
                    <a:pt x="48" y="2"/>
                    <a:pt x="46" y="4"/>
                  </a:cubicBezTo>
                  <a:cubicBezTo>
                    <a:pt x="40" y="15"/>
                    <a:pt x="30" y="25"/>
                    <a:pt x="22" y="35"/>
                  </a:cubicBezTo>
                  <a:cubicBezTo>
                    <a:pt x="16" y="42"/>
                    <a:pt x="9" y="50"/>
                    <a:pt x="3" y="57"/>
                  </a:cubicBezTo>
                  <a:cubicBezTo>
                    <a:pt x="0" y="60"/>
                    <a:pt x="1" y="63"/>
                    <a:pt x="4" y="65"/>
                  </a:cubicBezTo>
                  <a:cubicBezTo>
                    <a:pt x="16" y="72"/>
                    <a:pt x="30" y="75"/>
                    <a:pt x="44" y="74"/>
                  </a:cubicBezTo>
                  <a:cubicBezTo>
                    <a:pt x="51" y="73"/>
                    <a:pt x="56" y="70"/>
                    <a:pt x="61" y="65"/>
                  </a:cubicBezTo>
                  <a:cubicBezTo>
                    <a:pt x="69" y="55"/>
                    <a:pt x="72" y="43"/>
                    <a:pt x="78" y="32"/>
                  </a:cubicBezTo>
                  <a:cubicBezTo>
                    <a:pt x="82" y="22"/>
                    <a:pt x="82" y="20"/>
                    <a:pt x="73" y="13"/>
                  </a:cubicBezTo>
                  <a:cubicBezTo>
                    <a:pt x="67" y="8"/>
                    <a:pt x="61" y="3"/>
                    <a:pt x="5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0" name="Freeform 35"/>
            <p:cNvSpPr>
              <a:spLocks/>
            </p:cNvSpPr>
            <p:nvPr/>
          </p:nvSpPr>
          <p:spPr bwMode="auto">
            <a:xfrm>
              <a:off x="895350" y="4924425"/>
              <a:ext cx="106363" cy="53975"/>
            </a:xfrm>
            <a:custGeom>
              <a:avLst/>
              <a:gdLst>
                <a:gd name="T0" fmla="*/ 87 w 112"/>
                <a:gd name="T1" fmla="*/ 56 h 56"/>
                <a:gd name="T2" fmla="*/ 87 w 112"/>
                <a:gd name="T3" fmla="*/ 56 h 56"/>
                <a:gd name="T4" fmla="*/ 91 w 112"/>
                <a:gd name="T5" fmla="*/ 55 h 56"/>
                <a:gd name="T6" fmla="*/ 111 w 112"/>
                <a:gd name="T7" fmla="*/ 46 h 56"/>
                <a:gd name="T8" fmla="*/ 112 w 112"/>
                <a:gd name="T9" fmla="*/ 43 h 56"/>
                <a:gd name="T10" fmla="*/ 111 w 112"/>
                <a:gd name="T11" fmla="*/ 42 h 56"/>
                <a:gd name="T12" fmla="*/ 92 w 112"/>
                <a:gd name="T13" fmla="*/ 37 h 56"/>
                <a:gd name="T14" fmla="*/ 32 w 112"/>
                <a:gd name="T15" fmla="*/ 9 h 56"/>
                <a:gd name="T16" fmla="*/ 18 w 112"/>
                <a:gd name="T17" fmla="*/ 2 h 56"/>
                <a:gd name="T18" fmla="*/ 9 w 112"/>
                <a:gd name="T19" fmla="*/ 2 h 56"/>
                <a:gd name="T20" fmla="*/ 1 w 112"/>
                <a:gd name="T21" fmla="*/ 8 h 56"/>
                <a:gd name="T22" fmla="*/ 0 w 112"/>
                <a:gd name="T23" fmla="*/ 10 h 56"/>
                <a:gd name="T24" fmla="*/ 3 w 112"/>
                <a:gd name="T25" fmla="*/ 13 h 56"/>
                <a:gd name="T26" fmla="*/ 20 w 112"/>
                <a:gd name="T27" fmla="*/ 13 h 56"/>
                <a:gd name="T28" fmla="*/ 42 w 112"/>
                <a:gd name="T29" fmla="*/ 22 h 56"/>
                <a:gd name="T30" fmla="*/ 70 w 112"/>
                <a:gd name="T31" fmla="*/ 47 h 56"/>
                <a:gd name="T32" fmla="*/ 82 w 112"/>
                <a:gd name="T33" fmla="*/ 55 h 56"/>
                <a:gd name="T34" fmla="*/ 87 w 112"/>
                <a:gd name="T3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56">
                  <a:moveTo>
                    <a:pt x="87" y="56"/>
                  </a:moveTo>
                  <a:lnTo>
                    <a:pt x="87" y="56"/>
                  </a:lnTo>
                  <a:cubicBezTo>
                    <a:pt x="88" y="56"/>
                    <a:pt x="90" y="56"/>
                    <a:pt x="91" y="55"/>
                  </a:cubicBezTo>
                  <a:cubicBezTo>
                    <a:pt x="98" y="52"/>
                    <a:pt x="105" y="49"/>
                    <a:pt x="111" y="46"/>
                  </a:cubicBezTo>
                  <a:cubicBezTo>
                    <a:pt x="112" y="45"/>
                    <a:pt x="112" y="44"/>
                    <a:pt x="112" y="43"/>
                  </a:cubicBezTo>
                  <a:cubicBezTo>
                    <a:pt x="112" y="43"/>
                    <a:pt x="111" y="42"/>
                    <a:pt x="111" y="42"/>
                  </a:cubicBezTo>
                  <a:cubicBezTo>
                    <a:pt x="104" y="40"/>
                    <a:pt x="98" y="40"/>
                    <a:pt x="92" y="37"/>
                  </a:cubicBezTo>
                  <a:cubicBezTo>
                    <a:pt x="72" y="28"/>
                    <a:pt x="51" y="20"/>
                    <a:pt x="32" y="9"/>
                  </a:cubicBezTo>
                  <a:cubicBezTo>
                    <a:pt x="27" y="7"/>
                    <a:pt x="23" y="4"/>
                    <a:pt x="18" y="2"/>
                  </a:cubicBezTo>
                  <a:cubicBezTo>
                    <a:pt x="15" y="0"/>
                    <a:pt x="12" y="1"/>
                    <a:pt x="9" y="2"/>
                  </a:cubicBezTo>
                  <a:cubicBezTo>
                    <a:pt x="6" y="4"/>
                    <a:pt x="4" y="6"/>
                    <a:pt x="1" y="8"/>
                  </a:cubicBezTo>
                  <a:cubicBezTo>
                    <a:pt x="1" y="8"/>
                    <a:pt x="0" y="10"/>
                    <a:pt x="0" y="10"/>
                  </a:cubicBezTo>
                  <a:cubicBezTo>
                    <a:pt x="1" y="11"/>
                    <a:pt x="2" y="13"/>
                    <a:pt x="3" y="13"/>
                  </a:cubicBezTo>
                  <a:cubicBezTo>
                    <a:pt x="9" y="13"/>
                    <a:pt x="14" y="13"/>
                    <a:pt x="20" y="13"/>
                  </a:cubicBezTo>
                  <a:cubicBezTo>
                    <a:pt x="29" y="13"/>
                    <a:pt x="36" y="15"/>
                    <a:pt x="42" y="22"/>
                  </a:cubicBezTo>
                  <a:cubicBezTo>
                    <a:pt x="50" y="31"/>
                    <a:pt x="62" y="36"/>
                    <a:pt x="70" y="47"/>
                  </a:cubicBezTo>
                  <a:cubicBezTo>
                    <a:pt x="72" y="50"/>
                    <a:pt x="78" y="52"/>
                    <a:pt x="82" y="55"/>
                  </a:cubicBezTo>
                  <a:cubicBezTo>
                    <a:pt x="83" y="56"/>
                    <a:pt x="85" y="56"/>
                    <a:pt x="87" y="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1" name="Freeform 36"/>
            <p:cNvSpPr>
              <a:spLocks/>
            </p:cNvSpPr>
            <p:nvPr/>
          </p:nvSpPr>
          <p:spPr bwMode="auto">
            <a:xfrm>
              <a:off x="1006475" y="5060950"/>
              <a:ext cx="33338" cy="30163"/>
            </a:xfrm>
            <a:custGeom>
              <a:avLst/>
              <a:gdLst>
                <a:gd name="T0" fmla="*/ 18 w 35"/>
                <a:gd name="T1" fmla="*/ 31 h 31"/>
                <a:gd name="T2" fmla="*/ 18 w 35"/>
                <a:gd name="T3" fmla="*/ 31 h 31"/>
                <a:gd name="T4" fmla="*/ 22 w 35"/>
                <a:gd name="T5" fmla="*/ 30 h 31"/>
                <a:gd name="T6" fmla="*/ 35 w 35"/>
                <a:gd name="T7" fmla="*/ 4 h 31"/>
                <a:gd name="T8" fmla="*/ 33 w 35"/>
                <a:gd name="T9" fmla="*/ 0 h 31"/>
                <a:gd name="T10" fmla="*/ 2 w 35"/>
                <a:gd name="T11" fmla="*/ 3 h 31"/>
                <a:gd name="T12" fmla="*/ 0 w 35"/>
                <a:gd name="T13" fmla="*/ 7 h 31"/>
                <a:gd name="T14" fmla="*/ 12 w 35"/>
                <a:gd name="T15" fmla="*/ 28 h 31"/>
                <a:gd name="T16" fmla="*/ 18 w 35"/>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1">
                  <a:moveTo>
                    <a:pt x="18" y="31"/>
                  </a:moveTo>
                  <a:lnTo>
                    <a:pt x="18" y="31"/>
                  </a:lnTo>
                  <a:cubicBezTo>
                    <a:pt x="19" y="31"/>
                    <a:pt x="22" y="31"/>
                    <a:pt x="22" y="30"/>
                  </a:cubicBezTo>
                  <a:cubicBezTo>
                    <a:pt x="28" y="22"/>
                    <a:pt x="33" y="13"/>
                    <a:pt x="35" y="4"/>
                  </a:cubicBezTo>
                  <a:cubicBezTo>
                    <a:pt x="35" y="2"/>
                    <a:pt x="34" y="0"/>
                    <a:pt x="33" y="0"/>
                  </a:cubicBezTo>
                  <a:cubicBezTo>
                    <a:pt x="22" y="0"/>
                    <a:pt x="12" y="1"/>
                    <a:pt x="2" y="3"/>
                  </a:cubicBezTo>
                  <a:cubicBezTo>
                    <a:pt x="1" y="3"/>
                    <a:pt x="0" y="6"/>
                    <a:pt x="0" y="7"/>
                  </a:cubicBezTo>
                  <a:cubicBezTo>
                    <a:pt x="2" y="15"/>
                    <a:pt x="5" y="23"/>
                    <a:pt x="12" y="28"/>
                  </a:cubicBezTo>
                  <a:cubicBezTo>
                    <a:pt x="13" y="29"/>
                    <a:pt x="16" y="30"/>
                    <a:pt x="18"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2" name="Freeform 37"/>
            <p:cNvSpPr>
              <a:spLocks/>
            </p:cNvSpPr>
            <p:nvPr/>
          </p:nvSpPr>
          <p:spPr bwMode="auto">
            <a:xfrm>
              <a:off x="850900" y="5038725"/>
              <a:ext cx="53975" cy="22225"/>
            </a:xfrm>
            <a:custGeom>
              <a:avLst/>
              <a:gdLst>
                <a:gd name="T0" fmla="*/ 56 w 56"/>
                <a:gd name="T1" fmla="*/ 20 h 23"/>
                <a:gd name="T2" fmla="*/ 56 w 56"/>
                <a:gd name="T3" fmla="*/ 20 h 23"/>
                <a:gd name="T4" fmla="*/ 54 w 56"/>
                <a:gd name="T5" fmla="*/ 16 h 23"/>
                <a:gd name="T6" fmla="*/ 15 w 56"/>
                <a:gd name="T7" fmla="*/ 1 h 23"/>
                <a:gd name="T8" fmla="*/ 8 w 56"/>
                <a:gd name="T9" fmla="*/ 1 h 23"/>
                <a:gd name="T10" fmla="*/ 1 w 56"/>
                <a:gd name="T11" fmla="*/ 13 h 23"/>
                <a:gd name="T12" fmla="*/ 9 w 56"/>
                <a:gd name="T13" fmla="*/ 15 h 23"/>
                <a:gd name="T14" fmla="*/ 19 w 56"/>
                <a:gd name="T15" fmla="*/ 13 h 23"/>
                <a:gd name="T16" fmla="*/ 42 w 56"/>
                <a:gd name="T17" fmla="*/ 20 h 23"/>
                <a:gd name="T18" fmla="*/ 54 w 56"/>
                <a:gd name="T19" fmla="*/ 21 h 23"/>
                <a:gd name="T20" fmla="*/ 56 w 56"/>
                <a:gd name="T2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3">
                  <a:moveTo>
                    <a:pt x="56" y="20"/>
                  </a:moveTo>
                  <a:lnTo>
                    <a:pt x="56" y="20"/>
                  </a:lnTo>
                  <a:cubicBezTo>
                    <a:pt x="55" y="18"/>
                    <a:pt x="55" y="16"/>
                    <a:pt x="54" y="16"/>
                  </a:cubicBezTo>
                  <a:cubicBezTo>
                    <a:pt x="42" y="8"/>
                    <a:pt x="29" y="3"/>
                    <a:pt x="15" y="1"/>
                  </a:cubicBezTo>
                  <a:cubicBezTo>
                    <a:pt x="13" y="0"/>
                    <a:pt x="10" y="1"/>
                    <a:pt x="8" y="1"/>
                  </a:cubicBezTo>
                  <a:cubicBezTo>
                    <a:pt x="5" y="2"/>
                    <a:pt x="0" y="9"/>
                    <a:pt x="1" y="13"/>
                  </a:cubicBezTo>
                  <a:cubicBezTo>
                    <a:pt x="1" y="15"/>
                    <a:pt x="4" y="16"/>
                    <a:pt x="9" y="15"/>
                  </a:cubicBezTo>
                  <a:cubicBezTo>
                    <a:pt x="12" y="14"/>
                    <a:pt x="16" y="13"/>
                    <a:pt x="19" y="13"/>
                  </a:cubicBezTo>
                  <a:cubicBezTo>
                    <a:pt x="27" y="15"/>
                    <a:pt x="35" y="15"/>
                    <a:pt x="42" y="20"/>
                  </a:cubicBezTo>
                  <a:cubicBezTo>
                    <a:pt x="45" y="23"/>
                    <a:pt x="50" y="23"/>
                    <a:pt x="54" y="21"/>
                  </a:cubicBezTo>
                  <a:cubicBezTo>
                    <a:pt x="54" y="21"/>
                    <a:pt x="55" y="20"/>
                    <a:pt x="56" y="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3" name="Freeform 38"/>
            <p:cNvSpPr>
              <a:spLocks/>
            </p:cNvSpPr>
            <p:nvPr/>
          </p:nvSpPr>
          <p:spPr bwMode="auto">
            <a:xfrm>
              <a:off x="1065213" y="4943475"/>
              <a:ext cx="14288" cy="14288"/>
            </a:xfrm>
            <a:custGeom>
              <a:avLst/>
              <a:gdLst>
                <a:gd name="T0" fmla="*/ 3 w 16"/>
                <a:gd name="T1" fmla="*/ 0 h 15"/>
                <a:gd name="T2" fmla="*/ 3 w 16"/>
                <a:gd name="T3" fmla="*/ 0 h 15"/>
                <a:gd name="T4" fmla="*/ 0 w 16"/>
                <a:gd name="T5" fmla="*/ 2 h 15"/>
                <a:gd name="T6" fmla="*/ 0 w 16"/>
                <a:gd name="T7" fmla="*/ 4 h 15"/>
                <a:gd name="T8" fmla="*/ 12 w 16"/>
                <a:gd name="T9" fmla="*/ 15 h 15"/>
                <a:gd name="T10" fmla="*/ 14 w 16"/>
                <a:gd name="T11" fmla="*/ 14 h 15"/>
                <a:gd name="T12" fmla="*/ 16 w 16"/>
                <a:gd name="T13" fmla="*/ 7 h 15"/>
                <a:gd name="T14" fmla="*/ 12 w 16"/>
                <a:gd name="T15" fmla="*/ 2 h 15"/>
                <a:gd name="T16" fmla="*/ 3 w 16"/>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3" y="0"/>
                  </a:moveTo>
                  <a:lnTo>
                    <a:pt x="3" y="0"/>
                  </a:lnTo>
                  <a:cubicBezTo>
                    <a:pt x="2" y="1"/>
                    <a:pt x="1" y="1"/>
                    <a:pt x="0" y="2"/>
                  </a:cubicBezTo>
                  <a:cubicBezTo>
                    <a:pt x="0" y="2"/>
                    <a:pt x="0" y="3"/>
                    <a:pt x="0" y="4"/>
                  </a:cubicBezTo>
                  <a:cubicBezTo>
                    <a:pt x="3" y="9"/>
                    <a:pt x="6" y="13"/>
                    <a:pt x="12" y="15"/>
                  </a:cubicBezTo>
                  <a:cubicBezTo>
                    <a:pt x="13" y="15"/>
                    <a:pt x="14" y="14"/>
                    <a:pt x="14" y="14"/>
                  </a:cubicBezTo>
                  <a:cubicBezTo>
                    <a:pt x="15" y="12"/>
                    <a:pt x="16" y="9"/>
                    <a:pt x="16" y="7"/>
                  </a:cubicBezTo>
                  <a:cubicBezTo>
                    <a:pt x="16" y="5"/>
                    <a:pt x="15" y="2"/>
                    <a:pt x="12" y="2"/>
                  </a:cubicBezTo>
                  <a:cubicBezTo>
                    <a:pt x="9" y="1"/>
                    <a:pt x="6"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4" name="Freeform 39"/>
            <p:cNvSpPr>
              <a:spLocks/>
            </p:cNvSpPr>
            <p:nvPr/>
          </p:nvSpPr>
          <p:spPr bwMode="auto">
            <a:xfrm>
              <a:off x="1012825" y="4970463"/>
              <a:ext cx="1588" cy="0"/>
            </a:xfrm>
            <a:custGeom>
              <a:avLst/>
              <a:gdLst>
                <a:gd name="T0" fmla="*/ 0 w 2"/>
                <a:gd name="T1" fmla="*/ 1 h 1"/>
                <a:gd name="T2" fmla="*/ 0 w 2"/>
                <a:gd name="T3" fmla="*/ 1 h 1"/>
                <a:gd name="T4" fmla="*/ 2 w 2"/>
                <a:gd name="T5" fmla="*/ 0 h 1"/>
                <a:gd name="T6" fmla="*/ 0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lnTo>
                    <a:pt x="0" y="1"/>
                  </a:lnTo>
                  <a:lnTo>
                    <a:pt x="2" y="0"/>
                  </a:lnTo>
                  <a:lnTo>
                    <a:pt x="0"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5" name="Freeform 40"/>
            <p:cNvSpPr>
              <a:spLocks/>
            </p:cNvSpPr>
            <p:nvPr/>
          </p:nvSpPr>
          <p:spPr bwMode="auto">
            <a:xfrm>
              <a:off x="1541463" y="3825875"/>
              <a:ext cx="128588" cy="58738"/>
            </a:xfrm>
            <a:custGeom>
              <a:avLst/>
              <a:gdLst>
                <a:gd name="T0" fmla="*/ 129 w 135"/>
                <a:gd name="T1" fmla="*/ 49 h 62"/>
                <a:gd name="T2" fmla="*/ 129 w 135"/>
                <a:gd name="T3" fmla="*/ 49 h 62"/>
                <a:gd name="T4" fmla="*/ 89 w 135"/>
                <a:gd name="T5" fmla="*/ 51 h 62"/>
                <a:gd name="T6" fmla="*/ 44 w 135"/>
                <a:gd name="T7" fmla="*/ 58 h 62"/>
                <a:gd name="T8" fmla="*/ 20 w 135"/>
                <a:gd name="T9" fmla="*/ 61 h 62"/>
                <a:gd name="T10" fmla="*/ 4 w 135"/>
                <a:gd name="T11" fmla="*/ 52 h 62"/>
                <a:gd name="T12" fmla="*/ 0 w 135"/>
                <a:gd name="T13" fmla="*/ 35 h 62"/>
                <a:gd name="T14" fmla="*/ 13 w 135"/>
                <a:gd name="T15" fmla="*/ 16 h 62"/>
                <a:gd name="T16" fmla="*/ 51 w 135"/>
                <a:gd name="T17" fmla="*/ 6 h 62"/>
                <a:gd name="T18" fmla="*/ 83 w 135"/>
                <a:gd name="T19" fmla="*/ 1 h 62"/>
                <a:gd name="T20" fmla="*/ 90 w 135"/>
                <a:gd name="T21" fmla="*/ 1 h 62"/>
                <a:gd name="T22" fmla="*/ 129 w 135"/>
                <a:gd name="T23" fmla="*/ 17 h 62"/>
                <a:gd name="T24" fmla="*/ 132 w 135"/>
                <a:gd name="T25" fmla="*/ 20 h 62"/>
                <a:gd name="T26" fmla="*/ 135 w 135"/>
                <a:gd name="T27" fmla="*/ 30 h 62"/>
                <a:gd name="T28" fmla="*/ 134 w 135"/>
                <a:gd name="T29" fmla="*/ 34 h 62"/>
                <a:gd name="T30" fmla="*/ 129 w 135"/>
                <a:gd name="T31"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62">
                  <a:moveTo>
                    <a:pt x="129" y="49"/>
                  </a:moveTo>
                  <a:lnTo>
                    <a:pt x="129" y="49"/>
                  </a:lnTo>
                  <a:cubicBezTo>
                    <a:pt x="115" y="49"/>
                    <a:pt x="102" y="50"/>
                    <a:pt x="89" y="51"/>
                  </a:cubicBezTo>
                  <a:cubicBezTo>
                    <a:pt x="74" y="53"/>
                    <a:pt x="59" y="55"/>
                    <a:pt x="44" y="58"/>
                  </a:cubicBezTo>
                  <a:cubicBezTo>
                    <a:pt x="36" y="59"/>
                    <a:pt x="28" y="60"/>
                    <a:pt x="20" y="61"/>
                  </a:cubicBezTo>
                  <a:cubicBezTo>
                    <a:pt x="12" y="62"/>
                    <a:pt x="7" y="58"/>
                    <a:pt x="4" y="52"/>
                  </a:cubicBezTo>
                  <a:cubicBezTo>
                    <a:pt x="0" y="47"/>
                    <a:pt x="0" y="41"/>
                    <a:pt x="0" y="35"/>
                  </a:cubicBezTo>
                  <a:cubicBezTo>
                    <a:pt x="0" y="26"/>
                    <a:pt x="4" y="19"/>
                    <a:pt x="13" y="16"/>
                  </a:cubicBezTo>
                  <a:cubicBezTo>
                    <a:pt x="25" y="10"/>
                    <a:pt x="38" y="7"/>
                    <a:pt x="51" y="6"/>
                  </a:cubicBezTo>
                  <a:cubicBezTo>
                    <a:pt x="62" y="5"/>
                    <a:pt x="73" y="5"/>
                    <a:pt x="83" y="1"/>
                  </a:cubicBezTo>
                  <a:cubicBezTo>
                    <a:pt x="85" y="1"/>
                    <a:pt x="88" y="0"/>
                    <a:pt x="90" y="1"/>
                  </a:cubicBezTo>
                  <a:cubicBezTo>
                    <a:pt x="104" y="4"/>
                    <a:pt x="118" y="7"/>
                    <a:pt x="129" y="17"/>
                  </a:cubicBezTo>
                  <a:cubicBezTo>
                    <a:pt x="130" y="18"/>
                    <a:pt x="131" y="19"/>
                    <a:pt x="132" y="20"/>
                  </a:cubicBezTo>
                  <a:cubicBezTo>
                    <a:pt x="135" y="23"/>
                    <a:pt x="135" y="26"/>
                    <a:pt x="135" y="30"/>
                  </a:cubicBezTo>
                  <a:cubicBezTo>
                    <a:pt x="135" y="31"/>
                    <a:pt x="135" y="33"/>
                    <a:pt x="134" y="34"/>
                  </a:cubicBezTo>
                  <a:cubicBezTo>
                    <a:pt x="132" y="39"/>
                    <a:pt x="131" y="44"/>
                    <a:pt x="129" y="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6" name="Freeform 41"/>
            <p:cNvSpPr>
              <a:spLocks/>
            </p:cNvSpPr>
            <p:nvPr/>
          </p:nvSpPr>
          <p:spPr bwMode="auto">
            <a:xfrm>
              <a:off x="1416050" y="3843338"/>
              <a:ext cx="111125" cy="80963"/>
            </a:xfrm>
            <a:custGeom>
              <a:avLst/>
              <a:gdLst>
                <a:gd name="T0" fmla="*/ 117 w 117"/>
                <a:gd name="T1" fmla="*/ 29 h 85"/>
                <a:gd name="T2" fmla="*/ 117 w 117"/>
                <a:gd name="T3" fmla="*/ 29 h 85"/>
                <a:gd name="T4" fmla="*/ 99 w 117"/>
                <a:gd name="T5" fmla="*/ 51 h 85"/>
                <a:gd name="T6" fmla="*/ 49 w 117"/>
                <a:gd name="T7" fmla="*/ 72 h 85"/>
                <a:gd name="T8" fmla="*/ 24 w 117"/>
                <a:gd name="T9" fmla="*/ 82 h 85"/>
                <a:gd name="T10" fmla="*/ 7 w 117"/>
                <a:gd name="T11" fmla="*/ 77 h 85"/>
                <a:gd name="T12" fmla="*/ 1 w 117"/>
                <a:gd name="T13" fmla="*/ 56 h 85"/>
                <a:gd name="T14" fmla="*/ 11 w 117"/>
                <a:gd name="T15" fmla="*/ 38 h 85"/>
                <a:gd name="T16" fmla="*/ 30 w 117"/>
                <a:gd name="T17" fmla="*/ 26 h 85"/>
                <a:gd name="T18" fmla="*/ 84 w 117"/>
                <a:gd name="T19" fmla="*/ 4 h 85"/>
                <a:gd name="T20" fmla="*/ 117 w 117"/>
                <a:gd name="T21" fmla="*/ 27 h 85"/>
                <a:gd name="T22" fmla="*/ 117 w 117"/>
                <a:gd name="T23" fmla="*/ 2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85">
                  <a:moveTo>
                    <a:pt x="117" y="29"/>
                  </a:moveTo>
                  <a:lnTo>
                    <a:pt x="117" y="29"/>
                  </a:lnTo>
                  <a:cubicBezTo>
                    <a:pt x="114" y="39"/>
                    <a:pt x="110" y="48"/>
                    <a:pt x="99" y="51"/>
                  </a:cubicBezTo>
                  <a:cubicBezTo>
                    <a:pt x="81" y="55"/>
                    <a:pt x="65" y="63"/>
                    <a:pt x="49" y="72"/>
                  </a:cubicBezTo>
                  <a:cubicBezTo>
                    <a:pt x="41" y="76"/>
                    <a:pt x="33" y="79"/>
                    <a:pt x="24" y="82"/>
                  </a:cubicBezTo>
                  <a:cubicBezTo>
                    <a:pt x="18" y="85"/>
                    <a:pt x="11" y="82"/>
                    <a:pt x="7" y="77"/>
                  </a:cubicBezTo>
                  <a:cubicBezTo>
                    <a:pt x="2" y="71"/>
                    <a:pt x="0" y="64"/>
                    <a:pt x="1" y="56"/>
                  </a:cubicBezTo>
                  <a:cubicBezTo>
                    <a:pt x="1" y="49"/>
                    <a:pt x="4" y="42"/>
                    <a:pt x="11" y="38"/>
                  </a:cubicBezTo>
                  <a:cubicBezTo>
                    <a:pt x="17" y="34"/>
                    <a:pt x="23" y="30"/>
                    <a:pt x="30" y="26"/>
                  </a:cubicBezTo>
                  <a:cubicBezTo>
                    <a:pt x="47" y="17"/>
                    <a:pt x="65" y="9"/>
                    <a:pt x="84" y="4"/>
                  </a:cubicBezTo>
                  <a:cubicBezTo>
                    <a:pt x="99" y="0"/>
                    <a:pt x="115" y="11"/>
                    <a:pt x="117" y="27"/>
                  </a:cubicBezTo>
                  <a:cubicBezTo>
                    <a:pt x="117" y="28"/>
                    <a:pt x="117" y="28"/>
                    <a:pt x="117" y="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7" name="Freeform 42"/>
            <p:cNvSpPr>
              <a:spLocks/>
            </p:cNvSpPr>
            <p:nvPr/>
          </p:nvSpPr>
          <p:spPr bwMode="auto">
            <a:xfrm>
              <a:off x="1306513" y="3913188"/>
              <a:ext cx="95250" cy="88900"/>
            </a:xfrm>
            <a:custGeom>
              <a:avLst/>
              <a:gdLst>
                <a:gd name="T0" fmla="*/ 100 w 100"/>
                <a:gd name="T1" fmla="*/ 22 h 93"/>
                <a:gd name="T2" fmla="*/ 100 w 100"/>
                <a:gd name="T3" fmla="*/ 22 h 93"/>
                <a:gd name="T4" fmla="*/ 91 w 100"/>
                <a:gd name="T5" fmla="*/ 40 h 93"/>
                <a:gd name="T6" fmla="*/ 36 w 100"/>
                <a:gd name="T7" fmla="*/ 83 h 93"/>
                <a:gd name="T8" fmla="*/ 19 w 100"/>
                <a:gd name="T9" fmla="*/ 92 h 93"/>
                <a:gd name="T10" fmla="*/ 10 w 100"/>
                <a:gd name="T11" fmla="*/ 90 h 93"/>
                <a:gd name="T12" fmla="*/ 0 w 100"/>
                <a:gd name="T13" fmla="*/ 60 h 93"/>
                <a:gd name="T14" fmla="*/ 7 w 100"/>
                <a:gd name="T15" fmla="*/ 47 h 93"/>
                <a:gd name="T16" fmla="*/ 55 w 100"/>
                <a:gd name="T17" fmla="*/ 7 h 93"/>
                <a:gd name="T18" fmla="*/ 76 w 100"/>
                <a:gd name="T19" fmla="*/ 0 h 93"/>
                <a:gd name="T20" fmla="*/ 92 w 100"/>
                <a:gd name="T21" fmla="*/ 5 h 93"/>
                <a:gd name="T22" fmla="*/ 95 w 100"/>
                <a:gd name="T23" fmla="*/ 9 h 93"/>
                <a:gd name="T24" fmla="*/ 100 w 100"/>
                <a:gd name="T25" fmla="*/ 2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3">
                  <a:moveTo>
                    <a:pt x="100" y="22"/>
                  </a:moveTo>
                  <a:lnTo>
                    <a:pt x="100" y="22"/>
                  </a:lnTo>
                  <a:cubicBezTo>
                    <a:pt x="98" y="30"/>
                    <a:pt x="97" y="37"/>
                    <a:pt x="91" y="40"/>
                  </a:cubicBezTo>
                  <a:cubicBezTo>
                    <a:pt x="69" y="51"/>
                    <a:pt x="52" y="66"/>
                    <a:pt x="36" y="83"/>
                  </a:cubicBezTo>
                  <a:cubicBezTo>
                    <a:pt x="31" y="88"/>
                    <a:pt x="25" y="90"/>
                    <a:pt x="19" y="92"/>
                  </a:cubicBezTo>
                  <a:cubicBezTo>
                    <a:pt x="16" y="93"/>
                    <a:pt x="13" y="92"/>
                    <a:pt x="10" y="90"/>
                  </a:cubicBezTo>
                  <a:cubicBezTo>
                    <a:pt x="2" y="82"/>
                    <a:pt x="0" y="71"/>
                    <a:pt x="0" y="60"/>
                  </a:cubicBezTo>
                  <a:cubicBezTo>
                    <a:pt x="1" y="55"/>
                    <a:pt x="3" y="51"/>
                    <a:pt x="7" y="47"/>
                  </a:cubicBezTo>
                  <a:cubicBezTo>
                    <a:pt x="22" y="32"/>
                    <a:pt x="38" y="19"/>
                    <a:pt x="55" y="7"/>
                  </a:cubicBezTo>
                  <a:cubicBezTo>
                    <a:pt x="61" y="3"/>
                    <a:pt x="68" y="1"/>
                    <a:pt x="76" y="0"/>
                  </a:cubicBezTo>
                  <a:cubicBezTo>
                    <a:pt x="82" y="0"/>
                    <a:pt x="87" y="2"/>
                    <a:pt x="92" y="5"/>
                  </a:cubicBezTo>
                  <a:cubicBezTo>
                    <a:pt x="93" y="6"/>
                    <a:pt x="94" y="8"/>
                    <a:pt x="95" y="9"/>
                  </a:cubicBezTo>
                  <a:cubicBezTo>
                    <a:pt x="97" y="14"/>
                    <a:pt x="99" y="18"/>
                    <a:pt x="100" y="2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8" name="Freeform 43"/>
            <p:cNvSpPr>
              <a:spLocks/>
            </p:cNvSpPr>
            <p:nvPr/>
          </p:nvSpPr>
          <p:spPr bwMode="auto">
            <a:xfrm>
              <a:off x="1706563" y="3811588"/>
              <a:ext cx="68263" cy="52388"/>
            </a:xfrm>
            <a:custGeom>
              <a:avLst/>
              <a:gdLst>
                <a:gd name="T0" fmla="*/ 70 w 72"/>
                <a:gd name="T1" fmla="*/ 38 h 54"/>
                <a:gd name="T2" fmla="*/ 70 w 72"/>
                <a:gd name="T3" fmla="*/ 38 h 54"/>
                <a:gd name="T4" fmla="*/ 33 w 72"/>
                <a:gd name="T5" fmla="*/ 52 h 54"/>
                <a:gd name="T6" fmla="*/ 19 w 72"/>
                <a:gd name="T7" fmla="*/ 50 h 54"/>
                <a:gd name="T8" fmla="*/ 7 w 72"/>
                <a:gd name="T9" fmla="*/ 41 h 54"/>
                <a:gd name="T10" fmla="*/ 4 w 72"/>
                <a:gd name="T11" fmla="*/ 15 h 54"/>
                <a:gd name="T12" fmla="*/ 20 w 72"/>
                <a:gd name="T13" fmla="*/ 4 h 54"/>
                <a:gd name="T14" fmla="*/ 54 w 72"/>
                <a:gd name="T15" fmla="*/ 0 h 54"/>
                <a:gd name="T16" fmla="*/ 71 w 72"/>
                <a:gd name="T17" fmla="*/ 15 h 54"/>
                <a:gd name="T18" fmla="*/ 71 w 72"/>
                <a:gd name="T19" fmla="*/ 25 h 54"/>
                <a:gd name="T20" fmla="*/ 70 w 72"/>
                <a:gd name="T21"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4">
                  <a:moveTo>
                    <a:pt x="70" y="38"/>
                  </a:moveTo>
                  <a:lnTo>
                    <a:pt x="70" y="38"/>
                  </a:lnTo>
                  <a:cubicBezTo>
                    <a:pt x="58" y="44"/>
                    <a:pt x="46" y="49"/>
                    <a:pt x="33" y="52"/>
                  </a:cubicBezTo>
                  <a:cubicBezTo>
                    <a:pt x="28" y="54"/>
                    <a:pt x="23" y="53"/>
                    <a:pt x="19" y="50"/>
                  </a:cubicBezTo>
                  <a:cubicBezTo>
                    <a:pt x="14" y="47"/>
                    <a:pt x="10" y="44"/>
                    <a:pt x="7" y="41"/>
                  </a:cubicBezTo>
                  <a:cubicBezTo>
                    <a:pt x="1" y="35"/>
                    <a:pt x="0" y="22"/>
                    <a:pt x="4" y="15"/>
                  </a:cubicBezTo>
                  <a:cubicBezTo>
                    <a:pt x="7" y="9"/>
                    <a:pt x="12" y="4"/>
                    <a:pt x="20" y="4"/>
                  </a:cubicBezTo>
                  <a:cubicBezTo>
                    <a:pt x="31" y="2"/>
                    <a:pt x="43" y="1"/>
                    <a:pt x="54" y="0"/>
                  </a:cubicBezTo>
                  <a:cubicBezTo>
                    <a:pt x="62" y="0"/>
                    <a:pt x="71" y="8"/>
                    <a:pt x="71" y="15"/>
                  </a:cubicBezTo>
                  <a:cubicBezTo>
                    <a:pt x="72" y="19"/>
                    <a:pt x="72" y="22"/>
                    <a:pt x="71" y="25"/>
                  </a:cubicBezTo>
                  <a:cubicBezTo>
                    <a:pt x="71" y="30"/>
                    <a:pt x="70" y="34"/>
                    <a:pt x="70" y="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59" name="Freeform 44"/>
          <p:cNvSpPr>
            <a:spLocks noEditPoints="1"/>
          </p:cNvSpPr>
          <p:nvPr userDrawn="1"/>
        </p:nvSpPr>
        <p:spPr bwMode="auto">
          <a:xfrm>
            <a:off x="10178657" y="3411740"/>
            <a:ext cx="872791" cy="840251"/>
          </a:xfrm>
          <a:custGeom>
            <a:avLst/>
            <a:gdLst>
              <a:gd name="T0" fmla="*/ 12 w 1386"/>
              <a:gd name="T1" fmla="*/ 1387 h 1413"/>
              <a:gd name="T2" fmla="*/ 70 w 1386"/>
              <a:gd name="T3" fmla="*/ 1246 h 1413"/>
              <a:gd name="T4" fmla="*/ 131 w 1386"/>
              <a:gd name="T5" fmla="*/ 1101 h 1413"/>
              <a:gd name="T6" fmla="*/ 214 w 1386"/>
              <a:gd name="T7" fmla="*/ 970 h 1413"/>
              <a:gd name="T8" fmla="*/ 270 w 1386"/>
              <a:gd name="T9" fmla="*/ 870 h 1413"/>
              <a:gd name="T10" fmla="*/ 333 w 1386"/>
              <a:gd name="T11" fmla="*/ 769 h 1413"/>
              <a:gd name="T12" fmla="*/ 537 w 1386"/>
              <a:gd name="T13" fmla="*/ 649 h 1413"/>
              <a:gd name="T14" fmla="*/ 608 w 1386"/>
              <a:gd name="T15" fmla="*/ 577 h 1413"/>
              <a:gd name="T16" fmla="*/ 664 w 1386"/>
              <a:gd name="T17" fmla="*/ 305 h 1413"/>
              <a:gd name="T18" fmla="*/ 808 w 1386"/>
              <a:gd name="T19" fmla="*/ 197 h 1413"/>
              <a:gd name="T20" fmla="*/ 923 w 1386"/>
              <a:gd name="T21" fmla="*/ 138 h 1413"/>
              <a:gd name="T22" fmla="*/ 1028 w 1386"/>
              <a:gd name="T23" fmla="*/ 14 h 1413"/>
              <a:gd name="T24" fmla="*/ 1101 w 1386"/>
              <a:gd name="T25" fmla="*/ 64 h 1413"/>
              <a:gd name="T26" fmla="*/ 1182 w 1386"/>
              <a:gd name="T27" fmla="*/ 47 h 1413"/>
              <a:gd name="T28" fmla="*/ 1294 w 1386"/>
              <a:gd name="T29" fmla="*/ 117 h 1413"/>
              <a:gd name="T30" fmla="*/ 1317 w 1386"/>
              <a:gd name="T31" fmla="*/ 216 h 1413"/>
              <a:gd name="T32" fmla="*/ 1359 w 1386"/>
              <a:gd name="T33" fmla="*/ 380 h 1413"/>
              <a:gd name="T34" fmla="*/ 1249 w 1386"/>
              <a:gd name="T35" fmla="*/ 421 h 1413"/>
              <a:gd name="T36" fmla="*/ 1166 w 1386"/>
              <a:gd name="T37" fmla="*/ 492 h 1413"/>
              <a:gd name="T38" fmla="*/ 1078 w 1386"/>
              <a:gd name="T39" fmla="*/ 564 h 1413"/>
              <a:gd name="T40" fmla="*/ 999 w 1386"/>
              <a:gd name="T41" fmla="*/ 591 h 1413"/>
              <a:gd name="T42" fmla="*/ 810 w 1386"/>
              <a:gd name="T43" fmla="*/ 698 h 1413"/>
              <a:gd name="T44" fmla="*/ 785 w 1386"/>
              <a:gd name="T45" fmla="*/ 853 h 1413"/>
              <a:gd name="T46" fmla="*/ 738 w 1386"/>
              <a:gd name="T47" fmla="*/ 965 h 1413"/>
              <a:gd name="T48" fmla="*/ 607 w 1386"/>
              <a:gd name="T49" fmla="*/ 969 h 1413"/>
              <a:gd name="T50" fmla="*/ 516 w 1386"/>
              <a:gd name="T51" fmla="*/ 969 h 1413"/>
              <a:gd name="T52" fmla="*/ 515 w 1386"/>
              <a:gd name="T53" fmla="*/ 1067 h 1413"/>
              <a:gd name="T54" fmla="*/ 424 w 1386"/>
              <a:gd name="T55" fmla="*/ 1206 h 1413"/>
              <a:gd name="T56" fmla="*/ 413 w 1386"/>
              <a:gd name="T57" fmla="*/ 1306 h 1413"/>
              <a:gd name="T58" fmla="*/ 447 w 1386"/>
              <a:gd name="T59" fmla="*/ 1369 h 1413"/>
              <a:gd name="T60" fmla="*/ 298 w 1386"/>
              <a:gd name="T61" fmla="*/ 1408 h 1413"/>
              <a:gd name="T62" fmla="*/ 179 w 1386"/>
              <a:gd name="T63" fmla="*/ 1176 h 1413"/>
              <a:gd name="T64" fmla="*/ 165 w 1386"/>
              <a:gd name="T65" fmla="*/ 1250 h 1413"/>
              <a:gd name="T66" fmla="*/ 218 w 1386"/>
              <a:gd name="T67" fmla="*/ 1316 h 1413"/>
              <a:gd name="T68" fmla="*/ 317 w 1386"/>
              <a:gd name="T69" fmla="*/ 1314 h 1413"/>
              <a:gd name="T70" fmla="*/ 352 w 1386"/>
              <a:gd name="T71" fmla="*/ 1123 h 1413"/>
              <a:gd name="T72" fmla="*/ 420 w 1386"/>
              <a:gd name="T73" fmla="*/ 1030 h 1413"/>
              <a:gd name="T74" fmla="*/ 487 w 1386"/>
              <a:gd name="T75" fmla="*/ 880 h 1413"/>
              <a:gd name="T76" fmla="*/ 590 w 1386"/>
              <a:gd name="T77" fmla="*/ 882 h 1413"/>
              <a:gd name="T78" fmla="*/ 692 w 1386"/>
              <a:gd name="T79" fmla="*/ 829 h 1413"/>
              <a:gd name="T80" fmla="*/ 771 w 1386"/>
              <a:gd name="T81" fmla="*/ 615 h 1413"/>
              <a:gd name="T82" fmla="*/ 920 w 1386"/>
              <a:gd name="T83" fmla="*/ 536 h 1413"/>
              <a:gd name="T84" fmla="*/ 1049 w 1386"/>
              <a:gd name="T85" fmla="*/ 471 h 1413"/>
              <a:gd name="T86" fmla="*/ 1225 w 1386"/>
              <a:gd name="T87" fmla="*/ 331 h 1413"/>
              <a:gd name="T88" fmla="*/ 1251 w 1386"/>
              <a:gd name="T89" fmla="*/ 279 h 1413"/>
              <a:gd name="T90" fmla="*/ 1197 w 1386"/>
              <a:gd name="T91" fmla="*/ 144 h 1413"/>
              <a:gd name="T92" fmla="*/ 1054 w 1386"/>
              <a:gd name="T93" fmla="*/ 136 h 1413"/>
              <a:gd name="T94" fmla="*/ 1013 w 1386"/>
              <a:gd name="T95" fmla="*/ 143 h 1413"/>
              <a:gd name="T96" fmla="*/ 820 w 1386"/>
              <a:gd name="T97" fmla="*/ 296 h 1413"/>
              <a:gd name="T98" fmla="*/ 699 w 1386"/>
              <a:gd name="T99" fmla="*/ 519 h 1413"/>
              <a:gd name="T100" fmla="*/ 555 w 1386"/>
              <a:gd name="T101" fmla="*/ 732 h 1413"/>
              <a:gd name="T102" fmla="*/ 441 w 1386"/>
              <a:gd name="T103" fmla="*/ 788 h 1413"/>
              <a:gd name="T104" fmla="*/ 430 w 1386"/>
              <a:gd name="T105" fmla="*/ 897 h 1413"/>
              <a:gd name="T106" fmla="*/ 349 w 1386"/>
              <a:gd name="T107" fmla="*/ 932 h 1413"/>
              <a:gd name="T108" fmla="*/ 310 w 1386"/>
              <a:gd name="T109" fmla="*/ 1002 h 1413"/>
              <a:gd name="T110" fmla="*/ 179 w 1386"/>
              <a:gd name="T111" fmla="*/ 1176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6" h="1413">
                <a:moveTo>
                  <a:pt x="120" y="1413"/>
                </a:moveTo>
                <a:lnTo>
                  <a:pt x="120" y="1413"/>
                </a:lnTo>
                <a:cubicBezTo>
                  <a:pt x="106" y="1413"/>
                  <a:pt x="91" y="1412"/>
                  <a:pt x="73" y="1410"/>
                </a:cubicBezTo>
                <a:cubicBezTo>
                  <a:pt x="68" y="1409"/>
                  <a:pt x="62" y="1409"/>
                  <a:pt x="56" y="1406"/>
                </a:cubicBezTo>
                <a:cubicBezTo>
                  <a:pt x="52" y="1405"/>
                  <a:pt x="47" y="1404"/>
                  <a:pt x="42" y="1403"/>
                </a:cubicBezTo>
                <a:cubicBezTo>
                  <a:pt x="30" y="1403"/>
                  <a:pt x="20" y="1397"/>
                  <a:pt x="12" y="1387"/>
                </a:cubicBezTo>
                <a:cubicBezTo>
                  <a:pt x="4" y="1377"/>
                  <a:pt x="0" y="1364"/>
                  <a:pt x="2" y="1352"/>
                </a:cubicBezTo>
                <a:lnTo>
                  <a:pt x="2" y="1347"/>
                </a:lnTo>
                <a:cubicBezTo>
                  <a:pt x="3" y="1341"/>
                  <a:pt x="4" y="1335"/>
                  <a:pt x="4" y="1330"/>
                </a:cubicBezTo>
                <a:cubicBezTo>
                  <a:pt x="4" y="1320"/>
                  <a:pt x="9" y="1310"/>
                  <a:pt x="13" y="1305"/>
                </a:cubicBezTo>
                <a:cubicBezTo>
                  <a:pt x="25" y="1287"/>
                  <a:pt x="42" y="1266"/>
                  <a:pt x="66" y="1250"/>
                </a:cubicBezTo>
                <a:cubicBezTo>
                  <a:pt x="70" y="1248"/>
                  <a:pt x="70" y="1247"/>
                  <a:pt x="70" y="1246"/>
                </a:cubicBezTo>
                <a:cubicBezTo>
                  <a:pt x="71" y="1242"/>
                  <a:pt x="72" y="1238"/>
                  <a:pt x="72" y="1234"/>
                </a:cubicBezTo>
                <a:cubicBezTo>
                  <a:pt x="73" y="1230"/>
                  <a:pt x="74" y="1227"/>
                  <a:pt x="74" y="1224"/>
                </a:cubicBezTo>
                <a:cubicBezTo>
                  <a:pt x="75" y="1207"/>
                  <a:pt x="78" y="1191"/>
                  <a:pt x="84" y="1177"/>
                </a:cubicBezTo>
                <a:cubicBezTo>
                  <a:pt x="86" y="1173"/>
                  <a:pt x="87" y="1170"/>
                  <a:pt x="86" y="1168"/>
                </a:cubicBezTo>
                <a:cubicBezTo>
                  <a:pt x="85" y="1158"/>
                  <a:pt x="86" y="1143"/>
                  <a:pt x="101" y="1128"/>
                </a:cubicBezTo>
                <a:cubicBezTo>
                  <a:pt x="111" y="1118"/>
                  <a:pt x="121" y="1109"/>
                  <a:pt x="131" y="1101"/>
                </a:cubicBezTo>
                <a:cubicBezTo>
                  <a:pt x="143" y="1091"/>
                  <a:pt x="156" y="1081"/>
                  <a:pt x="170" y="1072"/>
                </a:cubicBezTo>
                <a:cubicBezTo>
                  <a:pt x="180" y="1066"/>
                  <a:pt x="185" y="1058"/>
                  <a:pt x="189" y="1045"/>
                </a:cubicBezTo>
                <a:lnTo>
                  <a:pt x="189" y="1043"/>
                </a:lnTo>
                <a:cubicBezTo>
                  <a:pt x="191" y="1034"/>
                  <a:pt x="193" y="1026"/>
                  <a:pt x="193" y="1019"/>
                </a:cubicBezTo>
                <a:cubicBezTo>
                  <a:pt x="193" y="1014"/>
                  <a:pt x="194" y="1010"/>
                  <a:pt x="195" y="1005"/>
                </a:cubicBezTo>
                <a:cubicBezTo>
                  <a:pt x="197" y="991"/>
                  <a:pt x="204" y="979"/>
                  <a:pt x="214" y="970"/>
                </a:cubicBezTo>
                <a:lnTo>
                  <a:pt x="215" y="969"/>
                </a:lnTo>
                <a:cubicBezTo>
                  <a:pt x="217" y="967"/>
                  <a:pt x="219" y="965"/>
                  <a:pt x="221" y="964"/>
                </a:cubicBezTo>
                <a:cubicBezTo>
                  <a:pt x="233" y="956"/>
                  <a:pt x="242" y="945"/>
                  <a:pt x="248" y="930"/>
                </a:cubicBezTo>
                <a:cubicBezTo>
                  <a:pt x="250" y="926"/>
                  <a:pt x="250" y="925"/>
                  <a:pt x="250" y="923"/>
                </a:cubicBezTo>
                <a:cubicBezTo>
                  <a:pt x="249" y="918"/>
                  <a:pt x="249" y="914"/>
                  <a:pt x="249" y="909"/>
                </a:cubicBezTo>
                <a:cubicBezTo>
                  <a:pt x="248" y="893"/>
                  <a:pt x="255" y="879"/>
                  <a:pt x="270" y="870"/>
                </a:cubicBezTo>
                <a:cubicBezTo>
                  <a:pt x="288" y="858"/>
                  <a:pt x="309" y="852"/>
                  <a:pt x="332" y="850"/>
                </a:cubicBezTo>
                <a:cubicBezTo>
                  <a:pt x="334" y="850"/>
                  <a:pt x="336" y="850"/>
                  <a:pt x="338" y="850"/>
                </a:cubicBezTo>
                <a:cubicBezTo>
                  <a:pt x="332" y="839"/>
                  <a:pt x="330" y="826"/>
                  <a:pt x="331" y="812"/>
                </a:cubicBezTo>
                <a:cubicBezTo>
                  <a:pt x="331" y="809"/>
                  <a:pt x="331" y="804"/>
                  <a:pt x="330" y="799"/>
                </a:cubicBezTo>
                <a:lnTo>
                  <a:pt x="329" y="793"/>
                </a:lnTo>
                <a:cubicBezTo>
                  <a:pt x="328" y="785"/>
                  <a:pt x="329" y="777"/>
                  <a:pt x="333" y="769"/>
                </a:cubicBezTo>
                <a:cubicBezTo>
                  <a:pt x="340" y="751"/>
                  <a:pt x="352" y="738"/>
                  <a:pt x="367" y="729"/>
                </a:cubicBezTo>
                <a:lnTo>
                  <a:pt x="373" y="726"/>
                </a:lnTo>
                <a:cubicBezTo>
                  <a:pt x="387" y="717"/>
                  <a:pt x="402" y="708"/>
                  <a:pt x="418" y="701"/>
                </a:cubicBezTo>
                <a:cubicBezTo>
                  <a:pt x="424" y="698"/>
                  <a:pt x="430" y="694"/>
                  <a:pt x="436" y="691"/>
                </a:cubicBezTo>
                <a:cubicBezTo>
                  <a:pt x="458" y="676"/>
                  <a:pt x="482" y="667"/>
                  <a:pt x="502" y="660"/>
                </a:cubicBezTo>
                <a:cubicBezTo>
                  <a:pt x="514" y="655"/>
                  <a:pt x="525" y="651"/>
                  <a:pt x="537" y="649"/>
                </a:cubicBezTo>
                <a:cubicBezTo>
                  <a:pt x="550" y="646"/>
                  <a:pt x="562" y="639"/>
                  <a:pt x="574" y="632"/>
                </a:cubicBezTo>
                <a:cubicBezTo>
                  <a:pt x="583" y="627"/>
                  <a:pt x="591" y="618"/>
                  <a:pt x="599" y="608"/>
                </a:cubicBezTo>
                <a:lnTo>
                  <a:pt x="601" y="607"/>
                </a:lnTo>
                <a:cubicBezTo>
                  <a:pt x="601" y="606"/>
                  <a:pt x="602" y="605"/>
                  <a:pt x="602" y="603"/>
                </a:cubicBezTo>
                <a:lnTo>
                  <a:pt x="604" y="598"/>
                </a:lnTo>
                <a:cubicBezTo>
                  <a:pt x="606" y="590"/>
                  <a:pt x="608" y="583"/>
                  <a:pt x="608" y="577"/>
                </a:cubicBezTo>
                <a:cubicBezTo>
                  <a:pt x="609" y="558"/>
                  <a:pt x="610" y="541"/>
                  <a:pt x="607" y="524"/>
                </a:cubicBezTo>
                <a:cubicBezTo>
                  <a:pt x="603" y="488"/>
                  <a:pt x="603" y="453"/>
                  <a:pt x="610" y="420"/>
                </a:cubicBezTo>
                <a:cubicBezTo>
                  <a:pt x="615" y="394"/>
                  <a:pt x="625" y="373"/>
                  <a:pt x="640" y="356"/>
                </a:cubicBezTo>
                <a:cubicBezTo>
                  <a:pt x="644" y="352"/>
                  <a:pt x="647" y="348"/>
                  <a:pt x="649" y="342"/>
                </a:cubicBezTo>
                <a:lnTo>
                  <a:pt x="652" y="334"/>
                </a:lnTo>
                <a:cubicBezTo>
                  <a:pt x="656" y="324"/>
                  <a:pt x="660" y="315"/>
                  <a:pt x="664" y="305"/>
                </a:cubicBezTo>
                <a:cubicBezTo>
                  <a:pt x="673" y="280"/>
                  <a:pt x="691" y="264"/>
                  <a:pt x="716" y="258"/>
                </a:cubicBezTo>
                <a:cubicBezTo>
                  <a:pt x="726" y="256"/>
                  <a:pt x="734" y="252"/>
                  <a:pt x="741" y="245"/>
                </a:cubicBezTo>
                <a:cubicBezTo>
                  <a:pt x="744" y="242"/>
                  <a:pt x="748" y="239"/>
                  <a:pt x="751" y="237"/>
                </a:cubicBezTo>
                <a:cubicBezTo>
                  <a:pt x="755" y="234"/>
                  <a:pt x="758" y="231"/>
                  <a:pt x="761" y="228"/>
                </a:cubicBezTo>
                <a:cubicBezTo>
                  <a:pt x="770" y="217"/>
                  <a:pt x="783" y="209"/>
                  <a:pt x="797" y="203"/>
                </a:cubicBezTo>
                <a:cubicBezTo>
                  <a:pt x="801" y="201"/>
                  <a:pt x="805" y="199"/>
                  <a:pt x="808" y="197"/>
                </a:cubicBezTo>
                <a:cubicBezTo>
                  <a:pt x="815" y="194"/>
                  <a:pt x="822" y="191"/>
                  <a:pt x="828" y="189"/>
                </a:cubicBezTo>
                <a:cubicBezTo>
                  <a:pt x="840" y="184"/>
                  <a:pt x="851" y="179"/>
                  <a:pt x="862" y="172"/>
                </a:cubicBezTo>
                <a:cubicBezTo>
                  <a:pt x="876" y="164"/>
                  <a:pt x="892" y="154"/>
                  <a:pt x="912" y="150"/>
                </a:cubicBezTo>
                <a:cubicBezTo>
                  <a:pt x="914" y="149"/>
                  <a:pt x="917" y="147"/>
                  <a:pt x="920" y="146"/>
                </a:cubicBezTo>
                <a:lnTo>
                  <a:pt x="921" y="145"/>
                </a:lnTo>
                <a:lnTo>
                  <a:pt x="923" y="138"/>
                </a:lnTo>
                <a:cubicBezTo>
                  <a:pt x="925" y="133"/>
                  <a:pt x="926" y="127"/>
                  <a:pt x="927" y="122"/>
                </a:cubicBezTo>
                <a:cubicBezTo>
                  <a:pt x="931" y="96"/>
                  <a:pt x="939" y="69"/>
                  <a:pt x="953" y="39"/>
                </a:cubicBezTo>
                <a:cubicBezTo>
                  <a:pt x="955" y="33"/>
                  <a:pt x="958" y="27"/>
                  <a:pt x="961" y="21"/>
                </a:cubicBezTo>
                <a:cubicBezTo>
                  <a:pt x="968" y="8"/>
                  <a:pt x="982" y="0"/>
                  <a:pt x="997" y="0"/>
                </a:cubicBezTo>
                <a:cubicBezTo>
                  <a:pt x="1006" y="0"/>
                  <a:pt x="1015" y="3"/>
                  <a:pt x="1022" y="9"/>
                </a:cubicBezTo>
                <a:cubicBezTo>
                  <a:pt x="1024" y="10"/>
                  <a:pt x="1026" y="12"/>
                  <a:pt x="1028" y="14"/>
                </a:cubicBezTo>
                <a:cubicBezTo>
                  <a:pt x="1028" y="14"/>
                  <a:pt x="1029" y="15"/>
                  <a:pt x="1030" y="16"/>
                </a:cubicBezTo>
                <a:lnTo>
                  <a:pt x="1033" y="18"/>
                </a:lnTo>
                <a:cubicBezTo>
                  <a:pt x="1034" y="19"/>
                  <a:pt x="1034" y="20"/>
                  <a:pt x="1036" y="20"/>
                </a:cubicBezTo>
                <a:cubicBezTo>
                  <a:pt x="1053" y="26"/>
                  <a:pt x="1066" y="36"/>
                  <a:pt x="1079" y="46"/>
                </a:cubicBezTo>
                <a:cubicBezTo>
                  <a:pt x="1082" y="49"/>
                  <a:pt x="1085" y="51"/>
                  <a:pt x="1087" y="53"/>
                </a:cubicBezTo>
                <a:cubicBezTo>
                  <a:pt x="1092" y="56"/>
                  <a:pt x="1097" y="60"/>
                  <a:pt x="1101" y="64"/>
                </a:cubicBezTo>
                <a:cubicBezTo>
                  <a:pt x="1104" y="66"/>
                  <a:pt x="1106" y="67"/>
                  <a:pt x="1107" y="67"/>
                </a:cubicBezTo>
                <a:cubicBezTo>
                  <a:pt x="1109" y="67"/>
                  <a:pt x="1110" y="66"/>
                  <a:pt x="1112" y="66"/>
                </a:cubicBezTo>
                <a:cubicBezTo>
                  <a:pt x="1119" y="64"/>
                  <a:pt x="1127" y="62"/>
                  <a:pt x="1135" y="59"/>
                </a:cubicBezTo>
                <a:cubicBezTo>
                  <a:pt x="1137" y="58"/>
                  <a:pt x="1140" y="57"/>
                  <a:pt x="1142" y="56"/>
                </a:cubicBezTo>
                <a:cubicBezTo>
                  <a:pt x="1144" y="55"/>
                  <a:pt x="1147" y="54"/>
                  <a:pt x="1149" y="53"/>
                </a:cubicBezTo>
                <a:cubicBezTo>
                  <a:pt x="1160" y="49"/>
                  <a:pt x="1171" y="47"/>
                  <a:pt x="1182" y="47"/>
                </a:cubicBezTo>
                <a:cubicBezTo>
                  <a:pt x="1197" y="47"/>
                  <a:pt x="1211" y="50"/>
                  <a:pt x="1224" y="58"/>
                </a:cubicBezTo>
                <a:cubicBezTo>
                  <a:pt x="1229" y="60"/>
                  <a:pt x="1234" y="62"/>
                  <a:pt x="1239" y="64"/>
                </a:cubicBezTo>
                <a:cubicBezTo>
                  <a:pt x="1252" y="69"/>
                  <a:pt x="1261" y="78"/>
                  <a:pt x="1265" y="90"/>
                </a:cubicBezTo>
                <a:cubicBezTo>
                  <a:pt x="1267" y="91"/>
                  <a:pt x="1268" y="91"/>
                  <a:pt x="1269" y="92"/>
                </a:cubicBezTo>
                <a:lnTo>
                  <a:pt x="1271" y="93"/>
                </a:lnTo>
                <a:cubicBezTo>
                  <a:pt x="1281" y="98"/>
                  <a:pt x="1289" y="106"/>
                  <a:pt x="1294" y="117"/>
                </a:cubicBezTo>
                <a:cubicBezTo>
                  <a:pt x="1297" y="124"/>
                  <a:pt x="1299" y="131"/>
                  <a:pt x="1301" y="138"/>
                </a:cubicBezTo>
                <a:cubicBezTo>
                  <a:pt x="1302" y="141"/>
                  <a:pt x="1303" y="144"/>
                  <a:pt x="1304" y="146"/>
                </a:cubicBezTo>
                <a:cubicBezTo>
                  <a:pt x="1304" y="149"/>
                  <a:pt x="1305" y="152"/>
                  <a:pt x="1306" y="154"/>
                </a:cubicBezTo>
                <a:cubicBezTo>
                  <a:pt x="1313" y="170"/>
                  <a:pt x="1314" y="186"/>
                  <a:pt x="1311" y="205"/>
                </a:cubicBezTo>
                <a:cubicBezTo>
                  <a:pt x="1311" y="205"/>
                  <a:pt x="1310" y="210"/>
                  <a:pt x="1310" y="211"/>
                </a:cubicBezTo>
                <a:cubicBezTo>
                  <a:pt x="1311" y="212"/>
                  <a:pt x="1317" y="216"/>
                  <a:pt x="1317" y="216"/>
                </a:cubicBezTo>
                <a:cubicBezTo>
                  <a:pt x="1330" y="224"/>
                  <a:pt x="1340" y="234"/>
                  <a:pt x="1347" y="245"/>
                </a:cubicBezTo>
                <a:cubicBezTo>
                  <a:pt x="1355" y="258"/>
                  <a:pt x="1363" y="272"/>
                  <a:pt x="1371" y="285"/>
                </a:cubicBezTo>
                <a:lnTo>
                  <a:pt x="1376" y="294"/>
                </a:lnTo>
                <a:cubicBezTo>
                  <a:pt x="1384" y="307"/>
                  <a:pt x="1386" y="322"/>
                  <a:pt x="1383" y="339"/>
                </a:cubicBezTo>
                <a:cubicBezTo>
                  <a:pt x="1381" y="346"/>
                  <a:pt x="1380" y="351"/>
                  <a:pt x="1378" y="357"/>
                </a:cubicBezTo>
                <a:cubicBezTo>
                  <a:pt x="1374" y="367"/>
                  <a:pt x="1368" y="375"/>
                  <a:pt x="1359" y="380"/>
                </a:cubicBezTo>
                <a:cubicBezTo>
                  <a:pt x="1357" y="382"/>
                  <a:pt x="1354" y="384"/>
                  <a:pt x="1351" y="386"/>
                </a:cubicBezTo>
                <a:cubicBezTo>
                  <a:pt x="1343" y="391"/>
                  <a:pt x="1334" y="397"/>
                  <a:pt x="1324" y="402"/>
                </a:cubicBezTo>
                <a:cubicBezTo>
                  <a:pt x="1312" y="407"/>
                  <a:pt x="1298" y="414"/>
                  <a:pt x="1280" y="414"/>
                </a:cubicBezTo>
                <a:cubicBezTo>
                  <a:pt x="1278" y="414"/>
                  <a:pt x="1275" y="415"/>
                  <a:pt x="1271" y="417"/>
                </a:cubicBezTo>
                <a:cubicBezTo>
                  <a:pt x="1268" y="418"/>
                  <a:pt x="1265" y="419"/>
                  <a:pt x="1261" y="419"/>
                </a:cubicBezTo>
                <a:cubicBezTo>
                  <a:pt x="1257" y="420"/>
                  <a:pt x="1253" y="421"/>
                  <a:pt x="1249" y="421"/>
                </a:cubicBezTo>
                <a:cubicBezTo>
                  <a:pt x="1246" y="422"/>
                  <a:pt x="1243" y="422"/>
                  <a:pt x="1241" y="423"/>
                </a:cubicBezTo>
                <a:cubicBezTo>
                  <a:pt x="1235" y="424"/>
                  <a:pt x="1230" y="426"/>
                  <a:pt x="1226" y="430"/>
                </a:cubicBezTo>
                <a:cubicBezTo>
                  <a:pt x="1217" y="436"/>
                  <a:pt x="1208" y="442"/>
                  <a:pt x="1199" y="447"/>
                </a:cubicBezTo>
                <a:cubicBezTo>
                  <a:pt x="1193" y="450"/>
                  <a:pt x="1193" y="451"/>
                  <a:pt x="1192" y="452"/>
                </a:cubicBezTo>
                <a:cubicBezTo>
                  <a:pt x="1187" y="467"/>
                  <a:pt x="1178" y="478"/>
                  <a:pt x="1170" y="487"/>
                </a:cubicBezTo>
                <a:lnTo>
                  <a:pt x="1166" y="492"/>
                </a:lnTo>
                <a:cubicBezTo>
                  <a:pt x="1163" y="496"/>
                  <a:pt x="1159" y="500"/>
                  <a:pt x="1155" y="505"/>
                </a:cubicBezTo>
                <a:cubicBezTo>
                  <a:pt x="1149" y="511"/>
                  <a:pt x="1144" y="517"/>
                  <a:pt x="1140" y="523"/>
                </a:cubicBezTo>
                <a:cubicBezTo>
                  <a:pt x="1135" y="530"/>
                  <a:pt x="1129" y="535"/>
                  <a:pt x="1124" y="538"/>
                </a:cubicBezTo>
                <a:cubicBezTo>
                  <a:pt x="1115" y="544"/>
                  <a:pt x="1106" y="549"/>
                  <a:pt x="1098" y="553"/>
                </a:cubicBezTo>
                <a:lnTo>
                  <a:pt x="1092" y="556"/>
                </a:lnTo>
                <a:cubicBezTo>
                  <a:pt x="1087" y="559"/>
                  <a:pt x="1082" y="561"/>
                  <a:pt x="1078" y="564"/>
                </a:cubicBezTo>
                <a:cubicBezTo>
                  <a:pt x="1064" y="573"/>
                  <a:pt x="1049" y="578"/>
                  <a:pt x="1033" y="578"/>
                </a:cubicBezTo>
                <a:cubicBezTo>
                  <a:pt x="1031" y="578"/>
                  <a:pt x="1029" y="578"/>
                  <a:pt x="1026" y="578"/>
                </a:cubicBezTo>
                <a:cubicBezTo>
                  <a:pt x="1026" y="578"/>
                  <a:pt x="1025" y="578"/>
                  <a:pt x="1024" y="578"/>
                </a:cubicBezTo>
                <a:cubicBezTo>
                  <a:pt x="1018" y="578"/>
                  <a:pt x="1012" y="579"/>
                  <a:pt x="1004" y="583"/>
                </a:cubicBezTo>
                <a:cubicBezTo>
                  <a:pt x="1003" y="583"/>
                  <a:pt x="1003" y="584"/>
                  <a:pt x="1002" y="585"/>
                </a:cubicBezTo>
                <a:cubicBezTo>
                  <a:pt x="1001" y="587"/>
                  <a:pt x="1000" y="589"/>
                  <a:pt x="999" y="591"/>
                </a:cubicBezTo>
                <a:cubicBezTo>
                  <a:pt x="996" y="597"/>
                  <a:pt x="993" y="603"/>
                  <a:pt x="990" y="609"/>
                </a:cubicBezTo>
                <a:cubicBezTo>
                  <a:pt x="974" y="635"/>
                  <a:pt x="950" y="649"/>
                  <a:pt x="922" y="650"/>
                </a:cubicBezTo>
                <a:cubicBezTo>
                  <a:pt x="917" y="650"/>
                  <a:pt x="913" y="650"/>
                  <a:pt x="908" y="651"/>
                </a:cubicBezTo>
                <a:cubicBezTo>
                  <a:pt x="905" y="651"/>
                  <a:pt x="902" y="651"/>
                  <a:pt x="899" y="651"/>
                </a:cubicBezTo>
                <a:cubicBezTo>
                  <a:pt x="889" y="652"/>
                  <a:pt x="880" y="655"/>
                  <a:pt x="870" y="662"/>
                </a:cubicBezTo>
                <a:cubicBezTo>
                  <a:pt x="848" y="677"/>
                  <a:pt x="829" y="689"/>
                  <a:pt x="810" y="698"/>
                </a:cubicBezTo>
                <a:cubicBezTo>
                  <a:pt x="809" y="698"/>
                  <a:pt x="807" y="700"/>
                  <a:pt x="805" y="702"/>
                </a:cubicBezTo>
                <a:cubicBezTo>
                  <a:pt x="804" y="702"/>
                  <a:pt x="803" y="703"/>
                  <a:pt x="802" y="704"/>
                </a:cubicBezTo>
                <a:cubicBezTo>
                  <a:pt x="802" y="706"/>
                  <a:pt x="802" y="709"/>
                  <a:pt x="802" y="712"/>
                </a:cubicBezTo>
                <a:cubicBezTo>
                  <a:pt x="803" y="725"/>
                  <a:pt x="800" y="738"/>
                  <a:pt x="795" y="751"/>
                </a:cubicBezTo>
                <a:cubicBezTo>
                  <a:pt x="789" y="763"/>
                  <a:pt x="786" y="777"/>
                  <a:pt x="787" y="792"/>
                </a:cubicBezTo>
                <a:cubicBezTo>
                  <a:pt x="787" y="810"/>
                  <a:pt x="787" y="829"/>
                  <a:pt x="785" y="853"/>
                </a:cubicBezTo>
                <a:cubicBezTo>
                  <a:pt x="784" y="865"/>
                  <a:pt x="782" y="877"/>
                  <a:pt x="780" y="889"/>
                </a:cubicBezTo>
                <a:lnTo>
                  <a:pt x="780" y="893"/>
                </a:lnTo>
                <a:cubicBezTo>
                  <a:pt x="782" y="895"/>
                  <a:pt x="785" y="898"/>
                  <a:pt x="787" y="902"/>
                </a:cubicBezTo>
                <a:cubicBezTo>
                  <a:pt x="796" y="916"/>
                  <a:pt x="796" y="936"/>
                  <a:pt x="787" y="948"/>
                </a:cubicBezTo>
                <a:cubicBezTo>
                  <a:pt x="777" y="960"/>
                  <a:pt x="765" y="967"/>
                  <a:pt x="750" y="967"/>
                </a:cubicBezTo>
                <a:cubicBezTo>
                  <a:pt x="746" y="967"/>
                  <a:pt x="742" y="966"/>
                  <a:pt x="738" y="965"/>
                </a:cubicBezTo>
                <a:cubicBezTo>
                  <a:pt x="733" y="963"/>
                  <a:pt x="727" y="962"/>
                  <a:pt x="720" y="962"/>
                </a:cubicBezTo>
                <a:cubicBezTo>
                  <a:pt x="713" y="962"/>
                  <a:pt x="705" y="963"/>
                  <a:pt x="695" y="965"/>
                </a:cubicBezTo>
                <a:cubicBezTo>
                  <a:pt x="679" y="968"/>
                  <a:pt x="665" y="970"/>
                  <a:pt x="651" y="970"/>
                </a:cubicBezTo>
                <a:cubicBezTo>
                  <a:pt x="645" y="970"/>
                  <a:pt x="639" y="969"/>
                  <a:pt x="633" y="969"/>
                </a:cubicBezTo>
                <a:cubicBezTo>
                  <a:pt x="630" y="969"/>
                  <a:pt x="627" y="968"/>
                  <a:pt x="624" y="968"/>
                </a:cubicBezTo>
                <a:cubicBezTo>
                  <a:pt x="618" y="968"/>
                  <a:pt x="613" y="969"/>
                  <a:pt x="607" y="969"/>
                </a:cubicBezTo>
                <a:cubicBezTo>
                  <a:pt x="602" y="970"/>
                  <a:pt x="597" y="970"/>
                  <a:pt x="592" y="970"/>
                </a:cubicBezTo>
                <a:cubicBezTo>
                  <a:pt x="588" y="970"/>
                  <a:pt x="585" y="970"/>
                  <a:pt x="581" y="970"/>
                </a:cubicBezTo>
                <a:cubicBezTo>
                  <a:pt x="575" y="970"/>
                  <a:pt x="566" y="970"/>
                  <a:pt x="557" y="968"/>
                </a:cubicBezTo>
                <a:cubicBezTo>
                  <a:pt x="552" y="967"/>
                  <a:pt x="547" y="966"/>
                  <a:pt x="542" y="966"/>
                </a:cubicBezTo>
                <a:cubicBezTo>
                  <a:pt x="536" y="966"/>
                  <a:pt x="530" y="967"/>
                  <a:pt x="523" y="968"/>
                </a:cubicBezTo>
                <a:cubicBezTo>
                  <a:pt x="521" y="968"/>
                  <a:pt x="519" y="969"/>
                  <a:pt x="516" y="969"/>
                </a:cubicBezTo>
                <a:cubicBezTo>
                  <a:pt x="516" y="970"/>
                  <a:pt x="516" y="972"/>
                  <a:pt x="516" y="973"/>
                </a:cubicBezTo>
                <a:cubicBezTo>
                  <a:pt x="517" y="977"/>
                  <a:pt x="517" y="980"/>
                  <a:pt x="517" y="984"/>
                </a:cubicBezTo>
                <a:lnTo>
                  <a:pt x="518" y="991"/>
                </a:lnTo>
                <a:lnTo>
                  <a:pt x="517" y="1007"/>
                </a:lnTo>
                <a:cubicBezTo>
                  <a:pt x="516" y="1018"/>
                  <a:pt x="516" y="1028"/>
                  <a:pt x="515" y="1039"/>
                </a:cubicBezTo>
                <a:cubicBezTo>
                  <a:pt x="515" y="1050"/>
                  <a:pt x="515" y="1059"/>
                  <a:pt x="515" y="1067"/>
                </a:cubicBezTo>
                <a:cubicBezTo>
                  <a:pt x="517" y="1092"/>
                  <a:pt x="516" y="1116"/>
                  <a:pt x="514" y="1139"/>
                </a:cubicBezTo>
                <a:lnTo>
                  <a:pt x="514" y="1147"/>
                </a:lnTo>
                <a:cubicBezTo>
                  <a:pt x="513" y="1150"/>
                  <a:pt x="513" y="1153"/>
                  <a:pt x="513" y="1157"/>
                </a:cubicBezTo>
                <a:cubicBezTo>
                  <a:pt x="508" y="1185"/>
                  <a:pt x="494" y="1200"/>
                  <a:pt x="466" y="1206"/>
                </a:cubicBezTo>
                <a:cubicBezTo>
                  <a:pt x="458" y="1208"/>
                  <a:pt x="451" y="1208"/>
                  <a:pt x="443" y="1208"/>
                </a:cubicBezTo>
                <a:cubicBezTo>
                  <a:pt x="437" y="1208"/>
                  <a:pt x="430" y="1208"/>
                  <a:pt x="424" y="1206"/>
                </a:cubicBezTo>
                <a:cubicBezTo>
                  <a:pt x="421" y="1206"/>
                  <a:pt x="418" y="1205"/>
                  <a:pt x="415" y="1205"/>
                </a:cubicBezTo>
                <a:cubicBezTo>
                  <a:pt x="417" y="1222"/>
                  <a:pt x="417" y="1239"/>
                  <a:pt x="416" y="1255"/>
                </a:cubicBezTo>
                <a:lnTo>
                  <a:pt x="416" y="1258"/>
                </a:lnTo>
                <a:cubicBezTo>
                  <a:pt x="416" y="1269"/>
                  <a:pt x="415" y="1279"/>
                  <a:pt x="415" y="1290"/>
                </a:cubicBezTo>
                <a:lnTo>
                  <a:pt x="414" y="1297"/>
                </a:lnTo>
                <a:cubicBezTo>
                  <a:pt x="414" y="1300"/>
                  <a:pt x="414" y="1303"/>
                  <a:pt x="413" y="1306"/>
                </a:cubicBezTo>
                <a:cubicBezTo>
                  <a:pt x="413" y="1308"/>
                  <a:pt x="413" y="1311"/>
                  <a:pt x="413" y="1314"/>
                </a:cubicBezTo>
                <a:cubicBezTo>
                  <a:pt x="413" y="1315"/>
                  <a:pt x="413" y="1316"/>
                  <a:pt x="413" y="1316"/>
                </a:cubicBezTo>
                <a:cubicBezTo>
                  <a:pt x="415" y="1317"/>
                  <a:pt x="417" y="1318"/>
                  <a:pt x="419" y="1319"/>
                </a:cubicBezTo>
                <a:lnTo>
                  <a:pt x="421" y="1320"/>
                </a:lnTo>
                <a:cubicBezTo>
                  <a:pt x="438" y="1327"/>
                  <a:pt x="444" y="1343"/>
                  <a:pt x="447" y="1350"/>
                </a:cubicBezTo>
                <a:cubicBezTo>
                  <a:pt x="449" y="1356"/>
                  <a:pt x="449" y="1362"/>
                  <a:pt x="447" y="1369"/>
                </a:cubicBezTo>
                <a:cubicBezTo>
                  <a:pt x="441" y="1392"/>
                  <a:pt x="423" y="1406"/>
                  <a:pt x="401" y="1406"/>
                </a:cubicBezTo>
                <a:cubicBezTo>
                  <a:pt x="390" y="1406"/>
                  <a:pt x="381" y="1405"/>
                  <a:pt x="373" y="1404"/>
                </a:cubicBezTo>
                <a:cubicBezTo>
                  <a:pt x="369" y="1403"/>
                  <a:pt x="366" y="1403"/>
                  <a:pt x="362" y="1403"/>
                </a:cubicBezTo>
                <a:cubicBezTo>
                  <a:pt x="357" y="1403"/>
                  <a:pt x="352" y="1403"/>
                  <a:pt x="347" y="1405"/>
                </a:cubicBezTo>
                <a:cubicBezTo>
                  <a:pt x="336" y="1407"/>
                  <a:pt x="325" y="1408"/>
                  <a:pt x="315" y="1408"/>
                </a:cubicBezTo>
                <a:lnTo>
                  <a:pt x="298" y="1408"/>
                </a:lnTo>
                <a:cubicBezTo>
                  <a:pt x="277" y="1409"/>
                  <a:pt x="256" y="1410"/>
                  <a:pt x="235" y="1410"/>
                </a:cubicBezTo>
                <a:cubicBezTo>
                  <a:pt x="224" y="1410"/>
                  <a:pt x="212" y="1409"/>
                  <a:pt x="200" y="1409"/>
                </a:cubicBezTo>
                <a:cubicBezTo>
                  <a:pt x="196" y="1409"/>
                  <a:pt x="192" y="1409"/>
                  <a:pt x="188" y="1409"/>
                </a:cubicBezTo>
                <a:cubicBezTo>
                  <a:pt x="176" y="1409"/>
                  <a:pt x="164" y="1409"/>
                  <a:pt x="152" y="1411"/>
                </a:cubicBezTo>
                <a:cubicBezTo>
                  <a:pt x="142" y="1412"/>
                  <a:pt x="131" y="1413"/>
                  <a:pt x="120" y="1413"/>
                </a:cubicBezTo>
                <a:close/>
                <a:moveTo>
                  <a:pt x="179" y="1176"/>
                </a:moveTo>
                <a:lnTo>
                  <a:pt x="179" y="1176"/>
                </a:lnTo>
                <a:cubicBezTo>
                  <a:pt x="179" y="1187"/>
                  <a:pt x="176" y="1197"/>
                  <a:pt x="173" y="1206"/>
                </a:cubicBezTo>
                <a:lnTo>
                  <a:pt x="172" y="1209"/>
                </a:lnTo>
                <a:cubicBezTo>
                  <a:pt x="171" y="1214"/>
                  <a:pt x="170" y="1219"/>
                  <a:pt x="169" y="1224"/>
                </a:cubicBezTo>
                <a:lnTo>
                  <a:pt x="168" y="1226"/>
                </a:lnTo>
                <a:cubicBezTo>
                  <a:pt x="167" y="1234"/>
                  <a:pt x="166" y="1242"/>
                  <a:pt x="165" y="1250"/>
                </a:cubicBezTo>
                <a:cubicBezTo>
                  <a:pt x="164" y="1266"/>
                  <a:pt x="158" y="1281"/>
                  <a:pt x="148" y="1297"/>
                </a:cubicBezTo>
                <a:cubicBezTo>
                  <a:pt x="144" y="1304"/>
                  <a:pt x="136" y="1314"/>
                  <a:pt x="124" y="1320"/>
                </a:cubicBezTo>
                <a:cubicBezTo>
                  <a:pt x="129" y="1320"/>
                  <a:pt x="134" y="1319"/>
                  <a:pt x="139" y="1319"/>
                </a:cubicBezTo>
                <a:cubicBezTo>
                  <a:pt x="149" y="1319"/>
                  <a:pt x="158" y="1318"/>
                  <a:pt x="168" y="1318"/>
                </a:cubicBezTo>
                <a:cubicBezTo>
                  <a:pt x="180" y="1317"/>
                  <a:pt x="193" y="1317"/>
                  <a:pt x="204" y="1316"/>
                </a:cubicBezTo>
                <a:lnTo>
                  <a:pt x="218" y="1316"/>
                </a:lnTo>
                <a:lnTo>
                  <a:pt x="219" y="1316"/>
                </a:lnTo>
                <a:cubicBezTo>
                  <a:pt x="226" y="1317"/>
                  <a:pt x="233" y="1318"/>
                  <a:pt x="240" y="1318"/>
                </a:cubicBezTo>
                <a:cubicBezTo>
                  <a:pt x="247" y="1318"/>
                  <a:pt x="254" y="1317"/>
                  <a:pt x="260" y="1317"/>
                </a:cubicBezTo>
                <a:cubicBezTo>
                  <a:pt x="270" y="1316"/>
                  <a:pt x="281" y="1315"/>
                  <a:pt x="291" y="1315"/>
                </a:cubicBezTo>
                <a:lnTo>
                  <a:pt x="306" y="1314"/>
                </a:lnTo>
                <a:cubicBezTo>
                  <a:pt x="310" y="1314"/>
                  <a:pt x="314" y="1314"/>
                  <a:pt x="317" y="1314"/>
                </a:cubicBezTo>
                <a:cubicBezTo>
                  <a:pt x="318" y="1306"/>
                  <a:pt x="318" y="1299"/>
                  <a:pt x="319" y="1292"/>
                </a:cubicBezTo>
                <a:cubicBezTo>
                  <a:pt x="319" y="1290"/>
                  <a:pt x="320" y="1287"/>
                  <a:pt x="320" y="1284"/>
                </a:cubicBezTo>
                <a:cubicBezTo>
                  <a:pt x="323" y="1251"/>
                  <a:pt x="325" y="1213"/>
                  <a:pt x="314" y="1177"/>
                </a:cubicBezTo>
                <a:cubicBezTo>
                  <a:pt x="313" y="1173"/>
                  <a:pt x="312" y="1169"/>
                  <a:pt x="312" y="1166"/>
                </a:cubicBezTo>
                <a:cubicBezTo>
                  <a:pt x="310" y="1148"/>
                  <a:pt x="322" y="1130"/>
                  <a:pt x="339" y="1126"/>
                </a:cubicBezTo>
                <a:cubicBezTo>
                  <a:pt x="343" y="1125"/>
                  <a:pt x="347" y="1124"/>
                  <a:pt x="352" y="1123"/>
                </a:cubicBezTo>
                <a:cubicBezTo>
                  <a:pt x="366" y="1122"/>
                  <a:pt x="383" y="1120"/>
                  <a:pt x="400" y="1120"/>
                </a:cubicBezTo>
                <a:cubicBezTo>
                  <a:pt x="407" y="1120"/>
                  <a:pt x="414" y="1120"/>
                  <a:pt x="420" y="1121"/>
                </a:cubicBezTo>
                <a:cubicBezTo>
                  <a:pt x="420" y="1114"/>
                  <a:pt x="420" y="1107"/>
                  <a:pt x="420" y="1100"/>
                </a:cubicBezTo>
                <a:cubicBezTo>
                  <a:pt x="420" y="1092"/>
                  <a:pt x="420" y="1085"/>
                  <a:pt x="420" y="1077"/>
                </a:cubicBezTo>
                <a:lnTo>
                  <a:pt x="420" y="1069"/>
                </a:lnTo>
                <a:cubicBezTo>
                  <a:pt x="420" y="1056"/>
                  <a:pt x="420" y="1043"/>
                  <a:pt x="420" y="1030"/>
                </a:cubicBezTo>
                <a:cubicBezTo>
                  <a:pt x="420" y="1024"/>
                  <a:pt x="421" y="1018"/>
                  <a:pt x="421" y="1012"/>
                </a:cubicBezTo>
                <a:cubicBezTo>
                  <a:pt x="422" y="997"/>
                  <a:pt x="422" y="983"/>
                  <a:pt x="422" y="970"/>
                </a:cubicBezTo>
                <a:cubicBezTo>
                  <a:pt x="422" y="959"/>
                  <a:pt x="423" y="950"/>
                  <a:pt x="424" y="940"/>
                </a:cubicBezTo>
                <a:lnTo>
                  <a:pt x="425" y="934"/>
                </a:lnTo>
                <a:cubicBezTo>
                  <a:pt x="427" y="914"/>
                  <a:pt x="439" y="901"/>
                  <a:pt x="458" y="898"/>
                </a:cubicBezTo>
                <a:cubicBezTo>
                  <a:pt x="465" y="889"/>
                  <a:pt x="475" y="883"/>
                  <a:pt x="487" y="880"/>
                </a:cubicBezTo>
                <a:lnTo>
                  <a:pt x="490" y="879"/>
                </a:lnTo>
                <a:cubicBezTo>
                  <a:pt x="495" y="878"/>
                  <a:pt x="499" y="877"/>
                  <a:pt x="504" y="877"/>
                </a:cubicBezTo>
                <a:cubicBezTo>
                  <a:pt x="510" y="876"/>
                  <a:pt x="516" y="876"/>
                  <a:pt x="522" y="876"/>
                </a:cubicBezTo>
                <a:cubicBezTo>
                  <a:pt x="534" y="876"/>
                  <a:pt x="545" y="877"/>
                  <a:pt x="556" y="879"/>
                </a:cubicBezTo>
                <a:cubicBezTo>
                  <a:pt x="564" y="881"/>
                  <a:pt x="572" y="882"/>
                  <a:pt x="582" y="882"/>
                </a:cubicBezTo>
                <a:cubicBezTo>
                  <a:pt x="585" y="882"/>
                  <a:pt x="587" y="882"/>
                  <a:pt x="590" y="882"/>
                </a:cubicBezTo>
                <a:cubicBezTo>
                  <a:pt x="611" y="881"/>
                  <a:pt x="633" y="879"/>
                  <a:pt x="655" y="878"/>
                </a:cubicBezTo>
                <a:lnTo>
                  <a:pt x="664" y="877"/>
                </a:lnTo>
                <a:cubicBezTo>
                  <a:pt x="671" y="877"/>
                  <a:pt x="679" y="876"/>
                  <a:pt x="687" y="875"/>
                </a:cubicBezTo>
                <a:cubicBezTo>
                  <a:pt x="687" y="873"/>
                  <a:pt x="688" y="872"/>
                  <a:pt x="688" y="871"/>
                </a:cubicBezTo>
                <a:cubicBezTo>
                  <a:pt x="690" y="861"/>
                  <a:pt x="692" y="851"/>
                  <a:pt x="692" y="841"/>
                </a:cubicBezTo>
                <a:lnTo>
                  <a:pt x="692" y="829"/>
                </a:lnTo>
                <a:cubicBezTo>
                  <a:pt x="693" y="813"/>
                  <a:pt x="693" y="796"/>
                  <a:pt x="694" y="780"/>
                </a:cubicBezTo>
                <a:cubicBezTo>
                  <a:pt x="694" y="759"/>
                  <a:pt x="697" y="740"/>
                  <a:pt x="704" y="723"/>
                </a:cubicBezTo>
                <a:cubicBezTo>
                  <a:pt x="708" y="713"/>
                  <a:pt x="709" y="706"/>
                  <a:pt x="709" y="698"/>
                </a:cubicBezTo>
                <a:cubicBezTo>
                  <a:pt x="707" y="673"/>
                  <a:pt x="718" y="652"/>
                  <a:pt x="738" y="637"/>
                </a:cubicBezTo>
                <a:cubicBezTo>
                  <a:pt x="747" y="630"/>
                  <a:pt x="758" y="624"/>
                  <a:pt x="768" y="617"/>
                </a:cubicBezTo>
                <a:lnTo>
                  <a:pt x="771" y="615"/>
                </a:lnTo>
                <a:cubicBezTo>
                  <a:pt x="776" y="612"/>
                  <a:pt x="781" y="609"/>
                  <a:pt x="786" y="606"/>
                </a:cubicBezTo>
                <a:cubicBezTo>
                  <a:pt x="795" y="601"/>
                  <a:pt x="804" y="596"/>
                  <a:pt x="811" y="590"/>
                </a:cubicBezTo>
                <a:cubicBezTo>
                  <a:pt x="837" y="572"/>
                  <a:pt x="866" y="562"/>
                  <a:pt x="897" y="562"/>
                </a:cubicBezTo>
                <a:cubicBezTo>
                  <a:pt x="909" y="562"/>
                  <a:pt x="910" y="559"/>
                  <a:pt x="912" y="554"/>
                </a:cubicBezTo>
                <a:cubicBezTo>
                  <a:pt x="914" y="548"/>
                  <a:pt x="916" y="543"/>
                  <a:pt x="919" y="538"/>
                </a:cubicBezTo>
                <a:lnTo>
                  <a:pt x="920" y="536"/>
                </a:lnTo>
                <a:cubicBezTo>
                  <a:pt x="922" y="532"/>
                  <a:pt x="925" y="527"/>
                  <a:pt x="929" y="523"/>
                </a:cubicBezTo>
                <a:cubicBezTo>
                  <a:pt x="945" y="508"/>
                  <a:pt x="964" y="491"/>
                  <a:pt x="993" y="488"/>
                </a:cubicBezTo>
                <a:lnTo>
                  <a:pt x="1000" y="488"/>
                </a:lnTo>
                <a:cubicBezTo>
                  <a:pt x="1008" y="487"/>
                  <a:pt x="1016" y="486"/>
                  <a:pt x="1022" y="484"/>
                </a:cubicBezTo>
                <a:cubicBezTo>
                  <a:pt x="1028" y="483"/>
                  <a:pt x="1033" y="479"/>
                  <a:pt x="1039" y="476"/>
                </a:cubicBezTo>
                <a:cubicBezTo>
                  <a:pt x="1043" y="474"/>
                  <a:pt x="1046" y="472"/>
                  <a:pt x="1049" y="471"/>
                </a:cubicBezTo>
                <a:cubicBezTo>
                  <a:pt x="1059" y="465"/>
                  <a:pt x="1067" y="461"/>
                  <a:pt x="1071" y="454"/>
                </a:cubicBezTo>
                <a:cubicBezTo>
                  <a:pt x="1074" y="448"/>
                  <a:pt x="1079" y="444"/>
                  <a:pt x="1082" y="441"/>
                </a:cubicBezTo>
                <a:cubicBezTo>
                  <a:pt x="1096" y="429"/>
                  <a:pt x="1105" y="415"/>
                  <a:pt x="1112" y="399"/>
                </a:cubicBezTo>
                <a:cubicBezTo>
                  <a:pt x="1119" y="381"/>
                  <a:pt x="1132" y="370"/>
                  <a:pt x="1150" y="365"/>
                </a:cubicBezTo>
                <a:cubicBezTo>
                  <a:pt x="1155" y="363"/>
                  <a:pt x="1161" y="360"/>
                  <a:pt x="1167" y="355"/>
                </a:cubicBezTo>
                <a:cubicBezTo>
                  <a:pt x="1184" y="340"/>
                  <a:pt x="1203" y="332"/>
                  <a:pt x="1225" y="331"/>
                </a:cubicBezTo>
                <a:cubicBezTo>
                  <a:pt x="1228" y="331"/>
                  <a:pt x="1232" y="330"/>
                  <a:pt x="1236" y="329"/>
                </a:cubicBezTo>
                <a:cubicBezTo>
                  <a:pt x="1242" y="327"/>
                  <a:pt x="1249" y="325"/>
                  <a:pt x="1257" y="325"/>
                </a:cubicBezTo>
                <a:cubicBezTo>
                  <a:pt x="1261" y="324"/>
                  <a:pt x="1264" y="322"/>
                  <a:pt x="1267" y="321"/>
                </a:cubicBezTo>
                <a:cubicBezTo>
                  <a:pt x="1273" y="319"/>
                  <a:pt x="1277" y="317"/>
                  <a:pt x="1281" y="315"/>
                </a:cubicBezTo>
                <a:lnTo>
                  <a:pt x="1281" y="315"/>
                </a:lnTo>
                <a:cubicBezTo>
                  <a:pt x="1272" y="299"/>
                  <a:pt x="1265" y="286"/>
                  <a:pt x="1251" y="279"/>
                </a:cubicBezTo>
                <a:cubicBezTo>
                  <a:pt x="1249" y="278"/>
                  <a:pt x="1247" y="276"/>
                  <a:pt x="1245" y="274"/>
                </a:cubicBezTo>
                <a:cubicBezTo>
                  <a:pt x="1232" y="262"/>
                  <a:pt x="1218" y="245"/>
                  <a:pt x="1217" y="219"/>
                </a:cubicBezTo>
                <a:cubicBezTo>
                  <a:pt x="1216" y="208"/>
                  <a:pt x="1217" y="197"/>
                  <a:pt x="1218" y="186"/>
                </a:cubicBezTo>
                <a:cubicBezTo>
                  <a:pt x="1219" y="165"/>
                  <a:pt x="1214" y="157"/>
                  <a:pt x="1205" y="151"/>
                </a:cubicBezTo>
                <a:cubicBezTo>
                  <a:pt x="1202" y="149"/>
                  <a:pt x="1199" y="146"/>
                  <a:pt x="1198" y="144"/>
                </a:cubicBezTo>
                <a:cubicBezTo>
                  <a:pt x="1197" y="144"/>
                  <a:pt x="1197" y="144"/>
                  <a:pt x="1197" y="144"/>
                </a:cubicBezTo>
                <a:cubicBezTo>
                  <a:pt x="1195" y="142"/>
                  <a:pt x="1193" y="142"/>
                  <a:pt x="1193" y="142"/>
                </a:cubicBezTo>
                <a:cubicBezTo>
                  <a:pt x="1192" y="141"/>
                  <a:pt x="1191" y="141"/>
                  <a:pt x="1190" y="141"/>
                </a:cubicBezTo>
                <a:cubicBezTo>
                  <a:pt x="1188" y="141"/>
                  <a:pt x="1187" y="142"/>
                  <a:pt x="1185" y="142"/>
                </a:cubicBezTo>
                <a:cubicBezTo>
                  <a:pt x="1177" y="146"/>
                  <a:pt x="1169" y="149"/>
                  <a:pt x="1161" y="151"/>
                </a:cubicBezTo>
                <a:cubicBezTo>
                  <a:pt x="1147" y="156"/>
                  <a:pt x="1133" y="158"/>
                  <a:pt x="1120" y="158"/>
                </a:cubicBezTo>
                <a:cubicBezTo>
                  <a:pt x="1096" y="158"/>
                  <a:pt x="1074" y="150"/>
                  <a:pt x="1054" y="136"/>
                </a:cubicBezTo>
                <a:cubicBezTo>
                  <a:pt x="1049" y="133"/>
                  <a:pt x="1045" y="129"/>
                  <a:pt x="1040" y="126"/>
                </a:cubicBezTo>
                <a:cubicBezTo>
                  <a:pt x="1036" y="122"/>
                  <a:pt x="1032" y="118"/>
                  <a:pt x="1028" y="115"/>
                </a:cubicBezTo>
                <a:lnTo>
                  <a:pt x="1026" y="113"/>
                </a:lnTo>
                <a:cubicBezTo>
                  <a:pt x="1025" y="112"/>
                  <a:pt x="1023" y="111"/>
                  <a:pt x="1022" y="110"/>
                </a:cubicBezTo>
                <a:cubicBezTo>
                  <a:pt x="1016" y="121"/>
                  <a:pt x="1013" y="131"/>
                  <a:pt x="1013" y="142"/>
                </a:cubicBezTo>
                <a:lnTo>
                  <a:pt x="1013" y="143"/>
                </a:lnTo>
                <a:cubicBezTo>
                  <a:pt x="1013" y="145"/>
                  <a:pt x="1013" y="146"/>
                  <a:pt x="1013" y="148"/>
                </a:cubicBezTo>
                <a:cubicBezTo>
                  <a:pt x="1010" y="188"/>
                  <a:pt x="979" y="225"/>
                  <a:pt x="940" y="233"/>
                </a:cubicBezTo>
                <a:cubicBezTo>
                  <a:pt x="934" y="234"/>
                  <a:pt x="930" y="236"/>
                  <a:pt x="926" y="238"/>
                </a:cubicBezTo>
                <a:cubicBezTo>
                  <a:pt x="900" y="253"/>
                  <a:pt x="872" y="266"/>
                  <a:pt x="844" y="279"/>
                </a:cubicBezTo>
                <a:cubicBezTo>
                  <a:pt x="838" y="281"/>
                  <a:pt x="832" y="285"/>
                  <a:pt x="827" y="289"/>
                </a:cubicBezTo>
                <a:cubicBezTo>
                  <a:pt x="825" y="292"/>
                  <a:pt x="822" y="294"/>
                  <a:pt x="820" y="296"/>
                </a:cubicBezTo>
                <a:cubicBezTo>
                  <a:pt x="817" y="299"/>
                  <a:pt x="815" y="301"/>
                  <a:pt x="812" y="303"/>
                </a:cubicBezTo>
                <a:cubicBezTo>
                  <a:pt x="795" y="319"/>
                  <a:pt x="777" y="333"/>
                  <a:pt x="752" y="340"/>
                </a:cubicBezTo>
                <a:cubicBezTo>
                  <a:pt x="746" y="363"/>
                  <a:pt x="734" y="385"/>
                  <a:pt x="716" y="410"/>
                </a:cubicBezTo>
                <a:cubicBezTo>
                  <a:pt x="707" y="421"/>
                  <a:pt x="702" y="434"/>
                  <a:pt x="698" y="449"/>
                </a:cubicBezTo>
                <a:cubicBezTo>
                  <a:pt x="695" y="466"/>
                  <a:pt x="694" y="484"/>
                  <a:pt x="697" y="506"/>
                </a:cubicBezTo>
                <a:cubicBezTo>
                  <a:pt x="697" y="511"/>
                  <a:pt x="698" y="515"/>
                  <a:pt x="699" y="519"/>
                </a:cubicBezTo>
                <a:cubicBezTo>
                  <a:pt x="700" y="525"/>
                  <a:pt x="701" y="531"/>
                  <a:pt x="702" y="537"/>
                </a:cubicBezTo>
                <a:cubicBezTo>
                  <a:pt x="705" y="567"/>
                  <a:pt x="703" y="595"/>
                  <a:pt x="697" y="622"/>
                </a:cubicBezTo>
                <a:cubicBezTo>
                  <a:pt x="693" y="643"/>
                  <a:pt x="684" y="659"/>
                  <a:pt x="671" y="670"/>
                </a:cubicBezTo>
                <a:cubicBezTo>
                  <a:pt x="655" y="684"/>
                  <a:pt x="636" y="700"/>
                  <a:pt x="614" y="712"/>
                </a:cubicBezTo>
                <a:cubicBezTo>
                  <a:pt x="598" y="722"/>
                  <a:pt x="582" y="727"/>
                  <a:pt x="566" y="729"/>
                </a:cubicBezTo>
                <a:cubicBezTo>
                  <a:pt x="563" y="729"/>
                  <a:pt x="560" y="730"/>
                  <a:pt x="555" y="732"/>
                </a:cubicBezTo>
                <a:cubicBezTo>
                  <a:pt x="550" y="734"/>
                  <a:pt x="545" y="735"/>
                  <a:pt x="539" y="737"/>
                </a:cubicBezTo>
                <a:cubicBezTo>
                  <a:pt x="532" y="739"/>
                  <a:pt x="524" y="741"/>
                  <a:pt x="518" y="744"/>
                </a:cubicBezTo>
                <a:cubicBezTo>
                  <a:pt x="511" y="747"/>
                  <a:pt x="505" y="752"/>
                  <a:pt x="498" y="756"/>
                </a:cubicBezTo>
                <a:cubicBezTo>
                  <a:pt x="492" y="760"/>
                  <a:pt x="487" y="763"/>
                  <a:pt x="482" y="766"/>
                </a:cubicBezTo>
                <a:cubicBezTo>
                  <a:pt x="474" y="771"/>
                  <a:pt x="465" y="775"/>
                  <a:pt x="457" y="780"/>
                </a:cubicBezTo>
                <a:cubicBezTo>
                  <a:pt x="451" y="783"/>
                  <a:pt x="446" y="785"/>
                  <a:pt x="441" y="788"/>
                </a:cubicBezTo>
                <a:cubicBezTo>
                  <a:pt x="435" y="791"/>
                  <a:pt x="430" y="794"/>
                  <a:pt x="425" y="798"/>
                </a:cubicBezTo>
                <a:cubicBezTo>
                  <a:pt x="424" y="798"/>
                  <a:pt x="423" y="799"/>
                  <a:pt x="422" y="800"/>
                </a:cubicBezTo>
                <a:cubicBezTo>
                  <a:pt x="422" y="808"/>
                  <a:pt x="422" y="810"/>
                  <a:pt x="424" y="812"/>
                </a:cubicBezTo>
                <a:cubicBezTo>
                  <a:pt x="432" y="820"/>
                  <a:pt x="439" y="831"/>
                  <a:pt x="444" y="845"/>
                </a:cubicBezTo>
                <a:cubicBezTo>
                  <a:pt x="445" y="849"/>
                  <a:pt x="448" y="857"/>
                  <a:pt x="445" y="866"/>
                </a:cubicBezTo>
                <a:cubicBezTo>
                  <a:pt x="443" y="876"/>
                  <a:pt x="439" y="888"/>
                  <a:pt x="430" y="897"/>
                </a:cubicBezTo>
                <a:lnTo>
                  <a:pt x="425" y="903"/>
                </a:lnTo>
                <a:cubicBezTo>
                  <a:pt x="420" y="908"/>
                  <a:pt x="415" y="913"/>
                  <a:pt x="411" y="918"/>
                </a:cubicBezTo>
                <a:cubicBezTo>
                  <a:pt x="400" y="929"/>
                  <a:pt x="386" y="935"/>
                  <a:pt x="371" y="935"/>
                </a:cubicBezTo>
                <a:cubicBezTo>
                  <a:pt x="367" y="935"/>
                  <a:pt x="363" y="935"/>
                  <a:pt x="359" y="934"/>
                </a:cubicBezTo>
                <a:lnTo>
                  <a:pt x="357" y="934"/>
                </a:lnTo>
                <a:cubicBezTo>
                  <a:pt x="354" y="934"/>
                  <a:pt x="351" y="933"/>
                  <a:pt x="349" y="932"/>
                </a:cubicBezTo>
                <a:cubicBezTo>
                  <a:pt x="349" y="932"/>
                  <a:pt x="348" y="932"/>
                  <a:pt x="347" y="932"/>
                </a:cubicBezTo>
                <a:cubicBezTo>
                  <a:pt x="345" y="932"/>
                  <a:pt x="343" y="933"/>
                  <a:pt x="341" y="933"/>
                </a:cubicBezTo>
                <a:cubicBezTo>
                  <a:pt x="341" y="933"/>
                  <a:pt x="341" y="934"/>
                  <a:pt x="341" y="934"/>
                </a:cubicBezTo>
                <a:cubicBezTo>
                  <a:pt x="341" y="940"/>
                  <a:pt x="340" y="948"/>
                  <a:pt x="337" y="956"/>
                </a:cubicBezTo>
                <a:lnTo>
                  <a:pt x="335" y="961"/>
                </a:lnTo>
                <a:cubicBezTo>
                  <a:pt x="330" y="974"/>
                  <a:pt x="324" y="990"/>
                  <a:pt x="310" y="1002"/>
                </a:cubicBezTo>
                <a:cubicBezTo>
                  <a:pt x="304" y="1013"/>
                  <a:pt x="294" y="1020"/>
                  <a:pt x="288" y="1024"/>
                </a:cubicBezTo>
                <a:cubicBezTo>
                  <a:pt x="287" y="1025"/>
                  <a:pt x="286" y="1025"/>
                  <a:pt x="286" y="1025"/>
                </a:cubicBezTo>
                <a:cubicBezTo>
                  <a:pt x="286" y="1049"/>
                  <a:pt x="279" y="1071"/>
                  <a:pt x="272" y="1089"/>
                </a:cubicBezTo>
                <a:cubicBezTo>
                  <a:pt x="264" y="1109"/>
                  <a:pt x="252" y="1124"/>
                  <a:pt x="235" y="1135"/>
                </a:cubicBezTo>
                <a:cubicBezTo>
                  <a:pt x="221" y="1145"/>
                  <a:pt x="207" y="1154"/>
                  <a:pt x="193" y="1164"/>
                </a:cubicBezTo>
                <a:cubicBezTo>
                  <a:pt x="188" y="1168"/>
                  <a:pt x="184" y="1172"/>
                  <a:pt x="179" y="117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60" name="Group 1359"/>
          <p:cNvGrpSpPr/>
          <p:nvPr userDrawn="1"/>
        </p:nvGrpSpPr>
        <p:grpSpPr>
          <a:xfrm>
            <a:off x="9946826" y="4290131"/>
            <a:ext cx="1868726" cy="668290"/>
            <a:chOff x="4279900" y="4249738"/>
            <a:chExt cx="2332038" cy="850900"/>
          </a:xfrm>
          <a:solidFill>
            <a:schemeClr val="bg2"/>
          </a:solidFill>
        </p:grpSpPr>
        <p:sp>
          <p:nvSpPr>
            <p:cNvPr id="1361" name="Freeform 45"/>
            <p:cNvSpPr>
              <a:spLocks noEditPoints="1"/>
            </p:cNvSpPr>
            <p:nvPr/>
          </p:nvSpPr>
          <p:spPr bwMode="auto">
            <a:xfrm>
              <a:off x="6078538" y="4600575"/>
              <a:ext cx="533400" cy="457200"/>
            </a:xfrm>
            <a:custGeom>
              <a:avLst/>
              <a:gdLst>
                <a:gd name="T0" fmla="*/ 508 w 560"/>
                <a:gd name="T1" fmla="*/ 477 h 479"/>
                <a:gd name="T2" fmla="*/ 431 w 560"/>
                <a:gd name="T3" fmla="*/ 458 h 479"/>
                <a:gd name="T4" fmla="*/ 392 w 560"/>
                <a:gd name="T5" fmla="*/ 456 h 479"/>
                <a:gd name="T6" fmla="*/ 364 w 560"/>
                <a:gd name="T7" fmla="*/ 463 h 479"/>
                <a:gd name="T8" fmla="*/ 321 w 560"/>
                <a:gd name="T9" fmla="*/ 404 h 479"/>
                <a:gd name="T10" fmla="*/ 344 w 560"/>
                <a:gd name="T11" fmla="*/ 389 h 479"/>
                <a:gd name="T12" fmla="*/ 394 w 560"/>
                <a:gd name="T13" fmla="*/ 323 h 479"/>
                <a:gd name="T14" fmla="*/ 388 w 560"/>
                <a:gd name="T15" fmla="*/ 294 h 479"/>
                <a:gd name="T16" fmla="*/ 330 w 560"/>
                <a:gd name="T17" fmla="*/ 290 h 479"/>
                <a:gd name="T18" fmla="*/ 266 w 560"/>
                <a:gd name="T19" fmla="*/ 242 h 479"/>
                <a:gd name="T20" fmla="*/ 231 w 560"/>
                <a:gd name="T21" fmla="*/ 233 h 479"/>
                <a:gd name="T22" fmla="*/ 108 w 560"/>
                <a:gd name="T23" fmla="*/ 230 h 479"/>
                <a:gd name="T24" fmla="*/ 74 w 560"/>
                <a:gd name="T25" fmla="*/ 205 h 479"/>
                <a:gd name="T26" fmla="*/ 82 w 560"/>
                <a:gd name="T27" fmla="*/ 113 h 479"/>
                <a:gd name="T28" fmla="*/ 24 w 560"/>
                <a:gd name="T29" fmla="*/ 90 h 479"/>
                <a:gd name="T30" fmla="*/ 5 w 560"/>
                <a:gd name="T31" fmla="*/ 49 h 479"/>
                <a:gd name="T32" fmla="*/ 27 w 560"/>
                <a:gd name="T33" fmla="*/ 23 h 479"/>
                <a:gd name="T34" fmla="*/ 74 w 560"/>
                <a:gd name="T35" fmla="*/ 0 h 479"/>
                <a:gd name="T36" fmla="*/ 103 w 560"/>
                <a:gd name="T37" fmla="*/ 7 h 479"/>
                <a:gd name="T38" fmla="*/ 133 w 560"/>
                <a:gd name="T39" fmla="*/ 8 h 479"/>
                <a:gd name="T40" fmla="*/ 154 w 560"/>
                <a:gd name="T41" fmla="*/ 11 h 479"/>
                <a:gd name="T42" fmla="*/ 175 w 560"/>
                <a:gd name="T43" fmla="*/ 12 h 479"/>
                <a:gd name="T44" fmla="*/ 211 w 560"/>
                <a:gd name="T45" fmla="*/ 36 h 479"/>
                <a:gd name="T46" fmla="*/ 205 w 560"/>
                <a:gd name="T47" fmla="*/ 70 h 479"/>
                <a:gd name="T48" fmla="*/ 187 w 560"/>
                <a:gd name="T49" fmla="*/ 142 h 479"/>
                <a:gd name="T50" fmla="*/ 243 w 560"/>
                <a:gd name="T51" fmla="*/ 160 h 479"/>
                <a:gd name="T52" fmla="*/ 272 w 560"/>
                <a:gd name="T53" fmla="*/ 104 h 479"/>
                <a:gd name="T54" fmla="*/ 372 w 560"/>
                <a:gd name="T55" fmla="*/ 48 h 479"/>
                <a:gd name="T56" fmla="*/ 433 w 560"/>
                <a:gd name="T57" fmla="*/ 65 h 479"/>
                <a:gd name="T58" fmla="*/ 508 w 560"/>
                <a:gd name="T59" fmla="*/ 88 h 479"/>
                <a:gd name="T60" fmla="*/ 534 w 560"/>
                <a:gd name="T61" fmla="*/ 104 h 479"/>
                <a:gd name="T62" fmla="*/ 554 w 560"/>
                <a:gd name="T63" fmla="*/ 196 h 479"/>
                <a:gd name="T64" fmla="*/ 543 w 560"/>
                <a:gd name="T65" fmla="*/ 363 h 479"/>
                <a:gd name="T66" fmla="*/ 543 w 560"/>
                <a:gd name="T67" fmla="*/ 393 h 479"/>
                <a:gd name="T68" fmla="*/ 555 w 560"/>
                <a:gd name="T69" fmla="*/ 461 h 479"/>
                <a:gd name="T70" fmla="*/ 464 w 560"/>
                <a:gd name="T71" fmla="*/ 287 h 479"/>
                <a:gd name="T72" fmla="*/ 484 w 560"/>
                <a:gd name="T73" fmla="*/ 284 h 479"/>
                <a:gd name="T74" fmla="*/ 486 w 560"/>
                <a:gd name="T75" fmla="*/ 155 h 479"/>
                <a:gd name="T76" fmla="*/ 409 w 560"/>
                <a:gd name="T77" fmla="*/ 126 h 479"/>
                <a:gd name="T78" fmla="*/ 367 w 560"/>
                <a:gd name="T79" fmla="*/ 111 h 479"/>
                <a:gd name="T80" fmla="*/ 335 w 560"/>
                <a:gd name="T81" fmla="*/ 157 h 479"/>
                <a:gd name="T82" fmla="*/ 321 w 560"/>
                <a:gd name="T83" fmla="*/ 201 h 479"/>
                <a:gd name="T84" fmla="*/ 349 w 560"/>
                <a:gd name="T85" fmla="*/ 226 h 479"/>
                <a:gd name="T86" fmla="*/ 386 w 560"/>
                <a:gd name="T87" fmla="*/ 222 h 479"/>
                <a:gd name="T88" fmla="*/ 427 w 560"/>
                <a:gd name="T89" fmla="*/ 236 h 479"/>
                <a:gd name="T90" fmla="*/ 464 w 560"/>
                <a:gd name="T91" fmla="*/ 28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0" h="479">
                  <a:moveTo>
                    <a:pt x="522" y="479"/>
                  </a:moveTo>
                  <a:lnTo>
                    <a:pt x="522" y="479"/>
                  </a:lnTo>
                  <a:cubicBezTo>
                    <a:pt x="518" y="479"/>
                    <a:pt x="514" y="478"/>
                    <a:pt x="508" y="477"/>
                  </a:cubicBezTo>
                  <a:cubicBezTo>
                    <a:pt x="504" y="476"/>
                    <a:pt x="499" y="475"/>
                    <a:pt x="494" y="472"/>
                  </a:cubicBezTo>
                  <a:cubicBezTo>
                    <a:pt x="481" y="464"/>
                    <a:pt x="466" y="462"/>
                    <a:pt x="449" y="460"/>
                  </a:cubicBezTo>
                  <a:cubicBezTo>
                    <a:pt x="446" y="460"/>
                    <a:pt x="434" y="459"/>
                    <a:pt x="431" y="458"/>
                  </a:cubicBezTo>
                  <a:cubicBezTo>
                    <a:pt x="427" y="458"/>
                    <a:pt x="423" y="457"/>
                    <a:pt x="418" y="457"/>
                  </a:cubicBezTo>
                  <a:cubicBezTo>
                    <a:pt x="412" y="456"/>
                    <a:pt x="406" y="455"/>
                    <a:pt x="400" y="455"/>
                  </a:cubicBezTo>
                  <a:cubicBezTo>
                    <a:pt x="397" y="455"/>
                    <a:pt x="395" y="455"/>
                    <a:pt x="392" y="456"/>
                  </a:cubicBezTo>
                  <a:cubicBezTo>
                    <a:pt x="387" y="456"/>
                    <a:pt x="384" y="457"/>
                    <a:pt x="382" y="458"/>
                  </a:cubicBezTo>
                  <a:cubicBezTo>
                    <a:pt x="377" y="461"/>
                    <a:pt x="371" y="463"/>
                    <a:pt x="365" y="463"/>
                  </a:cubicBezTo>
                  <a:lnTo>
                    <a:pt x="364" y="463"/>
                  </a:lnTo>
                  <a:cubicBezTo>
                    <a:pt x="353" y="463"/>
                    <a:pt x="341" y="462"/>
                    <a:pt x="329" y="457"/>
                  </a:cubicBezTo>
                  <a:cubicBezTo>
                    <a:pt x="321" y="453"/>
                    <a:pt x="315" y="446"/>
                    <a:pt x="313" y="437"/>
                  </a:cubicBezTo>
                  <a:cubicBezTo>
                    <a:pt x="311" y="429"/>
                    <a:pt x="311" y="417"/>
                    <a:pt x="321" y="404"/>
                  </a:cubicBezTo>
                  <a:cubicBezTo>
                    <a:pt x="324" y="399"/>
                    <a:pt x="329" y="397"/>
                    <a:pt x="332" y="395"/>
                  </a:cubicBezTo>
                  <a:cubicBezTo>
                    <a:pt x="336" y="393"/>
                    <a:pt x="340" y="391"/>
                    <a:pt x="343" y="390"/>
                  </a:cubicBezTo>
                  <a:lnTo>
                    <a:pt x="344" y="389"/>
                  </a:lnTo>
                  <a:cubicBezTo>
                    <a:pt x="352" y="374"/>
                    <a:pt x="365" y="361"/>
                    <a:pt x="383" y="349"/>
                  </a:cubicBezTo>
                  <a:cubicBezTo>
                    <a:pt x="389" y="345"/>
                    <a:pt x="396" y="342"/>
                    <a:pt x="402" y="338"/>
                  </a:cubicBezTo>
                  <a:cubicBezTo>
                    <a:pt x="398" y="334"/>
                    <a:pt x="395" y="329"/>
                    <a:pt x="394" y="323"/>
                  </a:cubicBezTo>
                  <a:cubicBezTo>
                    <a:pt x="393" y="320"/>
                    <a:pt x="393" y="317"/>
                    <a:pt x="393" y="314"/>
                  </a:cubicBezTo>
                  <a:cubicBezTo>
                    <a:pt x="392" y="312"/>
                    <a:pt x="392" y="310"/>
                    <a:pt x="391" y="307"/>
                  </a:cubicBezTo>
                  <a:cubicBezTo>
                    <a:pt x="390" y="303"/>
                    <a:pt x="389" y="298"/>
                    <a:pt x="388" y="294"/>
                  </a:cubicBezTo>
                  <a:cubicBezTo>
                    <a:pt x="384" y="294"/>
                    <a:pt x="381" y="294"/>
                    <a:pt x="378" y="295"/>
                  </a:cubicBezTo>
                  <a:cubicBezTo>
                    <a:pt x="372" y="297"/>
                    <a:pt x="366" y="298"/>
                    <a:pt x="360" y="298"/>
                  </a:cubicBezTo>
                  <a:cubicBezTo>
                    <a:pt x="350" y="298"/>
                    <a:pt x="341" y="296"/>
                    <a:pt x="330" y="290"/>
                  </a:cubicBezTo>
                  <a:cubicBezTo>
                    <a:pt x="310" y="281"/>
                    <a:pt x="294" y="268"/>
                    <a:pt x="276" y="253"/>
                  </a:cubicBezTo>
                  <a:cubicBezTo>
                    <a:pt x="272" y="250"/>
                    <a:pt x="269" y="246"/>
                    <a:pt x="266" y="242"/>
                  </a:cubicBezTo>
                  <a:cubicBezTo>
                    <a:pt x="266" y="242"/>
                    <a:pt x="266" y="242"/>
                    <a:pt x="266" y="242"/>
                  </a:cubicBezTo>
                  <a:cubicBezTo>
                    <a:pt x="258" y="242"/>
                    <a:pt x="248" y="240"/>
                    <a:pt x="239" y="234"/>
                  </a:cubicBezTo>
                  <a:cubicBezTo>
                    <a:pt x="238" y="233"/>
                    <a:pt x="237" y="233"/>
                    <a:pt x="235" y="233"/>
                  </a:cubicBezTo>
                  <a:cubicBezTo>
                    <a:pt x="233" y="233"/>
                    <a:pt x="232" y="233"/>
                    <a:pt x="231" y="233"/>
                  </a:cubicBezTo>
                  <a:cubicBezTo>
                    <a:pt x="214" y="233"/>
                    <a:pt x="200" y="227"/>
                    <a:pt x="190" y="222"/>
                  </a:cubicBezTo>
                  <a:cubicBezTo>
                    <a:pt x="178" y="217"/>
                    <a:pt x="166" y="215"/>
                    <a:pt x="154" y="214"/>
                  </a:cubicBezTo>
                  <a:cubicBezTo>
                    <a:pt x="140" y="228"/>
                    <a:pt x="122" y="230"/>
                    <a:pt x="108" y="230"/>
                  </a:cubicBezTo>
                  <a:cubicBezTo>
                    <a:pt x="106" y="230"/>
                    <a:pt x="105" y="230"/>
                    <a:pt x="103" y="230"/>
                  </a:cubicBezTo>
                  <a:cubicBezTo>
                    <a:pt x="95" y="230"/>
                    <a:pt x="87" y="226"/>
                    <a:pt x="83" y="220"/>
                  </a:cubicBezTo>
                  <a:cubicBezTo>
                    <a:pt x="79" y="215"/>
                    <a:pt x="76" y="211"/>
                    <a:pt x="74" y="205"/>
                  </a:cubicBezTo>
                  <a:cubicBezTo>
                    <a:pt x="67" y="190"/>
                    <a:pt x="64" y="174"/>
                    <a:pt x="63" y="157"/>
                  </a:cubicBezTo>
                  <a:cubicBezTo>
                    <a:pt x="63" y="142"/>
                    <a:pt x="68" y="129"/>
                    <a:pt x="77" y="118"/>
                  </a:cubicBezTo>
                  <a:cubicBezTo>
                    <a:pt x="79" y="116"/>
                    <a:pt x="81" y="115"/>
                    <a:pt x="82" y="113"/>
                  </a:cubicBezTo>
                  <a:cubicBezTo>
                    <a:pt x="71" y="110"/>
                    <a:pt x="60" y="107"/>
                    <a:pt x="49" y="104"/>
                  </a:cubicBezTo>
                  <a:cubicBezTo>
                    <a:pt x="41" y="102"/>
                    <a:pt x="34" y="98"/>
                    <a:pt x="28" y="92"/>
                  </a:cubicBezTo>
                  <a:cubicBezTo>
                    <a:pt x="28" y="92"/>
                    <a:pt x="26" y="91"/>
                    <a:pt x="24" y="90"/>
                  </a:cubicBezTo>
                  <a:cubicBezTo>
                    <a:pt x="22" y="89"/>
                    <a:pt x="20" y="87"/>
                    <a:pt x="19" y="86"/>
                  </a:cubicBezTo>
                  <a:cubicBezTo>
                    <a:pt x="15" y="84"/>
                    <a:pt x="11" y="80"/>
                    <a:pt x="8" y="76"/>
                  </a:cubicBezTo>
                  <a:cubicBezTo>
                    <a:pt x="1" y="68"/>
                    <a:pt x="0" y="58"/>
                    <a:pt x="5" y="49"/>
                  </a:cubicBezTo>
                  <a:lnTo>
                    <a:pt x="6" y="48"/>
                  </a:lnTo>
                  <a:cubicBezTo>
                    <a:pt x="9" y="43"/>
                    <a:pt x="12" y="38"/>
                    <a:pt x="17" y="35"/>
                  </a:cubicBezTo>
                  <a:cubicBezTo>
                    <a:pt x="21" y="32"/>
                    <a:pt x="24" y="28"/>
                    <a:pt x="27" y="23"/>
                  </a:cubicBezTo>
                  <a:cubicBezTo>
                    <a:pt x="28" y="22"/>
                    <a:pt x="29" y="21"/>
                    <a:pt x="29" y="20"/>
                  </a:cubicBezTo>
                  <a:cubicBezTo>
                    <a:pt x="35" y="11"/>
                    <a:pt x="46" y="0"/>
                    <a:pt x="67" y="0"/>
                  </a:cubicBezTo>
                  <a:cubicBezTo>
                    <a:pt x="70" y="0"/>
                    <a:pt x="72" y="0"/>
                    <a:pt x="74" y="0"/>
                  </a:cubicBezTo>
                  <a:cubicBezTo>
                    <a:pt x="84" y="1"/>
                    <a:pt x="92" y="3"/>
                    <a:pt x="99" y="7"/>
                  </a:cubicBezTo>
                  <a:cubicBezTo>
                    <a:pt x="101" y="7"/>
                    <a:pt x="101" y="7"/>
                    <a:pt x="101" y="7"/>
                  </a:cubicBezTo>
                  <a:cubicBezTo>
                    <a:pt x="102" y="7"/>
                    <a:pt x="102" y="7"/>
                    <a:pt x="103" y="7"/>
                  </a:cubicBezTo>
                  <a:cubicBezTo>
                    <a:pt x="107" y="4"/>
                    <a:pt x="111" y="3"/>
                    <a:pt x="116" y="3"/>
                  </a:cubicBezTo>
                  <a:cubicBezTo>
                    <a:pt x="120" y="3"/>
                    <a:pt x="124" y="4"/>
                    <a:pt x="128" y="6"/>
                  </a:cubicBezTo>
                  <a:cubicBezTo>
                    <a:pt x="130" y="6"/>
                    <a:pt x="132" y="7"/>
                    <a:pt x="133" y="8"/>
                  </a:cubicBezTo>
                  <a:cubicBezTo>
                    <a:pt x="137" y="11"/>
                    <a:pt x="141" y="12"/>
                    <a:pt x="145" y="12"/>
                  </a:cubicBezTo>
                  <a:cubicBezTo>
                    <a:pt x="146" y="12"/>
                    <a:pt x="147" y="12"/>
                    <a:pt x="149" y="11"/>
                  </a:cubicBezTo>
                  <a:cubicBezTo>
                    <a:pt x="150" y="11"/>
                    <a:pt x="152" y="11"/>
                    <a:pt x="154" y="11"/>
                  </a:cubicBezTo>
                  <a:cubicBezTo>
                    <a:pt x="158" y="11"/>
                    <a:pt x="162" y="12"/>
                    <a:pt x="165" y="12"/>
                  </a:cubicBezTo>
                  <a:cubicBezTo>
                    <a:pt x="167" y="13"/>
                    <a:pt x="168" y="13"/>
                    <a:pt x="170" y="13"/>
                  </a:cubicBezTo>
                  <a:cubicBezTo>
                    <a:pt x="172" y="13"/>
                    <a:pt x="174" y="13"/>
                    <a:pt x="175" y="12"/>
                  </a:cubicBezTo>
                  <a:cubicBezTo>
                    <a:pt x="177" y="12"/>
                    <a:pt x="180" y="11"/>
                    <a:pt x="182" y="11"/>
                  </a:cubicBezTo>
                  <a:cubicBezTo>
                    <a:pt x="190" y="11"/>
                    <a:pt x="197" y="15"/>
                    <a:pt x="202" y="21"/>
                  </a:cubicBezTo>
                  <a:cubicBezTo>
                    <a:pt x="206" y="26"/>
                    <a:pt x="208" y="32"/>
                    <a:pt x="211" y="36"/>
                  </a:cubicBezTo>
                  <a:cubicBezTo>
                    <a:pt x="215" y="43"/>
                    <a:pt x="215" y="51"/>
                    <a:pt x="211" y="58"/>
                  </a:cubicBezTo>
                  <a:cubicBezTo>
                    <a:pt x="210" y="60"/>
                    <a:pt x="209" y="61"/>
                    <a:pt x="208" y="63"/>
                  </a:cubicBezTo>
                  <a:cubicBezTo>
                    <a:pt x="208" y="63"/>
                    <a:pt x="205" y="69"/>
                    <a:pt x="205" y="70"/>
                  </a:cubicBezTo>
                  <a:cubicBezTo>
                    <a:pt x="205" y="72"/>
                    <a:pt x="206" y="75"/>
                    <a:pt x="207" y="78"/>
                  </a:cubicBezTo>
                  <a:cubicBezTo>
                    <a:pt x="210" y="86"/>
                    <a:pt x="210" y="94"/>
                    <a:pt x="208" y="103"/>
                  </a:cubicBezTo>
                  <a:cubicBezTo>
                    <a:pt x="205" y="119"/>
                    <a:pt x="198" y="132"/>
                    <a:pt x="187" y="142"/>
                  </a:cubicBezTo>
                  <a:cubicBezTo>
                    <a:pt x="204" y="150"/>
                    <a:pt x="221" y="157"/>
                    <a:pt x="238" y="161"/>
                  </a:cubicBezTo>
                  <a:cubicBezTo>
                    <a:pt x="239" y="161"/>
                    <a:pt x="239" y="161"/>
                    <a:pt x="240" y="161"/>
                  </a:cubicBezTo>
                  <a:cubicBezTo>
                    <a:pt x="241" y="161"/>
                    <a:pt x="242" y="161"/>
                    <a:pt x="243" y="160"/>
                  </a:cubicBezTo>
                  <a:cubicBezTo>
                    <a:pt x="246" y="144"/>
                    <a:pt x="256" y="133"/>
                    <a:pt x="266" y="124"/>
                  </a:cubicBezTo>
                  <a:cubicBezTo>
                    <a:pt x="269" y="121"/>
                    <a:pt x="272" y="119"/>
                    <a:pt x="275" y="118"/>
                  </a:cubicBezTo>
                  <a:cubicBezTo>
                    <a:pt x="273" y="113"/>
                    <a:pt x="273" y="108"/>
                    <a:pt x="272" y="104"/>
                  </a:cubicBezTo>
                  <a:cubicBezTo>
                    <a:pt x="272" y="97"/>
                    <a:pt x="274" y="89"/>
                    <a:pt x="278" y="83"/>
                  </a:cubicBezTo>
                  <a:cubicBezTo>
                    <a:pt x="286" y="73"/>
                    <a:pt x="296" y="65"/>
                    <a:pt x="308" y="61"/>
                  </a:cubicBezTo>
                  <a:cubicBezTo>
                    <a:pt x="329" y="52"/>
                    <a:pt x="351" y="48"/>
                    <a:pt x="372" y="48"/>
                  </a:cubicBezTo>
                  <a:cubicBezTo>
                    <a:pt x="380" y="48"/>
                    <a:pt x="387" y="48"/>
                    <a:pt x="394" y="49"/>
                  </a:cubicBezTo>
                  <a:cubicBezTo>
                    <a:pt x="400" y="50"/>
                    <a:pt x="405" y="52"/>
                    <a:pt x="411" y="54"/>
                  </a:cubicBezTo>
                  <a:cubicBezTo>
                    <a:pt x="419" y="57"/>
                    <a:pt x="426" y="60"/>
                    <a:pt x="433" y="65"/>
                  </a:cubicBezTo>
                  <a:cubicBezTo>
                    <a:pt x="448" y="73"/>
                    <a:pt x="464" y="78"/>
                    <a:pt x="480" y="83"/>
                  </a:cubicBezTo>
                  <a:cubicBezTo>
                    <a:pt x="486" y="84"/>
                    <a:pt x="493" y="85"/>
                    <a:pt x="500" y="86"/>
                  </a:cubicBezTo>
                  <a:cubicBezTo>
                    <a:pt x="503" y="87"/>
                    <a:pt x="506" y="87"/>
                    <a:pt x="508" y="88"/>
                  </a:cubicBezTo>
                  <a:cubicBezTo>
                    <a:pt x="516" y="89"/>
                    <a:pt x="523" y="92"/>
                    <a:pt x="528" y="98"/>
                  </a:cubicBezTo>
                  <a:cubicBezTo>
                    <a:pt x="530" y="99"/>
                    <a:pt x="531" y="100"/>
                    <a:pt x="532" y="102"/>
                  </a:cubicBezTo>
                  <a:cubicBezTo>
                    <a:pt x="533" y="103"/>
                    <a:pt x="534" y="104"/>
                    <a:pt x="534" y="104"/>
                  </a:cubicBezTo>
                  <a:cubicBezTo>
                    <a:pt x="545" y="114"/>
                    <a:pt x="551" y="128"/>
                    <a:pt x="553" y="145"/>
                  </a:cubicBezTo>
                  <a:cubicBezTo>
                    <a:pt x="553" y="147"/>
                    <a:pt x="553" y="148"/>
                    <a:pt x="553" y="149"/>
                  </a:cubicBezTo>
                  <a:cubicBezTo>
                    <a:pt x="552" y="165"/>
                    <a:pt x="553" y="180"/>
                    <a:pt x="554" y="196"/>
                  </a:cubicBezTo>
                  <a:cubicBezTo>
                    <a:pt x="555" y="211"/>
                    <a:pt x="556" y="226"/>
                    <a:pt x="556" y="241"/>
                  </a:cubicBezTo>
                  <a:cubicBezTo>
                    <a:pt x="555" y="270"/>
                    <a:pt x="552" y="299"/>
                    <a:pt x="547" y="327"/>
                  </a:cubicBezTo>
                  <a:cubicBezTo>
                    <a:pt x="546" y="337"/>
                    <a:pt x="544" y="350"/>
                    <a:pt x="543" y="363"/>
                  </a:cubicBezTo>
                  <a:cubicBezTo>
                    <a:pt x="543" y="368"/>
                    <a:pt x="543" y="373"/>
                    <a:pt x="542" y="379"/>
                  </a:cubicBezTo>
                  <a:lnTo>
                    <a:pt x="542" y="387"/>
                  </a:lnTo>
                  <a:cubicBezTo>
                    <a:pt x="541" y="389"/>
                    <a:pt x="542" y="391"/>
                    <a:pt x="543" y="393"/>
                  </a:cubicBezTo>
                  <a:cubicBezTo>
                    <a:pt x="544" y="395"/>
                    <a:pt x="545" y="396"/>
                    <a:pt x="546" y="397"/>
                  </a:cubicBezTo>
                  <a:cubicBezTo>
                    <a:pt x="555" y="412"/>
                    <a:pt x="557" y="428"/>
                    <a:pt x="559" y="443"/>
                  </a:cubicBezTo>
                  <a:cubicBezTo>
                    <a:pt x="560" y="449"/>
                    <a:pt x="558" y="455"/>
                    <a:pt x="555" y="461"/>
                  </a:cubicBezTo>
                  <a:cubicBezTo>
                    <a:pt x="548" y="472"/>
                    <a:pt x="537" y="479"/>
                    <a:pt x="523" y="479"/>
                  </a:cubicBezTo>
                  <a:lnTo>
                    <a:pt x="522" y="479"/>
                  </a:lnTo>
                  <a:close/>
                  <a:moveTo>
                    <a:pt x="464" y="287"/>
                  </a:moveTo>
                  <a:lnTo>
                    <a:pt x="464" y="287"/>
                  </a:lnTo>
                  <a:cubicBezTo>
                    <a:pt x="471" y="287"/>
                    <a:pt x="477" y="288"/>
                    <a:pt x="483" y="290"/>
                  </a:cubicBezTo>
                  <a:cubicBezTo>
                    <a:pt x="483" y="288"/>
                    <a:pt x="484" y="286"/>
                    <a:pt x="484" y="284"/>
                  </a:cubicBezTo>
                  <a:cubicBezTo>
                    <a:pt x="484" y="279"/>
                    <a:pt x="485" y="274"/>
                    <a:pt x="485" y="270"/>
                  </a:cubicBezTo>
                  <a:cubicBezTo>
                    <a:pt x="488" y="255"/>
                    <a:pt x="489" y="240"/>
                    <a:pt x="488" y="221"/>
                  </a:cubicBezTo>
                  <a:cubicBezTo>
                    <a:pt x="487" y="199"/>
                    <a:pt x="487" y="177"/>
                    <a:pt x="486" y="155"/>
                  </a:cubicBezTo>
                  <a:cubicBezTo>
                    <a:pt x="470" y="152"/>
                    <a:pt x="455" y="148"/>
                    <a:pt x="441" y="141"/>
                  </a:cubicBezTo>
                  <a:cubicBezTo>
                    <a:pt x="436" y="138"/>
                    <a:pt x="432" y="136"/>
                    <a:pt x="427" y="134"/>
                  </a:cubicBezTo>
                  <a:cubicBezTo>
                    <a:pt x="421" y="132"/>
                    <a:pt x="415" y="129"/>
                    <a:pt x="409" y="126"/>
                  </a:cubicBezTo>
                  <a:cubicBezTo>
                    <a:pt x="400" y="121"/>
                    <a:pt x="391" y="117"/>
                    <a:pt x="382" y="113"/>
                  </a:cubicBezTo>
                  <a:cubicBezTo>
                    <a:pt x="379" y="111"/>
                    <a:pt x="375" y="111"/>
                    <a:pt x="370" y="111"/>
                  </a:cubicBezTo>
                  <a:cubicBezTo>
                    <a:pt x="369" y="111"/>
                    <a:pt x="368" y="111"/>
                    <a:pt x="367" y="111"/>
                  </a:cubicBezTo>
                  <a:cubicBezTo>
                    <a:pt x="357" y="112"/>
                    <a:pt x="347" y="114"/>
                    <a:pt x="337" y="118"/>
                  </a:cubicBezTo>
                  <a:cubicBezTo>
                    <a:pt x="338" y="123"/>
                    <a:pt x="340" y="127"/>
                    <a:pt x="341" y="131"/>
                  </a:cubicBezTo>
                  <a:cubicBezTo>
                    <a:pt x="343" y="140"/>
                    <a:pt x="341" y="149"/>
                    <a:pt x="335" y="157"/>
                  </a:cubicBezTo>
                  <a:cubicBezTo>
                    <a:pt x="327" y="167"/>
                    <a:pt x="317" y="174"/>
                    <a:pt x="306" y="178"/>
                  </a:cubicBezTo>
                  <a:cubicBezTo>
                    <a:pt x="306" y="178"/>
                    <a:pt x="301" y="179"/>
                    <a:pt x="300" y="179"/>
                  </a:cubicBezTo>
                  <a:cubicBezTo>
                    <a:pt x="310" y="183"/>
                    <a:pt x="318" y="190"/>
                    <a:pt x="321" y="201"/>
                  </a:cubicBezTo>
                  <a:cubicBezTo>
                    <a:pt x="323" y="207"/>
                    <a:pt x="326" y="210"/>
                    <a:pt x="331" y="214"/>
                  </a:cubicBezTo>
                  <a:cubicBezTo>
                    <a:pt x="337" y="217"/>
                    <a:pt x="341" y="220"/>
                    <a:pt x="346" y="224"/>
                  </a:cubicBezTo>
                  <a:lnTo>
                    <a:pt x="349" y="226"/>
                  </a:lnTo>
                  <a:cubicBezTo>
                    <a:pt x="350" y="227"/>
                    <a:pt x="351" y="227"/>
                    <a:pt x="351" y="227"/>
                  </a:cubicBezTo>
                  <a:cubicBezTo>
                    <a:pt x="357" y="226"/>
                    <a:pt x="364" y="226"/>
                    <a:pt x="370" y="224"/>
                  </a:cubicBezTo>
                  <a:cubicBezTo>
                    <a:pt x="376" y="223"/>
                    <a:pt x="381" y="222"/>
                    <a:pt x="386" y="222"/>
                  </a:cubicBezTo>
                  <a:cubicBezTo>
                    <a:pt x="397" y="222"/>
                    <a:pt x="407" y="225"/>
                    <a:pt x="416" y="230"/>
                  </a:cubicBezTo>
                  <a:lnTo>
                    <a:pt x="420" y="232"/>
                  </a:lnTo>
                  <a:cubicBezTo>
                    <a:pt x="422" y="233"/>
                    <a:pt x="425" y="234"/>
                    <a:pt x="427" y="236"/>
                  </a:cubicBezTo>
                  <a:cubicBezTo>
                    <a:pt x="440" y="244"/>
                    <a:pt x="449" y="255"/>
                    <a:pt x="452" y="268"/>
                  </a:cubicBezTo>
                  <a:cubicBezTo>
                    <a:pt x="454" y="275"/>
                    <a:pt x="456" y="281"/>
                    <a:pt x="458" y="287"/>
                  </a:cubicBezTo>
                  <a:cubicBezTo>
                    <a:pt x="459" y="287"/>
                    <a:pt x="464" y="287"/>
                    <a:pt x="464" y="2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2" name="Freeform 46"/>
            <p:cNvSpPr>
              <a:spLocks noEditPoints="1"/>
            </p:cNvSpPr>
            <p:nvPr/>
          </p:nvSpPr>
          <p:spPr bwMode="auto">
            <a:xfrm>
              <a:off x="4279900" y="4249738"/>
              <a:ext cx="587375" cy="622300"/>
            </a:xfrm>
            <a:custGeom>
              <a:avLst/>
              <a:gdLst>
                <a:gd name="T0" fmla="*/ 460 w 616"/>
                <a:gd name="T1" fmla="*/ 646 h 652"/>
                <a:gd name="T2" fmla="*/ 411 w 616"/>
                <a:gd name="T3" fmla="*/ 601 h 652"/>
                <a:gd name="T4" fmla="*/ 347 w 616"/>
                <a:gd name="T5" fmla="*/ 547 h 652"/>
                <a:gd name="T6" fmla="*/ 277 w 616"/>
                <a:gd name="T7" fmla="*/ 454 h 652"/>
                <a:gd name="T8" fmla="*/ 254 w 616"/>
                <a:gd name="T9" fmla="*/ 395 h 652"/>
                <a:gd name="T10" fmla="*/ 233 w 616"/>
                <a:gd name="T11" fmla="*/ 364 h 652"/>
                <a:gd name="T12" fmla="*/ 185 w 616"/>
                <a:gd name="T13" fmla="*/ 320 h 652"/>
                <a:gd name="T14" fmla="*/ 171 w 616"/>
                <a:gd name="T15" fmla="*/ 256 h 652"/>
                <a:gd name="T16" fmla="*/ 119 w 616"/>
                <a:gd name="T17" fmla="*/ 227 h 652"/>
                <a:gd name="T18" fmla="*/ 86 w 616"/>
                <a:gd name="T19" fmla="*/ 176 h 652"/>
                <a:gd name="T20" fmla="*/ 46 w 616"/>
                <a:gd name="T21" fmla="*/ 115 h 652"/>
                <a:gd name="T22" fmla="*/ 5 w 616"/>
                <a:gd name="T23" fmla="*/ 31 h 652"/>
                <a:gd name="T24" fmla="*/ 55 w 616"/>
                <a:gd name="T25" fmla="*/ 2 h 652"/>
                <a:gd name="T26" fmla="*/ 114 w 616"/>
                <a:gd name="T27" fmla="*/ 8 h 652"/>
                <a:gd name="T28" fmla="*/ 172 w 616"/>
                <a:gd name="T29" fmla="*/ 59 h 652"/>
                <a:gd name="T30" fmla="*/ 216 w 616"/>
                <a:gd name="T31" fmla="*/ 98 h 652"/>
                <a:gd name="T32" fmla="*/ 287 w 616"/>
                <a:gd name="T33" fmla="*/ 165 h 652"/>
                <a:gd name="T34" fmla="*/ 335 w 616"/>
                <a:gd name="T35" fmla="*/ 195 h 652"/>
                <a:gd name="T36" fmla="*/ 362 w 616"/>
                <a:gd name="T37" fmla="*/ 200 h 652"/>
                <a:gd name="T38" fmla="*/ 402 w 616"/>
                <a:gd name="T39" fmla="*/ 254 h 652"/>
                <a:gd name="T40" fmla="*/ 402 w 616"/>
                <a:gd name="T41" fmla="*/ 266 h 652"/>
                <a:gd name="T42" fmla="*/ 435 w 616"/>
                <a:gd name="T43" fmla="*/ 283 h 652"/>
                <a:gd name="T44" fmla="*/ 475 w 616"/>
                <a:gd name="T45" fmla="*/ 308 h 652"/>
                <a:gd name="T46" fmla="*/ 496 w 616"/>
                <a:gd name="T47" fmla="*/ 358 h 652"/>
                <a:gd name="T48" fmla="*/ 523 w 616"/>
                <a:gd name="T49" fmla="*/ 405 h 652"/>
                <a:gd name="T50" fmla="*/ 532 w 616"/>
                <a:gd name="T51" fmla="*/ 456 h 652"/>
                <a:gd name="T52" fmla="*/ 597 w 616"/>
                <a:gd name="T53" fmla="*/ 510 h 652"/>
                <a:gd name="T54" fmla="*/ 596 w 616"/>
                <a:gd name="T55" fmla="*/ 575 h 652"/>
                <a:gd name="T56" fmla="*/ 572 w 616"/>
                <a:gd name="T57" fmla="*/ 629 h 652"/>
                <a:gd name="T58" fmla="*/ 532 w 616"/>
                <a:gd name="T59" fmla="*/ 645 h 652"/>
                <a:gd name="T60" fmla="*/ 509 w 616"/>
                <a:gd name="T61" fmla="*/ 646 h 652"/>
                <a:gd name="T62" fmla="*/ 478 w 616"/>
                <a:gd name="T63" fmla="*/ 652 h 652"/>
                <a:gd name="T64" fmla="*/ 509 w 616"/>
                <a:gd name="T65" fmla="*/ 578 h 652"/>
                <a:gd name="T66" fmla="*/ 538 w 616"/>
                <a:gd name="T67" fmla="*/ 552 h 652"/>
                <a:gd name="T68" fmla="*/ 466 w 616"/>
                <a:gd name="T69" fmla="*/ 456 h 652"/>
                <a:gd name="T70" fmla="*/ 458 w 616"/>
                <a:gd name="T71" fmla="*/ 426 h 652"/>
                <a:gd name="T72" fmla="*/ 434 w 616"/>
                <a:gd name="T73" fmla="*/ 422 h 652"/>
                <a:gd name="T74" fmla="*/ 408 w 616"/>
                <a:gd name="T75" fmla="*/ 376 h 652"/>
                <a:gd name="T76" fmla="*/ 405 w 616"/>
                <a:gd name="T77" fmla="*/ 354 h 652"/>
                <a:gd name="T78" fmla="*/ 344 w 616"/>
                <a:gd name="T79" fmla="*/ 306 h 652"/>
                <a:gd name="T80" fmla="*/ 302 w 616"/>
                <a:gd name="T81" fmla="*/ 276 h 652"/>
                <a:gd name="T82" fmla="*/ 284 w 616"/>
                <a:gd name="T83" fmla="*/ 243 h 652"/>
                <a:gd name="T84" fmla="*/ 232 w 616"/>
                <a:gd name="T85" fmla="*/ 219 h 652"/>
                <a:gd name="T86" fmla="*/ 260 w 616"/>
                <a:gd name="T87" fmla="*/ 296 h 652"/>
                <a:gd name="T88" fmla="*/ 312 w 616"/>
                <a:gd name="T89" fmla="*/ 352 h 652"/>
                <a:gd name="T90" fmla="*/ 347 w 616"/>
                <a:gd name="T91" fmla="*/ 430 h 652"/>
                <a:gd name="T92" fmla="*/ 420 w 616"/>
                <a:gd name="T93" fmla="*/ 520 h 652"/>
                <a:gd name="T94" fmla="*/ 492 w 616"/>
                <a:gd name="T95" fmla="*/ 575 h 652"/>
                <a:gd name="T96" fmla="*/ 501 w 616"/>
                <a:gd name="T97" fmla="*/ 578 h 652"/>
                <a:gd name="T98" fmla="*/ 171 w 616"/>
                <a:gd name="T99" fmla="*/ 169 h 652"/>
                <a:gd name="T100" fmla="*/ 211 w 616"/>
                <a:gd name="T101" fmla="*/ 184 h 652"/>
                <a:gd name="T102" fmla="*/ 191 w 616"/>
                <a:gd name="T103" fmla="*/ 166 h 652"/>
                <a:gd name="T104" fmla="*/ 162 w 616"/>
                <a:gd name="T105" fmla="*/ 164 h 652"/>
                <a:gd name="T106" fmla="*/ 171 w 616"/>
                <a:gd name="T107" fmla="*/ 1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6" h="652">
                  <a:moveTo>
                    <a:pt x="478" y="652"/>
                  </a:moveTo>
                  <a:lnTo>
                    <a:pt x="478" y="652"/>
                  </a:lnTo>
                  <a:cubicBezTo>
                    <a:pt x="471" y="652"/>
                    <a:pt x="465" y="650"/>
                    <a:pt x="460" y="646"/>
                  </a:cubicBezTo>
                  <a:cubicBezTo>
                    <a:pt x="457" y="644"/>
                    <a:pt x="454" y="641"/>
                    <a:pt x="451" y="638"/>
                  </a:cubicBezTo>
                  <a:cubicBezTo>
                    <a:pt x="444" y="631"/>
                    <a:pt x="438" y="625"/>
                    <a:pt x="430" y="621"/>
                  </a:cubicBezTo>
                  <a:cubicBezTo>
                    <a:pt x="424" y="617"/>
                    <a:pt x="416" y="611"/>
                    <a:pt x="411" y="601"/>
                  </a:cubicBezTo>
                  <a:cubicBezTo>
                    <a:pt x="411" y="600"/>
                    <a:pt x="411" y="599"/>
                    <a:pt x="406" y="598"/>
                  </a:cubicBezTo>
                  <a:cubicBezTo>
                    <a:pt x="392" y="593"/>
                    <a:pt x="379" y="584"/>
                    <a:pt x="368" y="570"/>
                  </a:cubicBezTo>
                  <a:cubicBezTo>
                    <a:pt x="362" y="562"/>
                    <a:pt x="355" y="554"/>
                    <a:pt x="347" y="547"/>
                  </a:cubicBezTo>
                  <a:cubicBezTo>
                    <a:pt x="333" y="535"/>
                    <a:pt x="321" y="520"/>
                    <a:pt x="309" y="500"/>
                  </a:cubicBezTo>
                  <a:cubicBezTo>
                    <a:pt x="305" y="493"/>
                    <a:pt x="299" y="486"/>
                    <a:pt x="292" y="478"/>
                  </a:cubicBezTo>
                  <a:cubicBezTo>
                    <a:pt x="283" y="468"/>
                    <a:pt x="281" y="466"/>
                    <a:pt x="277" y="454"/>
                  </a:cubicBezTo>
                  <a:lnTo>
                    <a:pt x="277" y="452"/>
                  </a:lnTo>
                  <a:cubicBezTo>
                    <a:pt x="271" y="436"/>
                    <a:pt x="265" y="420"/>
                    <a:pt x="259" y="404"/>
                  </a:cubicBezTo>
                  <a:cubicBezTo>
                    <a:pt x="258" y="401"/>
                    <a:pt x="256" y="398"/>
                    <a:pt x="254" y="395"/>
                  </a:cubicBezTo>
                  <a:cubicBezTo>
                    <a:pt x="252" y="391"/>
                    <a:pt x="250" y="388"/>
                    <a:pt x="248" y="384"/>
                  </a:cubicBezTo>
                  <a:cubicBezTo>
                    <a:pt x="246" y="380"/>
                    <a:pt x="243" y="375"/>
                    <a:pt x="240" y="371"/>
                  </a:cubicBezTo>
                  <a:cubicBezTo>
                    <a:pt x="238" y="367"/>
                    <a:pt x="236" y="365"/>
                    <a:pt x="233" y="364"/>
                  </a:cubicBezTo>
                  <a:cubicBezTo>
                    <a:pt x="232" y="364"/>
                    <a:pt x="230" y="363"/>
                    <a:pt x="229" y="363"/>
                  </a:cubicBezTo>
                  <a:cubicBezTo>
                    <a:pt x="229" y="362"/>
                    <a:pt x="228" y="362"/>
                    <a:pt x="228" y="362"/>
                  </a:cubicBezTo>
                  <a:cubicBezTo>
                    <a:pt x="209" y="356"/>
                    <a:pt x="194" y="342"/>
                    <a:pt x="185" y="320"/>
                  </a:cubicBezTo>
                  <a:cubicBezTo>
                    <a:pt x="180" y="310"/>
                    <a:pt x="179" y="300"/>
                    <a:pt x="181" y="291"/>
                  </a:cubicBezTo>
                  <a:cubicBezTo>
                    <a:pt x="182" y="288"/>
                    <a:pt x="181" y="285"/>
                    <a:pt x="179" y="280"/>
                  </a:cubicBezTo>
                  <a:cubicBezTo>
                    <a:pt x="176" y="272"/>
                    <a:pt x="173" y="264"/>
                    <a:pt x="171" y="256"/>
                  </a:cubicBezTo>
                  <a:cubicBezTo>
                    <a:pt x="171" y="256"/>
                    <a:pt x="166" y="242"/>
                    <a:pt x="165" y="240"/>
                  </a:cubicBezTo>
                  <a:cubicBezTo>
                    <a:pt x="162" y="242"/>
                    <a:pt x="157" y="242"/>
                    <a:pt x="153" y="242"/>
                  </a:cubicBezTo>
                  <a:cubicBezTo>
                    <a:pt x="141" y="242"/>
                    <a:pt x="130" y="237"/>
                    <a:pt x="119" y="227"/>
                  </a:cubicBezTo>
                  <a:cubicBezTo>
                    <a:pt x="115" y="224"/>
                    <a:pt x="112" y="220"/>
                    <a:pt x="110" y="216"/>
                  </a:cubicBezTo>
                  <a:lnTo>
                    <a:pt x="106" y="211"/>
                  </a:lnTo>
                  <a:cubicBezTo>
                    <a:pt x="99" y="200"/>
                    <a:pt x="92" y="188"/>
                    <a:pt x="86" y="176"/>
                  </a:cubicBezTo>
                  <a:cubicBezTo>
                    <a:pt x="80" y="166"/>
                    <a:pt x="75" y="156"/>
                    <a:pt x="70" y="144"/>
                  </a:cubicBezTo>
                  <a:cubicBezTo>
                    <a:pt x="66" y="132"/>
                    <a:pt x="57" y="123"/>
                    <a:pt x="48" y="115"/>
                  </a:cubicBezTo>
                  <a:cubicBezTo>
                    <a:pt x="47" y="115"/>
                    <a:pt x="47" y="115"/>
                    <a:pt x="46" y="115"/>
                  </a:cubicBezTo>
                  <a:cubicBezTo>
                    <a:pt x="33" y="113"/>
                    <a:pt x="21" y="105"/>
                    <a:pt x="12" y="92"/>
                  </a:cubicBezTo>
                  <a:cubicBezTo>
                    <a:pt x="4" y="82"/>
                    <a:pt x="0" y="70"/>
                    <a:pt x="1" y="58"/>
                  </a:cubicBezTo>
                  <a:cubicBezTo>
                    <a:pt x="1" y="48"/>
                    <a:pt x="3" y="39"/>
                    <a:pt x="5" y="31"/>
                  </a:cubicBezTo>
                  <a:cubicBezTo>
                    <a:pt x="11" y="15"/>
                    <a:pt x="25" y="4"/>
                    <a:pt x="40" y="4"/>
                  </a:cubicBezTo>
                  <a:cubicBezTo>
                    <a:pt x="40" y="4"/>
                    <a:pt x="42" y="4"/>
                    <a:pt x="42" y="4"/>
                  </a:cubicBezTo>
                  <a:cubicBezTo>
                    <a:pt x="47" y="4"/>
                    <a:pt x="51" y="3"/>
                    <a:pt x="55" y="2"/>
                  </a:cubicBezTo>
                  <a:cubicBezTo>
                    <a:pt x="58" y="2"/>
                    <a:pt x="61" y="1"/>
                    <a:pt x="63" y="1"/>
                  </a:cubicBezTo>
                  <a:cubicBezTo>
                    <a:pt x="67" y="1"/>
                    <a:pt x="71" y="0"/>
                    <a:pt x="76" y="0"/>
                  </a:cubicBezTo>
                  <a:cubicBezTo>
                    <a:pt x="86" y="0"/>
                    <a:pt x="101" y="2"/>
                    <a:pt x="114" y="8"/>
                  </a:cubicBezTo>
                  <a:lnTo>
                    <a:pt x="118" y="11"/>
                  </a:lnTo>
                  <a:cubicBezTo>
                    <a:pt x="122" y="13"/>
                    <a:pt x="127" y="16"/>
                    <a:pt x="132" y="18"/>
                  </a:cubicBezTo>
                  <a:cubicBezTo>
                    <a:pt x="148" y="30"/>
                    <a:pt x="162" y="43"/>
                    <a:pt x="172" y="59"/>
                  </a:cubicBezTo>
                  <a:cubicBezTo>
                    <a:pt x="178" y="66"/>
                    <a:pt x="181" y="74"/>
                    <a:pt x="183" y="83"/>
                  </a:cubicBezTo>
                  <a:cubicBezTo>
                    <a:pt x="190" y="87"/>
                    <a:pt x="197" y="90"/>
                    <a:pt x="204" y="93"/>
                  </a:cubicBezTo>
                  <a:cubicBezTo>
                    <a:pt x="208" y="95"/>
                    <a:pt x="212" y="96"/>
                    <a:pt x="216" y="98"/>
                  </a:cubicBezTo>
                  <a:cubicBezTo>
                    <a:pt x="239" y="106"/>
                    <a:pt x="256" y="122"/>
                    <a:pt x="269" y="148"/>
                  </a:cubicBezTo>
                  <a:cubicBezTo>
                    <a:pt x="272" y="152"/>
                    <a:pt x="274" y="157"/>
                    <a:pt x="276" y="163"/>
                  </a:cubicBezTo>
                  <a:cubicBezTo>
                    <a:pt x="279" y="163"/>
                    <a:pt x="283" y="165"/>
                    <a:pt x="287" y="165"/>
                  </a:cubicBezTo>
                  <a:cubicBezTo>
                    <a:pt x="299" y="167"/>
                    <a:pt x="309" y="172"/>
                    <a:pt x="319" y="180"/>
                  </a:cubicBezTo>
                  <a:cubicBezTo>
                    <a:pt x="324" y="185"/>
                    <a:pt x="329" y="189"/>
                    <a:pt x="334" y="194"/>
                  </a:cubicBezTo>
                  <a:lnTo>
                    <a:pt x="335" y="195"/>
                  </a:lnTo>
                  <a:cubicBezTo>
                    <a:pt x="337" y="195"/>
                    <a:pt x="338" y="194"/>
                    <a:pt x="340" y="194"/>
                  </a:cubicBezTo>
                  <a:cubicBezTo>
                    <a:pt x="342" y="194"/>
                    <a:pt x="343" y="194"/>
                    <a:pt x="345" y="194"/>
                  </a:cubicBezTo>
                  <a:cubicBezTo>
                    <a:pt x="351" y="194"/>
                    <a:pt x="358" y="196"/>
                    <a:pt x="362" y="200"/>
                  </a:cubicBezTo>
                  <a:cubicBezTo>
                    <a:pt x="371" y="208"/>
                    <a:pt x="378" y="214"/>
                    <a:pt x="385" y="218"/>
                  </a:cubicBezTo>
                  <a:cubicBezTo>
                    <a:pt x="388" y="220"/>
                    <a:pt x="390" y="222"/>
                    <a:pt x="391" y="224"/>
                  </a:cubicBezTo>
                  <a:cubicBezTo>
                    <a:pt x="399" y="231"/>
                    <a:pt x="403" y="242"/>
                    <a:pt x="402" y="254"/>
                  </a:cubicBezTo>
                  <a:cubicBezTo>
                    <a:pt x="402" y="257"/>
                    <a:pt x="401" y="260"/>
                    <a:pt x="401" y="263"/>
                  </a:cubicBezTo>
                  <a:lnTo>
                    <a:pt x="401" y="264"/>
                  </a:lnTo>
                  <a:cubicBezTo>
                    <a:pt x="401" y="265"/>
                    <a:pt x="401" y="265"/>
                    <a:pt x="402" y="266"/>
                  </a:cubicBezTo>
                  <a:cubicBezTo>
                    <a:pt x="407" y="272"/>
                    <a:pt x="413" y="278"/>
                    <a:pt x="419" y="284"/>
                  </a:cubicBezTo>
                  <a:cubicBezTo>
                    <a:pt x="424" y="284"/>
                    <a:pt x="428" y="283"/>
                    <a:pt x="432" y="283"/>
                  </a:cubicBezTo>
                  <a:cubicBezTo>
                    <a:pt x="433" y="283"/>
                    <a:pt x="434" y="283"/>
                    <a:pt x="435" y="283"/>
                  </a:cubicBezTo>
                  <a:cubicBezTo>
                    <a:pt x="445" y="283"/>
                    <a:pt x="455" y="287"/>
                    <a:pt x="463" y="296"/>
                  </a:cubicBezTo>
                  <a:lnTo>
                    <a:pt x="466" y="299"/>
                  </a:lnTo>
                  <a:cubicBezTo>
                    <a:pt x="469" y="302"/>
                    <a:pt x="472" y="305"/>
                    <a:pt x="475" y="308"/>
                  </a:cubicBezTo>
                  <a:cubicBezTo>
                    <a:pt x="488" y="323"/>
                    <a:pt x="492" y="340"/>
                    <a:pt x="484" y="358"/>
                  </a:cubicBezTo>
                  <a:cubicBezTo>
                    <a:pt x="485" y="358"/>
                    <a:pt x="486" y="358"/>
                    <a:pt x="487" y="358"/>
                  </a:cubicBezTo>
                  <a:cubicBezTo>
                    <a:pt x="490" y="358"/>
                    <a:pt x="493" y="358"/>
                    <a:pt x="496" y="358"/>
                  </a:cubicBezTo>
                  <a:lnTo>
                    <a:pt x="500" y="358"/>
                  </a:lnTo>
                  <a:cubicBezTo>
                    <a:pt x="513" y="359"/>
                    <a:pt x="523" y="369"/>
                    <a:pt x="524" y="382"/>
                  </a:cubicBezTo>
                  <a:cubicBezTo>
                    <a:pt x="525" y="389"/>
                    <a:pt x="525" y="397"/>
                    <a:pt x="523" y="405"/>
                  </a:cubicBezTo>
                  <a:cubicBezTo>
                    <a:pt x="522" y="407"/>
                    <a:pt x="522" y="408"/>
                    <a:pt x="523" y="412"/>
                  </a:cubicBezTo>
                  <a:cubicBezTo>
                    <a:pt x="526" y="421"/>
                    <a:pt x="528" y="430"/>
                    <a:pt x="531" y="439"/>
                  </a:cubicBezTo>
                  <a:cubicBezTo>
                    <a:pt x="532" y="446"/>
                    <a:pt x="533" y="451"/>
                    <a:pt x="532" y="456"/>
                  </a:cubicBezTo>
                  <a:cubicBezTo>
                    <a:pt x="532" y="457"/>
                    <a:pt x="532" y="458"/>
                    <a:pt x="534" y="461"/>
                  </a:cubicBezTo>
                  <a:cubicBezTo>
                    <a:pt x="540" y="469"/>
                    <a:pt x="547" y="475"/>
                    <a:pt x="555" y="479"/>
                  </a:cubicBezTo>
                  <a:cubicBezTo>
                    <a:pt x="569" y="487"/>
                    <a:pt x="583" y="497"/>
                    <a:pt x="597" y="510"/>
                  </a:cubicBezTo>
                  <a:cubicBezTo>
                    <a:pt x="599" y="512"/>
                    <a:pt x="601" y="513"/>
                    <a:pt x="602" y="515"/>
                  </a:cubicBezTo>
                  <a:cubicBezTo>
                    <a:pt x="616" y="530"/>
                    <a:pt x="615" y="557"/>
                    <a:pt x="601" y="571"/>
                  </a:cubicBezTo>
                  <a:cubicBezTo>
                    <a:pt x="599" y="572"/>
                    <a:pt x="598" y="574"/>
                    <a:pt x="596" y="575"/>
                  </a:cubicBezTo>
                  <a:cubicBezTo>
                    <a:pt x="592" y="578"/>
                    <a:pt x="592" y="580"/>
                    <a:pt x="593" y="581"/>
                  </a:cubicBezTo>
                  <a:cubicBezTo>
                    <a:pt x="594" y="589"/>
                    <a:pt x="593" y="598"/>
                    <a:pt x="591" y="606"/>
                  </a:cubicBezTo>
                  <a:cubicBezTo>
                    <a:pt x="588" y="614"/>
                    <a:pt x="584" y="623"/>
                    <a:pt x="572" y="629"/>
                  </a:cubicBezTo>
                  <a:cubicBezTo>
                    <a:pt x="571" y="630"/>
                    <a:pt x="570" y="631"/>
                    <a:pt x="569" y="632"/>
                  </a:cubicBezTo>
                  <a:cubicBezTo>
                    <a:pt x="562" y="641"/>
                    <a:pt x="551" y="645"/>
                    <a:pt x="538" y="645"/>
                  </a:cubicBezTo>
                  <a:cubicBezTo>
                    <a:pt x="536" y="645"/>
                    <a:pt x="534" y="645"/>
                    <a:pt x="532" y="645"/>
                  </a:cubicBezTo>
                  <a:cubicBezTo>
                    <a:pt x="530" y="645"/>
                    <a:pt x="528" y="645"/>
                    <a:pt x="526" y="644"/>
                  </a:cubicBezTo>
                  <a:cubicBezTo>
                    <a:pt x="524" y="643"/>
                    <a:pt x="522" y="643"/>
                    <a:pt x="520" y="643"/>
                  </a:cubicBezTo>
                  <a:cubicBezTo>
                    <a:pt x="517" y="643"/>
                    <a:pt x="513" y="644"/>
                    <a:pt x="509" y="646"/>
                  </a:cubicBezTo>
                  <a:cubicBezTo>
                    <a:pt x="504" y="648"/>
                    <a:pt x="498" y="649"/>
                    <a:pt x="493" y="650"/>
                  </a:cubicBezTo>
                  <a:cubicBezTo>
                    <a:pt x="490" y="650"/>
                    <a:pt x="488" y="651"/>
                    <a:pt x="485" y="652"/>
                  </a:cubicBezTo>
                  <a:cubicBezTo>
                    <a:pt x="483" y="652"/>
                    <a:pt x="480" y="652"/>
                    <a:pt x="478" y="652"/>
                  </a:cubicBezTo>
                  <a:close/>
                  <a:moveTo>
                    <a:pt x="504" y="578"/>
                  </a:moveTo>
                  <a:lnTo>
                    <a:pt x="504" y="578"/>
                  </a:lnTo>
                  <a:cubicBezTo>
                    <a:pt x="506" y="578"/>
                    <a:pt x="507" y="578"/>
                    <a:pt x="509" y="578"/>
                  </a:cubicBezTo>
                  <a:cubicBezTo>
                    <a:pt x="510" y="578"/>
                    <a:pt x="511" y="579"/>
                    <a:pt x="512" y="579"/>
                  </a:cubicBezTo>
                  <a:cubicBezTo>
                    <a:pt x="519" y="578"/>
                    <a:pt x="526" y="578"/>
                    <a:pt x="533" y="577"/>
                  </a:cubicBezTo>
                  <a:cubicBezTo>
                    <a:pt x="532" y="569"/>
                    <a:pt x="534" y="560"/>
                    <a:pt x="538" y="552"/>
                  </a:cubicBezTo>
                  <a:cubicBezTo>
                    <a:pt x="531" y="547"/>
                    <a:pt x="523" y="541"/>
                    <a:pt x="515" y="536"/>
                  </a:cubicBezTo>
                  <a:cubicBezTo>
                    <a:pt x="496" y="525"/>
                    <a:pt x="481" y="509"/>
                    <a:pt x="470" y="486"/>
                  </a:cubicBezTo>
                  <a:cubicBezTo>
                    <a:pt x="466" y="478"/>
                    <a:pt x="463" y="468"/>
                    <a:pt x="466" y="456"/>
                  </a:cubicBezTo>
                  <a:lnTo>
                    <a:pt x="465" y="451"/>
                  </a:lnTo>
                  <a:cubicBezTo>
                    <a:pt x="463" y="444"/>
                    <a:pt x="462" y="438"/>
                    <a:pt x="460" y="433"/>
                  </a:cubicBezTo>
                  <a:cubicBezTo>
                    <a:pt x="459" y="431"/>
                    <a:pt x="458" y="428"/>
                    <a:pt x="458" y="426"/>
                  </a:cubicBezTo>
                  <a:cubicBezTo>
                    <a:pt x="458" y="426"/>
                    <a:pt x="458" y="426"/>
                    <a:pt x="458" y="426"/>
                  </a:cubicBezTo>
                  <a:cubicBezTo>
                    <a:pt x="456" y="426"/>
                    <a:pt x="454" y="425"/>
                    <a:pt x="452" y="425"/>
                  </a:cubicBezTo>
                  <a:cubicBezTo>
                    <a:pt x="446" y="424"/>
                    <a:pt x="440" y="424"/>
                    <a:pt x="434" y="422"/>
                  </a:cubicBezTo>
                  <a:cubicBezTo>
                    <a:pt x="430" y="422"/>
                    <a:pt x="426" y="420"/>
                    <a:pt x="422" y="417"/>
                  </a:cubicBezTo>
                  <a:cubicBezTo>
                    <a:pt x="410" y="408"/>
                    <a:pt x="405" y="395"/>
                    <a:pt x="407" y="381"/>
                  </a:cubicBezTo>
                  <a:lnTo>
                    <a:pt x="408" y="376"/>
                  </a:lnTo>
                  <a:cubicBezTo>
                    <a:pt x="409" y="369"/>
                    <a:pt x="411" y="361"/>
                    <a:pt x="414" y="353"/>
                  </a:cubicBezTo>
                  <a:cubicBezTo>
                    <a:pt x="413" y="353"/>
                    <a:pt x="411" y="353"/>
                    <a:pt x="410" y="354"/>
                  </a:cubicBezTo>
                  <a:cubicBezTo>
                    <a:pt x="408" y="354"/>
                    <a:pt x="407" y="354"/>
                    <a:pt x="405" y="354"/>
                  </a:cubicBezTo>
                  <a:cubicBezTo>
                    <a:pt x="399" y="354"/>
                    <a:pt x="393" y="352"/>
                    <a:pt x="387" y="348"/>
                  </a:cubicBezTo>
                  <a:cubicBezTo>
                    <a:pt x="377" y="342"/>
                    <a:pt x="368" y="333"/>
                    <a:pt x="359" y="322"/>
                  </a:cubicBezTo>
                  <a:cubicBezTo>
                    <a:pt x="354" y="315"/>
                    <a:pt x="350" y="310"/>
                    <a:pt x="344" y="306"/>
                  </a:cubicBezTo>
                  <a:cubicBezTo>
                    <a:pt x="334" y="300"/>
                    <a:pt x="327" y="291"/>
                    <a:pt x="324" y="279"/>
                  </a:cubicBezTo>
                  <a:cubicBezTo>
                    <a:pt x="321" y="279"/>
                    <a:pt x="319" y="280"/>
                    <a:pt x="317" y="280"/>
                  </a:cubicBezTo>
                  <a:cubicBezTo>
                    <a:pt x="312" y="280"/>
                    <a:pt x="307" y="278"/>
                    <a:pt x="302" y="276"/>
                  </a:cubicBezTo>
                  <a:cubicBezTo>
                    <a:pt x="295" y="272"/>
                    <a:pt x="290" y="266"/>
                    <a:pt x="288" y="259"/>
                  </a:cubicBezTo>
                  <a:cubicBezTo>
                    <a:pt x="286" y="254"/>
                    <a:pt x="285" y="249"/>
                    <a:pt x="284" y="244"/>
                  </a:cubicBezTo>
                  <a:cubicBezTo>
                    <a:pt x="284" y="244"/>
                    <a:pt x="284" y="244"/>
                    <a:pt x="284" y="243"/>
                  </a:cubicBezTo>
                  <a:cubicBezTo>
                    <a:pt x="279" y="238"/>
                    <a:pt x="275" y="236"/>
                    <a:pt x="271" y="234"/>
                  </a:cubicBezTo>
                  <a:cubicBezTo>
                    <a:pt x="266" y="233"/>
                    <a:pt x="261" y="232"/>
                    <a:pt x="257" y="231"/>
                  </a:cubicBezTo>
                  <a:cubicBezTo>
                    <a:pt x="251" y="229"/>
                    <a:pt x="241" y="225"/>
                    <a:pt x="232" y="219"/>
                  </a:cubicBezTo>
                  <a:cubicBezTo>
                    <a:pt x="236" y="233"/>
                    <a:pt x="242" y="246"/>
                    <a:pt x="247" y="258"/>
                  </a:cubicBezTo>
                  <a:cubicBezTo>
                    <a:pt x="251" y="268"/>
                    <a:pt x="255" y="279"/>
                    <a:pt x="254" y="293"/>
                  </a:cubicBezTo>
                  <a:lnTo>
                    <a:pt x="260" y="296"/>
                  </a:lnTo>
                  <a:cubicBezTo>
                    <a:pt x="264" y="298"/>
                    <a:pt x="269" y="300"/>
                    <a:pt x="273" y="303"/>
                  </a:cubicBezTo>
                  <a:cubicBezTo>
                    <a:pt x="286" y="310"/>
                    <a:pt x="295" y="319"/>
                    <a:pt x="300" y="332"/>
                  </a:cubicBezTo>
                  <a:cubicBezTo>
                    <a:pt x="303" y="338"/>
                    <a:pt x="307" y="345"/>
                    <a:pt x="312" y="352"/>
                  </a:cubicBezTo>
                  <a:cubicBezTo>
                    <a:pt x="317" y="359"/>
                    <a:pt x="320" y="366"/>
                    <a:pt x="323" y="374"/>
                  </a:cubicBezTo>
                  <a:lnTo>
                    <a:pt x="341" y="419"/>
                  </a:lnTo>
                  <a:cubicBezTo>
                    <a:pt x="342" y="424"/>
                    <a:pt x="344" y="427"/>
                    <a:pt x="347" y="430"/>
                  </a:cubicBezTo>
                  <a:cubicBezTo>
                    <a:pt x="355" y="438"/>
                    <a:pt x="363" y="448"/>
                    <a:pt x="370" y="460"/>
                  </a:cubicBezTo>
                  <a:cubicBezTo>
                    <a:pt x="378" y="473"/>
                    <a:pt x="388" y="486"/>
                    <a:pt x="400" y="498"/>
                  </a:cubicBezTo>
                  <a:cubicBezTo>
                    <a:pt x="407" y="505"/>
                    <a:pt x="414" y="512"/>
                    <a:pt x="420" y="520"/>
                  </a:cubicBezTo>
                  <a:cubicBezTo>
                    <a:pt x="431" y="532"/>
                    <a:pt x="442" y="542"/>
                    <a:pt x="456" y="550"/>
                  </a:cubicBezTo>
                  <a:cubicBezTo>
                    <a:pt x="465" y="555"/>
                    <a:pt x="473" y="561"/>
                    <a:pt x="480" y="567"/>
                  </a:cubicBezTo>
                  <a:cubicBezTo>
                    <a:pt x="484" y="569"/>
                    <a:pt x="492" y="575"/>
                    <a:pt x="492" y="575"/>
                  </a:cubicBezTo>
                  <a:lnTo>
                    <a:pt x="493" y="577"/>
                  </a:lnTo>
                  <a:cubicBezTo>
                    <a:pt x="494" y="577"/>
                    <a:pt x="495" y="578"/>
                    <a:pt x="498" y="578"/>
                  </a:cubicBezTo>
                  <a:cubicBezTo>
                    <a:pt x="499" y="578"/>
                    <a:pt x="500" y="578"/>
                    <a:pt x="501" y="578"/>
                  </a:cubicBezTo>
                  <a:cubicBezTo>
                    <a:pt x="502" y="578"/>
                    <a:pt x="503" y="578"/>
                    <a:pt x="504" y="578"/>
                  </a:cubicBezTo>
                  <a:close/>
                  <a:moveTo>
                    <a:pt x="171" y="169"/>
                  </a:moveTo>
                  <a:lnTo>
                    <a:pt x="171" y="169"/>
                  </a:lnTo>
                  <a:cubicBezTo>
                    <a:pt x="185" y="169"/>
                    <a:pt x="197" y="174"/>
                    <a:pt x="209" y="182"/>
                  </a:cubicBezTo>
                  <a:cubicBezTo>
                    <a:pt x="210" y="183"/>
                    <a:pt x="211" y="184"/>
                    <a:pt x="212" y="185"/>
                  </a:cubicBezTo>
                  <a:cubicBezTo>
                    <a:pt x="211" y="184"/>
                    <a:pt x="211" y="184"/>
                    <a:pt x="211" y="184"/>
                  </a:cubicBezTo>
                  <a:cubicBezTo>
                    <a:pt x="211" y="181"/>
                    <a:pt x="209" y="178"/>
                    <a:pt x="206" y="176"/>
                  </a:cubicBezTo>
                  <a:cubicBezTo>
                    <a:pt x="203" y="173"/>
                    <a:pt x="201" y="171"/>
                    <a:pt x="199" y="170"/>
                  </a:cubicBezTo>
                  <a:lnTo>
                    <a:pt x="191" y="166"/>
                  </a:lnTo>
                  <a:cubicBezTo>
                    <a:pt x="181" y="161"/>
                    <a:pt x="171" y="156"/>
                    <a:pt x="162" y="152"/>
                  </a:cubicBezTo>
                  <a:cubicBezTo>
                    <a:pt x="158" y="150"/>
                    <a:pt x="154" y="149"/>
                    <a:pt x="151" y="147"/>
                  </a:cubicBezTo>
                  <a:cubicBezTo>
                    <a:pt x="154" y="153"/>
                    <a:pt x="158" y="158"/>
                    <a:pt x="162" y="164"/>
                  </a:cubicBezTo>
                  <a:cubicBezTo>
                    <a:pt x="163" y="166"/>
                    <a:pt x="164" y="168"/>
                    <a:pt x="165" y="169"/>
                  </a:cubicBezTo>
                  <a:cubicBezTo>
                    <a:pt x="167" y="169"/>
                    <a:pt x="169" y="169"/>
                    <a:pt x="171" y="169"/>
                  </a:cubicBezTo>
                  <a:lnTo>
                    <a:pt x="171" y="16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3" name="Freeform 47"/>
            <p:cNvSpPr>
              <a:spLocks noEditPoints="1"/>
            </p:cNvSpPr>
            <p:nvPr/>
          </p:nvSpPr>
          <p:spPr bwMode="auto">
            <a:xfrm>
              <a:off x="4951413" y="4330700"/>
              <a:ext cx="558800" cy="476250"/>
            </a:xfrm>
            <a:custGeom>
              <a:avLst/>
              <a:gdLst>
                <a:gd name="T0" fmla="*/ 313 w 585"/>
                <a:gd name="T1" fmla="*/ 491 h 499"/>
                <a:gd name="T2" fmla="*/ 285 w 585"/>
                <a:gd name="T3" fmla="*/ 449 h 499"/>
                <a:gd name="T4" fmla="*/ 211 w 585"/>
                <a:gd name="T5" fmla="*/ 467 h 499"/>
                <a:gd name="T6" fmla="*/ 160 w 585"/>
                <a:gd name="T7" fmla="*/ 440 h 499"/>
                <a:gd name="T8" fmla="*/ 125 w 585"/>
                <a:gd name="T9" fmla="*/ 447 h 499"/>
                <a:gd name="T10" fmla="*/ 70 w 585"/>
                <a:gd name="T11" fmla="*/ 398 h 499"/>
                <a:gd name="T12" fmla="*/ 69 w 585"/>
                <a:gd name="T13" fmla="*/ 350 h 499"/>
                <a:gd name="T14" fmla="*/ 33 w 585"/>
                <a:gd name="T15" fmla="*/ 322 h 499"/>
                <a:gd name="T16" fmla="*/ 8 w 585"/>
                <a:gd name="T17" fmla="*/ 247 h 499"/>
                <a:gd name="T18" fmla="*/ 1 w 585"/>
                <a:gd name="T19" fmla="*/ 203 h 499"/>
                <a:gd name="T20" fmla="*/ 36 w 585"/>
                <a:gd name="T21" fmla="*/ 135 h 499"/>
                <a:gd name="T22" fmla="*/ 105 w 585"/>
                <a:gd name="T23" fmla="*/ 143 h 499"/>
                <a:gd name="T24" fmla="*/ 162 w 585"/>
                <a:gd name="T25" fmla="*/ 171 h 499"/>
                <a:gd name="T26" fmla="*/ 235 w 585"/>
                <a:gd name="T27" fmla="*/ 136 h 499"/>
                <a:gd name="T28" fmla="*/ 294 w 585"/>
                <a:gd name="T29" fmla="*/ 169 h 499"/>
                <a:gd name="T30" fmla="*/ 306 w 585"/>
                <a:gd name="T31" fmla="*/ 161 h 499"/>
                <a:gd name="T32" fmla="*/ 316 w 585"/>
                <a:gd name="T33" fmla="*/ 143 h 499"/>
                <a:gd name="T34" fmla="*/ 352 w 585"/>
                <a:gd name="T35" fmla="*/ 100 h 499"/>
                <a:gd name="T36" fmla="*/ 374 w 585"/>
                <a:gd name="T37" fmla="*/ 30 h 499"/>
                <a:gd name="T38" fmla="*/ 438 w 585"/>
                <a:gd name="T39" fmla="*/ 2 h 499"/>
                <a:gd name="T40" fmla="*/ 468 w 585"/>
                <a:gd name="T41" fmla="*/ 5 h 499"/>
                <a:gd name="T42" fmla="*/ 522 w 585"/>
                <a:gd name="T43" fmla="*/ 67 h 499"/>
                <a:gd name="T44" fmla="*/ 518 w 585"/>
                <a:gd name="T45" fmla="*/ 93 h 499"/>
                <a:gd name="T46" fmla="*/ 527 w 585"/>
                <a:gd name="T47" fmla="*/ 118 h 499"/>
                <a:gd name="T48" fmla="*/ 564 w 585"/>
                <a:gd name="T49" fmla="*/ 162 h 499"/>
                <a:gd name="T50" fmla="*/ 584 w 585"/>
                <a:gd name="T51" fmla="*/ 209 h 499"/>
                <a:gd name="T52" fmla="*/ 517 w 585"/>
                <a:gd name="T53" fmla="*/ 251 h 499"/>
                <a:gd name="T54" fmla="*/ 508 w 585"/>
                <a:gd name="T55" fmla="*/ 291 h 499"/>
                <a:gd name="T56" fmla="*/ 476 w 585"/>
                <a:gd name="T57" fmla="*/ 318 h 499"/>
                <a:gd name="T58" fmla="*/ 457 w 585"/>
                <a:gd name="T59" fmla="*/ 410 h 499"/>
                <a:gd name="T60" fmla="*/ 424 w 585"/>
                <a:gd name="T61" fmla="*/ 442 h 499"/>
                <a:gd name="T62" fmla="*/ 377 w 585"/>
                <a:gd name="T63" fmla="*/ 480 h 499"/>
                <a:gd name="T64" fmla="*/ 346 w 585"/>
                <a:gd name="T65" fmla="*/ 401 h 499"/>
                <a:gd name="T66" fmla="*/ 370 w 585"/>
                <a:gd name="T67" fmla="*/ 401 h 499"/>
                <a:gd name="T68" fmla="*/ 398 w 585"/>
                <a:gd name="T69" fmla="*/ 367 h 499"/>
                <a:gd name="T70" fmla="*/ 414 w 585"/>
                <a:gd name="T71" fmla="*/ 307 h 499"/>
                <a:gd name="T72" fmla="*/ 436 w 585"/>
                <a:gd name="T73" fmla="*/ 274 h 499"/>
                <a:gd name="T74" fmla="*/ 446 w 585"/>
                <a:gd name="T75" fmla="*/ 253 h 499"/>
                <a:gd name="T76" fmla="*/ 445 w 585"/>
                <a:gd name="T77" fmla="*/ 225 h 499"/>
                <a:gd name="T78" fmla="*/ 472 w 585"/>
                <a:gd name="T79" fmla="*/ 190 h 499"/>
                <a:gd name="T80" fmla="*/ 452 w 585"/>
                <a:gd name="T81" fmla="*/ 118 h 499"/>
                <a:gd name="T82" fmla="*/ 448 w 585"/>
                <a:gd name="T83" fmla="*/ 77 h 499"/>
                <a:gd name="T84" fmla="*/ 423 w 585"/>
                <a:gd name="T85" fmla="*/ 79 h 499"/>
                <a:gd name="T86" fmla="*/ 396 w 585"/>
                <a:gd name="T87" fmla="*/ 158 h 499"/>
                <a:gd name="T88" fmla="*/ 379 w 585"/>
                <a:gd name="T89" fmla="*/ 165 h 499"/>
                <a:gd name="T90" fmla="*/ 373 w 585"/>
                <a:gd name="T91" fmla="*/ 183 h 499"/>
                <a:gd name="T92" fmla="*/ 319 w 585"/>
                <a:gd name="T93" fmla="*/ 225 h 499"/>
                <a:gd name="T94" fmla="*/ 278 w 585"/>
                <a:gd name="T95" fmla="*/ 240 h 499"/>
                <a:gd name="T96" fmla="*/ 248 w 585"/>
                <a:gd name="T97" fmla="*/ 222 h 499"/>
                <a:gd name="T98" fmla="*/ 210 w 585"/>
                <a:gd name="T99" fmla="*/ 231 h 499"/>
                <a:gd name="T100" fmla="*/ 189 w 585"/>
                <a:gd name="T101" fmla="*/ 239 h 499"/>
                <a:gd name="T102" fmla="*/ 143 w 585"/>
                <a:gd name="T103" fmla="*/ 237 h 499"/>
                <a:gd name="T104" fmla="*/ 95 w 585"/>
                <a:gd name="T105" fmla="*/ 217 h 499"/>
                <a:gd name="T106" fmla="*/ 66 w 585"/>
                <a:gd name="T107" fmla="*/ 199 h 499"/>
                <a:gd name="T108" fmla="*/ 73 w 585"/>
                <a:gd name="T109" fmla="*/ 251 h 499"/>
                <a:gd name="T110" fmla="*/ 77 w 585"/>
                <a:gd name="T111" fmla="*/ 277 h 499"/>
                <a:gd name="T112" fmla="*/ 110 w 585"/>
                <a:gd name="T113" fmla="*/ 304 h 499"/>
                <a:gd name="T114" fmla="*/ 134 w 585"/>
                <a:gd name="T115" fmla="*/ 331 h 499"/>
                <a:gd name="T116" fmla="*/ 132 w 585"/>
                <a:gd name="T117" fmla="*/ 368 h 499"/>
                <a:gd name="T118" fmla="*/ 138 w 585"/>
                <a:gd name="T119" fmla="*/ 377 h 499"/>
                <a:gd name="T120" fmla="*/ 184 w 585"/>
                <a:gd name="T121" fmla="*/ 377 h 499"/>
                <a:gd name="T122" fmla="*/ 286 w 585"/>
                <a:gd name="T123" fmla="*/ 386 h 499"/>
                <a:gd name="T124" fmla="*/ 302 w 585"/>
                <a:gd name="T125" fmla="*/ 38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499">
                  <a:moveTo>
                    <a:pt x="337" y="499"/>
                  </a:moveTo>
                  <a:lnTo>
                    <a:pt x="337" y="499"/>
                  </a:lnTo>
                  <a:cubicBezTo>
                    <a:pt x="328" y="499"/>
                    <a:pt x="320" y="496"/>
                    <a:pt x="313" y="491"/>
                  </a:cubicBezTo>
                  <a:cubicBezTo>
                    <a:pt x="301" y="482"/>
                    <a:pt x="297" y="467"/>
                    <a:pt x="303" y="453"/>
                  </a:cubicBezTo>
                  <a:lnTo>
                    <a:pt x="299" y="450"/>
                  </a:lnTo>
                  <a:cubicBezTo>
                    <a:pt x="294" y="450"/>
                    <a:pt x="290" y="449"/>
                    <a:pt x="285" y="449"/>
                  </a:cubicBezTo>
                  <a:cubicBezTo>
                    <a:pt x="266" y="449"/>
                    <a:pt x="247" y="453"/>
                    <a:pt x="230" y="460"/>
                  </a:cubicBezTo>
                  <a:cubicBezTo>
                    <a:pt x="225" y="462"/>
                    <a:pt x="219" y="464"/>
                    <a:pt x="214" y="466"/>
                  </a:cubicBezTo>
                  <a:lnTo>
                    <a:pt x="211" y="467"/>
                  </a:lnTo>
                  <a:cubicBezTo>
                    <a:pt x="208" y="468"/>
                    <a:pt x="204" y="468"/>
                    <a:pt x="201" y="468"/>
                  </a:cubicBezTo>
                  <a:cubicBezTo>
                    <a:pt x="186" y="468"/>
                    <a:pt x="167" y="459"/>
                    <a:pt x="161" y="443"/>
                  </a:cubicBezTo>
                  <a:cubicBezTo>
                    <a:pt x="161" y="442"/>
                    <a:pt x="160" y="441"/>
                    <a:pt x="160" y="440"/>
                  </a:cubicBezTo>
                  <a:cubicBezTo>
                    <a:pt x="160" y="440"/>
                    <a:pt x="152" y="442"/>
                    <a:pt x="152" y="442"/>
                  </a:cubicBezTo>
                  <a:cubicBezTo>
                    <a:pt x="145" y="443"/>
                    <a:pt x="139" y="444"/>
                    <a:pt x="133" y="446"/>
                  </a:cubicBezTo>
                  <a:cubicBezTo>
                    <a:pt x="130" y="446"/>
                    <a:pt x="128" y="447"/>
                    <a:pt x="125" y="447"/>
                  </a:cubicBezTo>
                  <a:cubicBezTo>
                    <a:pt x="113" y="447"/>
                    <a:pt x="98" y="440"/>
                    <a:pt x="92" y="427"/>
                  </a:cubicBezTo>
                  <a:cubicBezTo>
                    <a:pt x="88" y="419"/>
                    <a:pt x="82" y="413"/>
                    <a:pt x="75" y="405"/>
                  </a:cubicBezTo>
                  <a:cubicBezTo>
                    <a:pt x="74" y="403"/>
                    <a:pt x="72" y="401"/>
                    <a:pt x="70" y="398"/>
                  </a:cubicBezTo>
                  <a:lnTo>
                    <a:pt x="69" y="396"/>
                  </a:lnTo>
                  <a:cubicBezTo>
                    <a:pt x="63" y="388"/>
                    <a:pt x="58" y="376"/>
                    <a:pt x="65" y="358"/>
                  </a:cubicBezTo>
                  <a:cubicBezTo>
                    <a:pt x="66" y="355"/>
                    <a:pt x="67" y="352"/>
                    <a:pt x="69" y="350"/>
                  </a:cubicBezTo>
                  <a:cubicBezTo>
                    <a:pt x="66" y="346"/>
                    <a:pt x="63" y="345"/>
                    <a:pt x="59" y="343"/>
                  </a:cubicBezTo>
                  <a:cubicBezTo>
                    <a:pt x="51" y="340"/>
                    <a:pt x="44" y="335"/>
                    <a:pt x="39" y="329"/>
                  </a:cubicBezTo>
                  <a:cubicBezTo>
                    <a:pt x="37" y="326"/>
                    <a:pt x="35" y="324"/>
                    <a:pt x="33" y="322"/>
                  </a:cubicBezTo>
                  <a:cubicBezTo>
                    <a:pt x="30" y="318"/>
                    <a:pt x="27" y="314"/>
                    <a:pt x="24" y="310"/>
                  </a:cubicBezTo>
                  <a:cubicBezTo>
                    <a:pt x="20" y="305"/>
                    <a:pt x="17" y="299"/>
                    <a:pt x="15" y="294"/>
                  </a:cubicBezTo>
                  <a:cubicBezTo>
                    <a:pt x="11" y="280"/>
                    <a:pt x="7" y="264"/>
                    <a:pt x="8" y="247"/>
                  </a:cubicBezTo>
                  <a:cubicBezTo>
                    <a:pt x="8" y="243"/>
                    <a:pt x="9" y="239"/>
                    <a:pt x="9" y="235"/>
                  </a:cubicBezTo>
                  <a:cubicBezTo>
                    <a:pt x="9" y="230"/>
                    <a:pt x="8" y="227"/>
                    <a:pt x="7" y="226"/>
                  </a:cubicBezTo>
                  <a:cubicBezTo>
                    <a:pt x="0" y="217"/>
                    <a:pt x="1" y="208"/>
                    <a:pt x="1" y="203"/>
                  </a:cubicBezTo>
                  <a:cubicBezTo>
                    <a:pt x="2" y="196"/>
                    <a:pt x="3" y="189"/>
                    <a:pt x="6" y="182"/>
                  </a:cubicBezTo>
                  <a:cubicBezTo>
                    <a:pt x="13" y="170"/>
                    <a:pt x="20" y="156"/>
                    <a:pt x="30" y="142"/>
                  </a:cubicBezTo>
                  <a:cubicBezTo>
                    <a:pt x="32" y="140"/>
                    <a:pt x="34" y="137"/>
                    <a:pt x="36" y="135"/>
                  </a:cubicBezTo>
                  <a:cubicBezTo>
                    <a:pt x="42" y="130"/>
                    <a:pt x="49" y="127"/>
                    <a:pt x="56" y="127"/>
                  </a:cubicBezTo>
                  <a:lnTo>
                    <a:pt x="57" y="127"/>
                  </a:lnTo>
                  <a:cubicBezTo>
                    <a:pt x="77" y="128"/>
                    <a:pt x="92" y="134"/>
                    <a:pt x="105" y="143"/>
                  </a:cubicBezTo>
                  <a:cubicBezTo>
                    <a:pt x="112" y="149"/>
                    <a:pt x="120" y="154"/>
                    <a:pt x="128" y="160"/>
                  </a:cubicBezTo>
                  <a:cubicBezTo>
                    <a:pt x="130" y="161"/>
                    <a:pt x="131" y="162"/>
                    <a:pt x="132" y="162"/>
                  </a:cubicBezTo>
                  <a:cubicBezTo>
                    <a:pt x="142" y="163"/>
                    <a:pt x="152" y="166"/>
                    <a:pt x="162" y="171"/>
                  </a:cubicBezTo>
                  <a:lnTo>
                    <a:pt x="164" y="170"/>
                  </a:lnTo>
                  <a:cubicBezTo>
                    <a:pt x="178" y="163"/>
                    <a:pt x="185" y="160"/>
                    <a:pt x="201" y="158"/>
                  </a:cubicBezTo>
                  <a:cubicBezTo>
                    <a:pt x="207" y="143"/>
                    <a:pt x="223" y="136"/>
                    <a:pt x="235" y="136"/>
                  </a:cubicBezTo>
                  <a:cubicBezTo>
                    <a:pt x="238" y="136"/>
                    <a:pt x="240" y="136"/>
                    <a:pt x="242" y="137"/>
                  </a:cubicBezTo>
                  <a:cubicBezTo>
                    <a:pt x="252" y="139"/>
                    <a:pt x="261" y="143"/>
                    <a:pt x="268" y="149"/>
                  </a:cubicBezTo>
                  <a:cubicBezTo>
                    <a:pt x="276" y="156"/>
                    <a:pt x="285" y="164"/>
                    <a:pt x="294" y="169"/>
                  </a:cubicBezTo>
                  <a:cubicBezTo>
                    <a:pt x="295" y="170"/>
                    <a:pt x="295" y="170"/>
                    <a:pt x="296" y="170"/>
                  </a:cubicBezTo>
                  <a:cubicBezTo>
                    <a:pt x="296" y="170"/>
                    <a:pt x="296" y="170"/>
                    <a:pt x="296" y="170"/>
                  </a:cubicBezTo>
                  <a:cubicBezTo>
                    <a:pt x="299" y="166"/>
                    <a:pt x="303" y="164"/>
                    <a:pt x="306" y="161"/>
                  </a:cubicBezTo>
                  <a:cubicBezTo>
                    <a:pt x="307" y="160"/>
                    <a:pt x="308" y="159"/>
                    <a:pt x="310" y="158"/>
                  </a:cubicBezTo>
                  <a:cubicBezTo>
                    <a:pt x="309" y="158"/>
                    <a:pt x="310" y="157"/>
                    <a:pt x="310" y="156"/>
                  </a:cubicBezTo>
                  <a:cubicBezTo>
                    <a:pt x="312" y="151"/>
                    <a:pt x="314" y="147"/>
                    <a:pt x="316" y="143"/>
                  </a:cubicBezTo>
                  <a:lnTo>
                    <a:pt x="319" y="137"/>
                  </a:lnTo>
                  <a:cubicBezTo>
                    <a:pt x="319" y="135"/>
                    <a:pt x="320" y="133"/>
                    <a:pt x="321" y="132"/>
                  </a:cubicBezTo>
                  <a:cubicBezTo>
                    <a:pt x="327" y="120"/>
                    <a:pt x="336" y="107"/>
                    <a:pt x="352" y="100"/>
                  </a:cubicBezTo>
                  <a:cubicBezTo>
                    <a:pt x="352" y="92"/>
                    <a:pt x="353" y="85"/>
                    <a:pt x="354" y="78"/>
                  </a:cubicBezTo>
                  <a:lnTo>
                    <a:pt x="355" y="72"/>
                  </a:lnTo>
                  <a:cubicBezTo>
                    <a:pt x="357" y="54"/>
                    <a:pt x="366" y="40"/>
                    <a:pt x="374" y="30"/>
                  </a:cubicBezTo>
                  <a:cubicBezTo>
                    <a:pt x="377" y="26"/>
                    <a:pt x="382" y="22"/>
                    <a:pt x="387" y="19"/>
                  </a:cubicBezTo>
                  <a:cubicBezTo>
                    <a:pt x="393" y="15"/>
                    <a:pt x="399" y="13"/>
                    <a:pt x="406" y="11"/>
                  </a:cubicBezTo>
                  <a:cubicBezTo>
                    <a:pt x="416" y="7"/>
                    <a:pt x="427" y="4"/>
                    <a:pt x="438" y="2"/>
                  </a:cubicBezTo>
                  <a:lnTo>
                    <a:pt x="439" y="1"/>
                  </a:lnTo>
                  <a:cubicBezTo>
                    <a:pt x="443" y="0"/>
                    <a:pt x="446" y="0"/>
                    <a:pt x="449" y="0"/>
                  </a:cubicBezTo>
                  <a:cubicBezTo>
                    <a:pt x="456" y="0"/>
                    <a:pt x="462" y="1"/>
                    <a:pt x="468" y="5"/>
                  </a:cubicBezTo>
                  <a:cubicBezTo>
                    <a:pt x="470" y="6"/>
                    <a:pt x="473" y="8"/>
                    <a:pt x="476" y="9"/>
                  </a:cubicBezTo>
                  <a:cubicBezTo>
                    <a:pt x="481" y="12"/>
                    <a:pt x="485" y="15"/>
                    <a:pt x="490" y="18"/>
                  </a:cubicBezTo>
                  <a:cubicBezTo>
                    <a:pt x="508" y="30"/>
                    <a:pt x="519" y="47"/>
                    <a:pt x="522" y="67"/>
                  </a:cubicBezTo>
                  <a:cubicBezTo>
                    <a:pt x="522" y="71"/>
                    <a:pt x="522" y="75"/>
                    <a:pt x="521" y="78"/>
                  </a:cubicBezTo>
                  <a:lnTo>
                    <a:pt x="521" y="79"/>
                  </a:lnTo>
                  <a:cubicBezTo>
                    <a:pt x="520" y="84"/>
                    <a:pt x="520" y="88"/>
                    <a:pt x="518" y="93"/>
                  </a:cubicBezTo>
                  <a:cubicBezTo>
                    <a:pt x="517" y="98"/>
                    <a:pt x="518" y="100"/>
                    <a:pt x="519" y="101"/>
                  </a:cubicBezTo>
                  <a:cubicBezTo>
                    <a:pt x="522" y="106"/>
                    <a:pt x="524" y="111"/>
                    <a:pt x="526" y="115"/>
                  </a:cubicBezTo>
                  <a:lnTo>
                    <a:pt x="527" y="118"/>
                  </a:lnTo>
                  <a:cubicBezTo>
                    <a:pt x="531" y="126"/>
                    <a:pt x="531" y="134"/>
                    <a:pt x="527" y="141"/>
                  </a:cubicBezTo>
                  <a:cubicBezTo>
                    <a:pt x="534" y="147"/>
                    <a:pt x="543" y="152"/>
                    <a:pt x="552" y="156"/>
                  </a:cubicBezTo>
                  <a:cubicBezTo>
                    <a:pt x="556" y="158"/>
                    <a:pt x="560" y="160"/>
                    <a:pt x="564" y="162"/>
                  </a:cubicBezTo>
                  <a:cubicBezTo>
                    <a:pt x="582" y="174"/>
                    <a:pt x="585" y="189"/>
                    <a:pt x="585" y="200"/>
                  </a:cubicBezTo>
                  <a:lnTo>
                    <a:pt x="585" y="202"/>
                  </a:lnTo>
                  <a:cubicBezTo>
                    <a:pt x="585" y="204"/>
                    <a:pt x="585" y="206"/>
                    <a:pt x="584" y="209"/>
                  </a:cubicBezTo>
                  <a:cubicBezTo>
                    <a:pt x="583" y="220"/>
                    <a:pt x="576" y="228"/>
                    <a:pt x="566" y="232"/>
                  </a:cubicBezTo>
                  <a:cubicBezTo>
                    <a:pt x="559" y="235"/>
                    <a:pt x="528" y="247"/>
                    <a:pt x="528" y="247"/>
                  </a:cubicBezTo>
                  <a:cubicBezTo>
                    <a:pt x="525" y="248"/>
                    <a:pt x="521" y="250"/>
                    <a:pt x="517" y="251"/>
                  </a:cubicBezTo>
                  <a:cubicBezTo>
                    <a:pt x="517" y="252"/>
                    <a:pt x="516" y="252"/>
                    <a:pt x="516" y="252"/>
                  </a:cubicBezTo>
                  <a:cubicBezTo>
                    <a:pt x="516" y="257"/>
                    <a:pt x="516" y="261"/>
                    <a:pt x="516" y="265"/>
                  </a:cubicBezTo>
                  <a:cubicBezTo>
                    <a:pt x="516" y="275"/>
                    <a:pt x="513" y="283"/>
                    <a:pt x="508" y="291"/>
                  </a:cubicBezTo>
                  <a:lnTo>
                    <a:pt x="506" y="293"/>
                  </a:lnTo>
                  <a:cubicBezTo>
                    <a:pt x="505" y="294"/>
                    <a:pt x="503" y="296"/>
                    <a:pt x="502" y="298"/>
                  </a:cubicBezTo>
                  <a:cubicBezTo>
                    <a:pt x="496" y="309"/>
                    <a:pt x="487" y="316"/>
                    <a:pt x="476" y="318"/>
                  </a:cubicBezTo>
                  <a:cubicBezTo>
                    <a:pt x="474" y="328"/>
                    <a:pt x="471" y="337"/>
                    <a:pt x="468" y="345"/>
                  </a:cubicBezTo>
                  <a:cubicBezTo>
                    <a:pt x="466" y="351"/>
                    <a:pt x="466" y="358"/>
                    <a:pt x="467" y="367"/>
                  </a:cubicBezTo>
                  <a:cubicBezTo>
                    <a:pt x="468" y="383"/>
                    <a:pt x="465" y="398"/>
                    <a:pt x="457" y="410"/>
                  </a:cubicBezTo>
                  <a:cubicBezTo>
                    <a:pt x="455" y="413"/>
                    <a:pt x="453" y="417"/>
                    <a:pt x="449" y="419"/>
                  </a:cubicBezTo>
                  <a:cubicBezTo>
                    <a:pt x="447" y="421"/>
                    <a:pt x="444" y="424"/>
                    <a:pt x="442" y="427"/>
                  </a:cubicBezTo>
                  <a:cubicBezTo>
                    <a:pt x="437" y="432"/>
                    <a:pt x="432" y="438"/>
                    <a:pt x="424" y="442"/>
                  </a:cubicBezTo>
                  <a:cubicBezTo>
                    <a:pt x="418" y="456"/>
                    <a:pt x="407" y="467"/>
                    <a:pt x="390" y="475"/>
                  </a:cubicBezTo>
                  <a:cubicBezTo>
                    <a:pt x="387" y="476"/>
                    <a:pt x="384" y="477"/>
                    <a:pt x="380" y="478"/>
                  </a:cubicBezTo>
                  <a:lnTo>
                    <a:pt x="377" y="480"/>
                  </a:lnTo>
                  <a:cubicBezTo>
                    <a:pt x="371" y="482"/>
                    <a:pt x="366" y="485"/>
                    <a:pt x="363" y="488"/>
                  </a:cubicBezTo>
                  <a:cubicBezTo>
                    <a:pt x="356" y="495"/>
                    <a:pt x="347" y="499"/>
                    <a:pt x="337" y="499"/>
                  </a:cubicBezTo>
                  <a:close/>
                  <a:moveTo>
                    <a:pt x="346" y="401"/>
                  </a:moveTo>
                  <a:lnTo>
                    <a:pt x="346" y="401"/>
                  </a:lnTo>
                  <a:cubicBezTo>
                    <a:pt x="353" y="401"/>
                    <a:pt x="359" y="403"/>
                    <a:pt x="366" y="406"/>
                  </a:cubicBezTo>
                  <a:cubicBezTo>
                    <a:pt x="367" y="404"/>
                    <a:pt x="369" y="402"/>
                    <a:pt x="370" y="401"/>
                  </a:cubicBezTo>
                  <a:lnTo>
                    <a:pt x="378" y="392"/>
                  </a:lnTo>
                  <a:cubicBezTo>
                    <a:pt x="384" y="386"/>
                    <a:pt x="390" y="379"/>
                    <a:pt x="396" y="372"/>
                  </a:cubicBezTo>
                  <a:cubicBezTo>
                    <a:pt x="398" y="370"/>
                    <a:pt x="398" y="369"/>
                    <a:pt x="398" y="367"/>
                  </a:cubicBezTo>
                  <a:cubicBezTo>
                    <a:pt x="399" y="354"/>
                    <a:pt x="403" y="343"/>
                    <a:pt x="407" y="331"/>
                  </a:cubicBezTo>
                  <a:cubicBezTo>
                    <a:pt x="409" y="326"/>
                    <a:pt x="410" y="321"/>
                    <a:pt x="411" y="316"/>
                  </a:cubicBezTo>
                  <a:cubicBezTo>
                    <a:pt x="412" y="314"/>
                    <a:pt x="414" y="307"/>
                    <a:pt x="414" y="307"/>
                  </a:cubicBezTo>
                  <a:cubicBezTo>
                    <a:pt x="414" y="304"/>
                    <a:pt x="415" y="301"/>
                    <a:pt x="416" y="299"/>
                  </a:cubicBezTo>
                  <a:cubicBezTo>
                    <a:pt x="419" y="287"/>
                    <a:pt x="427" y="281"/>
                    <a:pt x="432" y="279"/>
                  </a:cubicBezTo>
                  <a:cubicBezTo>
                    <a:pt x="433" y="279"/>
                    <a:pt x="435" y="278"/>
                    <a:pt x="436" y="274"/>
                  </a:cubicBezTo>
                  <a:cubicBezTo>
                    <a:pt x="438" y="268"/>
                    <a:pt x="442" y="263"/>
                    <a:pt x="444" y="259"/>
                  </a:cubicBezTo>
                  <a:lnTo>
                    <a:pt x="445" y="257"/>
                  </a:lnTo>
                  <a:cubicBezTo>
                    <a:pt x="446" y="256"/>
                    <a:pt x="446" y="255"/>
                    <a:pt x="446" y="253"/>
                  </a:cubicBezTo>
                  <a:cubicBezTo>
                    <a:pt x="446" y="251"/>
                    <a:pt x="446" y="249"/>
                    <a:pt x="445" y="248"/>
                  </a:cubicBezTo>
                  <a:cubicBezTo>
                    <a:pt x="445" y="245"/>
                    <a:pt x="444" y="242"/>
                    <a:pt x="444" y="239"/>
                  </a:cubicBezTo>
                  <a:cubicBezTo>
                    <a:pt x="444" y="236"/>
                    <a:pt x="443" y="230"/>
                    <a:pt x="445" y="225"/>
                  </a:cubicBezTo>
                  <a:cubicBezTo>
                    <a:pt x="448" y="217"/>
                    <a:pt x="453" y="205"/>
                    <a:pt x="465" y="197"/>
                  </a:cubicBezTo>
                  <a:cubicBezTo>
                    <a:pt x="468" y="195"/>
                    <a:pt x="471" y="194"/>
                    <a:pt x="474" y="192"/>
                  </a:cubicBezTo>
                  <a:cubicBezTo>
                    <a:pt x="473" y="191"/>
                    <a:pt x="472" y="190"/>
                    <a:pt x="472" y="190"/>
                  </a:cubicBezTo>
                  <a:cubicBezTo>
                    <a:pt x="469" y="186"/>
                    <a:pt x="466" y="183"/>
                    <a:pt x="465" y="180"/>
                  </a:cubicBezTo>
                  <a:cubicBezTo>
                    <a:pt x="455" y="166"/>
                    <a:pt x="455" y="152"/>
                    <a:pt x="464" y="140"/>
                  </a:cubicBezTo>
                  <a:cubicBezTo>
                    <a:pt x="459" y="133"/>
                    <a:pt x="455" y="125"/>
                    <a:pt x="452" y="118"/>
                  </a:cubicBezTo>
                  <a:lnTo>
                    <a:pt x="451" y="116"/>
                  </a:lnTo>
                  <a:cubicBezTo>
                    <a:pt x="446" y="106"/>
                    <a:pt x="445" y="95"/>
                    <a:pt x="447" y="84"/>
                  </a:cubicBezTo>
                  <a:cubicBezTo>
                    <a:pt x="447" y="82"/>
                    <a:pt x="448" y="79"/>
                    <a:pt x="448" y="77"/>
                  </a:cubicBezTo>
                  <a:lnTo>
                    <a:pt x="449" y="75"/>
                  </a:lnTo>
                  <a:cubicBezTo>
                    <a:pt x="447" y="73"/>
                    <a:pt x="445" y="72"/>
                    <a:pt x="444" y="71"/>
                  </a:cubicBezTo>
                  <a:cubicBezTo>
                    <a:pt x="435" y="73"/>
                    <a:pt x="429" y="76"/>
                    <a:pt x="423" y="79"/>
                  </a:cubicBezTo>
                  <a:cubicBezTo>
                    <a:pt x="420" y="91"/>
                    <a:pt x="418" y="102"/>
                    <a:pt x="419" y="113"/>
                  </a:cubicBezTo>
                  <a:cubicBezTo>
                    <a:pt x="420" y="118"/>
                    <a:pt x="420" y="123"/>
                    <a:pt x="419" y="128"/>
                  </a:cubicBezTo>
                  <a:cubicBezTo>
                    <a:pt x="418" y="142"/>
                    <a:pt x="409" y="153"/>
                    <a:pt x="396" y="158"/>
                  </a:cubicBezTo>
                  <a:cubicBezTo>
                    <a:pt x="394" y="159"/>
                    <a:pt x="391" y="159"/>
                    <a:pt x="389" y="160"/>
                  </a:cubicBezTo>
                  <a:cubicBezTo>
                    <a:pt x="387" y="161"/>
                    <a:pt x="384" y="161"/>
                    <a:pt x="382" y="162"/>
                  </a:cubicBezTo>
                  <a:cubicBezTo>
                    <a:pt x="380" y="163"/>
                    <a:pt x="380" y="164"/>
                    <a:pt x="379" y="165"/>
                  </a:cubicBezTo>
                  <a:lnTo>
                    <a:pt x="378" y="169"/>
                  </a:lnTo>
                  <a:cubicBezTo>
                    <a:pt x="377" y="173"/>
                    <a:pt x="376" y="177"/>
                    <a:pt x="374" y="180"/>
                  </a:cubicBezTo>
                  <a:lnTo>
                    <a:pt x="373" y="183"/>
                  </a:lnTo>
                  <a:cubicBezTo>
                    <a:pt x="371" y="188"/>
                    <a:pt x="369" y="195"/>
                    <a:pt x="365" y="201"/>
                  </a:cubicBezTo>
                  <a:cubicBezTo>
                    <a:pt x="354" y="217"/>
                    <a:pt x="340" y="225"/>
                    <a:pt x="324" y="225"/>
                  </a:cubicBezTo>
                  <a:cubicBezTo>
                    <a:pt x="323" y="225"/>
                    <a:pt x="321" y="225"/>
                    <a:pt x="319" y="225"/>
                  </a:cubicBezTo>
                  <a:cubicBezTo>
                    <a:pt x="317" y="227"/>
                    <a:pt x="315" y="230"/>
                    <a:pt x="313" y="232"/>
                  </a:cubicBezTo>
                  <a:cubicBezTo>
                    <a:pt x="307" y="238"/>
                    <a:pt x="299" y="242"/>
                    <a:pt x="290" y="242"/>
                  </a:cubicBezTo>
                  <a:cubicBezTo>
                    <a:pt x="286" y="242"/>
                    <a:pt x="282" y="241"/>
                    <a:pt x="278" y="240"/>
                  </a:cubicBezTo>
                  <a:cubicBezTo>
                    <a:pt x="273" y="238"/>
                    <a:pt x="269" y="236"/>
                    <a:pt x="265" y="233"/>
                  </a:cubicBezTo>
                  <a:cubicBezTo>
                    <a:pt x="262" y="231"/>
                    <a:pt x="260" y="229"/>
                    <a:pt x="257" y="228"/>
                  </a:cubicBezTo>
                  <a:cubicBezTo>
                    <a:pt x="254" y="226"/>
                    <a:pt x="251" y="224"/>
                    <a:pt x="248" y="222"/>
                  </a:cubicBezTo>
                  <a:cubicBezTo>
                    <a:pt x="244" y="226"/>
                    <a:pt x="240" y="228"/>
                    <a:pt x="235" y="230"/>
                  </a:cubicBezTo>
                  <a:cubicBezTo>
                    <a:pt x="230" y="232"/>
                    <a:pt x="226" y="233"/>
                    <a:pt x="221" y="233"/>
                  </a:cubicBezTo>
                  <a:cubicBezTo>
                    <a:pt x="217" y="233"/>
                    <a:pt x="214" y="233"/>
                    <a:pt x="210" y="231"/>
                  </a:cubicBezTo>
                  <a:cubicBezTo>
                    <a:pt x="208" y="231"/>
                    <a:pt x="206" y="230"/>
                    <a:pt x="204" y="230"/>
                  </a:cubicBezTo>
                  <a:lnTo>
                    <a:pt x="203" y="230"/>
                  </a:lnTo>
                  <a:cubicBezTo>
                    <a:pt x="198" y="233"/>
                    <a:pt x="194" y="237"/>
                    <a:pt x="189" y="239"/>
                  </a:cubicBezTo>
                  <a:cubicBezTo>
                    <a:pt x="182" y="243"/>
                    <a:pt x="174" y="245"/>
                    <a:pt x="167" y="245"/>
                  </a:cubicBezTo>
                  <a:cubicBezTo>
                    <a:pt x="160" y="245"/>
                    <a:pt x="153" y="243"/>
                    <a:pt x="147" y="239"/>
                  </a:cubicBezTo>
                  <a:cubicBezTo>
                    <a:pt x="146" y="238"/>
                    <a:pt x="145" y="238"/>
                    <a:pt x="143" y="237"/>
                  </a:cubicBezTo>
                  <a:cubicBezTo>
                    <a:pt x="142" y="236"/>
                    <a:pt x="140" y="235"/>
                    <a:pt x="138" y="234"/>
                  </a:cubicBezTo>
                  <a:cubicBezTo>
                    <a:pt x="135" y="232"/>
                    <a:pt x="132" y="231"/>
                    <a:pt x="128" y="231"/>
                  </a:cubicBezTo>
                  <a:cubicBezTo>
                    <a:pt x="117" y="230"/>
                    <a:pt x="107" y="225"/>
                    <a:pt x="95" y="217"/>
                  </a:cubicBezTo>
                  <a:cubicBezTo>
                    <a:pt x="86" y="211"/>
                    <a:pt x="76" y="205"/>
                    <a:pt x="67" y="198"/>
                  </a:cubicBezTo>
                  <a:cubicBezTo>
                    <a:pt x="67" y="198"/>
                    <a:pt x="67" y="198"/>
                    <a:pt x="67" y="198"/>
                  </a:cubicBezTo>
                  <a:cubicBezTo>
                    <a:pt x="67" y="199"/>
                    <a:pt x="66" y="199"/>
                    <a:pt x="66" y="199"/>
                  </a:cubicBezTo>
                  <a:lnTo>
                    <a:pt x="67" y="200"/>
                  </a:lnTo>
                  <a:lnTo>
                    <a:pt x="68" y="203"/>
                  </a:lnTo>
                  <a:cubicBezTo>
                    <a:pt x="72" y="218"/>
                    <a:pt x="75" y="233"/>
                    <a:pt x="73" y="251"/>
                  </a:cubicBezTo>
                  <a:cubicBezTo>
                    <a:pt x="72" y="253"/>
                    <a:pt x="72" y="255"/>
                    <a:pt x="72" y="258"/>
                  </a:cubicBezTo>
                  <a:cubicBezTo>
                    <a:pt x="73" y="264"/>
                    <a:pt x="74" y="270"/>
                    <a:pt x="75" y="275"/>
                  </a:cubicBezTo>
                  <a:cubicBezTo>
                    <a:pt x="76" y="276"/>
                    <a:pt x="76" y="276"/>
                    <a:pt x="77" y="277"/>
                  </a:cubicBezTo>
                  <a:cubicBezTo>
                    <a:pt x="81" y="280"/>
                    <a:pt x="84" y="283"/>
                    <a:pt x="87" y="284"/>
                  </a:cubicBezTo>
                  <a:cubicBezTo>
                    <a:pt x="93" y="287"/>
                    <a:pt x="97" y="290"/>
                    <a:pt x="100" y="294"/>
                  </a:cubicBezTo>
                  <a:cubicBezTo>
                    <a:pt x="104" y="301"/>
                    <a:pt x="107" y="303"/>
                    <a:pt x="110" y="304"/>
                  </a:cubicBezTo>
                  <a:cubicBezTo>
                    <a:pt x="114" y="305"/>
                    <a:pt x="117" y="308"/>
                    <a:pt x="120" y="312"/>
                  </a:cubicBezTo>
                  <a:lnTo>
                    <a:pt x="121" y="313"/>
                  </a:lnTo>
                  <a:cubicBezTo>
                    <a:pt x="126" y="319"/>
                    <a:pt x="130" y="325"/>
                    <a:pt x="134" y="331"/>
                  </a:cubicBezTo>
                  <a:cubicBezTo>
                    <a:pt x="139" y="337"/>
                    <a:pt x="140" y="346"/>
                    <a:pt x="138" y="354"/>
                  </a:cubicBezTo>
                  <a:cubicBezTo>
                    <a:pt x="137" y="357"/>
                    <a:pt x="137" y="359"/>
                    <a:pt x="136" y="361"/>
                  </a:cubicBezTo>
                  <a:cubicBezTo>
                    <a:pt x="135" y="364"/>
                    <a:pt x="134" y="366"/>
                    <a:pt x="132" y="368"/>
                  </a:cubicBezTo>
                  <a:cubicBezTo>
                    <a:pt x="132" y="369"/>
                    <a:pt x="132" y="369"/>
                    <a:pt x="131" y="370"/>
                  </a:cubicBezTo>
                  <a:cubicBezTo>
                    <a:pt x="132" y="370"/>
                    <a:pt x="132" y="370"/>
                    <a:pt x="132" y="371"/>
                  </a:cubicBezTo>
                  <a:cubicBezTo>
                    <a:pt x="134" y="372"/>
                    <a:pt x="136" y="374"/>
                    <a:pt x="138" y="377"/>
                  </a:cubicBezTo>
                  <a:cubicBezTo>
                    <a:pt x="138" y="377"/>
                    <a:pt x="139" y="376"/>
                    <a:pt x="139" y="376"/>
                  </a:cubicBezTo>
                  <a:cubicBezTo>
                    <a:pt x="145" y="374"/>
                    <a:pt x="152" y="373"/>
                    <a:pt x="159" y="373"/>
                  </a:cubicBezTo>
                  <a:cubicBezTo>
                    <a:pt x="166" y="373"/>
                    <a:pt x="174" y="374"/>
                    <a:pt x="184" y="377"/>
                  </a:cubicBezTo>
                  <a:cubicBezTo>
                    <a:pt x="189" y="379"/>
                    <a:pt x="203" y="383"/>
                    <a:pt x="211" y="396"/>
                  </a:cubicBezTo>
                  <a:cubicBezTo>
                    <a:pt x="230" y="389"/>
                    <a:pt x="250" y="385"/>
                    <a:pt x="269" y="385"/>
                  </a:cubicBezTo>
                  <a:cubicBezTo>
                    <a:pt x="274" y="385"/>
                    <a:pt x="280" y="386"/>
                    <a:pt x="286" y="386"/>
                  </a:cubicBezTo>
                  <a:cubicBezTo>
                    <a:pt x="287" y="386"/>
                    <a:pt x="288" y="386"/>
                    <a:pt x="289" y="386"/>
                  </a:cubicBezTo>
                  <a:cubicBezTo>
                    <a:pt x="290" y="386"/>
                    <a:pt x="291" y="386"/>
                    <a:pt x="292" y="386"/>
                  </a:cubicBezTo>
                  <a:cubicBezTo>
                    <a:pt x="295" y="386"/>
                    <a:pt x="299" y="386"/>
                    <a:pt x="302" y="386"/>
                  </a:cubicBezTo>
                  <a:cubicBezTo>
                    <a:pt x="318" y="386"/>
                    <a:pt x="332" y="391"/>
                    <a:pt x="344" y="401"/>
                  </a:cubicBezTo>
                  <a:cubicBezTo>
                    <a:pt x="344" y="401"/>
                    <a:pt x="346" y="401"/>
                    <a:pt x="346" y="40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4" name="Freeform 48"/>
            <p:cNvSpPr>
              <a:spLocks/>
            </p:cNvSpPr>
            <p:nvPr/>
          </p:nvSpPr>
          <p:spPr bwMode="auto">
            <a:xfrm>
              <a:off x="5445125" y="4478338"/>
              <a:ext cx="365125" cy="403225"/>
            </a:xfrm>
            <a:custGeom>
              <a:avLst/>
              <a:gdLst>
                <a:gd name="T0" fmla="*/ 156 w 382"/>
                <a:gd name="T1" fmla="*/ 181 h 422"/>
                <a:gd name="T2" fmla="*/ 250 w 382"/>
                <a:gd name="T3" fmla="*/ 124 h 422"/>
                <a:gd name="T4" fmla="*/ 282 w 382"/>
                <a:gd name="T5" fmla="*/ 132 h 422"/>
                <a:gd name="T6" fmla="*/ 284 w 382"/>
                <a:gd name="T7" fmla="*/ 139 h 422"/>
                <a:gd name="T8" fmla="*/ 263 w 382"/>
                <a:gd name="T9" fmla="*/ 171 h 422"/>
                <a:gd name="T10" fmla="*/ 208 w 382"/>
                <a:gd name="T11" fmla="*/ 231 h 422"/>
                <a:gd name="T12" fmla="*/ 216 w 382"/>
                <a:gd name="T13" fmla="*/ 280 h 422"/>
                <a:gd name="T14" fmla="*/ 226 w 382"/>
                <a:gd name="T15" fmla="*/ 296 h 422"/>
                <a:gd name="T16" fmla="*/ 230 w 382"/>
                <a:gd name="T17" fmla="*/ 355 h 422"/>
                <a:gd name="T18" fmla="*/ 182 w 382"/>
                <a:gd name="T19" fmla="*/ 377 h 422"/>
                <a:gd name="T20" fmla="*/ 169 w 382"/>
                <a:gd name="T21" fmla="*/ 345 h 422"/>
                <a:gd name="T22" fmla="*/ 147 w 382"/>
                <a:gd name="T23" fmla="*/ 281 h 422"/>
                <a:gd name="T24" fmla="*/ 140 w 382"/>
                <a:gd name="T25" fmla="*/ 249 h 422"/>
                <a:gd name="T26" fmla="*/ 131 w 382"/>
                <a:gd name="T27" fmla="*/ 260 h 422"/>
                <a:gd name="T28" fmla="*/ 134 w 382"/>
                <a:gd name="T29" fmla="*/ 294 h 422"/>
                <a:gd name="T30" fmla="*/ 138 w 382"/>
                <a:gd name="T31" fmla="*/ 373 h 422"/>
                <a:gd name="T32" fmla="*/ 93 w 382"/>
                <a:gd name="T33" fmla="*/ 420 h 422"/>
                <a:gd name="T34" fmla="*/ 68 w 382"/>
                <a:gd name="T35" fmla="*/ 414 h 422"/>
                <a:gd name="T36" fmla="*/ 54 w 382"/>
                <a:gd name="T37" fmla="*/ 388 h 422"/>
                <a:gd name="T38" fmla="*/ 62 w 382"/>
                <a:gd name="T39" fmla="*/ 367 h 422"/>
                <a:gd name="T40" fmla="*/ 74 w 382"/>
                <a:gd name="T41" fmla="*/ 333 h 422"/>
                <a:gd name="T42" fmla="*/ 49 w 382"/>
                <a:gd name="T43" fmla="*/ 309 h 422"/>
                <a:gd name="T44" fmla="*/ 13 w 382"/>
                <a:gd name="T45" fmla="*/ 292 h 422"/>
                <a:gd name="T46" fmla="*/ 5 w 382"/>
                <a:gd name="T47" fmla="*/ 260 h 422"/>
                <a:gd name="T48" fmla="*/ 4 w 382"/>
                <a:gd name="T49" fmla="*/ 237 h 422"/>
                <a:gd name="T50" fmla="*/ 47 w 382"/>
                <a:gd name="T51" fmla="*/ 216 h 422"/>
                <a:gd name="T52" fmla="*/ 63 w 382"/>
                <a:gd name="T53" fmla="*/ 179 h 422"/>
                <a:gd name="T54" fmla="*/ 63 w 382"/>
                <a:gd name="T55" fmla="*/ 143 h 422"/>
                <a:gd name="T56" fmla="*/ 79 w 382"/>
                <a:gd name="T57" fmla="*/ 86 h 422"/>
                <a:gd name="T58" fmla="*/ 107 w 382"/>
                <a:gd name="T59" fmla="*/ 53 h 422"/>
                <a:gd name="T60" fmla="*/ 131 w 382"/>
                <a:gd name="T61" fmla="*/ 29 h 422"/>
                <a:gd name="T62" fmla="*/ 169 w 382"/>
                <a:gd name="T63" fmla="*/ 23 h 422"/>
                <a:gd name="T64" fmla="*/ 232 w 382"/>
                <a:gd name="T65" fmla="*/ 35 h 422"/>
                <a:gd name="T66" fmla="*/ 300 w 382"/>
                <a:gd name="T67" fmla="*/ 16 h 422"/>
                <a:gd name="T68" fmla="*/ 354 w 382"/>
                <a:gd name="T69" fmla="*/ 2 h 422"/>
                <a:gd name="T70" fmla="*/ 382 w 382"/>
                <a:gd name="T71" fmla="*/ 24 h 422"/>
                <a:gd name="T72" fmla="*/ 373 w 382"/>
                <a:gd name="T73" fmla="*/ 50 h 422"/>
                <a:gd name="T74" fmla="*/ 328 w 382"/>
                <a:gd name="T75" fmla="*/ 100 h 422"/>
                <a:gd name="T76" fmla="*/ 279 w 382"/>
                <a:gd name="T77" fmla="*/ 97 h 422"/>
                <a:gd name="T78" fmla="*/ 205 w 382"/>
                <a:gd name="T79" fmla="*/ 94 h 422"/>
                <a:gd name="T80" fmla="*/ 157 w 382"/>
                <a:gd name="T81" fmla="*/ 93 h 422"/>
                <a:gd name="T82" fmla="*/ 122 w 382"/>
                <a:gd name="T83" fmla="*/ 99 h 422"/>
                <a:gd name="T84" fmla="*/ 107 w 382"/>
                <a:gd name="T85" fmla="*/ 103 h 422"/>
                <a:gd name="T86" fmla="*/ 121 w 382"/>
                <a:gd name="T87" fmla="*/ 149 h 422"/>
                <a:gd name="T88" fmla="*/ 156 w 382"/>
                <a:gd name="T89" fmla="*/ 18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2" h="422">
                  <a:moveTo>
                    <a:pt x="156" y="181"/>
                  </a:moveTo>
                  <a:lnTo>
                    <a:pt x="156" y="181"/>
                  </a:lnTo>
                  <a:cubicBezTo>
                    <a:pt x="170" y="170"/>
                    <a:pt x="182" y="161"/>
                    <a:pt x="193" y="151"/>
                  </a:cubicBezTo>
                  <a:cubicBezTo>
                    <a:pt x="210" y="136"/>
                    <a:pt x="230" y="130"/>
                    <a:pt x="250" y="124"/>
                  </a:cubicBezTo>
                  <a:cubicBezTo>
                    <a:pt x="254" y="123"/>
                    <a:pt x="258" y="124"/>
                    <a:pt x="262" y="123"/>
                  </a:cubicBezTo>
                  <a:cubicBezTo>
                    <a:pt x="270" y="122"/>
                    <a:pt x="277" y="126"/>
                    <a:pt x="282" y="132"/>
                  </a:cubicBezTo>
                  <a:cubicBezTo>
                    <a:pt x="283" y="134"/>
                    <a:pt x="283" y="136"/>
                    <a:pt x="284" y="137"/>
                  </a:cubicBezTo>
                  <a:cubicBezTo>
                    <a:pt x="284" y="138"/>
                    <a:pt x="284" y="139"/>
                    <a:pt x="284" y="139"/>
                  </a:cubicBezTo>
                  <a:cubicBezTo>
                    <a:pt x="282" y="145"/>
                    <a:pt x="285" y="151"/>
                    <a:pt x="281" y="156"/>
                  </a:cubicBezTo>
                  <a:cubicBezTo>
                    <a:pt x="276" y="162"/>
                    <a:pt x="270" y="167"/>
                    <a:pt x="263" y="171"/>
                  </a:cubicBezTo>
                  <a:cubicBezTo>
                    <a:pt x="248" y="177"/>
                    <a:pt x="236" y="187"/>
                    <a:pt x="223" y="197"/>
                  </a:cubicBezTo>
                  <a:cubicBezTo>
                    <a:pt x="213" y="206"/>
                    <a:pt x="209" y="218"/>
                    <a:pt x="208" y="231"/>
                  </a:cubicBezTo>
                  <a:cubicBezTo>
                    <a:pt x="207" y="240"/>
                    <a:pt x="208" y="249"/>
                    <a:pt x="212" y="257"/>
                  </a:cubicBezTo>
                  <a:cubicBezTo>
                    <a:pt x="215" y="264"/>
                    <a:pt x="216" y="272"/>
                    <a:pt x="216" y="280"/>
                  </a:cubicBezTo>
                  <a:cubicBezTo>
                    <a:pt x="216" y="284"/>
                    <a:pt x="218" y="287"/>
                    <a:pt x="221" y="290"/>
                  </a:cubicBezTo>
                  <a:cubicBezTo>
                    <a:pt x="222" y="292"/>
                    <a:pt x="224" y="294"/>
                    <a:pt x="226" y="296"/>
                  </a:cubicBezTo>
                  <a:cubicBezTo>
                    <a:pt x="232" y="305"/>
                    <a:pt x="235" y="315"/>
                    <a:pt x="236" y="327"/>
                  </a:cubicBezTo>
                  <a:cubicBezTo>
                    <a:pt x="236" y="336"/>
                    <a:pt x="234" y="346"/>
                    <a:pt x="230" y="355"/>
                  </a:cubicBezTo>
                  <a:cubicBezTo>
                    <a:pt x="225" y="366"/>
                    <a:pt x="216" y="373"/>
                    <a:pt x="205" y="376"/>
                  </a:cubicBezTo>
                  <a:cubicBezTo>
                    <a:pt x="197" y="377"/>
                    <a:pt x="189" y="377"/>
                    <a:pt x="182" y="377"/>
                  </a:cubicBezTo>
                  <a:cubicBezTo>
                    <a:pt x="173" y="377"/>
                    <a:pt x="165" y="367"/>
                    <a:pt x="166" y="358"/>
                  </a:cubicBezTo>
                  <a:cubicBezTo>
                    <a:pt x="167" y="354"/>
                    <a:pt x="168" y="350"/>
                    <a:pt x="169" y="345"/>
                  </a:cubicBezTo>
                  <a:cubicBezTo>
                    <a:pt x="170" y="341"/>
                    <a:pt x="170" y="337"/>
                    <a:pt x="168" y="334"/>
                  </a:cubicBezTo>
                  <a:cubicBezTo>
                    <a:pt x="159" y="317"/>
                    <a:pt x="155" y="298"/>
                    <a:pt x="147" y="281"/>
                  </a:cubicBezTo>
                  <a:cubicBezTo>
                    <a:pt x="142" y="272"/>
                    <a:pt x="142" y="264"/>
                    <a:pt x="144" y="255"/>
                  </a:cubicBezTo>
                  <a:cubicBezTo>
                    <a:pt x="144" y="252"/>
                    <a:pt x="142" y="250"/>
                    <a:pt x="140" y="249"/>
                  </a:cubicBezTo>
                  <a:cubicBezTo>
                    <a:pt x="137" y="249"/>
                    <a:pt x="134" y="250"/>
                    <a:pt x="133" y="252"/>
                  </a:cubicBezTo>
                  <a:cubicBezTo>
                    <a:pt x="132" y="255"/>
                    <a:pt x="132" y="258"/>
                    <a:pt x="131" y="260"/>
                  </a:cubicBezTo>
                  <a:cubicBezTo>
                    <a:pt x="125" y="271"/>
                    <a:pt x="128" y="282"/>
                    <a:pt x="133" y="293"/>
                  </a:cubicBezTo>
                  <a:cubicBezTo>
                    <a:pt x="134" y="293"/>
                    <a:pt x="134" y="294"/>
                    <a:pt x="134" y="294"/>
                  </a:cubicBezTo>
                  <a:cubicBezTo>
                    <a:pt x="143" y="309"/>
                    <a:pt x="144" y="324"/>
                    <a:pt x="143" y="341"/>
                  </a:cubicBezTo>
                  <a:cubicBezTo>
                    <a:pt x="143" y="352"/>
                    <a:pt x="141" y="362"/>
                    <a:pt x="138" y="373"/>
                  </a:cubicBezTo>
                  <a:cubicBezTo>
                    <a:pt x="137" y="380"/>
                    <a:pt x="133" y="386"/>
                    <a:pt x="129" y="392"/>
                  </a:cubicBezTo>
                  <a:cubicBezTo>
                    <a:pt x="120" y="404"/>
                    <a:pt x="108" y="414"/>
                    <a:pt x="93" y="420"/>
                  </a:cubicBezTo>
                  <a:cubicBezTo>
                    <a:pt x="89" y="421"/>
                    <a:pt x="85" y="422"/>
                    <a:pt x="80" y="419"/>
                  </a:cubicBezTo>
                  <a:cubicBezTo>
                    <a:pt x="76" y="417"/>
                    <a:pt x="72" y="416"/>
                    <a:pt x="68" y="414"/>
                  </a:cubicBezTo>
                  <a:cubicBezTo>
                    <a:pt x="60" y="412"/>
                    <a:pt x="56" y="405"/>
                    <a:pt x="54" y="397"/>
                  </a:cubicBezTo>
                  <a:cubicBezTo>
                    <a:pt x="54" y="394"/>
                    <a:pt x="54" y="391"/>
                    <a:pt x="54" y="388"/>
                  </a:cubicBezTo>
                  <a:cubicBezTo>
                    <a:pt x="53" y="384"/>
                    <a:pt x="54" y="381"/>
                    <a:pt x="57" y="379"/>
                  </a:cubicBezTo>
                  <a:cubicBezTo>
                    <a:pt x="60" y="375"/>
                    <a:pt x="61" y="371"/>
                    <a:pt x="62" y="367"/>
                  </a:cubicBezTo>
                  <a:cubicBezTo>
                    <a:pt x="62" y="357"/>
                    <a:pt x="66" y="348"/>
                    <a:pt x="71" y="340"/>
                  </a:cubicBezTo>
                  <a:cubicBezTo>
                    <a:pt x="72" y="337"/>
                    <a:pt x="73" y="335"/>
                    <a:pt x="74" y="333"/>
                  </a:cubicBezTo>
                  <a:cubicBezTo>
                    <a:pt x="73" y="331"/>
                    <a:pt x="73" y="330"/>
                    <a:pt x="72" y="329"/>
                  </a:cubicBezTo>
                  <a:cubicBezTo>
                    <a:pt x="66" y="321"/>
                    <a:pt x="59" y="313"/>
                    <a:pt x="49" y="309"/>
                  </a:cubicBezTo>
                  <a:cubicBezTo>
                    <a:pt x="41" y="304"/>
                    <a:pt x="33" y="298"/>
                    <a:pt x="23" y="298"/>
                  </a:cubicBezTo>
                  <a:cubicBezTo>
                    <a:pt x="19" y="298"/>
                    <a:pt x="16" y="295"/>
                    <a:pt x="13" y="292"/>
                  </a:cubicBezTo>
                  <a:cubicBezTo>
                    <a:pt x="9" y="287"/>
                    <a:pt x="7" y="281"/>
                    <a:pt x="8" y="275"/>
                  </a:cubicBezTo>
                  <a:cubicBezTo>
                    <a:pt x="8" y="269"/>
                    <a:pt x="7" y="265"/>
                    <a:pt x="5" y="260"/>
                  </a:cubicBezTo>
                  <a:cubicBezTo>
                    <a:pt x="2" y="255"/>
                    <a:pt x="0" y="251"/>
                    <a:pt x="0" y="245"/>
                  </a:cubicBezTo>
                  <a:cubicBezTo>
                    <a:pt x="0" y="242"/>
                    <a:pt x="1" y="239"/>
                    <a:pt x="4" y="237"/>
                  </a:cubicBezTo>
                  <a:cubicBezTo>
                    <a:pt x="9" y="233"/>
                    <a:pt x="16" y="230"/>
                    <a:pt x="22" y="228"/>
                  </a:cubicBezTo>
                  <a:cubicBezTo>
                    <a:pt x="31" y="224"/>
                    <a:pt x="39" y="221"/>
                    <a:pt x="47" y="216"/>
                  </a:cubicBezTo>
                  <a:cubicBezTo>
                    <a:pt x="53" y="212"/>
                    <a:pt x="57" y="208"/>
                    <a:pt x="58" y="200"/>
                  </a:cubicBezTo>
                  <a:cubicBezTo>
                    <a:pt x="59" y="193"/>
                    <a:pt x="61" y="186"/>
                    <a:pt x="63" y="179"/>
                  </a:cubicBezTo>
                  <a:cubicBezTo>
                    <a:pt x="66" y="169"/>
                    <a:pt x="66" y="159"/>
                    <a:pt x="64" y="149"/>
                  </a:cubicBezTo>
                  <a:cubicBezTo>
                    <a:pt x="64" y="147"/>
                    <a:pt x="63" y="145"/>
                    <a:pt x="63" y="143"/>
                  </a:cubicBezTo>
                  <a:cubicBezTo>
                    <a:pt x="60" y="127"/>
                    <a:pt x="64" y="111"/>
                    <a:pt x="71" y="97"/>
                  </a:cubicBezTo>
                  <a:cubicBezTo>
                    <a:pt x="72" y="92"/>
                    <a:pt x="75" y="88"/>
                    <a:pt x="79" y="86"/>
                  </a:cubicBezTo>
                  <a:cubicBezTo>
                    <a:pt x="84" y="83"/>
                    <a:pt x="87" y="78"/>
                    <a:pt x="90" y="73"/>
                  </a:cubicBezTo>
                  <a:cubicBezTo>
                    <a:pt x="94" y="65"/>
                    <a:pt x="99" y="58"/>
                    <a:pt x="107" y="53"/>
                  </a:cubicBezTo>
                  <a:cubicBezTo>
                    <a:pt x="110" y="50"/>
                    <a:pt x="112" y="48"/>
                    <a:pt x="116" y="45"/>
                  </a:cubicBezTo>
                  <a:cubicBezTo>
                    <a:pt x="122" y="41"/>
                    <a:pt x="128" y="36"/>
                    <a:pt x="131" y="29"/>
                  </a:cubicBezTo>
                  <a:cubicBezTo>
                    <a:pt x="135" y="22"/>
                    <a:pt x="142" y="20"/>
                    <a:pt x="149" y="19"/>
                  </a:cubicBezTo>
                  <a:cubicBezTo>
                    <a:pt x="156" y="19"/>
                    <a:pt x="163" y="19"/>
                    <a:pt x="169" y="23"/>
                  </a:cubicBezTo>
                  <a:cubicBezTo>
                    <a:pt x="179" y="29"/>
                    <a:pt x="190" y="33"/>
                    <a:pt x="201" y="35"/>
                  </a:cubicBezTo>
                  <a:cubicBezTo>
                    <a:pt x="212" y="38"/>
                    <a:pt x="222" y="38"/>
                    <a:pt x="232" y="35"/>
                  </a:cubicBezTo>
                  <a:cubicBezTo>
                    <a:pt x="237" y="33"/>
                    <a:pt x="241" y="32"/>
                    <a:pt x="246" y="30"/>
                  </a:cubicBezTo>
                  <a:cubicBezTo>
                    <a:pt x="263" y="23"/>
                    <a:pt x="281" y="18"/>
                    <a:pt x="300" y="16"/>
                  </a:cubicBezTo>
                  <a:cubicBezTo>
                    <a:pt x="309" y="15"/>
                    <a:pt x="317" y="13"/>
                    <a:pt x="326" y="9"/>
                  </a:cubicBezTo>
                  <a:cubicBezTo>
                    <a:pt x="335" y="6"/>
                    <a:pt x="344" y="4"/>
                    <a:pt x="354" y="2"/>
                  </a:cubicBezTo>
                  <a:cubicBezTo>
                    <a:pt x="361" y="0"/>
                    <a:pt x="367" y="2"/>
                    <a:pt x="373" y="6"/>
                  </a:cubicBezTo>
                  <a:cubicBezTo>
                    <a:pt x="380" y="11"/>
                    <a:pt x="382" y="16"/>
                    <a:pt x="382" y="24"/>
                  </a:cubicBezTo>
                  <a:cubicBezTo>
                    <a:pt x="382" y="31"/>
                    <a:pt x="381" y="38"/>
                    <a:pt x="377" y="44"/>
                  </a:cubicBezTo>
                  <a:cubicBezTo>
                    <a:pt x="376" y="46"/>
                    <a:pt x="375" y="48"/>
                    <a:pt x="373" y="50"/>
                  </a:cubicBezTo>
                  <a:cubicBezTo>
                    <a:pt x="361" y="65"/>
                    <a:pt x="349" y="81"/>
                    <a:pt x="336" y="94"/>
                  </a:cubicBezTo>
                  <a:cubicBezTo>
                    <a:pt x="334" y="96"/>
                    <a:pt x="331" y="98"/>
                    <a:pt x="328" y="100"/>
                  </a:cubicBezTo>
                  <a:cubicBezTo>
                    <a:pt x="316" y="109"/>
                    <a:pt x="314" y="111"/>
                    <a:pt x="301" y="102"/>
                  </a:cubicBezTo>
                  <a:cubicBezTo>
                    <a:pt x="295" y="98"/>
                    <a:pt x="287" y="98"/>
                    <a:pt x="279" y="97"/>
                  </a:cubicBezTo>
                  <a:cubicBezTo>
                    <a:pt x="264" y="95"/>
                    <a:pt x="249" y="94"/>
                    <a:pt x="233" y="93"/>
                  </a:cubicBezTo>
                  <a:cubicBezTo>
                    <a:pt x="224" y="92"/>
                    <a:pt x="214" y="92"/>
                    <a:pt x="205" y="94"/>
                  </a:cubicBezTo>
                  <a:cubicBezTo>
                    <a:pt x="199" y="95"/>
                    <a:pt x="193" y="96"/>
                    <a:pt x="187" y="95"/>
                  </a:cubicBezTo>
                  <a:cubicBezTo>
                    <a:pt x="177" y="93"/>
                    <a:pt x="167" y="94"/>
                    <a:pt x="157" y="93"/>
                  </a:cubicBezTo>
                  <a:cubicBezTo>
                    <a:pt x="149" y="92"/>
                    <a:pt x="142" y="92"/>
                    <a:pt x="135" y="97"/>
                  </a:cubicBezTo>
                  <a:cubicBezTo>
                    <a:pt x="131" y="99"/>
                    <a:pt x="126" y="100"/>
                    <a:pt x="122" y="99"/>
                  </a:cubicBezTo>
                  <a:cubicBezTo>
                    <a:pt x="119" y="99"/>
                    <a:pt x="116" y="99"/>
                    <a:pt x="112" y="98"/>
                  </a:cubicBezTo>
                  <a:cubicBezTo>
                    <a:pt x="110" y="98"/>
                    <a:pt x="107" y="101"/>
                    <a:pt x="107" y="103"/>
                  </a:cubicBezTo>
                  <a:cubicBezTo>
                    <a:pt x="107" y="115"/>
                    <a:pt x="108" y="127"/>
                    <a:pt x="113" y="138"/>
                  </a:cubicBezTo>
                  <a:cubicBezTo>
                    <a:pt x="115" y="142"/>
                    <a:pt x="117" y="146"/>
                    <a:pt x="121" y="149"/>
                  </a:cubicBezTo>
                  <a:cubicBezTo>
                    <a:pt x="124" y="150"/>
                    <a:pt x="126" y="151"/>
                    <a:pt x="128" y="153"/>
                  </a:cubicBezTo>
                  <a:cubicBezTo>
                    <a:pt x="138" y="161"/>
                    <a:pt x="149" y="167"/>
                    <a:pt x="156" y="18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5" name="Freeform 49"/>
            <p:cNvSpPr>
              <a:spLocks/>
            </p:cNvSpPr>
            <p:nvPr/>
          </p:nvSpPr>
          <p:spPr bwMode="auto">
            <a:xfrm>
              <a:off x="4776788" y="4845050"/>
              <a:ext cx="504825" cy="201613"/>
            </a:xfrm>
            <a:custGeom>
              <a:avLst/>
              <a:gdLst>
                <a:gd name="T0" fmla="*/ 491 w 530"/>
                <a:gd name="T1" fmla="*/ 211 h 211"/>
                <a:gd name="T2" fmla="*/ 467 w 530"/>
                <a:gd name="T3" fmla="*/ 202 h 211"/>
                <a:gd name="T4" fmla="*/ 432 w 530"/>
                <a:gd name="T5" fmla="*/ 175 h 211"/>
                <a:gd name="T6" fmla="*/ 384 w 530"/>
                <a:gd name="T7" fmla="*/ 165 h 211"/>
                <a:gd name="T8" fmla="*/ 368 w 530"/>
                <a:gd name="T9" fmla="*/ 166 h 211"/>
                <a:gd name="T10" fmla="*/ 325 w 530"/>
                <a:gd name="T11" fmla="*/ 172 h 211"/>
                <a:gd name="T12" fmla="*/ 299 w 530"/>
                <a:gd name="T13" fmla="*/ 169 h 211"/>
                <a:gd name="T14" fmla="*/ 232 w 530"/>
                <a:gd name="T15" fmla="*/ 141 h 211"/>
                <a:gd name="T16" fmla="*/ 193 w 530"/>
                <a:gd name="T17" fmla="*/ 142 h 211"/>
                <a:gd name="T18" fmla="*/ 175 w 530"/>
                <a:gd name="T19" fmla="*/ 141 h 211"/>
                <a:gd name="T20" fmla="*/ 111 w 530"/>
                <a:gd name="T21" fmla="*/ 133 h 211"/>
                <a:gd name="T22" fmla="*/ 99 w 530"/>
                <a:gd name="T23" fmla="*/ 129 h 211"/>
                <a:gd name="T24" fmla="*/ 57 w 530"/>
                <a:gd name="T25" fmla="*/ 112 h 211"/>
                <a:gd name="T26" fmla="*/ 36 w 530"/>
                <a:gd name="T27" fmla="*/ 100 h 211"/>
                <a:gd name="T28" fmla="*/ 18 w 530"/>
                <a:gd name="T29" fmla="*/ 92 h 211"/>
                <a:gd name="T30" fmla="*/ 5 w 530"/>
                <a:gd name="T31" fmla="*/ 82 h 211"/>
                <a:gd name="T32" fmla="*/ 8 w 530"/>
                <a:gd name="T33" fmla="*/ 48 h 211"/>
                <a:gd name="T34" fmla="*/ 16 w 530"/>
                <a:gd name="T35" fmla="*/ 40 h 211"/>
                <a:gd name="T36" fmla="*/ 39 w 530"/>
                <a:gd name="T37" fmla="*/ 31 h 211"/>
                <a:gd name="T38" fmla="*/ 46 w 530"/>
                <a:gd name="T39" fmla="*/ 13 h 211"/>
                <a:gd name="T40" fmla="*/ 69 w 530"/>
                <a:gd name="T41" fmla="*/ 0 h 211"/>
                <a:gd name="T42" fmla="*/ 108 w 530"/>
                <a:gd name="T43" fmla="*/ 2 h 211"/>
                <a:gd name="T44" fmla="*/ 156 w 530"/>
                <a:gd name="T45" fmla="*/ 9 h 211"/>
                <a:gd name="T46" fmla="*/ 202 w 530"/>
                <a:gd name="T47" fmla="*/ 29 h 211"/>
                <a:gd name="T48" fmla="*/ 211 w 530"/>
                <a:gd name="T49" fmla="*/ 37 h 211"/>
                <a:gd name="T50" fmla="*/ 239 w 530"/>
                <a:gd name="T51" fmla="*/ 56 h 211"/>
                <a:gd name="T52" fmla="*/ 249 w 530"/>
                <a:gd name="T53" fmla="*/ 56 h 211"/>
                <a:gd name="T54" fmla="*/ 280 w 530"/>
                <a:gd name="T55" fmla="*/ 51 h 211"/>
                <a:gd name="T56" fmla="*/ 305 w 530"/>
                <a:gd name="T57" fmla="*/ 53 h 211"/>
                <a:gd name="T58" fmla="*/ 316 w 530"/>
                <a:gd name="T59" fmla="*/ 54 h 211"/>
                <a:gd name="T60" fmla="*/ 343 w 530"/>
                <a:gd name="T61" fmla="*/ 43 h 211"/>
                <a:gd name="T62" fmla="*/ 357 w 530"/>
                <a:gd name="T63" fmla="*/ 45 h 211"/>
                <a:gd name="T64" fmla="*/ 399 w 530"/>
                <a:gd name="T65" fmla="*/ 68 h 211"/>
                <a:gd name="T66" fmla="*/ 463 w 530"/>
                <a:gd name="T67" fmla="*/ 97 h 211"/>
                <a:gd name="T68" fmla="*/ 469 w 530"/>
                <a:gd name="T69" fmla="*/ 97 h 211"/>
                <a:gd name="T70" fmla="*/ 485 w 530"/>
                <a:gd name="T71" fmla="*/ 90 h 211"/>
                <a:gd name="T72" fmla="*/ 515 w 530"/>
                <a:gd name="T73" fmla="*/ 99 h 211"/>
                <a:gd name="T74" fmla="*/ 525 w 530"/>
                <a:gd name="T75" fmla="*/ 123 h 211"/>
                <a:gd name="T76" fmla="*/ 527 w 530"/>
                <a:gd name="T77" fmla="*/ 148 h 211"/>
                <a:gd name="T78" fmla="*/ 491 w 530"/>
                <a:gd name="T7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0" h="211">
                  <a:moveTo>
                    <a:pt x="491" y="211"/>
                  </a:moveTo>
                  <a:lnTo>
                    <a:pt x="491" y="211"/>
                  </a:lnTo>
                  <a:cubicBezTo>
                    <a:pt x="486" y="211"/>
                    <a:pt x="481" y="210"/>
                    <a:pt x="477" y="208"/>
                  </a:cubicBezTo>
                  <a:cubicBezTo>
                    <a:pt x="474" y="206"/>
                    <a:pt x="470" y="204"/>
                    <a:pt x="467" y="202"/>
                  </a:cubicBezTo>
                  <a:cubicBezTo>
                    <a:pt x="464" y="200"/>
                    <a:pt x="461" y="197"/>
                    <a:pt x="458" y="195"/>
                  </a:cubicBezTo>
                  <a:cubicBezTo>
                    <a:pt x="449" y="189"/>
                    <a:pt x="440" y="183"/>
                    <a:pt x="432" y="175"/>
                  </a:cubicBezTo>
                  <a:cubicBezTo>
                    <a:pt x="428" y="171"/>
                    <a:pt x="422" y="168"/>
                    <a:pt x="415" y="167"/>
                  </a:cubicBezTo>
                  <a:cubicBezTo>
                    <a:pt x="405" y="166"/>
                    <a:pt x="394" y="165"/>
                    <a:pt x="384" y="165"/>
                  </a:cubicBezTo>
                  <a:cubicBezTo>
                    <a:pt x="380" y="165"/>
                    <a:pt x="375" y="165"/>
                    <a:pt x="371" y="165"/>
                  </a:cubicBezTo>
                  <a:lnTo>
                    <a:pt x="368" y="166"/>
                  </a:lnTo>
                  <a:cubicBezTo>
                    <a:pt x="361" y="167"/>
                    <a:pt x="354" y="168"/>
                    <a:pt x="347" y="169"/>
                  </a:cubicBezTo>
                  <a:cubicBezTo>
                    <a:pt x="340" y="171"/>
                    <a:pt x="332" y="172"/>
                    <a:pt x="325" y="172"/>
                  </a:cubicBezTo>
                  <a:cubicBezTo>
                    <a:pt x="319" y="172"/>
                    <a:pt x="312" y="172"/>
                    <a:pt x="306" y="170"/>
                  </a:cubicBezTo>
                  <a:lnTo>
                    <a:pt x="299" y="169"/>
                  </a:lnTo>
                  <a:cubicBezTo>
                    <a:pt x="287" y="166"/>
                    <a:pt x="275" y="164"/>
                    <a:pt x="263" y="162"/>
                  </a:cubicBezTo>
                  <a:cubicBezTo>
                    <a:pt x="249" y="159"/>
                    <a:pt x="239" y="152"/>
                    <a:pt x="232" y="141"/>
                  </a:cubicBezTo>
                  <a:cubicBezTo>
                    <a:pt x="232" y="139"/>
                    <a:pt x="230" y="138"/>
                    <a:pt x="224" y="136"/>
                  </a:cubicBezTo>
                  <a:cubicBezTo>
                    <a:pt x="213" y="141"/>
                    <a:pt x="202" y="142"/>
                    <a:pt x="193" y="142"/>
                  </a:cubicBezTo>
                  <a:cubicBezTo>
                    <a:pt x="190" y="142"/>
                    <a:pt x="187" y="142"/>
                    <a:pt x="183" y="142"/>
                  </a:cubicBezTo>
                  <a:cubicBezTo>
                    <a:pt x="181" y="141"/>
                    <a:pt x="178" y="141"/>
                    <a:pt x="175" y="141"/>
                  </a:cubicBezTo>
                  <a:lnTo>
                    <a:pt x="165" y="141"/>
                  </a:lnTo>
                  <a:cubicBezTo>
                    <a:pt x="147" y="141"/>
                    <a:pt x="129" y="139"/>
                    <a:pt x="111" y="133"/>
                  </a:cubicBezTo>
                  <a:cubicBezTo>
                    <a:pt x="109" y="132"/>
                    <a:pt x="106" y="131"/>
                    <a:pt x="104" y="131"/>
                  </a:cubicBezTo>
                  <a:lnTo>
                    <a:pt x="99" y="129"/>
                  </a:lnTo>
                  <a:cubicBezTo>
                    <a:pt x="91" y="127"/>
                    <a:pt x="82" y="124"/>
                    <a:pt x="74" y="119"/>
                  </a:cubicBezTo>
                  <a:cubicBezTo>
                    <a:pt x="68" y="116"/>
                    <a:pt x="63" y="114"/>
                    <a:pt x="57" y="112"/>
                  </a:cubicBezTo>
                  <a:cubicBezTo>
                    <a:pt x="53" y="111"/>
                    <a:pt x="50" y="110"/>
                    <a:pt x="46" y="108"/>
                  </a:cubicBezTo>
                  <a:cubicBezTo>
                    <a:pt x="42" y="106"/>
                    <a:pt x="39" y="103"/>
                    <a:pt x="36" y="100"/>
                  </a:cubicBezTo>
                  <a:cubicBezTo>
                    <a:pt x="36" y="100"/>
                    <a:pt x="36" y="99"/>
                    <a:pt x="35" y="99"/>
                  </a:cubicBezTo>
                  <a:cubicBezTo>
                    <a:pt x="28" y="98"/>
                    <a:pt x="22" y="94"/>
                    <a:pt x="18" y="92"/>
                  </a:cubicBezTo>
                  <a:cubicBezTo>
                    <a:pt x="17" y="91"/>
                    <a:pt x="16" y="90"/>
                    <a:pt x="14" y="90"/>
                  </a:cubicBezTo>
                  <a:cubicBezTo>
                    <a:pt x="13" y="89"/>
                    <a:pt x="8" y="87"/>
                    <a:pt x="5" y="82"/>
                  </a:cubicBezTo>
                  <a:cubicBezTo>
                    <a:pt x="2" y="78"/>
                    <a:pt x="1" y="74"/>
                    <a:pt x="1" y="70"/>
                  </a:cubicBezTo>
                  <a:cubicBezTo>
                    <a:pt x="0" y="62"/>
                    <a:pt x="2" y="55"/>
                    <a:pt x="8" y="48"/>
                  </a:cubicBezTo>
                  <a:cubicBezTo>
                    <a:pt x="10" y="46"/>
                    <a:pt x="12" y="44"/>
                    <a:pt x="15" y="41"/>
                  </a:cubicBezTo>
                  <a:lnTo>
                    <a:pt x="16" y="40"/>
                  </a:lnTo>
                  <a:cubicBezTo>
                    <a:pt x="22" y="34"/>
                    <a:pt x="29" y="31"/>
                    <a:pt x="37" y="31"/>
                  </a:cubicBezTo>
                  <a:lnTo>
                    <a:pt x="39" y="31"/>
                  </a:lnTo>
                  <a:cubicBezTo>
                    <a:pt x="39" y="28"/>
                    <a:pt x="39" y="24"/>
                    <a:pt x="41" y="20"/>
                  </a:cubicBezTo>
                  <a:cubicBezTo>
                    <a:pt x="43" y="18"/>
                    <a:pt x="44" y="15"/>
                    <a:pt x="46" y="13"/>
                  </a:cubicBezTo>
                  <a:lnTo>
                    <a:pt x="48" y="11"/>
                  </a:lnTo>
                  <a:cubicBezTo>
                    <a:pt x="53" y="4"/>
                    <a:pt x="60" y="0"/>
                    <a:pt x="69" y="0"/>
                  </a:cubicBezTo>
                  <a:lnTo>
                    <a:pt x="79" y="0"/>
                  </a:lnTo>
                  <a:cubicBezTo>
                    <a:pt x="88" y="1"/>
                    <a:pt x="98" y="1"/>
                    <a:pt x="108" y="2"/>
                  </a:cubicBezTo>
                  <a:cubicBezTo>
                    <a:pt x="120" y="3"/>
                    <a:pt x="132" y="5"/>
                    <a:pt x="145" y="7"/>
                  </a:cubicBezTo>
                  <a:lnTo>
                    <a:pt x="156" y="9"/>
                  </a:lnTo>
                  <a:cubicBezTo>
                    <a:pt x="166" y="10"/>
                    <a:pt x="176" y="13"/>
                    <a:pt x="188" y="19"/>
                  </a:cubicBezTo>
                  <a:cubicBezTo>
                    <a:pt x="194" y="21"/>
                    <a:pt x="198" y="25"/>
                    <a:pt x="202" y="29"/>
                  </a:cubicBezTo>
                  <a:lnTo>
                    <a:pt x="203" y="30"/>
                  </a:lnTo>
                  <a:cubicBezTo>
                    <a:pt x="206" y="32"/>
                    <a:pt x="209" y="35"/>
                    <a:pt x="211" y="37"/>
                  </a:cubicBezTo>
                  <a:cubicBezTo>
                    <a:pt x="213" y="39"/>
                    <a:pt x="215" y="41"/>
                    <a:pt x="217" y="43"/>
                  </a:cubicBezTo>
                  <a:cubicBezTo>
                    <a:pt x="223" y="48"/>
                    <a:pt x="230" y="52"/>
                    <a:pt x="239" y="56"/>
                  </a:cubicBezTo>
                  <a:cubicBezTo>
                    <a:pt x="241" y="56"/>
                    <a:pt x="243" y="57"/>
                    <a:pt x="245" y="57"/>
                  </a:cubicBezTo>
                  <a:cubicBezTo>
                    <a:pt x="246" y="57"/>
                    <a:pt x="247" y="57"/>
                    <a:pt x="249" y="56"/>
                  </a:cubicBezTo>
                  <a:cubicBezTo>
                    <a:pt x="256" y="54"/>
                    <a:pt x="264" y="53"/>
                    <a:pt x="272" y="52"/>
                  </a:cubicBezTo>
                  <a:cubicBezTo>
                    <a:pt x="275" y="52"/>
                    <a:pt x="278" y="51"/>
                    <a:pt x="280" y="51"/>
                  </a:cubicBezTo>
                  <a:cubicBezTo>
                    <a:pt x="283" y="50"/>
                    <a:pt x="286" y="50"/>
                    <a:pt x="289" y="50"/>
                  </a:cubicBezTo>
                  <a:cubicBezTo>
                    <a:pt x="294" y="50"/>
                    <a:pt x="300" y="51"/>
                    <a:pt x="305" y="53"/>
                  </a:cubicBezTo>
                  <a:cubicBezTo>
                    <a:pt x="309" y="54"/>
                    <a:pt x="312" y="55"/>
                    <a:pt x="315" y="55"/>
                  </a:cubicBezTo>
                  <a:lnTo>
                    <a:pt x="316" y="54"/>
                  </a:lnTo>
                  <a:cubicBezTo>
                    <a:pt x="319" y="52"/>
                    <a:pt x="322" y="50"/>
                    <a:pt x="325" y="48"/>
                  </a:cubicBezTo>
                  <a:cubicBezTo>
                    <a:pt x="331" y="45"/>
                    <a:pt x="337" y="43"/>
                    <a:pt x="343" y="43"/>
                  </a:cubicBezTo>
                  <a:cubicBezTo>
                    <a:pt x="344" y="43"/>
                    <a:pt x="347" y="44"/>
                    <a:pt x="347" y="44"/>
                  </a:cubicBezTo>
                  <a:cubicBezTo>
                    <a:pt x="351" y="44"/>
                    <a:pt x="354" y="44"/>
                    <a:pt x="357" y="45"/>
                  </a:cubicBezTo>
                  <a:cubicBezTo>
                    <a:pt x="366" y="46"/>
                    <a:pt x="374" y="49"/>
                    <a:pt x="381" y="54"/>
                  </a:cubicBezTo>
                  <a:cubicBezTo>
                    <a:pt x="387" y="59"/>
                    <a:pt x="393" y="64"/>
                    <a:pt x="399" y="68"/>
                  </a:cubicBezTo>
                  <a:cubicBezTo>
                    <a:pt x="413" y="80"/>
                    <a:pt x="426" y="87"/>
                    <a:pt x="439" y="91"/>
                  </a:cubicBezTo>
                  <a:cubicBezTo>
                    <a:pt x="447" y="93"/>
                    <a:pt x="455" y="95"/>
                    <a:pt x="463" y="97"/>
                  </a:cubicBezTo>
                  <a:lnTo>
                    <a:pt x="467" y="98"/>
                  </a:lnTo>
                  <a:cubicBezTo>
                    <a:pt x="467" y="97"/>
                    <a:pt x="468" y="97"/>
                    <a:pt x="469" y="97"/>
                  </a:cubicBezTo>
                  <a:cubicBezTo>
                    <a:pt x="471" y="96"/>
                    <a:pt x="472" y="95"/>
                    <a:pt x="473" y="95"/>
                  </a:cubicBezTo>
                  <a:cubicBezTo>
                    <a:pt x="477" y="93"/>
                    <a:pt x="481" y="91"/>
                    <a:pt x="485" y="90"/>
                  </a:cubicBezTo>
                  <a:cubicBezTo>
                    <a:pt x="488" y="89"/>
                    <a:pt x="491" y="89"/>
                    <a:pt x="494" y="89"/>
                  </a:cubicBezTo>
                  <a:cubicBezTo>
                    <a:pt x="502" y="89"/>
                    <a:pt x="510" y="92"/>
                    <a:pt x="515" y="99"/>
                  </a:cubicBezTo>
                  <a:lnTo>
                    <a:pt x="519" y="103"/>
                  </a:lnTo>
                  <a:cubicBezTo>
                    <a:pt x="525" y="111"/>
                    <a:pt x="526" y="118"/>
                    <a:pt x="525" y="123"/>
                  </a:cubicBezTo>
                  <a:cubicBezTo>
                    <a:pt x="524" y="130"/>
                    <a:pt x="525" y="137"/>
                    <a:pt x="527" y="145"/>
                  </a:cubicBezTo>
                  <a:lnTo>
                    <a:pt x="527" y="148"/>
                  </a:lnTo>
                  <a:cubicBezTo>
                    <a:pt x="530" y="166"/>
                    <a:pt x="526" y="183"/>
                    <a:pt x="516" y="198"/>
                  </a:cubicBezTo>
                  <a:cubicBezTo>
                    <a:pt x="510" y="207"/>
                    <a:pt x="501" y="211"/>
                    <a:pt x="491" y="2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6" name="Freeform 50"/>
            <p:cNvSpPr>
              <a:spLocks/>
            </p:cNvSpPr>
            <p:nvPr/>
          </p:nvSpPr>
          <p:spPr bwMode="auto">
            <a:xfrm>
              <a:off x="5716588" y="4987925"/>
              <a:ext cx="187325" cy="112713"/>
            </a:xfrm>
            <a:custGeom>
              <a:avLst/>
              <a:gdLst>
                <a:gd name="T0" fmla="*/ 103 w 197"/>
                <a:gd name="T1" fmla="*/ 75 h 118"/>
                <a:gd name="T2" fmla="*/ 103 w 197"/>
                <a:gd name="T3" fmla="*/ 75 h 118"/>
                <a:gd name="T4" fmla="*/ 98 w 197"/>
                <a:gd name="T5" fmla="*/ 83 h 118"/>
                <a:gd name="T6" fmla="*/ 91 w 197"/>
                <a:gd name="T7" fmla="*/ 101 h 118"/>
                <a:gd name="T8" fmla="*/ 68 w 197"/>
                <a:gd name="T9" fmla="*/ 116 h 118"/>
                <a:gd name="T10" fmla="*/ 36 w 197"/>
                <a:gd name="T11" fmla="*/ 114 h 118"/>
                <a:gd name="T12" fmla="*/ 18 w 197"/>
                <a:gd name="T13" fmla="*/ 109 h 118"/>
                <a:gd name="T14" fmla="*/ 11 w 197"/>
                <a:gd name="T15" fmla="*/ 106 h 118"/>
                <a:gd name="T16" fmla="*/ 2 w 197"/>
                <a:gd name="T17" fmla="*/ 82 h 118"/>
                <a:gd name="T18" fmla="*/ 8 w 197"/>
                <a:gd name="T19" fmla="*/ 74 h 118"/>
                <a:gd name="T20" fmla="*/ 26 w 197"/>
                <a:gd name="T21" fmla="*/ 65 h 118"/>
                <a:gd name="T22" fmla="*/ 41 w 197"/>
                <a:gd name="T23" fmla="*/ 60 h 118"/>
                <a:gd name="T24" fmla="*/ 46 w 197"/>
                <a:gd name="T25" fmla="*/ 51 h 118"/>
                <a:gd name="T26" fmla="*/ 45 w 197"/>
                <a:gd name="T27" fmla="*/ 50 h 118"/>
                <a:gd name="T28" fmla="*/ 58 w 197"/>
                <a:gd name="T29" fmla="*/ 27 h 118"/>
                <a:gd name="T30" fmla="*/ 69 w 197"/>
                <a:gd name="T31" fmla="*/ 25 h 118"/>
                <a:gd name="T32" fmla="*/ 111 w 197"/>
                <a:gd name="T33" fmla="*/ 21 h 118"/>
                <a:gd name="T34" fmla="*/ 149 w 197"/>
                <a:gd name="T35" fmla="*/ 20 h 118"/>
                <a:gd name="T36" fmla="*/ 161 w 197"/>
                <a:gd name="T37" fmla="*/ 14 h 118"/>
                <a:gd name="T38" fmla="*/ 169 w 197"/>
                <a:gd name="T39" fmla="*/ 5 h 118"/>
                <a:gd name="T40" fmla="*/ 174 w 197"/>
                <a:gd name="T41" fmla="*/ 3 h 118"/>
                <a:gd name="T42" fmla="*/ 196 w 197"/>
                <a:gd name="T43" fmla="*/ 22 h 118"/>
                <a:gd name="T44" fmla="*/ 193 w 197"/>
                <a:gd name="T45" fmla="*/ 37 h 118"/>
                <a:gd name="T46" fmla="*/ 189 w 197"/>
                <a:gd name="T47" fmla="*/ 44 h 118"/>
                <a:gd name="T48" fmla="*/ 155 w 197"/>
                <a:gd name="T49" fmla="*/ 74 h 118"/>
                <a:gd name="T50" fmla="*/ 136 w 197"/>
                <a:gd name="T51" fmla="*/ 77 h 118"/>
                <a:gd name="T52" fmla="*/ 131 w 197"/>
                <a:gd name="T53" fmla="*/ 76 h 118"/>
                <a:gd name="T54" fmla="*/ 116 w 197"/>
                <a:gd name="T55" fmla="*/ 74 h 118"/>
                <a:gd name="T56" fmla="*/ 103 w 197"/>
                <a:gd name="T57" fmla="*/ 7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7" h="118">
                  <a:moveTo>
                    <a:pt x="103" y="75"/>
                  </a:moveTo>
                  <a:lnTo>
                    <a:pt x="103" y="75"/>
                  </a:lnTo>
                  <a:cubicBezTo>
                    <a:pt x="100" y="77"/>
                    <a:pt x="99" y="80"/>
                    <a:pt x="98" y="83"/>
                  </a:cubicBezTo>
                  <a:cubicBezTo>
                    <a:pt x="97" y="90"/>
                    <a:pt x="94" y="95"/>
                    <a:pt x="91" y="101"/>
                  </a:cubicBezTo>
                  <a:cubicBezTo>
                    <a:pt x="86" y="110"/>
                    <a:pt x="78" y="115"/>
                    <a:pt x="68" y="116"/>
                  </a:cubicBezTo>
                  <a:cubicBezTo>
                    <a:pt x="57" y="118"/>
                    <a:pt x="47" y="118"/>
                    <a:pt x="36" y="114"/>
                  </a:cubicBezTo>
                  <a:cubicBezTo>
                    <a:pt x="30" y="112"/>
                    <a:pt x="24" y="111"/>
                    <a:pt x="18" y="109"/>
                  </a:cubicBezTo>
                  <a:cubicBezTo>
                    <a:pt x="15" y="109"/>
                    <a:pt x="13" y="108"/>
                    <a:pt x="11" y="106"/>
                  </a:cubicBezTo>
                  <a:cubicBezTo>
                    <a:pt x="5" y="102"/>
                    <a:pt x="0" y="90"/>
                    <a:pt x="2" y="82"/>
                  </a:cubicBezTo>
                  <a:cubicBezTo>
                    <a:pt x="3" y="79"/>
                    <a:pt x="5" y="76"/>
                    <a:pt x="8" y="74"/>
                  </a:cubicBezTo>
                  <a:cubicBezTo>
                    <a:pt x="13" y="70"/>
                    <a:pt x="19" y="67"/>
                    <a:pt x="26" y="65"/>
                  </a:cubicBezTo>
                  <a:cubicBezTo>
                    <a:pt x="31" y="64"/>
                    <a:pt x="36" y="62"/>
                    <a:pt x="41" y="60"/>
                  </a:cubicBezTo>
                  <a:cubicBezTo>
                    <a:pt x="45" y="59"/>
                    <a:pt x="47" y="56"/>
                    <a:pt x="46" y="51"/>
                  </a:cubicBezTo>
                  <a:cubicBezTo>
                    <a:pt x="46" y="51"/>
                    <a:pt x="46" y="50"/>
                    <a:pt x="45" y="50"/>
                  </a:cubicBezTo>
                  <a:cubicBezTo>
                    <a:pt x="44" y="37"/>
                    <a:pt x="47" y="31"/>
                    <a:pt x="58" y="27"/>
                  </a:cubicBezTo>
                  <a:cubicBezTo>
                    <a:pt x="62" y="26"/>
                    <a:pt x="66" y="25"/>
                    <a:pt x="69" y="25"/>
                  </a:cubicBezTo>
                  <a:cubicBezTo>
                    <a:pt x="83" y="23"/>
                    <a:pt x="97" y="21"/>
                    <a:pt x="111" y="21"/>
                  </a:cubicBezTo>
                  <a:cubicBezTo>
                    <a:pt x="124" y="20"/>
                    <a:pt x="137" y="20"/>
                    <a:pt x="149" y="20"/>
                  </a:cubicBezTo>
                  <a:cubicBezTo>
                    <a:pt x="154" y="20"/>
                    <a:pt x="158" y="18"/>
                    <a:pt x="161" y="14"/>
                  </a:cubicBezTo>
                  <a:cubicBezTo>
                    <a:pt x="164" y="11"/>
                    <a:pt x="166" y="8"/>
                    <a:pt x="169" y="5"/>
                  </a:cubicBezTo>
                  <a:cubicBezTo>
                    <a:pt x="170" y="4"/>
                    <a:pt x="172" y="3"/>
                    <a:pt x="174" y="3"/>
                  </a:cubicBezTo>
                  <a:cubicBezTo>
                    <a:pt x="186" y="0"/>
                    <a:pt x="197" y="10"/>
                    <a:pt x="196" y="22"/>
                  </a:cubicBezTo>
                  <a:cubicBezTo>
                    <a:pt x="195" y="27"/>
                    <a:pt x="194" y="32"/>
                    <a:pt x="193" y="37"/>
                  </a:cubicBezTo>
                  <a:cubicBezTo>
                    <a:pt x="192" y="39"/>
                    <a:pt x="191" y="42"/>
                    <a:pt x="189" y="44"/>
                  </a:cubicBezTo>
                  <a:cubicBezTo>
                    <a:pt x="179" y="55"/>
                    <a:pt x="168" y="66"/>
                    <a:pt x="155" y="74"/>
                  </a:cubicBezTo>
                  <a:cubicBezTo>
                    <a:pt x="149" y="77"/>
                    <a:pt x="143" y="78"/>
                    <a:pt x="136" y="77"/>
                  </a:cubicBezTo>
                  <a:cubicBezTo>
                    <a:pt x="135" y="77"/>
                    <a:pt x="133" y="77"/>
                    <a:pt x="131" y="76"/>
                  </a:cubicBezTo>
                  <a:cubicBezTo>
                    <a:pt x="126" y="74"/>
                    <a:pt x="121" y="74"/>
                    <a:pt x="116" y="74"/>
                  </a:cubicBezTo>
                  <a:cubicBezTo>
                    <a:pt x="112" y="75"/>
                    <a:pt x="107" y="75"/>
                    <a:pt x="103"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7" name="Freeform 51"/>
            <p:cNvSpPr>
              <a:spLocks/>
            </p:cNvSpPr>
            <p:nvPr/>
          </p:nvSpPr>
          <p:spPr bwMode="auto">
            <a:xfrm>
              <a:off x="5475288" y="4979988"/>
              <a:ext cx="222250" cy="111125"/>
            </a:xfrm>
            <a:custGeom>
              <a:avLst/>
              <a:gdLst>
                <a:gd name="T0" fmla="*/ 48 w 233"/>
                <a:gd name="T1" fmla="*/ 62 h 116"/>
                <a:gd name="T2" fmla="*/ 48 w 233"/>
                <a:gd name="T3" fmla="*/ 62 h 116"/>
                <a:gd name="T4" fmla="*/ 59 w 233"/>
                <a:gd name="T5" fmla="*/ 40 h 116"/>
                <a:gd name="T6" fmla="*/ 61 w 233"/>
                <a:gd name="T7" fmla="*/ 34 h 116"/>
                <a:gd name="T8" fmla="*/ 73 w 233"/>
                <a:gd name="T9" fmla="*/ 13 h 116"/>
                <a:gd name="T10" fmla="*/ 84 w 233"/>
                <a:gd name="T11" fmla="*/ 6 h 116"/>
                <a:gd name="T12" fmla="*/ 92 w 233"/>
                <a:gd name="T13" fmla="*/ 6 h 116"/>
                <a:gd name="T14" fmla="*/ 106 w 233"/>
                <a:gd name="T15" fmla="*/ 12 h 116"/>
                <a:gd name="T16" fmla="*/ 154 w 233"/>
                <a:gd name="T17" fmla="*/ 18 h 116"/>
                <a:gd name="T18" fmla="*/ 165 w 233"/>
                <a:gd name="T19" fmla="*/ 13 h 116"/>
                <a:gd name="T20" fmla="*/ 187 w 233"/>
                <a:gd name="T21" fmla="*/ 3 h 116"/>
                <a:gd name="T22" fmla="*/ 212 w 233"/>
                <a:gd name="T23" fmla="*/ 0 h 116"/>
                <a:gd name="T24" fmla="*/ 230 w 233"/>
                <a:gd name="T25" fmla="*/ 24 h 116"/>
                <a:gd name="T26" fmla="*/ 228 w 233"/>
                <a:gd name="T27" fmla="*/ 29 h 116"/>
                <a:gd name="T28" fmla="*/ 209 w 233"/>
                <a:gd name="T29" fmla="*/ 45 h 116"/>
                <a:gd name="T30" fmla="*/ 192 w 233"/>
                <a:gd name="T31" fmla="*/ 50 h 116"/>
                <a:gd name="T32" fmla="*/ 170 w 233"/>
                <a:gd name="T33" fmla="*/ 55 h 116"/>
                <a:gd name="T34" fmla="*/ 113 w 233"/>
                <a:gd name="T35" fmla="*/ 57 h 116"/>
                <a:gd name="T36" fmla="*/ 103 w 233"/>
                <a:gd name="T37" fmla="*/ 55 h 116"/>
                <a:gd name="T38" fmla="*/ 98 w 233"/>
                <a:gd name="T39" fmla="*/ 58 h 116"/>
                <a:gd name="T40" fmla="*/ 94 w 233"/>
                <a:gd name="T41" fmla="*/ 66 h 116"/>
                <a:gd name="T42" fmla="*/ 93 w 233"/>
                <a:gd name="T43" fmla="*/ 71 h 116"/>
                <a:gd name="T44" fmla="*/ 95 w 233"/>
                <a:gd name="T45" fmla="*/ 77 h 116"/>
                <a:gd name="T46" fmla="*/ 96 w 233"/>
                <a:gd name="T47" fmla="*/ 104 h 116"/>
                <a:gd name="T48" fmla="*/ 79 w 233"/>
                <a:gd name="T49" fmla="*/ 113 h 116"/>
                <a:gd name="T50" fmla="*/ 66 w 233"/>
                <a:gd name="T51" fmla="*/ 107 h 116"/>
                <a:gd name="T52" fmla="*/ 38 w 233"/>
                <a:gd name="T53" fmla="*/ 104 h 116"/>
                <a:gd name="T54" fmla="*/ 36 w 233"/>
                <a:gd name="T55" fmla="*/ 105 h 116"/>
                <a:gd name="T56" fmla="*/ 15 w 233"/>
                <a:gd name="T57" fmla="*/ 105 h 116"/>
                <a:gd name="T58" fmla="*/ 10 w 233"/>
                <a:gd name="T59" fmla="*/ 73 h 116"/>
                <a:gd name="T60" fmla="*/ 36 w 233"/>
                <a:gd name="T61" fmla="*/ 62 h 116"/>
                <a:gd name="T62" fmla="*/ 48 w 233"/>
                <a:gd name="T63" fmla="*/ 6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16">
                  <a:moveTo>
                    <a:pt x="48" y="62"/>
                  </a:moveTo>
                  <a:lnTo>
                    <a:pt x="48" y="62"/>
                  </a:lnTo>
                  <a:cubicBezTo>
                    <a:pt x="53" y="53"/>
                    <a:pt x="53" y="45"/>
                    <a:pt x="59" y="40"/>
                  </a:cubicBezTo>
                  <a:cubicBezTo>
                    <a:pt x="60" y="38"/>
                    <a:pt x="61" y="36"/>
                    <a:pt x="61" y="34"/>
                  </a:cubicBezTo>
                  <a:cubicBezTo>
                    <a:pt x="62" y="25"/>
                    <a:pt x="67" y="19"/>
                    <a:pt x="73" y="13"/>
                  </a:cubicBezTo>
                  <a:cubicBezTo>
                    <a:pt x="76" y="9"/>
                    <a:pt x="80" y="7"/>
                    <a:pt x="84" y="6"/>
                  </a:cubicBezTo>
                  <a:cubicBezTo>
                    <a:pt x="87" y="6"/>
                    <a:pt x="89" y="6"/>
                    <a:pt x="92" y="6"/>
                  </a:cubicBezTo>
                  <a:cubicBezTo>
                    <a:pt x="96" y="8"/>
                    <a:pt x="101" y="10"/>
                    <a:pt x="106" y="12"/>
                  </a:cubicBezTo>
                  <a:cubicBezTo>
                    <a:pt x="121" y="20"/>
                    <a:pt x="138" y="21"/>
                    <a:pt x="154" y="18"/>
                  </a:cubicBezTo>
                  <a:cubicBezTo>
                    <a:pt x="158" y="17"/>
                    <a:pt x="162" y="15"/>
                    <a:pt x="165" y="13"/>
                  </a:cubicBezTo>
                  <a:cubicBezTo>
                    <a:pt x="172" y="9"/>
                    <a:pt x="180" y="6"/>
                    <a:pt x="187" y="3"/>
                  </a:cubicBezTo>
                  <a:cubicBezTo>
                    <a:pt x="195" y="0"/>
                    <a:pt x="204" y="0"/>
                    <a:pt x="212" y="0"/>
                  </a:cubicBezTo>
                  <a:cubicBezTo>
                    <a:pt x="223" y="0"/>
                    <a:pt x="233" y="13"/>
                    <a:pt x="230" y="24"/>
                  </a:cubicBezTo>
                  <a:cubicBezTo>
                    <a:pt x="230" y="26"/>
                    <a:pt x="229" y="28"/>
                    <a:pt x="228" y="29"/>
                  </a:cubicBezTo>
                  <a:cubicBezTo>
                    <a:pt x="223" y="36"/>
                    <a:pt x="217" y="42"/>
                    <a:pt x="209" y="45"/>
                  </a:cubicBezTo>
                  <a:cubicBezTo>
                    <a:pt x="203" y="47"/>
                    <a:pt x="198" y="49"/>
                    <a:pt x="192" y="50"/>
                  </a:cubicBezTo>
                  <a:cubicBezTo>
                    <a:pt x="185" y="52"/>
                    <a:pt x="177" y="53"/>
                    <a:pt x="170" y="55"/>
                  </a:cubicBezTo>
                  <a:cubicBezTo>
                    <a:pt x="151" y="60"/>
                    <a:pt x="132" y="59"/>
                    <a:pt x="113" y="57"/>
                  </a:cubicBezTo>
                  <a:cubicBezTo>
                    <a:pt x="109" y="57"/>
                    <a:pt x="106" y="56"/>
                    <a:pt x="103" y="55"/>
                  </a:cubicBezTo>
                  <a:cubicBezTo>
                    <a:pt x="102" y="55"/>
                    <a:pt x="99" y="56"/>
                    <a:pt x="98" y="58"/>
                  </a:cubicBezTo>
                  <a:cubicBezTo>
                    <a:pt x="96" y="60"/>
                    <a:pt x="95" y="63"/>
                    <a:pt x="94" y="66"/>
                  </a:cubicBezTo>
                  <a:cubicBezTo>
                    <a:pt x="93" y="67"/>
                    <a:pt x="93" y="70"/>
                    <a:pt x="93" y="71"/>
                  </a:cubicBezTo>
                  <a:cubicBezTo>
                    <a:pt x="94" y="73"/>
                    <a:pt x="94" y="75"/>
                    <a:pt x="95" y="77"/>
                  </a:cubicBezTo>
                  <a:cubicBezTo>
                    <a:pt x="101" y="86"/>
                    <a:pt x="99" y="95"/>
                    <a:pt x="96" y="104"/>
                  </a:cubicBezTo>
                  <a:cubicBezTo>
                    <a:pt x="94" y="111"/>
                    <a:pt x="87" y="116"/>
                    <a:pt x="79" y="113"/>
                  </a:cubicBezTo>
                  <a:cubicBezTo>
                    <a:pt x="74" y="112"/>
                    <a:pt x="70" y="111"/>
                    <a:pt x="66" y="107"/>
                  </a:cubicBezTo>
                  <a:cubicBezTo>
                    <a:pt x="57" y="98"/>
                    <a:pt x="48" y="98"/>
                    <a:pt x="38" y="104"/>
                  </a:cubicBezTo>
                  <a:cubicBezTo>
                    <a:pt x="37" y="104"/>
                    <a:pt x="37" y="104"/>
                    <a:pt x="36" y="105"/>
                  </a:cubicBezTo>
                  <a:cubicBezTo>
                    <a:pt x="29" y="110"/>
                    <a:pt x="22" y="108"/>
                    <a:pt x="15" y="105"/>
                  </a:cubicBezTo>
                  <a:cubicBezTo>
                    <a:pt x="1" y="98"/>
                    <a:pt x="0" y="81"/>
                    <a:pt x="10" y="73"/>
                  </a:cubicBezTo>
                  <a:cubicBezTo>
                    <a:pt x="18" y="66"/>
                    <a:pt x="26" y="61"/>
                    <a:pt x="36" y="62"/>
                  </a:cubicBezTo>
                  <a:cubicBezTo>
                    <a:pt x="40" y="62"/>
                    <a:pt x="44" y="62"/>
                    <a:pt x="48" y="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8" name="Freeform 52"/>
            <p:cNvSpPr>
              <a:spLocks/>
            </p:cNvSpPr>
            <p:nvPr/>
          </p:nvSpPr>
          <p:spPr bwMode="auto">
            <a:xfrm>
              <a:off x="5903913" y="4471988"/>
              <a:ext cx="95250" cy="168275"/>
            </a:xfrm>
            <a:custGeom>
              <a:avLst/>
              <a:gdLst>
                <a:gd name="T0" fmla="*/ 91 w 100"/>
                <a:gd name="T1" fmla="*/ 48 h 176"/>
                <a:gd name="T2" fmla="*/ 91 w 100"/>
                <a:gd name="T3" fmla="*/ 48 h 176"/>
                <a:gd name="T4" fmla="*/ 77 w 100"/>
                <a:gd name="T5" fmla="*/ 51 h 176"/>
                <a:gd name="T6" fmla="*/ 74 w 100"/>
                <a:gd name="T7" fmla="*/ 60 h 176"/>
                <a:gd name="T8" fmla="*/ 95 w 100"/>
                <a:gd name="T9" fmla="*/ 87 h 176"/>
                <a:gd name="T10" fmla="*/ 100 w 100"/>
                <a:gd name="T11" fmla="*/ 97 h 176"/>
                <a:gd name="T12" fmla="*/ 97 w 100"/>
                <a:gd name="T13" fmla="*/ 103 h 176"/>
                <a:gd name="T14" fmla="*/ 84 w 100"/>
                <a:gd name="T15" fmla="*/ 115 h 176"/>
                <a:gd name="T16" fmla="*/ 75 w 100"/>
                <a:gd name="T17" fmla="*/ 115 h 176"/>
                <a:gd name="T18" fmla="*/ 62 w 100"/>
                <a:gd name="T19" fmla="*/ 107 h 176"/>
                <a:gd name="T20" fmla="*/ 59 w 100"/>
                <a:gd name="T21" fmla="*/ 109 h 176"/>
                <a:gd name="T22" fmla="*/ 59 w 100"/>
                <a:gd name="T23" fmla="*/ 114 h 176"/>
                <a:gd name="T24" fmla="*/ 59 w 100"/>
                <a:gd name="T25" fmla="*/ 143 h 176"/>
                <a:gd name="T26" fmla="*/ 50 w 100"/>
                <a:gd name="T27" fmla="*/ 168 h 176"/>
                <a:gd name="T28" fmla="*/ 41 w 100"/>
                <a:gd name="T29" fmla="*/ 175 h 176"/>
                <a:gd name="T30" fmla="*/ 30 w 100"/>
                <a:gd name="T31" fmla="*/ 174 h 176"/>
                <a:gd name="T32" fmla="*/ 18 w 100"/>
                <a:gd name="T33" fmla="*/ 158 h 176"/>
                <a:gd name="T34" fmla="*/ 19 w 100"/>
                <a:gd name="T35" fmla="*/ 149 h 176"/>
                <a:gd name="T36" fmla="*/ 19 w 100"/>
                <a:gd name="T37" fmla="*/ 110 h 176"/>
                <a:gd name="T38" fmla="*/ 17 w 100"/>
                <a:gd name="T39" fmla="*/ 97 h 176"/>
                <a:gd name="T40" fmla="*/ 11 w 100"/>
                <a:gd name="T41" fmla="*/ 81 h 176"/>
                <a:gd name="T42" fmla="*/ 1 w 100"/>
                <a:gd name="T43" fmla="*/ 45 h 176"/>
                <a:gd name="T44" fmla="*/ 3 w 100"/>
                <a:gd name="T45" fmla="*/ 34 h 176"/>
                <a:gd name="T46" fmla="*/ 9 w 100"/>
                <a:gd name="T47" fmla="*/ 16 h 176"/>
                <a:gd name="T48" fmla="*/ 13 w 100"/>
                <a:gd name="T49" fmla="*/ 8 h 176"/>
                <a:gd name="T50" fmla="*/ 37 w 100"/>
                <a:gd name="T51" fmla="*/ 7 h 176"/>
                <a:gd name="T52" fmla="*/ 43 w 100"/>
                <a:gd name="T53" fmla="*/ 24 h 176"/>
                <a:gd name="T54" fmla="*/ 50 w 100"/>
                <a:gd name="T55" fmla="*/ 29 h 176"/>
                <a:gd name="T56" fmla="*/ 74 w 100"/>
                <a:gd name="T57" fmla="*/ 25 h 176"/>
                <a:gd name="T58" fmla="*/ 90 w 100"/>
                <a:gd name="T59" fmla="*/ 29 h 176"/>
                <a:gd name="T60" fmla="*/ 93 w 100"/>
                <a:gd name="T61" fmla="*/ 44 h 176"/>
                <a:gd name="T62" fmla="*/ 91 w 100"/>
                <a:gd name="T63"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176">
                  <a:moveTo>
                    <a:pt x="91" y="48"/>
                  </a:moveTo>
                  <a:lnTo>
                    <a:pt x="91" y="48"/>
                  </a:lnTo>
                  <a:cubicBezTo>
                    <a:pt x="87" y="49"/>
                    <a:pt x="82" y="50"/>
                    <a:pt x="77" y="51"/>
                  </a:cubicBezTo>
                  <a:cubicBezTo>
                    <a:pt x="70" y="52"/>
                    <a:pt x="69" y="55"/>
                    <a:pt x="74" y="60"/>
                  </a:cubicBezTo>
                  <a:cubicBezTo>
                    <a:pt x="82" y="68"/>
                    <a:pt x="87" y="78"/>
                    <a:pt x="95" y="87"/>
                  </a:cubicBezTo>
                  <a:cubicBezTo>
                    <a:pt x="97" y="90"/>
                    <a:pt x="98" y="94"/>
                    <a:pt x="100" y="97"/>
                  </a:cubicBezTo>
                  <a:cubicBezTo>
                    <a:pt x="99" y="99"/>
                    <a:pt x="98" y="101"/>
                    <a:pt x="97" y="103"/>
                  </a:cubicBezTo>
                  <a:cubicBezTo>
                    <a:pt x="96" y="110"/>
                    <a:pt x="91" y="113"/>
                    <a:pt x="84" y="115"/>
                  </a:cubicBezTo>
                  <a:cubicBezTo>
                    <a:pt x="81" y="116"/>
                    <a:pt x="78" y="116"/>
                    <a:pt x="75" y="115"/>
                  </a:cubicBezTo>
                  <a:cubicBezTo>
                    <a:pt x="71" y="112"/>
                    <a:pt x="66" y="109"/>
                    <a:pt x="62" y="107"/>
                  </a:cubicBezTo>
                  <a:cubicBezTo>
                    <a:pt x="61" y="107"/>
                    <a:pt x="59" y="108"/>
                    <a:pt x="59" y="109"/>
                  </a:cubicBezTo>
                  <a:cubicBezTo>
                    <a:pt x="58" y="111"/>
                    <a:pt x="58" y="113"/>
                    <a:pt x="59" y="114"/>
                  </a:cubicBezTo>
                  <a:cubicBezTo>
                    <a:pt x="60" y="124"/>
                    <a:pt x="59" y="134"/>
                    <a:pt x="59" y="143"/>
                  </a:cubicBezTo>
                  <a:cubicBezTo>
                    <a:pt x="58" y="152"/>
                    <a:pt x="55" y="161"/>
                    <a:pt x="50" y="168"/>
                  </a:cubicBezTo>
                  <a:cubicBezTo>
                    <a:pt x="48" y="172"/>
                    <a:pt x="45" y="174"/>
                    <a:pt x="41" y="175"/>
                  </a:cubicBezTo>
                  <a:cubicBezTo>
                    <a:pt x="37" y="175"/>
                    <a:pt x="34" y="176"/>
                    <a:pt x="30" y="174"/>
                  </a:cubicBezTo>
                  <a:cubicBezTo>
                    <a:pt x="24" y="172"/>
                    <a:pt x="18" y="164"/>
                    <a:pt x="18" y="158"/>
                  </a:cubicBezTo>
                  <a:cubicBezTo>
                    <a:pt x="18" y="155"/>
                    <a:pt x="19" y="152"/>
                    <a:pt x="19" y="149"/>
                  </a:cubicBezTo>
                  <a:cubicBezTo>
                    <a:pt x="22" y="136"/>
                    <a:pt x="21" y="123"/>
                    <a:pt x="19" y="110"/>
                  </a:cubicBezTo>
                  <a:cubicBezTo>
                    <a:pt x="19" y="106"/>
                    <a:pt x="17" y="102"/>
                    <a:pt x="17" y="97"/>
                  </a:cubicBezTo>
                  <a:cubicBezTo>
                    <a:pt x="17" y="91"/>
                    <a:pt x="15" y="86"/>
                    <a:pt x="11" y="81"/>
                  </a:cubicBezTo>
                  <a:cubicBezTo>
                    <a:pt x="2" y="71"/>
                    <a:pt x="0" y="59"/>
                    <a:pt x="1" y="45"/>
                  </a:cubicBezTo>
                  <a:cubicBezTo>
                    <a:pt x="1" y="42"/>
                    <a:pt x="2" y="38"/>
                    <a:pt x="3" y="34"/>
                  </a:cubicBezTo>
                  <a:cubicBezTo>
                    <a:pt x="4" y="28"/>
                    <a:pt x="6" y="22"/>
                    <a:pt x="9" y="16"/>
                  </a:cubicBezTo>
                  <a:cubicBezTo>
                    <a:pt x="10" y="13"/>
                    <a:pt x="11" y="10"/>
                    <a:pt x="13" y="8"/>
                  </a:cubicBezTo>
                  <a:cubicBezTo>
                    <a:pt x="20" y="0"/>
                    <a:pt x="29" y="0"/>
                    <a:pt x="37" y="7"/>
                  </a:cubicBezTo>
                  <a:cubicBezTo>
                    <a:pt x="42" y="12"/>
                    <a:pt x="44" y="17"/>
                    <a:pt x="43" y="24"/>
                  </a:cubicBezTo>
                  <a:cubicBezTo>
                    <a:pt x="42" y="29"/>
                    <a:pt x="44" y="30"/>
                    <a:pt x="50" y="29"/>
                  </a:cubicBezTo>
                  <a:cubicBezTo>
                    <a:pt x="58" y="28"/>
                    <a:pt x="66" y="25"/>
                    <a:pt x="74" y="25"/>
                  </a:cubicBezTo>
                  <a:cubicBezTo>
                    <a:pt x="80" y="24"/>
                    <a:pt x="85" y="25"/>
                    <a:pt x="90" y="29"/>
                  </a:cubicBezTo>
                  <a:cubicBezTo>
                    <a:pt x="96" y="34"/>
                    <a:pt x="97" y="37"/>
                    <a:pt x="93" y="44"/>
                  </a:cubicBezTo>
                  <a:cubicBezTo>
                    <a:pt x="93" y="45"/>
                    <a:pt x="92" y="46"/>
                    <a:pt x="91" y="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9" name="Freeform 53"/>
            <p:cNvSpPr>
              <a:spLocks/>
            </p:cNvSpPr>
            <p:nvPr/>
          </p:nvSpPr>
          <p:spPr bwMode="auto">
            <a:xfrm>
              <a:off x="5943600" y="4725988"/>
              <a:ext cx="157163" cy="74613"/>
            </a:xfrm>
            <a:custGeom>
              <a:avLst/>
              <a:gdLst>
                <a:gd name="T0" fmla="*/ 164 w 165"/>
                <a:gd name="T1" fmla="*/ 37 h 78"/>
                <a:gd name="T2" fmla="*/ 164 w 165"/>
                <a:gd name="T3" fmla="*/ 37 h 78"/>
                <a:gd name="T4" fmla="*/ 163 w 165"/>
                <a:gd name="T5" fmla="*/ 44 h 78"/>
                <a:gd name="T6" fmla="*/ 156 w 165"/>
                <a:gd name="T7" fmla="*/ 67 h 78"/>
                <a:gd name="T8" fmla="*/ 133 w 165"/>
                <a:gd name="T9" fmla="*/ 72 h 78"/>
                <a:gd name="T10" fmla="*/ 118 w 165"/>
                <a:gd name="T11" fmla="*/ 63 h 78"/>
                <a:gd name="T12" fmla="*/ 106 w 165"/>
                <a:gd name="T13" fmla="*/ 58 h 78"/>
                <a:gd name="T14" fmla="*/ 86 w 165"/>
                <a:gd name="T15" fmla="*/ 51 h 78"/>
                <a:gd name="T16" fmla="*/ 50 w 165"/>
                <a:gd name="T17" fmla="*/ 48 h 78"/>
                <a:gd name="T18" fmla="*/ 11 w 165"/>
                <a:gd name="T19" fmla="*/ 39 h 78"/>
                <a:gd name="T20" fmla="*/ 0 w 165"/>
                <a:gd name="T21" fmla="*/ 24 h 78"/>
                <a:gd name="T22" fmla="*/ 9 w 165"/>
                <a:gd name="T23" fmla="*/ 11 h 78"/>
                <a:gd name="T24" fmla="*/ 15 w 165"/>
                <a:gd name="T25" fmla="*/ 9 h 78"/>
                <a:gd name="T26" fmla="*/ 68 w 165"/>
                <a:gd name="T27" fmla="*/ 1 h 78"/>
                <a:gd name="T28" fmla="*/ 87 w 165"/>
                <a:gd name="T29" fmla="*/ 3 h 78"/>
                <a:gd name="T30" fmla="*/ 97 w 165"/>
                <a:gd name="T31" fmla="*/ 9 h 78"/>
                <a:gd name="T32" fmla="*/ 119 w 165"/>
                <a:gd name="T33" fmla="*/ 9 h 78"/>
                <a:gd name="T34" fmla="*/ 126 w 165"/>
                <a:gd name="T35" fmla="*/ 6 h 78"/>
                <a:gd name="T36" fmla="*/ 140 w 165"/>
                <a:gd name="T37" fmla="*/ 4 h 78"/>
                <a:gd name="T38" fmla="*/ 160 w 165"/>
                <a:gd name="T39" fmla="*/ 18 h 78"/>
                <a:gd name="T40" fmla="*/ 164 w 165"/>
                <a:gd name="T41" fmla="*/ 3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5" h="78">
                  <a:moveTo>
                    <a:pt x="164" y="37"/>
                  </a:moveTo>
                  <a:lnTo>
                    <a:pt x="164" y="37"/>
                  </a:lnTo>
                  <a:cubicBezTo>
                    <a:pt x="164" y="40"/>
                    <a:pt x="163" y="42"/>
                    <a:pt x="163" y="44"/>
                  </a:cubicBezTo>
                  <a:cubicBezTo>
                    <a:pt x="164" y="53"/>
                    <a:pt x="160" y="60"/>
                    <a:pt x="156" y="67"/>
                  </a:cubicBezTo>
                  <a:cubicBezTo>
                    <a:pt x="151" y="76"/>
                    <a:pt x="139" y="78"/>
                    <a:pt x="133" y="72"/>
                  </a:cubicBezTo>
                  <a:cubicBezTo>
                    <a:pt x="128" y="67"/>
                    <a:pt x="123" y="65"/>
                    <a:pt x="118" y="63"/>
                  </a:cubicBezTo>
                  <a:cubicBezTo>
                    <a:pt x="114" y="62"/>
                    <a:pt x="109" y="60"/>
                    <a:pt x="106" y="58"/>
                  </a:cubicBezTo>
                  <a:cubicBezTo>
                    <a:pt x="100" y="53"/>
                    <a:pt x="93" y="51"/>
                    <a:pt x="86" y="51"/>
                  </a:cubicBezTo>
                  <a:cubicBezTo>
                    <a:pt x="74" y="50"/>
                    <a:pt x="62" y="48"/>
                    <a:pt x="50" y="48"/>
                  </a:cubicBezTo>
                  <a:cubicBezTo>
                    <a:pt x="36" y="49"/>
                    <a:pt x="23" y="44"/>
                    <a:pt x="11" y="39"/>
                  </a:cubicBezTo>
                  <a:cubicBezTo>
                    <a:pt x="5" y="36"/>
                    <a:pt x="1" y="31"/>
                    <a:pt x="0" y="24"/>
                  </a:cubicBezTo>
                  <a:cubicBezTo>
                    <a:pt x="0" y="20"/>
                    <a:pt x="5" y="12"/>
                    <a:pt x="9" y="11"/>
                  </a:cubicBezTo>
                  <a:cubicBezTo>
                    <a:pt x="11" y="10"/>
                    <a:pt x="13" y="10"/>
                    <a:pt x="15" y="9"/>
                  </a:cubicBezTo>
                  <a:cubicBezTo>
                    <a:pt x="33" y="7"/>
                    <a:pt x="51" y="5"/>
                    <a:pt x="68" y="1"/>
                  </a:cubicBezTo>
                  <a:cubicBezTo>
                    <a:pt x="75" y="0"/>
                    <a:pt x="81" y="1"/>
                    <a:pt x="87" y="3"/>
                  </a:cubicBezTo>
                  <a:cubicBezTo>
                    <a:pt x="90" y="5"/>
                    <a:pt x="94" y="6"/>
                    <a:pt x="97" y="9"/>
                  </a:cubicBezTo>
                  <a:cubicBezTo>
                    <a:pt x="104" y="14"/>
                    <a:pt x="111" y="13"/>
                    <a:pt x="119" y="9"/>
                  </a:cubicBezTo>
                  <a:cubicBezTo>
                    <a:pt x="121" y="8"/>
                    <a:pt x="123" y="7"/>
                    <a:pt x="126" y="6"/>
                  </a:cubicBezTo>
                  <a:cubicBezTo>
                    <a:pt x="131" y="5"/>
                    <a:pt x="135" y="2"/>
                    <a:pt x="140" y="4"/>
                  </a:cubicBezTo>
                  <a:cubicBezTo>
                    <a:pt x="148" y="7"/>
                    <a:pt x="156" y="10"/>
                    <a:pt x="160" y="18"/>
                  </a:cubicBezTo>
                  <a:cubicBezTo>
                    <a:pt x="164" y="24"/>
                    <a:pt x="165" y="31"/>
                    <a:pt x="164" y="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0" name="Freeform 54"/>
            <p:cNvSpPr>
              <a:spLocks/>
            </p:cNvSpPr>
            <p:nvPr/>
          </p:nvSpPr>
          <p:spPr bwMode="auto">
            <a:xfrm>
              <a:off x="5813425" y="4733925"/>
              <a:ext cx="98425" cy="69850"/>
            </a:xfrm>
            <a:custGeom>
              <a:avLst/>
              <a:gdLst>
                <a:gd name="T0" fmla="*/ 102 w 103"/>
                <a:gd name="T1" fmla="*/ 30 h 74"/>
                <a:gd name="T2" fmla="*/ 102 w 103"/>
                <a:gd name="T3" fmla="*/ 30 h 74"/>
                <a:gd name="T4" fmla="*/ 100 w 103"/>
                <a:gd name="T5" fmla="*/ 56 h 74"/>
                <a:gd name="T6" fmla="*/ 86 w 103"/>
                <a:gd name="T7" fmla="*/ 72 h 74"/>
                <a:gd name="T8" fmla="*/ 73 w 103"/>
                <a:gd name="T9" fmla="*/ 73 h 74"/>
                <a:gd name="T10" fmla="*/ 71 w 103"/>
                <a:gd name="T11" fmla="*/ 72 h 74"/>
                <a:gd name="T12" fmla="*/ 38 w 103"/>
                <a:gd name="T13" fmla="*/ 62 h 74"/>
                <a:gd name="T14" fmla="*/ 13 w 103"/>
                <a:gd name="T15" fmla="*/ 47 h 74"/>
                <a:gd name="T16" fmla="*/ 4 w 103"/>
                <a:gd name="T17" fmla="*/ 34 h 74"/>
                <a:gd name="T18" fmla="*/ 3 w 103"/>
                <a:gd name="T19" fmla="*/ 22 h 74"/>
                <a:gd name="T20" fmla="*/ 4 w 103"/>
                <a:gd name="T21" fmla="*/ 18 h 74"/>
                <a:gd name="T22" fmla="*/ 24 w 103"/>
                <a:gd name="T23" fmla="*/ 5 h 74"/>
                <a:gd name="T24" fmla="*/ 74 w 103"/>
                <a:gd name="T25" fmla="*/ 1 h 74"/>
                <a:gd name="T26" fmla="*/ 91 w 103"/>
                <a:gd name="T27" fmla="*/ 4 h 74"/>
                <a:gd name="T28" fmla="*/ 101 w 103"/>
                <a:gd name="T29" fmla="*/ 19 h 74"/>
                <a:gd name="T30" fmla="*/ 102 w 103"/>
                <a:gd name="T31" fmla="*/ 3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74">
                  <a:moveTo>
                    <a:pt x="102" y="30"/>
                  </a:moveTo>
                  <a:lnTo>
                    <a:pt x="102" y="30"/>
                  </a:lnTo>
                  <a:cubicBezTo>
                    <a:pt x="103" y="42"/>
                    <a:pt x="101" y="49"/>
                    <a:pt x="100" y="56"/>
                  </a:cubicBezTo>
                  <a:cubicBezTo>
                    <a:pt x="98" y="64"/>
                    <a:pt x="93" y="69"/>
                    <a:pt x="86" y="72"/>
                  </a:cubicBezTo>
                  <a:cubicBezTo>
                    <a:pt x="82" y="74"/>
                    <a:pt x="77" y="74"/>
                    <a:pt x="73" y="73"/>
                  </a:cubicBezTo>
                  <a:cubicBezTo>
                    <a:pt x="72" y="73"/>
                    <a:pt x="71" y="72"/>
                    <a:pt x="71" y="72"/>
                  </a:cubicBezTo>
                  <a:cubicBezTo>
                    <a:pt x="61" y="66"/>
                    <a:pt x="50" y="63"/>
                    <a:pt x="38" y="62"/>
                  </a:cubicBezTo>
                  <a:cubicBezTo>
                    <a:pt x="28" y="61"/>
                    <a:pt x="19" y="56"/>
                    <a:pt x="13" y="47"/>
                  </a:cubicBezTo>
                  <a:cubicBezTo>
                    <a:pt x="10" y="43"/>
                    <a:pt x="7" y="39"/>
                    <a:pt x="4" y="34"/>
                  </a:cubicBezTo>
                  <a:cubicBezTo>
                    <a:pt x="1" y="31"/>
                    <a:pt x="0" y="27"/>
                    <a:pt x="3" y="22"/>
                  </a:cubicBezTo>
                  <a:cubicBezTo>
                    <a:pt x="3" y="21"/>
                    <a:pt x="3" y="20"/>
                    <a:pt x="4" y="18"/>
                  </a:cubicBezTo>
                  <a:cubicBezTo>
                    <a:pt x="8" y="9"/>
                    <a:pt x="14" y="4"/>
                    <a:pt x="24" y="5"/>
                  </a:cubicBezTo>
                  <a:cubicBezTo>
                    <a:pt x="41" y="5"/>
                    <a:pt x="58" y="4"/>
                    <a:pt x="74" y="1"/>
                  </a:cubicBezTo>
                  <a:cubicBezTo>
                    <a:pt x="80" y="0"/>
                    <a:pt x="85" y="2"/>
                    <a:pt x="91" y="4"/>
                  </a:cubicBezTo>
                  <a:cubicBezTo>
                    <a:pt x="97" y="8"/>
                    <a:pt x="100" y="12"/>
                    <a:pt x="101" y="19"/>
                  </a:cubicBezTo>
                  <a:cubicBezTo>
                    <a:pt x="101" y="25"/>
                    <a:pt x="102" y="30"/>
                    <a:pt x="102"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1" name="Freeform 55"/>
            <p:cNvSpPr>
              <a:spLocks/>
            </p:cNvSpPr>
            <p:nvPr/>
          </p:nvSpPr>
          <p:spPr bwMode="auto">
            <a:xfrm>
              <a:off x="4900613" y="4679950"/>
              <a:ext cx="65088" cy="66675"/>
            </a:xfrm>
            <a:custGeom>
              <a:avLst/>
              <a:gdLst>
                <a:gd name="T0" fmla="*/ 68 w 68"/>
                <a:gd name="T1" fmla="*/ 38 h 71"/>
                <a:gd name="T2" fmla="*/ 68 w 68"/>
                <a:gd name="T3" fmla="*/ 38 h 71"/>
                <a:gd name="T4" fmla="*/ 64 w 68"/>
                <a:gd name="T5" fmla="*/ 58 h 71"/>
                <a:gd name="T6" fmla="*/ 56 w 68"/>
                <a:gd name="T7" fmla="*/ 65 h 71"/>
                <a:gd name="T8" fmla="*/ 30 w 68"/>
                <a:gd name="T9" fmla="*/ 70 h 71"/>
                <a:gd name="T10" fmla="*/ 20 w 68"/>
                <a:gd name="T11" fmla="*/ 70 h 71"/>
                <a:gd name="T12" fmla="*/ 13 w 68"/>
                <a:gd name="T13" fmla="*/ 65 h 71"/>
                <a:gd name="T14" fmla="*/ 1 w 68"/>
                <a:gd name="T15" fmla="*/ 45 h 71"/>
                <a:gd name="T16" fmla="*/ 0 w 68"/>
                <a:gd name="T17" fmla="*/ 38 h 71"/>
                <a:gd name="T18" fmla="*/ 2 w 68"/>
                <a:gd name="T19" fmla="*/ 29 h 71"/>
                <a:gd name="T20" fmla="*/ 11 w 68"/>
                <a:gd name="T21" fmla="*/ 10 h 71"/>
                <a:gd name="T22" fmla="*/ 29 w 68"/>
                <a:gd name="T23" fmla="*/ 1 h 71"/>
                <a:gd name="T24" fmla="*/ 53 w 68"/>
                <a:gd name="T25" fmla="*/ 8 h 71"/>
                <a:gd name="T26" fmla="*/ 65 w 68"/>
                <a:gd name="T27" fmla="*/ 22 h 71"/>
                <a:gd name="T28" fmla="*/ 68 w 68"/>
                <a:gd name="T29"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71">
                  <a:moveTo>
                    <a:pt x="68" y="38"/>
                  </a:moveTo>
                  <a:lnTo>
                    <a:pt x="68" y="38"/>
                  </a:lnTo>
                  <a:cubicBezTo>
                    <a:pt x="67" y="44"/>
                    <a:pt x="66" y="51"/>
                    <a:pt x="64" y="58"/>
                  </a:cubicBezTo>
                  <a:cubicBezTo>
                    <a:pt x="63" y="62"/>
                    <a:pt x="60" y="65"/>
                    <a:pt x="56" y="65"/>
                  </a:cubicBezTo>
                  <a:cubicBezTo>
                    <a:pt x="47" y="66"/>
                    <a:pt x="39" y="68"/>
                    <a:pt x="30" y="70"/>
                  </a:cubicBezTo>
                  <a:cubicBezTo>
                    <a:pt x="27" y="71"/>
                    <a:pt x="24" y="70"/>
                    <a:pt x="20" y="70"/>
                  </a:cubicBezTo>
                  <a:cubicBezTo>
                    <a:pt x="17" y="70"/>
                    <a:pt x="14" y="68"/>
                    <a:pt x="13" y="65"/>
                  </a:cubicBezTo>
                  <a:cubicBezTo>
                    <a:pt x="9" y="58"/>
                    <a:pt x="5" y="51"/>
                    <a:pt x="1" y="45"/>
                  </a:cubicBezTo>
                  <a:cubicBezTo>
                    <a:pt x="0" y="43"/>
                    <a:pt x="0" y="40"/>
                    <a:pt x="0" y="38"/>
                  </a:cubicBezTo>
                  <a:cubicBezTo>
                    <a:pt x="0" y="35"/>
                    <a:pt x="1" y="31"/>
                    <a:pt x="2" y="29"/>
                  </a:cubicBezTo>
                  <a:cubicBezTo>
                    <a:pt x="5" y="22"/>
                    <a:pt x="8" y="16"/>
                    <a:pt x="11" y="10"/>
                  </a:cubicBezTo>
                  <a:cubicBezTo>
                    <a:pt x="15" y="3"/>
                    <a:pt x="22" y="0"/>
                    <a:pt x="29" y="1"/>
                  </a:cubicBezTo>
                  <a:cubicBezTo>
                    <a:pt x="37" y="3"/>
                    <a:pt x="45" y="5"/>
                    <a:pt x="53" y="8"/>
                  </a:cubicBezTo>
                  <a:cubicBezTo>
                    <a:pt x="59" y="10"/>
                    <a:pt x="64" y="15"/>
                    <a:pt x="65" y="22"/>
                  </a:cubicBezTo>
                  <a:cubicBezTo>
                    <a:pt x="66" y="27"/>
                    <a:pt x="67" y="32"/>
                    <a:pt x="68" y="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2" name="Freeform 56"/>
            <p:cNvSpPr>
              <a:spLocks/>
            </p:cNvSpPr>
            <p:nvPr/>
          </p:nvSpPr>
          <p:spPr bwMode="auto">
            <a:xfrm>
              <a:off x="4789488" y="4643438"/>
              <a:ext cx="68263" cy="82550"/>
            </a:xfrm>
            <a:custGeom>
              <a:avLst/>
              <a:gdLst>
                <a:gd name="T0" fmla="*/ 19 w 71"/>
                <a:gd name="T1" fmla="*/ 0 h 86"/>
                <a:gd name="T2" fmla="*/ 19 w 71"/>
                <a:gd name="T3" fmla="*/ 0 h 86"/>
                <a:gd name="T4" fmla="*/ 36 w 71"/>
                <a:gd name="T5" fmla="*/ 8 h 86"/>
                <a:gd name="T6" fmla="*/ 44 w 71"/>
                <a:gd name="T7" fmla="*/ 21 h 86"/>
                <a:gd name="T8" fmla="*/ 62 w 71"/>
                <a:gd name="T9" fmla="*/ 47 h 86"/>
                <a:gd name="T10" fmla="*/ 65 w 71"/>
                <a:gd name="T11" fmla="*/ 52 h 86"/>
                <a:gd name="T12" fmla="*/ 68 w 71"/>
                <a:gd name="T13" fmla="*/ 61 h 86"/>
                <a:gd name="T14" fmla="*/ 64 w 71"/>
                <a:gd name="T15" fmla="*/ 79 h 86"/>
                <a:gd name="T16" fmla="*/ 45 w 71"/>
                <a:gd name="T17" fmla="*/ 84 h 86"/>
                <a:gd name="T18" fmla="*/ 28 w 71"/>
                <a:gd name="T19" fmla="*/ 72 h 86"/>
                <a:gd name="T20" fmla="*/ 18 w 71"/>
                <a:gd name="T21" fmla="*/ 56 h 86"/>
                <a:gd name="T22" fmla="*/ 5 w 71"/>
                <a:gd name="T23" fmla="*/ 35 h 86"/>
                <a:gd name="T24" fmla="*/ 0 w 71"/>
                <a:gd name="T25" fmla="*/ 17 h 86"/>
                <a:gd name="T26" fmla="*/ 12 w 71"/>
                <a:gd name="T27" fmla="*/ 2 h 86"/>
                <a:gd name="T28" fmla="*/ 19 w 71"/>
                <a:gd name="T2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86">
                  <a:moveTo>
                    <a:pt x="19" y="0"/>
                  </a:moveTo>
                  <a:lnTo>
                    <a:pt x="19" y="0"/>
                  </a:lnTo>
                  <a:cubicBezTo>
                    <a:pt x="26" y="0"/>
                    <a:pt x="32" y="2"/>
                    <a:pt x="36" y="8"/>
                  </a:cubicBezTo>
                  <a:cubicBezTo>
                    <a:pt x="40" y="12"/>
                    <a:pt x="42" y="16"/>
                    <a:pt x="44" y="21"/>
                  </a:cubicBezTo>
                  <a:cubicBezTo>
                    <a:pt x="49" y="30"/>
                    <a:pt x="54" y="40"/>
                    <a:pt x="62" y="47"/>
                  </a:cubicBezTo>
                  <a:cubicBezTo>
                    <a:pt x="64" y="48"/>
                    <a:pt x="65" y="50"/>
                    <a:pt x="65" y="52"/>
                  </a:cubicBezTo>
                  <a:cubicBezTo>
                    <a:pt x="67" y="55"/>
                    <a:pt x="67" y="58"/>
                    <a:pt x="68" y="61"/>
                  </a:cubicBezTo>
                  <a:cubicBezTo>
                    <a:pt x="71" y="68"/>
                    <a:pt x="70" y="73"/>
                    <a:pt x="64" y="79"/>
                  </a:cubicBezTo>
                  <a:cubicBezTo>
                    <a:pt x="59" y="84"/>
                    <a:pt x="53" y="86"/>
                    <a:pt x="45" y="84"/>
                  </a:cubicBezTo>
                  <a:cubicBezTo>
                    <a:pt x="38" y="82"/>
                    <a:pt x="32" y="78"/>
                    <a:pt x="28" y="72"/>
                  </a:cubicBezTo>
                  <a:cubicBezTo>
                    <a:pt x="25" y="67"/>
                    <a:pt x="21" y="61"/>
                    <a:pt x="18" y="56"/>
                  </a:cubicBezTo>
                  <a:cubicBezTo>
                    <a:pt x="13" y="49"/>
                    <a:pt x="9" y="42"/>
                    <a:pt x="5" y="35"/>
                  </a:cubicBezTo>
                  <a:cubicBezTo>
                    <a:pt x="1" y="29"/>
                    <a:pt x="0" y="23"/>
                    <a:pt x="0" y="17"/>
                  </a:cubicBezTo>
                  <a:cubicBezTo>
                    <a:pt x="0" y="9"/>
                    <a:pt x="5" y="4"/>
                    <a:pt x="12" y="2"/>
                  </a:cubicBezTo>
                  <a:cubicBezTo>
                    <a:pt x="15" y="1"/>
                    <a:pt x="17" y="0"/>
                    <a:pt x="1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3" name="Freeform 57"/>
            <p:cNvSpPr>
              <a:spLocks/>
            </p:cNvSpPr>
            <p:nvPr/>
          </p:nvSpPr>
          <p:spPr bwMode="auto">
            <a:xfrm>
              <a:off x="4429125" y="4570413"/>
              <a:ext cx="60325" cy="82550"/>
            </a:xfrm>
            <a:custGeom>
              <a:avLst/>
              <a:gdLst>
                <a:gd name="T0" fmla="*/ 63 w 63"/>
                <a:gd name="T1" fmla="*/ 57 h 86"/>
                <a:gd name="T2" fmla="*/ 63 w 63"/>
                <a:gd name="T3" fmla="*/ 57 h 86"/>
                <a:gd name="T4" fmla="*/ 56 w 63"/>
                <a:gd name="T5" fmla="*/ 71 h 86"/>
                <a:gd name="T6" fmla="*/ 24 w 63"/>
                <a:gd name="T7" fmla="*/ 78 h 86"/>
                <a:gd name="T8" fmla="*/ 20 w 63"/>
                <a:gd name="T9" fmla="*/ 74 h 86"/>
                <a:gd name="T10" fmla="*/ 16 w 63"/>
                <a:gd name="T11" fmla="*/ 65 h 86"/>
                <a:gd name="T12" fmla="*/ 5 w 63"/>
                <a:gd name="T13" fmla="*/ 37 h 86"/>
                <a:gd name="T14" fmla="*/ 2 w 63"/>
                <a:gd name="T15" fmla="*/ 24 h 86"/>
                <a:gd name="T16" fmla="*/ 21 w 63"/>
                <a:gd name="T17" fmla="*/ 0 h 86"/>
                <a:gd name="T18" fmla="*/ 26 w 63"/>
                <a:gd name="T19" fmla="*/ 1 h 86"/>
                <a:gd name="T20" fmla="*/ 40 w 63"/>
                <a:gd name="T21" fmla="*/ 14 h 86"/>
                <a:gd name="T22" fmla="*/ 47 w 63"/>
                <a:gd name="T23" fmla="*/ 32 h 86"/>
                <a:gd name="T24" fmla="*/ 50 w 63"/>
                <a:gd name="T25" fmla="*/ 36 h 86"/>
                <a:gd name="T26" fmla="*/ 63 w 63"/>
                <a:gd name="T27" fmla="*/ 54 h 86"/>
                <a:gd name="T28" fmla="*/ 63 w 63"/>
                <a:gd name="T29"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86">
                  <a:moveTo>
                    <a:pt x="63" y="57"/>
                  </a:moveTo>
                  <a:lnTo>
                    <a:pt x="63" y="57"/>
                  </a:lnTo>
                  <a:cubicBezTo>
                    <a:pt x="61" y="62"/>
                    <a:pt x="58" y="67"/>
                    <a:pt x="56" y="71"/>
                  </a:cubicBezTo>
                  <a:cubicBezTo>
                    <a:pt x="51" y="80"/>
                    <a:pt x="35" y="86"/>
                    <a:pt x="24" y="78"/>
                  </a:cubicBezTo>
                  <a:cubicBezTo>
                    <a:pt x="23" y="77"/>
                    <a:pt x="21" y="75"/>
                    <a:pt x="20" y="74"/>
                  </a:cubicBezTo>
                  <a:cubicBezTo>
                    <a:pt x="19" y="71"/>
                    <a:pt x="17" y="68"/>
                    <a:pt x="16" y="65"/>
                  </a:cubicBezTo>
                  <a:cubicBezTo>
                    <a:pt x="12" y="56"/>
                    <a:pt x="9" y="46"/>
                    <a:pt x="5" y="37"/>
                  </a:cubicBezTo>
                  <a:cubicBezTo>
                    <a:pt x="4" y="33"/>
                    <a:pt x="3" y="28"/>
                    <a:pt x="2" y="24"/>
                  </a:cubicBezTo>
                  <a:cubicBezTo>
                    <a:pt x="0" y="12"/>
                    <a:pt x="9" y="1"/>
                    <a:pt x="21" y="0"/>
                  </a:cubicBezTo>
                  <a:cubicBezTo>
                    <a:pt x="23" y="0"/>
                    <a:pt x="25" y="0"/>
                    <a:pt x="26" y="1"/>
                  </a:cubicBezTo>
                  <a:cubicBezTo>
                    <a:pt x="33" y="4"/>
                    <a:pt x="37" y="8"/>
                    <a:pt x="40" y="14"/>
                  </a:cubicBezTo>
                  <a:cubicBezTo>
                    <a:pt x="42" y="20"/>
                    <a:pt x="44" y="26"/>
                    <a:pt x="47" y="32"/>
                  </a:cubicBezTo>
                  <a:cubicBezTo>
                    <a:pt x="48" y="33"/>
                    <a:pt x="49" y="36"/>
                    <a:pt x="50" y="36"/>
                  </a:cubicBezTo>
                  <a:cubicBezTo>
                    <a:pt x="59" y="39"/>
                    <a:pt x="59" y="47"/>
                    <a:pt x="63" y="54"/>
                  </a:cubicBezTo>
                  <a:cubicBezTo>
                    <a:pt x="63" y="54"/>
                    <a:pt x="63" y="55"/>
                    <a:pt x="63" y="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4" name="Freeform 58"/>
            <p:cNvSpPr>
              <a:spLocks/>
            </p:cNvSpPr>
            <p:nvPr/>
          </p:nvSpPr>
          <p:spPr bwMode="auto">
            <a:xfrm>
              <a:off x="5426075" y="4981575"/>
              <a:ext cx="76200" cy="57150"/>
            </a:xfrm>
            <a:custGeom>
              <a:avLst/>
              <a:gdLst>
                <a:gd name="T0" fmla="*/ 8 w 81"/>
                <a:gd name="T1" fmla="*/ 34 h 60"/>
                <a:gd name="T2" fmla="*/ 8 w 81"/>
                <a:gd name="T3" fmla="*/ 34 h 60"/>
                <a:gd name="T4" fmla="*/ 5 w 81"/>
                <a:gd name="T5" fmla="*/ 27 h 60"/>
                <a:gd name="T6" fmla="*/ 23 w 81"/>
                <a:gd name="T7" fmla="*/ 1 h 60"/>
                <a:gd name="T8" fmla="*/ 39 w 81"/>
                <a:gd name="T9" fmla="*/ 6 h 60"/>
                <a:gd name="T10" fmla="*/ 62 w 81"/>
                <a:gd name="T11" fmla="*/ 17 h 60"/>
                <a:gd name="T12" fmla="*/ 79 w 81"/>
                <a:gd name="T13" fmla="*/ 36 h 60"/>
                <a:gd name="T14" fmla="*/ 73 w 81"/>
                <a:gd name="T15" fmla="*/ 56 h 60"/>
                <a:gd name="T16" fmla="*/ 59 w 81"/>
                <a:gd name="T17" fmla="*/ 59 h 60"/>
                <a:gd name="T18" fmla="*/ 34 w 81"/>
                <a:gd name="T19" fmla="*/ 50 h 60"/>
                <a:gd name="T20" fmla="*/ 9 w 81"/>
                <a:gd name="T21" fmla="*/ 33 h 60"/>
                <a:gd name="T22" fmla="*/ 7 w 81"/>
                <a:gd name="T23" fmla="*/ 33 h 60"/>
                <a:gd name="T24" fmla="*/ 8 w 81"/>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60">
                  <a:moveTo>
                    <a:pt x="8" y="34"/>
                  </a:moveTo>
                  <a:lnTo>
                    <a:pt x="8" y="34"/>
                  </a:lnTo>
                  <a:cubicBezTo>
                    <a:pt x="7" y="32"/>
                    <a:pt x="6" y="29"/>
                    <a:pt x="5" y="27"/>
                  </a:cubicBezTo>
                  <a:cubicBezTo>
                    <a:pt x="0" y="14"/>
                    <a:pt x="9" y="0"/>
                    <a:pt x="23" y="1"/>
                  </a:cubicBezTo>
                  <a:cubicBezTo>
                    <a:pt x="28" y="1"/>
                    <a:pt x="34" y="2"/>
                    <a:pt x="39" y="6"/>
                  </a:cubicBezTo>
                  <a:cubicBezTo>
                    <a:pt x="45" y="12"/>
                    <a:pt x="53" y="15"/>
                    <a:pt x="62" y="17"/>
                  </a:cubicBezTo>
                  <a:cubicBezTo>
                    <a:pt x="72" y="20"/>
                    <a:pt x="77" y="27"/>
                    <a:pt x="79" y="36"/>
                  </a:cubicBezTo>
                  <a:cubicBezTo>
                    <a:pt x="81" y="44"/>
                    <a:pt x="78" y="50"/>
                    <a:pt x="73" y="56"/>
                  </a:cubicBezTo>
                  <a:cubicBezTo>
                    <a:pt x="70" y="60"/>
                    <a:pt x="64" y="60"/>
                    <a:pt x="59" y="59"/>
                  </a:cubicBezTo>
                  <a:cubicBezTo>
                    <a:pt x="50" y="57"/>
                    <a:pt x="42" y="55"/>
                    <a:pt x="34" y="50"/>
                  </a:cubicBezTo>
                  <a:cubicBezTo>
                    <a:pt x="25" y="45"/>
                    <a:pt x="16" y="41"/>
                    <a:pt x="9" y="33"/>
                  </a:cubicBezTo>
                  <a:cubicBezTo>
                    <a:pt x="8" y="33"/>
                    <a:pt x="7" y="33"/>
                    <a:pt x="7" y="33"/>
                  </a:cubicBezTo>
                  <a:lnTo>
                    <a:pt x="8" y="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5" name="Freeform 59"/>
            <p:cNvSpPr>
              <a:spLocks/>
            </p:cNvSpPr>
            <p:nvPr/>
          </p:nvSpPr>
          <p:spPr bwMode="auto">
            <a:xfrm>
              <a:off x="4303713" y="4384675"/>
              <a:ext cx="60325" cy="66675"/>
            </a:xfrm>
            <a:custGeom>
              <a:avLst/>
              <a:gdLst>
                <a:gd name="T0" fmla="*/ 1 w 64"/>
                <a:gd name="T1" fmla="*/ 21 h 70"/>
                <a:gd name="T2" fmla="*/ 1 w 64"/>
                <a:gd name="T3" fmla="*/ 21 h 70"/>
                <a:gd name="T4" fmla="*/ 4 w 64"/>
                <a:gd name="T5" fmla="*/ 13 h 70"/>
                <a:gd name="T6" fmla="*/ 12 w 64"/>
                <a:gd name="T7" fmla="*/ 5 h 70"/>
                <a:gd name="T8" fmla="*/ 32 w 64"/>
                <a:gd name="T9" fmla="*/ 7 h 70"/>
                <a:gd name="T10" fmla="*/ 55 w 64"/>
                <a:gd name="T11" fmla="*/ 36 h 70"/>
                <a:gd name="T12" fmla="*/ 64 w 64"/>
                <a:gd name="T13" fmla="*/ 59 h 70"/>
                <a:gd name="T14" fmla="*/ 61 w 64"/>
                <a:gd name="T15" fmla="*/ 65 h 70"/>
                <a:gd name="T16" fmla="*/ 42 w 64"/>
                <a:gd name="T17" fmla="*/ 70 h 70"/>
                <a:gd name="T18" fmla="*/ 37 w 64"/>
                <a:gd name="T19" fmla="*/ 68 h 70"/>
                <a:gd name="T20" fmla="*/ 10 w 64"/>
                <a:gd name="T21" fmla="*/ 48 h 70"/>
                <a:gd name="T22" fmla="*/ 1 w 64"/>
                <a:gd name="T23"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0">
                  <a:moveTo>
                    <a:pt x="1" y="21"/>
                  </a:moveTo>
                  <a:lnTo>
                    <a:pt x="1" y="21"/>
                  </a:lnTo>
                  <a:cubicBezTo>
                    <a:pt x="1" y="20"/>
                    <a:pt x="2" y="16"/>
                    <a:pt x="4" y="13"/>
                  </a:cubicBezTo>
                  <a:cubicBezTo>
                    <a:pt x="6" y="10"/>
                    <a:pt x="9" y="7"/>
                    <a:pt x="12" y="5"/>
                  </a:cubicBezTo>
                  <a:cubicBezTo>
                    <a:pt x="19" y="0"/>
                    <a:pt x="27" y="1"/>
                    <a:pt x="32" y="7"/>
                  </a:cubicBezTo>
                  <a:cubicBezTo>
                    <a:pt x="40" y="17"/>
                    <a:pt x="47" y="26"/>
                    <a:pt x="55" y="36"/>
                  </a:cubicBezTo>
                  <a:cubicBezTo>
                    <a:pt x="60" y="43"/>
                    <a:pt x="62" y="51"/>
                    <a:pt x="64" y="59"/>
                  </a:cubicBezTo>
                  <a:cubicBezTo>
                    <a:pt x="64" y="60"/>
                    <a:pt x="62" y="65"/>
                    <a:pt x="61" y="65"/>
                  </a:cubicBezTo>
                  <a:cubicBezTo>
                    <a:pt x="55" y="68"/>
                    <a:pt x="49" y="70"/>
                    <a:pt x="42" y="70"/>
                  </a:cubicBezTo>
                  <a:cubicBezTo>
                    <a:pt x="41" y="70"/>
                    <a:pt x="39" y="69"/>
                    <a:pt x="37" y="68"/>
                  </a:cubicBezTo>
                  <a:cubicBezTo>
                    <a:pt x="27" y="63"/>
                    <a:pt x="18" y="56"/>
                    <a:pt x="10" y="48"/>
                  </a:cubicBezTo>
                  <a:cubicBezTo>
                    <a:pt x="3" y="41"/>
                    <a:pt x="0" y="33"/>
                    <a:pt x="1" y="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6" name="Freeform 60"/>
            <p:cNvSpPr>
              <a:spLocks/>
            </p:cNvSpPr>
            <p:nvPr/>
          </p:nvSpPr>
          <p:spPr bwMode="auto">
            <a:xfrm>
              <a:off x="4383088" y="4468813"/>
              <a:ext cx="49213" cy="57150"/>
            </a:xfrm>
            <a:custGeom>
              <a:avLst/>
              <a:gdLst>
                <a:gd name="T0" fmla="*/ 53 w 53"/>
                <a:gd name="T1" fmla="*/ 41 h 60"/>
                <a:gd name="T2" fmla="*/ 53 w 53"/>
                <a:gd name="T3" fmla="*/ 41 h 60"/>
                <a:gd name="T4" fmla="*/ 50 w 53"/>
                <a:gd name="T5" fmla="*/ 48 h 60"/>
                <a:gd name="T6" fmla="*/ 44 w 53"/>
                <a:gd name="T7" fmla="*/ 54 h 60"/>
                <a:gd name="T8" fmla="*/ 23 w 53"/>
                <a:gd name="T9" fmla="*/ 56 h 60"/>
                <a:gd name="T10" fmla="*/ 13 w 53"/>
                <a:gd name="T11" fmla="*/ 45 h 60"/>
                <a:gd name="T12" fmla="*/ 3 w 53"/>
                <a:gd name="T13" fmla="*/ 28 h 60"/>
                <a:gd name="T14" fmla="*/ 1 w 53"/>
                <a:gd name="T15" fmla="*/ 17 h 60"/>
                <a:gd name="T16" fmla="*/ 23 w 53"/>
                <a:gd name="T17" fmla="*/ 1 h 60"/>
                <a:gd name="T18" fmla="*/ 27 w 53"/>
                <a:gd name="T19" fmla="*/ 2 h 60"/>
                <a:gd name="T20" fmla="*/ 52 w 53"/>
                <a:gd name="T21" fmla="*/ 36 h 60"/>
                <a:gd name="T22" fmla="*/ 53 w 53"/>
                <a:gd name="T23"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60">
                  <a:moveTo>
                    <a:pt x="53" y="41"/>
                  </a:moveTo>
                  <a:lnTo>
                    <a:pt x="53" y="41"/>
                  </a:lnTo>
                  <a:cubicBezTo>
                    <a:pt x="52" y="43"/>
                    <a:pt x="51" y="46"/>
                    <a:pt x="50" y="48"/>
                  </a:cubicBezTo>
                  <a:cubicBezTo>
                    <a:pt x="48" y="51"/>
                    <a:pt x="46" y="52"/>
                    <a:pt x="44" y="54"/>
                  </a:cubicBezTo>
                  <a:cubicBezTo>
                    <a:pt x="38" y="59"/>
                    <a:pt x="30" y="60"/>
                    <a:pt x="23" y="56"/>
                  </a:cubicBezTo>
                  <a:cubicBezTo>
                    <a:pt x="18" y="53"/>
                    <a:pt x="15" y="49"/>
                    <a:pt x="13" y="45"/>
                  </a:cubicBezTo>
                  <a:cubicBezTo>
                    <a:pt x="10" y="39"/>
                    <a:pt x="7" y="33"/>
                    <a:pt x="3" y="28"/>
                  </a:cubicBezTo>
                  <a:cubicBezTo>
                    <a:pt x="0" y="25"/>
                    <a:pt x="0" y="21"/>
                    <a:pt x="1" y="17"/>
                  </a:cubicBezTo>
                  <a:cubicBezTo>
                    <a:pt x="3" y="7"/>
                    <a:pt x="13" y="0"/>
                    <a:pt x="23" y="1"/>
                  </a:cubicBezTo>
                  <a:cubicBezTo>
                    <a:pt x="25" y="1"/>
                    <a:pt x="26" y="1"/>
                    <a:pt x="27" y="2"/>
                  </a:cubicBezTo>
                  <a:cubicBezTo>
                    <a:pt x="40" y="10"/>
                    <a:pt x="48" y="21"/>
                    <a:pt x="52" y="36"/>
                  </a:cubicBezTo>
                  <a:cubicBezTo>
                    <a:pt x="53" y="37"/>
                    <a:pt x="53" y="38"/>
                    <a:pt x="53"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7" name="Freeform 61"/>
            <p:cNvSpPr>
              <a:spLocks/>
            </p:cNvSpPr>
            <p:nvPr/>
          </p:nvSpPr>
          <p:spPr bwMode="auto">
            <a:xfrm>
              <a:off x="5380038" y="5003800"/>
              <a:ext cx="52388" cy="39688"/>
            </a:xfrm>
            <a:custGeom>
              <a:avLst/>
              <a:gdLst>
                <a:gd name="T0" fmla="*/ 54 w 55"/>
                <a:gd name="T1" fmla="*/ 11 h 42"/>
                <a:gd name="T2" fmla="*/ 54 w 55"/>
                <a:gd name="T3" fmla="*/ 11 h 42"/>
                <a:gd name="T4" fmla="*/ 54 w 55"/>
                <a:gd name="T5" fmla="*/ 23 h 42"/>
                <a:gd name="T6" fmla="*/ 38 w 55"/>
                <a:gd name="T7" fmla="*/ 41 h 42"/>
                <a:gd name="T8" fmla="*/ 28 w 55"/>
                <a:gd name="T9" fmla="*/ 41 h 42"/>
                <a:gd name="T10" fmla="*/ 14 w 55"/>
                <a:gd name="T11" fmla="*/ 37 h 42"/>
                <a:gd name="T12" fmla="*/ 5 w 55"/>
                <a:gd name="T13" fmla="*/ 30 h 42"/>
                <a:gd name="T14" fmla="*/ 15 w 55"/>
                <a:gd name="T15" fmla="*/ 4 h 42"/>
                <a:gd name="T16" fmla="*/ 29 w 55"/>
                <a:gd name="T17" fmla="*/ 1 h 42"/>
                <a:gd name="T18" fmla="*/ 49 w 55"/>
                <a:gd name="T19" fmla="*/ 8 h 42"/>
                <a:gd name="T20" fmla="*/ 55 w 55"/>
                <a:gd name="T21" fmla="*/ 12 h 42"/>
                <a:gd name="T22" fmla="*/ 54 w 55"/>
                <a:gd name="T2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2">
                  <a:moveTo>
                    <a:pt x="54" y="11"/>
                  </a:moveTo>
                  <a:lnTo>
                    <a:pt x="54" y="11"/>
                  </a:lnTo>
                  <a:cubicBezTo>
                    <a:pt x="54" y="15"/>
                    <a:pt x="55" y="19"/>
                    <a:pt x="54" y="23"/>
                  </a:cubicBezTo>
                  <a:cubicBezTo>
                    <a:pt x="54" y="32"/>
                    <a:pt x="47" y="39"/>
                    <a:pt x="38" y="41"/>
                  </a:cubicBezTo>
                  <a:cubicBezTo>
                    <a:pt x="35" y="41"/>
                    <a:pt x="31" y="41"/>
                    <a:pt x="28" y="41"/>
                  </a:cubicBezTo>
                  <a:cubicBezTo>
                    <a:pt x="23" y="42"/>
                    <a:pt x="18" y="41"/>
                    <a:pt x="14" y="37"/>
                  </a:cubicBezTo>
                  <a:cubicBezTo>
                    <a:pt x="11" y="35"/>
                    <a:pt x="7" y="33"/>
                    <a:pt x="5" y="30"/>
                  </a:cubicBezTo>
                  <a:cubicBezTo>
                    <a:pt x="0" y="21"/>
                    <a:pt x="5" y="8"/>
                    <a:pt x="15" y="4"/>
                  </a:cubicBezTo>
                  <a:cubicBezTo>
                    <a:pt x="19" y="3"/>
                    <a:pt x="24" y="2"/>
                    <a:pt x="29" y="1"/>
                  </a:cubicBezTo>
                  <a:cubicBezTo>
                    <a:pt x="37" y="0"/>
                    <a:pt x="43" y="2"/>
                    <a:pt x="49" y="8"/>
                  </a:cubicBezTo>
                  <a:cubicBezTo>
                    <a:pt x="50" y="9"/>
                    <a:pt x="52" y="12"/>
                    <a:pt x="55" y="12"/>
                  </a:cubicBezTo>
                  <a:cubicBezTo>
                    <a:pt x="55" y="12"/>
                    <a:pt x="54" y="11"/>
                    <a:pt x="54"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78" name="Freeform 62"/>
          <p:cNvSpPr>
            <a:spLocks noEditPoints="1"/>
          </p:cNvSpPr>
          <p:nvPr userDrawn="1"/>
        </p:nvSpPr>
        <p:spPr bwMode="auto">
          <a:xfrm>
            <a:off x="9931277" y="5098305"/>
            <a:ext cx="851810" cy="812572"/>
          </a:xfrm>
          <a:custGeom>
            <a:avLst/>
            <a:gdLst>
              <a:gd name="T0" fmla="*/ 1249 w 1352"/>
              <a:gd name="T1" fmla="*/ 662 h 1367"/>
              <a:gd name="T2" fmla="*/ 1188 w 1352"/>
              <a:gd name="T3" fmla="*/ 534 h 1367"/>
              <a:gd name="T4" fmla="*/ 1300 w 1352"/>
              <a:gd name="T5" fmla="*/ 219 h 1367"/>
              <a:gd name="T6" fmla="*/ 1319 w 1352"/>
              <a:gd name="T7" fmla="*/ 67 h 1367"/>
              <a:gd name="T8" fmla="*/ 1180 w 1352"/>
              <a:gd name="T9" fmla="*/ 35 h 1367"/>
              <a:gd name="T10" fmla="*/ 884 w 1352"/>
              <a:gd name="T11" fmla="*/ 13 h 1367"/>
              <a:gd name="T12" fmla="*/ 697 w 1352"/>
              <a:gd name="T13" fmla="*/ 54 h 1367"/>
              <a:gd name="T14" fmla="*/ 535 w 1352"/>
              <a:gd name="T15" fmla="*/ 34 h 1367"/>
              <a:gd name="T16" fmla="*/ 367 w 1352"/>
              <a:gd name="T17" fmla="*/ 4 h 1367"/>
              <a:gd name="T18" fmla="*/ 225 w 1352"/>
              <a:gd name="T19" fmla="*/ 263 h 1367"/>
              <a:gd name="T20" fmla="*/ 157 w 1352"/>
              <a:gd name="T21" fmla="*/ 320 h 1367"/>
              <a:gd name="T22" fmla="*/ 68 w 1352"/>
              <a:gd name="T23" fmla="*/ 459 h 1367"/>
              <a:gd name="T24" fmla="*/ 28 w 1352"/>
              <a:gd name="T25" fmla="*/ 604 h 1367"/>
              <a:gd name="T26" fmla="*/ 96 w 1352"/>
              <a:gd name="T27" fmla="*/ 807 h 1367"/>
              <a:gd name="T28" fmla="*/ 198 w 1352"/>
              <a:gd name="T29" fmla="*/ 900 h 1367"/>
              <a:gd name="T30" fmla="*/ 329 w 1352"/>
              <a:gd name="T31" fmla="*/ 1077 h 1367"/>
              <a:gd name="T32" fmla="*/ 407 w 1352"/>
              <a:gd name="T33" fmla="*/ 1218 h 1367"/>
              <a:gd name="T34" fmla="*/ 586 w 1352"/>
              <a:gd name="T35" fmla="*/ 1353 h 1367"/>
              <a:gd name="T36" fmla="*/ 729 w 1352"/>
              <a:gd name="T37" fmla="*/ 1334 h 1367"/>
              <a:gd name="T38" fmla="*/ 711 w 1352"/>
              <a:gd name="T39" fmla="*/ 1192 h 1367"/>
              <a:gd name="T40" fmla="*/ 874 w 1352"/>
              <a:gd name="T41" fmla="*/ 1194 h 1367"/>
              <a:gd name="T42" fmla="*/ 968 w 1352"/>
              <a:gd name="T43" fmla="*/ 1160 h 1367"/>
              <a:gd name="T44" fmla="*/ 1079 w 1352"/>
              <a:gd name="T45" fmla="*/ 1196 h 1367"/>
              <a:gd name="T46" fmla="*/ 1171 w 1352"/>
              <a:gd name="T47" fmla="*/ 1193 h 1367"/>
              <a:gd name="T48" fmla="*/ 1270 w 1352"/>
              <a:gd name="T49" fmla="*/ 1094 h 1367"/>
              <a:gd name="T50" fmla="*/ 1300 w 1352"/>
              <a:gd name="T51" fmla="*/ 1014 h 1367"/>
              <a:gd name="T52" fmla="*/ 1349 w 1352"/>
              <a:gd name="T53" fmla="*/ 801 h 1367"/>
              <a:gd name="T54" fmla="*/ 1202 w 1352"/>
              <a:gd name="T55" fmla="*/ 978 h 1367"/>
              <a:gd name="T56" fmla="*/ 1154 w 1352"/>
              <a:gd name="T57" fmla="*/ 1087 h 1367"/>
              <a:gd name="T58" fmla="*/ 1062 w 1352"/>
              <a:gd name="T59" fmla="*/ 1094 h 1367"/>
              <a:gd name="T60" fmla="*/ 943 w 1352"/>
              <a:gd name="T61" fmla="*/ 1066 h 1367"/>
              <a:gd name="T62" fmla="*/ 773 w 1352"/>
              <a:gd name="T63" fmla="*/ 1108 h 1367"/>
              <a:gd name="T64" fmla="*/ 666 w 1352"/>
              <a:gd name="T65" fmla="*/ 1100 h 1367"/>
              <a:gd name="T66" fmla="*/ 592 w 1352"/>
              <a:gd name="T67" fmla="*/ 1259 h 1367"/>
              <a:gd name="T68" fmla="*/ 507 w 1352"/>
              <a:gd name="T69" fmla="*/ 1201 h 1367"/>
              <a:gd name="T70" fmla="*/ 463 w 1352"/>
              <a:gd name="T71" fmla="*/ 1109 h 1367"/>
              <a:gd name="T72" fmla="*/ 362 w 1352"/>
              <a:gd name="T73" fmla="*/ 969 h 1367"/>
              <a:gd name="T74" fmla="*/ 296 w 1352"/>
              <a:gd name="T75" fmla="*/ 801 h 1367"/>
              <a:gd name="T76" fmla="*/ 196 w 1352"/>
              <a:gd name="T77" fmla="*/ 785 h 1367"/>
              <a:gd name="T78" fmla="*/ 101 w 1352"/>
              <a:gd name="T79" fmla="*/ 662 h 1367"/>
              <a:gd name="T80" fmla="*/ 166 w 1352"/>
              <a:gd name="T81" fmla="*/ 470 h 1367"/>
              <a:gd name="T82" fmla="*/ 223 w 1352"/>
              <a:gd name="T83" fmla="*/ 406 h 1367"/>
              <a:gd name="T84" fmla="*/ 330 w 1352"/>
              <a:gd name="T85" fmla="*/ 377 h 1367"/>
              <a:gd name="T86" fmla="*/ 355 w 1352"/>
              <a:gd name="T87" fmla="*/ 225 h 1367"/>
              <a:gd name="T88" fmla="*/ 418 w 1352"/>
              <a:gd name="T89" fmla="*/ 94 h 1367"/>
              <a:gd name="T90" fmla="*/ 671 w 1352"/>
              <a:gd name="T91" fmla="*/ 169 h 1367"/>
              <a:gd name="T92" fmla="*/ 786 w 1352"/>
              <a:gd name="T93" fmla="*/ 109 h 1367"/>
              <a:gd name="T94" fmla="*/ 991 w 1352"/>
              <a:gd name="T95" fmla="*/ 113 h 1367"/>
              <a:gd name="T96" fmla="*/ 1227 w 1352"/>
              <a:gd name="T97" fmla="*/ 150 h 1367"/>
              <a:gd name="T98" fmla="*/ 1113 w 1352"/>
              <a:gd name="T99" fmla="*/ 377 h 1367"/>
              <a:gd name="T100" fmla="*/ 1072 w 1352"/>
              <a:gd name="T101" fmla="*/ 315 h 1367"/>
              <a:gd name="T102" fmla="*/ 930 w 1352"/>
              <a:gd name="T103" fmla="*/ 319 h 1367"/>
              <a:gd name="T104" fmla="*/ 862 w 1352"/>
              <a:gd name="T105" fmla="*/ 421 h 1367"/>
              <a:gd name="T106" fmla="*/ 872 w 1352"/>
              <a:gd name="T107" fmla="*/ 548 h 1367"/>
              <a:gd name="T108" fmla="*/ 963 w 1352"/>
              <a:gd name="T109" fmla="*/ 581 h 1367"/>
              <a:gd name="T110" fmla="*/ 1074 w 1352"/>
              <a:gd name="T111" fmla="*/ 492 h 1367"/>
              <a:gd name="T112" fmla="*/ 1130 w 1352"/>
              <a:gd name="T113" fmla="*/ 682 h 1367"/>
              <a:gd name="T114" fmla="*/ 999 w 1352"/>
              <a:gd name="T115" fmla="*/ 377 h 1367"/>
              <a:gd name="T116" fmla="*/ 1034 w 1352"/>
              <a:gd name="T117" fmla="*/ 429 h 1367"/>
              <a:gd name="T118" fmla="*/ 921 w 1352"/>
              <a:gd name="T119" fmla="*/ 490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52" h="1367">
                <a:moveTo>
                  <a:pt x="1348" y="775"/>
                </a:moveTo>
                <a:lnTo>
                  <a:pt x="1348" y="775"/>
                </a:lnTo>
                <a:cubicBezTo>
                  <a:pt x="1346" y="766"/>
                  <a:pt x="1326" y="734"/>
                  <a:pt x="1310" y="727"/>
                </a:cubicBezTo>
                <a:cubicBezTo>
                  <a:pt x="1308" y="727"/>
                  <a:pt x="1306" y="724"/>
                  <a:pt x="1301" y="717"/>
                </a:cubicBezTo>
                <a:cubicBezTo>
                  <a:pt x="1296" y="709"/>
                  <a:pt x="1290" y="702"/>
                  <a:pt x="1284" y="695"/>
                </a:cubicBezTo>
                <a:lnTo>
                  <a:pt x="1279" y="687"/>
                </a:lnTo>
                <a:cubicBezTo>
                  <a:pt x="1270" y="677"/>
                  <a:pt x="1260" y="668"/>
                  <a:pt x="1249" y="662"/>
                </a:cubicBezTo>
                <a:cubicBezTo>
                  <a:pt x="1245" y="659"/>
                  <a:pt x="1241" y="657"/>
                  <a:pt x="1236" y="654"/>
                </a:cubicBezTo>
                <a:lnTo>
                  <a:pt x="1230" y="650"/>
                </a:lnTo>
                <a:cubicBezTo>
                  <a:pt x="1225" y="647"/>
                  <a:pt x="1221" y="643"/>
                  <a:pt x="1218" y="638"/>
                </a:cubicBezTo>
                <a:cubicBezTo>
                  <a:pt x="1216" y="633"/>
                  <a:pt x="1213" y="628"/>
                  <a:pt x="1210" y="622"/>
                </a:cubicBezTo>
                <a:cubicBezTo>
                  <a:pt x="1207" y="617"/>
                  <a:pt x="1204" y="612"/>
                  <a:pt x="1201" y="607"/>
                </a:cubicBezTo>
                <a:cubicBezTo>
                  <a:pt x="1192" y="590"/>
                  <a:pt x="1187" y="571"/>
                  <a:pt x="1188" y="550"/>
                </a:cubicBezTo>
                <a:lnTo>
                  <a:pt x="1188" y="534"/>
                </a:lnTo>
                <a:cubicBezTo>
                  <a:pt x="1188" y="514"/>
                  <a:pt x="1190" y="495"/>
                  <a:pt x="1194" y="478"/>
                </a:cubicBezTo>
                <a:cubicBezTo>
                  <a:pt x="1200" y="453"/>
                  <a:pt x="1204" y="431"/>
                  <a:pt x="1208" y="408"/>
                </a:cubicBezTo>
                <a:cubicBezTo>
                  <a:pt x="1213" y="381"/>
                  <a:pt x="1219" y="345"/>
                  <a:pt x="1218" y="307"/>
                </a:cubicBezTo>
                <a:cubicBezTo>
                  <a:pt x="1217" y="303"/>
                  <a:pt x="1218" y="301"/>
                  <a:pt x="1220" y="300"/>
                </a:cubicBezTo>
                <a:cubicBezTo>
                  <a:pt x="1232" y="287"/>
                  <a:pt x="1241" y="276"/>
                  <a:pt x="1251" y="266"/>
                </a:cubicBezTo>
                <a:cubicBezTo>
                  <a:pt x="1261" y="256"/>
                  <a:pt x="1272" y="246"/>
                  <a:pt x="1282" y="236"/>
                </a:cubicBezTo>
                <a:lnTo>
                  <a:pt x="1300" y="219"/>
                </a:lnTo>
                <a:cubicBezTo>
                  <a:pt x="1303" y="215"/>
                  <a:pt x="1307" y="212"/>
                  <a:pt x="1310" y="208"/>
                </a:cubicBezTo>
                <a:cubicBezTo>
                  <a:pt x="1323" y="192"/>
                  <a:pt x="1328" y="176"/>
                  <a:pt x="1326" y="159"/>
                </a:cubicBezTo>
                <a:cubicBezTo>
                  <a:pt x="1325" y="158"/>
                  <a:pt x="1325" y="158"/>
                  <a:pt x="1325" y="157"/>
                </a:cubicBezTo>
                <a:cubicBezTo>
                  <a:pt x="1326" y="148"/>
                  <a:pt x="1325" y="139"/>
                  <a:pt x="1324" y="130"/>
                </a:cubicBezTo>
                <a:cubicBezTo>
                  <a:pt x="1323" y="117"/>
                  <a:pt x="1323" y="105"/>
                  <a:pt x="1324" y="94"/>
                </a:cubicBezTo>
                <a:cubicBezTo>
                  <a:pt x="1326" y="83"/>
                  <a:pt x="1322" y="74"/>
                  <a:pt x="1320" y="69"/>
                </a:cubicBezTo>
                <a:lnTo>
                  <a:pt x="1319" y="67"/>
                </a:lnTo>
                <a:cubicBezTo>
                  <a:pt x="1311" y="47"/>
                  <a:pt x="1295" y="35"/>
                  <a:pt x="1273" y="35"/>
                </a:cubicBezTo>
                <a:cubicBezTo>
                  <a:pt x="1272" y="35"/>
                  <a:pt x="1271" y="35"/>
                  <a:pt x="1270" y="36"/>
                </a:cubicBezTo>
                <a:cubicBezTo>
                  <a:pt x="1263" y="31"/>
                  <a:pt x="1254" y="29"/>
                  <a:pt x="1246" y="29"/>
                </a:cubicBezTo>
                <a:cubicBezTo>
                  <a:pt x="1241" y="29"/>
                  <a:pt x="1236" y="30"/>
                  <a:pt x="1231" y="31"/>
                </a:cubicBezTo>
                <a:cubicBezTo>
                  <a:pt x="1226" y="32"/>
                  <a:pt x="1220" y="33"/>
                  <a:pt x="1213" y="33"/>
                </a:cubicBezTo>
                <a:cubicBezTo>
                  <a:pt x="1210" y="33"/>
                  <a:pt x="1208" y="33"/>
                  <a:pt x="1205" y="34"/>
                </a:cubicBezTo>
                <a:cubicBezTo>
                  <a:pt x="1197" y="34"/>
                  <a:pt x="1188" y="35"/>
                  <a:pt x="1180" y="35"/>
                </a:cubicBezTo>
                <a:cubicBezTo>
                  <a:pt x="1154" y="35"/>
                  <a:pt x="1127" y="31"/>
                  <a:pt x="1099" y="25"/>
                </a:cubicBezTo>
                <a:cubicBezTo>
                  <a:pt x="1072" y="19"/>
                  <a:pt x="1043" y="16"/>
                  <a:pt x="1013" y="15"/>
                </a:cubicBezTo>
                <a:lnTo>
                  <a:pt x="1004" y="15"/>
                </a:lnTo>
                <a:cubicBezTo>
                  <a:pt x="994" y="15"/>
                  <a:pt x="984" y="16"/>
                  <a:pt x="974" y="16"/>
                </a:cubicBezTo>
                <a:lnTo>
                  <a:pt x="965" y="16"/>
                </a:lnTo>
                <a:cubicBezTo>
                  <a:pt x="958" y="16"/>
                  <a:pt x="951" y="16"/>
                  <a:pt x="944" y="16"/>
                </a:cubicBezTo>
                <a:cubicBezTo>
                  <a:pt x="920" y="16"/>
                  <a:pt x="901" y="15"/>
                  <a:pt x="884" y="13"/>
                </a:cubicBezTo>
                <a:cubicBezTo>
                  <a:pt x="867" y="11"/>
                  <a:pt x="851" y="11"/>
                  <a:pt x="839" y="11"/>
                </a:cubicBezTo>
                <a:cubicBezTo>
                  <a:pt x="832" y="11"/>
                  <a:pt x="826" y="11"/>
                  <a:pt x="820" y="11"/>
                </a:cubicBezTo>
                <a:cubicBezTo>
                  <a:pt x="807" y="11"/>
                  <a:pt x="795" y="12"/>
                  <a:pt x="782" y="13"/>
                </a:cubicBezTo>
                <a:lnTo>
                  <a:pt x="780" y="13"/>
                </a:lnTo>
                <a:cubicBezTo>
                  <a:pt x="775" y="14"/>
                  <a:pt x="770" y="14"/>
                  <a:pt x="765" y="14"/>
                </a:cubicBezTo>
                <a:cubicBezTo>
                  <a:pt x="752" y="15"/>
                  <a:pt x="740" y="18"/>
                  <a:pt x="726" y="24"/>
                </a:cubicBezTo>
                <a:cubicBezTo>
                  <a:pt x="712" y="29"/>
                  <a:pt x="702" y="40"/>
                  <a:pt x="697" y="54"/>
                </a:cubicBezTo>
                <a:cubicBezTo>
                  <a:pt x="695" y="58"/>
                  <a:pt x="694" y="63"/>
                  <a:pt x="693" y="68"/>
                </a:cubicBezTo>
                <a:cubicBezTo>
                  <a:pt x="693" y="69"/>
                  <a:pt x="693" y="70"/>
                  <a:pt x="692" y="71"/>
                </a:cubicBezTo>
                <a:cubicBezTo>
                  <a:pt x="673" y="71"/>
                  <a:pt x="654" y="70"/>
                  <a:pt x="634" y="70"/>
                </a:cubicBezTo>
                <a:cubicBezTo>
                  <a:pt x="627" y="69"/>
                  <a:pt x="618" y="69"/>
                  <a:pt x="608" y="68"/>
                </a:cubicBezTo>
                <a:cubicBezTo>
                  <a:pt x="586" y="65"/>
                  <a:pt x="571" y="60"/>
                  <a:pt x="560" y="52"/>
                </a:cubicBezTo>
                <a:cubicBezTo>
                  <a:pt x="555" y="48"/>
                  <a:pt x="551" y="45"/>
                  <a:pt x="546" y="42"/>
                </a:cubicBezTo>
                <a:cubicBezTo>
                  <a:pt x="542" y="40"/>
                  <a:pt x="538" y="37"/>
                  <a:pt x="535" y="34"/>
                </a:cubicBezTo>
                <a:cubicBezTo>
                  <a:pt x="522" y="25"/>
                  <a:pt x="507" y="18"/>
                  <a:pt x="492" y="13"/>
                </a:cubicBezTo>
                <a:cubicBezTo>
                  <a:pt x="475" y="8"/>
                  <a:pt x="460" y="5"/>
                  <a:pt x="446" y="2"/>
                </a:cubicBezTo>
                <a:cubicBezTo>
                  <a:pt x="435" y="1"/>
                  <a:pt x="426" y="0"/>
                  <a:pt x="418" y="0"/>
                </a:cubicBezTo>
                <a:cubicBezTo>
                  <a:pt x="405" y="0"/>
                  <a:pt x="394" y="1"/>
                  <a:pt x="384" y="5"/>
                </a:cubicBezTo>
                <a:cubicBezTo>
                  <a:pt x="383" y="5"/>
                  <a:pt x="382" y="5"/>
                  <a:pt x="381" y="5"/>
                </a:cubicBezTo>
                <a:cubicBezTo>
                  <a:pt x="380" y="5"/>
                  <a:pt x="378" y="5"/>
                  <a:pt x="377" y="5"/>
                </a:cubicBezTo>
                <a:cubicBezTo>
                  <a:pt x="373" y="4"/>
                  <a:pt x="370" y="4"/>
                  <a:pt x="367" y="4"/>
                </a:cubicBezTo>
                <a:cubicBezTo>
                  <a:pt x="357" y="4"/>
                  <a:pt x="347" y="7"/>
                  <a:pt x="337" y="13"/>
                </a:cubicBezTo>
                <a:cubicBezTo>
                  <a:pt x="300" y="38"/>
                  <a:pt x="282" y="73"/>
                  <a:pt x="285" y="115"/>
                </a:cubicBezTo>
                <a:cubicBezTo>
                  <a:pt x="285" y="117"/>
                  <a:pt x="286" y="121"/>
                  <a:pt x="286" y="122"/>
                </a:cubicBezTo>
                <a:cubicBezTo>
                  <a:pt x="281" y="136"/>
                  <a:pt x="277" y="150"/>
                  <a:pt x="275" y="165"/>
                </a:cubicBezTo>
                <a:cubicBezTo>
                  <a:pt x="274" y="173"/>
                  <a:pt x="271" y="179"/>
                  <a:pt x="265" y="184"/>
                </a:cubicBezTo>
                <a:cubicBezTo>
                  <a:pt x="265" y="184"/>
                  <a:pt x="256" y="191"/>
                  <a:pt x="254" y="193"/>
                </a:cubicBezTo>
                <a:cubicBezTo>
                  <a:pt x="232" y="211"/>
                  <a:pt x="222" y="235"/>
                  <a:pt x="225" y="263"/>
                </a:cubicBezTo>
                <a:cubicBezTo>
                  <a:pt x="223" y="280"/>
                  <a:pt x="226" y="296"/>
                  <a:pt x="234" y="310"/>
                </a:cubicBezTo>
                <a:cubicBezTo>
                  <a:pt x="228" y="311"/>
                  <a:pt x="222" y="311"/>
                  <a:pt x="216" y="313"/>
                </a:cubicBezTo>
                <a:cubicBezTo>
                  <a:pt x="213" y="313"/>
                  <a:pt x="211" y="314"/>
                  <a:pt x="208" y="314"/>
                </a:cubicBezTo>
                <a:cubicBezTo>
                  <a:pt x="202" y="316"/>
                  <a:pt x="195" y="317"/>
                  <a:pt x="188" y="320"/>
                </a:cubicBezTo>
                <a:cubicBezTo>
                  <a:pt x="184" y="321"/>
                  <a:pt x="181" y="322"/>
                  <a:pt x="177" y="322"/>
                </a:cubicBezTo>
                <a:cubicBezTo>
                  <a:pt x="175" y="322"/>
                  <a:pt x="173" y="321"/>
                  <a:pt x="170" y="321"/>
                </a:cubicBezTo>
                <a:cubicBezTo>
                  <a:pt x="166" y="320"/>
                  <a:pt x="161" y="320"/>
                  <a:pt x="157" y="320"/>
                </a:cubicBezTo>
                <a:cubicBezTo>
                  <a:pt x="150" y="320"/>
                  <a:pt x="142" y="321"/>
                  <a:pt x="135" y="324"/>
                </a:cubicBezTo>
                <a:cubicBezTo>
                  <a:pt x="122" y="328"/>
                  <a:pt x="108" y="334"/>
                  <a:pt x="92" y="340"/>
                </a:cubicBezTo>
                <a:cubicBezTo>
                  <a:pt x="77" y="346"/>
                  <a:pt x="67" y="359"/>
                  <a:pt x="63" y="375"/>
                </a:cubicBezTo>
                <a:cubicBezTo>
                  <a:pt x="61" y="381"/>
                  <a:pt x="61" y="387"/>
                  <a:pt x="60" y="393"/>
                </a:cubicBezTo>
                <a:cubicBezTo>
                  <a:pt x="60" y="398"/>
                  <a:pt x="60" y="404"/>
                  <a:pt x="60" y="409"/>
                </a:cubicBezTo>
                <a:lnTo>
                  <a:pt x="60" y="417"/>
                </a:lnTo>
                <a:cubicBezTo>
                  <a:pt x="60" y="429"/>
                  <a:pt x="60" y="444"/>
                  <a:pt x="68" y="459"/>
                </a:cubicBezTo>
                <a:cubicBezTo>
                  <a:pt x="67" y="461"/>
                  <a:pt x="66" y="464"/>
                  <a:pt x="65" y="467"/>
                </a:cubicBezTo>
                <a:cubicBezTo>
                  <a:pt x="61" y="479"/>
                  <a:pt x="57" y="489"/>
                  <a:pt x="50" y="497"/>
                </a:cubicBezTo>
                <a:cubicBezTo>
                  <a:pt x="41" y="507"/>
                  <a:pt x="35" y="518"/>
                  <a:pt x="34" y="531"/>
                </a:cubicBezTo>
                <a:cubicBezTo>
                  <a:pt x="33" y="536"/>
                  <a:pt x="32" y="540"/>
                  <a:pt x="31" y="546"/>
                </a:cubicBezTo>
                <a:cubicBezTo>
                  <a:pt x="29" y="562"/>
                  <a:pt x="25" y="581"/>
                  <a:pt x="31" y="600"/>
                </a:cubicBezTo>
                <a:cubicBezTo>
                  <a:pt x="31" y="601"/>
                  <a:pt x="31" y="602"/>
                  <a:pt x="31" y="602"/>
                </a:cubicBezTo>
                <a:cubicBezTo>
                  <a:pt x="30" y="603"/>
                  <a:pt x="29" y="604"/>
                  <a:pt x="28" y="604"/>
                </a:cubicBezTo>
                <a:cubicBezTo>
                  <a:pt x="16" y="614"/>
                  <a:pt x="9" y="626"/>
                  <a:pt x="5" y="636"/>
                </a:cubicBezTo>
                <a:cubicBezTo>
                  <a:pt x="0" y="646"/>
                  <a:pt x="0" y="657"/>
                  <a:pt x="2" y="667"/>
                </a:cubicBezTo>
                <a:cubicBezTo>
                  <a:pt x="4" y="673"/>
                  <a:pt x="6" y="679"/>
                  <a:pt x="8" y="684"/>
                </a:cubicBezTo>
                <a:cubicBezTo>
                  <a:pt x="14" y="696"/>
                  <a:pt x="21" y="708"/>
                  <a:pt x="31" y="718"/>
                </a:cubicBezTo>
                <a:cubicBezTo>
                  <a:pt x="51" y="738"/>
                  <a:pt x="66" y="758"/>
                  <a:pt x="78" y="780"/>
                </a:cubicBezTo>
                <a:cubicBezTo>
                  <a:pt x="81" y="786"/>
                  <a:pt x="85" y="791"/>
                  <a:pt x="88" y="796"/>
                </a:cubicBezTo>
                <a:lnTo>
                  <a:pt x="96" y="807"/>
                </a:lnTo>
                <a:cubicBezTo>
                  <a:pt x="103" y="817"/>
                  <a:pt x="110" y="827"/>
                  <a:pt x="117" y="837"/>
                </a:cubicBezTo>
                <a:cubicBezTo>
                  <a:pt x="124" y="846"/>
                  <a:pt x="131" y="855"/>
                  <a:pt x="137" y="865"/>
                </a:cubicBezTo>
                <a:lnTo>
                  <a:pt x="149" y="881"/>
                </a:lnTo>
                <a:cubicBezTo>
                  <a:pt x="158" y="893"/>
                  <a:pt x="171" y="899"/>
                  <a:pt x="186" y="900"/>
                </a:cubicBezTo>
                <a:lnTo>
                  <a:pt x="189" y="900"/>
                </a:lnTo>
                <a:cubicBezTo>
                  <a:pt x="192" y="900"/>
                  <a:pt x="194" y="900"/>
                  <a:pt x="197" y="900"/>
                </a:cubicBezTo>
                <a:lnTo>
                  <a:pt x="198" y="900"/>
                </a:lnTo>
                <a:cubicBezTo>
                  <a:pt x="208" y="899"/>
                  <a:pt x="216" y="896"/>
                  <a:pt x="224" y="889"/>
                </a:cubicBezTo>
                <a:lnTo>
                  <a:pt x="225" y="888"/>
                </a:lnTo>
                <a:cubicBezTo>
                  <a:pt x="229" y="898"/>
                  <a:pt x="234" y="909"/>
                  <a:pt x="241" y="920"/>
                </a:cubicBezTo>
                <a:cubicBezTo>
                  <a:pt x="248" y="933"/>
                  <a:pt x="254" y="947"/>
                  <a:pt x="258" y="964"/>
                </a:cubicBezTo>
                <a:cubicBezTo>
                  <a:pt x="261" y="975"/>
                  <a:pt x="265" y="986"/>
                  <a:pt x="269" y="999"/>
                </a:cubicBezTo>
                <a:cubicBezTo>
                  <a:pt x="275" y="1015"/>
                  <a:pt x="283" y="1030"/>
                  <a:pt x="295" y="1043"/>
                </a:cubicBezTo>
                <a:cubicBezTo>
                  <a:pt x="304" y="1054"/>
                  <a:pt x="315" y="1065"/>
                  <a:pt x="329" y="1077"/>
                </a:cubicBezTo>
                <a:cubicBezTo>
                  <a:pt x="335" y="1082"/>
                  <a:pt x="341" y="1088"/>
                  <a:pt x="349" y="1095"/>
                </a:cubicBezTo>
                <a:lnTo>
                  <a:pt x="354" y="1100"/>
                </a:lnTo>
                <a:cubicBezTo>
                  <a:pt x="358" y="1103"/>
                  <a:pt x="360" y="1108"/>
                  <a:pt x="361" y="1114"/>
                </a:cubicBezTo>
                <a:cubicBezTo>
                  <a:pt x="362" y="1117"/>
                  <a:pt x="363" y="1120"/>
                  <a:pt x="363" y="1124"/>
                </a:cubicBezTo>
                <a:lnTo>
                  <a:pt x="364" y="1132"/>
                </a:lnTo>
                <a:cubicBezTo>
                  <a:pt x="368" y="1155"/>
                  <a:pt x="379" y="1177"/>
                  <a:pt x="397" y="1195"/>
                </a:cubicBezTo>
                <a:cubicBezTo>
                  <a:pt x="405" y="1205"/>
                  <a:pt x="405" y="1205"/>
                  <a:pt x="407" y="1218"/>
                </a:cubicBezTo>
                <a:cubicBezTo>
                  <a:pt x="408" y="1219"/>
                  <a:pt x="408" y="1221"/>
                  <a:pt x="408" y="1222"/>
                </a:cubicBezTo>
                <a:cubicBezTo>
                  <a:pt x="408" y="1226"/>
                  <a:pt x="408" y="1229"/>
                  <a:pt x="409" y="1233"/>
                </a:cubicBezTo>
                <a:cubicBezTo>
                  <a:pt x="410" y="1237"/>
                  <a:pt x="411" y="1244"/>
                  <a:pt x="414" y="1251"/>
                </a:cubicBezTo>
                <a:cubicBezTo>
                  <a:pt x="424" y="1275"/>
                  <a:pt x="442" y="1292"/>
                  <a:pt x="468" y="1301"/>
                </a:cubicBezTo>
                <a:cubicBezTo>
                  <a:pt x="490" y="1308"/>
                  <a:pt x="509" y="1318"/>
                  <a:pt x="525" y="1331"/>
                </a:cubicBezTo>
                <a:cubicBezTo>
                  <a:pt x="530" y="1336"/>
                  <a:pt x="536" y="1339"/>
                  <a:pt x="541" y="1342"/>
                </a:cubicBezTo>
                <a:cubicBezTo>
                  <a:pt x="554" y="1350"/>
                  <a:pt x="569" y="1353"/>
                  <a:pt x="586" y="1353"/>
                </a:cubicBezTo>
                <a:cubicBezTo>
                  <a:pt x="594" y="1353"/>
                  <a:pt x="602" y="1353"/>
                  <a:pt x="610" y="1353"/>
                </a:cubicBezTo>
                <a:cubicBezTo>
                  <a:pt x="615" y="1352"/>
                  <a:pt x="619" y="1352"/>
                  <a:pt x="625" y="1352"/>
                </a:cubicBezTo>
                <a:cubicBezTo>
                  <a:pt x="634" y="1359"/>
                  <a:pt x="644" y="1363"/>
                  <a:pt x="654" y="1365"/>
                </a:cubicBezTo>
                <a:cubicBezTo>
                  <a:pt x="662" y="1366"/>
                  <a:pt x="669" y="1367"/>
                  <a:pt x="677" y="1367"/>
                </a:cubicBezTo>
                <a:lnTo>
                  <a:pt x="680" y="1367"/>
                </a:lnTo>
                <a:cubicBezTo>
                  <a:pt x="683" y="1367"/>
                  <a:pt x="687" y="1367"/>
                  <a:pt x="690" y="1366"/>
                </a:cubicBezTo>
                <a:cubicBezTo>
                  <a:pt x="702" y="1364"/>
                  <a:pt x="719" y="1356"/>
                  <a:pt x="729" y="1334"/>
                </a:cubicBezTo>
                <a:cubicBezTo>
                  <a:pt x="731" y="1329"/>
                  <a:pt x="733" y="1324"/>
                  <a:pt x="734" y="1318"/>
                </a:cubicBezTo>
                <a:cubicBezTo>
                  <a:pt x="735" y="1316"/>
                  <a:pt x="735" y="1314"/>
                  <a:pt x="736" y="1312"/>
                </a:cubicBezTo>
                <a:cubicBezTo>
                  <a:pt x="747" y="1281"/>
                  <a:pt x="739" y="1238"/>
                  <a:pt x="706" y="1218"/>
                </a:cubicBezTo>
                <a:cubicBezTo>
                  <a:pt x="704" y="1217"/>
                  <a:pt x="701" y="1214"/>
                  <a:pt x="699" y="1209"/>
                </a:cubicBezTo>
                <a:cubicBezTo>
                  <a:pt x="698" y="1208"/>
                  <a:pt x="698" y="1207"/>
                  <a:pt x="698" y="1206"/>
                </a:cubicBezTo>
                <a:cubicBezTo>
                  <a:pt x="702" y="1200"/>
                  <a:pt x="706" y="1195"/>
                  <a:pt x="710" y="1191"/>
                </a:cubicBezTo>
                <a:cubicBezTo>
                  <a:pt x="710" y="1191"/>
                  <a:pt x="711" y="1192"/>
                  <a:pt x="711" y="1192"/>
                </a:cubicBezTo>
                <a:cubicBezTo>
                  <a:pt x="725" y="1201"/>
                  <a:pt x="740" y="1206"/>
                  <a:pt x="755" y="1206"/>
                </a:cubicBezTo>
                <a:cubicBezTo>
                  <a:pt x="763" y="1206"/>
                  <a:pt x="770" y="1205"/>
                  <a:pt x="777" y="1203"/>
                </a:cubicBezTo>
                <a:cubicBezTo>
                  <a:pt x="780" y="1202"/>
                  <a:pt x="782" y="1202"/>
                  <a:pt x="783" y="1202"/>
                </a:cubicBezTo>
                <a:cubicBezTo>
                  <a:pt x="785" y="1202"/>
                  <a:pt x="787" y="1202"/>
                  <a:pt x="791" y="1205"/>
                </a:cubicBezTo>
                <a:cubicBezTo>
                  <a:pt x="801" y="1212"/>
                  <a:pt x="812" y="1216"/>
                  <a:pt x="823" y="1216"/>
                </a:cubicBezTo>
                <a:cubicBezTo>
                  <a:pt x="834" y="1216"/>
                  <a:pt x="844" y="1213"/>
                  <a:pt x="854" y="1207"/>
                </a:cubicBezTo>
                <a:lnTo>
                  <a:pt x="874" y="1194"/>
                </a:lnTo>
                <a:cubicBezTo>
                  <a:pt x="881" y="1189"/>
                  <a:pt x="888" y="1185"/>
                  <a:pt x="895" y="1181"/>
                </a:cubicBezTo>
                <a:cubicBezTo>
                  <a:pt x="900" y="1178"/>
                  <a:pt x="905" y="1176"/>
                  <a:pt x="910" y="1175"/>
                </a:cubicBezTo>
                <a:cubicBezTo>
                  <a:pt x="918" y="1173"/>
                  <a:pt x="925" y="1171"/>
                  <a:pt x="933" y="1168"/>
                </a:cubicBezTo>
                <a:cubicBezTo>
                  <a:pt x="936" y="1167"/>
                  <a:pt x="940" y="1166"/>
                  <a:pt x="943" y="1165"/>
                </a:cubicBezTo>
                <a:cubicBezTo>
                  <a:pt x="951" y="1163"/>
                  <a:pt x="959" y="1161"/>
                  <a:pt x="966" y="1159"/>
                </a:cubicBezTo>
                <a:lnTo>
                  <a:pt x="967" y="1159"/>
                </a:lnTo>
                <a:lnTo>
                  <a:pt x="968" y="1160"/>
                </a:lnTo>
                <a:cubicBezTo>
                  <a:pt x="975" y="1164"/>
                  <a:pt x="981" y="1167"/>
                  <a:pt x="987" y="1171"/>
                </a:cubicBezTo>
                <a:cubicBezTo>
                  <a:pt x="997" y="1179"/>
                  <a:pt x="1009" y="1185"/>
                  <a:pt x="1022" y="1190"/>
                </a:cubicBezTo>
                <a:cubicBezTo>
                  <a:pt x="1032" y="1194"/>
                  <a:pt x="1041" y="1196"/>
                  <a:pt x="1050" y="1196"/>
                </a:cubicBezTo>
                <a:cubicBezTo>
                  <a:pt x="1053" y="1196"/>
                  <a:pt x="1056" y="1196"/>
                  <a:pt x="1059" y="1195"/>
                </a:cubicBezTo>
                <a:cubicBezTo>
                  <a:pt x="1060" y="1195"/>
                  <a:pt x="1062" y="1195"/>
                  <a:pt x="1063" y="1195"/>
                </a:cubicBezTo>
                <a:cubicBezTo>
                  <a:pt x="1064" y="1194"/>
                  <a:pt x="1065" y="1194"/>
                  <a:pt x="1066" y="1194"/>
                </a:cubicBezTo>
                <a:cubicBezTo>
                  <a:pt x="1070" y="1195"/>
                  <a:pt x="1075" y="1196"/>
                  <a:pt x="1079" y="1196"/>
                </a:cubicBezTo>
                <a:cubicBezTo>
                  <a:pt x="1089" y="1196"/>
                  <a:pt x="1098" y="1193"/>
                  <a:pt x="1106" y="1191"/>
                </a:cubicBezTo>
                <a:cubicBezTo>
                  <a:pt x="1109" y="1191"/>
                  <a:pt x="1111" y="1190"/>
                  <a:pt x="1113" y="1190"/>
                </a:cubicBezTo>
                <a:cubicBezTo>
                  <a:pt x="1117" y="1189"/>
                  <a:pt x="1121" y="1188"/>
                  <a:pt x="1125" y="1187"/>
                </a:cubicBezTo>
                <a:lnTo>
                  <a:pt x="1132" y="1186"/>
                </a:lnTo>
                <a:cubicBezTo>
                  <a:pt x="1132" y="1186"/>
                  <a:pt x="1136" y="1189"/>
                  <a:pt x="1136" y="1189"/>
                </a:cubicBezTo>
                <a:cubicBezTo>
                  <a:pt x="1142" y="1193"/>
                  <a:pt x="1149" y="1196"/>
                  <a:pt x="1157" y="1196"/>
                </a:cubicBezTo>
                <a:cubicBezTo>
                  <a:pt x="1161" y="1196"/>
                  <a:pt x="1166" y="1195"/>
                  <a:pt x="1171" y="1193"/>
                </a:cubicBezTo>
                <a:lnTo>
                  <a:pt x="1172" y="1192"/>
                </a:lnTo>
                <a:cubicBezTo>
                  <a:pt x="1177" y="1190"/>
                  <a:pt x="1183" y="1188"/>
                  <a:pt x="1188" y="1184"/>
                </a:cubicBezTo>
                <a:cubicBezTo>
                  <a:pt x="1214" y="1165"/>
                  <a:pt x="1234" y="1149"/>
                  <a:pt x="1250" y="1132"/>
                </a:cubicBezTo>
                <a:cubicBezTo>
                  <a:pt x="1259" y="1123"/>
                  <a:pt x="1265" y="1113"/>
                  <a:pt x="1268" y="1102"/>
                </a:cubicBezTo>
                <a:cubicBezTo>
                  <a:pt x="1269" y="1100"/>
                  <a:pt x="1269" y="1098"/>
                  <a:pt x="1269" y="1097"/>
                </a:cubicBezTo>
                <a:lnTo>
                  <a:pt x="1270" y="1095"/>
                </a:lnTo>
                <a:cubicBezTo>
                  <a:pt x="1270" y="1095"/>
                  <a:pt x="1270" y="1094"/>
                  <a:pt x="1270" y="1094"/>
                </a:cubicBezTo>
                <a:cubicBezTo>
                  <a:pt x="1270" y="1094"/>
                  <a:pt x="1270" y="1094"/>
                  <a:pt x="1270" y="1094"/>
                </a:cubicBezTo>
                <a:cubicBezTo>
                  <a:pt x="1275" y="1085"/>
                  <a:pt x="1279" y="1076"/>
                  <a:pt x="1282" y="1067"/>
                </a:cubicBezTo>
                <a:cubicBezTo>
                  <a:pt x="1284" y="1062"/>
                  <a:pt x="1286" y="1058"/>
                  <a:pt x="1288" y="1054"/>
                </a:cubicBezTo>
                <a:cubicBezTo>
                  <a:pt x="1292" y="1045"/>
                  <a:pt x="1294" y="1037"/>
                  <a:pt x="1296" y="1029"/>
                </a:cubicBezTo>
                <a:cubicBezTo>
                  <a:pt x="1297" y="1026"/>
                  <a:pt x="1298" y="1023"/>
                  <a:pt x="1299" y="1020"/>
                </a:cubicBezTo>
                <a:lnTo>
                  <a:pt x="1300" y="1016"/>
                </a:lnTo>
                <a:lnTo>
                  <a:pt x="1300" y="1014"/>
                </a:lnTo>
                <a:cubicBezTo>
                  <a:pt x="1300" y="1007"/>
                  <a:pt x="1301" y="1000"/>
                  <a:pt x="1301" y="993"/>
                </a:cubicBezTo>
                <a:cubicBezTo>
                  <a:pt x="1302" y="975"/>
                  <a:pt x="1304" y="955"/>
                  <a:pt x="1302" y="935"/>
                </a:cubicBezTo>
                <a:cubicBezTo>
                  <a:pt x="1301" y="927"/>
                  <a:pt x="1301" y="918"/>
                  <a:pt x="1302" y="907"/>
                </a:cubicBezTo>
                <a:cubicBezTo>
                  <a:pt x="1303" y="902"/>
                  <a:pt x="1304" y="898"/>
                  <a:pt x="1306" y="894"/>
                </a:cubicBezTo>
                <a:cubicBezTo>
                  <a:pt x="1315" y="878"/>
                  <a:pt x="1323" y="862"/>
                  <a:pt x="1331" y="846"/>
                </a:cubicBezTo>
                <a:lnTo>
                  <a:pt x="1337" y="834"/>
                </a:lnTo>
                <a:cubicBezTo>
                  <a:pt x="1342" y="823"/>
                  <a:pt x="1345" y="812"/>
                  <a:pt x="1349" y="801"/>
                </a:cubicBezTo>
                <a:lnTo>
                  <a:pt x="1349" y="799"/>
                </a:lnTo>
                <a:cubicBezTo>
                  <a:pt x="1352" y="789"/>
                  <a:pt x="1350" y="780"/>
                  <a:pt x="1348" y="775"/>
                </a:cubicBezTo>
                <a:close/>
                <a:moveTo>
                  <a:pt x="1223" y="837"/>
                </a:moveTo>
                <a:lnTo>
                  <a:pt x="1223" y="837"/>
                </a:lnTo>
                <a:cubicBezTo>
                  <a:pt x="1215" y="852"/>
                  <a:pt x="1209" y="868"/>
                  <a:pt x="1204" y="885"/>
                </a:cubicBezTo>
                <a:cubicBezTo>
                  <a:pt x="1200" y="903"/>
                  <a:pt x="1199" y="919"/>
                  <a:pt x="1201" y="935"/>
                </a:cubicBezTo>
                <a:cubicBezTo>
                  <a:pt x="1203" y="947"/>
                  <a:pt x="1203" y="961"/>
                  <a:pt x="1202" y="978"/>
                </a:cubicBezTo>
                <a:cubicBezTo>
                  <a:pt x="1201" y="980"/>
                  <a:pt x="1201" y="982"/>
                  <a:pt x="1201" y="983"/>
                </a:cubicBezTo>
                <a:cubicBezTo>
                  <a:pt x="1202" y="998"/>
                  <a:pt x="1199" y="1013"/>
                  <a:pt x="1192" y="1028"/>
                </a:cubicBezTo>
                <a:cubicBezTo>
                  <a:pt x="1188" y="1037"/>
                  <a:pt x="1187" y="1044"/>
                  <a:pt x="1185" y="1051"/>
                </a:cubicBezTo>
                <a:lnTo>
                  <a:pt x="1185" y="1054"/>
                </a:lnTo>
                <a:cubicBezTo>
                  <a:pt x="1184" y="1060"/>
                  <a:pt x="1182" y="1064"/>
                  <a:pt x="1178" y="1067"/>
                </a:cubicBezTo>
                <a:cubicBezTo>
                  <a:pt x="1174" y="1070"/>
                  <a:pt x="1169" y="1074"/>
                  <a:pt x="1165" y="1078"/>
                </a:cubicBezTo>
                <a:cubicBezTo>
                  <a:pt x="1161" y="1081"/>
                  <a:pt x="1158" y="1084"/>
                  <a:pt x="1154" y="1087"/>
                </a:cubicBezTo>
                <a:cubicBezTo>
                  <a:pt x="1152" y="1086"/>
                  <a:pt x="1150" y="1086"/>
                  <a:pt x="1148" y="1085"/>
                </a:cubicBezTo>
                <a:cubicBezTo>
                  <a:pt x="1142" y="1084"/>
                  <a:pt x="1137" y="1083"/>
                  <a:pt x="1132" y="1083"/>
                </a:cubicBezTo>
                <a:cubicBezTo>
                  <a:pt x="1125" y="1083"/>
                  <a:pt x="1119" y="1084"/>
                  <a:pt x="1113" y="1086"/>
                </a:cubicBezTo>
                <a:cubicBezTo>
                  <a:pt x="1111" y="1087"/>
                  <a:pt x="1100" y="1091"/>
                  <a:pt x="1100" y="1091"/>
                </a:cubicBezTo>
                <a:cubicBezTo>
                  <a:pt x="1092" y="1094"/>
                  <a:pt x="1085" y="1095"/>
                  <a:pt x="1078" y="1095"/>
                </a:cubicBezTo>
                <a:cubicBezTo>
                  <a:pt x="1076" y="1095"/>
                  <a:pt x="1074" y="1095"/>
                  <a:pt x="1072" y="1095"/>
                </a:cubicBezTo>
                <a:cubicBezTo>
                  <a:pt x="1069" y="1094"/>
                  <a:pt x="1066" y="1094"/>
                  <a:pt x="1062" y="1094"/>
                </a:cubicBezTo>
                <a:cubicBezTo>
                  <a:pt x="1056" y="1094"/>
                  <a:pt x="1049" y="1095"/>
                  <a:pt x="1044" y="1097"/>
                </a:cubicBezTo>
                <a:cubicBezTo>
                  <a:pt x="1038" y="1094"/>
                  <a:pt x="1031" y="1092"/>
                  <a:pt x="1026" y="1088"/>
                </a:cubicBezTo>
                <a:cubicBezTo>
                  <a:pt x="1019" y="1083"/>
                  <a:pt x="1012" y="1079"/>
                  <a:pt x="1006" y="1075"/>
                </a:cubicBezTo>
                <a:lnTo>
                  <a:pt x="1003" y="1073"/>
                </a:lnTo>
                <a:cubicBezTo>
                  <a:pt x="998" y="1071"/>
                  <a:pt x="993" y="1069"/>
                  <a:pt x="989" y="1067"/>
                </a:cubicBezTo>
                <a:cubicBezTo>
                  <a:pt x="981" y="1064"/>
                  <a:pt x="973" y="1062"/>
                  <a:pt x="965" y="1062"/>
                </a:cubicBezTo>
                <a:cubicBezTo>
                  <a:pt x="958" y="1062"/>
                  <a:pt x="950" y="1064"/>
                  <a:pt x="943" y="1066"/>
                </a:cubicBezTo>
                <a:cubicBezTo>
                  <a:pt x="923" y="1074"/>
                  <a:pt x="901" y="1080"/>
                  <a:pt x="878" y="1085"/>
                </a:cubicBezTo>
                <a:cubicBezTo>
                  <a:pt x="868" y="1088"/>
                  <a:pt x="858" y="1092"/>
                  <a:pt x="851" y="1099"/>
                </a:cubicBezTo>
                <a:cubicBezTo>
                  <a:pt x="846" y="1104"/>
                  <a:pt x="839" y="1108"/>
                  <a:pt x="830" y="1112"/>
                </a:cubicBezTo>
                <a:cubicBezTo>
                  <a:pt x="827" y="1114"/>
                  <a:pt x="824" y="1116"/>
                  <a:pt x="821" y="1117"/>
                </a:cubicBezTo>
                <a:cubicBezTo>
                  <a:pt x="818" y="1117"/>
                  <a:pt x="815" y="1116"/>
                  <a:pt x="812" y="1114"/>
                </a:cubicBezTo>
                <a:cubicBezTo>
                  <a:pt x="800" y="1110"/>
                  <a:pt x="788" y="1108"/>
                  <a:pt x="775" y="1108"/>
                </a:cubicBezTo>
                <a:cubicBezTo>
                  <a:pt x="774" y="1108"/>
                  <a:pt x="774" y="1108"/>
                  <a:pt x="773" y="1108"/>
                </a:cubicBezTo>
                <a:cubicBezTo>
                  <a:pt x="769" y="1093"/>
                  <a:pt x="759" y="1084"/>
                  <a:pt x="752" y="1078"/>
                </a:cubicBezTo>
                <a:cubicBezTo>
                  <a:pt x="743" y="1072"/>
                  <a:pt x="733" y="1069"/>
                  <a:pt x="722" y="1069"/>
                </a:cubicBezTo>
                <a:cubicBezTo>
                  <a:pt x="715" y="1069"/>
                  <a:pt x="709" y="1070"/>
                  <a:pt x="703" y="1071"/>
                </a:cubicBezTo>
                <a:lnTo>
                  <a:pt x="701" y="1071"/>
                </a:lnTo>
                <a:cubicBezTo>
                  <a:pt x="693" y="1073"/>
                  <a:pt x="686" y="1078"/>
                  <a:pt x="683" y="1081"/>
                </a:cubicBezTo>
                <a:lnTo>
                  <a:pt x="680" y="1084"/>
                </a:lnTo>
                <a:cubicBezTo>
                  <a:pt x="676" y="1089"/>
                  <a:pt x="671" y="1094"/>
                  <a:pt x="666" y="1100"/>
                </a:cubicBezTo>
                <a:cubicBezTo>
                  <a:pt x="663" y="1105"/>
                  <a:pt x="658" y="1110"/>
                  <a:pt x="654" y="1114"/>
                </a:cubicBezTo>
                <a:cubicBezTo>
                  <a:pt x="645" y="1123"/>
                  <a:pt x="636" y="1132"/>
                  <a:pt x="627" y="1142"/>
                </a:cubicBezTo>
                <a:cubicBezTo>
                  <a:pt x="607" y="1163"/>
                  <a:pt x="600" y="1189"/>
                  <a:pt x="605" y="1222"/>
                </a:cubicBezTo>
                <a:cubicBezTo>
                  <a:pt x="607" y="1236"/>
                  <a:pt x="611" y="1247"/>
                  <a:pt x="618" y="1258"/>
                </a:cubicBezTo>
                <a:cubicBezTo>
                  <a:pt x="614" y="1258"/>
                  <a:pt x="610" y="1258"/>
                  <a:pt x="606" y="1258"/>
                </a:cubicBezTo>
                <a:cubicBezTo>
                  <a:pt x="603" y="1258"/>
                  <a:pt x="600" y="1258"/>
                  <a:pt x="597" y="1259"/>
                </a:cubicBezTo>
                <a:cubicBezTo>
                  <a:pt x="595" y="1259"/>
                  <a:pt x="594" y="1259"/>
                  <a:pt x="592" y="1259"/>
                </a:cubicBezTo>
                <a:cubicBezTo>
                  <a:pt x="590" y="1259"/>
                  <a:pt x="589" y="1259"/>
                  <a:pt x="589" y="1259"/>
                </a:cubicBezTo>
                <a:cubicBezTo>
                  <a:pt x="588" y="1258"/>
                  <a:pt x="585" y="1256"/>
                  <a:pt x="583" y="1255"/>
                </a:cubicBezTo>
                <a:cubicBezTo>
                  <a:pt x="580" y="1252"/>
                  <a:pt x="578" y="1250"/>
                  <a:pt x="575" y="1249"/>
                </a:cubicBezTo>
                <a:cubicBezTo>
                  <a:pt x="559" y="1239"/>
                  <a:pt x="545" y="1232"/>
                  <a:pt x="532" y="1227"/>
                </a:cubicBezTo>
                <a:cubicBezTo>
                  <a:pt x="524" y="1224"/>
                  <a:pt x="517" y="1220"/>
                  <a:pt x="510" y="1217"/>
                </a:cubicBezTo>
                <a:cubicBezTo>
                  <a:pt x="509" y="1214"/>
                  <a:pt x="509" y="1212"/>
                  <a:pt x="509" y="1209"/>
                </a:cubicBezTo>
                <a:cubicBezTo>
                  <a:pt x="508" y="1206"/>
                  <a:pt x="508" y="1204"/>
                  <a:pt x="507" y="1201"/>
                </a:cubicBezTo>
                <a:cubicBezTo>
                  <a:pt x="506" y="1198"/>
                  <a:pt x="506" y="1196"/>
                  <a:pt x="505" y="1194"/>
                </a:cubicBezTo>
                <a:cubicBezTo>
                  <a:pt x="502" y="1173"/>
                  <a:pt x="493" y="1156"/>
                  <a:pt x="478" y="1142"/>
                </a:cubicBezTo>
                <a:lnTo>
                  <a:pt x="475" y="1138"/>
                </a:lnTo>
                <a:cubicBezTo>
                  <a:pt x="472" y="1136"/>
                  <a:pt x="470" y="1134"/>
                  <a:pt x="468" y="1131"/>
                </a:cubicBezTo>
                <a:cubicBezTo>
                  <a:pt x="467" y="1131"/>
                  <a:pt x="465" y="1129"/>
                  <a:pt x="464" y="1123"/>
                </a:cubicBezTo>
                <a:cubicBezTo>
                  <a:pt x="464" y="1121"/>
                  <a:pt x="464" y="1119"/>
                  <a:pt x="463" y="1117"/>
                </a:cubicBezTo>
                <a:cubicBezTo>
                  <a:pt x="463" y="1114"/>
                  <a:pt x="463" y="1111"/>
                  <a:pt x="463" y="1109"/>
                </a:cubicBezTo>
                <a:cubicBezTo>
                  <a:pt x="459" y="1079"/>
                  <a:pt x="445" y="1053"/>
                  <a:pt x="422" y="1032"/>
                </a:cubicBezTo>
                <a:cubicBezTo>
                  <a:pt x="417" y="1027"/>
                  <a:pt x="412" y="1023"/>
                  <a:pt x="407" y="1019"/>
                </a:cubicBezTo>
                <a:cubicBezTo>
                  <a:pt x="402" y="1015"/>
                  <a:pt x="397" y="1011"/>
                  <a:pt x="393" y="1008"/>
                </a:cubicBezTo>
                <a:cubicBezTo>
                  <a:pt x="388" y="1003"/>
                  <a:pt x="383" y="998"/>
                  <a:pt x="378" y="993"/>
                </a:cubicBezTo>
                <a:cubicBezTo>
                  <a:pt x="375" y="990"/>
                  <a:pt x="371" y="987"/>
                  <a:pt x="368" y="984"/>
                </a:cubicBezTo>
                <a:cubicBezTo>
                  <a:pt x="367" y="982"/>
                  <a:pt x="366" y="980"/>
                  <a:pt x="365" y="977"/>
                </a:cubicBezTo>
                <a:lnTo>
                  <a:pt x="362" y="969"/>
                </a:lnTo>
                <a:cubicBezTo>
                  <a:pt x="359" y="962"/>
                  <a:pt x="357" y="955"/>
                  <a:pt x="356" y="948"/>
                </a:cubicBezTo>
                <a:cubicBezTo>
                  <a:pt x="354" y="937"/>
                  <a:pt x="350" y="928"/>
                  <a:pt x="347" y="919"/>
                </a:cubicBezTo>
                <a:cubicBezTo>
                  <a:pt x="346" y="916"/>
                  <a:pt x="345" y="913"/>
                  <a:pt x="344" y="909"/>
                </a:cubicBezTo>
                <a:cubicBezTo>
                  <a:pt x="340" y="900"/>
                  <a:pt x="335" y="890"/>
                  <a:pt x="329" y="881"/>
                </a:cubicBezTo>
                <a:cubicBezTo>
                  <a:pt x="321" y="869"/>
                  <a:pt x="316" y="856"/>
                  <a:pt x="316" y="840"/>
                </a:cubicBezTo>
                <a:lnTo>
                  <a:pt x="316" y="836"/>
                </a:lnTo>
                <a:cubicBezTo>
                  <a:pt x="316" y="822"/>
                  <a:pt x="308" y="808"/>
                  <a:pt x="296" y="801"/>
                </a:cubicBezTo>
                <a:cubicBezTo>
                  <a:pt x="277" y="790"/>
                  <a:pt x="259" y="785"/>
                  <a:pt x="242" y="785"/>
                </a:cubicBezTo>
                <a:lnTo>
                  <a:pt x="239" y="785"/>
                </a:lnTo>
                <a:cubicBezTo>
                  <a:pt x="231" y="785"/>
                  <a:pt x="223" y="787"/>
                  <a:pt x="216" y="790"/>
                </a:cubicBezTo>
                <a:cubicBezTo>
                  <a:pt x="213" y="792"/>
                  <a:pt x="209" y="793"/>
                  <a:pt x="205" y="794"/>
                </a:cubicBezTo>
                <a:lnTo>
                  <a:pt x="203" y="795"/>
                </a:lnTo>
                <a:lnTo>
                  <a:pt x="201" y="792"/>
                </a:lnTo>
                <a:cubicBezTo>
                  <a:pt x="199" y="790"/>
                  <a:pt x="198" y="787"/>
                  <a:pt x="196" y="785"/>
                </a:cubicBezTo>
                <a:lnTo>
                  <a:pt x="192" y="779"/>
                </a:lnTo>
                <a:cubicBezTo>
                  <a:pt x="187" y="771"/>
                  <a:pt x="181" y="762"/>
                  <a:pt x="173" y="754"/>
                </a:cubicBezTo>
                <a:cubicBezTo>
                  <a:pt x="171" y="752"/>
                  <a:pt x="170" y="749"/>
                  <a:pt x="168" y="746"/>
                </a:cubicBezTo>
                <a:cubicBezTo>
                  <a:pt x="160" y="733"/>
                  <a:pt x="152" y="722"/>
                  <a:pt x="144" y="710"/>
                </a:cubicBezTo>
                <a:lnTo>
                  <a:pt x="140" y="706"/>
                </a:lnTo>
                <a:cubicBezTo>
                  <a:pt x="133" y="695"/>
                  <a:pt x="124" y="685"/>
                  <a:pt x="116" y="676"/>
                </a:cubicBezTo>
                <a:cubicBezTo>
                  <a:pt x="111" y="672"/>
                  <a:pt x="107" y="667"/>
                  <a:pt x="101" y="662"/>
                </a:cubicBezTo>
                <a:cubicBezTo>
                  <a:pt x="121" y="645"/>
                  <a:pt x="129" y="623"/>
                  <a:pt x="124" y="594"/>
                </a:cubicBezTo>
                <a:cubicBezTo>
                  <a:pt x="123" y="584"/>
                  <a:pt x="124" y="572"/>
                  <a:pt x="125" y="561"/>
                </a:cubicBezTo>
                <a:cubicBezTo>
                  <a:pt x="127" y="554"/>
                  <a:pt x="129" y="548"/>
                  <a:pt x="132" y="544"/>
                </a:cubicBezTo>
                <a:cubicBezTo>
                  <a:pt x="144" y="529"/>
                  <a:pt x="151" y="513"/>
                  <a:pt x="155" y="500"/>
                </a:cubicBezTo>
                <a:cubicBezTo>
                  <a:pt x="156" y="497"/>
                  <a:pt x="157" y="494"/>
                  <a:pt x="159" y="491"/>
                </a:cubicBezTo>
                <a:cubicBezTo>
                  <a:pt x="160" y="489"/>
                  <a:pt x="161" y="486"/>
                  <a:pt x="162" y="483"/>
                </a:cubicBezTo>
                <a:cubicBezTo>
                  <a:pt x="164" y="479"/>
                  <a:pt x="165" y="475"/>
                  <a:pt x="166" y="470"/>
                </a:cubicBezTo>
                <a:cubicBezTo>
                  <a:pt x="170" y="441"/>
                  <a:pt x="159" y="426"/>
                  <a:pt x="146" y="418"/>
                </a:cubicBezTo>
                <a:cubicBezTo>
                  <a:pt x="149" y="417"/>
                  <a:pt x="151" y="416"/>
                  <a:pt x="153" y="414"/>
                </a:cubicBezTo>
                <a:cubicBezTo>
                  <a:pt x="155" y="413"/>
                  <a:pt x="156" y="413"/>
                  <a:pt x="156" y="413"/>
                </a:cubicBezTo>
                <a:cubicBezTo>
                  <a:pt x="156" y="413"/>
                  <a:pt x="157" y="413"/>
                  <a:pt x="158" y="414"/>
                </a:cubicBezTo>
                <a:cubicBezTo>
                  <a:pt x="165" y="418"/>
                  <a:pt x="173" y="420"/>
                  <a:pt x="181" y="420"/>
                </a:cubicBezTo>
                <a:cubicBezTo>
                  <a:pt x="190" y="420"/>
                  <a:pt x="199" y="417"/>
                  <a:pt x="207" y="413"/>
                </a:cubicBezTo>
                <a:cubicBezTo>
                  <a:pt x="213" y="411"/>
                  <a:pt x="218" y="408"/>
                  <a:pt x="223" y="406"/>
                </a:cubicBezTo>
                <a:cubicBezTo>
                  <a:pt x="226" y="405"/>
                  <a:pt x="227" y="405"/>
                  <a:pt x="228" y="405"/>
                </a:cubicBezTo>
                <a:cubicBezTo>
                  <a:pt x="228" y="405"/>
                  <a:pt x="229" y="405"/>
                  <a:pt x="230" y="405"/>
                </a:cubicBezTo>
                <a:cubicBezTo>
                  <a:pt x="240" y="411"/>
                  <a:pt x="250" y="414"/>
                  <a:pt x="263" y="414"/>
                </a:cubicBezTo>
                <a:cubicBezTo>
                  <a:pt x="266" y="414"/>
                  <a:pt x="268" y="414"/>
                  <a:pt x="271" y="413"/>
                </a:cubicBezTo>
                <a:cubicBezTo>
                  <a:pt x="284" y="412"/>
                  <a:pt x="296" y="408"/>
                  <a:pt x="305" y="400"/>
                </a:cubicBezTo>
                <a:cubicBezTo>
                  <a:pt x="312" y="394"/>
                  <a:pt x="318" y="388"/>
                  <a:pt x="325" y="382"/>
                </a:cubicBezTo>
                <a:lnTo>
                  <a:pt x="330" y="377"/>
                </a:lnTo>
                <a:cubicBezTo>
                  <a:pt x="344" y="365"/>
                  <a:pt x="348" y="347"/>
                  <a:pt x="341" y="330"/>
                </a:cubicBezTo>
                <a:cubicBezTo>
                  <a:pt x="340" y="326"/>
                  <a:pt x="339" y="323"/>
                  <a:pt x="340" y="321"/>
                </a:cubicBezTo>
                <a:cubicBezTo>
                  <a:pt x="342" y="310"/>
                  <a:pt x="338" y="301"/>
                  <a:pt x="336" y="296"/>
                </a:cubicBezTo>
                <a:cubicBezTo>
                  <a:pt x="331" y="286"/>
                  <a:pt x="326" y="277"/>
                  <a:pt x="318" y="269"/>
                </a:cubicBezTo>
                <a:cubicBezTo>
                  <a:pt x="318" y="268"/>
                  <a:pt x="318" y="268"/>
                  <a:pt x="318" y="268"/>
                </a:cubicBezTo>
                <a:cubicBezTo>
                  <a:pt x="321" y="261"/>
                  <a:pt x="324" y="259"/>
                  <a:pt x="326" y="257"/>
                </a:cubicBezTo>
                <a:cubicBezTo>
                  <a:pt x="342" y="248"/>
                  <a:pt x="350" y="235"/>
                  <a:pt x="355" y="225"/>
                </a:cubicBezTo>
                <a:cubicBezTo>
                  <a:pt x="363" y="210"/>
                  <a:pt x="371" y="191"/>
                  <a:pt x="374" y="170"/>
                </a:cubicBezTo>
                <a:cubicBezTo>
                  <a:pt x="374" y="168"/>
                  <a:pt x="375" y="166"/>
                  <a:pt x="376" y="163"/>
                </a:cubicBezTo>
                <a:cubicBezTo>
                  <a:pt x="377" y="161"/>
                  <a:pt x="377" y="160"/>
                  <a:pt x="378" y="158"/>
                </a:cubicBezTo>
                <a:cubicBezTo>
                  <a:pt x="382" y="144"/>
                  <a:pt x="387" y="127"/>
                  <a:pt x="383" y="108"/>
                </a:cubicBezTo>
                <a:cubicBezTo>
                  <a:pt x="383" y="107"/>
                  <a:pt x="383" y="105"/>
                  <a:pt x="384" y="103"/>
                </a:cubicBezTo>
                <a:cubicBezTo>
                  <a:pt x="393" y="103"/>
                  <a:pt x="403" y="100"/>
                  <a:pt x="412" y="96"/>
                </a:cubicBezTo>
                <a:cubicBezTo>
                  <a:pt x="414" y="95"/>
                  <a:pt x="416" y="94"/>
                  <a:pt x="418" y="94"/>
                </a:cubicBezTo>
                <a:cubicBezTo>
                  <a:pt x="419" y="94"/>
                  <a:pt x="421" y="94"/>
                  <a:pt x="422" y="95"/>
                </a:cubicBezTo>
                <a:lnTo>
                  <a:pt x="435" y="97"/>
                </a:lnTo>
                <a:cubicBezTo>
                  <a:pt x="445" y="99"/>
                  <a:pt x="454" y="101"/>
                  <a:pt x="463" y="103"/>
                </a:cubicBezTo>
                <a:cubicBezTo>
                  <a:pt x="464" y="103"/>
                  <a:pt x="467" y="105"/>
                  <a:pt x="470" y="107"/>
                </a:cubicBezTo>
                <a:cubicBezTo>
                  <a:pt x="477" y="112"/>
                  <a:pt x="484" y="117"/>
                  <a:pt x="494" y="124"/>
                </a:cubicBezTo>
                <a:cubicBezTo>
                  <a:pt x="528" y="151"/>
                  <a:pt x="568" y="160"/>
                  <a:pt x="595" y="164"/>
                </a:cubicBezTo>
                <a:cubicBezTo>
                  <a:pt x="620" y="168"/>
                  <a:pt x="646" y="168"/>
                  <a:pt x="671" y="169"/>
                </a:cubicBezTo>
                <a:cubicBezTo>
                  <a:pt x="684" y="169"/>
                  <a:pt x="697" y="169"/>
                  <a:pt x="710" y="170"/>
                </a:cubicBezTo>
                <a:cubicBezTo>
                  <a:pt x="717" y="170"/>
                  <a:pt x="724" y="171"/>
                  <a:pt x="732" y="171"/>
                </a:cubicBezTo>
                <a:cubicBezTo>
                  <a:pt x="735" y="171"/>
                  <a:pt x="738" y="171"/>
                  <a:pt x="741" y="171"/>
                </a:cubicBezTo>
                <a:cubicBezTo>
                  <a:pt x="744" y="171"/>
                  <a:pt x="747" y="171"/>
                  <a:pt x="750" y="171"/>
                </a:cubicBezTo>
                <a:cubicBezTo>
                  <a:pt x="763" y="170"/>
                  <a:pt x="775" y="164"/>
                  <a:pt x="783" y="153"/>
                </a:cubicBezTo>
                <a:cubicBezTo>
                  <a:pt x="793" y="139"/>
                  <a:pt x="792" y="127"/>
                  <a:pt x="789" y="119"/>
                </a:cubicBezTo>
                <a:lnTo>
                  <a:pt x="786" y="109"/>
                </a:lnTo>
                <a:cubicBezTo>
                  <a:pt x="799" y="108"/>
                  <a:pt x="813" y="107"/>
                  <a:pt x="826" y="107"/>
                </a:cubicBezTo>
                <a:cubicBezTo>
                  <a:pt x="845" y="107"/>
                  <a:pt x="864" y="108"/>
                  <a:pt x="882" y="111"/>
                </a:cubicBezTo>
                <a:cubicBezTo>
                  <a:pt x="901" y="113"/>
                  <a:pt x="919" y="113"/>
                  <a:pt x="936" y="113"/>
                </a:cubicBezTo>
                <a:lnTo>
                  <a:pt x="953" y="113"/>
                </a:lnTo>
                <a:cubicBezTo>
                  <a:pt x="959" y="113"/>
                  <a:pt x="964" y="113"/>
                  <a:pt x="969" y="113"/>
                </a:cubicBezTo>
                <a:lnTo>
                  <a:pt x="973" y="113"/>
                </a:lnTo>
                <a:cubicBezTo>
                  <a:pt x="979" y="113"/>
                  <a:pt x="985" y="113"/>
                  <a:pt x="991" y="113"/>
                </a:cubicBezTo>
                <a:lnTo>
                  <a:pt x="997" y="113"/>
                </a:lnTo>
                <a:cubicBezTo>
                  <a:pt x="1025" y="113"/>
                  <a:pt x="1049" y="116"/>
                  <a:pt x="1072" y="121"/>
                </a:cubicBezTo>
                <a:cubicBezTo>
                  <a:pt x="1103" y="129"/>
                  <a:pt x="1136" y="132"/>
                  <a:pt x="1174" y="132"/>
                </a:cubicBezTo>
                <a:cubicBezTo>
                  <a:pt x="1185" y="132"/>
                  <a:pt x="1196" y="132"/>
                  <a:pt x="1207" y="131"/>
                </a:cubicBezTo>
                <a:cubicBezTo>
                  <a:pt x="1213" y="131"/>
                  <a:pt x="1220" y="131"/>
                  <a:pt x="1226" y="131"/>
                </a:cubicBezTo>
                <a:lnTo>
                  <a:pt x="1227" y="131"/>
                </a:lnTo>
                <a:cubicBezTo>
                  <a:pt x="1227" y="137"/>
                  <a:pt x="1227" y="144"/>
                  <a:pt x="1227" y="150"/>
                </a:cubicBezTo>
                <a:cubicBezTo>
                  <a:pt x="1222" y="158"/>
                  <a:pt x="1215" y="164"/>
                  <a:pt x="1207" y="171"/>
                </a:cubicBezTo>
                <a:lnTo>
                  <a:pt x="1204" y="174"/>
                </a:lnTo>
                <a:cubicBezTo>
                  <a:pt x="1184" y="193"/>
                  <a:pt x="1166" y="213"/>
                  <a:pt x="1144" y="237"/>
                </a:cubicBezTo>
                <a:cubicBezTo>
                  <a:pt x="1141" y="240"/>
                  <a:pt x="1138" y="243"/>
                  <a:pt x="1136" y="247"/>
                </a:cubicBezTo>
                <a:cubicBezTo>
                  <a:pt x="1123" y="264"/>
                  <a:pt x="1118" y="281"/>
                  <a:pt x="1119" y="300"/>
                </a:cubicBezTo>
                <a:cubicBezTo>
                  <a:pt x="1121" y="319"/>
                  <a:pt x="1119" y="339"/>
                  <a:pt x="1115" y="359"/>
                </a:cubicBezTo>
                <a:cubicBezTo>
                  <a:pt x="1115" y="365"/>
                  <a:pt x="1114" y="371"/>
                  <a:pt x="1113" y="377"/>
                </a:cubicBezTo>
                <a:cubicBezTo>
                  <a:pt x="1112" y="385"/>
                  <a:pt x="1111" y="392"/>
                  <a:pt x="1109" y="400"/>
                </a:cubicBezTo>
                <a:cubicBezTo>
                  <a:pt x="1107" y="397"/>
                  <a:pt x="1105" y="393"/>
                  <a:pt x="1101" y="390"/>
                </a:cubicBezTo>
                <a:cubicBezTo>
                  <a:pt x="1108" y="374"/>
                  <a:pt x="1104" y="355"/>
                  <a:pt x="1091" y="343"/>
                </a:cubicBezTo>
                <a:cubicBezTo>
                  <a:pt x="1089" y="342"/>
                  <a:pt x="1087" y="340"/>
                  <a:pt x="1085" y="339"/>
                </a:cubicBezTo>
                <a:lnTo>
                  <a:pt x="1084" y="338"/>
                </a:lnTo>
                <a:cubicBezTo>
                  <a:pt x="1081" y="336"/>
                  <a:pt x="1080" y="334"/>
                  <a:pt x="1079" y="331"/>
                </a:cubicBezTo>
                <a:cubicBezTo>
                  <a:pt x="1077" y="325"/>
                  <a:pt x="1075" y="320"/>
                  <a:pt x="1072" y="315"/>
                </a:cubicBezTo>
                <a:lnTo>
                  <a:pt x="1071" y="311"/>
                </a:lnTo>
                <a:cubicBezTo>
                  <a:pt x="1066" y="301"/>
                  <a:pt x="1056" y="287"/>
                  <a:pt x="1033" y="284"/>
                </a:cubicBezTo>
                <a:cubicBezTo>
                  <a:pt x="1029" y="283"/>
                  <a:pt x="1026" y="283"/>
                  <a:pt x="1022" y="283"/>
                </a:cubicBezTo>
                <a:cubicBezTo>
                  <a:pt x="1019" y="283"/>
                  <a:pt x="1015" y="283"/>
                  <a:pt x="1011" y="283"/>
                </a:cubicBezTo>
                <a:cubicBezTo>
                  <a:pt x="1001" y="284"/>
                  <a:pt x="991" y="286"/>
                  <a:pt x="980" y="287"/>
                </a:cubicBezTo>
                <a:cubicBezTo>
                  <a:pt x="975" y="288"/>
                  <a:pt x="968" y="289"/>
                  <a:pt x="962" y="293"/>
                </a:cubicBezTo>
                <a:cubicBezTo>
                  <a:pt x="951" y="299"/>
                  <a:pt x="940" y="307"/>
                  <a:pt x="930" y="319"/>
                </a:cubicBezTo>
                <a:cubicBezTo>
                  <a:pt x="923" y="327"/>
                  <a:pt x="920" y="337"/>
                  <a:pt x="922" y="348"/>
                </a:cubicBezTo>
                <a:cubicBezTo>
                  <a:pt x="923" y="351"/>
                  <a:pt x="924" y="353"/>
                  <a:pt x="924" y="356"/>
                </a:cubicBezTo>
                <a:cubicBezTo>
                  <a:pt x="925" y="358"/>
                  <a:pt x="925" y="360"/>
                  <a:pt x="926" y="362"/>
                </a:cubicBezTo>
                <a:cubicBezTo>
                  <a:pt x="922" y="366"/>
                  <a:pt x="917" y="368"/>
                  <a:pt x="912" y="369"/>
                </a:cubicBezTo>
                <a:lnTo>
                  <a:pt x="907" y="369"/>
                </a:lnTo>
                <a:cubicBezTo>
                  <a:pt x="902" y="370"/>
                  <a:pt x="895" y="371"/>
                  <a:pt x="888" y="374"/>
                </a:cubicBezTo>
                <a:cubicBezTo>
                  <a:pt x="868" y="380"/>
                  <a:pt x="857" y="400"/>
                  <a:pt x="862" y="421"/>
                </a:cubicBezTo>
                <a:cubicBezTo>
                  <a:pt x="862" y="423"/>
                  <a:pt x="862" y="424"/>
                  <a:pt x="863" y="426"/>
                </a:cubicBezTo>
                <a:cubicBezTo>
                  <a:pt x="858" y="434"/>
                  <a:pt x="854" y="443"/>
                  <a:pt x="853" y="454"/>
                </a:cubicBezTo>
                <a:cubicBezTo>
                  <a:pt x="853" y="454"/>
                  <a:pt x="852" y="454"/>
                  <a:pt x="852" y="454"/>
                </a:cubicBezTo>
                <a:cubicBezTo>
                  <a:pt x="847" y="461"/>
                  <a:pt x="842" y="472"/>
                  <a:pt x="846" y="488"/>
                </a:cubicBezTo>
                <a:cubicBezTo>
                  <a:pt x="848" y="497"/>
                  <a:pt x="850" y="506"/>
                  <a:pt x="853" y="514"/>
                </a:cubicBezTo>
                <a:cubicBezTo>
                  <a:pt x="856" y="525"/>
                  <a:pt x="861" y="536"/>
                  <a:pt x="871" y="544"/>
                </a:cubicBezTo>
                <a:cubicBezTo>
                  <a:pt x="871" y="545"/>
                  <a:pt x="872" y="547"/>
                  <a:pt x="872" y="548"/>
                </a:cubicBezTo>
                <a:lnTo>
                  <a:pt x="873" y="549"/>
                </a:lnTo>
                <a:cubicBezTo>
                  <a:pt x="878" y="560"/>
                  <a:pt x="886" y="568"/>
                  <a:pt x="897" y="574"/>
                </a:cubicBezTo>
                <a:cubicBezTo>
                  <a:pt x="901" y="576"/>
                  <a:pt x="905" y="579"/>
                  <a:pt x="909" y="582"/>
                </a:cubicBezTo>
                <a:cubicBezTo>
                  <a:pt x="915" y="586"/>
                  <a:pt x="923" y="589"/>
                  <a:pt x="930" y="589"/>
                </a:cubicBezTo>
                <a:cubicBezTo>
                  <a:pt x="937" y="589"/>
                  <a:pt x="945" y="586"/>
                  <a:pt x="952" y="582"/>
                </a:cubicBezTo>
                <a:cubicBezTo>
                  <a:pt x="954" y="580"/>
                  <a:pt x="957" y="578"/>
                  <a:pt x="959" y="576"/>
                </a:cubicBezTo>
                <a:cubicBezTo>
                  <a:pt x="961" y="578"/>
                  <a:pt x="962" y="580"/>
                  <a:pt x="963" y="581"/>
                </a:cubicBezTo>
                <a:cubicBezTo>
                  <a:pt x="967" y="585"/>
                  <a:pt x="972" y="588"/>
                  <a:pt x="977" y="589"/>
                </a:cubicBezTo>
                <a:cubicBezTo>
                  <a:pt x="981" y="590"/>
                  <a:pt x="985" y="590"/>
                  <a:pt x="988" y="590"/>
                </a:cubicBezTo>
                <a:cubicBezTo>
                  <a:pt x="1001" y="590"/>
                  <a:pt x="1013" y="585"/>
                  <a:pt x="1022" y="576"/>
                </a:cubicBezTo>
                <a:cubicBezTo>
                  <a:pt x="1030" y="569"/>
                  <a:pt x="1037" y="560"/>
                  <a:pt x="1043" y="551"/>
                </a:cubicBezTo>
                <a:cubicBezTo>
                  <a:pt x="1048" y="543"/>
                  <a:pt x="1052" y="535"/>
                  <a:pt x="1056" y="527"/>
                </a:cubicBezTo>
                <a:cubicBezTo>
                  <a:pt x="1056" y="527"/>
                  <a:pt x="1064" y="511"/>
                  <a:pt x="1066" y="508"/>
                </a:cubicBezTo>
                <a:cubicBezTo>
                  <a:pt x="1068" y="503"/>
                  <a:pt x="1071" y="497"/>
                  <a:pt x="1074" y="492"/>
                </a:cubicBezTo>
                <a:cubicBezTo>
                  <a:pt x="1077" y="486"/>
                  <a:pt x="1079" y="484"/>
                  <a:pt x="1081" y="483"/>
                </a:cubicBezTo>
                <a:cubicBezTo>
                  <a:pt x="1087" y="480"/>
                  <a:pt x="1091" y="477"/>
                  <a:pt x="1094" y="473"/>
                </a:cubicBezTo>
                <a:cubicBezTo>
                  <a:pt x="1090" y="497"/>
                  <a:pt x="1088" y="523"/>
                  <a:pt x="1088" y="554"/>
                </a:cubicBezTo>
                <a:cubicBezTo>
                  <a:pt x="1087" y="564"/>
                  <a:pt x="1089" y="574"/>
                  <a:pt x="1091" y="582"/>
                </a:cubicBezTo>
                <a:lnTo>
                  <a:pt x="1092" y="586"/>
                </a:lnTo>
                <a:cubicBezTo>
                  <a:pt x="1097" y="617"/>
                  <a:pt x="1107" y="644"/>
                  <a:pt x="1121" y="666"/>
                </a:cubicBezTo>
                <a:cubicBezTo>
                  <a:pt x="1124" y="671"/>
                  <a:pt x="1127" y="677"/>
                  <a:pt x="1130" y="682"/>
                </a:cubicBezTo>
                <a:cubicBezTo>
                  <a:pt x="1144" y="713"/>
                  <a:pt x="1166" y="736"/>
                  <a:pt x="1196" y="752"/>
                </a:cubicBezTo>
                <a:cubicBezTo>
                  <a:pt x="1206" y="757"/>
                  <a:pt x="1214" y="764"/>
                  <a:pt x="1219" y="775"/>
                </a:cubicBezTo>
                <a:lnTo>
                  <a:pt x="1223" y="781"/>
                </a:lnTo>
                <a:cubicBezTo>
                  <a:pt x="1227" y="788"/>
                  <a:pt x="1232" y="796"/>
                  <a:pt x="1239" y="803"/>
                </a:cubicBezTo>
                <a:cubicBezTo>
                  <a:pt x="1234" y="815"/>
                  <a:pt x="1229" y="826"/>
                  <a:pt x="1223" y="837"/>
                </a:cubicBezTo>
                <a:close/>
                <a:moveTo>
                  <a:pt x="999" y="377"/>
                </a:moveTo>
                <a:lnTo>
                  <a:pt x="999" y="377"/>
                </a:lnTo>
                <a:cubicBezTo>
                  <a:pt x="998" y="375"/>
                  <a:pt x="998" y="374"/>
                  <a:pt x="998" y="372"/>
                </a:cubicBezTo>
                <a:cubicBezTo>
                  <a:pt x="1000" y="372"/>
                  <a:pt x="1002" y="372"/>
                  <a:pt x="1004" y="372"/>
                </a:cubicBezTo>
                <a:cubicBezTo>
                  <a:pt x="1005" y="373"/>
                  <a:pt x="1005" y="375"/>
                  <a:pt x="1006" y="376"/>
                </a:cubicBezTo>
                <a:lnTo>
                  <a:pt x="1007" y="377"/>
                </a:lnTo>
                <a:cubicBezTo>
                  <a:pt x="1008" y="381"/>
                  <a:pt x="1011" y="386"/>
                  <a:pt x="1016" y="390"/>
                </a:cubicBezTo>
                <a:cubicBezTo>
                  <a:pt x="1018" y="391"/>
                  <a:pt x="1020" y="393"/>
                  <a:pt x="1021" y="400"/>
                </a:cubicBezTo>
                <a:cubicBezTo>
                  <a:pt x="1024" y="414"/>
                  <a:pt x="1026" y="421"/>
                  <a:pt x="1034" y="429"/>
                </a:cubicBezTo>
                <a:cubicBezTo>
                  <a:pt x="1032" y="431"/>
                  <a:pt x="1026" y="437"/>
                  <a:pt x="1026" y="437"/>
                </a:cubicBezTo>
                <a:cubicBezTo>
                  <a:pt x="1025" y="438"/>
                  <a:pt x="1024" y="439"/>
                  <a:pt x="1023" y="439"/>
                </a:cubicBezTo>
                <a:cubicBezTo>
                  <a:pt x="995" y="464"/>
                  <a:pt x="993" y="466"/>
                  <a:pt x="973" y="500"/>
                </a:cubicBezTo>
                <a:cubicBezTo>
                  <a:pt x="968" y="498"/>
                  <a:pt x="963" y="497"/>
                  <a:pt x="957" y="497"/>
                </a:cubicBezTo>
                <a:cubicBezTo>
                  <a:pt x="948" y="497"/>
                  <a:pt x="939" y="499"/>
                  <a:pt x="929" y="503"/>
                </a:cubicBezTo>
                <a:cubicBezTo>
                  <a:pt x="928" y="503"/>
                  <a:pt x="928" y="503"/>
                  <a:pt x="927" y="503"/>
                </a:cubicBezTo>
                <a:cubicBezTo>
                  <a:pt x="927" y="503"/>
                  <a:pt x="921" y="490"/>
                  <a:pt x="921" y="490"/>
                </a:cubicBezTo>
                <a:cubicBezTo>
                  <a:pt x="926" y="482"/>
                  <a:pt x="928" y="475"/>
                  <a:pt x="929" y="466"/>
                </a:cubicBezTo>
                <a:cubicBezTo>
                  <a:pt x="929" y="463"/>
                  <a:pt x="930" y="459"/>
                  <a:pt x="931" y="455"/>
                </a:cubicBezTo>
                <a:cubicBezTo>
                  <a:pt x="932" y="455"/>
                  <a:pt x="932" y="455"/>
                  <a:pt x="932" y="455"/>
                </a:cubicBezTo>
                <a:cubicBezTo>
                  <a:pt x="953" y="450"/>
                  <a:pt x="968" y="438"/>
                  <a:pt x="979" y="428"/>
                </a:cubicBezTo>
                <a:cubicBezTo>
                  <a:pt x="987" y="421"/>
                  <a:pt x="993" y="412"/>
                  <a:pt x="997" y="401"/>
                </a:cubicBezTo>
                <a:cubicBezTo>
                  <a:pt x="1000" y="393"/>
                  <a:pt x="1000" y="385"/>
                  <a:pt x="999" y="37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79" name="Group 1378"/>
          <p:cNvGrpSpPr/>
          <p:nvPr userDrawn="1"/>
        </p:nvGrpSpPr>
        <p:grpSpPr>
          <a:xfrm>
            <a:off x="11000216" y="5054473"/>
            <a:ext cx="979791" cy="872873"/>
            <a:chOff x="8899525" y="3870325"/>
            <a:chExt cx="1482725" cy="1401763"/>
          </a:xfrm>
          <a:solidFill>
            <a:schemeClr val="bg2"/>
          </a:solidFill>
        </p:grpSpPr>
        <p:sp>
          <p:nvSpPr>
            <p:cNvPr id="1380" name="Freeform 63"/>
            <p:cNvSpPr>
              <a:spLocks noEditPoints="1"/>
            </p:cNvSpPr>
            <p:nvPr/>
          </p:nvSpPr>
          <p:spPr bwMode="auto">
            <a:xfrm>
              <a:off x="8899525" y="3870325"/>
              <a:ext cx="1482725" cy="1401763"/>
            </a:xfrm>
            <a:custGeom>
              <a:avLst/>
              <a:gdLst>
                <a:gd name="T0" fmla="*/ 225 w 1554"/>
                <a:gd name="T1" fmla="*/ 1428 h 1468"/>
                <a:gd name="T2" fmla="*/ 115 w 1554"/>
                <a:gd name="T3" fmla="*/ 1243 h 1468"/>
                <a:gd name="T4" fmla="*/ 110 w 1554"/>
                <a:gd name="T5" fmla="*/ 1034 h 1468"/>
                <a:gd name="T6" fmla="*/ 34 w 1554"/>
                <a:gd name="T7" fmla="*/ 901 h 1468"/>
                <a:gd name="T8" fmla="*/ 1 w 1554"/>
                <a:gd name="T9" fmla="*/ 760 h 1468"/>
                <a:gd name="T10" fmla="*/ 71 w 1554"/>
                <a:gd name="T11" fmla="*/ 650 h 1468"/>
                <a:gd name="T12" fmla="*/ 156 w 1554"/>
                <a:gd name="T13" fmla="*/ 695 h 1468"/>
                <a:gd name="T14" fmla="*/ 238 w 1554"/>
                <a:gd name="T15" fmla="*/ 763 h 1468"/>
                <a:gd name="T16" fmla="*/ 297 w 1554"/>
                <a:gd name="T17" fmla="*/ 714 h 1468"/>
                <a:gd name="T18" fmla="*/ 309 w 1554"/>
                <a:gd name="T19" fmla="*/ 479 h 1468"/>
                <a:gd name="T20" fmla="*/ 297 w 1554"/>
                <a:gd name="T21" fmla="*/ 362 h 1468"/>
                <a:gd name="T22" fmla="*/ 397 w 1554"/>
                <a:gd name="T23" fmla="*/ 333 h 1468"/>
                <a:gd name="T24" fmla="*/ 437 w 1554"/>
                <a:gd name="T25" fmla="*/ 522 h 1468"/>
                <a:gd name="T26" fmla="*/ 551 w 1554"/>
                <a:gd name="T27" fmla="*/ 480 h 1468"/>
                <a:gd name="T28" fmla="*/ 652 w 1554"/>
                <a:gd name="T29" fmla="*/ 348 h 1468"/>
                <a:gd name="T30" fmla="*/ 756 w 1554"/>
                <a:gd name="T31" fmla="*/ 434 h 1468"/>
                <a:gd name="T32" fmla="*/ 849 w 1554"/>
                <a:gd name="T33" fmla="*/ 361 h 1468"/>
                <a:gd name="T34" fmla="*/ 933 w 1554"/>
                <a:gd name="T35" fmla="*/ 274 h 1468"/>
                <a:gd name="T36" fmla="*/ 1085 w 1554"/>
                <a:gd name="T37" fmla="*/ 87 h 1468"/>
                <a:gd name="T38" fmla="*/ 1275 w 1554"/>
                <a:gd name="T39" fmla="*/ 6 h 1468"/>
                <a:gd name="T40" fmla="*/ 1408 w 1554"/>
                <a:gd name="T41" fmla="*/ 19 h 1468"/>
                <a:gd name="T42" fmla="*/ 1453 w 1554"/>
                <a:gd name="T43" fmla="*/ 293 h 1468"/>
                <a:gd name="T44" fmla="*/ 1467 w 1554"/>
                <a:gd name="T45" fmla="*/ 425 h 1468"/>
                <a:gd name="T46" fmla="*/ 1410 w 1554"/>
                <a:gd name="T47" fmla="*/ 536 h 1468"/>
                <a:gd name="T48" fmla="*/ 1543 w 1554"/>
                <a:gd name="T49" fmla="*/ 527 h 1468"/>
                <a:gd name="T50" fmla="*/ 1538 w 1554"/>
                <a:gd name="T51" fmla="*/ 649 h 1468"/>
                <a:gd name="T52" fmla="*/ 1499 w 1554"/>
                <a:gd name="T53" fmla="*/ 750 h 1468"/>
                <a:gd name="T54" fmla="*/ 1326 w 1554"/>
                <a:gd name="T55" fmla="*/ 982 h 1468"/>
                <a:gd name="T56" fmla="*/ 1105 w 1554"/>
                <a:gd name="T57" fmla="*/ 1253 h 1468"/>
                <a:gd name="T58" fmla="*/ 1009 w 1554"/>
                <a:gd name="T59" fmla="*/ 1293 h 1468"/>
                <a:gd name="T60" fmla="*/ 919 w 1554"/>
                <a:gd name="T61" fmla="*/ 1377 h 1468"/>
                <a:gd name="T62" fmla="*/ 842 w 1554"/>
                <a:gd name="T63" fmla="*/ 1391 h 1468"/>
                <a:gd name="T64" fmla="*/ 624 w 1554"/>
                <a:gd name="T65" fmla="*/ 1389 h 1468"/>
                <a:gd name="T66" fmla="*/ 506 w 1554"/>
                <a:gd name="T67" fmla="*/ 1428 h 1468"/>
                <a:gd name="T68" fmla="*/ 384 w 1554"/>
                <a:gd name="T69" fmla="*/ 1439 h 1468"/>
                <a:gd name="T70" fmla="*/ 303 w 1554"/>
                <a:gd name="T71" fmla="*/ 1363 h 1468"/>
                <a:gd name="T72" fmla="*/ 481 w 1554"/>
                <a:gd name="T73" fmla="*/ 1330 h 1468"/>
                <a:gd name="T74" fmla="*/ 679 w 1554"/>
                <a:gd name="T75" fmla="*/ 1298 h 1468"/>
                <a:gd name="T76" fmla="*/ 842 w 1554"/>
                <a:gd name="T77" fmla="*/ 1290 h 1468"/>
                <a:gd name="T78" fmla="*/ 994 w 1554"/>
                <a:gd name="T79" fmla="*/ 1195 h 1468"/>
                <a:gd name="T80" fmla="*/ 1066 w 1554"/>
                <a:gd name="T81" fmla="*/ 1146 h 1468"/>
                <a:gd name="T82" fmla="*/ 1231 w 1554"/>
                <a:gd name="T83" fmla="*/ 952 h 1468"/>
                <a:gd name="T84" fmla="*/ 1395 w 1554"/>
                <a:gd name="T85" fmla="*/ 693 h 1468"/>
                <a:gd name="T86" fmla="*/ 1326 w 1554"/>
                <a:gd name="T87" fmla="*/ 588 h 1468"/>
                <a:gd name="T88" fmla="*/ 1353 w 1554"/>
                <a:gd name="T89" fmla="*/ 387 h 1468"/>
                <a:gd name="T90" fmla="*/ 1324 w 1554"/>
                <a:gd name="T91" fmla="*/ 129 h 1468"/>
                <a:gd name="T92" fmla="*/ 1173 w 1554"/>
                <a:gd name="T93" fmla="*/ 136 h 1468"/>
                <a:gd name="T94" fmla="*/ 1048 w 1554"/>
                <a:gd name="T95" fmla="*/ 257 h 1468"/>
                <a:gd name="T96" fmla="*/ 970 w 1554"/>
                <a:gd name="T97" fmla="*/ 370 h 1468"/>
                <a:gd name="T98" fmla="*/ 890 w 1554"/>
                <a:gd name="T99" fmla="*/ 456 h 1468"/>
                <a:gd name="T100" fmla="*/ 800 w 1554"/>
                <a:gd name="T101" fmla="*/ 528 h 1468"/>
                <a:gd name="T102" fmla="*/ 744 w 1554"/>
                <a:gd name="T103" fmla="*/ 532 h 1468"/>
                <a:gd name="T104" fmla="*/ 652 w 1554"/>
                <a:gd name="T105" fmla="*/ 447 h 1468"/>
                <a:gd name="T106" fmla="*/ 600 w 1554"/>
                <a:gd name="T107" fmla="*/ 572 h 1468"/>
                <a:gd name="T108" fmla="*/ 406 w 1554"/>
                <a:gd name="T109" fmla="*/ 631 h 1468"/>
                <a:gd name="T110" fmla="*/ 350 w 1554"/>
                <a:gd name="T111" fmla="*/ 821 h 1468"/>
                <a:gd name="T112" fmla="*/ 200 w 1554"/>
                <a:gd name="T113" fmla="*/ 857 h 1468"/>
                <a:gd name="T114" fmla="*/ 130 w 1554"/>
                <a:gd name="T115" fmla="*/ 878 h 1468"/>
                <a:gd name="T116" fmla="*/ 175 w 1554"/>
                <a:gd name="T117" fmla="*/ 916 h 1468"/>
                <a:gd name="T118" fmla="*/ 251 w 1554"/>
                <a:gd name="T119" fmla="*/ 1189 h 1468"/>
                <a:gd name="T120" fmla="*/ 99 w 1554"/>
                <a:gd name="T121" fmla="*/ 797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54" h="1468">
                  <a:moveTo>
                    <a:pt x="301" y="1468"/>
                  </a:moveTo>
                  <a:lnTo>
                    <a:pt x="301" y="1468"/>
                  </a:lnTo>
                  <a:cubicBezTo>
                    <a:pt x="291" y="1468"/>
                    <a:pt x="280" y="1466"/>
                    <a:pt x="270" y="1461"/>
                  </a:cubicBezTo>
                  <a:cubicBezTo>
                    <a:pt x="264" y="1459"/>
                    <a:pt x="259" y="1455"/>
                    <a:pt x="255" y="1451"/>
                  </a:cubicBezTo>
                  <a:cubicBezTo>
                    <a:pt x="251" y="1446"/>
                    <a:pt x="244" y="1441"/>
                    <a:pt x="237" y="1436"/>
                  </a:cubicBezTo>
                  <a:cubicBezTo>
                    <a:pt x="233" y="1434"/>
                    <a:pt x="229" y="1431"/>
                    <a:pt x="225" y="1428"/>
                  </a:cubicBezTo>
                  <a:cubicBezTo>
                    <a:pt x="221" y="1428"/>
                    <a:pt x="217" y="1428"/>
                    <a:pt x="212" y="1427"/>
                  </a:cubicBezTo>
                  <a:cubicBezTo>
                    <a:pt x="184" y="1423"/>
                    <a:pt x="164" y="1407"/>
                    <a:pt x="154" y="1379"/>
                  </a:cubicBezTo>
                  <a:cubicBezTo>
                    <a:pt x="151" y="1372"/>
                    <a:pt x="150" y="1364"/>
                    <a:pt x="152" y="1356"/>
                  </a:cubicBezTo>
                  <a:cubicBezTo>
                    <a:pt x="153" y="1346"/>
                    <a:pt x="156" y="1337"/>
                    <a:pt x="161" y="1330"/>
                  </a:cubicBezTo>
                  <a:cubicBezTo>
                    <a:pt x="151" y="1310"/>
                    <a:pt x="142" y="1293"/>
                    <a:pt x="131" y="1279"/>
                  </a:cubicBezTo>
                  <a:cubicBezTo>
                    <a:pt x="124" y="1268"/>
                    <a:pt x="118" y="1256"/>
                    <a:pt x="115" y="1243"/>
                  </a:cubicBezTo>
                  <a:cubicBezTo>
                    <a:pt x="110" y="1226"/>
                    <a:pt x="114" y="1211"/>
                    <a:pt x="127" y="1201"/>
                  </a:cubicBezTo>
                  <a:cubicBezTo>
                    <a:pt x="135" y="1195"/>
                    <a:pt x="141" y="1185"/>
                    <a:pt x="147" y="1175"/>
                  </a:cubicBezTo>
                  <a:cubicBezTo>
                    <a:pt x="150" y="1172"/>
                    <a:pt x="152" y="1168"/>
                    <a:pt x="154" y="1165"/>
                  </a:cubicBezTo>
                  <a:cubicBezTo>
                    <a:pt x="155" y="1157"/>
                    <a:pt x="155" y="1150"/>
                    <a:pt x="153" y="1145"/>
                  </a:cubicBezTo>
                  <a:cubicBezTo>
                    <a:pt x="150" y="1138"/>
                    <a:pt x="147" y="1133"/>
                    <a:pt x="144" y="1128"/>
                  </a:cubicBezTo>
                  <a:cubicBezTo>
                    <a:pt x="124" y="1096"/>
                    <a:pt x="115" y="1061"/>
                    <a:pt x="110" y="1034"/>
                  </a:cubicBezTo>
                  <a:cubicBezTo>
                    <a:pt x="106" y="1016"/>
                    <a:pt x="105" y="1001"/>
                    <a:pt x="105" y="987"/>
                  </a:cubicBezTo>
                  <a:cubicBezTo>
                    <a:pt x="103" y="986"/>
                    <a:pt x="100" y="984"/>
                    <a:pt x="97" y="983"/>
                  </a:cubicBezTo>
                  <a:cubicBezTo>
                    <a:pt x="90" y="979"/>
                    <a:pt x="84" y="976"/>
                    <a:pt x="78" y="976"/>
                  </a:cubicBezTo>
                  <a:cubicBezTo>
                    <a:pt x="63" y="974"/>
                    <a:pt x="49" y="965"/>
                    <a:pt x="41" y="950"/>
                  </a:cubicBezTo>
                  <a:cubicBezTo>
                    <a:pt x="37" y="944"/>
                    <a:pt x="35" y="937"/>
                    <a:pt x="35" y="930"/>
                  </a:cubicBezTo>
                  <a:cubicBezTo>
                    <a:pt x="34" y="921"/>
                    <a:pt x="34" y="911"/>
                    <a:pt x="34" y="901"/>
                  </a:cubicBezTo>
                  <a:lnTo>
                    <a:pt x="34" y="881"/>
                  </a:lnTo>
                  <a:cubicBezTo>
                    <a:pt x="34" y="874"/>
                    <a:pt x="34" y="867"/>
                    <a:pt x="34" y="860"/>
                  </a:cubicBezTo>
                  <a:cubicBezTo>
                    <a:pt x="34" y="860"/>
                    <a:pt x="33" y="859"/>
                    <a:pt x="33" y="859"/>
                  </a:cubicBezTo>
                  <a:cubicBezTo>
                    <a:pt x="27" y="851"/>
                    <a:pt x="23" y="841"/>
                    <a:pt x="20" y="833"/>
                  </a:cubicBezTo>
                  <a:lnTo>
                    <a:pt x="19" y="829"/>
                  </a:lnTo>
                  <a:cubicBezTo>
                    <a:pt x="12" y="811"/>
                    <a:pt x="4" y="787"/>
                    <a:pt x="1" y="760"/>
                  </a:cubicBezTo>
                  <a:cubicBezTo>
                    <a:pt x="0" y="756"/>
                    <a:pt x="0" y="752"/>
                    <a:pt x="1" y="747"/>
                  </a:cubicBezTo>
                  <a:cubicBezTo>
                    <a:pt x="1" y="743"/>
                    <a:pt x="2" y="738"/>
                    <a:pt x="2" y="733"/>
                  </a:cubicBezTo>
                  <a:cubicBezTo>
                    <a:pt x="4" y="717"/>
                    <a:pt x="6" y="701"/>
                    <a:pt x="13" y="684"/>
                  </a:cubicBezTo>
                  <a:cubicBezTo>
                    <a:pt x="17" y="673"/>
                    <a:pt x="26" y="659"/>
                    <a:pt x="48" y="653"/>
                  </a:cubicBezTo>
                  <a:cubicBezTo>
                    <a:pt x="54" y="651"/>
                    <a:pt x="60" y="650"/>
                    <a:pt x="66" y="650"/>
                  </a:cubicBezTo>
                  <a:cubicBezTo>
                    <a:pt x="68" y="650"/>
                    <a:pt x="69" y="650"/>
                    <a:pt x="71" y="650"/>
                  </a:cubicBezTo>
                  <a:cubicBezTo>
                    <a:pt x="72" y="650"/>
                    <a:pt x="73" y="650"/>
                    <a:pt x="74" y="650"/>
                  </a:cubicBezTo>
                  <a:cubicBezTo>
                    <a:pt x="79" y="650"/>
                    <a:pt x="85" y="649"/>
                    <a:pt x="92" y="646"/>
                  </a:cubicBezTo>
                  <a:cubicBezTo>
                    <a:pt x="98" y="644"/>
                    <a:pt x="103" y="643"/>
                    <a:pt x="108" y="643"/>
                  </a:cubicBezTo>
                  <a:cubicBezTo>
                    <a:pt x="119" y="643"/>
                    <a:pt x="129" y="648"/>
                    <a:pt x="138" y="656"/>
                  </a:cubicBezTo>
                  <a:cubicBezTo>
                    <a:pt x="145" y="661"/>
                    <a:pt x="149" y="668"/>
                    <a:pt x="151" y="673"/>
                  </a:cubicBezTo>
                  <a:cubicBezTo>
                    <a:pt x="154" y="678"/>
                    <a:pt x="156" y="686"/>
                    <a:pt x="156" y="695"/>
                  </a:cubicBezTo>
                  <a:cubicBezTo>
                    <a:pt x="156" y="705"/>
                    <a:pt x="160" y="714"/>
                    <a:pt x="168" y="725"/>
                  </a:cubicBezTo>
                  <a:cubicBezTo>
                    <a:pt x="173" y="733"/>
                    <a:pt x="178" y="740"/>
                    <a:pt x="182" y="748"/>
                  </a:cubicBezTo>
                  <a:cubicBezTo>
                    <a:pt x="184" y="751"/>
                    <a:pt x="186" y="755"/>
                    <a:pt x="189" y="758"/>
                  </a:cubicBezTo>
                  <a:cubicBezTo>
                    <a:pt x="189" y="759"/>
                    <a:pt x="190" y="760"/>
                    <a:pt x="191" y="761"/>
                  </a:cubicBezTo>
                  <a:lnTo>
                    <a:pt x="199" y="762"/>
                  </a:lnTo>
                  <a:cubicBezTo>
                    <a:pt x="212" y="762"/>
                    <a:pt x="225" y="763"/>
                    <a:pt x="238" y="763"/>
                  </a:cubicBezTo>
                  <a:cubicBezTo>
                    <a:pt x="242" y="763"/>
                    <a:pt x="246" y="762"/>
                    <a:pt x="249" y="761"/>
                  </a:cubicBezTo>
                  <a:cubicBezTo>
                    <a:pt x="257" y="759"/>
                    <a:pt x="264" y="757"/>
                    <a:pt x="272" y="754"/>
                  </a:cubicBezTo>
                  <a:lnTo>
                    <a:pt x="275" y="753"/>
                  </a:lnTo>
                  <a:cubicBezTo>
                    <a:pt x="277" y="751"/>
                    <a:pt x="278" y="748"/>
                    <a:pt x="280" y="744"/>
                  </a:cubicBezTo>
                  <a:cubicBezTo>
                    <a:pt x="282" y="740"/>
                    <a:pt x="284" y="735"/>
                    <a:pt x="287" y="730"/>
                  </a:cubicBezTo>
                  <a:cubicBezTo>
                    <a:pt x="290" y="725"/>
                    <a:pt x="294" y="720"/>
                    <a:pt x="297" y="714"/>
                  </a:cubicBezTo>
                  <a:cubicBezTo>
                    <a:pt x="302" y="705"/>
                    <a:pt x="305" y="696"/>
                    <a:pt x="305" y="686"/>
                  </a:cubicBezTo>
                  <a:cubicBezTo>
                    <a:pt x="306" y="673"/>
                    <a:pt x="307" y="661"/>
                    <a:pt x="308" y="648"/>
                  </a:cubicBezTo>
                  <a:cubicBezTo>
                    <a:pt x="309" y="630"/>
                    <a:pt x="311" y="612"/>
                    <a:pt x="311" y="595"/>
                  </a:cubicBezTo>
                  <a:cubicBezTo>
                    <a:pt x="311" y="592"/>
                    <a:pt x="311" y="588"/>
                    <a:pt x="311" y="585"/>
                  </a:cubicBezTo>
                  <a:cubicBezTo>
                    <a:pt x="311" y="578"/>
                    <a:pt x="311" y="573"/>
                    <a:pt x="311" y="567"/>
                  </a:cubicBezTo>
                  <a:cubicBezTo>
                    <a:pt x="307" y="538"/>
                    <a:pt x="308" y="508"/>
                    <a:pt x="309" y="479"/>
                  </a:cubicBezTo>
                  <a:lnTo>
                    <a:pt x="309" y="462"/>
                  </a:lnTo>
                  <a:cubicBezTo>
                    <a:pt x="309" y="459"/>
                    <a:pt x="309" y="455"/>
                    <a:pt x="310" y="451"/>
                  </a:cubicBezTo>
                  <a:cubicBezTo>
                    <a:pt x="310" y="448"/>
                    <a:pt x="310" y="446"/>
                    <a:pt x="310" y="444"/>
                  </a:cubicBezTo>
                  <a:cubicBezTo>
                    <a:pt x="311" y="430"/>
                    <a:pt x="309" y="420"/>
                    <a:pt x="306" y="411"/>
                  </a:cubicBezTo>
                  <a:cubicBezTo>
                    <a:pt x="303" y="401"/>
                    <a:pt x="301" y="393"/>
                    <a:pt x="301" y="385"/>
                  </a:cubicBezTo>
                  <a:cubicBezTo>
                    <a:pt x="300" y="376"/>
                    <a:pt x="300" y="369"/>
                    <a:pt x="297" y="362"/>
                  </a:cubicBezTo>
                  <a:cubicBezTo>
                    <a:pt x="292" y="348"/>
                    <a:pt x="297" y="332"/>
                    <a:pt x="310" y="323"/>
                  </a:cubicBezTo>
                  <a:cubicBezTo>
                    <a:pt x="315" y="319"/>
                    <a:pt x="323" y="314"/>
                    <a:pt x="333" y="312"/>
                  </a:cubicBezTo>
                  <a:cubicBezTo>
                    <a:pt x="342" y="311"/>
                    <a:pt x="351" y="311"/>
                    <a:pt x="359" y="311"/>
                  </a:cubicBezTo>
                  <a:lnTo>
                    <a:pt x="361" y="311"/>
                  </a:lnTo>
                  <a:cubicBezTo>
                    <a:pt x="371" y="311"/>
                    <a:pt x="381" y="315"/>
                    <a:pt x="389" y="324"/>
                  </a:cubicBezTo>
                  <a:lnTo>
                    <a:pt x="397" y="333"/>
                  </a:lnTo>
                  <a:cubicBezTo>
                    <a:pt x="411" y="349"/>
                    <a:pt x="425" y="365"/>
                    <a:pt x="436" y="386"/>
                  </a:cubicBezTo>
                  <a:cubicBezTo>
                    <a:pt x="438" y="391"/>
                    <a:pt x="442" y="395"/>
                    <a:pt x="445" y="400"/>
                  </a:cubicBezTo>
                  <a:cubicBezTo>
                    <a:pt x="454" y="409"/>
                    <a:pt x="459" y="420"/>
                    <a:pt x="460" y="432"/>
                  </a:cubicBezTo>
                  <a:cubicBezTo>
                    <a:pt x="463" y="455"/>
                    <a:pt x="460" y="474"/>
                    <a:pt x="452" y="491"/>
                  </a:cubicBezTo>
                  <a:cubicBezTo>
                    <a:pt x="447" y="501"/>
                    <a:pt x="442" y="511"/>
                    <a:pt x="437" y="521"/>
                  </a:cubicBezTo>
                  <a:cubicBezTo>
                    <a:pt x="437" y="521"/>
                    <a:pt x="437" y="521"/>
                    <a:pt x="437" y="522"/>
                  </a:cubicBezTo>
                  <a:cubicBezTo>
                    <a:pt x="439" y="527"/>
                    <a:pt x="442" y="531"/>
                    <a:pt x="446" y="536"/>
                  </a:cubicBezTo>
                  <a:cubicBezTo>
                    <a:pt x="450" y="534"/>
                    <a:pt x="455" y="534"/>
                    <a:pt x="459" y="534"/>
                  </a:cubicBezTo>
                  <a:cubicBezTo>
                    <a:pt x="464" y="534"/>
                    <a:pt x="470" y="535"/>
                    <a:pt x="475" y="536"/>
                  </a:cubicBezTo>
                  <a:lnTo>
                    <a:pt x="480" y="533"/>
                  </a:lnTo>
                  <a:cubicBezTo>
                    <a:pt x="496" y="524"/>
                    <a:pt x="512" y="515"/>
                    <a:pt x="523" y="503"/>
                  </a:cubicBezTo>
                  <a:cubicBezTo>
                    <a:pt x="531" y="493"/>
                    <a:pt x="541" y="486"/>
                    <a:pt x="551" y="480"/>
                  </a:cubicBezTo>
                  <a:cubicBezTo>
                    <a:pt x="553" y="479"/>
                    <a:pt x="555" y="477"/>
                    <a:pt x="558" y="473"/>
                  </a:cubicBezTo>
                  <a:cubicBezTo>
                    <a:pt x="562" y="466"/>
                    <a:pt x="561" y="464"/>
                    <a:pt x="560" y="462"/>
                  </a:cubicBezTo>
                  <a:cubicBezTo>
                    <a:pt x="554" y="448"/>
                    <a:pt x="554" y="434"/>
                    <a:pt x="554" y="423"/>
                  </a:cubicBezTo>
                  <a:cubicBezTo>
                    <a:pt x="555" y="413"/>
                    <a:pt x="558" y="404"/>
                    <a:pt x="562" y="396"/>
                  </a:cubicBezTo>
                  <a:cubicBezTo>
                    <a:pt x="575" y="375"/>
                    <a:pt x="593" y="361"/>
                    <a:pt x="615" y="354"/>
                  </a:cubicBezTo>
                  <a:cubicBezTo>
                    <a:pt x="627" y="350"/>
                    <a:pt x="640" y="348"/>
                    <a:pt x="652" y="348"/>
                  </a:cubicBezTo>
                  <a:cubicBezTo>
                    <a:pt x="655" y="348"/>
                    <a:pt x="658" y="348"/>
                    <a:pt x="660" y="348"/>
                  </a:cubicBezTo>
                  <a:cubicBezTo>
                    <a:pt x="670" y="349"/>
                    <a:pt x="685" y="351"/>
                    <a:pt x="698" y="364"/>
                  </a:cubicBezTo>
                  <a:cubicBezTo>
                    <a:pt x="699" y="365"/>
                    <a:pt x="701" y="366"/>
                    <a:pt x="704" y="368"/>
                  </a:cubicBezTo>
                  <a:cubicBezTo>
                    <a:pt x="706" y="369"/>
                    <a:pt x="708" y="371"/>
                    <a:pt x="710" y="372"/>
                  </a:cubicBezTo>
                  <a:cubicBezTo>
                    <a:pt x="723" y="382"/>
                    <a:pt x="734" y="395"/>
                    <a:pt x="742" y="410"/>
                  </a:cubicBezTo>
                  <a:cubicBezTo>
                    <a:pt x="747" y="419"/>
                    <a:pt x="752" y="428"/>
                    <a:pt x="756" y="434"/>
                  </a:cubicBezTo>
                  <a:cubicBezTo>
                    <a:pt x="758" y="435"/>
                    <a:pt x="761" y="435"/>
                    <a:pt x="763" y="435"/>
                  </a:cubicBezTo>
                  <a:cubicBezTo>
                    <a:pt x="772" y="435"/>
                    <a:pt x="779" y="434"/>
                    <a:pt x="786" y="431"/>
                  </a:cubicBezTo>
                  <a:lnTo>
                    <a:pt x="793" y="420"/>
                  </a:lnTo>
                  <a:cubicBezTo>
                    <a:pt x="805" y="400"/>
                    <a:pt x="818" y="385"/>
                    <a:pt x="834" y="373"/>
                  </a:cubicBezTo>
                  <a:cubicBezTo>
                    <a:pt x="839" y="370"/>
                    <a:pt x="843" y="366"/>
                    <a:pt x="848" y="362"/>
                  </a:cubicBezTo>
                  <a:lnTo>
                    <a:pt x="849" y="361"/>
                  </a:lnTo>
                  <a:lnTo>
                    <a:pt x="850" y="346"/>
                  </a:lnTo>
                  <a:cubicBezTo>
                    <a:pt x="850" y="326"/>
                    <a:pt x="858" y="310"/>
                    <a:pt x="865" y="298"/>
                  </a:cubicBezTo>
                  <a:cubicBezTo>
                    <a:pt x="872" y="286"/>
                    <a:pt x="884" y="278"/>
                    <a:pt x="898" y="276"/>
                  </a:cubicBezTo>
                  <a:lnTo>
                    <a:pt x="902" y="275"/>
                  </a:lnTo>
                  <a:cubicBezTo>
                    <a:pt x="908" y="275"/>
                    <a:pt x="915" y="274"/>
                    <a:pt x="922" y="274"/>
                  </a:cubicBezTo>
                  <a:cubicBezTo>
                    <a:pt x="926" y="274"/>
                    <a:pt x="930" y="274"/>
                    <a:pt x="933" y="274"/>
                  </a:cubicBezTo>
                  <a:cubicBezTo>
                    <a:pt x="938" y="253"/>
                    <a:pt x="947" y="232"/>
                    <a:pt x="961" y="209"/>
                  </a:cubicBezTo>
                  <a:cubicBezTo>
                    <a:pt x="971" y="192"/>
                    <a:pt x="985" y="178"/>
                    <a:pt x="1000" y="167"/>
                  </a:cubicBezTo>
                  <a:cubicBezTo>
                    <a:pt x="1006" y="163"/>
                    <a:pt x="1011" y="160"/>
                    <a:pt x="1014" y="156"/>
                  </a:cubicBezTo>
                  <a:cubicBezTo>
                    <a:pt x="1020" y="150"/>
                    <a:pt x="1028" y="145"/>
                    <a:pt x="1038" y="139"/>
                  </a:cubicBezTo>
                  <a:cubicBezTo>
                    <a:pt x="1054" y="131"/>
                    <a:pt x="1066" y="118"/>
                    <a:pt x="1079" y="100"/>
                  </a:cubicBezTo>
                  <a:cubicBezTo>
                    <a:pt x="1082" y="97"/>
                    <a:pt x="1084" y="89"/>
                    <a:pt x="1085" y="87"/>
                  </a:cubicBezTo>
                  <a:cubicBezTo>
                    <a:pt x="1091" y="66"/>
                    <a:pt x="1106" y="52"/>
                    <a:pt x="1127" y="47"/>
                  </a:cubicBezTo>
                  <a:cubicBezTo>
                    <a:pt x="1137" y="44"/>
                    <a:pt x="1147" y="40"/>
                    <a:pt x="1158" y="35"/>
                  </a:cubicBezTo>
                  <a:cubicBezTo>
                    <a:pt x="1162" y="34"/>
                    <a:pt x="1165" y="33"/>
                    <a:pt x="1169" y="31"/>
                  </a:cubicBezTo>
                  <a:cubicBezTo>
                    <a:pt x="1186" y="24"/>
                    <a:pt x="1201" y="19"/>
                    <a:pt x="1217" y="15"/>
                  </a:cubicBezTo>
                  <a:cubicBezTo>
                    <a:pt x="1236" y="11"/>
                    <a:pt x="1255" y="8"/>
                    <a:pt x="1272" y="6"/>
                  </a:cubicBezTo>
                  <a:cubicBezTo>
                    <a:pt x="1273" y="6"/>
                    <a:pt x="1274" y="6"/>
                    <a:pt x="1275" y="6"/>
                  </a:cubicBezTo>
                  <a:cubicBezTo>
                    <a:pt x="1287" y="6"/>
                    <a:pt x="1298" y="11"/>
                    <a:pt x="1306" y="19"/>
                  </a:cubicBezTo>
                  <a:cubicBezTo>
                    <a:pt x="1308" y="21"/>
                    <a:pt x="1311" y="24"/>
                    <a:pt x="1314" y="25"/>
                  </a:cubicBezTo>
                  <a:cubicBezTo>
                    <a:pt x="1326" y="12"/>
                    <a:pt x="1342" y="7"/>
                    <a:pt x="1353" y="3"/>
                  </a:cubicBezTo>
                  <a:cubicBezTo>
                    <a:pt x="1358" y="1"/>
                    <a:pt x="1364" y="0"/>
                    <a:pt x="1370" y="0"/>
                  </a:cubicBezTo>
                  <a:lnTo>
                    <a:pt x="1374" y="0"/>
                  </a:lnTo>
                  <a:cubicBezTo>
                    <a:pt x="1387" y="1"/>
                    <a:pt x="1400" y="7"/>
                    <a:pt x="1408" y="19"/>
                  </a:cubicBezTo>
                  <a:cubicBezTo>
                    <a:pt x="1415" y="27"/>
                    <a:pt x="1419" y="37"/>
                    <a:pt x="1420" y="48"/>
                  </a:cubicBezTo>
                  <a:cubicBezTo>
                    <a:pt x="1420" y="50"/>
                    <a:pt x="1420" y="53"/>
                    <a:pt x="1420" y="56"/>
                  </a:cubicBezTo>
                  <a:cubicBezTo>
                    <a:pt x="1421" y="88"/>
                    <a:pt x="1427" y="121"/>
                    <a:pt x="1435" y="157"/>
                  </a:cubicBezTo>
                  <a:cubicBezTo>
                    <a:pt x="1438" y="172"/>
                    <a:pt x="1440" y="187"/>
                    <a:pt x="1442" y="201"/>
                  </a:cubicBezTo>
                  <a:lnTo>
                    <a:pt x="1445" y="221"/>
                  </a:lnTo>
                  <a:cubicBezTo>
                    <a:pt x="1449" y="244"/>
                    <a:pt x="1453" y="268"/>
                    <a:pt x="1453" y="293"/>
                  </a:cubicBezTo>
                  <a:cubicBezTo>
                    <a:pt x="1453" y="298"/>
                    <a:pt x="1454" y="304"/>
                    <a:pt x="1455" y="310"/>
                  </a:cubicBezTo>
                  <a:lnTo>
                    <a:pt x="1456" y="317"/>
                  </a:lnTo>
                  <a:cubicBezTo>
                    <a:pt x="1457" y="328"/>
                    <a:pt x="1459" y="342"/>
                    <a:pt x="1456" y="355"/>
                  </a:cubicBezTo>
                  <a:cubicBezTo>
                    <a:pt x="1452" y="373"/>
                    <a:pt x="1455" y="391"/>
                    <a:pt x="1463" y="412"/>
                  </a:cubicBezTo>
                  <a:cubicBezTo>
                    <a:pt x="1464" y="415"/>
                    <a:pt x="1465" y="418"/>
                    <a:pt x="1466" y="421"/>
                  </a:cubicBezTo>
                  <a:lnTo>
                    <a:pt x="1467" y="425"/>
                  </a:lnTo>
                  <a:cubicBezTo>
                    <a:pt x="1474" y="442"/>
                    <a:pt x="1466" y="466"/>
                    <a:pt x="1446" y="477"/>
                  </a:cubicBezTo>
                  <a:cubicBezTo>
                    <a:pt x="1435" y="482"/>
                    <a:pt x="1425" y="485"/>
                    <a:pt x="1415" y="486"/>
                  </a:cubicBezTo>
                  <a:cubicBezTo>
                    <a:pt x="1413" y="487"/>
                    <a:pt x="1411" y="487"/>
                    <a:pt x="1409" y="487"/>
                  </a:cubicBezTo>
                  <a:cubicBezTo>
                    <a:pt x="1406" y="487"/>
                    <a:pt x="1403" y="487"/>
                    <a:pt x="1400" y="486"/>
                  </a:cubicBezTo>
                  <a:cubicBezTo>
                    <a:pt x="1398" y="492"/>
                    <a:pt x="1396" y="498"/>
                    <a:pt x="1393" y="504"/>
                  </a:cubicBezTo>
                  <a:cubicBezTo>
                    <a:pt x="1400" y="514"/>
                    <a:pt x="1405" y="524"/>
                    <a:pt x="1410" y="536"/>
                  </a:cubicBezTo>
                  <a:cubicBezTo>
                    <a:pt x="1430" y="521"/>
                    <a:pt x="1450" y="509"/>
                    <a:pt x="1471" y="498"/>
                  </a:cubicBezTo>
                  <a:lnTo>
                    <a:pt x="1473" y="497"/>
                  </a:lnTo>
                  <a:cubicBezTo>
                    <a:pt x="1479" y="493"/>
                    <a:pt x="1486" y="492"/>
                    <a:pt x="1492" y="492"/>
                  </a:cubicBezTo>
                  <a:cubicBezTo>
                    <a:pt x="1497" y="492"/>
                    <a:pt x="1501" y="492"/>
                    <a:pt x="1506" y="494"/>
                  </a:cubicBezTo>
                  <a:cubicBezTo>
                    <a:pt x="1512" y="496"/>
                    <a:pt x="1517" y="499"/>
                    <a:pt x="1522" y="501"/>
                  </a:cubicBezTo>
                  <a:cubicBezTo>
                    <a:pt x="1533" y="507"/>
                    <a:pt x="1540" y="516"/>
                    <a:pt x="1543" y="527"/>
                  </a:cubicBezTo>
                  <a:lnTo>
                    <a:pt x="1543" y="529"/>
                  </a:lnTo>
                  <a:cubicBezTo>
                    <a:pt x="1544" y="531"/>
                    <a:pt x="1545" y="534"/>
                    <a:pt x="1545" y="538"/>
                  </a:cubicBezTo>
                  <a:cubicBezTo>
                    <a:pt x="1546" y="553"/>
                    <a:pt x="1549" y="568"/>
                    <a:pt x="1552" y="582"/>
                  </a:cubicBezTo>
                  <a:cubicBezTo>
                    <a:pt x="1554" y="589"/>
                    <a:pt x="1554" y="597"/>
                    <a:pt x="1552" y="605"/>
                  </a:cubicBezTo>
                  <a:lnTo>
                    <a:pt x="1551" y="612"/>
                  </a:lnTo>
                  <a:cubicBezTo>
                    <a:pt x="1548" y="623"/>
                    <a:pt x="1545" y="636"/>
                    <a:pt x="1538" y="649"/>
                  </a:cubicBezTo>
                  <a:cubicBezTo>
                    <a:pt x="1537" y="652"/>
                    <a:pt x="1535" y="655"/>
                    <a:pt x="1534" y="659"/>
                  </a:cubicBezTo>
                  <a:cubicBezTo>
                    <a:pt x="1531" y="665"/>
                    <a:pt x="1528" y="672"/>
                    <a:pt x="1524" y="679"/>
                  </a:cubicBezTo>
                  <a:cubicBezTo>
                    <a:pt x="1516" y="691"/>
                    <a:pt x="1507" y="704"/>
                    <a:pt x="1491" y="714"/>
                  </a:cubicBezTo>
                  <a:cubicBezTo>
                    <a:pt x="1492" y="718"/>
                    <a:pt x="1492" y="723"/>
                    <a:pt x="1494" y="728"/>
                  </a:cubicBezTo>
                  <a:lnTo>
                    <a:pt x="1495" y="733"/>
                  </a:lnTo>
                  <a:cubicBezTo>
                    <a:pt x="1496" y="738"/>
                    <a:pt x="1498" y="744"/>
                    <a:pt x="1499" y="750"/>
                  </a:cubicBezTo>
                  <a:cubicBezTo>
                    <a:pt x="1501" y="767"/>
                    <a:pt x="1495" y="782"/>
                    <a:pt x="1482" y="791"/>
                  </a:cubicBezTo>
                  <a:lnTo>
                    <a:pt x="1481" y="793"/>
                  </a:lnTo>
                  <a:cubicBezTo>
                    <a:pt x="1469" y="801"/>
                    <a:pt x="1456" y="810"/>
                    <a:pt x="1441" y="817"/>
                  </a:cubicBezTo>
                  <a:cubicBezTo>
                    <a:pt x="1419" y="825"/>
                    <a:pt x="1399" y="840"/>
                    <a:pt x="1379" y="864"/>
                  </a:cubicBezTo>
                  <a:cubicBezTo>
                    <a:pt x="1360" y="888"/>
                    <a:pt x="1344" y="917"/>
                    <a:pt x="1331" y="956"/>
                  </a:cubicBezTo>
                  <a:cubicBezTo>
                    <a:pt x="1328" y="964"/>
                    <a:pt x="1327" y="974"/>
                    <a:pt x="1326" y="982"/>
                  </a:cubicBezTo>
                  <a:cubicBezTo>
                    <a:pt x="1325" y="999"/>
                    <a:pt x="1320" y="1014"/>
                    <a:pt x="1315" y="1027"/>
                  </a:cubicBezTo>
                  <a:cubicBezTo>
                    <a:pt x="1312" y="1034"/>
                    <a:pt x="1308" y="1040"/>
                    <a:pt x="1302" y="1046"/>
                  </a:cubicBezTo>
                  <a:cubicBezTo>
                    <a:pt x="1281" y="1071"/>
                    <a:pt x="1263" y="1088"/>
                    <a:pt x="1243" y="1101"/>
                  </a:cubicBezTo>
                  <a:cubicBezTo>
                    <a:pt x="1224" y="1114"/>
                    <a:pt x="1204" y="1128"/>
                    <a:pt x="1183" y="1146"/>
                  </a:cubicBezTo>
                  <a:cubicBezTo>
                    <a:pt x="1167" y="1159"/>
                    <a:pt x="1157" y="1174"/>
                    <a:pt x="1152" y="1190"/>
                  </a:cubicBezTo>
                  <a:cubicBezTo>
                    <a:pt x="1145" y="1215"/>
                    <a:pt x="1129" y="1236"/>
                    <a:pt x="1105" y="1253"/>
                  </a:cubicBezTo>
                  <a:cubicBezTo>
                    <a:pt x="1086" y="1266"/>
                    <a:pt x="1066" y="1273"/>
                    <a:pt x="1043" y="1281"/>
                  </a:cubicBezTo>
                  <a:lnTo>
                    <a:pt x="1038" y="1283"/>
                  </a:lnTo>
                  <a:cubicBezTo>
                    <a:pt x="1031" y="1285"/>
                    <a:pt x="1026" y="1287"/>
                    <a:pt x="1020" y="1289"/>
                  </a:cubicBezTo>
                  <a:lnTo>
                    <a:pt x="1017" y="1290"/>
                  </a:lnTo>
                  <a:cubicBezTo>
                    <a:pt x="1014" y="1291"/>
                    <a:pt x="1011" y="1292"/>
                    <a:pt x="1009" y="1293"/>
                  </a:cubicBezTo>
                  <a:lnTo>
                    <a:pt x="1009" y="1293"/>
                  </a:lnTo>
                  <a:cubicBezTo>
                    <a:pt x="1008" y="1297"/>
                    <a:pt x="1007" y="1300"/>
                    <a:pt x="1006" y="1304"/>
                  </a:cubicBezTo>
                  <a:cubicBezTo>
                    <a:pt x="996" y="1324"/>
                    <a:pt x="983" y="1338"/>
                    <a:pt x="966" y="1346"/>
                  </a:cubicBezTo>
                  <a:cubicBezTo>
                    <a:pt x="965" y="1347"/>
                    <a:pt x="965" y="1347"/>
                    <a:pt x="964" y="1348"/>
                  </a:cubicBezTo>
                  <a:cubicBezTo>
                    <a:pt x="961" y="1354"/>
                    <a:pt x="958" y="1359"/>
                    <a:pt x="954" y="1363"/>
                  </a:cubicBezTo>
                  <a:cubicBezTo>
                    <a:pt x="950" y="1366"/>
                    <a:pt x="939" y="1377"/>
                    <a:pt x="921" y="1377"/>
                  </a:cubicBezTo>
                  <a:lnTo>
                    <a:pt x="919" y="1377"/>
                  </a:lnTo>
                  <a:cubicBezTo>
                    <a:pt x="916" y="1377"/>
                    <a:pt x="914" y="1377"/>
                    <a:pt x="912" y="1377"/>
                  </a:cubicBezTo>
                  <a:cubicBezTo>
                    <a:pt x="912" y="1377"/>
                    <a:pt x="911" y="1377"/>
                    <a:pt x="910" y="1377"/>
                  </a:cubicBezTo>
                  <a:cubicBezTo>
                    <a:pt x="908" y="1377"/>
                    <a:pt x="906" y="1378"/>
                    <a:pt x="903" y="1378"/>
                  </a:cubicBezTo>
                  <a:cubicBezTo>
                    <a:pt x="898" y="1379"/>
                    <a:pt x="892" y="1379"/>
                    <a:pt x="889" y="1380"/>
                  </a:cubicBezTo>
                  <a:cubicBezTo>
                    <a:pt x="877" y="1385"/>
                    <a:pt x="865" y="1387"/>
                    <a:pt x="854" y="1389"/>
                  </a:cubicBezTo>
                  <a:cubicBezTo>
                    <a:pt x="849" y="1390"/>
                    <a:pt x="846" y="1390"/>
                    <a:pt x="842" y="1391"/>
                  </a:cubicBezTo>
                  <a:cubicBezTo>
                    <a:pt x="824" y="1395"/>
                    <a:pt x="810" y="1397"/>
                    <a:pt x="796" y="1400"/>
                  </a:cubicBezTo>
                  <a:cubicBezTo>
                    <a:pt x="790" y="1401"/>
                    <a:pt x="784" y="1401"/>
                    <a:pt x="776" y="1401"/>
                  </a:cubicBezTo>
                  <a:lnTo>
                    <a:pt x="772" y="1401"/>
                  </a:lnTo>
                  <a:cubicBezTo>
                    <a:pt x="739" y="1401"/>
                    <a:pt x="703" y="1399"/>
                    <a:pt x="666" y="1394"/>
                  </a:cubicBezTo>
                  <a:lnTo>
                    <a:pt x="665" y="1394"/>
                  </a:lnTo>
                  <a:cubicBezTo>
                    <a:pt x="651" y="1394"/>
                    <a:pt x="637" y="1392"/>
                    <a:pt x="624" y="1389"/>
                  </a:cubicBezTo>
                  <a:cubicBezTo>
                    <a:pt x="616" y="1388"/>
                    <a:pt x="610" y="1387"/>
                    <a:pt x="604" y="1386"/>
                  </a:cubicBezTo>
                  <a:cubicBezTo>
                    <a:pt x="596" y="1385"/>
                    <a:pt x="588" y="1384"/>
                    <a:pt x="581" y="1382"/>
                  </a:cubicBezTo>
                  <a:cubicBezTo>
                    <a:pt x="576" y="1387"/>
                    <a:pt x="570" y="1392"/>
                    <a:pt x="565" y="1397"/>
                  </a:cubicBezTo>
                  <a:cubicBezTo>
                    <a:pt x="554" y="1409"/>
                    <a:pt x="541" y="1416"/>
                    <a:pt x="529" y="1422"/>
                  </a:cubicBezTo>
                  <a:cubicBezTo>
                    <a:pt x="523" y="1425"/>
                    <a:pt x="516" y="1427"/>
                    <a:pt x="509" y="1427"/>
                  </a:cubicBezTo>
                  <a:lnTo>
                    <a:pt x="506" y="1428"/>
                  </a:lnTo>
                  <a:cubicBezTo>
                    <a:pt x="498" y="1428"/>
                    <a:pt x="492" y="1428"/>
                    <a:pt x="486" y="1428"/>
                  </a:cubicBezTo>
                  <a:cubicBezTo>
                    <a:pt x="482" y="1428"/>
                    <a:pt x="478" y="1428"/>
                    <a:pt x="475" y="1428"/>
                  </a:cubicBezTo>
                  <a:cubicBezTo>
                    <a:pt x="468" y="1427"/>
                    <a:pt x="463" y="1427"/>
                    <a:pt x="457" y="1427"/>
                  </a:cubicBezTo>
                  <a:cubicBezTo>
                    <a:pt x="446" y="1427"/>
                    <a:pt x="437" y="1428"/>
                    <a:pt x="428" y="1430"/>
                  </a:cubicBezTo>
                  <a:cubicBezTo>
                    <a:pt x="422" y="1431"/>
                    <a:pt x="417" y="1432"/>
                    <a:pt x="411" y="1432"/>
                  </a:cubicBezTo>
                  <a:cubicBezTo>
                    <a:pt x="402" y="1432"/>
                    <a:pt x="393" y="1436"/>
                    <a:pt x="384" y="1439"/>
                  </a:cubicBezTo>
                  <a:cubicBezTo>
                    <a:pt x="368" y="1446"/>
                    <a:pt x="350" y="1455"/>
                    <a:pt x="331" y="1462"/>
                  </a:cubicBezTo>
                  <a:cubicBezTo>
                    <a:pt x="321" y="1466"/>
                    <a:pt x="311" y="1468"/>
                    <a:pt x="301" y="1468"/>
                  </a:cubicBezTo>
                  <a:close/>
                  <a:moveTo>
                    <a:pt x="261" y="1340"/>
                  </a:moveTo>
                  <a:lnTo>
                    <a:pt x="261" y="1340"/>
                  </a:lnTo>
                  <a:cubicBezTo>
                    <a:pt x="275" y="1344"/>
                    <a:pt x="288" y="1351"/>
                    <a:pt x="301" y="1362"/>
                  </a:cubicBezTo>
                  <a:cubicBezTo>
                    <a:pt x="302" y="1362"/>
                    <a:pt x="303" y="1363"/>
                    <a:pt x="303" y="1363"/>
                  </a:cubicBezTo>
                  <a:lnTo>
                    <a:pt x="308" y="1362"/>
                  </a:lnTo>
                  <a:cubicBezTo>
                    <a:pt x="332" y="1356"/>
                    <a:pt x="354" y="1351"/>
                    <a:pt x="375" y="1343"/>
                  </a:cubicBezTo>
                  <a:cubicBezTo>
                    <a:pt x="401" y="1334"/>
                    <a:pt x="421" y="1330"/>
                    <a:pt x="442" y="1329"/>
                  </a:cubicBezTo>
                  <a:cubicBezTo>
                    <a:pt x="445" y="1329"/>
                    <a:pt x="449" y="1329"/>
                    <a:pt x="452" y="1329"/>
                  </a:cubicBezTo>
                  <a:cubicBezTo>
                    <a:pt x="461" y="1329"/>
                    <a:pt x="469" y="1329"/>
                    <a:pt x="478" y="1330"/>
                  </a:cubicBezTo>
                  <a:cubicBezTo>
                    <a:pt x="479" y="1330"/>
                    <a:pt x="480" y="1330"/>
                    <a:pt x="481" y="1330"/>
                  </a:cubicBezTo>
                  <a:cubicBezTo>
                    <a:pt x="484" y="1330"/>
                    <a:pt x="487" y="1330"/>
                    <a:pt x="491" y="1328"/>
                  </a:cubicBezTo>
                  <a:cubicBezTo>
                    <a:pt x="507" y="1319"/>
                    <a:pt x="526" y="1307"/>
                    <a:pt x="541" y="1292"/>
                  </a:cubicBezTo>
                  <a:cubicBezTo>
                    <a:pt x="549" y="1284"/>
                    <a:pt x="559" y="1280"/>
                    <a:pt x="571" y="1280"/>
                  </a:cubicBezTo>
                  <a:cubicBezTo>
                    <a:pt x="573" y="1280"/>
                    <a:pt x="576" y="1280"/>
                    <a:pt x="579" y="1281"/>
                  </a:cubicBezTo>
                  <a:cubicBezTo>
                    <a:pt x="583" y="1281"/>
                    <a:pt x="587" y="1282"/>
                    <a:pt x="591" y="1283"/>
                  </a:cubicBezTo>
                  <a:cubicBezTo>
                    <a:pt x="620" y="1292"/>
                    <a:pt x="650" y="1297"/>
                    <a:pt x="679" y="1298"/>
                  </a:cubicBezTo>
                  <a:cubicBezTo>
                    <a:pt x="685" y="1298"/>
                    <a:pt x="691" y="1298"/>
                    <a:pt x="696" y="1299"/>
                  </a:cubicBezTo>
                  <a:cubicBezTo>
                    <a:pt x="714" y="1301"/>
                    <a:pt x="733" y="1302"/>
                    <a:pt x="754" y="1302"/>
                  </a:cubicBezTo>
                  <a:lnTo>
                    <a:pt x="756" y="1302"/>
                  </a:lnTo>
                  <a:cubicBezTo>
                    <a:pt x="773" y="1302"/>
                    <a:pt x="789" y="1300"/>
                    <a:pt x="806" y="1296"/>
                  </a:cubicBezTo>
                  <a:cubicBezTo>
                    <a:pt x="813" y="1295"/>
                    <a:pt x="821" y="1293"/>
                    <a:pt x="829" y="1292"/>
                  </a:cubicBezTo>
                  <a:lnTo>
                    <a:pt x="842" y="1290"/>
                  </a:lnTo>
                  <a:cubicBezTo>
                    <a:pt x="861" y="1286"/>
                    <a:pt x="879" y="1283"/>
                    <a:pt x="898" y="1280"/>
                  </a:cubicBezTo>
                  <a:cubicBezTo>
                    <a:pt x="903" y="1279"/>
                    <a:pt x="904" y="1279"/>
                    <a:pt x="904" y="1279"/>
                  </a:cubicBezTo>
                  <a:cubicBezTo>
                    <a:pt x="912" y="1266"/>
                    <a:pt x="922" y="1259"/>
                    <a:pt x="932" y="1252"/>
                  </a:cubicBezTo>
                  <a:cubicBezTo>
                    <a:pt x="943" y="1245"/>
                    <a:pt x="949" y="1239"/>
                    <a:pt x="952" y="1231"/>
                  </a:cubicBezTo>
                  <a:cubicBezTo>
                    <a:pt x="954" y="1228"/>
                    <a:pt x="955" y="1226"/>
                    <a:pt x="957" y="1224"/>
                  </a:cubicBezTo>
                  <a:cubicBezTo>
                    <a:pt x="966" y="1209"/>
                    <a:pt x="979" y="1200"/>
                    <a:pt x="994" y="1195"/>
                  </a:cubicBezTo>
                  <a:cubicBezTo>
                    <a:pt x="997" y="1194"/>
                    <a:pt x="1000" y="1193"/>
                    <a:pt x="1003" y="1192"/>
                  </a:cubicBezTo>
                  <a:cubicBezTo>
                    <a:pt x="1007" y="1191"/>
                    <a:pt x="1011" y="1190"/>
                    <a:pt x="1015" y="1188"/>
                  </a:cubicBezTo>
                  <a:lnTo>
                    <a:pt x="1017" y="1188"/>
                  </a:lnTo>
                  <a:cubicBezTo>
                    <a:pt x="1028" y="1184"/>
                    <a:pt x="1038" y="1181"/>
                    <a:pt x="1046" y="1176"/>
                  </a:cubicBezTo>
                  <a:cubicBezTo>
                    <a:pt x="1056" y="1171"/>
                    <a:pt x="1060" y="1166"/>
                    <a:pt x="1061" y="1159"/>
                  </a:cubicBezTo>
                  <a:cubicBezTo>
                    <a:pt x="1063" y="1154"/>
                    <a:pt x="1065" y="1150"/>
                    <a:pt x="1066" y="1146"/>
                  </a:cubicBezTo>
                  <a:lnTo>
                    <a:pt x="1067" y="1144"/>
                  </a:lnTo>
                  <a:cubicBezTo>
                    <a:pt x="1075" y="1124"/>
                    <a:pt x="1086" y="1107"/>
                    <a:pt x="1098" y="1093"/>
                  </a:cubicBezTo>
                  <a:cubicBezTo>
                    <a:pt x="1125" y="1063"/>
                    <a:pt x="1154" y="1039"/>
                    <a:pt x="1185" y="1019"/>
                  </a:cubicBezTo>
                  <a:cubicBezTo>
                    <a:pt x="1198" y="1012"/>
                    <a:pt x="1209" y="1001"/>
                    <a:pt x="1219" y="991"/>
                  </a:cubicBezTo>
                  <a:cubicBezTo>
                    <a:pt x="1224" y="987"/>
                    <a:pt x="1226" y="983"/>
                    <a:pt x="1227" y="977"/>
                  </a:cubicBezTo>
                  <a:cubicBezTo>
                    <a:pt x="1228" y="969"/>
                    <a:pt x="1229" y="960"/>
                    <a:pt x="1231" y="952"/>
                  </a:cubicBezTo>
                  <a:lnTo>
                    <a:pt x="1232" y="945"/>
                  </a:lnTo>
                  <a:cubicBezTo>
                    <a:pt x="1234" y="937"/>
                    <a:pt x="1236" y="929"/>
                    <a:pt x="1239" y="920"/>
                  </a:cubicBezTo>
                  <a:cubicBezTo>
                    <a:pt x="1252" y="880"/>
                    <a:pt x="1272" y="842"/>
                    <a:pt x="1297" y="807"/>
                  </a:cubicBezTo>
                  <a:cubicBezTo>
                    <a:pt x="1323" y="771"/>
                    <a:pt x="1357" y="743"/>
                    <a:pt x="1398" y="723"/>
                  </a:cubicBezTo>
                  <a:lnTo>
                    <a:pt x="1397" y="717"/>
                  </a:lnTo>
                  <a:cubicBezTo>
                    <a:pt x="1396" y="709"/>
                    <a:pt x="1395" y="701"/>
                    <a:pt x="1395" y="693"/>
                  </a:cubicBezTo>
                  <a:cubicBezTo>
                    <a:pt x="1395" y="679"/>
                    <a:pt x="1402" y="668"/>
                    <a:pt x="1407" y="661"/>
                  </a:cubicBezTo>
                  <a:cubicBezTo>
                    <a:pt x="1402" y="663"/>
                    <a:pt x="1396" y="664"/>
                    <a:pt x="1389" y="665"/>
                  </a:cubicBezTo>
                  <a:cubicBezTo>
                    <a:pt x="1387" y="665"/>
                    <a:pt x="1386" y="665"/>
                    <a:pt x="1384" y="665"/>
                  </a:cubicBezTo>
                  <a:cubicBezTo>
                    <a:pt x="1369" y="665"/>
                    <a:pt x="1355" y="658"/>
                    <a:pt x="1347" y="645"/>
                  </a:cubicBezTo>
                  <a:cubicBezTo>
                    <a:pt x="1343" y="640"/>
                    <a:pt x="1340" y="634"/>
                    <a:pt x="1337" y="627"/>
                  </a:cubicBezTo>
                  <a:cubicBezTo>
                    <a:pt x="1332" y="613"/>
                    <a:pt x="1328" y="600"/>
                    <a:pt x="1326" y="588"/>
                  </a:cubicBezTo>
                  <a:cubicBezTo>
                    <a:pt x="1323" y="576"/>
                    <a:pt x="1319" y="562"/>
                    <a:pt x="1309" y="551"/>
                  </a:cubicBezTo>
                  <a:cubicBezTo>
                    <a:pt x="1294" y="533"/>
                    <a:pt x="1290" y="510"/>
                    <a:pt x="1298" y="486"/>
                  </a:cubicBezTo>
                  <a:cubicBezTo>
                    <a:pt x="1301" y="476"/>
                    <a:pt x="1305" y="467"/>
                    <a:pt x="1309" y="457"/>
                  </a:cubicBezTo>
                  <a:cubicBezTo>
                    <a:pt x="1313" y="447"/>
                    <a:pt x="1315" y="439"/>
                    <a:pt x="1315" y="432"/>
                  </a:cubicBezTo>
                  <a:cubicBezTo>
                    <a:pt x="1314" y="409"/>
                    <a:pt x="1324" y="396"/>
                    <a:pt x="1346" y="388"/>
                  </a:cubicBezTo>
                  <a:cubicBezTo>
                    <a:pt x="1348" y="388"/>
                    <a:pt x="1351" y="387"/>
                    <a:pt x="1353" y="387"/>
                  </a:cubicBezTo>
                  <a:cubicBezTo>
                    <a:pt x="1352" y="372"/>
                    <a:pt x="1352" y="356"/>
                    <a:pt x="1353" y="338"/>
                  </a:cubicBezTo>
                  <a:cubicBezTo>
                    <a:pt x="1354" y="335"/>
                    <a:pt x="1354" y="332"/>
                    <a:pt x="1354" y="330"/>
                  </a:cubicBezTo>
                  <a:cubicBezTo>
                    <a:pt x="1353" y="319"/>
                    <a:pt x="1352" y="308"/>
                    <a:pt x="1351" y="298"/>
                  </a:cubicBezTo>
                  <a:cubicBezTo>
                    <a:pt x="1348" y="271"/>
                    <a:pt x="1346" y="243"/>
                    <a:pt x="1341" y="217"/>
                  </a:cubicBezTo>
                  <a:cubicBezTo>
                    <a:pt x="1337" y="192"/>
                    <a:pt x="1332" y="168"/>
                    <a:pt x="1327" y="143"/>
                  </a:cubicBezTo>
                  <a:lnTo>
                    <a:pt x="1324" y="129"/>
                  </a:lnTo>
                  <a:cubicBezTo>
                    <a:pt x="1300" y="129"/>
                    <a:pt x="1278" y="122"/>
                    <a:pt x="1259" y="108"/>
                  </a:cubicBezTo>
                  <a:cubicBezTo>
                    <a:pt x="1259" y="108"/>
                    <a:pt x="1258" y="107"/>
                    <a:pt x="1258" y="107"/>
                  </a:cubicBezTo>
                  <a:lnTo>
                    <a:pt x="1252" y="108"/>
                  </a:lnTo>
                  <a:cubicBezTo>
                    <a:pt x="1242" y="110"/>
                    <a:pt x="1234" y="112"/>
                    <a:pt x="1226" y="115"/>
                  </a:cubicBezTo>
                  <a:cubicBezTo>
                    <a:pt x="1213" y="120"/>
                    <a:pt x="1200" y="125"/>
                    <a:pt x="1187" y="130"/>
                  </a:cubicBezTo>
                  <a:lnTo>
                    <a:pt x="1173" y="136"/>
                  </a:lnTo>
                  <a:cubicBezTo>
                    <a:pt x="1169" y="148"/>
                    <a:pt x="1162" y="160"/>
                    <a:pt x="1152" y="172"/>
                  </a:cubicBezTo>
                  <a:lnTo>
                    <a:pt x="1150" y="174"/>
                  </a:lnTo>
                  <a:cubicBezTo>
                    <a:pt x="1134" y="190"/>
                    <a:pt x="1118" y="208"/>
                    <a:pt x="1095" y="220"/>
                  </a:cubicBezTo>
                  <a:cubicBezTo>
                    <a:pt x="1093" y="221"/>
                    <a:pt x="1091" y="222"/>
                    <a:pt x="1089" y="224"/>
                  </a:cubicBezTo>
                  <a:cubicBezTo>
                    <a:pt x="1086" y="226"/>
                    <a:pt x="1083" y="227"/>
                    <a:pt x="1080" y="229"/>
                  </a:cubicBezTo>
                  <a:cubicBezTo>
                    <a:pt x="1067" y="236"/>
                    <a:pt x="1057" y="247"/>
                    <a:pt x="1048" y="257"/>
                  </a:cubicBezTo>
                  <a:cubicBezTo>
                    <a:pt x="1039" y="266"/>
                    <a:pt x="1033" y="278"/>
                    <a:pt x="1030" y="290"/>
                  </a:cubicBezTo>
                  <a:lnTo>
                    <a:pt x="1030" y="293"/>
                  </a:lnTo>
                  <a:cubicBezTo>
                    <a:pt x="1029" y="296"/>
                    <a:pt x="1029" y="299"/>
                    <a:pt x="1028" y="302"/>
                  </a:cubicBezTo>
                  <a:cubicBezTo>
                    <a:pt x="1027" y="302"/>
                    <a:pt x="1028" y="304"/>
                    <a:pt x="1028" y="306"/>
                  </a:cubicBezTo>
                  <a:cubicBezTo>
                    <a:pt x="1034" y="326"/>
                    <a:pt x="1027" y="345"/>
                    <a:pt x="1008" y="357"/>
                  </a:cubicBezTo>
                  <a:cubicBezTo>
                    <a:pt x="997" y="364"/>
                    <a:pt x="984" y="369"/>
                    <a:pt x="970" y="370"/>
                  </a:cubicBezTo>
                  <a:cubicBezTo>
                    <a:pt x="962" y="371"/>
                    <a:pt x="953" y="371"/>
                    <a:pt x="945" y="371"/>
                  </a:cubicBezTo>
                  <a:cubicBezTo>
                    <a:pt x="945" y="373"/>
                    <a:pt x="944" y="375"/>
                    <a:pt x="945" y="376"/>
                  </a:cubicBezTo>
                  <a:cubicBezTo>
                    <a:pt x="950" y="399"/>
                    <a:pt x="942" y="420"/>
                    <a:pt x="921" y="432"/>
                  </a:cubicBezTo>
                  <a:cubicBezTo>
                    <a:pt x="919" y="434"/>
                    <a:pt x="917" y="435"/>
                    <a:pt x="916" y="435"/>
                  </a:cubicBezTo>
                  <a:cubicBezTo>
                    <a:pt x="909" y="439"/>
                    <a:pt x="903" y="445"/>
                    <a:pt x="896" y="451"/>
                  </a:cubicBezTo>
                  <a:lnTo>
                    <a:pt x="890" y="456"/>
                  </a:lnTo>
                  <a:cubicBezTo>
                    <a:pt x="885" y="461"/>
                    <a:pt x="881" y="467"/>
                    <a:pt x="878" y="474"/>
                  </a:cubicBezTo>
                  <a:lnTo>
                    <a:pt x="877" y="477"/>
                  </a:lnTo>
                  <a:cubicBezTo>
                    <a:pt x="875" y="481"/>
                    <a:pt x="873" y="486"/>
                    <a:pt x="870" y="491"/>
                  </a:cubicBezTo>
                  <a:cubicBezTo>
                    <a:pt x="866" y="498"/>
                    <a:pt x="861" y="505"/>
                    <a:pt x="856" y="510"/>
                  </a:cubicBezTo>
                  <a:cubicBezTo>
                    <a:pt x="848" y="520"/>
                    <a:pt x="836" y="525"/>
                    <a:pt x="824" y="525"/>
                  </a:cubicBezTo>
                  <a:cubicBezTo>
                    <a:pt x="814" y="525"/>
                    <a:pt x="807" y="526"/>
                    <a:pt x="800" y="528"/>
                  </a:cubicBezTo>
                  <a:cubicBezTo>
                    <a:pt x="796" y="530"/>
                    <a:pt x="791" y="530"/>
                    <a:pt x="786" y="530"/>
                  </a:cubicBezTo>
                  <a:cubicBezTo>
                    <a:pt x="784" y="530"/>
                    <a:pt x="782" y="530"/>
                    <a:pt x="780" y="530"/>
                  </a:cubicBezTo>
                  <a:cubicBezTo>
                    <a:pt x="776" y="530"/>
                    <a:pt x="773" y="529"/>
                    <a:pt x="769" y="528"/>
                  </a:cubicBezTo>
                  <a:cubicBezTo>
                    <a:pt x="767" y="528"/>
                    <a:pt x="765" y="527"/>
                    <a:pt x="763" y="527"/>
                  </a:cubicBezTo>
                  <a:cubicBezTo>
                    <a:pt x="762" y="527"/>
                    <a:pt x="759" y="528"/>
                    <a:pt x="756" y="529"/>
                  </a:cubicBezTo>
                  <a:cubicBezTo>
                    <a:pt x="752" y="530"/>
                    <a:pt x="748" y="531"/>
                    <a:pt x="744" y="532"/>
                  </a:cubicBezTo>
                  <a:cubicBezTo>
                    <a:pt x="740" y="532"/>
                    <a:pt x="737" y="533"/>
                    <a:pt x="734" y="533"/>
                  </a:cubicBezTo>
                  <a:cubicBezTo>
                    <a:pt x="716" y="533"/>
                    <a:pt x="701" y="525"/>
                    <a:pt x="689" y="510"/>
                  </a:cubicBezTo>
                  <a:cubicBezTo>
                    <a:pt x="684" y="504"/>
                    <a:pt x="678" y="496"/>
                    <a:pt x="674" y="486"/>
                  </a:cubicBezTo>
                  <a:cubicBezTo>
                    <a:pt x="671" y="479"/>
                    <a:pt x="667" y="472"/>
                    <a:pt x="662" y="464"/>
                  </a:cubicBezTo>
                  <a:cubicBezTo>
                    <a:pt x="660" y="460"/>
                    <a:pt x="657" y="455"/>
                    <a:pt x="655" y="451"/>
                  </a:cubicBezTo>
                  <a:cubicBezTo>
                    <a:pt x="654" y="449"/>
                    <a:pt x="653" y="448"/>
                    <a:pt x="652" y="447"/>
                  </a:cubicBezTo>
                  <a:cubicBezTo>
                    <a:pt x="653" y="450"/>
                    <a:pt x="654" y="454"/>
                    <a:pt x="655" y="457"/>
                  </a:cubicBezTo>
                  <a:cubicBezTo>
                    <a:pt x="663" y="480"/>
                    <a:pt x="660" y="502"/>
                    <a:pt x="647" y="521"/>
                  </a:cubicBezTo>
                  <a:lnTo>
                    <a:pt x="645" y="525"/>
                  </a:lnTo>
                  <a:cubicBezTo>
                    <a:pt x="638" y="534"/>
                    <a:pt x="632" y="544"/>
                    <a:pt x="623" y="553"/>
                  </a:cubicBezTo>
                  <a:lnTo>
                    <a:pt x="621" y="554"/>
                  </a:lnTo>
                  <a:cubicBezTo>
                    <a:pt x="615" y="560"/>
                    <a:pt x="608" y="566"/>
                    <a:pt x="600" y="572"/>
                  </a:cubicBezTo>
                  <a:cubicBezTo>
                    <a:pt x="591" y="577"/>
                    <a:pt x="583" y="584"/>
                    <a:pt x="576" y="591"/>
                  </a:cubicBezTo>
                  <a:cubicBezTo>
                    <a:pt x="553" y="612"/>
                    <a:pt x="526" y="627"/>
                    <a:pt x="497" y="637"/>
                  </a:cubicBezTo>
                  <a:cubicBezTo>
                    <a:pt x="489" y="640"/>
                    <a:pt x="481" y="641"/>
                    <a:pt x="473" y="641"/>
                  </a:cubicBezTo>
                  <a:cubicBezTo>
                    <a:pt x="461" y="641"/>
                    <a:pt x="449" y="637"/>
                    <a:pt x="439" y="630"/>
                  </a:cubicBezTo>
                  <a:cubicBezTo>
                    <a:pt x="433" y="633"/>
                    <a:pt x="428" y="634"/>
                    <a:pt x="422" y="634"/>
                  </a:cubicBezTo>
                  <a:cubicBezTo>
                    <a:pt x="417" y="634"/>
                    <a:pt x="411" y="633"/>
                    <a:pt x="406" y="631"/>
                  </a:cubicBezTo>
                  <a:cubicBezTo>
                    <a:pt x="406" y="635"/>
                    <a:pt x="406" y="640"/>
                    <a:pt x="406" y="645"/>
                  </a:cubicBezTo>
                  <a:cubicBezTo>
                    <a:pt x="403" y="667"/>
                    <a:pt x="401" y="690"/>
                    <a:pt x="400" y="714"/>
                  </a:cubicBezTo>
                  <a:cubicBezTo>
                    <a:pt x="399" y="732"/>
                    <a:pt x="393" y="750"/>
                    <a:pt x="382" y="765"/>
                  </a:cubicBezTo>
                  <a:cubicBezTo>
                    <a:pt x="375" y="775"/>
                    <a:pt x="370" y="783"/>
                    <a:pt x="367" y="792"/>
                  </a:cubicBezTo>
                  <a:cubicBezTo>
                    <a:pt x="363" y="803"/>
                    <a:pt x="357" y="812"/>
                    <a:pt x="351" y="819"/>
                  </a:cubicBezTo>
                  <a:lnTo>
                    <a:pt x="350" y="821"/>
                  </a:lnTo>
                  <a:cubicBezTo>
                    <a:pt x="340" y="836"/>
                    <a:pt x="325" y="844"/>
                    <a:pt x="309" y="845"/>
                  </a:cubicBezTo>
                  <a:cubicBezTo>
                    <a:pt x="304" y="846"/>
                    <a:pt x="299" y="847"/>
                    <a:pt x="294" y="849"/>
                  </a:cubicBezTo>
                  <a:lnTo>
                    <a:pt x="290" y="851"/>
                  </a:lnTo>
                  <a:cubicBezTo>
                    <a:pt x="273" y="857"/>
                    <a:pt x="257" y="859"/>
                    <a:pt x="240" y="859"/>
                  </a:cubicBezTo>
                  <a:cubicBezTo>
                    <a:pt x="234" y="859"/>
                    <a:pt x="229" y="859"/>
                    <a:pt x="223" y="859"/>
                  </a:cubicBezTo>
                  <a:cubicBezTo>
                    <a:pt x="216" y="858"/>
                    <a:pt x="207" y="857"/>
                    <a:pt x="200" y="857"/>
                  </a:cubicBezTo>
                  <a:lnTo>
                    <a:pt x="193" y="857"/>
                  </a:lnTo>
                  <a:cubicBezTo>
                    <a:pt x="187" y="857"/>
                    <a:pt x="181" y="857"/>
                    <a:pt x="175" y="857"/>
                  </a:cubicBezTo>
                  <a:lnTo>
                    <a:pt x="168" y="857"/>
                  </a:lnTo>
                  <a:cubicBezTo>
                    <a:pt x="153" y="857"/>
                    <a:pt x="140" y="851"/>
                    <a:pt x="129" y="841"/>
                  </a:cubicBezTo>
                  <a:cubicBezTo>
                    <a:pt x="129" y="842"/>
                    <a:pt x="129" y="842"/>
                    <a:pt x="129" y="843"/>
                  </a:cubicBezTo>
                  <a:cubicBezTo>
                    <a:pt x="130" y="855"/>
                    <a:pt x="130" y="866"/>
                    <a:pt x="130" y="878"/>
                  </a:cubicBezTo>
                  <a:lnTo>
                    <a:pt x="130" y="881"/>
                  </a:lnTo>
                  <a:cubicBezTo>
                    <a:pt x="130" y="884"/>
                    <a:pt x="130" y="887"/>
                    <a:pt x="130" y="890"/>
                  </a:cubicBezTo>
                  <a:cubicBezTo>
                    <a:pt x="132" y="891"/>
                    <a:pt x="136" y="893"/>
                    <a:pt x="138" y="895"/>
                  </a:cubicBezTo>
                  <a:cubicBezTo>
                    <a:pt x="139" y="895"/>
                    <a:pt x="141" y="896"/>
                    <a:pt x="142" y="896"/>
                  </a:cubicBezTo>
                  <a:cubicBezTo>
                    <a:pt x="146" y="898"/>
                    <a:pt x="150" y="900"/>
                    <a:pt x="153" y="902"/>
                  </a:cubicBezTo>
                  <a:cubicBezTo>
                    <a:pt x="160" y="906"/>
                    <a:pt x="168" y="911"/>
                    <a:pt x="175" y="916"/>
                  </a:cubicBezTo>
                  <a:cubicBezTo>
                    <a:pt x="186" y="924"/>
                    <a:pt x="194" y="935"/>
                    <a:pt x="199" y="948"/>
                  </a:cubicBezTo>
                  <a:cubicBezTo>
                    <a:pt x="204" y="959"/>
                    <a:pt x="209" y="972"/>
                    <a:pt x="209" y="988"/>
                  </a:cubicBezTo>
                  <a:cubicBezTo>
                    <a:pt x="209" y="995"/>
                    <a:pt x="209" y="1001"/>
                    <a:pt x="210" y="1008"/>
                  </a:cubicBezTo>
                  <a:cubicBezTo>
                    <a:pt x="213" y="1041"/>
                    <a:pt x="219" y="1062"/>
                    <a:pt x="231" y="1080"/>
                  </a:cubicBezTo>
                  <a:cubicBezTo>
                    <a:pt x="237" y="1088"/>
                    <a:pt x="241" y="1097"/>
                    <a:pt x="246" y="1108"/>
                  </a:cubicBezTo>
                  <a:cubicBezTo>
                    <a:pt x="258" y="1133"/>
                    <a:pt x="259" y="1161"/>
                    <a:pt x="251" y="1189"/>
                  </a:cubicBezTo>
                  <a:cubicBezTo>
                    <a:pt x="249" y="1198"/>
                    <a:pt x="245" y="1205"/>
                    <a:pt x="239" y="1212"/>
                  </a:cubicBezTo>
                  <a:cubicBezTo>
                    <a:pt x="233" y="1221"/>
                    <a:pt x="227" y="1229"/>
                    <a:pt x="221" y="1237"/>
                  </a:cubicBezTo>
                  <a:cubicBezTo>
                    <a:pt x="229" y="1250"/>
                    <a:pt x="236" y="1263"/>
                    <a:pt x="243" y="1275"/>
                  </a:cubicBezTo>
                  <a:cubicBezTo>
                    <a:pt x="257" y="1285"/>
                    <a:pt x="261" y="1299"/>
                    <a:pt x="263" y="1306"/>
                  </a:cubicBezTo>
                  <a:cubicBezTo>
                    <a:pt x="266" y="1319"/>
                    <a:pt x="265" y="1330"/>
                    <a:pt x="261" y="1340"/>
                  </a:cubicBezTo>
                  <a:close/>
                  <a:moveTo>
                    <a:pt x="99" y="797"/>
                  </a:moveTo>
                  <a:lnTo>
                    <a:pt x="99" y="797"/>
                  </a:lnTo>
                  <a:cubicBezTo>
                    <a:pt x="100" y="798"/>
                    <a:pt x="101" y="798"/>
                    <a:pt x="102" y="798"/>
                  </a:cubicBezTo>
                  <a:cubicBezTo>
                    <a:pt x="99" y="794"/>
                    <a:pt x="96" y="790"/>
                    <a:pt x="94" y="786"/>
                  </a:cubicBezTo>
                  <a:cubicBezTo>
                    <a:pt x="94" y="789"/>
                    <a:pt x="95" y="792"/>
                    <a:pt x="96" y="796"/>
                  </a:cubicBezTo>
                  <a:lnTo>
                    <a:pt x="99" y="7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1" name="Freeform 64"/>
            <p:cNvSpPr>
              <a:spLocks noEditPoints="1"/>
            </p:cNvSpPr>
            <p:nvPr/>
          </p:nvSpPr>
          <p:spPr bwMode="auto">
            <a:xfrm>
              <a:off x="9798050" y="4525963"/>
              <a:ext cx="317500" cy="317500"/>
            </a:xfrm>
            <a:custGeom>
              <a:avLst/>
              <a:gdLst>
                <a:gd name="T0" fmla="*/ 160 w 332"/>
                <a:gd name="T1" fmla="*/ 332 h 332"/>
                <a:gd name="T2" fmla="*/ 160 w 332"/>
                <a:gd name="T3" fmla="*/ 332 h 332"/>
                <a:gd name="T4" fmla="*/ 146 w 332"/>
                <a:gd name="T5" fmla="*/ 329 h 332"/>
                <a:gd name="T6" fmla="*/ 126 w 332"/>
                <a:gd name="T7" fmla="*/ 319 h 332"/>
                <a:gd name="T8" fmla="*/ 106 w 332"/>
                <a:gd name="T9" fmla="*/ 308 h 332"/>
                <a:gd name="T10" fmla="*/ 103 w 332"/>
                <a:gd name="T11" fmla="*/ 307 h 332"/>
                <a:gd name="T12" fmla="*/ 41 w 332"/>
                <a:gd name="T13" fmla="*/ 275 h 332"/>
                <a:gd name="T14" fmla="*/ 12 w 332"/>
                <a:gd name="T15" fmla="*/ 231 h 332"/>
                <a:gd name="T16" fmla="*/ 8 w 332"/>
                <a:gd name="T17" fmla="*/ 210 h 332"/>
                <a:gd name="T18" fmla="*/ 6 w 332"/>
                <a:gd name="T19" fmla="*/ 198 h 332"/>
                <a:gd name="T20" fmla="*/ 4 w 332"/>
                <a:gd name="T21" fmla="*/ 188 h 332"/>
                <a:gd name="T22" fmla="*/ 2 w 332"/>
                <a:gd name="T23" fmla="*/ 181 h 332"/>
                <a:gd name="T24" fmla="*/ 21 w 332"/>
                <a:gd name="T25" fmla="*/ 130 h 332"/>
                <a:gd name="T26" fmla="*/ 28 w 332"/>
                <a:gd name="T27" fmla="*/ 124 h 332"/>
                <a:gd name="T28" fmla="*/ 35 w 332"/>
                <a:gd name="T29" fmla="*/ 118 h 332"/>
                <a:gd name="T30" fmla="*/ 73 w 332"/>
                <a:gd name="T31" fmla="*/ 91 h 332"/>
                <a:gd name="T32" fmla="*/ 81 w 332"/>
                <a:gd name="T33" fmla="*/ 58 h 332"/>
                <a:gd name="T34" fmla="*/ 89 w 332"/>
                <a:gd name="T35" fmla="*/ 40 h 332"/>
                <a:gd name="T36" fmla="*/ 117 w 332"/>
                <a:gd name="T37" fmla="*/ 19 h 332"/>
                <a:gd name="T38" fmla="*/ 156 w 332"/>
                <a:gd name="T39" fmla="*/ 12 h 332"/>
                <a:gd name="T40" fmla="*/ 206 w 332"/>
                <a:gd name="T41" fmla="*/ 2 h 332"/>
                <a:gd name="T42" fmla="*/ 219 w 332"/>
                <a:gd name="T43" fmla="*/ 0 h 332"/>
                <a:gd name="T44" fmla="*/ 244 w 332"/>
                <a:gd name="T45" fmla="*/ 9 h 332"/>
                <a:gd name="T46" fmla="*/ 260 w 332"/>
                <a:gd name="T47" fmla="*/ 25 h 332"/>
                <a:gd name="T48" fmla="*/ 281 w 332"/>
                <a:gd name="T49" fmla="*/ 56 h 332"/>
                <a:gd name="T50" fmla="*/ 297 w 332"/>
                <a:gd name="T51" fmla="*/ 73 h 332"/>
                <a:gd name="T52" fmla="*/ 313 w 332"/>
                <a:gd name="T53" fmla="*/ 88 h 332"/>
                <a:gd name="T54" fmla="*/ 330 w 332"/>
                <a:gd name="T55" fmla="*/ 126 h 332"/>
                <a:gd name="T56" fmla="*/ 321 w 332"/>
                <a:gd name="T57" fmla="*/ 165 h 332"/>
                <a:gd name="T58" fmla="*/ 288 w 332"/>
                <a:gd name="T59" fmla="*/ 213 h 332"/>
                <a:gd name="T60" fmla="*/ 254 w 332"/>
                <a:gd name="T61" fmla="*/ 238 h 332"/>
                <a:gd name="T62" fmla="*/ 246 w 332"/>
                <a:gd name="T63" fmla="*/ 241 h 332"/>
                <a:gd name="T64" fmla="*/ 239 w 332"/>
                <a:gd name="T65" fmla="*/ 245 h 332"/>
                <a:gd name="T66" fmla="*/ 235 w 332"/>
                <a:gd name="T67" fmla="*/ 250 h 332"/>
                <a:gd name="T68" fmla="*/ 234 w 332"/>
                <a:gd name="T69" fmla="*/ 254 h 332"/>
                <a:gd name="T70" fmla="*/ 212 w 332"/>
                <a:gd name="T71" fmla="*/ 296 h 332"/>
                <a:gd name="T72" fmla="*/ 207 w 332"/>
                <a:gd name="T73" fmla="*/ 303 h 332"/>
                <a:gd name="T74" fmla="*/ 205 w 332"/>
                <a:gd name="T75" fmla="*/ 307 h 332"/>
                <a:gd name="T76" fmla="*/ 176 w 332"/>
                <a:gd name="T77" fmla="*/ 329 h 332"/>
                <a:gd name="T78" fmla="*/ 160 w 332"/>
                <a:gd name="T79" fmla="*/ 332 h 332"/>
                <a:gd name="T80" fmla="*/ 90 w 332"/>
                <a:gd name="T81" fmla="*/ 209 h 332"/>
                <a:gd name="T82" fmla="*/ 90 w 332"/>
                <a:gd name="T83" fmla="*/ 209 h 332"/>
                <a:gd name="T84" fmla="*/ 131 w 332"/>
                <a:gd name="T85" fmla="*/ 230 h 332"/>
                <a:gd name="T86" fmla="*/ 140 w 332"/>
                <a:gd name="T87" fmla="*/ 235 h 332"/>
                <a:gd name="T88" fmla="*/ 146 w 332"/>
                <a:gd name="T89" fmla="*/ 220 h 332"/>
                <a:gd name="T90" fmla="*/ 160 w 332"/>
                <a:gd name="T91" fmla="*/ 191 h 332"/>
                <a:gd name="T92" fmla="*/ 193 w 332"/>
                <a:gd name="T93" fmla="*/ 164 h 332"/>
                <a:gd name="T94" fmla="*/ 215 w 332"/>
                <a:gd name="T95" fmla="*/ 145 h 332"/>
                <a:gd name="T96" fmla="*/ 227 w 332"/>
                <a:gd name="T97" fmla="*/ 127 h 332"/>
                <a:gd name="T98" fmla="*/ 203 w 332"/>
                <a:gd name="T99" fmla="*/ 95 h 332"/>
                <a:gd name="T100" fmla="*/ 203 w 332"/>
                <a:gd name="T101" fmla="*/ 94 h 332"/>
                <a:gd name="T102" fmla="*/ 198 w 332"/>
                <a:gd name="T103" fmla="*/ 87 h 332"/>
                <a:gd name="T104" fmla="*/ 189 w 332"/>
                <a:gd name="T105" fmla="*/ 89 h 332"/>
                <a:gd name="T106" fmla="*/ 173 w 332"/>
                <a:gd name="T107" fmla="*/ 90 h 332"/>
                <a:gd name="T108" fmla="*/ 163 w 332"/>
                <a:gd name="T109" fmla="*/ 91 h 332"/>
                <a:gd name="T110" fmla="*/ 138 w 332"/>
                <a:gd name="T111" fmla="*/ 128 h 332"/>
                <a:gd name="T112" fmla="*/ 136 w 332"/>
                <a:gd name="T113" fmla="*/ 132 h 332"/>
                <a:gd name="T114" fmla="*/ 122 w 332"/>
                <a:gd name="T115" fmla="*/ 154 h 332"/>
                <a:gd name="T116" fmla="*/ 117 w 332"/>
                <a:gd name="T117" fmla="*/ 157 h 332"/>
                <a:gd name="T118" fmla="*/ 103 w 332"/>
                <a:gd name="T119" fmla="*/ 169 h 332"/>
                <a:gd name="T120" fmla="*/ 85 w 332"/>
                <a:gd name="T121" fmla="*/ 184 h 332"/>
                <a:gd name="T122" fmla="*/ 90 w 332"/>
                <a:gd name="T123" fmla="*/ 20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332">
                  <a:moveTo>
                    <a:pt x="160" y="332"/>
                  </a:moveTo>
                  <a:lnTo>
                    <a:pt x="160" y="332"/>
                  </a:lnTo>
                  <a:cubicBezTo>
                    <a:pt x="155" y="332"/>
                    <a:pt x="151" y="331"/>
                    <a:pt x="146" y="329"/>
                  </a:cubicBezTo>
                  <a:cubicBezTo>
                    <a:pt x="140" y="327"/>
                    <a:pt x="132" y="325"/>
                    <a:pt x="126" y="319"/>
                  </a:cubicBezTo>
                  <a:cubicBezTo>
                    <a:pt x="121" y="314"/>
                    <a:pt x="114" y="311"/>
                    <a:pt x="106" y="308"/>
                  </a:cubicBezTo>
                  <a:lnTo>
                    <a:pt x="103" y="307"/>
                  </a:lnTo>
                  <a:cubicBezTo>
                    <a:pt x="84" y="298"/>
                    <a:pt x="65" y="288"/>
                    <a:pt x="41" y="275"/>
                  </a:cubicBezTo>
                  <a:cubicBezTo>
                    <a:pt x="24" y="265"/>
                    <a:pt x="14" y="250"/>
                    <a:pt x="12" y="231"/>
                  </a:cubicBezTo>
                  <a:cubicBezTo>
                    <a:pt x="11" y="224"/>
                    <a:pt x="10" y="217"/>
                    <a:pt x="8" y="210"/>
                  </a:cubicBezTo>
                  <a:cubicBezTo>
                    <a:pt x="7" y="206"/>
                    <a:pt x="6" y="202"/>
                    <a:pt x="6" y="198"/>
                  </a:cubicBezTo>
                  <a:cubicBezTo>
                    <a:pt x="5" y="195"/>
                    <a:pt x="4" y="191"/>
                    <a:pt x="4" y="188"/>
                  </a:cubicBezTo>
                  <a:cubicBezTo>
                    <a:pt x="3" y="186"/>
                    <a:pt x="3" y="183"/>
                    <a:pt x="2" y="181"/>
                  </a:cubicBezTo>
                  <a:cubicBezTo>
                    <a:pt x="0" y="167"/>
                    <a:pt x="1" y="148"/>
                    <a:pt x="21" y="130"/>
                  </a:cubicBezTo>
                  <a:cubicBezTo>
                    <a:pt x="23" y="128"/>
                    <a:pt x="26" y="126"/>
                    <a:pt x="28" y="124"/>
                  </a:cubicBezTo>
                  <a:cubicBezTo>
                    <a:pt x="31" y="122"/>
                    <a:pt x="33" y="120"/>
                    <a:pt x="35" y="118"/>
                  </a:cubicBezTo>
                  <a:cubicBezTo>
                    <a:pt x="45" y="107"/>
                    <a:pt x="57" y="98"/>
                    <a:pt x="73" y="91"/>
                  </a:cubicBezTo>
                  <a:cubicBezTo>
                    <a:pt x="74" y="79"/>
                    <a:pt x="76" y="68"/>
                    <a:pt x="81" y="58"/>
                  </a:cubicBezTo>
                  <a:cubicBezTo>
                    <a:pt x="83" y="52"/>
                    <a:pt x="86" y="46"/>
                    <a:pt x="89" y="40"/>
                  </a:cubicBezTo>
                  <a:cubicBezTo>
                    <a:pt x="95" y="29"/>
                    <a:pt x="105" y="22"/>
                    <a:pt x="117" y="19"/>
                  </a:cubicBezTo>
                  <a:cubicBezTo>
                    <a:pt x="129" y="17"/>
                    <a:pt x="142" y="14"/>
                    <a:pt x="156" y="12"/>
                  </a:cubicBezTo>
                  <a:cubicBezTo>
                    <a:pt x="174" y="10"/>
                    <a:pt x="190" y="8"/>
                    <a:pt x="206" y="2"/>
                  </a:cubicBezTo>
                  <a:cubicBezTo>
                    <a:pt x="210" y="1"/>
                    <a:pt x="214" y="0"/>
                    <a:pt x="219" y="0"/>
                  </a:cubicBezTo>
                  <a:cubicBezTo>
                    <a:pt x="227" y="0"/>
                    <a:pt x="236" y="3"/>
                    <a:pt x="244" y="9"/>
                  </a:cubicBezTo>
                  <a:cubicBezTo>
                    <a:pt x="250" y="13"/>
                    <a:pt x="255" y="19"/>
                    <a:pt x="260" y="25"/>
                  </a:cubicBezTo>
                  <a:cubicBezTo>
                    <a:pt x="267" y="34"/>
                    <a:pt x="275" y="44"/>
                    <a:pt x="281" y="56"/>
                  </a:cubicBezTo>
                  <a:cubicBezTo>
                    <a:pt x="286" y="63"/>
                    <a:pt x="291" y="68"/>
                    <a:pt x="297" y="73"/>
                  </a:cubicBezTo>
                  <a:cubicBezTo>
                    <a:pt x="303" y="79"/>
                    <a:pt x="308" y="83"/>
                    <a:pt x="313" y="88"/>
                  </a:cubicBezTo>
                  <a:cubicBezTo>
                    <a:pt x="322" y="98"/>
                    <a:pt x="328" y="110"/>
                    <a:pt x="330" y="126"/>
                  </a:cubicBezTo>
                  <a:cubicBezTo>
                    <a:pt x="332" y="140"/>
                    <a:pt x="329" y="154"/>
                    <a:pt x="321" y="165"/>
                  </a:cubicBezTo>
                  <a:cubicBezTo>
                    <a:pt x="310" y="181"/>
                    <a:pt x="300" y="197"/>
                    <a:pt x="288" y="213"/>
                  </a:cubicBezTo>
                  <a:cubicBezTo>
                    <a:pt x="279" y="226"/>
                    <a:pt x="268" y="234"/>
                    <a:pt x="254" y="238"/>
                  </a:cubicBezTo>
                  <a:cubicBezTo>
                    <a:pt x="252" y="238"/>
                    <a:pt x="249" y="240"/>
                    <a:pt x="246" y="241"/>
                  </a:cubicBezTo>
                  <a:cubicBezTo>
                    <a:pt x="243" y="242"/>
                    <a:pt x="241" y="244"/>
                    <a:pt x="239" y="245"/>
                  </a:cubicBezTo>
                  <a:cubicBezTo>
                    <a:pt x="239" y="245"/>
                    <a:pt x="237" y="245"/>
                    <a:pt x="235" y="250"/>
                  </a:cubicBezTo>
                  <a:cubicBezTo>
                    <a:pt x="235" y="252"/>
                    <a:pt x="235" y="253"/>
                    <a:pt x="234" y="254"/>
                  </a:cubicBezTo>
                  <a:cubicBezTo>
                    <a:pt x="229" y="271"/>
                    <a:pt x="222" y="285"/>
                    <a:pt x="212" y="296"/>
                  </a:cubicBezTo>
                  <a:cubicBezTo>
                    <a:pt x="210" y="298"/>
                    <a:pt x="209" y="301"/>
                    <a:pt x="207" y="303"/>
                  </a:cubicBezTo>
                  <a:lnTo>
                    <a:pt x="205" y="307"/>
                  </a:lnTo>
                  <a:cubicBezTo>
                    <a:pt x="199" y="316"/>
                    <a:pt x="189" y="323"/>
                    <a:pt x="176" y="329"/>
                  </a:cubicBezTo>
                  <a:cubicBezTo>
                    <a:pt x="171" y="331"/>
                    <a:pt x="166" y="332"/>
                    <a:pt x="160" y="332"/>
                  </a:cubicBezTo>
                  <a:close/>
                  <a:moveTo>
                    <a:pt x="90" y="209"/>
                  </a:moveTo>
                  <a:lnTo>
                    <a:pt x="90" y="209"/>
                  </a:lnTo>
                  <a:cubicBezTo>
                    <a:pt x="104" y="217"/>
                    <a:pt x="117" y="223"/>
                    <a:pt x="131" y="230"/>
                  </a:cubicBezTo>
                  <a:lnTo>
                    <a:pt x="140" y="235"/>
                  </a:lnTo>
                  <a:cubicBezTo>
                    <a:pt x="143" y="231"/>
                    <a:pt x="145" y="226"/>
                    <a:pt x="146" y="220"/>
                  </a:cubicBezTo>
                  <a:cubicBezTo>
                    <a:pt x="149" y="208"/>
                    <a:pt x="155" y="199"/>
                    <a:pt x="160" y="191"/>
                  </a:cubicBezTo>
                  <a:cubicBezTo>
                    <a:pt x="168" y="180"/>
                    <a:pt x="179" y="171"/>
                    <a:pt x="193" y="164"/>
                  </a:cubicBezTo>
                  <a:cubicBezTo>
                    <a:pt x="201" y="161"/>
                    <a:pt x="208" y="155"/>
                    <a:pt x="215" y="145"/>
                  </a:cubicBezTo>
                  <a:cubicBezTo>
                    <a:pt x="219" y="139"/>
                    <a:pt x="223" y="133"/>
                    <a:pt x="227" y="127"/>
                  </a:cubicBezTo>
                  <a:cubicBezTo>
                    <a:pt x="218" y="118"/>
                    <a:pt x="211" y="108"/>
                    <a:pt x="203" y="95"/>
                  </a:cubicBezTo>
                  <a:lnTo>
                    <a:pt x="203" y="94"/>
                  </a:lnTo>
                  <a:cubicBezTo>
                    <a:pt x="201" y="92"/>
                    <a:pt x="200" y="89"/>
                    <a:pt x="198" y="87"/>
                  </a:cubicBezTo>
                  <a:cubicBezTo>
                    <a:pt x="197" y="87"/>
                    <a:pt x="189" y="89"/>
                    <a:pt x="189" y="89"/>
                  </a:cubicBezTo>
                  <a:cubicBezTo>
                    <a:pt x="184" y="89"/>
                    <a:pt x="178" y="90"/>
                    <a:pt x="173" y="90"/>
                  </a:cubicBezTo>
                  <a:cubicBezTo>
                    <a:pt x="170" y="90"/>
                    <a:pt x="167" y="91"/>
                    <a:pt x="163" y="91"/>
                  </a:cubicBezTo>
                  <a:cubicBezTo>
                    <a:pt x="158" y="106"/>
                    <a:pt x="149" y="118"/>
                    <a:pt x="138" y="128"/>
                  </a:cubicBezTo>
                  <a:cubicBezTo>
                    <a:pt x="136" y="129"/>
                    <a:pt x="136" y="130"/>
                    <a:pt x="136" y="132"/>
                  </a:cubicBezTo>
                  <a:cubicBezTo>
                    <a:pt x="134" y="140"/>
                    <a:pt x="129" y="148"/>
                    <a:pt x="122" y="154"/>
                  </a:cubicBezTo>
                  <a:lnTo>
                    <a:pt x="117" y="157"/>
                  </a:lnTo>
                  <a:cubicBezTo>
                    <a:pt x="112" y="161"/>
                    <a:pt x="107" y="165"/>
                    <a:pt x="103" y="169"/>
                  </a:cubicBezTo>
                  <a:cubicBezTo>
                    <a:pt x="96" y="174"/>
                    <a:pt x="90" y="179"/>
                    <a:pt x="85" y="184"/>
                  </a:cubicBezTo>
                  <a:cubicBezTo>
                    <a:pt x="86" y="192"/>
                    <a:pt x="89" y="205"/>
                    <a:pt x="90" y="2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82" name="Group 1381"/>
          <p:cNvGrpSpPr/>
          <p:nvPr userDrawn="1"/>
        </p:nvGrpSpPr>
        <p:grpSpPr>
          <a:xfrm>
            <a:off x="1955044" y="6043643"/>
            <a:ext cx="1532406" cy="672136"/>
            <a:chOff x="124257" y="166984"/>
            <a:chExt cx="1532406" cy="672136"/>
          </a:xfrm>
          <a:solidFill>
            <a:schemeClr val="tx2"/>
          </a:solidFill>
        </p:grpSpPr>
        <p:sp>
          <p:nvSpPr>
            <p:cNvPr id="1383" name="Freeform 5"/>
            <p:cNvSpPr>
              <a:spLocks/>
            </p:cNvSpPr>
            <p:nvPr/>
          </p:nvSpPr>
          <p:spPr bwMode="auto">
            <a:xfrm>
              <a:off x="941915" y="166984"/>
              <a:ext cx="217077" cy="310340"/>
            </a:xfrm>
            <a:custGeom>
              <a:avLst/>
              <a:gdLst>
                <a:gd name="T0" fmla="*/ 12 w 38"/>
                <a:gd name="T1" fmla="*/ 32 h 54"/>
                <a:gd name="T2" fmla="*/ 11 w 38"/>
                <a:gd name="T3" fmla="*/ 33 h 54"/>
                <a:gd name="T4" fmla="*/ 11 w 38"/>
                <a:gd name="T5" fmla="*/ 53 h 54"/>
                <a:gd name="T6" fmla="*/ 10 w 38"/>
                <a:gd name="T7" fmla="*/ 54 h 54"/>
                <a:gd name="T8" fmla="*/ 2 w 38"/>
                <a:gd name="T9" fmla="*/ 54 h 54"/>
                <a:gd name="T10" fmla="*/ 0 w 38"/>
                <a:gd name="T11" fmla="*/ 53 h 54"/>
                <a:gd name="T12" fmla="*/ 0 w 38"/>
                <a:gd name="T13" fmla="*/ 2 h 54"/>
                <a:gd name="T14" fmla="*/ 2 w 38"/>
                <a:gd name="T15" fmla="*/ 0 h 54"/>
                <a:gd name="T16" fmla="*/ 10 w 38"/>
                <a:gd name="T17" fmla="*/ 0 h 54"/>
                <a:gd name="T18" fmla="*/ 11 w 38"/>
                <a:gd name="T19" fmla="*/ 2 h 54"/>
                <a:gd name="T20" fmla="*/ 11 w 38"/>
                <a:gd name="T21" fmla="*/ 20 h 54"/>
                <a:gd name="T22" fmla="*/ 12 w 38"/>
                <a:gd name="T23" fmla="*/ 20 h 54"/>
                <a:gd name="T24" fmla="*/ 25 w 38"/>
                <a:gd name="T25" fmla="*/ 1 h 54"/>
                <a:gd name="T26" fmla="*/ 26 w 38"/>
                <a:gd name="T27" fmla="*/ 0 h 54"/>
                <a:gd name="T28" fmla="*/ 34 w 38"/>
                <a:gd name="T29" fmla="*/ 0 h 54"/>
                <a:gd name="T30" fmla="*/ 36 w 38"/>
                <a:gd name="T31" fmla="*/ 3 h 54"/>
                <a:gd name="T32" fmla="*/ 21 w 38"/>
                <a:gd name="T33" fmla="*/ 24 h 54"/>
                <a:gd name="T34" fmla="*/ 21 w 38"/>
                <a:gd name="T35" fmla="*/ 27 h 54"/>
                <a:gd name="T36" fmla="*/ 37 w 38"/>
                <a:gd name="T37" fmla="*/ 51 h 54"/>
                <a:gd name="T38" fmla="*/ 35 w 38"/>
                <a:gd name="T39" fmla="*/ 54 h 54"/>
                <a:gd name="T40" fmla="*/ 27 w 38"/>
                <a:gd name="T41" fmla="*/ 54 h 54"/>
                <a:gd name="T42" fmla="*/ 25 w 38"/>
                <a:gd name="T43" fmla="*/ 53 h 54"/>
                <a:gd name="T44" fmla="*/ 12 w 38"/>
                <a:gd name="T45"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54">
                  <a:moveTo>
                    <a:pt x="12" y="32"/>
                  </a:moveTo>
                  <a:cubicBezTo>
                    <a:pt x="12" y="32"/>
                    <a:pt x="11" y="32"/>
                    <a:pt x="11" y="33"/>
                  </a:cubicBezTo>
                  <a:cubicBezTo>
                    <a:pt x="11" y="53"/>
                    <a:pt x="11" y="53"/>
                    <a:pt x="11" y="53"/>
                  </a:cubicBezTo>
                  <a:cubicBezTo>
                    <a:pt x="11" y="54"/>
                    <a:pt x="10" y="54"/>
                    <a:pt x="10" y="54"/>
                  </a:cubicBezTo>
                  <a:cubicBezTo>
                    <a:pt x="2" y="54"/>
                    <a:pt x="2" y="54"/>
                    <a:pt x="2" y="54"/>
                  </a:cubicBezTo>
                  <a:cubicBezTo>
                    <a:pt x="1" y="54"/>
                    <a:pt x="0" y="54"/>
                    <a:pt x="0" y="53"/>
                  </a:cubicBezTo>
                  <a:cubicBezTo>
                    <a:pt x="0" y="2"/>
                    <a:pt x="0" y="2"/>
                    <a:pt x="0" y="2"/>
                  </a:cubicBezTo>
                  <a:cubicBezTo>
                    <a:pt x="0" y="1"/>
                    <a:pt x="1" y="0"/>
                    <a:pt x="2" y="0"/>
                  </a:cubicBezTo>
                  <a:cubicBezTo>
                    <a:pt x="10" y="0"/>
                    <a:pt x="10" y="0"/>
                    <a:pt x="10" y="0"/>
                  </a:cubicBezTo>
                  <a:cubicBezTo>
                    <a:pt x="10" y="0"/>
                    <a:pt x="11" y="1"/>
                    <a:pt x="11" y="2"/>
                  </a:cubicBezTo>
                  <a:cubicBezTo>
                    <a:pt x="11" y="20"/>
                    <a:pt x="11" y="20"/>
                    <a:pt x="11" y="20"/>
                  </a:cubicBezTo>
                  <a:cubicBezTo>
                    <a:pt x="11" y="20"/>
                    <a:pt x="12" y="20"/>
                    <a:pt x="12" y="20"/>
                  </a:cubicBezTo>
                  <a:cubicBezTo>
                    <a:pt x="25" y="1"/>
                    <a:pt x="25" y="1"/>
                    <a:pt x="25" y="1"/>
                  </a:cubicBezTo>
                  <a:cubicBezTo>
                    <a:pt x="25" y="1"/>
                    <a:pt x="25" y="0"/>
                    <a:pt x="26" y="0"/>
                  </a:cubicBezTo>
                  <a:cubicBezTo>
                    <a:pt x="34" y="0"/>
                    <a:pt x="34" y="0"/>
                    <a:pt x="34" y="0"/>
                  </a:cubicBezTo>
                  <a:cubicBezTo>
                    <a:pt x="36" y="0"/>
                    <a:pt x="36" y="2"/>
                    <a:pt x="36" y="3"/>
                  </a:cubicBezTo>
                  <a:cubicBezTo>
                    <a:pt x="21" y="24"/>
                    <a:pt x="21" y="24"/>
                    <a:pt x="21" y="24"/>
                  </a:cubicBezTo>
                  <a:cubicBezTo>
                    <a:pt x="20" y="25"/>
                    <a:pt x="20" y="26"/>
                    <a:pt x="21" y="27"/>
                  </a:cubicBezTo>
                  <a:cubicBezTo>
                    <a:pt x="37" y="51"/>
                    <a:pt x="37" y="51"/>
                    <a:pt x="37" y="51"/>
                  </a:cubicBezTo>
                  <a:cubicBezTo>
                    <a:pt x="38" y="53"/>
                    <a:pt x="37" y="54"/>
                    <a:pt x="35" y="54"/>
                  </a:cubicBezTo>
                  <a:cubicBezTo>
                    <a:pt x="27" y="54"/>
                    <a:pt x="27" y="54"/>
                    <a:pt x="27" y="54"/>
                  </a:cubicBezTo>
                  <a:cubicBezTo>
                    <a:pt x="26" y="54"/>
                    <a:pt x="25" y="54"/>
                    <a:pt x="25" y="53"/>
                  </a:cubicBezTo>
                  <a:lnTo>
                    <a:pt x="12" y="3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4" name="Freeform 6"/>
            <p:cNvSpPr>
              <a:spLocks noEditPoints="1"/>
            </p:cNvSpPr>
            <p:nvPr/>
          </p:nvSpPr>
          <p:spPr bwMode="auto">
            <a:xfrm>
              <a:off x="124257" y="166984"/>
              <a:ext cx="234765" cy="310340"/>
            </a:xfrm>
            <a:custGeom>
              <a:avLst/>
              <a:gdLst>
                <a:gd name="T0" fmla="*/ 28 w 41"/>
                <a:gd name="T1" fmla="*/ 45 h 54"/>
                <a:gd name="T2" fmla="*/ 26 w 41"/>
                <a:gd name="T3" fmla="*/ 44 h 54"/>
                <a:gd name="T4" fmla="*/ 15 w 41"/>
                <a:gd name="T5" fmla="*/ 44 h 54"/>
                <a:gd name="T6" fmla="*/ 14 w 41"/>
                <a:gd name="T7" fmla="*/ 45 h 54"/>
                <a:gd name="T8" fmla="*/ 11 w 41"/>
                <a:gd name="T9" fmla="*/ 53 h 54"/>
                <a:gd name="T10" fmla="*/ 10 w 41"/>
                <a:gd name="T11" fmla="*/ 54 h 54"/>
                <a:gd name="T12" fmla="*/ 2 w 41"/>
                <a:gd name="T13" fmla="*/ 54 h 54"/>
                <a:gd name="T14" fmla="*/ 0 w 41"/>
                <a:gd name="T15" fmla="*/ 53 h 54"/>
                <a:gd name="T16" fmla="*/ 14 w 41"/>
                <a:gd name="T17" fmla="*/ 1 h 54"/>
                <a:gd name="T18" fmla="*/ 16 w 41"/>
                <a:gd name="T19" fmla="*/ 0 h 54"/>
                <a:gd name="T20" fmla="*/ 26 w 41"/>
                <a:gd name="T21" fmla="*/ 0 h 54"/>
                <a:gd name="T22" fmla="*/ 27 w 41"/>
                <a:gd name="T23" fmla="*/ 1 h 54"/>
                <a:gd name="T24" fmla="*/ 41 w 41"/>
                <a:gd name="T25" fmla="*/ 53 h 54"/>
                <a:gd name="T26" fmla="*/ 40 w 41"/>
                <a:gd name="T27" fmla="*/ 54 h 54"/>
                <a:gd name="T28" fmla="*/ 32 w 41"/>
                <a:gd name="T29" fmla="*/ 54 h 54"/>
                <a:gd name="T30" fmla="*/ 30 w 41"/>
                <a:gd name="T31" fmla="*/ 53 h 54"/>
                <a:gd name="T32" fmla="*/ 28 w 41"/>
                <a:gd name="T33" fmla="*/ 45 h 54"/>
                <a:gd name="T34" fmla="*/ 25 w 41"/>
                <a:gd name="T35" fmla="*/ 32 h 54"/>
                <a:gd name="T36" fmla="*/ 21 w 41"/>
                <a:gd name="T37" fmla="*/ 14 h 54"/>
                <a:gd name="T38" fmla="*/ 21 w 41"/>
                <a:gd name="T39" fmla="*/ 14 h 54"/>
                <a:gd name="T40" fmla="*/ 21 w 41"/>
                <a:gd name="T41" fmla="*/ 14 h 54"/>
                <a:gd name="T42" fmla="*/ 20 w 41"/>
                <a:gd name="T43" fmla="*/ 14 h 54"/>
                <a:gd name="T44" fmla="*/ 17 w 41"/>
                <a:gd name="T45" fmla="*/ 32 h 54"/>
                <a:gd name="T46" fmla="*/ 17 w 41"/>
                <a:gd name="T47" fmla="*/ 33 h 54"/>
                <a:gd name="T48" fmla="*/ 24 w 41"/>
                <a:gd name="T49" fmla="*/ 33 h 54"/>
                <a:gd name="T50" fmla="*/ 25 w 41"/>
                <a:gd name="T51"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54">
                  <a:moveTo>
                    <a:pt x="28" y="45"/>
                  </a:moveTo>
                  <a:cubicBezTo>
                    <a:pt x="28" y="45"/>
                    <a:pt x="27" y="44"/>
                    <a:pt x="26" y="44"/>
                  </a:cubicBezTo>
                  <a:cubicBezTo>
                    <a:pt x="15" y="44"/>
                    <a:pt x="15" y="44"/>
                    <a:pt x="15" y="44"/>
                  </a:cubicBezTo>
                  <a:cubicBezTo>
                    <a:pt x="14" y="44"/>
                    <a:pt x="14" y="45"/>
                    <a:pt x="14" y="45"/>
                  </a:cubicBezTo>
                  <a:cubicBezTo>
                    <a:pt x="11" y="53"/>
                    <a:pt x="11" y="53"/>
                    <a:pt x="11" y="53"/>
                  </a:cubicBezTo>
                  <a:cubicBezTo>
                    <a:pt x="11" y="54"/>
                    <a:pt x="11" y="54"/>
                    <a:pt x="10" y="54"/>
                  </a:cubicBezTo>
                  <a:cubicBezTo>
                    <a:pt x="2" y="54"/>
                    <a:pt x="2" y="54"/>
                    <a:pt x="2" y="54"/>
                  </a:cubicBezTo>
                  <a:cubicBezTo>
                    <a:pt x="1" y="54"/>
                    <a:pt x="0" y="54"/>
                    <a:pt x="0" y="53"/>
                  </a:cubicBezTo>
                  <a:cubicBezTo>
                    <a:pt x="14" y="1"/>
                    <a:pt x="14" y="1"/>
                    <a:pt x="14" y="1"/>
                  </a:cubicBezTo>
                  <a:cubicBezTo>
                    <a:pt x="14" y="1"/>
                    <a:pt x="15" y="0"/>
                    <a:pt x="16" y="0"/>
                  </a:cubicBezTo>
                  <a:cubicBezTo>
                    <a:pt x="26" y="0"/>
                    <a:pt x="26" y="0"/>
                    <a:pt x="26" y="0"/>
                  </a:cubicBezTo>
                  <a:cubicBezTo>
                    <a:pt x="27" y="0"/>
                    <a:pt x="27" y="1"/>
                    <a:pt x="27" y="1"/>
                  </a:cubicBezTo>
                  <a:cubicBezTo>
                    <a:pt x="41" y="53"/>
                    <a:pt x="41" y="53"/>
                    <a:pt x="41" y="53"/>
                  </a:cubicBezTo>
                  <a:cubicBezTo>
                    <a:pt x="41" y="54"/>
                    <a:pt x="41" y="54"/>
                    <a:pt x="40" y="54"/>
                  </a:cubicBezTo>
                  <a:cubicBezTo>
                    <a:pt x="32" y="54"/>
                    <a:pt x="32" y="54"/>
                    <a:pt x="32" y="54"/>
                  </a:cubicBezTo>
                  <a:cubicBezTo>
                    <a:pt x="31" y="54"/>
                    <a:pt x="30" y="54"/>
                    <a:pt x="30" y="53"/>
                  </a:cubicBezTo>
                  <a:lnTo>
                    <a:pt x="28" y="45"/>
                  </a:lnTo>
                  <a:close/>
                  <a:moveTo>
                    <a:pt x="25" y="32"/>
                  </a:moveTo>
                  <a:cubicBezTo>
                    <a:pt x="21" y="14"/>
                    <a:pt x="21" y="14"/>
                    <a:pt x="21" y="14"/>
                  </a:cubicBezTo>
                  <a:cubicBezTo>
                    <a:pt x="21" y="14"/>
                    <a:pt x="21" y="14"/>
                    <a:pt x="21" y="14"/>
                  </a:cubicBezTo>
                  <a:cubicBezTo>
                    <a:pt x="21" y="14"/>
                    <a:pt x="21" y="14"/>
                    <a:pt x="21" y="14"/>
                  </a:cubicBezTo>
                  <a:cubicBezTo>
                    <a:pt x="20" y="14"/>
                    <a:pt x="20" y="14"/>
                    <a:pt x="20" y="14"/>
                  </a:cubicBezTo>
                  <a:cubicBezTo>
                    <a:pt x="17" y="32"/>
                    <a:pt x="17" y="32"/>
                    <a:pt x="17" y="32"/>
                  </a:cubicBezTo>
                  <a:cubicBezTo>
                    <a:pt x="16" y="33"/>
                    <a:pt x="17" y="33"/>
                    <a:pt x="17" y="33"/>
                  </a:cubicBezTo>
                  <a:cubicBezTo>
                    <a:pt x="24" y="33"/>
                    <a:pt x="24" y="33"/>
                    <a:pt x="24" y="33"/>
                  </a:cubicBezTo>
                  <a:cubicBezTo>
                    <a:pt x="25" y="33"/>
                    <a:pt x="25" y="33"/>
                    <a:pt x="25"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5" name="Freeform 7"/>
            <p:cNvSpPr>
              <a:spLocks noEditPoints="1"/>
            </p:cNvSpPr>
            <p:nvPr/>
          </p:nvSpPr>
          <p:spPr bwMode="auto">
            <a:xfrm>
              <a:off x="1171052" y="166984"/>
              <a:ext cx="233961" cy="310340"/>
            </a:xfrm>
            <a:custGeom>
              <a:avLst/>
              <a:gdLst>
                <a:gd name="T0" fmla="*/ 27 w 41"/>
                <a:gd name="T1" fmla="*/ 45 h 54"/>
                <a:gd name="T2" fmla="*/ 26 w 41"/>
                <a:gd name="T3" fmla="*/ 44 h 54"/>
                <a:gd name="T4" fmla="*/ 14 w 41"/>
                <a:gd name="T5" fmla="*/ 44 h 54"/>
                <a:gd name="T6" fmla="*/ 13 w 41"/>
                <a:gd name="T7" fmla="*/ 45 h 54"/>
                <a:gd name="T8" fmla="*/ 11 w 41"/>
                <a:gd name="T9" fmla="*/ 53 h 54"/>
                <a:gd name="T10" fmla="*/ 9 w 41"/>
                <a:gd name="T11" fmla="*/ 54 h 54"/>
                <a:gd name="T12" fmla="*/ 1 w 41"/>
                <a:gd name="T13" fmla="*/ 54 h 54"/>
                <a:gd name="T14" fmla="*/ 0 w 41"/>
                <a:gd name="T15" fmla="*/ 53 h 54"/>
                <a:gd name="T16" fmla="*/ 14 w 41"/>
                <a:gd name="T17" fmla="*/ 1 h 54"/>
                <a:gd name="T18" fmla="*/ 15 w 41"/>
                <a:gd name="T19" fmla="*/ 0 h 54"/>
                <a:gd name="T20" fmla="*/ 25 w 41"/>
                <a:gd name="T21" fmla="*/ 0 h 54"/>
                <a:gd name="T22" fmla="*/ 27 w 41"/>
                <a:gd name="T23" fmla="*/ 1 h 54"/>
                <a:gd name="T24" fmla="*/ 41 w 41"/>
                <a:gd name="T25" fmla="*/ 53 h 54"/>
                <a:gd name="T26" fmla="*/ 39 w 41"/>
                <a:gd name="T27" fmla="*/ 54 h 54"/>
                <a:gd name="T28" fmla="*/ 31 w 41"/>
                <a:gd name="T29" fmla="*/ 54 h 54"/>
                <a:gd name="T30" fmla="*/ 30 w 41"/>
                <a:gd name="T31" fmla="*/ 53 h 54"/>
                <a:gd name="T32" fmla="*/ 27 w 41"/>
                <a:gd name="T33" fmla="*/ 45 h 54"/>
                <a:gd name="T34" fmla="*/ 24 w 41"/>
                <a:gd name="T35" fmla="*/ 32 h 54"/>
                <a:gd name="T36" fmla="*/ 21 w 41"/>
                <a:gd name="T37" fmla="*/ 14 h 54"/>
                <a:gd name="T38" fmla="*/ 20 w 41"/>
                <a:gd name="T39" fmla="*/ 14 h 54"/>
                <a:gd name="T40" fmla="*/ 20 w 41"/>
                <a:gd name="T41" fmla="*/ 14 h 54"/>
                <a:gd name="T42" fmla="*/ 20 w 41"/>
                <a:gd name="T43" fmla="*/ 14 h 54"/>
                <a:gd name="T44" fmla="*/ 16 w 41"/>
                <a:gd name="T45" fmla="*/ 32 h 54"/>
                <a:gd name="T46" fmla="*/ 17 w 41"/>
                <a:gd name="T47" fmla="*/ 33 h 54"/>
                <a:gd name="T48" fmla="*/ 24 w 41"/>
                <a:gd name="T49" fmla="*/ 33 h 54"/>
                <a:gd name="T50" fmla="*/ 24 w 41"/>
                <a:gd name="T51"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54">
                  <a:moveTo>
                    <a:pt x="27" y="45"/>
                  </a:moveTo>
                  <a:cubicBezTo>
                    <a:pt x="27" y="45"/>
                    <a:pt x="27" y="44"/>
                    <a:pt x="26" y="44"/>
                  </a:cubicBezTo>
                  <a:cubicBezTo>
                    <a:pt x="14" y="44"/>
                    <a:pt x="14" y="44"/>
                    <a:pt x="14" y="44"/>
                  </a:cubicBezTo>
                  <a:cubicBezTo>
                    <a:pt x="14" y="44"/>
                    <a:pt x="13" y="45"/>
                    <a:pt x="13" y="45"/>
                  </a:cubicBezTo>
                  <a:cubicBezTo>
                    <a:pt x="11" y="53"/>
                    <a:pt x="11" y="53"/>
                    <a:pt x="11" y="53"/>
                  </a:cubicBezTo>
                  <a:cubicBezTo>
                    <a:pt x="11" y="54"/>
                    <a:pt x="10" y="54"/>
                    <a:pt x="9" y="54"/>
                  </a:cubicBezTo>
                  <a:cubicBezTo>
                    <a:pt x="1" y="54"/>
                    <a:pt x="1" y="54"/>
                    <a:pt x="1" y="54"/>
                  </a:cubicBezTo>
                  <a:cubicBezTo>
                    <a:pt x="0" y="54"/>
                    <a:pt x="0" y="54"/>
                    <a:pt x="0" y="53"/>
                  </a:cubicBezTo>
                  <a:cubicBezTo>
                    <a:pt x="14" y="1"/>
                    <a:pt x="14" y="1"/>
                    <a:pt x="14" y="1"/>
                  </a:cubicBezTo>
                  <a:cubicBezTo>
                    <a:pt x="14" y="1"/>
                    <a:pt x="14" y="0"/>
                    <a:pt x="15" y="0"/>
                  </a:cubicBezTo>
                  <a:cubicBezTo>
                    <a:pt x="25" y="0"/>
                    <a:pt x="25" y="0"/>
                    <a:pt x="25" y="0"/>
                  </a:cubicBezTo>
                  <a:cubicBezTo>
                    <a:pt x="26" y="0"/>
                    <a:pt x="27" y="1"/>
                    <a:pt x="27" y="1"/>
                  </a:cubicBezTo>
                  <a:cubicBezTo>
                    <a:pt x="41" y="53"/>
                    <a:pt x="41" y="53"/>
                    <a:pt x="41" y="53"/>
                  </a:cubicBezTo>
                  <a:cubicBezTo>
                    <a:pt x="41" y="54"/>
                    <a:pt x="40" y="54"/>
                    <a:pt x="39" y="54"/>
                  </a:cubicBezTo>
                  <a:cubicBezTo>
                    <a:pt x="31" y="54"/>
                    <a:pt x="31" y="54"/>
                    <a:pt x="31" y="54"/>
                  </a:cubicBezTo>
                  <a:cubicBezTo>
                    <a:pt x="30" y="54"/>
                    <a:pt x="30" y="54"/>
                    <a:pt x="30" y="53"/>
                  </a:cubicBezTo>
                  <a:lnTo>
                    <a:pt x="27" y="45"/>
                  </a:lnTo>
                  <a:close/>
                  <a:moveTo>
                    <a:pt x="24" y="32"/>
                  </a:moveTo>
                  <a:cubicBezTo>
                    <a:pt x="21" y="14"/>
                    <a:pt x="21" y="14"/>
                    <a:pt x="21" y="14"/>
                  </a:cubicBezTo>
                  <a:cubicBezTo>
                    <a:pt x="21" y="14"/>
                    <a:pt x="20" y="14"/>
                    <a:pt x="20" y="14"/>
                  </a:cubicBezTo>
                  <a:cubicBezTo>
                    <a:pt x="20" y="14"/>
                    <a:pt x="20" y="14"/>
                    <a:pt x="20" y="14"/>
                  </a:cubicBezTo>
                  <a:cubicBezTo>
                    <a:pt x="20" y="14"/>
                    <a:pt x="20" y="14"/>
                    <a:pt x="20" y="14"/>
                  </a:cubicBezTo>
                  <a:cubicBezTo>
                    <a:pt x="16" y="32"/>
                    <a:pt x="16" y="32"/>
                    <a:pt x="16" y="32"/>
                  </a:cubicBezTo>
                  <a:cubicBezTo>
                    <a:pt x="16" y="33"/>
                    <a:pt x="16" y="33"/>
                    <a:pt x="17" y="33"/>
                  </a:cubicBezTo>
                  <a:cubicBezTo>
                    <a:pt x="24" y="33"/>
                    <a:pt x="24" y="33"/>
                    <a:pt x="24" y="33"/>
                  </a:cubicBezTo>
                  <a:cubicBezTo>
                    <a:pt x="24" y="33"/>
                    <a:pt x="25" y="33"/>
                    <a:pt x="24"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6" name="Freeform 8"/>
            <p:cNvSpPr>
              <a:spLocks/>
            </p:cNvSpPr>
            <p:nvPr/>
          </p:nvSpPr>
          <p:spPr bwMode="auto">
            <a:xfrm>
              <a:off x="381534" y="166984"/>
              <a:ext cx="86027" cy="149542"/>
            </a:xfrm>
            <a:custGeom>
              <a:avLst/>
              <a:gdLst>
                <a:gd name="T0" fmla="*/ 5 w 15"/>
                <a:gd name="T1" fmla="*/ 16 h 26"/>
                <a:gd name="T2" fmla="*/ 5 w 15"/>
                <a:gd name="T3" fmla="*/ 25 h 26"/>
                <a:gd name="T4" fmla="*/ 5 w 15"/>
                <a:gd name="T5" fmla="*/ 26 h 26"/>
                <a:gd name="T6" fmla="*/ 1 w 15"/>
                <a:gd name="T7" fmla="*/ 26 h 26"/>
                <a:gd name="T8" fmla="*/ 0 w 15"/>
                <a:gd name="T9" fmla="*/ 25 h 26"/>
                <a:gd name="T10" fmla="*/ 0 w 15"/>
                <a:gd name="T11" fmla="*/ 1 h 26"/>
                <a:gd name="T12" fmla="*/ 1 w 15"/>
                <a:gd name="T13" fmla="*/ 0 h 26"/>
                <a:gd name="T14" fmla="*/ 14 w 15"/>
                <a:gd name="T15" fmla="*/ 0 h 26"/>
                <a:gd name="T16" fmla="*/ 15 w 15"/>
                <a:gd name="T17" fmla="*/ 1 h 26"/>
                <a:gd name="T18" fmla="*/ 15 w 15"/>
                <a:gd name="T19" fmla="*/ 5 h 26"/>
                <a:gd name="T20" fmla="*/ 14 w 15"/>
                <a:gd name="T21" fmla="*/ 5 h 26"/>
                <a:gd name="T22" fmla="*/ 6 w 15"/>
                <a:gd name="T23" fmla="*/ 5 h 26"/>
                <a:gd name="T24" fmla="*/ 5 w 15"/>
                <a:gd name="T25" fmla="*/ 6 h 26"/>
                <a:gd name="T26" fmla="*/ 5 w 15"/>
                <a:gd name="T27" fmla="*/ 10 h 26"/>
                <a:gd name="T28" fmla="*/ 6 w 15"/>
                <a:gd name="T29" fmla="*/ 11 h 26"/>
                <a:gd name="T30" fmla="*/ 13 w 15"/>
                <a:gd name="T31" fmla="*/ 11 h 26"/>
                <a:gd name="T32" fmla="*/ 14 w 15"/>
                <a:gd name="T33" fmla="*/ 11 h 26"/>
                <a:gd name="T34" fmla="*/ 14 w 15"/>
                <a:gd name="T35" fmla="*/ 15 h 26"/>
                <a:gd name="T36" fmla="*/ 13 w 15"/>
                <a:gd name="T37" fmla="*/ 16 h 26"/>
                <a:gd name="T38" fmla="*/ 6 w 15"/>
                <a:gd name="T39" fmla="*/ 16 h 26"/>
                <a:gd name="T40" fmla="*/ 5 w 15"/>
                <a:gd name="T4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6">
                  <a:moveTo>
                    <a:pt x="5" y="16"/>
                  </a:moveTo>
                  <a:cubicBezTo>
                    <a:pt x="5" y="25"/>
                    <a:pt x="5" y="25"/>
                    <a:pt x="5" y="25"/>
                  </a:cubicBezTo>
                  <a:cubicBezTo>
                    <a:pt x="5" y="26"/>
                    <a:pt x="5" y="26"/>
                    <a:pt x="5" y="26"/>
                  </a:cubicBezTo>
                  <a:cubicBezTo>
                    <a:pt x="1" y="26"/>
                    <a:pt x="1" y="26"/>
                    <a:pt x="1" y="26"/>
                  </a:cubicBezTo>
                  <a:cubicBezTo>
                    <a:pt x="0" y="26"/>
                    <a:pt x="0" y="26"/>
                    <a:pt x="0" y="25"/>
                  </a:cubicBezTo>
                  <a:cubicBezTo>
                    <a:pt x="0" y="1"/>
                    <a:pt x="0" y="1"/>
                    <a:pt x="0" y="1"/>
                  </a:cubicBezTo>
                  <a:cubicBezTo>
                    <a:pt x="0" y="1"/>
                    <a:pt x="0" y="0"/>
                    <a:pt x="1" y="0"/>
                  </a:cubicBezTo>
                  <a:cubicBezTo>
                    <a:pt x="14" y="0"/>
                    <a:pt x="14" y="0"/>
                    <a:pt x="14" y="0"/>
                  </a:cubicBezTo>
                  <a:cubicBezTo>
                    <a:pt x="14" y="0"/>
                    <a:pt x="15" y="1"/>
                    <a:pt x="15" y="1"/>
                  </a:cubicBezTo>
                  <a:cubicBezTo>
                    <a:pt x="15" y="5"/>
                    <a:pt x="15" y="5"/>
                    <a:pt x="15" y="5"/>
                  </a:cubicBezTo>
                  <a:cubicBezTo>
                    <a:pt x="15" y="5"/>
                    <a:pt x="14" y="5"/>
                    <a:pt x="14" y="5"/>
                  </a:cubicBezTo>
                  <a:cubicBezTo>
                    <a:pt x="6" y="5"/>
                    <a:pt x="6" y="5"/>
                    <a:pt x="6" y="5"/>
                  </a:cubicBezTo>
                  <a:cubicBezTo>
                    <a:pt x="5" y="5"/>
                    <a:pt x="5" y="6"/>
                    <a:pt x="5" y="6"/>
                  </a:cubicBezTo>
                  <a:cubicBezTo>
                    <a:pt x="5" y="10"/>
                    <a:pt x="5" y="10"/>
                    <a:pt x="5" y="10"/>
                  </a:cubicBezTo>
                  <a:cubicBezTo>
                    <a:pt x="5" y="10"/>
                    <a:pt x="5" y="11"/>
                    <a:pt x="6" y="11"/>
                  </a:cubicBezTo>
                  <a:cubicBezTo>
                    <a:pt x="13" y="11"/>
                    <a:pt x="13" y="11"/>
                    <a:pt x="13" y="11"/>
                  </a:cubicBezTo>
                  <a:cubicBezTo>
                    <a:pt x="14" y="11"/>
                    <a:pt x="14" y="11"/>
                    <a:pt x="14" y="11"/>
                  </a:cubicBezTo>
                  <a:cubicBezTo>
                    <a:pt x="14" y="15"/>
                    <a:pt x="14" y="15"/>
                    <a:pt x="14" y="15"/>
                  </a:cubicBezTo>
                  <a:cubicBezTo>
                    <a:pt x="14" y="15"/>
                    <a:pt x="14" y="16"/>
                    <a:pt x="13" y="16"/>
                  </a:cubicBezTo>
                  <a:cubicBezTo>
                    <a:pt x="6" y="16"/>
                    <a:pt x="6" y="16"/>
                    <a:pt x="6" y="16"/>
                  </a:cubicBezTo>
                  <a:cubicBezTo>
                    <a:pt x="5" y="16"/>
                    <a:pt x="5" y="16"/>
                    <a:pt x="5"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7" name="Freeform 9"/>
            <p:cNvSpPr>
              <a:spLocks/>
            </p:cNvSpPr>
            <p:nvPr/>
          </p:nvSpPr>
          <p:spPr bwMode="auto">
            <a:xfrm>
              <a:off x="478817" y="166984"/>
              <a:ext cx="86027" cy="149542"/>
            </a:xfrm>
            <a:custGeom>
              <a:avLst/>
              <a:gdLst>
                <a:gd name="T0" fmla="*/ 5 w 15"/>
                <a:gd name="T1" fmla="*/ 16 h 26"/>
                <a:gd name="T2" fmla="*/ 5 w 15"/>
                <a:gd name="T3" fmla="*/ 25 h 26"/>
                <a:gd name="T4" fmla="*/ 5 w 15"/>
                <a:gd name="T5" fmla="*/ 26 h 26"/>
                <a:gd name="T6" fmla="*/ 1 w 15"/>
                <a:gd name="T7" fmla="*/ 26 h 26"/>
                <a:gd name="T8" fmla="*/ 0 w 15"/>
                <a:gd name="T9" fmla="*/ 25 h 26"/>
                <a:gd name="T10" fmla="*/ 0 w 15"/>
                <a:gd name="T11" fmla="*/ 1 h 26"/>
                <a:gd name="T12" fmla="*/ 1 w 15"/>
                <a:gd name="T13" fmla="*/ 0 h 26"/>
                <a:gd name="T14" fmla="*/ 14 w 15"/>
                <a:gd name="T15" fmla="*/ 0 h 26"/>
                <a:gd name="T16" fmla="*/ 15 w 15"/>
                <a:gd name="T17" fmla="*/ 1 h 26"/>
                <a:gd name="T18" fmla="*/ 15 w 15"/>
                <a:gd name="T19" fmla="*/ 5 h 26"/>
                <a:gd name="T20" fmla="*/ 14 w 15"/>
                <a:gd name="T21" fmla="*/ 5 h 26"/>
                <a:gd name="T22" fmla="*/ 6 w 15"/>
                <a:gd name="T23" fmla="*/ 5 h 26"/>
                <a:gd name="T24" fmla="*/ 5 w 15"/>
                <a:gd name="T25" fmla="*/ 6 h 26"/>
                <a:gd name="T26" fmla="*/ 5 w 15"/>
                <a:gd name="T27" fmla="*/ 10 h 26"/>
                <a:gd name="T28" fmla="*/ 6 w 15"/>
                <a:gd name="T29" fmla="*/ 11 h 26"/>
                <a:gd name="T30" fmla="*/ 13 w 15"/>
                <a:gd name="T31" fmla="*/ 11 h 26"/>
                <a:gd name="T32" fmla="*/ 14 w 15"/>
                <a:gd name="T33" fmla="*/ 11 h 26"/>
                <a:gd name="T34" fmla="*/ 14 w 15"/>
                <a:gd name="T35" fmla="*/ 15 h 26"/>
                <a:gd name="T36" fmla="*/ 13 w 15"/>
                <a:gd name="T37" fmla="*/ 16 h 26"/>
                <a:gd name="T38" fmla="*/ 6 w 15"/>
                <a:gd name="T39" fmla="*/ 16 h 26"/>
                <a:gd name="T40" fmla="*/ 5 w 15"/>
                <a:gd name="T4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6">
                  <a:moveTo>
                    <a:pt x="5" y="16"/>
                  </a:moveTo>
                  <a:cubicBezTo>
                    <a:pt x="5" y="25"/>
                    <a:pt x="5" y="25"/>
                    <a:pt x="5" y="25"/>
                  </a:cubicBezTo>
                  <a:cubicBezTo>
                    <a:pt x="5" y="26"/>
                    <a:pt x="5" y="26"/>
                    <a:pt x="5" y="26"/>
                  </a:cubicBezTo>
                  <a:cubicBezTo>
                    <a:pt x="1" y="26"/>
                    <a:pt x="1" y="26"/>
                    <a:pt x="1" y="26"/>
                  </a:cubicBezTo>
                  <a:cubicBezTo>
                    <a:pt x="0" y="26"/>
                    <a:pt x="0" y="26"/>
                    <a:pt x="0" y="25"/>
                  </a:cubicBezTo>
                  <a:cubicBezTo>
                    <a:pt x="0" y="1"/>
                    <a:pt x="0" y="1"/>
                    <a:pt x="0" y="1"/>
                  </a:cubicBezTo>
                  <a:cubicBezTo>
                    <a:pt x="0" y="1"/>
                    <a:pt x="0" y="0"/>
                    <a:pt x="1" y="0"/>
                  </a:cubicBezTo>
                  <a:cubicBezTo>
                    <a:pt x="14" y="0"/>
                    <a:pt x="14" y="0"/>
                    <a:pt x="14" y="0"/>
                  </a:cubicBezTo>
                  <a:cubicBezTo>
                    <a:pt x="14" y="0"/>
                    <a:pt x="15" y="1"/>
                    <a:pt x="15" y="1"/>
                  </a:cubicBezTo>
                  <a:cubicBezTo>
                    <a:pt x="15" y="5"/>
                    <a:pt x="15" y="5"/>
                    <a:pt x="15" y="5"/>
                  </a:cubicBezTo>
                  <a:cubicBezTo>
                    <a:pt x="15" y="5"/>
                    <a:pt x="14" y="5"/>
                    <a:pt x="14" y="5"/>
                  </a:cubicBezTo>
                  <a:cubicBezTo>
                    <a:pt x="6" y="5"/>
                    <a:pt x="6" y="5"/>
                    <a:pt x="6" y="5"/>
                  </a:cubicBezTo>
                  <a:cubicBezTo>
                    <a:pt x="5" y="5"/>
                    <a:pt x="5" y="6"/>
                    <a:pt x="5" y="6"/>
                  </a:cubicBezTo>
                  <a:cubicBezTo>
                    <a:pt x="5" y="10"/>
                    <a:pt x="5" y="10"/>
                    <a:pt x="5" y="10"/>
                  </a:cubicBezTo>
                  <a:cubicBezTo>
                    <a:pt x="5" y="10"/>
                    <a:pt x="5" y="11"/>
                    <a:pt x="6" y="11"/>
                  </a:cubicBezTo>
                  <a:cubicBezTo>
                    <a:pt x="13" y="11"/>
                    <a:pt x="13" y="11"/>
                    <a:pt x="13" y="11"/>
                  </a:cubicBezTo>
                  <a:cubicBezTo>
                    <a:pt x="14" y="11"/>
                    <a:pt x="14" y="11"/>
                    <a:pt x="14" y="11"/>
                  </a:cubicBezTo>
                  <a:cubicBezTo>
                    <a:pt x="14" y="15"/>
                    <a:pt x="14" y="15"/>
                    <a:pt x="14" y="15"/>
                  </a:cubicBezTo>
                  <a:cubicBezTo>
                    <a:pt x="14" y="15"/>
                    <a:pt x="14" y="16"/>
                    <a:pt x="13" y="16"/>
                  </a:cubicBezTo>
                  <a:cubicBezTo>
                    <a:pt x="6" y="16"/>
                    <a:pt x="6" y="16"/>
                    <a:pt x="6" y="16"/>
                  </a:cubicBezTo>
                  <a:cubicBezTo>
                    <a:pt x="5" y="16"/>
                    <a:pt x="5" y="16"/>
                    <a:pt x="5"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8" name="Freeform 10"/>
            <p:cNvSpPr>
              <a:spLocks/>
            </p:cNvSpPr>
            <p:nvPr/>
          </p:nvSpPr>
          <p:spPr bwMode="auto">
            <a:xfrm>
              <a:off x="381534" y="333410"/>
              <a:ext cx="86027" cy="149542"/>
            </a:xfrm>
            <a:custGeom>
              <a:avLst/>
              <a:gdLst>
                <a:gd name="T0" fmla="*/ 5 w 15"/>
                <a:gd name="T1" fmla="*/ 16 h 26"/>
                <a:gd name="T2" fmla="*/ 5 w 15"/>
                <a:gd name="T3" fmla="*/ 25 h 26"/>
                <a:gd name="T4" fmla="*/ 5 w 15"/>
                <a:gd name="T5" fmla="*/ 26 h 26"/>
                <a:gd name="T6" fmla="*/ 1 w 15"/>
                <a:gd name="T7" fmla="*/ 26 h 26"/>
                <a:gd name="T8" fmla="*/ 0 w 15"/>
                <a:gd name="T9" fmla="*/ 25 h 26"/>
                <a:gd name="T10" fmla="*/ 0 w 15"/>
                <a:gd name="T11" fmla="*/ 0 h 26"/>
                <a:gd name="T12" fmla="*/ 1 w 15"/>
                <a:gd name="T13" fmla="*/ 0 h 26"/>
                <a:gd name="T14" fmla="*/ 14 w 15"/>
                <a:gd name="T15" fmla="*/ 0 h 26"/>
                <a:gd name="T16" fmla="*/ 15 w 15"/>
                <a:gd name="T17" fmla="*/ 0 h 26"/>
                <a:gd name="T18" fmla="*/ 15 w 15"/>
                <a:gd name="T19" fmla="*/ 4 h 26"/>
                <a:gd name="T20" fmla="*/ 14 w 15"/>
                <a:gd name="T21" fmla="*/ 5 h 26"/>
                <a:gd name="T22" fmla="*/ 6 w 15"/>
                <a:gd name="T23" fmla="*/ 5 h 26"/>
                <a:gd name="T24" fmla="*/ 5 w 15"/>
                <a:gd name="T25" fmla="*/ 5 h 26"/>
                <a:gd name="T26" fmla="*/ 5 w 15"/>
                <a:gd name="T27" fmla="*/ 10 h 26"/>
                <a:gd name="T28" fmla="*/ 6 w 15"/>
                <a:gd name="T29" fmla="*/ 10 h 26"/>
                <a:gd name="T30" fmla="*/ 13 w 15"/>
                <a:gd name="T31" fmla="*/ 10 h 26"/>
                <a:gd name="T32" fmla="*/ 14 w 15"/>
                <a:gd name="T33" fmla="*/ 11 h 26"/>
                <a:gd name="T34" fmla="*/ 14 w 15"/>
                <a:gd name="T35" fmla="*/ 14 h 26"/>
                <a:gd name="T36" fmla="*/ 13 w 15"/>
                <a:gd name="T37" fmla="*/ 15 h 26"/>
                <a:gd name="T38" fmla="*/ 6 w 15"/>
                <a:gd name="T39" fmla="*/ 15 h 26"/>
                <a:gd name="T40" fmla="*/ 5 w 15"/>
                <a:gd name="T4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6">
                  <a:moveTo>
                    <a:pt x="5" y="16"/>
                  </a:moveTo>
                  <a:cubicBezTo>
                    <a:pt x="5" y="25"/>
                    <a:pt x="5" y="25"/>
                    <a:pt x="5" y="25"/>
                  </a:cubicBezTo>
                  <a:cubicBezTo>
                    <a:pt x="5" y="25"/>
                    <a:pt x="5" y="26"/>
                    <a:pt x="5" y="26"/>
                  </a:cubicBezTo>
                  <a:cubicBezTo>
                    <a:pt x="1" y="26"/>
                    <a:pt x="1" y="26"/>
                    <a:pt x="1" y="26"/>
                  </a:cubicBezTo>
                  <a:cubicBezTo>
                    <a:pt x="0" y="26"/>
                    <a:pt x="0" y="25"/>
                    <a:pt x="0" y="25"/>
                  </a:cubicBezTo>
                  <a:cubicBezTo>
                    <a:pt x="0" y="0"/>
                    <a:pt x="0" y="0"/>
                    <a:pt x="0" y="0"/>
                  </a:cubicBezTo>
                  <a:cubicBezTo>
                    <a:pt x="0" y="0"/>
                    <a:pt x="0" y="0"/>
                    <a:pt x="1" y="0"/>
                  </a:cubicBezTo>
                  <a:cubicBezTo>
                    <a:pt x="14" y="0"/>
                    <a:pt x="14" y="0"/>
                    <a:pt x="14" y="0"/>
                  </a:cubicBezTo>
                  <a:cubicBezTo>
                    <a:pt x="14" y="0"/>
                    <a:pt x="15" y="0"/>
                    <a:pt x="15" y="0"/>
                  </a:cubicBezTo>
                  <a:cubicBezTo>
                    <a:pt x="15" y="4"/>
                    <a:pt x="15" y="4"/>
                    <a:pt x="15" y="4"/>
                  </a:cubicBezTo>
                  <a:cubicBezTo>
                    <a:pt x="15" y="5"/>
                    <a:pt x="14" y="5"/>
                    <a:pt x="14" y="5"/>
                  </a:cubicBezTo>
                  <a:cubicBezTo>
                    <a:pt x="6" y="5"/>
                    <a:pt x="6" y="5"/>
                    <a:pt x="6" y="5"/>
                  </a:cubicBezTo>
                  <a:cubicBezTo>
                    <a:pt x="5" y="5"/>
                    <a:pt x="5" y="5"/>
                    <a:pt x="5" y="5"/>
                  </a:cubicBezTo>
                  <a:cubicBezTo>
                    <a:pt x="5" y="10"/>
                    <a:pt x="5" y="10"/>
                    <a:pt x="5" y="10"/>
                  </a:cubicBezTo>
                  <a:cubicBezTo>
                    <a:pt x="5" y="10"/>
                    <a:pt x="5" y="10"/>
                    <a:pt x="6" y="10"/>
                  </a:cubicBezTo>
                  <a:cubicBezTo>
                    <a:pt x="13" y="10"/>
                    <a:pt x="13" y="10"/>
                    <a:pt x="13" y="10"/>
                  </a:cubicBezTo>
                  <a:cubicBezTo>
                    <a:pt x="14" y="10"/>
                    <a:pt x="14" y="10"/>
                    <a:pt x="14" y="11"/>
                  </a:cubicBezTo>
                  <a:cubicBezTo>
                    <a:pt x="14" y="14"/>
                    <a:pt x="14" y="14"/>
                    <a:pt x="14" y="14"/>
                  </a:cubicBezTo>
                  <a:cubicBezTo>
                    <a:pt x="14" y="15"/>
                    <a:pt x="14" y="15"/>
                    <a:pt x="13" y="15"/>
                  </a:cubicBezTo>
                  <a:cubicBezTo>
                    <a:pt x="6" y="15"/>
                    <a:pt x="6" y="15"/>
                    <a:pt x="6" y="15"/>
                  </a:cubicBezTo>
                  <a:cubicBezTo>
                    <a:pt x="5" y="15"/>
                    <a:pt x="5" y="15"/>
                    <a:pt x="5"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9" name="Freeform 11"/>
            <p:cNvSpPr>
              <a:spLocks/>
            </p:cNvSpPr>
            <p:nvPr/>
          </p:nvSpPr>
          <p:spPr bwMode="auto">
            <a:xfrm>
              <a:off x="478817" y="333410"/>
              <a:ext cx="86027" cy="149542"/>
            </a:xfrm>
            <a:custGeom>
              <a:avLst/>
              <a:gdLst>
                <a:gd name="T0" fmla="*/ 5 w 15"/>
                <a:gd name="T1" fmla="*/ 16 h 26"/>
                <a:gd name="T2" fmla="*/ 5 w 15"/>
                <a:gd name="T3" fmla="*/ 25 h 26"/>
                <a:gd name="T4" fmla="*/ 5 w 15"/>
                <a:gd name="T5" fmla="*/ 26 h 26"/>
                <a:gd name="T6" fmla="*/ 1 w 15"/>
                <a:gd name="T7" fmla="*/ 26 h 26"/>
                <a:gd name="T8" fmla="*/ 0 w 15"/>
                <a:gd name="T9" fmla="*/ 25 h 26"/>
                <a:gd name="T10" fmla="*/ 0 w 15"/>
                <a:gd name="T11" fmla="*/ 0 h 26"/>
                <a:gd name="T12" fmla="*/ 1 w 15"/>
                <a:gd name="T13" fmla="*/ 0 h 26"/>
                <a:gd name="T14" fmla="*/ 14 w 15"/>
                <a:gd name="T15" fmla="*/ 0 h 26"/>
                <a:gd name="T16" fmla="*/ 15 w 15"/>
                <a:gd name="T17" fmla="*/ 0 h 26"/>
                <a:gd name="T18" fmla="*/ 15 w 15"/>
                <a:gd name="T19" fmla="*/ 4 h 26"/>
                <a:gd name="T20" fmla="*/ 14 w 15"/>
                <a:gd name="T21" fmla="*/ 5 h 26"/>
                <a:gd name="T22" fmla="*/ 6 w 15"/>
                <a:gd name="T23" fmla="*/ 5 h 26"/>
                <a:gd name="T24" fmla="*/ 5 w 15"/>
                <a:gd name="T25" fmla="*/ 5 h 26"/>
                <a:gd name="T26" fmla="*/ 5 w 15"/>
                <a:gd name="T27" fmla="*/ 10 h 26"/>
                <a:gd name="T28" fmla="*/ 6 w 15"/>
                <a:gd name="T29" fmla="*/ 10 h 26"/>
                <a:gd name="T30" fmla="*/ 13 w 15"/>
                <a:gd name="T31" fmla="*/ 10 h 26"/>
                <a:gd name="T32" fmla="*/ 14 w 15"/>
                <a:gd name="T33" fmla="*/ 11 h 26"/>
                <a:gd name="T34" fmla="*/ 14 w 15"/>
                <a:gd name="T35" fmla="*/ 14 h 26"/>
                <a:gd name="T36" fmla="*/ 13 w 15"/>
                <a:gd name="T37" fmla="*/ 15 h 26"/>
                <a:gd name="T38" fmla="*/ 6 w 15"/>
                <a:gd name="T39" fmla="*/ 15 h 26"/>
                <a:gd name="T40" fmla="*/ 5 w 15"/>
                <a:gd name="T4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6">
                  <a:moveTo>
                    <a:pt x="5" y="16"/>
                  </a:moveTo>
                  <a:cubicBezTo>
                    <a:pt x="5" y="25"/>
                    <a:pt x="5" y="25"/>
                    <a:pt x="5" y="25"/>
                  </a:cubicBezTo>
                  <a:cubicBezTo>
                    <a:pt x="5" y="25"/>
                    <a:pt x="5" y="26"/>
                    <a:pt x="5" y="26"/>
                  </a:cubicBezTo>
                  <a:cubicBezTo>
                    <a:pt x="1" y="26"/>
                    <a:pt x="1" y="26"/>
                    <a:pt x="1" y="26"/>
                  </a:cubicBezTo>
                  <a:cubicBezTo>
                    <a:pt x="0" y="26"/>
                    <a:pt x="0" y="25"/>
                    <a:pt x="0" y="25"/>
                  </a:cubicBezTo>
                  <a:cubicBezTo>
                    <a:pt x="0" y="0"/>
                    <a:pt x="0" y="0"/>
                    <a:pt x="0" y="0"/>
                  </a:cubicBezTo>
                  <a:cubicBezTo>
                    <a:pt x="0" y="0"/>
                    <a:pt x="0" y="0"/>
                    <a:pt x="1" y="0"/>
                  </a:cubicBezTo>
                  <a:cubicBezTo>
                    <a:pt x="14" y="0"/>
                    <a:pt x="14" y="0"/>
                    <a:pt x="14" y="0"/>
                  </a:cubicBezTo>
                  <a:cubicBezTo>
                    <a:pt x="14" y="0"/>
                    <a:pt x="15" y="0"/>
                    <a:pt x="15" y="0"/>
                  </a:cubicBezTo>
                  <a:cubicBezTo>
                    <a:pt x="15" y="4"/>
                    <a:pt x="15" y="4"/>
                    <a:pt x="15" y="4"/>
                  </a:cubicBezTo>
                  <a:cubicBezTo>
                    <a:pt x="15" y="5"/>
                    <a:pt x="14" y="5"/>
                    <a:pt x="14" y="5"/>
                  </a:cubicBezTo>
                  <a:cubicBezTo>
                    <a:pt x="6" y="5"/>
                    <a:pt x="6" y="5"/>
                    <a:pt x="6" y="5"/>
                  </a:cubicBezTo>
                  <a:cubicBezTo>
                    <a:pt x="5" y="5"/>
                    <a:pt x="5" y="5"/>
                    <a:pt x="5" y="5"/>
                  </a:cubicBezTo>
                  <a:cubicBezTo>
                    <a:pt x="5" y="10"/>
                    <a:pt x="5" y="10"/>
                    <a:pt x="5" y="10"/>
                  </a:cubicBezTo>
                  <a:cubicBezTo>
                    <a:pt x="5" y="10"/>
                    <a:pt x="5" y="10"/>
                    <a:pt x="6" y="10"/>
                  </a:cubicBezTo>
                  <a:cubicBezTo>
                    <a:pt x="13" y="10"/>
                    <a:pt x="13" y="10"/>
                    <a:pt x="13" y="10"/>
                  </a:cubicBezTo>
                  <a:cubicBezTo>
                    <a:pt x="14" y="10"/>
                    <a:pt x="14" y="10"/>
                    <a:pt x="14" y="11"/>
                  </a:cubicBezTo>
                  <a:cubicBezTo>
                    <a:pt x="14" y="14"/>
                    <a:pt x="14" y="14"/>
                    <a:pt x="14" y="14"/>
                  </a:cubicBezTo>
                  <a:cubicBezTo>
                    <a:pt x="14" y="15"/>
                    <a:pt x="14" y="15"/>
                    <a:pt x="13" y="15"/>
                  </a:cubicBezTo>
                  <a:cubicBezTo>
                    <a:pt x="6" y="15"/>
                    <a:pt x="6" y="15"/>
                    <a:pt x="6" y="15"/>
                  </a:cubicBezTo>
                  <a:cubicBezTo>
                    <a:pt x="5" y="15"/>
                    <a:pt x="5" y="15"/>
                    <a:pt x="5"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0" name="Freeform 12"/>
            <p:cNvSpPr>
              <a:spLocks noEditPoints="1"/>
            </p:cNvSpPr>
            <p:nvPr/>
          </p:nvSpPr>
          <p:spPr bwMode="auto">
            <a:xfrm>
              <a:off x="592984" y="166984"/>
              <a:ext cx="205822" cy="310340"/>
            </a:xfrm>
            <a:custGeom>
              <a:avLst/>
              <a:gdLst>
                <a:gd name="T0" fmla="*/ 12 w 36"/>
                <a:gd name="T1" fmla="*/ 33 h 54"/>
                <a:gd name="T2" fmla="*/ 11 w 36"/>
                <a:gd name="T3" fmla="*/ 33 h 54"/>
                <a:gd name="T4" fmla="*/ 11 w 36"/>
                <a:gd name="T5" fmla="*/ 53 h 54"/>
                <a:gd name="T6" fmla="*/ 10 w 36"/>
                <a:gd name="T7" fmla="*/ 54 h 54"/>
                <a:gd name="T8" fmla="*/ 2 w 36"/>
                <a:gd name="T9" fmla="*/ 54 h 54"/>
                <a:gd name="T10" fmla="*/ 0 w 36"/>
                <a:gd name="T11" fmla="*/ 53 h 54"/>
                <a:gd name="T12" fmla="*/ 0 w 36"/>
                <a:gd name="T13" fmla="*/ 2 h 54"/>
                <a:gd name="T14" fmla="*/ 2 w 36"/>
                <a:gd name="T15" fmla="*/ 0 h 54"/>
                <a:gd name="T16" fmla="*/ 19 w 36"/>
                <a:gd name="T17" fmla="*/ 0 h 54"/>
                <a:gd name="T18" fmla="*/ 35 w 36"/>
                <a:gd name="T19" fmla="*/ 16 h 54"/>
                <a:gd name="T20" fmla="*/ 27 w 36"/>
                <a:gd name="T21" fmla="*/ 30 h 54"/>
                <a:gd name="T22" fmla="*/ 27 w 36"/>
                <a:gd name="T23" fmla="*/ 33 h 54"/>
                <a:gd name="T24" fmla="*/ 35 w 36"/>
                <a:gd name="T25" fmla="*/ 52 h 54"/>
                <a:gd name="T26" fmla="*/ 34 w 36"/>
                <a:gd name="T27" fmla="*/ 54 h 54"/>
                <a:gd name="T28" fmla="*/ 26 w 36"/>
                <a:gd name="T29" fmla="*/ 54 h 54"/>
                <a:gd name="T30" fmla="*/ 23 w 36"/>
                <a:gd name="T31" fmla="*/ 53 h 54"/>
                <a:gd name="T32" fmla="*/ 15 w 36"/>
                <a:gd name="T33" fmla="*/ 34 h 54"/>
                <a:gd name="T34" fmla="*/ 14 w 36"/>
                <a:gd name="T35" fmla="*/ 33 h 54"/>
                <a:gd name="T36" fmla="*/ 12 w 36"/>
                <a:gd name="T37" fmla="*/ 33 h 54"/>
                <a:gd name="T38" fmla="*/ 12 w 36"/>
                <a:gd name="T39" fmla="*/ 11 h 54"/>
                <a:gd name="T40" fmla="*/ 11 w 36"/>
                <a:gd name="T41" fmla="*/ 12 h 54"/>
                <a:gd name="T42" fmla="*/ 11 w 36"/>
                <a:gd name="T43" fmla="*/ 21 h 54"/>
                <a:gd name="T44" fmla="*/ 12 w 36"/>
                <a:gd name="T45" fmla="*/ 22 h 54"/>
                <a:gd name="T46" fmla="*/ 19 w 36"/>
                <a:gd name="T47" fmla="*/ 22 h 54"/>
                <a:gd name="T48" fmla="*/ 24 w 36"/>
                <a:gd name="T49" fmla="*/ 16 h 54"/>
                <a:gd name="T50" fmla="*/ 19 w 36"/>
                <a:gd name="T51" fmla="*/ 11 h 54"/>
                <a:gd name="T52" fmla="*/ 12 w 36"/>
                <a:gd name="T53"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54">
                  <a:moveTo>
                    <a:pt x="12" y="33"/>
                  </a:moveTo>
                  <a:cubicBezTo>
                    <a:pt x="12" y="33"/>
                    <a:pt x="11" y="33"/>
                    <a:pt x="11" y="33"/>
                  </a:cubicBezTo>
                  <a:cubicBezTo>
                    <a:pt x="11" y="53"/>
                    <a:pt x="11" y="53"/>
                    <a:pt x="11" y="53"/>
                  </a:cubicBezTo>
                  <a:cubicBezTo>
                    <a:pt x="11" y="54"/>
                    <a:pt x="11" y="54"/>
                    <a:pt x="10" y="54"/>
                  </a:cubicBezTo>
                  <a:cubicBezTo>
                    <a:pt x="2" y="54"/>
                    <a:pt x="2" y="54"/>
                    <a:pt x="2" y="54"/>
                  </a:cubicBezTo>
                  <a:cubicBezTo>
                    <a:pt x="1" y="54"/>
                    <a:pt x="0" y="54"/>
                    <a:pt x="0" y="53"/>
                  </a:cubicBezTo>
                  <a:cubicBezTo>
                    <a:pt x="0" y="2"/>
                    <a:pt x="0" y="2"/>
                    <a:pt x="0" y="2"/>
                  </a:cubicBezTo>
                  <a:cubicBezTo>
                    <a:pt x="0" y="1"/>
                    <a:pt x="1" y="0"/>
                    <a:pt x="2" y="0"/>
                  </a:cubicBezTo>
                  <a:cubicBezTo>
                    <a:pt x="19" y="0"/>
                    <a:pt x="19" y="0"/>
                    <a:pt x="19" y="0"/>
                  </a:cubicBezTo>
                  <a:cubicBezTo>
                    <a:pt x="28" y="0"/>
                    <a:pt x="35" y="8"/>
                    <a:pt x="35" y="16"/>
                  </a:cubicBezTo>
                  <a:cubicBezTo>
                    <a:pt x="35" y="22"/>
                    <a:pt x="33" y="26"/>
                    <a:pt x="27" y="30"/>
                  </a:cubicBezTo>
                  <a:cubicBezTo>
                    <a:pt x="26" y="31"/>
                    <a:pt x="26" y="32"/>
                    <a:pt x="27" y="33"/>
                  </a:cubicBezTo>
                  <a:cubicBezTo>
                    <a:pt x="35" y="52"/>
                    <a:pt x="35" y="52"/>
                    <a:pt x="35" y="52"/>
                  </a:cubicBezTo>
                  <a:cubicBezTo>
                    <a:pt x="36" y="53"/>
                    <a:pt x="35" y="54"/>
                    <a:pt x="34" y="54"/>
                  </a:cubicBezTo>
                  <a:cubicBezTo>
                    <a:pt x="26" y="54"/>
                    <a:pt x="26" y="54"/>
                    <a:pt x="26" y="54"/>
                  </a:cubicBezTo>
                  <a:cubicBezTo>
                    <a:pt x="24" y="54"/>
                    <a:pt x="24" y="54"/>
                    <a:pt x="23" y="53"/>
                  </a:cubicBezTo>
                  <a:cubicBezTo>
                    <a:pt x="15" y="34"/>
                    <a:pt x="15" y="34"/>
                    <a:pt x="15" y="34"/>
                  </a:cubicBezTo>
                  <a:cubicBezTo>
                    <a:pt x="15" y="33"/>
                    <a:pt x="15" y="33"/>
                    <a:pt x="14" y="33"/>
                  </a:cubicBezTo>
                  <a:lnTo>
                    <a:pt x="12" y="33"/>
                  </a:lnTo>
                  <a:close/>
                  <a:moveTo>
                    <a:pt x="12" y="11"/>
                  </a:moveTo>
                  <a:cubicBezTo>
                    <a:pt x="12" y="11"/>
                    <a:pt x="11" y="11"/>
                    <a:pt x="11" y="12"/>
                  </a:cubicBezTo>
                  <a:cubicBezTo>
                    <a:pt x="11" y="21"/>
                    <a:pt x="11" y="21"/>
                    <a:pt x="11" y="21"/>
                  </a:cubicBezTo>
                  <a:cubicBezTo>
                    <a:pt x="11" y="22"/>
                    <a:pt x="12" y="22"/>
                    <a:pt x="12" y="22"/>
                  </a:cubicBezTo>
                  <a:cubicBezTo>
                    <a:pt x="19" y="22"/>
                    <a:pt x="19" y="22"/>
                    <a:pt x="19" y="22"/>
                  </a:cubicBezTo>
                  <a:cubicBezTo>
                    <a:pt x="22" y="22"/>
                    <a:pt x="24" y="19"/>
                    <a:pt x="24" y="16"/>
                  </a:cubicBezTo>
                  <a:cubicBezTo>
                    <a:pt x="24" y="14"/>
                    <a:pt x="22" y="11"/>
                    <a:pt x="19" y="11"/>
                  </a:cubicBezTo>
                  <a:lnTo>
                    <a:pt x="12" y="1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1" name="Freeform 13"/>
            <p:cNvSpPr>
              <a:spLocks/>
            </p:cNvSpPr>
            <p:nvPr/>
          </p:nvSpPr>
          <p:spPr bwMode="auto">
            <a:xfrm>
              <a:off x="833376" y="166984"/>
              <a:ext cx="28944" cy="149542"/>
            </a:xfrm>
            <a:custGeom>
              <a:avLst/>
              <a:gdLst>
                <a:gd name="T0" fmla="*/ 5 w 5"/>
                <a:gd name="T1" fmla="*/ 25 h 26"/>
                <a:gd name="T2" fmla="*/ 4 w 5"/>
                <a:gd name="T3" fmla="*/ 26 h 26"/>
                <a:gd name="T4" fmla="*/ 0 w 5"/>
                <a:gd name="T5" fmla="*/ 26 h 26"/>
                <a:gd name="T6" fmla="*/ 0 w 5"/>
                <a:gd name="T7" fmla="*/ 25 h 26"/>
                <a:gd name="T8" fmla="*/ 0 w 5"/>
                <a:gd name="T9" fmla="*/ 1 h 26"/>
                <a:gd name="T10" fmla="*/ 0 w 5"/>
                <a:gd name="T11" fmla="*/ 0 h 26"/>
                <a:gd name="T12" fmla="*/ 4 w 5"/>
                <a:gd name="T13" fmla="*/ 0 h 26"/>
                <a:gd name="T14" fmla="*/ 5 w 5"/>
                <a:gd name="T15" fmla="*/ 1 h 26"/>
                <a:gd name="T16" fmla="*/ 5 w 5"/>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6">
                  <a:moveTo>
                    <a:pt x="5" y="25"/>
                  </a:moveTo>
                  <a:cubicBezTo>
                    <a:pt x="5" y="26"/>
                    <a:pt x="4" y="26"/>
                    <a:pt x="4" y="26"/>
                  </a:cubicBezTo>
                  <a:cubicBezTo>
                    <a:pt x="0" y="26"/>
                    <a:pt x="0" y="26"/>
                    <a:pt x="0" y="26"/>
                  </a:cubicBezTo>
                  <a:cubicBezTo>
                    <a:pt x="0" y="26"/>
                    <a:pt x="0" y="26"/>
                    <a:pt x="0" y="25"/>
                  </a:cubicBezTo>
                  <a:cubicBezTo>
                    <a:pt x="0" y="1"/>
                    <a:pt x="0" y="1"/>
                    <a:pt x="0" y="1"/>
                  </a:cubicBezTo>
                  <a:cubicBezTo>
                    <a:pt x="0" y="1"/>
                    <a:pt x="0" y="0"/>
                    <a:pt x="0" y="0"/>
                  </a:cubicBezTo>
                  <a:cubicBezTo>
                    <a:pt x="4" y="0"/>
                    <a:pt x="4" y="0"/>
                    <a:pt x="4" y="0"/>
                  </a:cubicBezTo>
                  <a:cubicBezTo>
                    <a:pt x="4" y="0"/>
                    <a:pt x="5" y="1"/>
                    <a:pt x="5" y="1"/>
                  </a:cubicBezTo>
                  <a:lnTo>
                    <a:pt x="5" y="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2" name="Freeform 14"/>
            <p:cNvSpPr>
              <a:spLocks/>
            </p:cNvSpPr>
            <p:nvPr/>
          </p:nvSpPr>
          <p:spPr bwMode="auto">
            <a:xfrm>
              <a:off x="873576" y="166984"/>
              <a:ext cx="33768" cy="149542"/>
            </a:xfrm>
            <a:custGeom>
              <a:avLst/>
              <a:gdLst>
                <a:gd name="T0" fmla="*/ 6 w 6"/>
                <a:gd name="T1" fmla="*/ 25 h 26"/>
                <a:gd name="T2" fmla="*/ 5 w 6"/>
                <a:gd name="T3" fmla="*/ 26 h 26"/>
                <a:gd name="T4" fmla="*/ 1 w 6"/>
                <a:gd name="T5" fmla="*/ 26 h 26"/>
                <a:gd name="T6" fmla="*/ 0 w 6"/>
                <a:gd name="T7" fmla="*/ 25 h 26"/>
                <a:gd name="T8" fmla="*/ 0 w 6"/>
                <a:gd name="T9" fmla="*/ 1 h 26"/>
                <a:gd name="T10" fmla="*/ 1 w 6"/>
                <a:gd name="T11" fmla="*/ 0 h 26"/>
                <a:gd name="T12" fmla="*/ 5 w 6"/>
                <a:gd name="T13" fmla="*/ 0 h 26"/>
                <a:gd name="T14" fmla="*/ 6 w 6"/>
                <a:gd name="T15" fmla="*/ 1 h 26"/>
                <a:gd name="T16" fmla="*/ 6 w 6"/>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6">
                  <a:moveTo>
                    <a:pt x="6" y="25"/>
                  </a:moveTo>
                  <a:cubicBezTo>
                    <a:pt x="6" y="26"/>
                    <a:pt x="5" y="26"/>
                    <a:pt x="5" y="26"/>
                  </a:cubicBezTo>
                  <a:cubicBezTo>
                    <a:pt x="1" y="26"/>
                    <a:pt x="1" y="26"/>
                    <a:pt x="1" y="26"/>
                  </a:cubicBezTo>
                  <a:cubicBezTo>
                    <a:pt x="1" y="26"/>
                    <a:pt x="0" y="26"/>
                    <a:pt x="0" y="25"/>
                  </a:cubicBezTo>
                  <a:cubicBezTo>
                    <a:pt x="0" y="1"/>
                    <a:pt x="0" y="1"/>
                    <a:pt x="0" y="1"/>
                  </a:cubicBezTo>
                  <a:cubicBezTo>
                    <a:pt x="0" y="1"/>
                    <a:pt x="1" y="0"/>
                    <a:pt x="1" y="0"/>
                  </a:cubicBezTo>
                  <a:cubicBezTo>
                    <a:pt x="5" y="0"/>
                    <a:pt x="5" y="0"/>
                    <a:pt x="5" y="0"/>
                  </a:cubicBezTo>
                  <a:cubicBezTo>
                    <a:pt x="5" y="0"/>
                    <a:pt x="6" y="1"/>
                    <a:pt x="6" y="1"/>
                  </a:cubicBezTo>
                  <a:lnTo>
                    <a:pt x="6" y="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3" name="Freeform 15"/>
            <p:cNvSpPr>
              <a:spLocks/>
            </p:cNvSpPr>
            <p:nvPr/>
          </p:nvSpPr>
          <p:spPr bwMode="auto">
            <a:xfrm>
              <a:off x="833376" y="333410"/>
              <a:ext cx="28944" cy="143914"/>
            </a:xfrm>
            <a:custGeom>
              <a:avLst/>
              <a:gdLst>
                <a:gd name="T0" fmla="*/ 5 w 5"/>
                <a:gd name="T1" fmla="*/ 25 h 25"/>
                <a:gd name="T2" fmla="*/ 4 w 5"/>
                <a:gd name="T3" fmla="*/ 25 h 25"/>
                <a:gd name="T4" fmla="*/ 0 w 5"/>
                <a:gd name="T5" fmla="*/ 25 h 25"/>
                <a:gd name="T6" fmla="*/ 0 w 5"/>
                <a:gd name="T7" fmla="*/ 25 h 25"/>
                <a:gd name="T8" fmla="*/ 0 w 5"/>
                <a:gd name="T9" fmla="*/ 0 h 25"/>
                <a:gd name="T10" fmla="*/ 0 w 5"/>
                <a:gd name="T11" fmla="*/ 0 h 25"/>
                <a:gd name="T12" fmla="*/ 4 w 5"/>
                <a:gd name="T13" fmla="*/ 0 h 25"/>
                <a:gd name="T14" fmla="*/ 5 w 5"/>
                <a:gd name="T15" fmla="*/ 0 h 25"/>
                <a:gd name="T16" fmla="*/ 5 w 5"/>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5">
                  <a:moveTo>
                    <a:pt x="5" y="25"/>
                  </a:moveTo>
                  <a:cubicBezTo>
                    <a:pt x="5" y="25"/>
                    <a:pt x="4" y="25"/>
                    <a:pt x="4" y="25"/>
                  </a:cubicBezTo>
                  <a:cubicBezTo>
                    <a:pt x="0" y="25"/>
                    <a:pt x="0" y="25"/>
                    <a:pt x="0" y="25"/>
                  </a:cubicBezTo>
                  <a:cubicBezTo>
                    <a:pt x="0" y="25"/>
                    <a:pt x="0" y="25"/>
                    <a:pt x="0" y="25"/>
                  </a:cubicBezTo>
                  <a:cubicBezTo>
                    <a:pt x="0" y="0"/>
                    <a:pt x="0" y="0"/>
                    <a:pt x="0" y="0"/>
                  </a:cubicBezTo>
                  <a:cubicBezTo>
                    <a:pt x="0" y="0"/>
                    <a:pt x="0" y="0"/>
                    <a:pt x="0" y="0"/>
                  </a:cubicBezTo>
                  <a:cubicBezTo>
                    <a:pt x="4" y="0"/>
                    <a:pt x="4" y="0"/>
                    <a:pt x="4" y="0"/>
                  </a:cubicBezTo>
                  <a:cubicBezTo>
                    <a:pt x="4" y="0"/>
                    <a:pt x="5" y="0"/>
                    <a:pt x="5" y="0"/>
                  </a:cubicBezTo>
                  <a:lnTo>
                    <a:pt x="5" y="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4" name="Freeform 16"/>
            <p:cNvSpPr>
              <a:spLocks/>
            </p:cNvSpPr>
            <p:nvPr/>
          </p:nvSpPr>
          <p:spPr bwMode="auto">
            <a:xfrm>
              <a:off x="873576" y="333410"/>
              <a:ext cx="33768" cy="143914"/>
            </a:xfrm>
            <a:custGeom>
              <a:avLst/>
              <a:gdLst>
                <a:gd name="T0" fmla="*/ 6 w 6"/>
                <a:gd name="T1" fmla="*/ 25 h 25"/>
                <a:gd name="T2" fmla="*/ 5 w 6"/>
                <a:gd name="T3" fmla="*/ 25 h 25"/>
                <a:gd name="T4" fmla="*/ 1 w 6"/>
                <a:gd name="T5" fmla="*/ 25 h 25"/>
                <a:gd name="T6" fmla="*/ 0 w 6"/>
                <a:gd name="T7" fmla="*/ 25 h 25"/>
                <a:gd name="T8" fmla="*/ 0 w 6"/>
                <a:gd name="T9" fmla="*/ 0 h 25"/>
                <a:gd name="T10" fmla="*/ 1 w 6"/>
                <a:gd name="T11" fmla="*/ 0 h 25"/>
                <a:gd name="T12" fmla="*/ 5 w 6"/>
                <a:gd name="T13" fmla="*/ 0 h 25"/>
                <a:gd name="T14" fmla="*/ 6 w 6"/>
                <a:gd name="T15" fmla="*/ 0 h 25"/>
                <a:gd name="T16" fmla="*/ 6 w 6"/>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5">
                  <a:moveTo>
                    <a:pt x="6" y="25"/>
                  </a:moveTo>
                  <a:cubicBezTo>
                    <a:pt x="6" y="25"/>
                    <a:pt x="5" y="25"/>
                    <a:pt x="5" y="25"/>
                  </a:cubicBezTo>
                  <a:cubicBezTo>
                    <a:pt x="1" y="25"/>
                    <a:pt x="1" y="25"/>
                    <a:pt x="1" y="25"/>
                  </a:cubicBezTo>
                  <a:cubicBezTo>
                    <a:pt x="1" y="25"/>
                    <a:pt x="0" y="25"/>
                    <a:pt x="0" y="25"/>
                  </a:cubicBezTo>
                  <a:cubicBezTo>
                    <a:pt x="0" y="0"/>
                    <a:pt x="0" y="0"/>
                    <a:pt x="0" y="0"/>
                  </a:cubicBezTo>
                  <a:cubicBezTo>
                    <a:pt x="0" y="0"/>
                    <a:pt x="1" y="0"/>
                    <a:pt x="1" y="0"/>
                  </a:cubicBezTo>
                  <a:cubicBezTo>
                    <a:pt x="5" y="0"/>
                    <a:pt x="5" y="0"/>
                    <a:pt x="5" y="0"/>
                  </a:cubicBezTo>
                  <a:cubicBezTo>
                    <a:pt x="5" y="0"/>
                    <a:pt x="6" y="0"/>
                    <a:pt x="6" y="0"/>
                  </a:cubicBezTo>
                  <a:lnTo>
                    <a:pt x="6" y="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5" name="Freeform 17"/>
            <p:cNvSpPr>
              <a:spLocks/>
            </p:cNvSpPr>
            <p:nvPr/>
          </p:nvSpPr>
          <p:spPr bwMode="auto">
            <a:xfrm>
              <a:off x="124257" y="523152"/>
              <a:ext cx="262905" cy="315968"/>
            </a:xfrm>
            <a:custGeom>
              <a:avLst/>
              <a:gdLst>
                <a:gd name="T0" fmla="*/ 23 w 46"/>
                <a:gd name="T1" fmla="*/ 36 h 55"/>
                <a:gd name="T2" fmla="*/ 24 w 46"/>
                <a:gd name="T3" fmla="*/ 36 h 55"/>
                <a:gd name="T4" fmla="*/ 32 w 46"/>
                <a:gd name="T5" fmla="*/ 2 h 55"/>
                <a:gd name="T6" fmla="*/ 33 w 46"/>
                <a:gd name="T7" fmla="*/ 0 h 55"/>
                <a:gd name="T8" fmla="*/ 45 w 46"/>
                <a:gd name="T9" fmla="*/ 0 h 55"/>
                <a:gd name="T10" fmla="*/ 46 w 46"/>
                <a:gd name="T11" fmla="*/ 2 h 55"/>
                <a:gd name="T12" fmla="*/ 46 w 46"/>
                <a:gd name="T13" fmla="*/ 53 h 55"/>
                <a:gd name="T14" fmla="*/ 45 w 46"/>
                <a:gd name="T15" fmla="*/ 55 h 55"/>
                <a:gd name="T16" fmla="*/ 38 w 46"/>
                <a:gd name="T17" fmla="*/ 55 h 55"/>
                <a:gd name="T18" fmla="*/ 36 w 46"/>
                <a:gd name="T19" fmla="*/ 53 h 55"/>
                <a:gd name="T20" fmla="*/ 36 w 46"/>
                <a:gd name="T21" fmla="*/ 24 h 55"/>
                <a:gd name="T22" fmla="*/ 36 w 46"/>
                <a:gd name="T23" fmla="*/ 24 h 55"/>
                <a:gd name="T24" fmla="*/ 28 w 46"/>
                <a:gd name="T25" fmla="*/ 53 h 55"/>
                <a:gd name="T26" fmla="*/ 26 w 46"/>
                <a:gd name="T27" fmla="*/ 55 h 55"/>
                <a:gd name="T28" fmla="*/ 20 w 46"/>
                <a:gd name="T29" fmla="*/ 55 h 55"/>
                <a:gd name="T30" fmla="*/ 18 w 46"/>
                <a:gd name="T31" fmla="*/ 53 h 55"/>
                <a:gd name="T32" fmla="*/ 11 w 46"/>
                <a:gd name="T33" fmla="*/ 24 h 55"/>
                <a:gd name="T34" fmla="*/ 10 w 46"/>
                <a:gd name="T35" fmla="*/ 24 h 55"/>
                <a:gd name="T36" fmla="*/ 10 w 46"/>
                <a:gd name="T37" fmla="*/ 53 h 55"/>
                <a:gd name="T38" fmla="*/ 8 w 46"/>
                <a:gd name="T39" fmla="*/ 55 h 55"/>
                <a:gd name="T40" fmla="*/ 2 w 46"/>
                <a:gd name="T41" fmla="*/ 55 h 55"/>
                <a:gd name="T42" fmla="*/ 0 w 46"/>
                <a:gd name="T43" fmla="*/ 53 h 55"/>
                <a:gd name="T44" fmla="*/ 0 w 46"/>
                <a:gd name="T45" fmla="*/ 2 h 55"/>
                <a:gd name="T46" fmla="*/ 2 w 46"/>
                <a:gd name="T47" fmla="*/ 0 h 55"/>
                <a:gd name="T48" fmla="*/ 13 w 46"/>
                <a:gd name="T49" fmla="*/ 0 h 55"/>
                <a:gd name="T50" fmla="*/ 15 w 46"/>
                <a:gd name="T51" fmla="*/ 2 h 55"/>
                <a:gd name="T52" fmla="*/ 23 w 46"/>
                <a:gd name="T5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55">
                  <a:moveTo>
                    <a:pt x="23" y="36"/>
                  </a:moveTo>
                  <a:cubicBezTo>
                    <a:pt x="23" y="36"/>
                    <a:pt x="23" y="36"/>
                    <a:pt x="24" y="36"/>
                  </a:cubicBezTo>
                  <a:cubicBezTo>
                    <a:pt x="32" y="2"/>
                    <a:pt x="32" y="2"/>
                    <a:pt x="32" y="2"/>
                  </a:cubicBezTo>
                  <a:cubicBezTo>
                    <a:pt x="32" y="1"/>
                    <a:pt x="33" y="0"/>
                    <a:pt x="33" y="0"/>
                  </a:cubicBezTo>
                  <a:cubicBezTo>
                    <a:pt x="45" y="0"/>
                    <a:pt x="45" y="0"/>
                    <a:pt x="45" y="0"/>
                  </a:cubicBezTo>
                  <a:cubicBezTo>
                    <a:pt x="46" y="0"/>
                    <a:pt x="46" y="1"/>
                    <a:pt x="46" y="2"/>
                  </a:cubicBezTo>
                  <a:cubicBezTo>
                    <a:pt x="46" y="53"/>
                    <a:pt x="46" y="53"/>
                    <a:pt x="46" y="53"/>
                  </a:cubicBezTo>
                  <a:cubicBezTo>
                    <a:pt x="46" y="54"/>
                    <a:pt x="46" y="55"/>
                    <a:pt x="45" y="55"/>
                  </a:cubicBezTo>
                  <a:cubicBezTo>
                    <a:pt x="38" y="55"/>
                    <a:pt x="38" y="55"/>
                    <a:pt x="38" y="55"/>
                  </a:cubicBezTo>
                  <a:cubicBezTo>
                    <a:pt x="37" y="55"/>
                    <a:pt x="36" y="54"/>
                    <a:pt x="36" y="53"/>
                  </a:cubicBezTo>
                  <a:cubicBezTo>
                    <a:pt x="36" y="24"/>
                    <a:pt x="36" y="24"/>
                    <a:pt x="36" y="24"/>
                  </a:cubicBezTo>
                  <a:cubicBezTo>
                    <a:pt x="36" y="23"/>
                    <a:pt x="36" y="23"/>
                    <a:pt x="36" y="24"/>
                  </a:cubicBezTo>
                  <a:cubicBezTo>
                    <a:pt x="28" y="53"/>
                    <a:pt x="28" y="53"/>
                    <a:pt x="28" y="53"/>
                  </a:cubicBezTo>
                  <a:cubicBezTo>
                    <a:pt x="28" y="54"/>
                    <a:pt x="27" y="55"/>
                    <a:pt x="26" y="55"/>
                  </a:cubicBezTo>
                  <a:cubicBezTo>
                    <a:pt x="20" y="55"/>
                    <a:pt x="20" y="55"/>
                    <a:pt x="20" y="55"/>
                  </a:cubicBezTo>
                  <a:cubicBezTo>
                    <a:pt x="19" y="55"/>
                    <a:pt x="19" y="54"/>
                    <a:pt x="18" y="53"/>
                  </a:cubicBezTo>
                  <a:cubicBezTo>
                    <a:pt x="11" y="24"/>
                    <a:pt x="11" y="24"/>
                    <a:pt x="11" y="24"/>
                  </a:cubicBezTo>
                  <a:cubicBezTo>
                    <a:pt x="11" y="23"/>
                    <a:pt x="10" y="23"/>
                    <a:pt x="10" y="24"/>
                  </a:cubicBezTo>
                  <a:cubicBezTo>
                    <a:pt x="10" y="53"/>
                    <a:pt x="10" y="53"/>
                    <a:pt x="10" y="53"/>
                  </a:cubicBezTo>
                  <a:cubicBezTo>
                    <a:pt x="10" y="54"/>
                    <a:pt x="9" y="55"/>
                    <a:pt x="8" y="55"/>
                  </a:cubicBezTo>
                  <a:cubicBezTo>
                    <a:pt x="2" y="55"/>
                    <a:pt x="2" y="55"/>
                    <a:pt x="2" y="55"/>
                  </a:cubicBezTo>
                  <a:cubicBezTo>
                    <a:pt x="1" y="55"/>
                    <a:pt x="0" y="54"/>
                    <a:pt x="0" y="53"/>
                  </a:cubicBezTo>
                  <a:cubicBezTo>
                    <a:pt x="0" y="2"/>
                    <a:pt x="0" y="2"/>
                    <a:pt x="0" y="2"/>
                  </a:cubicBezTo>
                  <a:cubicBezTo>
                    <a:pt x="0" y="1"/>
                    <a:pt x="1" y="0"/>
                    <a:pt x="2" y="0"/>
                  </a:cubicBezTo>
                  <a:cubicBezTo>
                    <a:pt x="13" y="0"/>
                    <a:pt x="13" y="0"/>
                    <a:pt x="13" y="0"/>
                  </a:cubicBezTo>
                  <a:cubicBezTo>
                    <a:pt x="14" y="0"/>
                    <a:pt x="15" y="1"/>
                    <a:pt x="15" y="2"/>
                  </a:cubicBezTo>
                  <a:lnTo>
                    <a:pt x="23" y="3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6" name="Freeform 18"/>
            <p:cNvSpPr>
              <a:spLocks/>
            </p:cNvSpPr>
            <p:nvPr/>
          </p:nvSpPr>
          <p:spPr bwMode="auto">
            <a:xfrm>
              <a:off x="673383" y="523152"/>
              <a:ext cx="217077" cy="315968"/>
            </a:xfrm>
            <a:custGeom>
              <a:avLst/>
              <a:gdLst>
                <a:gd name="T0" fmla="*/ 18 w 38"/>
                <a:gd name="T1" fmla="*/ 32 h 55"/>
                <a:gd name="T2" fmla="*/ 1 w 38"/>
                <a:gd name="T3" fmla="*/ 16 h 55"/>
                <a:gd name="T4" fmla="*/ 19 w 38"/>
                <a:gd name="T5" fmla="*/ 0 h 55"/>
                <a:gd name="T6" fmla="*/ 37 w 38"/>
                <a:gd name="T7" fmla="*/ 16 h 55"/>
                <a:gd name="T8" fmla="*/ 37 w 38"/>
                <a:gd name="T9" fmla="*/ 17 h 55"/>
                <a:gd name="T10" fmla="*/ 35 w 38"/>
                <a:gd name="T11" fmla="*/ 19 h 55"/>
                <a:gd name="T12" fmla="*/ 27 w 38"/>
                <a:gd name="T13" fmla="*/ 19 h 55"/>
                <a:gd name="T14" fmla="*/ 26 w 38"/>
                <a:gd name="T15" fmla="*/ 17 h 55"/>
                <a:gd name="T16" fmla="*/ 26 w 38"/>
                <a:gd name="T17" fmla="*/ 16 h 55"/>
                <a:gd name="T18" fmla="*/ 19 w 38"/>
                <a:gd name="T19" fmla="*/ 10 h 55"/>
                <a:gd name="T20" fmla="*/ 12 w 38"/>
                <a:gd name="T21" fmla="*/ 16 h 55"/>
                <a:gd name="T22" fmla="*/ 19 w 38"/>
                <a:gd name="T23" fmla="*/ 21 h 55"/>
                <a:gd name="T24" fmla="*/ 38 w 38"/>
                <a:gd name="T25" fmla="*/ 39 h 55"/>
                <a:gd name="T26" fmla="*/ 19 w 38"/>
                <a:gd name="T27" fmla="*/ 55 h 55"/>
                <a:gd name="T28" fmla="*/ 0 w 38"/>
                <a:gd name="T29" fmla="*/ 39 h 55"/>
                <a:gd name="T30" fmla="*/ 0 w 38"/>
                <a:gd name="T31" fmla="*/ 36 h 55"/>
                <a:gd name="T32" fmla="*/ 2 w 38"/>
                <a:gd name="T33" fmla="*/ 35 h 55"/>
                <a:gd name="T34" fmla="*/ 10 w 38"/>
                <a:gd name="T35" fmla="*/ 35 h 55"/>
                <a:gd name="T36" fmla="*/ 11 w 38"/>
                <a:gd name="T37" fmla="*/ 36 h 55"/>
                <a:gd name="T38" fmla="*/ 11 w 38"/>
                <a:gd name="T39" fmla="*/ 39 h 55"/>
                <a:gd name="T40" fmla="*/ 19 w 38"/>
                <a:gd name="T41" fmla="*/ 45 h 55"/>
                <a:gd name="T42" fmla="*/ 26 w 38"/>
                <a:gd name="T43" fmla="*/ 39 h 55"/>
                <a:gd name="T44" fmla="*/ 18 w 38"/>
                <a:gd name="T45" fmla="*/ 3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55">
                  <a:moveTo>
                    <a:pt x="18" y="32"/>
                  </a:moveTo>
                  <a:cubicBezTo>
                    <a:pt x="9" y="30"/>
                    <a:pt x="1" y="26"/>
                    <a:pt x="1" y="16"/>
                  </a:cubicBezTo>
                  <a:cubicBezTo>
                    <a:pt x="1" y="7"/>
                    <a:pt x="9" y="0"/>
                    <a:pt x="19" y="0"/>
                  </a:cubicBezTo>
                  <a:cubicBezTo>
                    <a:pt x="29" y="0"/>
                    <a:pt x="37" y="7"/>
                    <a:pt x="37" y="16"/>
                  </a:cubicBezTo>
                  <a:cubicBezTo>
                    <a:pt x="37" y="17"/>
                    <a:pt x="37" y="17"/>
                    <a:pt x="37" y="17"/>
                  </a:cubicBezTo>
                  <a:cubicBezTo>
                    <a:pt x="37" y="18"/>
                    <a:pt x="36" y="19"/>
                    <a:pt x="35" y="19"/>
                  </a:cubicBezTo>
                  <a:cubicBezTo>
                    <a:pt x="27" y="19"/>
                    <a:pt x="27" y="19"/>
                    <a:pt x="27" y="19"/>
                  </a:cubicBezTo>
                  <a:cubicBezTo>
                    <a:pt x="26" y="19"/>
                    <a:pt x="26" y="18"/>
                    <a:pt x="26" y="17"/>
                  </a:cubicBezTo>
                  <a:cubicBezTo>
                    <a:pt x="26" y="16"/>
                    <a:pt x="26" y="16"/>
                    <a:pt x="26" y="16"/>
                  </a:cubicBezTo>
                  <a:cubicBezTo>
                    <a:pt x="26" y="13"/>
                    <a:pt x="23" y="10"/>
                    <a:pt x="19" y="10"/>
                  </a:cubicBezTo>
                  <a:cubicBezTo>
                    <a:pt x="14" y="10"/>
                    <a:pt x="12" y="12"/>
                    <a:pt x="12" y="16"/>
                  </a:cubicBezTo>
                  <a:cubicBezTo>
                    <a:pt x="12" y="19"/>
                    <a:pt x="15" y="20"/>
                    <a:pt x="19" y="21"/>
                  </a:cubicBezTo>
                  <a:cubicBezTo>
                    <a:pt x="30" y="23"/>
                    <a:pt x="38" y="28"/>
                    <a:pt x="38" y="39"/>
                  </a:cubicBezTo>
                  <a:cubicBezTo>
                    <a:pt x="38" y="49"/>
                    <a:pt x="30" y="55"/>
                    <a:pt x="19" y="55"/>
                  </a:cubicBezTo>
                  <a:cubicBezTo>
                    <a:pt x="8" y="55"/>
                    <a:pt x="0" y="48"/>
                    <a:pt x="0" y="39"/>
                  </a:cubicBezTo>
                  <a:cubicBezTo>
                    <a:pt x="0" y="36"/>
                    <a:pt x="0" y="36"/>
                    <a:pt x="0" y="36"/>
                  </a:cubicBezTo>
                  <a:cubicBezTo>
                    <a:pt x="0" y="35"/>
                    <a:pt x="1" y="35"/>
                    <a:pt x="2" y="35"/>
                  </a:cubicBezTo>
                  <a:cubicBezTo>
                    <a:pt x="10" y="35"/>
                    <a:pt x="10" y="35"/>
                    <a:pt x="10" y="35"/>
                  </a:cubicBezTo>
                  <a:cubicBezTo>
                    <a:pt x="11" y="35"/>
                    <a:pt x="11" y="35"/>
                    <a:pt x="11" y="36"/>
                  </a:cubicBezTo>
                  <a:cubicBezTo>
                    <a:pt x="11" y="39"/>
                    <a:pt x="11" y="39"/>
                    <a:pt x="11" y="39"/>
                  </a:cubicBezTo>
                  <a:cubicBezTo>
                    <a:pt x="11" y="42"/>
                    <a:pt x="14" y="45"/>
                    <a:pt x="19" y="45"/>
                  </a:cubicBezTo>
                  <a:cubicBezTo>
                    <a:pt x="23" y="45"/>
                    <a:pt x="26" y="42"/>
                    <a:pt x="26" y="39"/>
                  </a:cubicBezTo>
                  <a:cubicBezTo>
                    <a:pt x="26" y="35"/>
                    <a:pt x="24" y="34"/>
                    <a:pt x="18"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7" name="Freeform 19"/>
            <p:cNvSpPr>
              <a:spLocks/>
            </p:cNvSpPr>
            <p:nvPr/>
          </p:nvSpPr>
          <p:spPr bwMode="auto">
            <a:xfrm>
              <a:off x="427362" y="528779"/>
              <a:ext cx="102911" cy="149542"/>
            </a:xfrm>
            <a:custGeom>
              <a:avLst/>
              <a:gdLst>
                <a:gd name="T0" fmla="*/ 18 w 18"/>
                <a:gd name="T1" fmla="*/ 18 h 26"/>
                <a:gd name="T2" fmla="*/ 9 w 18"/>
                <a:gd name="T3" fmla="*/ 26 h 26"/>
                <a:gd name="T4" fmla="*/ 0 w 18"/>
                <a:gd name="T5" fmla="*/ 18 h 26"/>
                <a:gd name="T6" fmla="*/ 0 w 18"/>
                <a:gd name="T7" fmla="*/ 0 h 26"/>
                <a:gd name="T8" fmla="*/ 1 w 18"/>
                <a:gd name="T9" fmla="*/ 0 h 26"/>
                <a:gd name="T10" fmla="*/ 5 w 18"/>
                <a:gd name="T11" fmla="*/ 0 h 26"/>
                <a:gd name="T12" fmla="*/ 5 w 18"/>
                <a:gd name="T13" fmla="*/ 0 h 26"/>
                <a:gd name="T14" fmla="*/ 5 w 18"/>
                <a:gd name="T15" fmla="*/ 18 h 26"/>
                <a:gd name="T16" fmla="*/ 9 w 18"/>
                <a:gd name="T17" fmla="*/ 21 h 26"/>
                <a:gd name="T18" fmla="*/ 12 w 18"/>
                <a:gd name="T19" fmla="*/ 18 h 26"/>
                <a:gd name="T20" fmla="*/ 12 w 18"/>
                <a:gd name="T21" fmla="*/ 0 h 26"/>
                <a:gd name="T22" fmla="*/ 13 w 18"/>
                <a:gd name="T23" fmla="*/ 0 h 26"/>
                <a:gd name="T24" fmla="*/ 17 w 18"/>
                <a:gd name="T25" fmla="*/ 0 h 26"/>
                <a:gd name="T26" fmla="*/ 18 w 18"/>
                <a:gd name="T27" fmla="*/ 0 h 26"/>
                <a:gd name="T28" fmla="*/ 18 w 18"/>
                <a:gd name="T2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8" y="18"/>
                  </a:moveTo>
                  <a:cubicBezTo>
                    <a:pt x="18" y="22"/>
                    <a:pt x="14" y="26"/>
                    <a:pt x="9" y="26"/>
                  </a:cubicBezTo>
                  <a:cubicBezTo>
                    <a:pt x="4" y="26"/>
                    <a:pt x="0" y="22"/>
                    <a:pt x="0" y="18"/>
                  </a:cubicBezTo>
                  <a:cubicBezTo>
                    <a:pt x="0" y="0"/>
                    <a:pt x="0" y="0"/>
                    <a:pt x="0" y="0"/>
                  </a:cubicBezTo>
                  <a:cubicBezTo>
                    <a:pt x="0" y="0"/>
                    <a:pt x="0" y="0"/>
                    <a:pt x="1" y="0"/>
                  </a:cubicBezTo>
                  <a:cubicBezTo>
                    <a:pt x="5" y="0"/>
                    <a:pt x="5" y="0"/>
                    <a:pt x="5" y="0"/>
                  </a:cubicBezTo>
                  <a:cubicBezTo>
                    <a:pt x="5" y="0"/>
                    <a:pt x="5" y="0"/>
                    <a:pt x="5" y="0"/>
                  </a:cubicBezTo>
                  <a:cubicBezTo>
                    <a:pt x="5" y="18"/>
                    <a:pt x="5" y="18"/>
                    <a:pt x="5" y="18"/>
                  </a:cubicBezTo>
                  <a:cubicBezTo>
                    <a:pt x="5" y="19"/>
                    <a:pt x="7" y="21"/>
                    <a:pt x="9" y="21"/>
                  </a:cubicBezTo>
                  <a:cubicBezTo>
                    <a:pt x="11" y="21"/>
                    <a:pt x="12" y="19"/>
                    <a:pt x="12" y="18"/>
                  </a:cubicBezTo>
                  <a:cubicBezTo>
                    <a:pt x="12" y="0"/>
                    <a:pt x="12" y="0"/>
                    <a:pt x="12" y="0"/>
                  </a:cubicBezTo>
                  <a:cubicBezTo>
                    <a:pt x="12" y="0"/>
                    <a:pt x="13" y="0"/>
                    <a:pt x="13" y="0"/>
                  </a:cubicBezTo>
                  <a:cubicBezTo>
                    <a:pt x="17" y="0"/>
                    <a:pt x="17" y="0"/>
                    <a:pt x="17" y="0"/>
                  </a:cubicBezTo>
                  <a:cubicBezTo>
                    <a:pt x="17" y="0"/>
                    <a:pt x="18" y="0"/>
                    <a:pt x="18" y="0"/>
                  </a:cubicBezTo>
                  <a:lnTo>
                    <a:pt x="18" y="1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8" name="Freeform 20"/>
            <p:cNvSpPr>
              <a:spLocks/>
            </p:cNvSpPr>
            <p:nvPr/>
          </p:nvSpPr>
          <p:spPr bwMode="auto">
            <a:xfrm>
              <a:off x="541528" y="528779"/>
              <a:ext cx="102911" cy="149542"/>
            </a:xfrm>
            <a:custGeom>
              <a:avLst/>
              <a:gdLst>
                <a:gd name="T0" fmla="*/ 18 w 18"/>
                <a:gd name="T1" fmla="*/ 18 h 26"/>
                <a:gd name="T2" fmla="*/ 9 w 18"/>
                <a:gd name="T3" fmla="*/ 26 h 26"/>
                <a:gd name="T4" fmla="*/ 0 w 18"/>
                <a:gd name="T5" fmla="*/ 18 h 26"/>
                <a:gd name="T6" fmla="*/ 0 w 18"/>
                <a:gd name="T7" fmla="*/ 0 h 26"/>
                <a:gd name="T8" fmla="*/ 1 w 18"/>
                <a:gd name="T9" fmla="*/ 0 h 26"/>
                <a:gd name="T10" fmla="*/ 5 w 18"/>
                <a:gd name="T11" fmla="*/ 0 h 26"/>
                <a:gd name="T12" fmla="*/ 5 w 18"/>
                <a:gd name="T13" fmla="*/ 0 h 26"/>
                <a:gd name="T14" fmla="*/ 5 w 18"/>
                <a:gd name="T15" fmla="*/ 18 h 26"/>
                <a:gd name="T16" fmla="*/ 9 w 18"/>
                <a:gd name="T17" fmla="*/ 21 h 26"/>
                <a:gd name="T18" fmla="*/ 12 w 18"/>
                <a:gd name="T19" fmla="*/ 18 h 26"/>
                <a:gd name="T20" fmla="*/ 12 w 18"/>
                <a:gd name="T21" fmla="*/ 0 h 26"/>
                <a:gd name="T22" fmla="*/ 13 w 18"/>
                <a:gd name="T23" fmla="*/ 0 h 26"/>
                <a:gd name="T24" fmla="*/ 17 w 18"/>
                <a:gd name="T25" fmla="*/ 0 h 26"/>
                <a:gd name="T26" fmla="*/ 18 w 18"/>
                <a:gd name="T27" fmla="*/ 0 h 26"/>
                <a:gd name="T28" fmla="*/ 18 w 18"/>
                <a:gd name="T2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8" y="18"/>
                  </a:moveTo>
                  <a:cubicBezTo>
                    <a:pt x="18" y="22"/>
                    <a:pt x="14" y="26"/>
                    <a:pt x="9" y="26"/>
                  </a:cubicBezTo>
                  <a:cubicBezTo>
                    <a:pt x="4" y="26"/>
                    <a:pt x="0" y="22"/>
                    <a:pt x="0" y="18"/>
                  </a:cubicBezTo>
                  <a:cubicBezTo>
                    <a:pt x="0" y="0"/>
                    <a:pt x="0" y="0"/>
                    <a:pt x="0" y="0"/>
                  </a:cubicBezTo>
                  <a:cubicBezTo>
                    <a:pt x="0" y="0"/>
                    <a:pt x="0" y="0"/>
                    <a:pt x="1" y="0"/>
                  </a:cubicBezTo>
                  <a:cubicBezTo>
                    <a:pt x="5" y="0"/>
                    <a:pt x="5" y="0"/>
                    <a:pt x="5" y="0"/>
                  </a:cubicBezTo>
                  <a:cubicBezTo>
                    <a:pt x="5" y="0"/>
                    <a:pt x="5" y="0"/>
                    <a:pt x="5" y="0"/>
                  </a:cubicBezTo>
                  <a:cubicBezTo>
                    <a:pt x="5" y="18"/>
                    <a:pt x="5" y="18"/>
                    <a:pt x="5" y="18"/>
                  </a:cubicBezTo>
                  <a:cubicBezTo>
                    <a:pt x="5" y="19"/>
                    <a:pt x="7" y="21"/>
                    <a:pt x="9" y="21"/>
                  </a:cubicBezTo>
                  <a:cubicBezTo>
                    <a:pt x="11" y="21"/>
                    <a:pt x="12" y="19"/>
                    <a:pt x="12" y="18"/>
                  </a:cubicBezTo>
                  <a:cubicBezTo>
                    <a:pt x="12" y="0"/>
                    <a:pt x="12" y="0"/>
                    <a:pt x="12" y="0"/>
                  </a:cubicBezTo>
                  <a:cubicBezTo>
                    <a:pt x="12" y="0"/>
                    <a:pt x="13" y="0"/>
                    <a:pt x="13" y="0"/>
                  </a:cubicBezTo>
                  <a:cubicBezTo>
                    <a:pt x="17" y="0"/>
                    <a:pt x="17" y="0"/>
                    <a:pt x="17" y="0"/>
                  </a:cubicBezTo>
                  <a:cubicBezTo>
                    <a:pt x="17" y="0"/>
                    <a:pt x="18" y="0"/>
                    <a:pt x="18" y="0"/>
                  </a:cubicBezTo>
                  <a:lnTo>
                    <a:pt x="18" y="1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9" name="Freeform 21"/>
            <p:cNvSpPr>
              <a:spLocks/>
            </p:cNvSpPr>
            <p:nvPr/>
          </p:nvSpPr>
          <p:spPr bwMode="auto">
            <a:xfrm>
              <a:off x="427362" y="689577"/>
              <a:ext cx="102911" cy="149542"/>
            </a:xfrm>
            <a:custGeom>
              <a:avLst/>
              <a:gdLst>
                <a:gd name="T0" fmla="*/ 18 w 18"/>
                <a:gd name="T1" fmla="*/ 18 h 26"/>
                <a:gd name="T2" fmla="*/ 9 w 18"/>
                <a:gd name="T3" fmla="*/ 26 h 26"/>
                <a:gd name="T4" fmla="*/ 0 w 18"/>
                <a:gd name="T5" fmla="*/ 18 h 26"/>
                <a:gd name="T6" fmla="*/ 0 w 18"/>
                <a:gd name="T7" fmla="*/ 1 h 26"/>
                <a:gd name="T8" fmla="*/ 1 w 18"/>
                <a:gd name="T9" fmla="*/ 0 h 26"/>
                <a:gd name="T10" fmla="*/ 5 w 18"/>
                <a:gd name="T11" fmla="*/ 0 h 26"/>
                <a:gd name="T12" fmla="*/ 5 w 18"/>
                <a:gd name="T13" fmla="*/ 1 h 26"/>
                <a:gd name="T14" fmla="*/ 5 w 18"/>
                <a:gd name="T15" fmla="*/ 18 h 26"/>
                <a:gd name="T16" fmla="*/ 9 w 18"/>
                <a:gd name="T17" fmla="*/ 21 h 26"/>
                <a:gd name="T18" fmla="*/ 12 w 18"/>
                <a:gd name="T19" fmla="*/ 18 h 26"/>
                <a:gd name="T20" fmla="*/ 12 w 18"/>
                <a:gd name="T21" fmla="*/ 1 h 26"/>
                <a:gd name="T22" fmla="*/ 13 w 18"/>
                <a:gd name="T23" fmla="*/ 0 h 26"/>
                <a:gd name="T24" fmla="*/ 17 w 18"/>
                <a:gd name="T25" fmla="*/ 0 h 26"/>
                <a:gd name="T26" fmla="*/ 18 w 18"/>
                <a:gd name="T27" fmla="*/ 1 h 26"/>
                <a:gd name="T28" fmla="*/ 18 w 18"/>
                <a:gd name="T2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8" y="18"/>
                  </a:moveTo>
                  <a:cubicBezTo>
                    <a:pt x="18" y="23"/>
                    <a:pt x="14" y="26"/>
                    <a:pt x="9" y="26"/>
                  </a:cubicBezTo>
                  <a:cubicBezTo>
                    <a:pt x="4" y="26"/>
                    <a:pt x="0" y="23"/>
                    <a:pt x="0" y="18"/>
                  </a:cubicBezTo>
                  <a:cubicBezTo>
                    <a:pt x="0" y="1"/>
                    <a:pt x="0" y="1"/>
                    <a:pt x="0" y="1"/>
                  </a:cubicBezTo>
                  <a:cubicBezTo>
                    <a:pt x="0" y="0"/>
                    <a:pt x="0" y="0"/>
                    <a:pt x="1" y="0"/>
                  </a:cubicBezTo>
                  <a:cubicBezTo>
                    <a:pt x="5" y="0"/>
                    <a:pt x="5" y="0"/>
                    <a:pt x="5" y="0"/>
                  </a:cubicBezTo>
                  <a:cubicBezTo>
                    <a:pt x="5" y="0"/>
                    <a:pt x="5" y="0"/>
                    <a:pt x="5" y="1"/>
                  </a:cubicBezTo>
                  <a:cubicBezTo>
                    <a:pt x="5" y="18"/>
                    <a:pt x="5" y="18"/>
                    <a:pt x="5" y="18"/>
                  </a:cubicBezTo>
                  <a:cubicBezTo>
                    <a:pt x="5" y="20"/>
                    <a:pt x="7" y="21"/>
                    <a:pt x="9" y="21"/>
                  </a:cubicBezTo>
                  <a:cubicBezTo>
                    <a:pt x="11" y="21"/>
                    <a:pt x="12" y="20"/>
                    <a:pt x="12" y="18"/>
                  </a:cubicBezTo>
                  <a:cubicBezTo>
                    <a:pt x="12" y="1"/>
                    <a:pt x="12" y="1"/>
                    <a:pt x="12" y="1"/>
                  </a:cubicBezTo>
                  <a:cubicBezTo>
                    <a:pt x="12" y="0"/>
                    <a:pt x="13" y="0"/>
                    <a:pt x="13" y="0"/>
                  </a:cubicBezTo>
                  <a:cubicBezTo>
                    <a:pt x="17" y="0"/>
                    <a:pt x="17" y="0"/>
                    <a:pt x="17" y="0"/>
                  </a:cubicBezTo>
                  <a:cubicBezTo>
                    <a:pt x="17" y="0"/>
                    <a:pt x="18" y="0"/>
                    <a:pt x="18" y="1"/>
                  </a:cubicBezTo>
                  <a:lnTo>
                    <a:pt x="18" y="1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0" name="Freeform 22"/>
            <p:cNvSpPr>
              <a:spLocks/>
            </p:cNvSpPr>
            <p:nvPr/>
          </p:nvSpPr>
          <p:spPr bwMode="auto">
            <a:xfrm>
              <a:off x="541528" y="689577"/>
              <a:ext cx="102911" cy="149542"/>
            </a:xfrm>
            <a:custGeom>
              <a:avLst/>
              <a:gdLst>
                <a:gd name="T0" fmla="*/ 18 w 18"/>
                <a:gd name="T1" fmla="*/ 18 h 26"/>
                <a:gd name="T2" fmla="*/ 9 w 18"/>
                <a:gd name="T3" fmla="*/ 26 h 26"/>
                <a:gd name="T4" fmla="*/ 0 w 18"/>
                <a:gd name="T5" fmla="*/ 18 h 26"/>
                <a:gd name="T6" fmla="*/ 0 w 18"/>
                <a:gd name="T7" fmla="*/ 1 h 26"/>
                <a:gd name="T8" fmla="*/ 1 w 18"/>
                <a:gd name="T9" fmla="*/ 0 h 26"/>
                <a:gd name="T10" fmla="*/ 5 w 18"/>
                <a:gd name="T11" fmla="*/ 0 h 26"/>
                <a:gd name="T12" fmla="*/ 5 w 18"/>
                <a:gd name="T13" fmla="*/ 1 h 26"/>
                <a:gd name="T14" fmla="*/ 5 w 18"/>
                <a:gd name="T15" fmla="*/ 18 h 26"/>
                <a:gd name="T16" fmla="*/ 9 w 18"/>
                <a:gd name="T17" fmla="*/ 21 h 26"/>
                <a:gd name="T18" fmla="*/ 12 w 18"/>
                <a:gd name="T19" fmla="*/ 18 h 26"/>
                <a:gd name="T20" fmla="*/ 12 w 18"/>
                <a:gd name="T21" fmla="*/ 1 h 26"/>
                <a:gd name="T22" fmla="*/ 13 w 18"/>
                <a:gd name="T23" fmla="*/ 0 h 26"/>
                <a:gd name="T24" fmla="*/ 17 w 18"/>
                <a:gd name="T25" fmla="*/ 0 h 26"/>
                <a:gd name="T26" fmla="*/ 18 w 18"/>
                <a:gd name="T27" fmla="*/ 1 h 26"/>
                <a:gd name="T28" fmla="*/ 18 w 18"/>
                <a:gd name="T2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8" y="18"/>
                  </a:moveTo>
                  <a:cubicBezTo>
                    <a:pt x="18" y="23"/>
                    <a:pt x="14" y="26"/>
                    <a:pt x="9" y="26"/>
                  </a:cubicBezTo>
                  <a:cubicBezTo>
                    <a:pt x="4" y="26"/>
                    <a:pt x="0" y="23"/>
                    <a:pt x="0" y="18"/>
                  </a:cubicBezTo>
                  <a:cubicBezTo>
                    <a:pt x="0" y="1"/>
                    <a:pt x="0" y="1"/>
                    <a:pt x="0" y="1"/>
                  </a:cubicBezTo>
                  <a:cubicBezTo>
                    <a:pt x="0" y="0"/>
                    <a:pt x="0" y="0"/>
                    <a:pt x="1" y="0"/>
                  </a:cubicBezTo>
                  <a:cubicBezTo>
                    <a:pt x="5" y="0"/>
                    <a:pt x="5" y="0"/>
                    <a:pt x="5" y="0"/>
                  </a:cubicBezTo>
                  <a:cubicBezTo>
                    <a:pt x="5" y="0"/>
                    <a:pt x="5" y="0"/>
                    <a:pt x="5" y="1"/>
                  </a:cubicBezTo>
                  <a:cubicBezTo>
                    <a:pt x="5" y="18"/>
                    <a:pt x="5" y="18"/>
                    <a:pt x="5" y="18"/>
                  </a:cubicBezTo>
                  <a:cubicBezTo>
                    <a:pt x="5" y="20"/>
                    <a:pt x="7" y="21"/>
                    <a:pt x="9" y="21"/>
                  </a:cubicBezTo>
                  <a:cubicBezTo>
                    <a:pt x="11" y="21"/>
                    <a:pt x="12" y="20"/>
                    <a:pt x="12" y="18"/>
                  </a:cubicBezTo>
                  <a:cubicBezTo>
                    <a:pt x="12" y="1"/>
                    <a:pt x="12" y="1"/>
                    <a:pt x="12" y="1"/>
                  </a:cubicBezTo>
                  <a:cubicBezTo>
                    <a:pt x="12" y="0"/>
                    <a:pt x="13" y="0"/>
                    <a:pt x="13" y="0"/>
                  </a:cubicBezTo>
                  <a:cubicBezTo>
                    <a:pt x="17" y="0"/>
                    <a:pt x="17" y="0"/>
                    <a:pt x="17" y="0"/>
                  </a:cubicBezTo>
                  <a:cubicBezTo>
                    <a:pt x="17" y="0"/>
                    <a:pt x="18" y="0"/>
                    <a:pt x="18" y="1"/>
                  </a:cubicBezTo>
                  <a:lnTo>
                    <a:pt x="18" y="1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1" name="Freeform 23"/>
            <p:cNvSpPr>
              <a:spLocks/>
            </p:cNvSpPr>
            <p:nvPr/>
          </p:nvSpPr>
          <p:spPr bwMode="auto">
            <a:xfrm>
              <a:off x="1393758" y="523152"/>
              <a:ext cx="262905" cy="315968"/>
            </a:xfrm>
            <a:custGeom>
              <a:avLst/>
              <a:gdLst>
                <a:gd name="T0" fmla="*/ 22 w 46"/>
                <a:gd name="T1" fmla="*/ 36 h 55"/>
                <a:gd name="T2" fmla="*/ 23 w 46"/>
                <a:gd name="T3" fmla="*/ 36 h 55"/>
                <a:gd name="T4" fmla="*/ 31 w 46"/>
                <a:gd name="T5" fmla="*/ 2 h 55"/>
                <a:gd name="T6" fmla="*/ 33 w 46"/>
                <a:gd name="T7" fmla="*/ 0 h 55"/>
                <a:gd name="T8" fmla="*/ 44 w 46"/>
                <a:gd name="T9" fmla="*/ 0 h 55"/>
                <a:gd name="T10" fmla="*/ 46 w 46"/>
                <a:gd name="T11" fmla="*/ 2 h 55"/>
                <a:gd name="T12" fmla="*/ 46 w 46"/>
                <a:gd name="T13" fmla="*/ 53 h 55"/>
                <a:gd name="T14" fmla="*/ 44 w 46"/>
                <a:gd name="T15" fmla="*/ 55 h 55"/>
                <a:gd name="T16" fmla="*/ 37 w 46"/>
                <a:gd name="T17" fmla="*/ 55 h 55"/>
                <a:gd name="T18" fmla="*/ 36 w 46"/>
                <a:gd name="T19" fmla="*/ 53 h 55"/>
                <a:gd name="T20" fmla="*/ 36 w 46"/>
                <a:gd name="T21" fmla="*/ 24 h 55"/>
                <a:gd name="T22" fmla="*/ 35 w 46"/>
                <a:gd name="T23" fmla="*/ 24 h 55"/>
                <a:gd name="T24" fmla="*/ 27 w 46"/>
                <a:gd name="T25" fmla="*/ 53 h 55"/>
                <a:gd name="T26" fmla="*/ 26 w 46"/>
                <a:gd name="T27" fmla="*/ 55 h 55"/>
                <a:gd name="T28" fmla="*/ 20 w 46"/>
                <a:gd name="T29" fmla="*/ 55 h 55"/>
                <a:gd name="T30" fmla="*/ 18 w 46"/>
                <a:gd name="T31" fmla="*/ 53 h 55"/>
                <a:gd name="T32" fmla="*/ 10 w 46"/>
                <a:gd name="T33" fmla="*/ 24 h 55"/>
                <a:gd name="T34" fmla="*/ 10 w 46"/>
                <a:gd name="T35" fmla="*/ 24 h 55"/>
                <a:gd name="T36" fmla="*/ 10 w 46"/>
                <a:gd name="T37" fmla="*/ 53 h 55"/>
                <a:gd name="T38" fmla="*/ 8 w 46"/>
                <a:gd name="T39" fmla="*/ 55 h 55"/>
                <a:gd name="T40" fmla="*/ 1 w 46"/>
                <a:gd name="T41" fmla="*/ 55 h 55"/>
                <a:gd name="T42" fmla="*/ 0 w 46"/>
                <a:gd name="T43" fmla="*/ 53 h 55"/>
                <a:gd name="T44" fmla="*/ 0 w 46"/>
                <a:gd name="T45" fmla="*/ 2 h 55"/>
                <a:gd name="T46" fmla="*/ 1 w 46"/>
                <a:gd name="T47" fmla="*/ 0 h 55"/>
                <a:gd name="T48" fmla="*/ 13 w 46"/>
                <a:gd name="T49" fmla="*/ 0 h 55"/>
                <a:gd name="T50" fmla="*/ 14 w 46"/>
                <a:gd name="T51" fmla="*/ 2 h 55"/>
                <a:gd name="T52" fmla="*/ 22 w 46"/>
                <a:gd name="T5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55">
                  <a:moveTo>
                    <a:pt x="22" y="36"/>
                  </a:moveTo>
                  <a:cubicBezTo>
                    <a:pt x="22" y="36"/>
                    <a:pt x="23" y="36"/>
                    <a:pt x="23" y="36"/>
                  </a:cubicBezTo>
                  <a:cubicBezTo>
                    <a:pt x="31" y="2"/>
                    <a:pt x="31" y="2"/>
                    <a:pt x="31" y="2"/>
                  </a:cubicBezTo>
                  <a:cubicBezTo>
                    <a:pt x="31" y="1"/>
                    <a:pt x="32" y="0"/>
                    <a:pt x="33" y="0"/>
                  </a:cubicBezTo>
                  <a:cubicBezTo>
                    <a:pt x="44" y="0"/>
                    <a:pt x="44" y="0"/>
                    <a:pt x="44" y="0"/>
                  </a:cubicBezTo>
                  <a:cubicBezTo>
                    <a:pt x="45" y="0"/>
                    <a:pt x="46" y="1"/>
                    <a:pt x="46" y="2"/>
                  </a:cubicBezTo>
                  <a:cubicBezTo>
                    <a:pt x="46" y="53"/>
                    <a:pt x="46" y="53"/>
                    <a:pt x="46" y="53"/>
                  </a:cubicBezTo>
                  <a:cubicBezTo>
                    <a:pt x="46" y="54"/>
                    <a:pt x="45" y="55"/>
                    <a:pt x="44" y="55"/>
                  </a:cubicBezTo>
                  <a:cubicBezTo>
                    <a:pt x="37" y="55"/>
                    <a:pt x="37" y="55"/>
                    <a:pt x="37" y="55"/>
                  </a:cubicBezTo>
                  <a:cubicBezTo>
                    <a:pt x="37" y="55"/>
                    <a:pt x="36" y="54"/>
                    <a:pt x="36" y="53"/>
                  </a:cubicBezTo>
                  <a:cubicBezTo>
                    <a:pt x="36" y="24"/>
                    <a:pt x="36" y="24"/>
                    <a:pt x="36" y="24"/>
                  </a:cubicBezTo>
                  <a:cubicBezTo>
                    <a:pt x="36" y="23"/>
                    <a:pt x="35" y="23"/>
                    <a:pt x="35" y="24"/>
                  </a:cubicBezTo>
                  <a:cubicBezTo>
                    <a:pt x="27" y="53"/>
                    <a:pt x="27" y="53"/>
                    <a:pt x="27" y="53"/>
                  </a:cubicBezTo>
                  <a:cubicBezTo>
                    <a:pt x="27" y="54"/>
                    <a:pt x="27" y="55"/>
                    <a:pt x="26" y="55"/>
                  </a:cubicBezTo>
                  <a:cubicBezTo>
                    <a:pt x="20" y="55"/>
                    <a:pt x="20" y="55"/>
                    <a:pt x="20" y="55"/>
                  </a:cubicBezTo>
                  <a:cubicBezTo>
                    <a:pt x="19" y="55"/>
                    <a:pt x="18" y="54"/>
                    <a:pt x="18" y="53"/>
                  </a:cubicBezTo>
                  <a:cubicBezTo>
                    <a:pt x="10" y="24"/>
                    <a:pt x="10" y="24"/>
                    <a:pt x="10" y="24"/>
                  </a:cubicBezTo>
                  <a:cubicBezTo>
                    <a:pt x="10" y="23"/>
                    <a:pt x="10" y="23"/>
                    <a:pt x="10" y="24"/>
                  </a:cubicBezTo>
                  <a:cubicBezTo>
                    <a:pt x="10" y="53"/>
                    <a:pt x="10" y="53"/>
                    <a:pt x="10" y="53"/>
                  </a:cubicBezTo>
                  <a:cubicBezTo>
                    <a:pt x="10" y="54"/>
                    <a:pt x="9" y="55"/>
                    <a:pt x="8" y="55"/>
                  </a:cubicBezTo>
                  <a:cubicBezTo>
                    <a:pt x="1" y="55"/>
                    <a:pt x="1" y="55"/>
                    <a:pt x="1" y="55"/>
                  </a:cubicBezTo>
                  <a:cubicBezTo>
                    <a:pt x="0" y="55"/>
                    <a:pt x="0" y="54"/>
                    <a:pt x="0" y="53"/>
                  </a:cubicBezTo>
                  <a:cubicBezTo>
                    <a:pt x="0" y="2"/>
                    <a:pt x="0" y="2"/>
                    <a:pt x="0" y="2"/>
                  </a:cubicBezTo>
                  <a:cubicBezTo>
                    <a:pt x="0" y="1"/>
                    <a:pt x="0" y="0"/>
                    <a:pt x="1" y="0"/>
                  </a:cubicBezTo>
                  <a:cubicBezTo>
                    <a:pt x="13" y="0"/>
                    <a:pt x="13" y="0"/>
                    <a:pt x="13" y="0"/>
                  </a:cubicBezTo>
                  <a:cubicBezTo>
                    <a:pt x="13" y="0"/>
                    <a:pt x="14" y="1"/>
                    <a:pt x="14" y="2"/>
                  </a:cubicBezTo>
                  <a:lnTo>
                    <a:pt x="22" y="3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2" name="Freeform 24"/>
            <p:cNvSpPr>
              <a:spLocks/>
            </p:cNvSpPr>
            <p:nvPr/>
          </p:nvSpPr>
          <p:spPr bwMode="auto">
            <a:xfrm>
              <a:off x="1147737" y="523152"/>
              <a:ext cx="205822" cy="315968"/>
            </a:xfrm>
            <a:custGeom>
              <a:avLst/>
              <a:gdLst>
                <a:gd name="T0" fmla="*/ 36 w 36"/>
                <a:gd name="T1" fmla="*/ 38 h 55"/>
                <a:gd name="T2" fmla="*/ 18 w 36"/>
                <a:gd name="T3" fmla="*/ 55 h 55"/>
                <a:gd name="T4" fmla="*/ 0 w 36"/>
                <a:gd name="T5" fmla="*/ 38 h 55"/>
                <a:gd name="T6" fmla="*/ 0 w 36"/>
                <a:gd name="T7" fmla="*/ 2 h 55"/>
                <a:gd name="T8" fmla="*/ 1 w 36"/>
                <a:gd name="T9" fmla="*/ 0 h 55"/>
                <a:gd name="T10" fmla="*/ 9 w 36"/>
                <a:gd name="T11" fmla="*/ 0 h 55"/>
                <a:gd name="T12" fmla="*/ 10 w 36"/>
                <a:gd name="T13" fmla="*/ 2 h 55"/>
                <a:gd name="T14" fmla="*/ 10 w 36"/>
                <a:gd name="T15" fmla="*/ 38 h 55"/>
                <a:gd name="T16" fmla="*/ 18 w 36"/>
                <a:gd name="T17" fmla="*/ 45 h 55"/>
                <a:gd name="T18" fmla="*/ 25 w 36"/>
                <a:gd name="T19" fmla="*/ 38 h 55"/>
                <a:gd name="T20" fmla="*/ 25 w 36"/>
                <a:gd name="T21" fmla="*/ 2 h 55"/>
                <a:gd name="T22" fmla="*/ 27 w 36"/>
                <a:gd name="T23" fmla="*/ 0 h 55"/>
                <a:gd name="T24" fmla="*/ 35 w 36"/>
                <a:gd name="T25" fmla="*/ 0 h 55"/>
                <a:gd name="T26" fmla="*/ 36 w 36"/>
                <a:gd name="T27" fmla="*/ 2 h 55"/>
                <a:gd name="T28" fmla="*/ 36 w 36"/>
                <a:gd name="T29"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5">
                  <a:moveTo>
                    <a:pt x="36" y="38"/>
                  </a:moveTo>
                  <a:cubicBezTo>
                    <a:pt x="36" y="48"/>
                    <a:pt x="28" y="55"/>
                    <a:pt x="18" y="55"/>
                  </a:cubicBezTo>
                  <a:cubicBezTo>
                    <a:pt x="7" y="55"/>
                    <a:pt x="0" y="48"/>
                    <a:pt x="0" y="38"/>
                  </a:cubicBezTo>
                  <a:cubicBezTo>
                    <a:pt x="0" y="2"/>
                    <a:pt x="0" y="2"/>
                    <a:pt x="0" y="2"/>
                  </a:cubicBezTo>
                  <a:cubicBezTo>
                    <a:pt x="0" y="1"/>
                    <a:pt x="0" y="0"/>
                    <a:pt x="1" y="0"/>
                  </a:cubicBezTo>
                  <a:cubicBezTo>
                    <a:pt x="9" y="0"/>
                    <a:pt x="9" y="0"/>
                    <a:pt x="9" y="0"/>
                  </a:cubicBezTo>
                  <a:cubicBezTo>
                    <a:pt x="10" y="0"/>
                    <a:pt x="10" y="1"/>
                    <a:pt x="10" y="2"/>
                  </a:cubicBezTo>
                  <a:cubicBezTo>
                    <a:pt x="10" y="38"/>
                    <a:pt x="10" y="38"/>
                    <a:pt x="10" y="38"/>
                  </a:cubicBezTo>
                  <a:cubicBezTo>
                    <a:pt x="10" y="42"/>
                    <a:pt x="13" y="45"/>
                    <a:pt x="18" y="45"/>
                  </a:cubicBezTo>
                  <a:cubicBezTo>
                    <a:pt x="23" y="45"/>
                    <a:pt x="25" y="42"/>
                    <a:pt x="25" y="38"/>
                  </a:cubicBezTo>
                  <a:cubicBezTo>
                    <a:pt x="25" y="2"/>
                    <a:pt x="25" y="2"/>
                    <a:pt x="25" y="2"/>
                  </a:cubicBezTo>
                  <a:cubicBezTo>
                    <a:pt x="25" y="1"/>
                    <a:pt x="26" y="0"/>
                    <a:pt x="27" y="0"/>
                  </a:cubicBezTo>
                  <a:cubicBezTo>
                    <a:pt x="35" y="0"/>
                    <a:pt x="35" y="0"/>
                    <a:pt x="35" y="0"/>
                  </a:cubicBezTo>
                  <a:cubicBezTo>
                    <a:pt x="35" y="0"/>
                    <a:pt x="36" y="1"/>
                    <a:pt x="36" y="2"/>
                  </a:cubicBezTo>
                  <a:lnTo>
                    <a:pt x="36" y="3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3" name="Freeform 25"/>
            <p:cNvSpPr>
              <a:spLocks/>
            </p:cNvSpPr>
            <p:nvPr/>
          </p:nvSpPr>
          <p:spPr bwMode="auto">
            <a:xfrm>
              <a:off x="925031" y="523152"/>
              <a:ext cx="85223" cy="149542"/>
            </a:xfrm>
            <a:custGeom>
              <a:avLst/>
              <a:gdLst>
                <a:gd name="T0" fmla="*/ 5 w 15"/>
                <a:gd name="T1" fmla="*/ 21 h 26"/>
                <a:gd name="T2" fmla="*/ 5 w 15"/>
                <a:gd name="T3" fmla="*/ 21 h 26"/>
                <a:gd name="T4" fmla="*/ 14 w 15"/>
                <a:gd name="T5" fmla="*/ 21 h 26"/>
                <a:gd name="T6" fmla="*/ 15 w 15"/>
                <a:gd name="T7" fmla="*/ 22 h 26"/>
                <a:gd name="T8" fmla="*/ 15 w 15"/>
                <a:gd name="T9" fmla="*/ 26 h 26"/>
                <a:gd name="T10" fmla="*/ 14 w 15"/>
                <a:gd name="T11" fmla="*/ 26 h 26"/>
                <a:gd name="T12" fmla="*/ 0 w 15"/>
                <a:gd name="T13" fmla="*/ 26 h 26"/>
                <a:gd name="T14" fmla="*/ 0 w 15"/>
                <a:gd name="T15" fmla="*/ 26 h 26"/>
                <a:gd name="T16" fmla="*/ 0 w 15"/>
                <a:gd name="T17" fmla="*/ 1 h 26"/>
                <a:gd name="T18" fmla="*/ 0 w 15"/>
                <a:gd name="T19" fmla="*/ 0 h 26"/>
                <a:gd name="T20" fmla="*/ 14 w 15"/>
                <a:gd name="T21" fmla="*/ 0 h 26"/>
                <a:gd name="T22" fmla="*/ 14 w 15"/>
                <a:gd name="T23" fmla="*/ 1 h 26"/>
                <a:gd name="T24" fmla="*/ 14 w 15"/>
                <a:gd name="T25" fmla="*/ 5 h 26"/>
                <a:gd name="T26" fmla="*/ 14 w 15"/>
                <a:gd name="T27" fmla="*/ 6 h 26"/>
                <a:gd name="T28" fmla="*/ 5 w 15"/>
                <a:gd name="T29" fmla="*/ 6 h 26"/>
                <a:gd name="T30" fmla="*/ 5 w 15"/>
                <a:gd name="T31" fmla="*/ 6 h 26"/>
                <a:gd name="T32" fmla="*/ 5 w 15"/>
                <a:gd name="T33" fmla="*/ 10 h 26"/>
                <a:gd name="T34" fmla="*/ 5 w 15"/>
                <a:gd name="T35" fmla="*/ 11 h 26"/>
                <a:gd name="T36" fmla="*/ 13 w 15"/>
                <a:gd name="T37" fmla="*/ 11 h 26"/>
                <a:gd name="T38" fmla="*/ 14 w 15"/>
                <a:gd name="T39" fmla="*/ 12 h 26"/>
                <a:gd name="T40" fmla="*/ 14 w 15"/>
                <a:gd name="T41" fmla="*/ 15 h 26"/>
                <a:gd name="T42" fmla="*/ 13 w 15"/>
                <a:gd name="T43" fmla="*/ 16 h 26"/>
                <a:gd name="T44" fmla="*/ 5 w 15"/>
                <a:gd name="T45" fmla="*/ 16 h 26"/>
                <a:gd name="T46" fmla="*/ 5 w 15"/>
                <a:gd name="T47" fmla="*/ 16 h 26"/>
                <a:gd name="T48" fmla="*/ 5 w 15"/>
                <a:gd name="T4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 h="26">
                  <a:moveTo>
                    <a:pt x="5" y="21"/>
                  </a:moveTo>
                  <a:cubicBezTo>
                    <a:pt x="5" y="21"/>
                    <a:pt x="5" y="21"/>
                    <a:pt x="5" y="21"/>
                  </a:cubicBezTo>
                  <a:cubicBezTo>
                    <a:pt x="14" y="21"/>
                    <a:pt x="14" y="21"/>
                    <a:pt x="14" y="21"/>
                  </a:cubicBezTo>
                  <a:cubicBezTo>
                    <a:pt x="14" y="21"/>
                    <a:pt x="15" y="22"/>
                    <a:pt x="15" y="22"/>
                  </a:cubicBezTo>
                  <a:cubicBezTo>
                    <a:pt x="15" y="26"/>
                    <a:pt x="15" y="26"/>
                    <a:pt x="15" y="26"/>
                  </a:cubicBezTo>
                  <a:cubicBezTo>
                    <a:pt x="15" y="26"/>
                    <a:pt x="14" y="26"/>
                    <a:pt x="14" y="26"/>
                  </a:cubicBezTo>
                  <a:cubicBezTo>
                    <a:pt x="0" y="26"/>
                    <a:pt x="0" y="26"/>
                    <a:pt x="0" y="26"/>
                  </a:cubicBezTo>
                  <a:cubicBezTo>
                    <a:pt x="0" y="26"/>
                    <a:pt x="0" y="26"/>
                    <a:pt x="0" y="26"/>
                  </a:cubicBezTo>
                  <a:cubicBezTo>
                    <a:pt x="0" y="1"/>
                    <a:pt x="0" y="1"/>
                    <a:pt x="0" y="1"/>
                  </a:cubicBezTo>
                  <a:cubicBezTo>
                    <a:pt x="0" y="1"/>
                    <a:pt x="0" y="0"/>
                    <a:pt x="0" y="0"/>
                  </a:cubicBezTo>
                  <a:cubicBezTo>
                    <a:pt x="14" y="0"/>
                    <a:pt x="14" y="0"/>
                    <a:pt x="14" y="0"/>
                  </a:cubicBezTo>
                  <a:cubicBezTo>
                    <a:pt x="14" y="0"/>
                    <a:pt x="14" y="1"/>
                    <a:pt x="14" y="1"/>
                  </a:cubicBezTo>
                  <a:cubicBezTo>
                    <a:pt x="14" y="5"/>
                    <a:pt x="14" y="5"/>
                    <a:pt x="14" y="5"/>
                  </a:cubicBezTo>
                  <a:cubicBezTo>
                    <a:pt x="14" y="5"/>
                    <a:pt x="14" y="6"/>
                    <a:pt x="14" y="6"/>
                  </a:cubicBezTo>
                  <a:cubicBezTo>
                    <a:pt x="5" y="6"/>
                    <a:pt x="5" y="6"/>
                    <a:pt x="5" y="6"/>
                  </a:cubicBezTo>
                  <a:cubicBezTo>
                    <a:pt x="5" y="6"/>
                    <a:pt x="5" y="6"/>
                    <a:pt x="5" y="6"/>
                  </a:cubicBezTo>
                  <a:cubicBezTo>
                    <a:pt x="5" y="10"/>
                    <a:pt x="5" y="10"/>
                    <a:pt x="5" y="10"/>
                  </a:cubicBezTo>
                  <a:cubicBezTo>
                    <a:pt x="5" y="11"/>
                    <a:pt x="5" y="11"/>
                    <a:pt x="5" y="11"/>
                  </a:cubicBezTo>
                  <a:cubicBezTo>
                    <a:pt x="13" y="11"/>
                    <a:pt x="13" y="11"/>
                    <a:pt x="13" y="11"/>
                  </a:cubicBezTo>
                  <a:cubicBezTo>
                    <a:pt x="14" y="11"/>
                    <a:pt x="14" y="11"/>
                    <a:pt x="14" y="12"/>
                  </a:cubicBezTo>
                  <a:cubicBezTo>
                    <a:pt x="14" y="15"/>
                    <a:pt x="14" y="15"/>
                    <a:pt x="14" y="15"/>
                  </a:cubicBezTo>
                  <a:cubicBezTo>
                    <a:pt x="14" y="16"/>
                    <a:pt x="14" y="16"/>
                    <a:pt x="13" y="16"/>
                  </a:cubicBezTo>
                  <a:cubicBezTo>
                    <a:pt x="5" y="16"/>
                    <a:pt x="5" y="16"/>
                    <a:pt x="5" y="16"/>
                  </a:cubicBezTo>
                  <a:cubicBezTo>
                    <a:pt x="5" y="16"/>
                    <a:pt x="5" y="16"/>
                    <a:pt x="5" y="16"/>
                  </a:cubicBezTo>
                  <a:lnTo>
                    <a:pt x="5" y="2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4" name="Freeform 26"/>
            <p:cNvSpPr>
              <a:spLocks/>
            </p:cNvSpPr>
            <p:nvPr/>
          </p:nvSpPr>
          <p:spPr bwMode="auto">
            <a:xfrm>
              <a:off x="1022314" y="523152"/>
              <a:ext cx="85223" cy="149542"/>
            </a:xfrm>
            <a:custGeom>
              <a:avLst/>
              <a:gdLst>
                <a:gd name="T0" fmla="*/ 5 w 15"/>
                <a:gd name="T1" fmla="*/ 21 h 26"/>
                <a:gd name="T2" fmla="*/ 5 w 15"/>
                <a:gd name="T3" fmla="*/ 21 h 26"/>
                <a:gd name="T4" fmla="*/ 14 w 15"/>
                <a:gd name="T5" fmla="*/ 21 h 26"/>
                <a:gd name="T6" fmla="*/ 15 w 15"/>
                <a:gd name="T7" fmla="*/ 22 h 26"/>
                <a:gd name="T8" fmla="*/ 15 w 15"/>
                <a:gd name="T9" fmla="*/ 26 h 26"/>
                <a:gd name="T10" fmla="*/ 14 w 15"/>
                <a:gd name="T11" fmla="*/ 26 h 26"/>
                <a:gd name="T12" fmla="*/ 1 w 15"/>
                <a:gd name="T13" fmla="*/ 26 h 26"/>
                <a:gd name="T14" fmla="*/ 0 w 15"/>
                <a:gd name="T15" fmla="*/ 26 h 26"/>
                <a:gd name="T16" fmla="*/ 0 w 15"/>
                <a:gd name="T17" fmla="*/ 1 h 26"/>
                <a:gd name="T18" fmla="*/ 1 w 15"/>
                <a:gd name="T19" fmla="*/ 0 h 26"/>
                <a:gd name="T20" fmla="*/ 14 w 15"/>
                <a:gd name="T21" fmla="*/ 0 h 26"/>
                <a:gd name="T22" fmla="*/ 15 w 15"/>
                <a:gd name="T23" fmla="*/ 1 h 26"/>
                <a:gd name="T24" fmla="*/ 15 w 15"/>
                <a:gd name="T25" fmla="*/ 5 h 26"/>
                <a:gd name="T26" fmla="*/ 14 w 15"/>
                <a:gd name="T27" fmla="*/ 6 h 26"/>
                <a:gd name="T28" fmla="*/ 5 w 15"/>
                <a:gd name="T29" fmla="*/ 6 h 26"/>
                <a:gd name="T30" fmla="*/ 5 w 15"/>
                <a:gd name="T31" fmla="*/ 6 h 26"/>
                <a:gd name="T32" fmla="*/ 5 w 15"/>
                <a:gd name="T33" fmla="*/ 10 h 26"/>
                <a:gd name="T34" fmla="*/ 5 w 15"/>
                <a:gd name="T35" fmla="*/ 11 h 26"/>
                <a:gd name="T36" fmla="*/ 14 w 15"/>
                <a:gd name="T37" fmla="*/ 11 h 26"/>
                <a:gd name="T38" fmla="*/ 14 w 15"/>
                <a:gd name="T39" fmla="*/ 12 h 26"/>
                <a:gd name="T40" fmla="*/ 14 w 15"/>
                <a:gd name="T41" fmla="*/ 15 h 26"/>
                <a:gd name="T42" fmla="*/ 14 w 15"/>
                <a:gd name="T43" fmla="*/ 16 h 26"/>
                <a:gd name="T44" fmla="*/ 5 w 15"/>
                <a:gd name="T45" fmla="*/ 16 h 26"/>
                <a:gd name="T46" fmla="*/ 5 w 15"/>
                <a:gd name="T47" fmla="*/ 16 h 26"/>
                <a:gd name="T48" fmla="*/ 5 w 15"/>
                <a:gd name="T4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 h="26">
                  <a:moveTo>
                    <a:pt x="5" y="21"/>
                  </a:moveTo>
                  <a:cubicBezTo>
                    <a:pt x="5" y="21"/>
                    <a:pt x="5" y="21"/>
                    <a:pt x="5" y="21"/>
                  </a:cubicBezTo>
                  <a:cubicBezTo>
                    <a:pt x="14" y="21"/>
                    <a:pt x="14" y="21"/>
                    <a:pt x="14" y="21"/>
                  </a:cubicBezTo>
                  <a:cubicBezTo>
                    <a:pt x="15" y="21"/>
                    <a:pt x="15" y="22"/>
                    <a:pt x="15" y="22"/>
                  </a:cubicBezTo>
                  <a:cubicBezTo>
                    <a:pt x="15" y="26"/>
                    <a:pt x="15" y="26"/>
                    <a:pt x="15" y="26"/>
                  </a:cubicBezTo>
                  <a:cubicBezTo>
                    <a:pt x="15" y="26"/>
                    <a:pt x="15" y="26"/>
                    <a:pt x="14" y="26"/>
                  </a:cubicBezTo>
                  <a:cubicBezTo>
                    <a:pt x="1" y="26"/>
                    <a:pt x="1" y="26"/>
                    <a:pt x="1" y="26"/>
                  </a:cubicBezTo>
                  <a:cubicBezTo>
                    <a:pt x="0" y="26"/>
                    <a:pt x="0" y="26"/>
                    <a:pt x="0" y="26"/>
                  </a:cubicBezTo>
                  <a:cubicBezTo>
                    <a:pt x="0" y="1"/>
                    <a:pt x="0" y="1"/>
                    <a:pt x="0" y="1"/>
                  </a:cubicBezTo>
                  <a:cubicBezTo>
                    <a:pt x="0" y="1"/>
                    <a:pt x="0" y="0"/>
                    <a:pt x="1" y="0"/>
                  </a:cubicBezTo>
                  <a:cubicBezTo>
                    <a:pt x="14" y="0"/>
                    <a:pt x="14" y="0"/>
                    <a:pt x="14" y="0"/>
                  </a:cubicBezTo>
                  <a:cubicBezTo>
                    <a:pt x="14" y="0"/>
                    <a:pt x="15" y="1"/>
                    <a:pt x="15" y="1"/>
                  </a:cubicBezTo>
                  <a:cubicBezTo>
                    <a:pt x="15" y="5"/>
                    <a:pt x="15" y="5"/>
                    <a:pt x="15" y="5"/>
                  </a:cubicBezTo>
                  <a:cubicBezTo>
                    <a:pt x="15" y="5"/>
                    <a:pt x="14" y="6"/>
                    <a:pt x="14" y="6"/>
                  </a:cubicBezTo>
                  <a:cubicBezTo>
                    <a:pt x="5" y="6"/>
                    <a:pt x="5" y="6"/>
                    <a:pt x="5" y="6"/>
                  </a:cubicBezTo>
                  <a:cubicBezTo>
                    <a:pt x="5" y="6"/>
                    <a:pt x="5" y="6"/>
                    <a:pt x="5" y="6"/>
                  </a:cubicBezTo>
                  <a:cubicBezTo>
                    <a:pt x="5" y="10"/>
                    <a:pt x="5" y="10"/>
                    <a:pt x="5" y="10"/>
                  </a:cubicBezTo>
                  <a:cubicBezTo>
                    <a:pt x="5" y="11"/>
                    <a:pt x="5" y="11"/>
                    <a:pt x="5" y="11"/>
                  </a:cubicBezTo>
                  <a:cubicBezTo>
                    <a:pt x="14" y="11"/>
                    <a:pt x="14" y="11"/>
                    <a:pt x="14" y="11"/>
                  </a:cubicBezTo>
                  <a:cubicBezTo>
                    <a:pt x="14" y="11"/>
                    <a:pt x="14" y="11"/>
                    <a:pt x="14" y="12"/>
                  </a:cubicBezTo>
                  <a:cubicBezTo>
                    <a:pt x="14" y="15"/>
                    <a:pt x="14" y="15"/>
                    <a:pt x="14" y="15"/>
                  </a:cubicBezTo>
                  <a:cubicBezTo>
                    <a:pt x="14" y="16"/>
                    <a:pt x="14" y="16"/>
                    <a:pt x="14" y="16"/>
                  </a:cubicBezTo>
                  <a:cubicBezTo>
                    <a:pt x="5" y="16"/>
                    <a:pt x="5" y="16"/>
                    <a:pt x="5" y="16"/>
                  </a:cubicBezTo>
                  <a:cubicBezTo>
                    <a:pt x="5" y="16"/>
                    <a:pt x="5" y="16"/>
                    <a:pt x="5" y="16"/>
                  </a:cubicBezTo>
                  <a:lnTo>
                    <a:pt x="5" y="2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5" name="Freeform 27"/>
            <p:cNvSpPr>
              <a:spLocks/>
            </p:cNvSpPr>
            <p:nvPr/>
          </p:nvSpPr>
          <p:spPr bwMode="auto">
            <a:xfrm>
              <a:off x="925031" y="689577"/>
              <a:ext cx="85223" cy="149542"/>
            </a:xfrm>
            <a:custGeom>
              <a:avLst/>
              <a:gdLst>
                <a:gd name="T0" fmla="*/ 5 w 15"/>
                <a:gd name="T1" fmla="*/ 20 h 26"/>
                <a:gd name="T2" fmla="*/ 5 w 15"/>
                <a:gd name="T3" fmla="*/ 20 h 26"/>
                <a:gd name="T4" fmla="*/ 14 w 15"/>
                <a:gd name="T5" fmla="*/ 20 h 26"/>
                <a:gd name="T6" fmla="*/ 15 w 15"/>
                <a:gd name="T7" fmla="*/ 21 h 26"/>
                <a:gd name="T8" fmla="*/ 15 w 15"/>
                <a:gd name="T9" fmla="*/ 25 h 26"/>
                <a:gd name="T10" fmla="*/ 14 w 15"/>
                <a:gd name="T11" fmla="*/ 26 h 26"/>
                <a:gd name="T12" fmla="*/ 0 w 15"/>
                <a:gd name="T13" fmla="*/ 26 h 26"/>
                <a:gd name="T14" fmla="*/ 0 w 15"/>
                <a:gd name="T15" fmla="*/ 25 h 26"/>
                <a:gd name="T16" fmla="*/ 0 w 15"/>
                <a:gd name="T17" fmla="*/ 0 h 26"/>
                <a:gd name="T18" fmla="*/ 0 w 15"/>
                <a:gd name="T19" fmla="*/ 0 h 26"/>
                <a:gd name="T20" fmla="*/ 14 w 15"/>
                <a:gd name="T21" fmla="*/ 0 h 26"/>
                <a:gd name="T22" fmla="*/ 14 w 15"/>
                <a:gd name="T23" fmla="*/ 0 h 26"/>
                <a:gd name="T24" fmla="*/ 14 w 15"/>
                <a:gd name="T25" fmla="*/ 4 h 26"/>
                <a:gd name="T26" fmla="*/ 14 w 15"/>
                <a:gd name="T27" fmla="*/ 5 h 26"/>
                <a:gd name="T28" fmla="*/ 5 w 15"/>
                <a:gd name="T29" fmla="*/ 5 h 26"/>
                <a:gd name="T30" fmla="*/ 5 w 15"/>
                <a:gd name="T31" fmla="*/ 5 h 26"/>
                <a:gd name="T32" fmla="*/ 5 w 15"/>
                <a:gd name="T33" fmla="*/ 10 h 26"/>
                <a:gd name="T34" fmla="*/ 5 w 15"/>
                <a:gd name="T35" fmla="*/ 10 h 26"/>
                <a:gd name="T36" fmla="*/ 13 w 15"/>
                <a:gd name="T37" fmla="*/ 10 h 26"/>
                <a:gd name="T38" fmla="*/ 14 w 15"/>
                <a:gd name="T39" fmla="*/ 11 h 26"/>
                <a:gd name="T40" fmla="*/ 14 w 15"/>
                <a:gd name="T41" fmla="*/ 14 h 26"/>
                <a:gd name="T42" fmla="*/ 13 w 15"/>
                <a:gd name="T43" fmla="*/ 15 h 26"/>
                <a:gd name="T44" fmla="*/ 5 w 15"/>
                <a:gd name="T45" fmla="*/ 15 h 26"/>
                <a:gd name="T46" fmla="*/ 5 w 15"/>
                <a:gd name="T47" fmla="*/ 16 h 26"/>
                <a:gd name="T48" fmla="*/ 5 w 15"/>
                <a:gd name="T4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 h="26">
                  <a:moveTo>
                    <a:pt x="5" y="20"/>
                  </a:moveTo>
                  <a:cubicBezTo>
                    <a:pt x="5" y="20"/>
                    <a:pt x="5" y="20"/>
                    <a:pt x="5" y="20"/>
                  </a:cubicBezTo>
                  <a:cubicBezTo>
                    <a:pt x="14" y="20"/>
                    <a:pt x="14" y="20"/>
                    <a:pt x="14" y="20"/>
                  </a:cubicBezTo>
                  <a:cubicBezTo>
                    <a:pt x="14" y="20"/>
                    <a:pt x="15" y="21"/>
                    <a:pt x="15" y="21"/>
                  </a:cubicBezTo>
                  <a:cubicBezTo>
                    <a:pt x="15" y="25"/>
                    <a:pt x="15" y="25"/>
                    <a:pt x="15" y="25"/>
                  </a:cubicBezTo>
                  <a:cubicBezTo>
                    <a:pt x="15" y="25"/>
                    <a:pt x="14" y="26"/>
                    <a:pt x="14" y="26"/>
                  </a:cubicBezTo>
                  <a:cubicBezTo>
                    <a:pt x="0" y="26"/>
                    <a:pt x="0" y="26"/>
                    <a:pt x="0" y="26"/>
                  </a:cubicBezTo>
                  <a:cubicBezTo>
                    <a:pt x="0" y="26"/>
                    <a:pt x="0" y="25"/>
                    <a:pt x="0" y="25"/>
                  </a:cubicBezTo>
                  <a:cubicBezTo>
                    <a:pt x="0" y="0"/>
                    <a:pt x="0" y="0"/>
                    <a:pt x="0" y="0"/>
                  </a:cubicBezTo>
                  <a:cubicBezTo>
                    <a:pt x="0" y="0"/>
                    <a:pt x="0" y="0"/>
                    <a:pt x="0" y="0"/>
                  </a:cubicBezTo>
                  <a:cubicBezTo>
                    <a:pt x="14" y="0"/>
                    <a:pt x="14" y="0"/>
                    <a:pt x="14" y="0"/>
                  </a:cubicBezTo>
                  <a:cubicBezTo>
                    <a:pt x="14" y="0"/>
                    <a:pt x="14" y="0"/>
                    <a:pt x="14" y="0"/>
                  </a:cubicBezTo>
                  <a:cubicBezTo>
                    <a:pt x="14" y="4"/>
                    <a:pt x="14" y="4"/>
                    <a:pt x="14" y="4"/>
                  </a:cubicBezTo>
                  <a:cubicBezTo>
                    <a:pt x="14" y="4"/>
                    <a:pt x="14" y="5"/>
                    <a:pt x="14" y="5"/>
                  </a:cubicBezTo>
                  <a:cubicBezTo>
                    <a:pt x="5" y="5"/>
                    <a:pt x="5" y="5"/>
                    <a:pt x="5" y="5"/>
                  </a:cubicBezTo>
                  <a:cubicBezTo>
                    <a:pt x="5" y="5"/>
                    <a:pt x="5" y="5"/>
                    <a:pt x="5" y="5"/>
                  </a:cubicBezTo>
                  <a:cubicBezTo>
                    <a:pt x="5" y="10"/>
                    <a:pt x="5" y="10"/>
                    <a:pt x="5" y="10"/>
                  </a:cubicBezTo>
                  <a:cubicBezTo>
                    <a:pt x="5" y="10"/>
                    <a:pt x="5" y="10"/>
                    <a:pt x="5" y="10"/>
                  </a:cubicBezTo>
                  <a:cubicBezTo>
                    <a:pt x="13" y="10"/>
                    <a:pt x="13" y="10"/>
                    <a:pt x="13" y="10"/>
                  </a:cubicBezTo>
                  <a:cubicBezTo>
                    <a:pt x="14" y="10"/>
                    <a:pt x="14" y="10"/>
                    <a:pt x="14" y="11"/>
                  </a:cubicBezTo>
                  <a:cubicBezTo>
                    <a:pt x="14" y="14"/>
                    <a:pt x="14" y="14"/>
                    <a:pt x="14" y="14"/>
                  </a:cubicBezTo>
                  <a:cubicBezTo>
                    <a:pt x="14" y="15"/>
                    <a:pt x="14" y="15"/>
                    <a:pt x="13" y="15"/>
                  </a:cubicBezTo>
                  <a:cubicBezTo>
                    <a:pt x="5" y="15"/>
                    <a:pt x="5" y="15"/>
                    <a:pt x="5" y="15"/>
                  </a:cubicBezTo>
                  <a:cubicBezTo>
                    <a:pt x="5" y="15"/>
                    <a:pt x="5" y="15"/>
                    <a:pt x="5" y="16"/>
                  </a:cubicBezTo>
                  <a:lnTo>
                    <a:pt x="5" y="2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6" name="Freeform 28"/>
            <p:cNvSpPr>
              <a:spLocks/>
            </p:cNvSpPr>
            <p:nvPr/>
          </p:nvSpPr>
          <p:spPr bwMode="auto">
            <a:xfrm>
              <a:off x="1022314" y="689577"/>
              <a:ext cx="85223" cy="149542"/>
            </a:xfrm>
            <a:custGeom>
              <a:avLst/>
              <a:gdLst>
                <a:gd name="T0" fmla="*/ 5 w 15"/>
                <a:gd name="T1" fmla="*/ 20 h 26"/>
                <a:gd name="T2" fmla="*/ 5 w 15"/>
                <a:gd name="T3" fmla="*/ 20 h 26"/>
                <a:gd name="T4" fmla="*/ 14 w 15"/>
                <a:gd name="T5" fmla="*/ 20 h 26"/>
                <a:gd name="T6" fmla="*/ 15 w 15"/>
                <a:gd name="T7" fmla="*/ 21 h 26"/>
                <a:gd name="T8" fmla="*/ 15 w 15"/>
                <a:gd name="T9" fmla="*/ 25 h 26"/>
                <a:gd name="T10" fmla="*/ 14 w 15"/>
                <a:gd name="T11" fmla="*/ 26 h 26"/>
                <a:gd name="T12" fmla="*/ 1 w 15"/>
                <a:gd name="T13" fmla="*/ 26 h 26"/>
                <a:gd name="T14" fmla="*/ 0 w 15"/>
                <a:gd name="T15" fmla="*/ 25 h 26"/>
                <a:gd name="T16" fmla="*/ 0 w 15"/>
                <a:gd name="T17" fmla="*/ 0 h 26"/>
                <a:gd name="T18" fmla="*/ 1 w 15"/>
                <a:gd name="T19" fmla="*/ 0 h 26"/>
                <a:gd name="T20" fmla="*/ 14 w 15"/>
                <a:gd name="T21" fmla="*/ 0 h 26"/>
                <a:gd name="T22" fmla="*/ 15 w 15"/>
                <a:gd name="T23" fmla="*/ 0 h 26"/>
                <a:gd name="T24" fmla="*/ 15 w 15"/>
                <a:gd name="T25" fmla="*/ 4 h 26"/>
                <a:gd name="T26" fmla="*/ 14 w 15"/>
                <a:gd name="T27" fmla="*/ 5 h 26"/>
                <a:gd name="T28" fmla="*/ 5 w 15"/>
                <a:gd name="T29" fmla="*/ 5 h 26"/>
                <a:gd name="T30" fmla="*/ 5 w 15"/>
                <a:gd name="T31" fmla="*/ 5 h 26"/>
                <a:gd name="T32" fmla="*/ 5 w 15"/>
                <a:gd name="T33" fmla="*/ 10 h 26"/>
                <a:gd name="T34" fmla="*/ 5 w 15"/>
                <a:gd name="T35" fmla="*/ 10 h 26"/>
                <a:gd name="T36" fmla="*/ 14 w 15"/>
                <a:gd name="T37" fmla="*/ 10 h 26"/>
                <a:gd name="T38" fmla="*/ 14 w 15"/>
                <a:gd name="T39" fmla="*/ 11 h 26"/>
                <a:gd name="T40" fmla="*/ 14 w 15"/>
                <a:gd name="T41" fmla="*/ 14 h 26"/>
                <a:gd name="T42" fmla="*/ 14 w 15"/>
                <a:gd name="T43" fmla="*/ 15 h 26"/>
                <a:gd name="T44" fmla="*/ 5 w 15"/>
                <a:gd name="T45" fmla="*/ 15 h 26"/>
                <a:gd name="T46" fmla="*/ 5 w 15"/>
                <a:gd name="T47" fmla="*/ 16 h 26"/>
                <a:gd name="T48" fmla="*/ 5 w 15"/>
                <a:gd name="T4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 h="26">
                  <a:moveTo>
                    <a:pt x="5" y="20"/>
                  </a:moveTo>
                  <a:cubicBezTo>
                    <a:pt x="5" y="20"/>
                    <a:pt x="5" y="20"/>
                    <a:pt x="5" y="20"/>
                  </a:cubicBezTo>
                  <a:cubicBezTo>
                    <a:pt x="14" y="20"/>
                    <a:pt x="14" y="20"/>
                    <a:pt x="14" y="20"/>
                  </a:cubicBezTo>
                  <a:cubicBezTo>
                    <a:pt x="15" y="20"/>
                    <a:pt x="15" y="21"/>
                    <a:pt x="15" y="21"/>
                  </a:cubicBezTo>
                  <a:cubicBezTo>
                    <a:pt x="15" y="25"/>
                    <a:pt x="15" y="25"/>
                    <a:pt x="15" y="25"/>
                  </a:cubicBezTo>
                  <a:cubicBezTo>
                    <a:pt x="15" y="25"/>
                    <a:pt x="15" y="26"/>
                    <a:pt x="14" y="26"/>
                  </a:cubicBezTo>
                  <a:cubicBezTo>
                    <a:pt x="1" y="26"/>
                    <a:pt x="1" y="26"/>
                    <a:pt x="1" y="26"/>
                  </a:cubicBezTo>
                  <a:cubicBezTo>
                    <a:pt x="0" y="26"/>
                    <a:pt x="0" y="25"/>
                    <a:pt x="0" y="25"/>
                  </a:cubicBezTo>
                  <a:cubicBezTo>
                    <a:pt x="0" y="0"/>
                    <a:pt x="0" y="0"/>
                    <a:pt x="0" y="0"/>
                  </a:cubicBezTo>
                  <a:cubicBezTo>
                    <a:pt x="0" y="0"/>
                    <a:pt x="0" y="0"/>
                    <a:pt x="1" y="0"/>
                  </a:cubicBezTo>
                  <a:cubicBezTo>
                    <a:pt x="14" y="0"/>
                    <a:pt x="14" y="0"/>
                    <a:pt x="14" y="0"/>
                  </a:cubicBezTo>
                  <a:cubicBezTo>
                    <a:pt x="14" y="0"/>
                    <a:pt x="15" y="0"/>
                    <a:pt x="15" y="0"/>
                  </a:cubicBezTo>
                  <a:cubicBezTo>
                    <a:pt x="15" y="4"/>
                    <a:pt x="15" y="4"/>
                    <a:pt x="15" y="4"/>
                  </a:cubicBezTo>
                  <a:cubicBezTo>
                    <a:pt x="15" y="4"/>
                    <a:pt x="14" y="5"/>
                    <a:pt x="14" y="5"/>
                  </a:cubicBezTo>
                  <a:cubicBezTo>
                    <a:pt x="5" y="5"/>
                    <a:pt x="5" y="5"/>
                    <a:pt x="5" y="5"/>
                  </a:cubicBezTo>
                  <a:cubicBezTo>
                    <a:pt x="5" y="5"/>
                    <a:pt x="5" y="5"/>
                    <a:pt x="5" y="5"/>
                  </a:cubicBezTo>
                  <a:cubicBezTo>
                    <a:pt x="5" y="10"/>
                    <a:pt x="5" y="10"/>
                    <a:pt x="5" y="10"/>
                  </a:cubicBezTo>
                  <a:cubicBezTo>
                    <a:pt x="5" y="10"/>
                    <a:pt x="5" y="10"/>
                    <a:pt x="5" y="10"/>
                  </a:cubicBezTo>
                  <a:cubicBezTo>
                    <a:pt x="14" y="10"/>
                    <a:pt x="14" y="10"/>
                    <a:pt x="14" y="10"/>
                  </a:cubicBezTo>
                  <a:cubicBezTo>
                    <a:pt x="14" y="10"/>
                    <a:pt x="14" y="10"/>
                    <a:pt x="14" y="11"/>
                  </a:cubicBezTo>
                  <a:cubicBezTo>
                    <a:pt x="14" y="14"/>
                    <a:pt x="14" y="14"/>
                    <a:pt x="14" y="14"/>
                  </a:cubicBezTo>
                  <a:cubicBezTo>
                    <a:pt x="14" y="15"/>
                    <a:pt x="14" y="15"/>
                    <a:pt x="14" y="15"/>
                  </a:cubicBezTo>
                  <a:cubicBezTo>
                    <a:pt x="5" y="15"/>
                    <a:pt x="5" y="15"/>
                    <a:pt x="5" y="15"/>
                  </a:cubicBezTo>
                  <a:cubicBezTo>
                    <a:pt x="5" y="15"/>
                    <a:pt x="5" y="15"/>
                    <a:pt x="5" y="16"/>
                  </a:cubicBezTo>
                  <a:lnTo>
                    <a:pt x="5" y="2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07" name="Group 1406"/>
          <p:cNvGrpSpPr/>
          <p:nvPr userDrawn="1"/>
        </p:nvGrpSpPr>
        <p:grpSpPr>
          <a:xfrm>
            <a:off x="3627093" y="6045448"/>
            <a:ext cx="2525799" cy="670331"/>
            <a:chOff x="533400" y="322263"/>
            <a:chExt cx="3325813" cy="882650"/>
          </a:xfrm>
          <a:solidFill>
            <a:schemeClr val="tx2"/>
          </a:solidFill>
        </p:grpSpPr>
        <p:sp>
          <p:nvSpPr>
            <p:cNvPr id="1408" name="Freeform 5"/>
            <p:cNvSpPr>
              <a:spLocks/>
            </p:cNvSpPr>
            <p:nvPr/>
          </p:nvSpPr>
          <p:spPr bwMode="auto">
            <a:xfrm>
              <a:off x="3624263" y="792163"/>
              <a:ext cx="234950" cy="404813"/>
            </a:xfrm>
            <a:custGeom>
              <a:avLst/>
              <a:gdLst>
                <a:gd name="T0" fmla="*/ 84 w 246"/>
                <a:gd name="T1" fmla="*/ 333 h 423"/>
                <a:gd name="T2" fmla="*/ 84 w 246"/>
                <a:gd name="T3" fmla="*/ 333 h 423"/>
                <a:gd name="T4" fmla="*/ 90 w 246"/>
                <a:gd name="T5" fmla="*/ 339 h 423"/>
                <a:gd name="T6" fmla="*/ 233 w 246"/>
                <a:gd name="T7" fmla="*/ 339 h 423"/>
                <a:gd name="T8" fmla="*/ 246 w 246"/>
                <a:gd name="T9" fmla="*/ 351 h 423"/>
                <a:gd name="T10" fmla="*/ 246 w 246"/>
                <a:gd name="T11" fmla="*/ 411 h 423"/>
                <a:gd name="T12" fmla="*/ 233 w 246"/>
                <a:gd name="T13" fmla="*/ 423 h 423"/>
                <a:gd name="T14" fmla="*/ 12 w 246"/>
                <a:gd name="T15" fmla="*/ 423 h 423"/>
                <a:gd name="T16" fmla="*/ 0 w 246"/>
                <a:gd name="T17" fmla="*/ 411 h 423"/>
                <a:gd name="T18" fmla="*/ 0 w 246"/>
                <a:gd name="T19" fmla="*/ 13 h 423"/>
                <a:gd name="T20" fmla="*/ 12 w 246"/>
                <a:gd name="T21" fmla="*/ 0 h 423"/>
                <a:gd name="T22" fmla="*/ 231 w 246"/>
                <a:gd name="T23" fmla="*/ 0 h 423"/>
                <a:gd name="T24" fmla="*/ 243 w 246"/>
                <a:gd name="T25" fmla="*/ 13 h 423"/>
                <a:gd name="T26" fmla="*/ 243 w 246"/>
                <a:gd name="T27" fmla="*/ 73 h 423"/>
                <a:gd name="T28" fmla="*/ 231 w 246"/>
                <a:gd name="T29" fmla="*/ 85 h 423"/>
                <a:gd name="T30" fmla="*/ 90 w 246"/>
                <a:gd name="T31" fmla="*/ 85 h 423"/>
                <a:gd name="T32" fmla="*/ 84 w 246"/>
                <a:gd name="T33" fmla="*/ 91 h 423"/>
                <a:gd name="T34" fmla="*/ 84 w 246"/>
                <a:gd name="T35" fmla="*/ 164 h 423"/>
                <a:gd name="T36" fmla="*/ 90 w 246"/>
                <a:gd name="T37" fmla="*/ 170 h 423"/>
                <a:gd name="T38" fmla="*/ 226 w 246"/>
                <a:gd name="T39" fmla="*/ 170 h 423"/>
                <a:gd name="T40" fmla="*/ 238 w 246"/>
                <a:gd name="T41" fmla="*/ 182 h 423"/>
                <a:gd name="T42" fmla="*/ 238 w 246"/>
                <a:gd name="T43" fmla="*/ 242 h 423"/>
                <a:gd name="T44" fmla="*/ 226 w 246"/>
                <a:gd name="T45" fmla="*/ 254 h 423"/>
                <a:gd name="T46" fmla="*/ 90 w 246"/>
                <a:gd name="T47" fmla="*/ 254 h 423"/>
                <a:gd name="T48" fmla="*/ 84 w 246"/>
                <a:gd name="T49" fmla="*/ 260 h 423"/>
                <a:gd name="T50" fmla="*/ 84 w 246"/>
                <a:gd name="T51" fmla="*/ 33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6" h="423">
                  <a:moveTo>
                    <a:pt x="84" y="333"/>
                  </a:moveTo>
                  <a:lnTo>
                    <a:pt x="84" y="333"/>
                  </a:lnTo>
                  <a:cubicBezTo>
                    <a:pt x="84" y="336"/>
                    <a:pt x="87" y="339"/>
                    <a:pt x="90" y="339"/>
                  </a:cubicBezTo>
                  <a:lnTo>
                    <a:pt x="233" y="339"/>
                  </a:lnTo>
                  <a:cubicBezTo>
                    <a:pt x="240" y="339"/>
                    <a:pt x="246" y="344"/>
                    <a:pt x="246" y="351"/>
                  </a:cubicBezTo>
                  <a:lnTo>
                    <a:pt x="246" y="411"/>
                  </a:lnTo>
                  <a:cubicBezTo>
                    <a:pt x="246" y="418"/>
                    <a:pt x="240" y="423"/>
                    <a:pt x="233" y="423"/>
                  </a:cubicBezTo>
                  <a:lnTo>
                    <a:pt x="12" y="423"/>
                  </a:lnTo>
                  <a:cubicBezTo>
                    <a:pt x="5" y="423"/>
                    <a:pt x="0" y="418"/>
                    <a:pt x="0" y="411"/>
                  </a:cubicBezTo>
                  <a:lnTo>
                    <a:pt x="0" y="13"/>
                  </a:lnTo>
                  <a:cubicBezTo>
                    <a:pt x="0" y="6"/>
                    <a:pt x="5" y="0"/>
                    <a:pt x="12" y="0"/>
                  </a:cubicBezTo>
                  <a:lnTo>
                    <a:pt x="231" y="0"/>
                  </a:lnTo>
                  <a:cubicBezTo>
                    <a:pt x="238" y="0"/>
                    <a:pt x="243" y="6"/>
                    <a:pt x="243" y="13"/>
                  </a:cubicBezTo>
                  <a:lnTo>
                    <a:pt x="243" y="73"/>
                  </a:lnTo>
                  <a:cubicBezTo>
                    <a:pt x="243" y="80"/>
                    <a:pt x="238" y="85"/>
                    <a:pt x="231" y="85"/>
                  </a:cubicBezTo>
                  <a:lnTo>
                    <a:pt x="90" y="85"/>
                  </a:lnTo>
                  <a:cubicBezTo>
                    <a:pt x="87" y="85"/>
                    <a:pt x="84" y="88"/>
                    <a:pt x="84" y="91"/>
                  </a:cubicBezTo>
                  <a:lnTo>
                    <a:pt x="84" y="164"/>
                  </a:lnTo>
                  <a:cubicBezTo>
                    <a:pt x="84" y="167"/>
                    <a:pt x="87" y="170"/>
                    <a:pt x="90" y="170"/>
                  </a:cubicBezTo>
                  <a:lnTo>
                    <a:pt x="226" y="170"/>
                  </a:lnTo>
                  <a:cubicBezTo>
                    <a:pt x="233" y="170"/>
                    <a:pt x="238" y="175"/>
                    <a:pt x="238" y="182"/>
                  </a:cubicBezTo>
                  <a:lnTo>
                    <a:pt x="238" y="242"/>
                  </a:lnTo>
                  <a:cubicBezTo>
                    <a:pt x="238" y="249"/>
                    <a:pt x="233" y="254"/>
                    <a:pt x="226" y="254"/>
                  </a:cubicBezTo>
                  <a:lnTo>
                    <a:pt x="90" y="254"/>
                  </a:lnTo>
                  <a:cubicBezTo>
                    <a:pt x="87" y="254"/>
                    <a:pt x="84" y="257"/>
                    <a:pt x="84" y="260"/>
                  </a:cubicBezTo>
                  <a:lnTo>
                    <a:pt x="84" y="3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9" name="Freeform 6"/>
            <p:cNvSpPr>
              <a:spLocks/>
            </p:cNvSpPr>
            <p:nvPr/>
          </p:nvSpPr>
          <p:spPr bwMode="auto">
            <a:xfrm>
              <a:off x="2676525" y="793750"/>
              <a:ext cx="274638" cy="411163"/>
            </a:xfrm>
            <a:custGeom>
              <a:avLst/>
              <a:gdLst>
                <a:gd name="T0" fmla="*/ 287 w 287"/>
                <a:gd name="T1" fmla="*/ 296 h 430"/>
                <a:gd name="T2" fmla="*/ 287 w 287"/>
                <a:gd name="T3" fmla="*/ 296 h 430"/>
                <a:gd name="T4" fmla="*/ 143 w 287"/>
                <a:gd name="T5" fmla="*/ 430 h 430"/>
                <a:gd name="T6" fmla="*/ 0 w 287"/>
                <a:gd name="T7" fmla="*/ 296 h 430"/>
                <a:gd name="T8" fmla="*/ 0 w 287"/>
                <a:gd name="T9" fmla="*/ 12 h 430"/>
                <a:gd name="T10" fmla="*/ 12 w 287"/>
                <a:gd name="T11" fmla="*/ 0 h 430"/>
                <a:gd name="T12" fmla="*/ 73 w 287"/>
                <a:gd name="T13" fmla="*/ 0 h 430"/>
                <a:gd name="T14" fmla="*/ 85 w 287"/>
                <a:gd name="T15" fmla="*/ 12 h 430"/>
                <a:gd name="T16" fmla="*/ 85 w 287"/>
                <a:gd name="T17" fmla="*/ 296 h 430"/>
                <a:gd name="T18" fmla="*/ 143 w 287"/>
                <a:gd name="T19" fmla="*/ 345 h 430"/>
                <a:gd name="T20" fmla="*/ 201 w 287"/>
                <a:gd name="T21" fmla="*/ 296 h 430"/>
                <a:gd name="T22" fmla="*/ 201 w 287"/>
                <a:gd name="T23" fmla="*/ 12 h 430"/>
                <a:gd name="T24" fmla="*/ 213 w 287"/>
                <a:gd name="T25" fmla="*/ 0 h 430"/>
                <a:gd name="T26" fmla="*/ 274 w 287"/>
                <a:gd name="T27" fmla="*/ 0 h 430"/>
                <a:gd name="T28" fmla="*/ 287 w 287"/>
                <a:gd name="T29" fmla="*/ 12 h 430"/>
                <a:gd name="T30" fmla="*/ 287 w 287"/>
                <a:gd name="T31" fmla="*/ 29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430">
                  <a:moveTo>
                    <a:pt x="287" y="296"/>
                  </a:moveTo>
                  <a:lnTo>
                    <a:pt x="287" y="296"/>
                  </a:lnTo>
                  <a:cubicBezTo>
                    <a:pt x="287" y="369"/>
                    <a:pt x="226" y="430"/>
                    <a:pt x="143" y="430"/>
                  </a:cubicBezTo>
                  <a:cubicBezTo>
                    <a:pt x="61" y="430"/>
                    <a:pt x="0" y="369"/>
                    <a:pt x="0" y="296"/>
                  </a:cubicBezTo>
                  <a:lnTo>
                    <a:pt x="0" y="12"/>
                  </a:lnTo>
                  <a:cubicBezTo>
                    <a:pt x="0" y="6"/>
                    <a:pt x="6" y="0"/>
                    <a:pt x="12" y="0"/>
                  </a:cubicBezTo>
                  <a:lnTo>
                    <a:pt x="73" y="0"/>
                  </a:lnTo>
                  <a:cubicBezTo>
                    <a:pt x="80" y="0"/>
                    <a:pt x="85" y="6"/>
                    <a:pt x="85" y="12"/>
                  </a:cubicBezTo>
                  <a:lnTo>
                    <a:pt x="85" y="296"/>
                  </a:lnTo>
                  <a:cubicBezTo>
                    <a:pt x="85" y="323"/>
                    <a:pt x="107" y="345"/>
                    <a:pt x="143" y="345"/>
                  </a:cubicBezTo>
                  <a:cubicBezTo>
                    <a:pt x="180" y="345"/>
                    <a:pt x="201" y="323"/>
                    <a:pt x="201" y="296"/>
                  </a:cubicBezTo>
                  <a:lnTo>
                    <a:pt x="201" y="12"/>
                  </a:lnTo>
                  <a:cubicBezTo>
                    <a:pt x="201" y="6"/>
                    <a:pt x="207" y="0"/>
                    <a:pt x="213" y="0"/>
                  </a:cubicBezTo>
                  <a:lnTo>
                    <a:pt x="274" y="0"/>
                  </a:lnTo>
                  <a:cubicBezTo>
                    <a:pt x="281" y="0"/>
                    <a:pt x="287" y="6"/>
                    <a:pt x="287" y="12"/>
                  </a:cubicBezTo>
                  <a:lnTo>
                    <a:pt x="287" y="2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0" name="Freeform 7"/>
            <p:cNvSpPr>
              <a:spLocks/>
            </p:cNvSpPr>
            <p:nvPr/>
          </p:nvSpPr>
          <p:spPr bwMode="auto">
            <a:xfrm>
              <a:off x="2060575" y="793750"/>
              <a:ext cx="260350" cy="403225"/>
            </a:xfrm>
            <a:custGeom>
              <a:avLst/>
              <a:gdLst>
                <a:gd name="T0" fmla="*/ 188 w 272"/>
                <a:gd name="T1" fmla="*/ 423 h 423"/>
                <a:gd name="T2" fmla="*/ 188 w 272"/>
                <a:gd name="T3" fmla="*/ 423 h 423"/>
                <a:gd name="T4" fmla="*/ 172 w 272"/>
                <a:gd name="T5" fmla="*/ 413 h 423"/>
                <a:gd name="T6" fmla="*/ 90 w 272"/>
                <a:gd name="T7" fmla="*/ 201 h 423"/>
                <a:gd name="T8" fmla="*/ 84 w 272"/>
                <a:gd name="T9" fmla="*/ 202 h 423"/>
                <a:gd name="T10" fmla="*/ 84 w 272"/>
                <a:gd name="T11" fmla="*/ 411 h 423"/>
                <a:gd name="T12" fmla="*/ 72 w 272"/>
                <a:gd name="T13" fmla="*/ 423 h 423"/>
                <a:gd name="T14" fmla="*/ 12 w 272"/>
                <a:gd name="T15" fmla="*/ 423 h 423"/>
                <a:gd name="T16" fmla="*/ 0 w 272"/>
                <a:gd name="T17" fmla="*/ 411 h 423"/>
                <a:gd name="T18" fmla="*/ 0 w 272"/>
                <a:gd name="T19" fmla="*/ 12 h 423"/>
                <a:gd name="T20" fmla="*/ 12 w 272"/>
                <a:gd name="T21" fmla="*/ 0 h 423"/>
                <a:gd name="T22" fmla="*/ 84 w 272"/>
                <a:gd name="T23" fmla="*/ 0 h 423"/>
                <a:gd name="T24" fmla="*/ 99 w 272"/>
                <a:gd name="T25" fmla="*/ 11 h 423"/>
                <a:gd name="T26" fmla="*/ 182 w 272"/>
                <a:gd name="T27" fmla="*/ 241 h 423"/>
                <a:gd name="T28" fmla="*/ 187 w 272"/>
                <a:gd name="T29" fmla="*/ 239 h 423"/>
                <a:gd name="T30" fmla="*/ 187 w 272"/>
                <a:gd name="T31" fmla="*/ 12 h 423"/>
                <a:gd name="T32" fmla="*/ 199 w 272"/>
                <a:gd name="T33" fmla="*/ 0 h 423"/>
                <a:gd name="T34" fmla="*/ 260 w 272"/>
                <a:gd name="T35" fmla="*/ 0 h 423"/>
                <a:gd name="T36" fmla="*/ 272 w 272"/>
                <a:gd name="T37" fmla="*/ 12 h 423"/>
                <a:gd name="T38" fmla="*/ 272 w 272"/>
                <a:gd name="T39" fmla="*/ 411 h 423"/>
                <a:gd name="T40" fmla="*/ 260 w 272"/>
                <a:gd name="T41" fmla="*/ 423 h 423"/>
                <a:gd name="T42" fmla="*/ 188 w 272"/>
                <a:gd name="T43"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2" h="423">
                  <a:moveTo>
                    <a:pt x="188" y="423"/>
                  </a:moveTo>
                  <a:lnTo>
                    <a:pt x="188" y="423"/>
                  </a:lnTo>
                  <a:cubicBezTo>
                    <a:pt x="178" y="423"/>
                    <a:pt x="174" y="418"/>
                    <a:pt x="172" y="413"/>
                  </a:cubicBezTo>
                  <a:lnTo>
                    <a:pt x="90" y="201"/>
                  </a:lnTo>
                  <a:cubicBezTo>
                    <a:pt x="89" y="197"/>
                    <a:pt x="84" y="198"/>
                    <a:pt x="84" y="202"/>
                  </a:cubicBezTo>
                  <a:lnTo>
                    <a:pt x="84" y="411"/>
                  </a:lnTo>
                  <a:cubicBezTo>
                    <a:pt x="84" y="418"/>
                    <a:pt x="79" y="423"/>
                    <a:pt x="72" y="423"/>
                  </a:cubicBezTo>
                  <a:lnTo>
                    <a:pt x="12" y="423"/>
                  </a:lnTo>
                  <a:cubicBezTo>
                    <a:pt x="5" y="423"/>
                    <a:pt x="0" y="418"/>
                    <a:pt x="0" y="411"/>
                  </a:cubicBezTo>
                  <a:lnTo>
                    <a:pt x="0" y="12"/>
                  </a:lnTo>
                  <a:cubicBezTo>
                    <a:pt x="0" y="6"/>
                    <a:pt x="5" y="0"/>
                    <a:pt x="12" y="0"/>
                  </a:cubicBezTo>
                  <a:lnTo>
                    <a:pt x="84" y="0"/>
                  </a:lnTo>
                  <a:cubicBezTo>
                    <a:pt x="93" y="0"/>
                    <a:pt x="97" y="6"/>
                    <a:pt x="99" y="11"/>
                  </a:cubicBezTo>
                  <a:lnTo>
                    <a:pt x="182" y="241"/>
                  </a:lnTo>
                  <a:cubicBezTo>
                    <a:pt x="183" y="244"/>
                    <a:pt x="187" y="243"/>
                    <a:pt x="187" y="239"/>
                  </a:cubicBezTo>
                  <a:lnTo>
                    <a:pt x="187" y="12"/>
                  </a:lnTo>
                  <a:cubicBezTo>
                    <a:pt x="187" y="6"/>
                    <a:pt x="193" y="0"/>
                    <a:pt x="199" y="0"/>
                  </a:cubicBezTo>
                  <a:lnTo>
                    <a:pt x="260" y="0"/>
                  </a:lnTo>
                  <a:cubicBezTo>
                    <a:pt x="266" y="0"/>
                    <a:pt x="272" y="6"/>
                    <a:pt x="272" y="12"/>
                  </a:cubicBezTo>
                  <a:lnTo>
                    <a:pt x="272" y="411"/>
                  </a:lnTo>
                  <a:cubicBezTo>
                    <a:pt x="272" y="418"/>
                    <a:pt x="266" y="423"/>
                    <a:pt x="260" y="423"/>
                  </a:cubicBezTo>
                  <a:lnTo>
                    <a:pt x="188" y="4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1" name="Freeform 8"/>
            <p:cNvSpPr>
              <a:spLocks/>
            </p:cNvSpPr>
            <p:nvPr/>
          </p:nvSpPr>
          <p:spPr bwMode="auto">
            <a:xfrm>
              <a:off x="1454150" y="793750"/>
              <a:ext cx="277813" cy="403225"/>
            </a:xfrm>
            <a:custGeom>
              <a:avLst/>
              <a:gdLst>
                <a:gd name="T0" fmla="*/ 91 w 291"/>
                <a:gd name="T1" fmla="*/ 251 h 423"/>
                <a:gd name="T2" fmla="*/ 91 w 291"/>
                <a:gd name="T3" fmla="*/ 251 h 423"/>
                <a:gd name="T4" fmla="*/ 84 w 291"/>
                <a:gd name="T5" fmla="*/ 253 h 423"/>
                <a:gd name="T6" fmla="*/ 84 w 291"/>
                <a:gd name="T7" fmla="*/ 411 h 423"/>
                <a:gd name="T8" fmla="*/ 72 w 291"/>
                <a:gd name="T9" fmla="*/ 423 h 423"/>
                <a:gd name="T10" fmla="*/ 13 w 291"/>
                <a:gd name="T11" fmla="*/ 423 h 423"/>
                <a:gd name="T12" fmla="*/ 0 w 291"/>
                <a:gd name="T13" fmla="*/ 411 h 423"/>
                <a:gd name="T14" fmla="*/ 0 w 291"/>
                <a:gd name="T15" fmla="*/ 12 h 423"/>
                <a:gd name="T16" fmla="*/ 13 w 291"/>
                <a:gd name="T17" fmla="*/ 0 h 423"/>
                <a:gd name="T18" fmla="*/ 72 w 291"/>
                <a:gd name="T19" fmla="*/ 0 h 423"/>
                <a:gd name="T20" fmla="*/ 84 w 291"/>
                <a:gd name="T21" fmla="*/ 12 h 423"/>
                <a:gd name="T22" fmla="*/ 84 w 291"/>
                <a:gd name="T23" fmla="*/ 151 h 423"/>
                <a:gd name="T24" fmla="*/ 91 w 291"/>
                <a:gd name="T25" fmla="*/ 153 h 423"/>
                <a:gd name="T26" fmla="*/ 190 w 291"/>
                <a:gd name="T27" fmla="*/ 6 h 423"/>
                <a:gd name="T28" fmla="*/ 204 w 291"/>
                <a:gd name="T29" fmla="*/ 0 h 423"/>
                <a:gd name="T30" fmla="*/ 265 w 291"/>
                <a:gd name="T31" fmla="*/ 0 h 423"/>
                <a:gd name="T32" fmla="*/ 275 w 291"/>
                <a:gd name="T33" fmla="*/ 22 h 423"/>
                <a:gd name="T34" fmla="*/ 162 w 291"/>
                <a:gd name="T35" fmla="*/ 189 h 423"/>
                <a:gd name="T36" fmla="*/ 162 w 291"/>
                <a:gd name="T37" fmla="*/ 209 h 423"/>
                <a:gd name="T38" fmla="*/ 286 w 291"/>
                <a:gd name="T39" fmla="*/ 400 h 423"/>
                <a:gd name="T40" fmla="*/ 273 w 291"/>
                <a:gd name="T41" fmla="*/ 423 h 423"/>
                <a:gd name="T42" fmla="*/ 208 w 291"/>
                <a:gd name="T43" fmla="*/ 423 h 423"/>
                <a:gd name="T44" fmla="*/ 194 w 291"/>
                <a:gd name="T45" fmla="*/ 416 h 423"/>
                <a:gd name="T46" fmla="*/ 91 w 291"/>
                <a:gd name="T47" fmla="*/ 2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23">
                  <a:moveTo>
                    <a:pt x="91" y="251"/>
                  </a:moveTo>
                  <a:lnTo>
                    <a:pt x="91" y="251"/>
                  </a:lnTo>
                  <a:cubicBezTo>
                    <a:pt x="89" y="248"/>
                    <a:pt x="84" y="249"/>
                    <a:pt x="84" y="253"/>
                  </a:cubicBezTo>
                  <a:lnTo>
                    <a:pt x="84" y="411"/>
                  </a:lnTo>
                  <a:cubicBezTo>
                    <a:pt x="84" y="418"/>
                    <a:pt x="79" y="423"/>
                    <a:pt x="72" y="423"/>
                  </a:cubicBezTo>
                  <a:lnTo>
                    <a:pt x="13" y="423"/>
                  </a:lnTo>
                  <a:cubicBezTo>
                    <a:pt x="6" y="423"/>
                    <a:pt x="0" y="418"/>
                    <a:pt x="0" y="411"/>
                  </a:cubicBezTo>
                  <a:lnTo>
                    <a:pt x="0" y="12"/>
                  </a:lnTo>
                  <a:cubicBezTo>
                    <a:pt x="0" y="6"/>
                    <a:pt x="6" y="0"/>
                    <a:pt x="13" y="0"/>
                  </a:cubicBezTo>
                  <a:lnTo>
                    <a:pt x="72" y="0"/>
                  </a:lnTo>
                  <a:cubicBezTo>
                    <a:pt x="79" y="0"/>
                    <a:pt x="84" y="6"/>
                    <a:pt x="84" y="12"/>
                  </a:cubicBezTo>
                  <a:lnTo>
                    <a:pt x="84" y="151"/>
                  </a:lnTo>
                  <a:cubicBezTo>
                    <a:pt x="84" y="155"/>
                    <a:pt x="89" y="155"/>
                    <a:pt x="91" y="153"/>
                  </a:cubicBezTo>
                  <a:lnTo>
                    <a:pt x="190" y="6"/>
                  </a:lnTo>
                  <a:cubicBezTo>
                    <a:pt x="192" y="4"/>
                    <a:pt x="194" y="0"/>
                    <a:pt x="204" y="0"/>
                  </a:cubicBezTo>
                  <a:lnTo>
                    <a:pt x="265" y="0"/>
                  </a:lnTo>
                  <a:cubicBezTo>
                    <a:pt x="276" y="0"/>
                    <a:pt x="281" y="13"/>
                    <a:pt x="275" y="22"/>
                  </a:cubicBezTo>
                  <a:lnTo>
                    <a:pt x="162" y="189"/>
                  </a:lnTo>
                  <a:cubicBezTo>
                    <a:pt x="156" y="196"/>
                    <a:pt x="157" y="201"/>
                    <a:pt x="162" y="209"/>
                  </a:cubicBezTo>
                  <a:lnTo>
                    <a:pt x="286" y="400"/>
                  </a:lnTo>
                  <a:cubicBezTo>
                    <a:pt x="291" y="409"/>
                    <a:pt x="286" y="423"/>
                    <a:pt x="273" y="423"/>
                  </a:cubicBezTo>
                  <a:lnTo>
                    <a:pt x="208" y="423"/>
                  </a:lnTo>
                  <a:cubicBezTo>
                    <a:pt x="199" y="423"/>
                    <a:pt x="196" y="419"/>
                    <a:pt x="194" y="416"/>
                  </a:cubicBezTo>
                  <a:lnTo>
                    <a:pt x="91" y="2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2" name="Freeform 9"/>
            <p:cNvSpPr>
              <a:spLocks/>
            </p:cNvSpPr>
            <p:nvPr/>
          </p:nvSpPr>
          <p:spPr bwMode="auto">
            <a:xfrm>
              <a:off x="2374900" y="793750"/>
              <a:ext cx="277813" cy="403225"/>
            </a:xfrm>
            <a:custGeom>
              <a:avLst/>
              <a:gdLst>
                <a:gd name="T0" fmla="*/ 90 w 291"/>
                <a:gd name="T1" fmla="*/ 251 h 423"/>
                <a:gd name="T2" fmla="*/ 90 w 291"/>
                <a:gd name="T3" fmla="*/ 251 h 423"/>
                <a:gd name="T4" fmla="*/ 84 w 291"/>
                <a:gd name="T5" fmla="*/ 253 h 423"/>
                <a:gd name="T6" fmla="*/ 84 w 291"/>
                <a:gd name="T7" fmla="*/ 411 h 423"/>
                <a:gd name="T8" fmla="*/ 72 w 291"/>
                <a:gd name="T9" fmla="*/ 423 h 423"/>
                <a:gd name="T10" fmla="*/ 12 w 291"/>
                <a:gd name="T11" fmla="*/ 423 h 423"/>
                <a:gd name="T12" fmla="*/ 0 w 291"/>
                <a:gd name="T13" fmla="*/ 411 h 423"/>
                <a:gd name="T14" fmla="*/ 0 w 291"/>
                <a:gd name="T15" fmla="*/ 12 h 423"/>
                <a:gd name="T16" fmla="*/ 12 w 291"/>
                <a:gd name="T17" fmla="*/ 0 h 423"/>
                <a:gd name="T18" fmla="*/ 72 w 291"/>
                <a:gd name="T19" fmla="*/ 0 h 423"/>
                <a:gd name="T20" fmla="*/ 84 w 291"/>
                <a:gd name="T21" fmla="*/ 12 h 423"/>
                <a:gd name="T22" fmla="*/ 84 w 291"/>
                <a:gd name="T23" fmla="*/ 151 h 423"/>
                <a:gd name="T24" fmla="*/ 90 w 291"/>
                <a:gd name="T25" fmla="*/ 153 h 423"/>
                <a:gd name="T26" fmla="*/ 190 w 291"/>
                <a:gd name="T27" fmla="*/ 6 h 423"/>
                <a:gd name="T28" fmla="*/ 203 w 291"/>
                <a:gd name="T29" fmla="*/ 0 h 423"/>
                <a:gd name="T30" fmla="*/ 264 w 291"/>
                <a:gd name="T31" fmla="*/ 0 h 423"/>
                <a:gd name="T32" fmla="*/ 274 w 291"/>
                <a:gd name="T33" fmla="*/ 22 h 423"/>
                <a:gd name="T34" fmla="*/ 161 w 291"/>
                <a:gd name="T35" fmla="*/ 189 h 423"/>
                <a:gd name="T36" fmla="*/ 161 w 291"/>
                <a:gd name="T37" fmla="*/ 209 h 423"/>
                <a:gd name="T38" fmla="*/ 285 w 291"/>
                <a:gd name="T39" fmla="*/ 400 h 423"/>
                <a:gd name="T40" fmla="*/ 273 w 291"/>
                <a:gd name="T41" fmla="*/ 423 h 423"/>
                <a:gd name="T42" fmla="*/ 207 w 291"/>
                <a:gd name="T43" fmla="*/ 423 h 423"/>
                <a:gd name="T44" fmla="*/ 193 w 291"/>
                <a:gd name="T45" fmla="*/ 416 h 423"/>
                <a:gd name="T46" fmla="*/ 90 w 291"/>
                <a:gd name="T47" fmla="*/ 2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23">
                  <a:moveTo>
                    <a:pt x="90" y="251"/>
                  </a:moveTo>
                  <a:lnTo>
                    <a:pt x="90" y="251"/>
                  </a:lnTo>
                  <a:cubicBezTo>
                    <a:pt x="88" y="248"/>
                    <a:pt x="84" y="249"/>
                    <a:pt x="84" y="253"/>
                  </a:cubicBezTo>
                  <a:lnTo>
                    <a:pt x="84" y="411"/>
                  </a:lnTo>
                  <a:cubicBezTo>
                    <a:pt x="84" y="418"/>
                    <a:pt x="79" y="423"/>
                    <a:pt x="72" y="423"/>
                  </a:cubicBezTo>
                  <a:lnTo>
                    <a:pt x="12" y="423"/>
                  </a:lnTo>
                  <a:cubicBezTo>
                    <a:pt x="5" y="423"/>
                    <a:pt x="0" y="418"/>
                    <a:pt x="0" y="411"/>
                  </a:cubicBezTo>
                  <a:lnTo>
                    <a:pt x="0" y="12"/>
                  </a:lnTo>
                  <a:cubicBezTo>
                    <a:pt x="0" y="6"/>
                    <a:pt x="5" y="0"/>
                    <a:pt x="12" y="0"/>
                  </a:cubicBezTo>
                  <a:lnTo>
                    <a:pt x="72" y="0"/>
                  </a:lnTo>
                  <a:cubicBezTo>
                    <a:pt x="79" y="0"/>
                    <a:pt x="84" y="6"/>
                    <a:pt x="84" y="12"/>
                  </a:cubicBezTo>
                  <a:lnTo>
                    <a:pt x="84" y="151"/>
                  </a:lnTo>
                  <a:cubicBezTo>
                    <a:pt x="84" y="155"/>
                    <a:pt x="88" y="155"/>
                    <a:pt x="90" y="153"/>
                  </a:cubicBezTo>
                  <a:lnTo>
                    <a:pt x="190" y="6"/>
                  </a:lnTo>
                  <a:cubicBezTo>
                    <a:pt x="192" y="4"/>
                    <a:pt x="194" y="0"/>
                    <a:pt x="203" y="0"/>
                  </a:cubicBezTo>
                  <a:lnTo>
                    <a:pt x="264" y="0"/>
                  </a:lnTo>
                  <a:cubicBezTo>
                    <a:pt x="276" y="0"/>
                    <a:pt x="280" y="13"/>
                    <a:pt x="274" y="22"/>
                  </a:cubicBezTo>
                  <a:lnTo>
                    <a:pt x="161" y="189"/>
                  </a:lnTo>
                  <a:cubicBezTo>
                    <a:pt x="156" y="196"/>
                    <a:pt x="157" y="201"/>
                    <a:pt x="161" y="209"/>
                  </a:cubicBezTo>
                  <a:lnTo>
                    <a:pt x="285" y="400"/>
                  </a:lnTo>
                  <a:cubicBezTo>
                    <a:pt x="291" y="409"/>
                    <a:pt x="286" y="423"/>
                    <a:pt x="273" y="423"/>
                  </a:cubicBezTo>
                  <a:lnTo>
                    <a:pt x="207" y="423"/>
                  </a:lnTo>
                  <a:cubicBezTo>
                    <a:pt x="198" y="423"/>
                    <a:pt x="195" y="419"/>
                    <a:pt x="193" y="416"/>
                  </a:cubicBezTo>
                  <a:lnTo>
                    <a:pt x="90" y="2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3" name="Freeform 10"/>
            <p:cNvSpPr>
              <a:spLocks/>
            </p:cNvSpPr>
            <p:nvPr/>
          </p:nvSpPr>
          <p:spPr bwMode="auto">
            <a:xfrm>
              <a:off x="1200150" y="793750"/>
              <a:ext cx="217488" cy="403225"/>
            </a:xfrm>
            <a:custGeom>
              <a:avLst/>
              <a:gdLst>
                <a:gd name="T0" fmla="*/ 84 w 229"/>
                <a:gd name="T1" fmla="*/ 332 h 423"/>
                <a:gd name="T2" fmla="*/ 84 w 229"/>
                <a:gd name="T3" fmla="*/ 332 h 423"/>
                <a:gd name="T4" fmla="*/ 90 w 229"/>
                <a:gd name="T5" fmla="*/ 338 h 423"/>
                <a:gd name="T6" fmla="*/ 217 w 229"/>
                <a:gd name="T7" fmla="*/ 338 h 423"/>
                <a:gd name="T8" fmla="*/ 229 w 229"/>
                <a:gd name="T9" fmla="*/ 351 h 423"/>
                <a:gd name="T10" fmla="*/ 229 w 229"/>
                <a:gd name="T11" fmla="*/ 411 h 423"/>
                <a:gd name="T12" fmla="*/ 217 w 229"/>
                <a:gd name="T13" fmla="*/ 423 h 423"/>
                <a:gd name="T14" fmla="*/ 12 w 229"/>
                <a:gd name="T15" fmla="*/ 423 h 423"/>
                <a:gd name="T16" fmla="*/ 0 w 229"/>
                <a:gd name="T17" fmla="*/ 411 h 423"/>
                <a:gd name="T18" fmla="*/ 0 w 229"/>
                <a:gd name="T19" fmla="*/ 12 h 423"/>
                <a:gd name="T20" fmla="*/ 12 w 229"/>
                <a:gd name="T21" fmla="*/ 0 h 423"/>
                <a:gd name="T22" fmla="*/ 72 w 229"/>
                <a:gd name="T23" fmla="*/ 0 h 423"/>
                <a:gd name="T24" fmla="*/ 84 w 229"/>
                <a:gd name="T25" fmla="*/ 12 h 423"/>
                <a:gd name="T26" fmla="*/ 84 w 229"/>
                <a:gd name="T27" fmla="*/ 33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423">
                  <a:moveTo>
                    <a:pt x="84" y="332"/>
                  </a:moveTo>
                  <a:lnTo>
                    <a:pt x="84" y="332"/>
                  </a:lnTo>
                  <a:cubicBezTo>
                    <a:pt x="84" y="336"/>
                    <a:pt x="87" y="338"/>
                    <a:pt x="90" y="338"/>
                  </a:cubicBezTo>
                  <a:lnTo>
                    <a:pt x="217" y="338"/>
                  </a:lnTo>
                  <a:cubicBezTo>
                    <a:pt x="224" y="338"/>
                    <a:pt x="229" y="344"/>
                    <a:pt x="229" y="351"/>
                  </a:cubicBezTo>
                  <a:lnTo>
                    <a:pt x="229" y="411"/>
                  </a:lnTo>
                  <a:cubicBezTo>
                    <a:pt x="229" y="418"/>
                    <a:pt x="224" y="423"/>
                    <a:pt x="217" y="423"/>
                  </a:cubicBezTo>
                  <a:lnTo>
                    <a:pt x="12" y="423"/>
                  </a:lnTo>
                  <a:cubicBezTo>
                    <a:pt x="5" y="423"/>
                    <a:pt x="0" y="418"/>
                    <a:pt x="0" y="411"/>
                  </a:cubicBezTo>
                  <a:lnTo>
                    <a:pt x="0" y="12"/>
                  </a:lnTo>
                  <a:cubicBezTo>
                    <a:pt x="0" y="6"/>
                    <a:pt x="5" y="0"/>
                    <a:pt x="12" y="0"/>
                  </a:cubicBezTo>
                  <a:lnTo>
                    <a:pt x="72" y="0"/>
                  </a:lnTo>
                  <a:cubicBezTo>
                    <a:pt x="79" y="0"/>
                    <a:pt x="84" y="6"/>
                    <a:pt x="84" y="12"/>
                  </a:cubicBezTo>
                  <a:lnTo>
                    <a:pt x="84" y="33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4" name="Freeform 11"/>
            <p:cNvSpPr>
              <a:spLocks/>
            </p:cNvSpPr>
            <p:nvPr/>
          </p:nvSpPr>
          <p:spPr bwMode="auto">
            <a:xfrm>
              <a:off x="533400" y="793750"/>
              <a:ext cx="312738" cy="403225"/>
            </a:xfrm>
            <a:custGeom>
              <a:avLst/>
              <a:gdLst>
                <a:gd name="T0" fmla="*/ 220 w 327"/>
                <a:gd name="T1" fmla="*/ 414 h 423"/>
                <a:gd name="T2" fmla="*/ 220 w 327"/>
                <a:gd name="T3" fmla="*/ 414 h 423"/>
                <a:gd name="T4" fmla="*/ 209 w 327"/>
                <a:gd name="T5" fmla="*/ 423 h 423"/>
                <a:gd name="T6" fmla="*/ 118 w 327"/>
                <a:gd name="T7" fmla="*/ 423 h 423"/>
                <a:gd name="T8" fmla="*/ 106 w 327"/>
                <a:gd name="T9" fmla="*/ 414 h 423"/>
                <a:gd name="T10" fmla="*/ 2 w 327"/>
                <a:gd name="T11" fmla="*/ 15 h 423"/>
                <a:gd name="T12" fmla="*/ 13 w 327"/>
                <a:gd name="T13" fmla="*/ 0 h 423"/>
                <a:gd name="T14" fmla="*/ 80 w 327"/>
                <a:gd name="T15" fmla="*/ 0 h 423"/>
                <a:gd name="T16" fmla="*/ 91 w 327"/>
                <a:gd name="T17" fmla="*/ 9 h 423"/>
                <a:gd name="T18" fmla="*/ 158 w 327"/>
                <a:gd name="T19" fmla="*/ 293 h 423"/>
                <a:gd name="T20" fmla="*/ 162 w 327"/>
                <a:gd name="T21" fmla="*/ 297 h 423"/>
                <a:gd name="T22" fmla="*/ 166 w 327"/>
                <a:gd name="T23" fmla="*/ 297 h 423"/>
                <a:gd name="T24" fmla="*/ 170 w 327"/>
                <a:gd name="T25" fmla="*/ 293 h 423"/>
                <a:gd name="T26" fmla="*/ 236 w 327"/>
                <a:gd name="T27" fmla="*/ 9 h 423"/>
                <a:gd name="T28" fmla="*/ 247 w 327"/>
                <a:gd name="T29" fmla="*/ 0 h 423"/>
                <a:gd name="T30" fmla="*/ 314 w 327"/>
                <a:gd name="T31" fmla="*/ 0 h 423"/>
                <a:gd name="T32" fmla="*/ 325 w 327"/>
                <a:gd name="T33" fmla="*/ 15 h 423"/>
                <a:gd name="T34" fmla="*/ 220 w 327"/>
                <a:gd name="T35" fmla="*/ 41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7" h="423">
                  <a:moveTo>
                    <a:pt x="220" y="414"/>
                  </a:moveTo>
                  <a:lnTo>
                    <a:pt x="220" y="414"/>
                  </a:lnTo>
                  <a:cubicBezTo>
                    <a:pt x="219" y="420"/>
                    <a:pt x="214" y="423"/>
                    <a:pt x="209" y="423"/>
                  </a:cubicBezTo>
                  <a:lnTo>
                    <a:pt x="118" y="423"/>
                  </a:lnTo>
                  <a:cubicBezTo>
                    <a:pt x="112" y="423"/>
                    <a:pt x="108" y="420"/>
                    <a:pt x="106" y="414"/>
                  </a:cubicBezTo>
                  <a:lnTo>
                    <a:pt x="2" y="15"/>
                  </a:lnTo>
                  <a:cubicBezTo>
                    <a:pt x="0" y="9"/>
                    <a:pt x="4" y="0"/>
                    <a:pt x="13" y="0"/>
                  </a:cubicBezTo>
                  <a:lnTo>
                    <a:pt x="80" y="0"/>
                  </a:lnTo>
                  <a:cubicBezTo>
                    <a:pt x="85" y="0"/>
                    <a:pt x="90" y="3"/>
                    <a:pt x="91" y="9"/>
                  </a:cubicBezTo>
                  <a:lnTo>
                    <a:pt x="158" y="293"/>
                  </a:lnTo>
                  <a:cubicBezTo>
                    <a:pt x="158" y="295"/>
                    <a:pt x="159" y="297"/>
                    <a:pt x="162" y="297"/>
                  </a:cubicBezTo>
                  <a:lnTo>
                    <a:pt x="166" y="297"/>
                  </a:lnTo>
                  <a:cubicBezTo>
                    <a:pt x="168" y="297"/>
                    <a:pt x="169" y="295"/>
                    <a:pt x="170" y="293"/>
                  </a:cubicBezTo>
                  <a:lnTo>
                    <a:pt x="236" y="9"/>
                  </a:lnTo>
                  <a:cubicBezTo>
                    <a:pt x="237" y="3"/>
                    <a:pt x="242" y="0"/>
                    <a:pt x="247" y="0"/>
                  </a:cubicBezTo>
                  <a:lnTo>
                    <a:pt x="314" y="0"/>
                  </a:lnTo>
                  <a:cubicBezTo>
                    <a:pt x="323" y="0"/>
                    <a:pt x="327" y="9"/>
                    <a:pt x="325" y="15"/>
                  </a:cubicBezTo>
                  <a:lnTo>
                    <a:pt x="220" y="4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5" name="Freeform 12"/>
            <p:cNvSpPr>
              <a:spLocks noEditPoints="1"/>
            </p:cNvSpPr>
            <p:nvPr/>
          </p:nvSpPr>
          <p:spPr bwMode="auto">
            <a:xfrm>
              <a:off x="869950" y="792163"/>
              <a:ext cx="134938" cy="196850"/>
            </a:xfrm>
            <a:custGeom>
              <a:avLst/>
              <a:gdLst>
                <a:gd name="T0" fmla="*/ 99 w 142"/>
                <a:gd name="T1" fmla="*/ 143 h 207"/>
                <a:gd name="T2" fmla="*/ 99 w 142"/>
                <a:gd name="T3" fmla="*/ 143 h 207"/>
                <a:gd name="T4" fmla="*/ 99 w 142"/>
                <a:gd name="T5" fmla="*/ 63 h 207"/>
                <a:gd name="T6" fmla="*/ 71 w 142"/>
                <a:gd name="T7" fmla="*/ 40 h 207"/>
                <a:gd name="T8" fmla="*/ 43 w 142"/>
                <a:gd name="T9" fmla="*/ 63 h 207"/>
                <a:gd name="T10" fmla="*/ 43 w 142"/>
                <a:gd name="T11" fmla="*/ 143 h 207"/>
                <a:gd name="T12" fmla="*/ 71 w 142"/>
                <a:gd name="T13" fmla="*/ 166 h 207"/>
                <a:gd name="T14" fmla="*/ 99 w 142"/>
                <a:gd name="T15" fmla="*/ 143 h 207"/>
                <a:gd name="T16" fmla="*/ 139 w 142"/>
                <a:gd name="T17" fmla="*/ 63 h 207"/>
                <a:gd name="T18" fmla="*/ 139 w 142"/>
                <a:gd name="T19" fmla="*/ 63 h 207"/>
                <a:gd name="T20" fmla="*/ 139 w 142"/>
                <a:gd name="T21" fmla="*/ 143 h 207"/>
                <a:gd name="T22" fmla="*/ 71 w 142"/>
                <a:gd name="T23" fmla="*/ 207 h 207"/>
                <a:gd name="T24" fmla="*/ 3 w 142"/>
                <a:gd name="T25" fmla="*/ 143 h 207"/>
                <a:gd name="T26" fmla="*/ 3 w 142"/>
                <a:gd name="T27" fmla="*/ 63 h 207"/>
                <a:gd name="T28" fmla="*/ 71 w 142"/>
                <a:gd name="T29" fmla="*/ 0 h 207"/>
                <a:gd name="T30" fmla="*/ 139 w 142"/>
                <a:gd name="T31" fmla="*/ 6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3"/>
                  </a:moveTo>
                  <a:lnTo>
                    <a:pt x="99" y="143"/>
                  </a:lnTo>
                  <a:cubicBezTo>
                    <a:pt x="102" y="119"/>
                    <a:pt x="102" y="87"/>
                    <a:pt x="99" y="63"/>
                  </a:cubicBezTo>
                  <a:cubicBezTo>
                    <a:pt x="98" y="51"/>
                    <a:pt x="89" y="40"/>
                    <a:pt x="71" y="40"/>
                  </a:cubicBezTo>
                  <a:cubicBezTo>
                    <a:pt x="54" y="40"/>
                    <a:pt x="45" y="51"/>
                    <a:pt x="43" y="63"/>
                  </a:cubicBezTo>
                  <a:cubicBezTo>
                    <a:pt x="41" y="87"/>
                    <a:pt x="41" y="119"/>
                    <a:pt x="43" y="143"/>
                  </a:cubicBezTo>
                  <a:cubicBezTo>
                    <a:pt x="45" y="156"/>
                    <a:pt x="54" y="166"/>
                    <a:pt x="71" y="166"/>
                  </a:cubicBezTo>
                  <a:cubicBezTo>
                    <a:pt x="89" y="166"/>
                    <a:pt x="98" y="156"/>
                    <a:pt x="99" y="143"/>
                  </a:cubicBezTo>
                  <a:close/>
                  <a:moveTo>
                    <a:pt x="139" y="63"/>
                  </a:moveTo>
                  <a:lnTo>
                    <a:pt x="139" y="63"/>
                  </a:lnTo>
                  <a:cubicBezTo>
                    <a:pt x="142" y="87"/>
                    <a:pt x="142" y="119"/>
                    <a:pt x="139" y="143"/>
                  </a:cubicBezTo>
                  <a:cubicBezTo>
                    <a:pt x="135" y="178"/>
                    <a:pt x="111" y="207"/>
                    <a:pt x="71" y="207"/>
                  </a:cubicBezTo>
                  <a:cubicBezTo>
                    <a:pt x="32" y="207"/>
                    <a:pt x="7" y="178"/>
                    <a:pt x="3" y="143"/>
                  </a:cubicBezTo>
                  <a:cubicBezTo>
                    <a:pt x="0" y="119"/>
                    <a:pt x="0" y="87"/>
                    <a:pt x="3" y="63"/>
                  </a:cubicBezTo>
                  <a:cubicBezTo>
                    <a:pt x="7" y="29"/>
                    <a:pt x="32" y="0"/>
                    <a:pt x="71" y="0"/>
                  </a:cubicBezTo>
                  <a:cubicBezTo>
                    <a:pt x="111"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6" name="Freeform 13"/>
            <p:cNvSpPr>
              <a:spLocks noEditPoints="1"/>
            </p:cNvSpPr>
            <p:nvPr/>
          </p:nvSpPr>
          <p:spPr bwMode="auto">
            <a:xfrm>
              <a:off x="1022350" y="792163"/>
              <a:ext cx="134938" cy="196850"/>
            </a:xfrm>
            <a:custGeom>
              <a:avLst/>
              <a:gdLst>
                <a:gd name="T0" fmla="*/ 99 w 142"/>
                <a:gd name="T1" fmla="*/ 143 h 207"/>
                <a:gd name="T2" fmla="*/ 99 w 142"/>
                <a:gd name="T3" fmla="*/ 143 h 207"/>
                <a:gd name="T4" fmla="*/ 99 w 142"/>
                <a:gd name="T5" fmla="*/ 63 h 207"/>
                <a:gd name="T6" fmla="*/ 71 w 142"/>
                <a:gd name="T7" fmla="*/ 40 h 207"/>
                <a:gd name="T8" fmla="*/ 43 w 142"/>
                <a:gd name="T9" fmla="*/ 63 h 207"/>
                <a:gd name="T10" fmla="*/ 43 w 142"/>
                <a:gd name="T11" fmla="*/ 143 h 207"/>
                <a:gd name="T12" fmla="*/ 71 w 142"/>
                <a:gd name="T13" fmla="*/ 166 h 207"/>
                <a:gd name="T14" fmla="*/ 99 w 142"/>
                <a:gd name="T15" fmla="*/ 143 h 207"/>
                <a:gd name="T16" fmla="*/ 139 w 142"/>
                <a:gd name="T17" fmla="*/ 63 h 207"/>
                <a:gd name="T18" fmla="*/ 139 w 142"/>
                <a:gd name="T19" fmla="*/ 63 h 207"/>
                <a:gd name="T20" fmla="*/ 139 w 142"/>
                <a:gd name="T21" fmla="*/ 143 h 207"/>
                <a:gd name="T22" fmla="*/ 71 w 142"/>
                <a:gd name="T23" fmla="*/ 207 h 207"/>
                <a:gd name="T24" fmla="*/ 3 w 142"/>
                <a:gd name="T25" fmla="*/ 143 h 207"/>
                <a:gd name="T26" fmla="*/ 3 w 142"/>
                <a:gd name="T27" fmla="*/ 63 h 207"/>
                <a:gd name="T28" fmla="*/ 71 w 142"/>
                <a:gd name="T29" fmla="*/ 0 h 207"/>
                <a:gd name="T30" fmla="*/ 139 w 142"/>
                <a:gd name="T31" fmla="*/ 6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3"/>
                  </a:moveTo>
                  <a:lnTo>
                    <a:pt x="99" y="143"/>
                  </a:lnTo>
                  <a:cubicBezTo>
                    <a:pt x="102" y="119"/>
                    <a:pt x="102" y="87"/>
                    <a:pt x="99" y="63"/>
                  </a:cubicBezTo>
                  <a:cubicBezTo>
                    <a:pt x="97" y="51"/>
                    <a:pt x="88" y="40"/>
                    <a:pt x="71" y="40"/>
                  </a:cubicBezTo>
                  <a:cubicBezTo>
                    <a:pt x="54" y="40"/>
                    <a:pt x="45" y="51"/>
                    <a:pt x="43" y="63"/>
                  </a:cubicBezTo>
                  <a:cubicBezTo>
                    <a:pt x="40" y="87"/>
                    <a:pt x="40"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8"/>
                    <a:pt x="111" y="207"/>
                    <a:pt x="71" y="207"/>
                  </a:cubicBezTo>
                  <a:cubicBezTo>
                    <a:pt x="31" y="207"/>
                    <a:pt x="7" y="178"/>
                    <a:pt x="3" y="143"/>
                  </a:cubicBezTo>
                  <a:cubicBezTo>
                    <a:pt x="0" y="119"/>
                    <a:pt x="0" y="87"/>
                    <a:pt x="3" y="63"/>
                  </a:cubicBezTo>
                  <a:cubicBezTo>
                    <a:pt x="7" y="29"/>
                    <a:pt x="31" y="0"/>
                    <a:pt x="71" y="0"/>
                  </a:cubicBezTo>
                  <a:cubicBezTo>
                    <a:pt x="111"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7" name="Freeform 14"/>
            <p:cNvSpPr>
              <a:spLocks noEditPoints="1"/>
            </p:cNvSpPr>
            <p:nvPr/>
          </p:nvSpPr>
          <p:spPr bwMode="auto">
            <a:xfrm>
              <a:off x="869950" y="1001713"/>
              <a:ext cx="134938" cy="198438"/>
            </a:xfrm>
            <a:custGeom>
              <a:avLst/>
              <a:gdLst>
                <a:gd name="T0" fmla="*/ 99 w 142"/>
                <a:gd name="T1" fmla="*/ 144 h 207"/>
                <a:gd name="T2" fmla="*/ 99 w 142"/>
                <a:gd name="T3" fmla="*/ 144 h 207"/>
                <a:gd name="T4" fmla="*/ 99 w 142"/>
                <a:gd name="T5" fmla="*/ 64 h 207"/>
                <a:gd name="T6" fmla="*/ 71 w 142"/>
                <a:gd name="T7" fmla="*/ 41 h 207"/>
                <a:gd name="T8" fmla="*/ 43 w 142"/>
                <a:gd name="T9" fmla="*/ 64 h 207"/>
                <a:gd name="T10" fmla="*/ 43 w 142"/>
                <a:gd name="T11" fmla="*/ 144 h 207"/>
                <a:gd name="T12" fmla="*/ 71 w 142"/>
                <a:gd name="T13" fmla="*/ 167 h 207"/>
                <a:gd name="T14" fmla="*/ 99 w 142"/>
                <a:gd name="T15" fmla="*/ 144 h 207"/>
                <a:gd name="T16" fmla="*/ 139 w 142"/>
                <a:gd name="T17" fmla="*/ 64 h 207"/>
                <a:gd name="T18" fmla="*/ 139 w 142"/>
                <a:gd name="T19" fmla="*/ 64 h 207"/>
                <a:gd name="T20" fmla="*/ 139 w 142"/>
                <a:gd name="T21" fmla="*/ 144 h 207"/>
                <a:gd name="T22" fmla="*/ 71 w 142"/>
                <a:gd name="T23" fmla="*/ 207 h 207"/>
                <a:gd name="T24" fmla="*/ 3 w 142"/>
                <a:gd name="T25" fmla="*/ 144 h 207"/>
                <a:gd name="T26" fmla="*/ 3 w 142"/>
                <a:gd name="T27" fmla="*/ 64 h 207"/>
                <a:gd name="T28" fmla="*/ 71 w 142"/>
                <a:gd name="T29" fmla="*/ 0 h 207"/>
                <a:gd name="T30" fmla="*/ 139 w 142"/>
                <a:gd name="T31" fmla="*/ 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4"/>
                  </a:moveTo>
                  <a:lnTo>
                    <a:pt x="99" y="144"/>
                  </a:lnTo>
                  <a:cubicBezTo>
                    <a:pt x="102" y="120"/>
                    <a:pt x="102" y="88"/>
                    <a:pt x="99" y="64"/>
                  </a:cubicBezTo>
                  <a:cubicBezTo>
                    <a:pt x="98" y="51"/>
                    <a:pt x="89" y="41"/>
                    <a:pt x="71" y="41"/>
                  </a:cubicBezTo>
                  <a:cubicBezTo>
                    <a:pt x="54" y="41"/>
                    <a:pt x="45" y="51"/>
                    <a:pt x="43" y="64"/>
                  </a:cubicBezTo>
                  <a:cubicBezTo>
                    <a:pt x="41" y="88"/>
                    <a:pt x="41" y="120"/>
                    <a:pt x="43" y="144"/>
                  </a:cubicBezTo>
                  <a:cubicBezTo>
                    <a:pt x="45" y="156"/>
                    <a:pt x="54" y="167"/>
                    <a:pt x="71" y="167"/>
                  </a:cubicBezTo>
                  <a:cubicBezTo>
                    <a:pt x="89" y="167"/>
                    <a:pt x="98" y="156"/>
                    <a:pt x="99" y="144"/>
                  </a:cubicBezTo>
                  <a:close/>
                  <a:moveTo>
                    <a:pt x="139" y="64"/>
                  </a:moveTo>
                  <a:lnTo>
                    <a:pt x="139" y="64"/>
                  </a:lnTo>
                  <a:cubicBezTo>
                    <a:pt x="142" y="88"/>
                    <a:pt x="142" y="120"/>
                    <a:pt x="139" y="144"/>
                  </a:cubicBezTo>
                  <a:cubicBezTo>
                    <a:pt x="135" y="178"/>
                    <a:pt x="111" y="207"/>
                    <a:pt x="71" y="207"/>
                  </a:cubicBezTo>
                  <a:cubicBezTo>
                    <a:pt x="32" y="207"/>
                    <a:pt x="7" y="178"/>
                    <a:pt x="3" y="144"/>
                  </a:cubicBezTo>
                  <a:cubicBezTo>
                    <a:pt x="0" y="120"/>
                    <a:pt x="0" y="88"/>
                    <a:pt x="3" y="64"/>
                  </a:cubicBezTo>
                  <a:cubicBezTo>
                    <a:pt x="7" y="29"/>
                    <a:pt x="32" y="0"/>
                    <a:pt x="71" y="0"/>
                  </a:cubicBezTo>
                  <a:cubicBezTo>
                    <a:pt x="111" y="0"/>
                    <a:pt x="135" y="29"/>
                    <a:pt x="139" y="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8" name="Freeform 15"/>
            <p:cNvSpPr>
              <a:spLocks noEditPoints="1"/>
            </p:cNvSpPr>
            <p:nvPr/>
          </p:nvSpPr>
          <p:spPr bwMode="auto">
            <a:xfrm>
              <a:off x="1022350" y="1001713"/>
              <a:ext cx="134938" cy="198438"/>
            </a:xfrm>
            <a:custGeom>
              <a:avLst/>
              <a:gdLst>
                <a:gd name="T0" fmla="*/ 99 w 142"/>
                <a:gd name="T1" fmla="*/ 144 h 207"/>
                <a:gd name="T2" fmla="*/ 99 w 142"/>
                <a:gd name="T3" fmla="*/ 144 h 207"/>
                <a:gd name="T4" fmla="*/ 99 w 142"/>
                <a:gd name="T5" fmla="*/ 64 h 207"/>
                <a:gd name="T6" fmla="*/ 71 w 142"/>
                <a:gd name="T7" fmla="*/ 41 h 207"/>
                <a:gd name="T8" fmla="*/ 43 w 142"/>
                <a:gd name="T9" fmla="*/ 64 h 207"/>
                <a:gd name="T10" fmla="*/ 43 w 142"/>
                <a:gd name="T11" fmla="*/ 144 h 207"/>
                <a:gd name="T12" fmla="*/ 71 w 142"/>
                <a:gd name="T13" fmla="*/ 167 h 207"/>
                <a:gd name="T14" fmla="*/ 99 w 142"/>
                <a:gd name="T15" fmla="*/ 144 h 207"/>
                <a:gd name="T16" fmla="*/ 139 w 142"/>
                <a:gd name="T17" fmla="*/ 64 h 207"/>
                <a:gd name="T18" fmla="*/ 139 w 142"/>
                <a:gd name="T19" fmla="*/ 64 h 207"/>
                <a:gd name="T20" fmla="*/ 139 w 142"/>
                <a:gd name="T21" fmla="*/ 144 h 207"/>
                <a:gd name="T22" fmla="*/ 71 w 142"/>
                <a:gd name="T23" fmla="*/ 207 h 207"/>
                <a:gd name="T24" fmla="*/ 3 w 142"/>
                <a:gd name="T25" fmla="*/ 144 h 207"/>
                <a:gd name="T26" fmla="*/ 3 w 142"/>
                <a:gd name="T27" fmla="*/ 64 h 207"/>
                <a:gd name="T28" fmla="*/ 71 w 142"/>
                <a:gd name="T29" fmla="*/ 0 h 207"/>
                <a:gd name="T30" fmla="*/ 139 w 142"/>
                <a:gd name="T31" fmla="*/ 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4"/>
                  </a:moveTo>
                  <a:lnTo>
                    <a:pt x="99" y="144"/>
                  </a:lnTo>
                  <a:cubicBezTo>
                    <a:pt x="102" y="120"/>
                    <a:pt x="102" y="88"/>
                    <a:pt x="99" y="64"/>
                  </a:cubicBezTo>
                  <a:cubicBezTo>
                    <a:pt x="97" y="51"/>
                    <a:pt x="88" y="41"/>
                    <a:pt x="71" y="41"/>
                  </a:cubicBezTo>
                  <a:cubicBezTo>
                    <a:pt x="54" y="41"/>
                    <a:pt x="45" y="51"/>
                    <a:pt x="43" y="64"/>
                  </a:cubicBezTo>
                  <a:cubicBezTo>
                    <a:pt x="40" y="88"/>
                    <a:pt x="40" y="120"/>
                    <a:pt x="43" y="144"/>
                  </a:cubicBezTo>
                  <a:cubicBezTo>
                    <a:pt x="45" y="156"/>
                    <a:pt x="54" y="167"/>
                    <a:pt x="71" y="167"/>
                  </a:cubicBezTo>
                  <a:cubicBezTo>
                    <a:pt x="88" y="167"/>
                    <a:pt x="97" y="156"/>
                    <a:pt x="99" y="144"/>
                  </a:cubicBezTo>
                  <a:close/>
                  <a:moveTo>
                    <a:pt x="139" y="64"/>
                  </a:moveTo>
                  <a:lnTo>
                    <a:pt x="139" y="64"/>
                  </a:lnTo>
                  <a:cubicBezTo>
                    <a:pt x="142" y="88"/>
                    <a:pt x="142" y="120"/>
                    <a:pt x="139" y="144"/>
                  </a:cubicBezTo>
                  <a:cubicBezTo>
                    <a:pt x="135" y="178"/>
                    <a:pt x="111" y="207"/>
                    <a:pt x="71" y="207"/>
                  </a:cubicBezTo>
                  <a:cubicBezTo>
                    <a:pt x="31" y="207"/>
                    <a:pt x="7" y="178"/>
                    <a:pt x="3" y="144"/>
                  </a:cubicBezTo>
                  <a:cubicBezTo>
                    <a:pt x="0" y="120"/>
                    <a:pt x="0" y="88"/>
                    <a:pt x="3" y="64"/>
                  </a:cubicBezTo>
                  <a:cubicBezTo>
                    <a:pt x="7" y="29"/>
                    <a:pt x="31" y="0"/>
                    <a:pt x="71" y="0"/>
                  </a:cubicBezTo>
                  <a:cubicBezTo>
                    <a:pt x="111" y="0"/>
                    <a:pt x="135" y="29"/>
                    <a:pt x="139" y="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9" name="Freeform 16"/>
            <p:cNvSpPr>
              <a:spLocks noEditPoints="1"/>
            </p:cNvSpPr>
            <p:nvPr/>
          </p:nvSpPr>
          <p:spPr bwMode="auto">
            <a:xfrm>
              <a:off x="3313113" y="792163"/>
              <a:ext cx="266700" cy="404813"/>
            </a:xfrm>
            <a:custGeom>
              <a:avLst/>
              <a:gdLst>
                <a:gd name="T0" fmla="*/ 91 w 280"/>
                <a:gd name="T1" fmla="*/ 85 h 423"/>
                <a:gd name="T2" fmla="*/ 91 w 280"/>
                <a:gd name="T3" fmla="*/ 85 h 423"/>
                <a:gd name="T4" fmla="*/ 85 w 280"/>
                <a:gd name="T5" fmla="*/ 91 h 423"/>
                <a:gd name="T6" fmla="*/ 85 w 280"/>
                <a:gd name="T7" fmla="*/ 333 h 423"/>
                <a:gd name="T8" fmla="*/ 91 w 280"/>
                <a:gd name="T9" fmla="*/ 339 h 423"/>
                <a:gd name="T10" fmla="*/ 139 w 280"/>
                <a:gd name="T11" fmla="*/ 339 h 423"/>
                <a:gd name="T12" fmla="*/ 189 w 280"/>
                <a:gd name="T13" fmla="*/ 290 h 423"/>
                <a:gd name="T14" fmla="*/ 189 w 280"/>
                <a:gd name="T15" fmla="*/ 134 h 423"/>
                <a:gd name="T16" fmla="*/ 139 w 280"/>
                <a:gd name="T17" fmla="*/ 85 h 423"/>
                <a:gd name="T18" fmla="*/ 91 w 280"/>
                <a:gd name="T19" fmla="*/ 85 h 423"/>
                <a:gd name="T20" fmla="*/ 139 w 280"/>
                <a:gd name="T21" fmla="*/ 0 h 423"/>
                <a:gd name="T22" fmla="*/ 139 w 280"/>
                <a:gd name="T23" fmla="*/ 0 h 423"/>
                <a:gd name="T24" fmla="*/ 274 w 280"/>
                <a:gd name="T25" fmla="*/ 134 h 423"/>
                <a:gd name="T26" fmla="*/ 274 w 280"/>
                <a:gd name="T27" fmla="*/ 290 h 423"/>
                <a:gd name="T28" fmla="*/ 139 w 280"/>
                <a:gd name="T29" fmla="*/ 423 h 423"/>
                <a:gd name="T30" fmla="*/ 12 w 280"/>
                <a:gd name="T31" fmla="*/ 423 h 423"/>
                <a:gd name="T32" fmla="*/ 0 w 280"/>
                <a:gd name="T33" fmla="*/ 411 h 423"/>
                <a:gd name="T34" fmla="*/ 0 w 280"/>
                <a:gd name="T35" fmla="*/ 13 h 423"/>
                <a:gd name="T36" fmla="*/ 12 w 280"/>
                <a:gd name="T37" fmla="*/ 0 h 423"/>
                <a:gd name="T38" fmla="*/ 139 w 280"/>
                <a:gd name="T3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0" h="423">
                  <a:moveTo>
                    <a:pt x="91" y="85"/>
                  </a:moveTo>
                  <a:lnTo>
                    <a:pt x="91" y="85"/>
                  </a:lnTo>
                  <a:cubicBezTo>
                    <a:pt x="87" y="85"/>
                    <a:pt x="85" y="88"/>
                    <a:pt x="85" y="91"/>
                  </a:cubicBezTo>
                  <a:lnTo>
                    <a:pt x="85" y="333"/>
                  </a:lnTo>
                  <a:cubicBezTo>
                    <a:pt x="85" y="336"/>
                    <a:pt x="87" y="339"/>
                    <a:pt x="91" y="339"/>
                  </a:cubicBezTo>
                  <a:lnTo>
                    <a:pt x="139" y="339"/>
                  </a:lnTo>
                  <a:cubicBezTo>
                    <a:pt x="167" y="339"/>
                    <a:pt x="186" y="317"/>
                    <a:pt x="189" y="290"/>
                  </a:cubicBezTo>
                  <a:cubicBezTo>
                    <a:pt x="195" y="239"/>
                    <a:pt x="195" y="185"/>
                    <a:pt x="189" y="134"/>
                  </a:cubicBezTo>
                  <a:cubicBezTo>
                    <a:pt x="186" y="107"/>
                    <a:pt x="167" y="85"/>
                    <a:pt x="139" y="85"/>
                  </a:cubicBezTo>
                  <a:lnTo>
                    <a:pt x="91" y="85"/>
                  </a:lnTo>
                  <a:close/>
                  <a:moveTo>
                    <a:pt x="139" y="0"/>
                  </a:moveTo>
                  <a:lnTo>
                    <a:pt x="139" y="0"/>
                  </a:lnTo>
                  <a:cubicBezTo>
                    <a:pt x="213" y="0"/>
                    <a:pt x="265" y="62"/>
                    <a:pt x="274" y="134"/>
                  </a:cubicBezTo>
                  <a:cubicBezTo>
                    <a:pt x="280" y="185"/>
                    <a:pt x="280" y="239"/>
                    <a:pt x="274" y="290"/>
                  </a:cubicBezTo>
                  <a:cubicBezTo>
                    <a:pt x="265" y="362"/>
                    <a:pt x="213" y="423"/>
                    <a:pt x="139" y="423"/>
                  </a:cubicBezTo>
                  <a:lnTo>
                    <a:pt x="12" y="423"/>
                  </a:lnTo>
                  <a:cubicBezTo>
                    <a:pt x="6" y="423"/>
                    <a:pt x="0" y="418"/>
                    <a:pt x="0" y="411"/>
                  </a:cubicBezTo>
                  <a:lnTo>
                    <a:pt x="0" y="13"/>
                  </a:lnTo>
                  <a:cubicBezTo>
                    <a:pt x="0" y="6"/>
                    <a:pt x="6" y="0"/>
                    <a:pt x="12" y="0"/>
                  </a:cubicBezTo>
                  <a:lnTo>
                    <a:pt x="1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0" name="Freeform 17"/>
            <p:cNvSpPr>
              <a:spLocks/>
            </p:cNvSpPr>
            <p:nvPr/>
          </p:nvSpPr>
          <p:spPr bwMode="auto">
            <a:xfrm>
              <a:off x="2997200" y="792163"/>
              <a:ext cx="122238" cy="193675"/>
            </a:xfrm>
            <a:custGeom>
              <a:avLst/>
              <a:gdLst>
                <a:gd name="T0" fmla="*/ 90 w 129"/>
                <a:gd name="T1" fmla="*/ 202 h 202"/>
                <a:gd name="T2" fmla="*/ 90 w 129"/>
                <a:gd name="T3" fmla="*/ 202 h 202"/>
                <a:gd name="T4" fmla="*/ 82 w 129"/>
                <a:gd name="T5" fmla="*/ 197 h 202"/>
                <a:gd name="T6" fmla="*/ 43 w 129"/>
                <a:gd name="T7" fmla="*/ 96 h 202"/>
                <a:gd name="T8" fmla="*/ 40 w 129"/>
                <a:gd name="T9" fmla="*/ 96 h 202"/>
                <a:gd name="T10" fmla="*/ 40 w 129"/>
                <a:gd name="T11" fmla="*/ 196 h 202"/>
                <a:gd name="T12" fmla="*/ 34 w 129"/>
                <a:gd name="T13" fmla="*/ 202 h 202"/>
                <a:gd name="T14" fmla="*/ 5 w 129"/>
                <a:gd name="T15" fmla="*/ 202 h 202"/>
                <a:gd name="T16" fmla="*/ 0 w 129"/>
                <a:gd name="T17" fmla="*/ 196 h 202"/>
                <a:gd name="T18" fmla="*/ 0 w 129"/>
                <a:gd name="T19" fmla="*/ 6 h 202"/>
                <a:gd name="T20" fmla="*/ 5 w 129"/>
                <a:gd name="T21" fmla="*/ 0 h 202"/>
                <a:gd name="T22" fmla="*/ 40 w 129"/>
                <a:gd name="T23" fmla="*/ 0 h 202"/>
                <a:gd name="T24" fmla="*/ 47 w 129"/>
                <a:gd name="T25" fmla="*/ 5 h 202"/>
                <a:gd name="T26" fmla="*/ 87 w 129"/>
                <a:gd name="T27" fmla="*/ 115 h 202"/>
                <a:gd name="T28" fmla="*/ 89 w 129"/>
                <a:gd name="T29" fmla="*/ 114 h 202"/>
                <a:gd name="T30" fmla="*/ 89 w 129"/>
                <a:gd name="T31" fmla="*/ 6 h 202"/>
                <a:gd name="T32" fmla="*/ 95 w 129"/>
                <a:gd name="T33" fmla="*/ 0 h 202"/>
                <a:gd name="T34" fmla="*/ 124 w 129"/>
                <a:gd name="T35" fmla="*/ 0 h 202"/>
                <a:gd name="T36" fmla="*/ 129 w 129"/>
                <a:gd name="T37" fmla="*/ 6 h 202"/>
                <a:gd name="T38" fmla="*/ 129 w 129"/>
                <a:gd name="T39" fmla="*/ 196 h 202"/>
                <a:gd name="T40" fmla="*/ 124 w 129"/>
                <a:gd name="T41" fmla="*/ 202 h 202"/>
                <a:gd name="T42" fmla="*/ 90 w 129"/>
                <a:gd name="T4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202">
                  <a:moveTo>
                    <a:pt x="90" y="202"/>
                  </a:moveTo>
                  <a:lnTo>
                    <a:pt x="90" y="202"/>
                  </a:lnTo>
                  <a:cubicBezTo>
                    <a:pt x="85" y="202"/>
                    <a:pt x="83" y="199"/>
                    <a:pt x="82" y="197"/>
                  </a:cubicBezTo>
                  <a:lnTo>
                    <a:pt x="43" y="96"/>
                  </a:lnTo>
                  <a:cubicBezTo>
                    <a:pt x="42" y="94"/>
                    <a:pt x="40" y="95"/>
                    <a:pt x="40" y="96"/>
                  </a:cubicBezTo>
                  <a:lnTo>
                    <a:pt x="40" y="196"/>
                  </a:lnTo>
                  <a:cubicBezTo>
                    <a:pt x="40" y="199"/>
                    <a:pt x="37" y="202"/>
                    <a:pt x="34" y="202"/>
                  </a:cubicBezTo>
                  <a:lnTo>
                    <a:pt x="5" y="202"/>
                  </a:lnTo>
                  <a:cubicBezTo>
                    <a:pt x="2" y="202"/>
                    <a:pt x="0" y="199"/>
                    <a:pt x="0" y="196"/>
                  </a:cubicBezTo>
                  <a:lnTo>
                    <a:pt x="0" y="6"/>
                  </a:lnTo>
                  <a:cubicBezTo>
                    <a:pt x="0" y="3"/>
                    <a:pt x="2" y="0"/>
                    <a:pt x="5" y="0"/>
                  </a:cubicBezTo>
                  <a:lnTo>
                    <a:pt x="40" y="0"/>
                  </a:lnTo>
                  <a:cubicBezTo>
                    <a:pt x="44" y="0"/>
                    <a:pt x="46" y="3"/>
                    <a:pt x="47" y="5"/>
                  </a:cubicBezTo>
                  <a:lnTo>
                    <a:pt x="87" y="115"/>
                  </a:lnTo>
                  <a:cubicBezTo>
                    <a:pt x="87" y="117"/>
                    <a:pt x="89" y="116"/>
                    <a:pt x="89" y="114"/>
                  </a:cubicBezTo>
                  <a:lnTo>
                    <a:pt x="89" y="6"/>
                  </a:lnTo>
                  <a:cubicBezTo>
                    <a:pt x="89" y="3"/>
                    <a:pt x="92" y="0"/>
                    <a:pt x="95" y="0"/>
                  </a:cubicBezTo>
                  <a:lnTo>
                    <a:pt x="124" y="0"/>
                  </a:lnTo>
                  <a:cubicBezTo>
                    <a:pt x="127" y="0"/>
                    <a:pt x="129" y="3"/>
                    <a:pt x="129" y="6"/>
                  </a:cubicBezTo>
                  <a:lnTo>
                    <a:pt x="129" y="196"/>
                  </a:lnTo>
                  <a:cubicBezTo>
                    <a:pt x="129" y="199"/>
                    <a:pt x="127" y="202"/>
                    <a:pt x="124" y="202"/>
                  </a:cubicBezTo>
                  <a:lnTo>
                    <a:pt x="90" y="2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1" name="Freeform 18"/>
            <p:cNvSpPr>
              <a:spLocks/>
            </p:cNvSpPr>
            <p:nvPr/>
          </p:nvSpPr>
          <p:spPr bwMode="auto">
            <a:xfrm>
              <a:off x="3141663" y="792163"/>
              <a:ext cx="123825" cy="193675"/>
            </a:xfrm>
            <a:custGeom>
              <a:avLst/>
              <a:gdLst>
                <a:gd name="T0" fmla="*/ 90 w 130"/>
                <a:gd name="T1" fmla="*/ 202 h 202"/>
                <a:gd name="T2" fmla="*/ 90 w 130"/>
                <a:gd name="T3" fmla="*/ 202 h 202"/>
                <a:gd name="T4" fmla="*/ 82 w 130"/>
                <a:gd name="T5" fmla="*/ 197 h 202"/>
                <a:gd name="T6" fmla="*/ 43 w 130"/>
                <a:gd name="T7" fmla="*/ 96 h 202"/>
                <a:gd name="T8" fmla="*/ 41 w 130"/>
                <a:gd name="T9" fmla="*/ 96 h 202"/>
                <a:gd name="T10" fmla="*/ 41 w 130"/>
                <a:gd name="T11" fmla="*/ 196 h 202"/>
                <a:gd name="T12" fmla="*/ 35 w 130"/>
                <a:gd name="T13" fmla="*/ 202 h 202"/>
                <a:gd name="T14" fmla="*/ 6 w 130"/>
                <a:gd name="T15" fmla="*/ 202 h 202"/>
                <a:gd name="T16" fmla="*/ 0 w 130"/>
                <a:gd name="T17" fmla="*/ 196 h 202"/>
                <a:gd name="T18" fmla="*/ 0 w 130"/>
                <a:gd name="T19" fmla="*/ 6 h 202"/>
                <a:gd name="T20" fmla="*/ 6 w 130"/>
                <a:gd name="T21" fmla="*/ 0 h 202"/>
                <a:gd name="T22" fmla="*/ 40 w 130"/>
                <a:gd name="T23" fmla="*/ 0 h 202"/>
                <a:gd name="T24" fmla="*/ 47 w 130"/>
                <a:gd name="T25" fmla="*/ 5 h 202"/>
                <a:gd name="T26" fmla="*/ 87 w 130"/>
                <a:gd name="T27" fmla="*/ 115 h 202"/>
                <a:gd name="T28" fmla="*/ 90 w 130"/>
                <a:gd name="T29" fmla="*/ 114 h 202"/>
                <a:gd name="T30" fmla="*/ 90 w 130"/>
                <a:gd name="T31" fmla="*/ 6 h 202"/>
                <a:gd name="T32" fmla="*/ 95 w 130"/>
                <a:gd name="T33" fmla="*/ 0 h 202"/>
                <a:gd name="T34" fmla="*/ 124 w 130"/>
                <a:gd name="T35" fmla="*/ 0 h 202"/>
                <a:gd name="T36" fmla="*/ 130 w 130"/>
                <a:gd name="T37" fmla="*/ 6 h 202"/>
                <a:gd name="T38" fmla="*/ 130 w 130"/>
                <a:gd name="T39" fmla="*/ 196 h 202"/>
                <a:gd name="T40" fmla="*/ 124 w 130"/>
                <a:gd name="T41" fmla="*/ 202 h 202"/>
                <a:gd name="T42" fmla="*/ 90 w 130"/>
                <a:gd name="T4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2">
                  <a:moveTo>
                    <a:pt x="90" y="202"/>
                  </a:moveTo>
                  <a:lnTo>
                    <a:pt x="90" y="202"/>
                  </a:lnTo>
                  <a:cubicBezTo>
                    <a:pt x="85" y="202"/>
                    <a:pt x="83" y="199"/>
                    <a:pt x="82" y="197"/>
                  </a:cubicBezTo>
                  <a:lnTo>
                    <a:pt x="43" y="96"/>
                  </a:lnTo>
                  <a:cubicBezTo>
                    <a:pt x="43" y="94"/>
                    <a:pt x="41" y="95"/>
                    <a:pt x="41" y="96"/>
                  </a:cubicBezTo>
                  <a:lnTo>
                    <a:pt x="41" y="196"/>
                  </a:lnTo>
                  <a:cubicBezTo>
                    <a:pt x="41" y="199"/>
                    <a:pt x="38" y="202"/>
                    <a:pt x="35" y="202"/>
                  </a:cubicBezTo>
                  <a:lnTo>
                    <a:pt x="6" y="202"/>
                  </a:lnTo>
                  <a:cubicBezTo>
                    <a:pt x="3" y="202"/>
                    <a:pt x="0" y="199"/>
                    <a:pt x="0" y="196"/>
                  </a:cubicBezTo>
                  <a:lnTo>
                    <a:pt x="0" y="6"/>
                  </a:lnTo>
                  <a:cubicBezTo>
                    <a:pt x="0" y="3"/>
                    <a:pt x="3" y="0"/>
                    <a:pt x="6" y="0"/>
                  </a:cubicBezTo>
                  <a:lnTo>
                    <a:pt x="40" y="0"/>
                  </a:lnTo>
                  <a:cubicBezTo>
                    <a:pt x="45" y="0"/>
                    <a:pt x="47" y="3"/>
                    <a:pt x="47" y="5"/>
                  </a:cubicBezTo>
                  <a:lnTo>
                    <a:pt x="87" y="115"/>
                  </a:lnTo>
                  <a:cubicBezTo>
                    <a:pt x="88" y="117"/>
                    <a:pt x="90" y="116"/>
                    <a:pt x="90" y="114"/>
                  </a:cubicBezTo>
                  <a:lnTo>
                    <a:pt x="90" y="6"/>
                  </a:lnTo>
                  <a:cubicBezTo>
                    <a:pt x="90" y="3"/>
                    <a:pt x="92" y="0"/>
                    <a:pt x="95" y="0"/>
                  </a:cubicBezTo>
                  <a:lnTo>
                    <a:pt x="124" y="0"/>
                  </a:lnTo>
                  <a:cubicBezTo>
                    <a:pt x="127" y="0"/>
                    <a:pt x="130" y="3"/>
                    <a:pt x="130" y="6"/>
                  </a:cubicBezTo>
                  <a:lnTo>
                    <a:pt x="130" y="196"/>
                  </a:lnTo>
                  <a:cubicBezTo>
                    <a:pt x="130" y="199"/>
                    <a:pt x="127" y="202"/>
                    <a:pt x="124" y="202"/>
                  </a:cubicBezTo>
                  <a:lnTo>
                    <a:pt x="90" y="2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2" name="Freeform 19"/>
            <p:cNvSpPr>
              <a:spLocks/>
            </p:cNvSpPr>
            <p:nvPr/>
          </p:nvSpPr>
          <p:spPr bwMode="auto">
            <a:xfrm>
              <a:off x="2997200" y="1004888"/>
              <a:ext cx="122238" cy="192088"/>
            </a:xfrm>
            <a:custGeom>
              <a:avLst/>
              <a:gdLst>
                <a:gd name="T0" fmla="*/ 90 w 129"/>
                <a:gd name="T1" fmla="*/ 201 h 201"/>
                <a:gd name="T2" fmla="*/ 90 w 129"/>
                <a:gd name="T3" fmla="*/ 201 h 201"/>
                <a:gd name="T4" fmla="*/ 82 w 129"/>
                <a:gd name="T5" fmla="*/ 197 h 201"/>
                <a:gd name="T6" fmla="*/ 43 w 129"/>
                <a:gd name="T7" fmla="*/ 95 h 201"/>
                <a:gd name="T8" fmla="*/ 40 w 129"/>
                <a:gd name="T9" fmla="*/ 96 h 201"/>
                <a:gd name="T10" fmla="*/ 40 w 129"/>
                <a:gd name="T11" fmla="*/ 196 h 201"/>
                <a:gd name="T12" fmla="*/ 34 w 129"/>
                <a:gd name="T13" fmla="*/ 201 h 201"/>
                <a:gd name="T14" fmla="*/ 5 w 129"/>
                <a:gd name="T15" fmla="*/ 201 h 201"/>
                <a:gd name="T16" fmla="*/ 0 w 129"/>
                <a:gd name="T17" fmla="*/ 196 h 201"/>
                <a:gd name="T18" fmla="*/ 0 w 129"/>
                <a:gd name="T19" fmla="*/ 5 h 201"/>
                <a:gd name="T20" fmla="*/ 5 w 129"/>
                <a:gd name="T21" fmla="*/ 0 h 201"/>
                <a:gd name="T22" fmla="*/ 40 w 129"/>
                <a:gd name="T23" fmla="*/ 0 h 201"/>
                <a:gd name="T24" fmla="*/ 47 w 129"/>
                <a:gd name="T25" fmla="*/ 5 h 201"/>
                <a:gd name="T26" fmla="*/ 87 w 129"/>
                <a:gd name="T27" fmla="*/ 114 h 201"/>
                <a:gd name="T28" fmla="*/ 89 w 129"/>
                <a:gd name="T29" fmla="*/ 114 h 201"/>
                <a:gd name="T30" fmla="*/ 89 w 129"/>
                <a:gd name="T31" fmla="*/ 5 h 201"/>
                <a:gd name="T32" fmla="*/ 95 w 129"/>
                <a:gd name="T33" fmla="*/ 0 h 201"/>
                <a:gd name="T34" fmla="*/ 124 w 129"/>
                <a:gd name="T35" fmla="*/ 0 h 201"/>
                <a:gd name="T36" fmla="*/ 129 w 129"/>
                <a:gd name="T37" fmla="*/ 5 h 201"/>
                <a:gd name="T38" fmla="*/ 129 w 129"/>
                <a:gd name="T39" fmla="*/ 196 h 201"/>
                <a:gd name="T40" fmla="*/ 124 w 129"/>
                <a:gd name="T41" fmla="*/ 201 h 201"/>
                <a:gd name="T42" fmla="*/ 90 w 129"/>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201">
                  <a:moveTo>
                    <a:pt x="90" y="201"/>
                  </a:moveTo>
                  <a:lnTo>
                    <a:pt x="90" y="201"/>
                  </a:lnTo>
                  <a:cubicBezTo>
                    <a:pt x="85" y="201"/>
                    <a:pt x="83" y="199"/>
                    <a:pt x="82" y="197"/>
                  </a:cubicBezTo>
                  <a:lnTo>
                    <a:pt x="43" y="95"/>
                  </a:lnTo>
                  <a:cubicBezTo>
                    <a:pt x="42" y="94"/>
                    <a:pt x="40" y="94"/>
                    <a:pt x="40" y="96"/>
                  </a:cubicBezTo>
                  <a:lnTo>
                    <a:pt x="40" y="196"/>
                  </a:lnTo>
                  <a:cubicBezTo>
                    <a:pt x="40" y="199"/>
                    <a:pt x="37" y="201"/>
                    <a:pt x="34" y="201"/>
                  </a:cubicBezTo>
                  <a:lnTo>
                    <a:pt x="5" y="201"/>
                  </a:lnTo>
                  <a:cubicBezTo>
                    <a:pt x="2" y="201"/>
                    <a:pt x="0" y="199"/>
                    <a:pt x="0" y="196"/>
                  </a:cubicBezTo>
                  <a:lnTo>
                    <a:pt x="0" y="5"/>
                  </a:lnTo>
                  <a:cubicBezTo>
                    <a:pt x="0" y="2"/>
                    <a:pt x="2" y="0"/>
                    <a:pt x="5" y="0"/>
                  </a:cubicBezTo>
                  <a:lnTo>
                    <a:pt x="40" y="0"/>
                  </a:lnTo>
                  <a:cubicBezTo>
                    <a:pt x="44" y="0"/>
                    <a:pt x="46" y="2"/>
                    <a:pt x="47" y="5"/>
                  </a:cubicBezTo>
                  <a:lnTo>
                    <a:pt x="87" y="114"/>
                  </a:lnTo>
                  <a:cubicBezTo>
                    <a:pt x="87" y="116"/>
                    <a:pt x="89" y="116"/>
                    <a:pt x="89" y="114"/>
                  </a:cubicBezTo>
                  <a:lnTo>
                    <a:pt x="89" y="5"/>
                  </a:lnTo>
                  <a:cubicBezTo>
                    <a:pt x="89" y="2"/>
                    <a:pt x="92" y="0"/>
                    <a:pt x="95" y="0"/>
                  </a:cubicBezTo>
                  <a:lnTo>
                    <a:pt x="124" y="0"/>
                  </a:lnTo>
                  <a:cubicBezTo>
                    <a:pt x="127" y="0"/>
                    <a:pt x="129" y="2"/>
                    <a:pt x="129" y="5"/>
                  </a:cubicBezTo>
                  <a:lnTo>
                    <a:pt x="129" y="196"/>
                  </a:lnTo>
                  <a:cubicBezTo>
                    <a:pt x="129" y="199"/>
                    <a:pt x="127" y="201"/>
                    <a:pt x="124" y="201"/>
                  </a:cubicBezTo>
                  <a:lnTo>
                    <a:pt x="90" y="2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3" name="Freeform 20"/>
            <p:cNvSpPr>
              <a:spLocks/>
            </p:cNvSpPr>
            <p:nvPr/>
          </p:nvSpPr>
          <p:spPr bwMode="auto">
            <a:xfrm>
              <a:off x="3141663" y="1004888"/>
              <a:ext cx="123825" cy="192088"/>
            </a:xfrm>
            <a:custGeom>
              <a:avLst/>
              <a:gdLst>
                <a:gd name="T0" fmla="*/ 90 w 130"/>
                <a:gd name="T1" fmla="*/ 201 h 201"/>
                <a:gd name="T2" fmla="*/ 90 w 130"/>
                <a:gd name="T3" fmla="*/ 201 h 201"/>
                <a:gd name="T4" fmla="*/ 82 w 130"/>
                <a:gd name="T5" fmla="*/ 197 h 201"/>
                <a:gd name="T6" fmla="*/ 43 w 130"/>
                <a:gd name="T7" fmla="*/ 95 h 201"/>
                <a:gd name="T8" fmla="*/ 41 w 130"/>
                <a:gd name="T9" fmla="*/ 96 h 201"/>
                <a:gd name="T10" fmla="*/ 41 w 130"/>
                <a:gd name="T11" fmla="*/ 196 h 201"/>
                <a:gd name="T12" fmla="*/ 35 w 130"/>
                <a:gd name="T13" fmla="*/ 201 h 201"/>
                <a:gd name="T14" fmla="*/ 6 w 130"/>
                <a:gd name="T15" fmla="*/ 201 h 201"/>
                <a:gd name="T16" fmla="*/ 0 w 130"/>
                <a:gd name="T17" fmla="*/ 196 h 201"/>
                <a:gd name="T18" fmla="*/ 0 w 130"/>
                <a:gd name="T19" fmla="*/ 5 h 201"/>
                <a:gd name="T20" fmla="*/ 6 w 130"/>
                <a:gd name="T21" fmla="*/ 0 h 201"/>
                <a:gd name="T22" fmla="*/ 40 w 130"/>
                <a:gd name="T23" fmla="*/ 0 h 201"/>
                <a:gd name="T24" fmla="*/ 47 w 130"/>
                <a:gd name="T25" fmla="*/ 5 h 201"/>
                <a:gd name="T26" fmla="*/ 87 w 130"/>
                <a:gd name="T27" fmla="*/ 114 h 201"/>
                <a:gd name="T28" fmla="*/ 90 w 130"/>
                <a:gd name="T29" fmla="*/ 114 h 201"/>
                <a:gd name="T30" fmla="*/ 90 w 130"/>
                <a:gd name="T31" fmla="*/ 5 h 201"/>
                <a:gd name="T32" fmla="*/ 95 w 130"/>
                <a:gd name="T33" fmla="*/ 0 h 201"/>
                <a:gd name="T34" fmla="*/ 124 w 130"/>
                <a:gd name="T35" fmla="*/ 0 h 201"/>
                <a:gd name="T36" fmla="*/ 130 w 130"/>
                <a:gd name="T37" fmla="*/ 5 h 201"/>
                <a:gd name="T38" fmla="*/ 130 w 130"/>
                <a:gd name="T39" fmla="*/ 196 h 201"/>
                <a:gd name="T40" fmla="*/ 124 w 130"/>
                <a:gd name="T41" fmla="*/ 201 h 201"/>
                <a:gd name="T42" fmla="*/ 90 w 130"/>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1">
                  <a:moveTo>
                    <a:pt x="90" y="201"/>
                  </a:moveTo>
                  <a:lnTo>
                    <a:pt x="90" y="201"/>
                  </a:lnTo>
                  <a:cubicBezTo>
                    <a:pt x="85" y="201"/>
                    <a:pt x="83" y="199"/>
                    <a:pt x="82" y="197"/>
                  </a:cubicBezTo>
                  <a:lnTo>
                    <a:pt x="43" y="95"/>
                  </a:lnTo>
                  <a:cubicBezTo>
                    <a:pt x="43" y="94"/>
                    <a:pt x="41" y="94"/>
                    <a:pt x="41" y="96"/>
                  </a:cubicBezTo>
                  <a:lnTo>
                    <a:pt x="41" y="196"/>
                  </a:lnTo>
                  <a:cubicBezTo>
                    <a:pt x="41" y="199"/>
                    <a:pt x="38" y="201"/>
                    <a:pt x="35" y="201"/>
                  </a:cubicBezTo>
                  <a:lnTo>
                    <a:pt x="6" y="201"/>
                  </a:lnTo>
                  <a:cubicBezTo>
                    <a:pt x="3" y="201"/>
                    <a:pt x="0" y="199"/>
                    <a:pt x="0" y="196"/>
                  </a:cubicBezTo>
                  <a:lnTo>
                    <a:pt x="0" y="5"/>
                  </a:lnTo>
                  <a:cubicBezTo>
                    <a:pt x="0" y="2"/>
                    <a:pt x="3" y="0"/>
                    <a:pt x="6" y="0"/>
                  </a:cubicBezTo>
                  <a:lnTo>
                    <a:pt x="40" y="0"/>
                  </a:lnTo>
                  <a:cubicBezTo>
                    <a:pt x="45" y="0"/>
                    <a:pt x="47" y="2"/>
                    <a:pt x="47" y="5"/>
                  </a:cubicBezTo>
                  <a:lnTo>
                    <a:pt x="87" y="114"/>
                  </a:lnTo>
                  <a:cubicBezTo>
                    <a:pt x="88" y="116"/>
                    <a:pt x="90" y="116"/>
                    <a:pt x="90" y="114"/>
                  </a:cubicBezTo>
                  <a:lnTo>
                    <a:pt x="90" y="5"/>
                  </a:lnTo>
                  <a:cubicBezTo>
                    <a:pt x="90" y="2"/>
                    <a:pt x="92" y="0"/>
                    <a:pt x="95" y="0"/>
                  </a:cubicBezTo>
                  <a:lnTo>
                    <a:pt x="124" y="0"/>
                  </a:lnTo>
                  <a:cubicBezTo>
                    <a:pt x="127" y="0"/>
                    <a:pt x="130" y="2"/>
                    <a:pt x="130" y="5"/>
                  </a:cubicBezTo>
                  <a:lnTo>
                    <a:pt x="130" y="196"/>
                  </a:lnTo>
                  <a:cubicBezTo>
                    <a:pt x="130" y="199"/>
                    <a:pt x="127" y="201"/>
                    <a:pt x="124" y="201"/>
                  </a:cubicBezTo>
                  <a:lnTo>
                    <a:pt x="90" y="2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4" name="Freeform 21"/>
            <p:cNvSpPr>
              <a:spLocks/>
            </p:cNvSpPr>
            <p:nvPr/>
          </p:nvSpPr>
          <p:spPr bwMode="auto">
            <a:xfrm>
              <a:off x="1770063" y="793750"/>
              <a:ext cx="112713" cy="193675"/>
            </a:xfrm>
            <a:custGeom>
              <a:avLst/>
              <a:gdLst>
                <a:gd name="T0" fmla="*/ 41 w 118"/>
                <a:gd name="T1" fmla="*/ 159 h 203"/>
                <a:gd name="T2" fmla="*/ 41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7 w 118"/>
                <a:gd name="T25" fmla="*/ 6 h 203"/>
                <a:gd name="T26" fmla="*/ 117 w 118"/>
                <a:gd name="T27" fmla="*/ 35 h 203"/>
                <a:gd name="T28" fmla="*/ 111 w 118"/>
                <a:gd name="T29" fmla="*/ 41 h 203"/>
                <a:gd name="T30" fmla="*/ 43 w 118"/>
                <a:gd name="T31" fmla="*/ 41 h 203"/>
                <a:gd name="T32" fmla="*/ 41 w 118"/>
                <a:gd name="T33" fmla="*/ 44 h 203"/>
                <a:gd name="T34" fmla="*/ 41 w 118"/>
                <a:gd name="T35" fmla="*/ 79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1 w 118"/>
                <a:gd name="T49" fmla="*/ 125 h 203"/>
                <a:gd name="T50" fmla="*/ 41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1" y="159"/>
                  </a:moveTo>
                  <a:lnTo>
                    <a:pt x="41" y="159"/>
                  </a:lnTo>
                  <a:cubicBezTo>
                    <a:pt x="41" y="161"/>
                    <a:pt x="42" y="162"/>
                    <a:pt x="43" y="162"/>
                  </a:cubicBezTo>
                  <a:lnTo>
                    <a:pt x="112" y="162"/>
                  </a:lnTo>
                  <a:cubicBezTo>
                    <a:pt x="115" y="162"/>
                    <a:pt x="118" y="165"/>
                    <a:pt x="118" y="168"/>
                  </a:cubicBezTo>
                  <a:lnTo>
                    <a:pt x="118" y="197"/>
                  </a:lnTo>
                  <a:cubicBezTo>
                    <a:pt x="118" y="200"/>
                    <a:pt x="115" y="203"/>
                    <a:pt x="112" y="203"/>
                  </a:cubicBezTo>
                  <a:lnTo>
                    <a:pt x="6" y="203"/>
                  </a:lnTo>
                  <a:cubicBezTo>
                    <a:pt x="3" y="203"/>
                    <a:pt x="0" y="200"/>
                    <a:pt x="0" y="197"/>
                  </a:cubicBezTo>
                  <a:lnTo>
                    <a:pt x="0" y="6"/>
                  </a:lnTo>
                  <a:cubicBezTo>
                    <a:pt x="0" y="3"/>
                    <a:pt x="3" y="0"/>
                    <a:pt x="6" y="0"/>
                  </a:cubicBezTo>
                  <a:lnTo>
                    <a:pt x="111" y="0"/>
                  </a:lnTo>
                  <a:cubicBezTo>
                    <a:pt x="114" y="0"/>
                    <a:pt x="117" y="3"/>
                    <a:pt x="117" y="6"/>
                  </a:cubicBezTo>
                  <a:lnTo>
                    <a:pt x="117" y="35"/>
                  </a:lnTo>
                  <a:cubicBezTo>
                    <a:pt x="117" y="38"/>
                    <a:pt x="114" y="41"/>
                    <a:pt x="111" y="41"/>
                  </a:cubicBezTo>
                  <a:lnTo>
                    <a:pt x="43" y="41"/>
                  </a:lnTo>
                  <a:cubicBezTo>
                    <a:pt x="42" y="41"/>
                    <a:pt x="41" y="42"/>
                    <a:pt x="41" y="44"/>
                  </a:cubicBezTo>
                  <a:lnTo>
                    <a:pt x="41" y="79"/>
                  </a:lnTo>
                  <a:cubicBezTo>
                    <a:pt x="41" y="80"/>
                    <a:pt x="42" y="81"/>
                    <a:pt x="43" y="81"/>
                  </a:cubicBezTo>
                  <a:lnTo>
                    <a:pt x="108" y="81"/>
                  </a:lnTo>
                  <a:cubicBezTo>
                    <a:pt x="112" y="81"/>
                    <a:pt x="114" y="84"/>
                    <a:pt x="114" y="87"/>
                  </a:cubicBezTo>
                  <a:lnTo>
                    <a:pt x="114" y="116"/>
                  </a:lnTo>
                  <a:cubicBezTo>
                    <a:pt x="114" y="119"/>
                    <a:pt x="112" y="122"/>
                    <a:pt x="108" y="122"/>
                  </a:cubicBezTo>
                  <a:lnTo>
                    <a:pt x="43" y="122"/>
                  </a:lnTo>
                  <a:cubicBezTo>
                    <a:pt x="42" y="122"/>
                    <a:pt x="41" y="123"/>
                    <a:pt x="41" y="125"/>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5" name="Freeform 22"/>
            <p:cNvSpPr>
              <a:spLocks/>
            </p:cNvSpPr>
            <p:nvPr/>
          </p:nvSpPr>
          <p:spPr bwMode="auto">
            <a:xfrm>
              <a:off x="1898650" y="793750"/>
              <a:ext cx="112713" cy="193675"/>
            </a:xfrm>
            <a:custGeom>
              <a:avLst/>
              <a:gdLst>
                <a:gd name="T0" fmla="*/ 40 w 118"/>
                <a:gd name="T1" fmla="*/ 159 h 203"/>
                <a:gd name="T2" fmla="*/ 40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6 w 118"/>
                <a:gd name="T25" fmla="*/ 6 h 203"/>
                <a:gd name="T26" fmla="*/ 116 w 118"/>
                <a:gd name="T27" fmla="*/ 35 h 203"/>
                <a:gd name="T28" fmla="*/ 111 w 118"/>
                <a:gd name="T29" fmla="*/ 41 h 203"/>
                <a:gd name="T30" fmla="*/ 43 w 118"/>
                <a:gd name="T31" fmla="*/ 41 h 203"/>
                <a:gd name="T32" fmla="*/ 40 w 118"/>
                <a:gd name="T33" fmla="*/ 44 h 203"/>
                <a:gd name="T34" fmla="*/ 40 w 118"/>
                <a:gd name="T35" fmla="*/ 79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0 w 118"/>
                <a:gd name="T49" fmla="*/ 125 h 203"/>
                <a:gd name="T50" fmla="*/ 40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0" y="159"/>
                  </a:moveTo>
                  <a:lnTo>
                    <a:pt x="40" y="159"/>
                  </a:lnTo>
                  <a:cubicBezTo>
                    <a:pt x="40" y="161"/>
                    <a:pt x="42" y="162"/>
                    <a:pt x="43" y="162"/>
                  </a:cubicBezTo>
                  <a:lnTo>
                    <a:pt x="112" y="162"/>
                  </a:lnTo>
                  <a:cubicBezTo>
                    <a:pt x="115" y="162"/>
                    <a:pt x="118" y="165"/>
                    <a:pt x="118" y="168"/>
                  </a:cubicBezTo>
                  <a:lnTo>
                    <a:pt x="118" y="197"/>
                  </a:lnTo>
                  <a:cubicBezTo>
                    <a:pt x="118" y="200"/>
                    <a:pt x="115" y="203"/>
                    <a:pt x="112" y="203"/>
                  </a:cubicBezTo>
                  <a:lnTo>
                    <a:pt x="6" y="203"/>
                  </a:lnTo>
                  <a:cubicBezTo>
                    <a:pt x="2" y="203"/>
                    <a:pt x="0" y="200"/>
                    <a:pt x="0" y="197"/>
                  </a:cubicBezTo>
                  <a:lnTo>
                    <a:pt x="0" y="6"/>
                  </a:lnTo>
                  <a:cubicBezTo>
                    <a:pt x="0" y="3"/>
                    <a:pt x="2" y="0"/>
                    <a:pt x="6" y="0"/>
                  </a:cubicBezTo>
                  <a:lnTo>
                    <a:pt x="111" y="0"/>
                  </a:lnTo>
                  <a:cubicBezTo>
                    <a:pt x="114" y="0"/>
                    <a:pt x="116" y="3"/>
                    <a:pt x="116" y="6"/>
                  </a:cubicBezTo>
                  <a:lnTo>
                    <a:pt x="116" y="35"/>
                  </a:lnTo>
                  <a:cubicBezTo>
                    <a:pt x="116" y="38"/>
                    <a:pt x="114" y="41"/>
                    <a:pt x="111" y="41"/>
                  </a:cubicBezTo>
                  <a:lnTo>
                    <a:pt x="43" y="41"/>
                  </a:lnTo>
                  <a:cubicBezTo>
                    <a:pt x="42" y="41"/>
                    <a:pt x="40" y="42"/>
                    <a:pt x="40" y="44"/>
                  </a:cubicBezTo>
                  <a:lnTo>
                    <a:pt x="40" y="79"/>
                  </a:lnTo>
                  <a:cubicBezTo>
                    <a:pt x="40" y="80"/>
                    <a:pt x="42" y="81"/>
                    <a:pt x="43" y="81"/>
                  </a:cubicBezTo>
                  <a:lnTo>
                    <a:pt x="108" y="81"/>
                  </a:lnTo>
                  <a:cubicBezTo>
                    <a:pt x="111" y="81"/>
                    <a:pt x="114" y="84"/>
                    <a:pt x="114" y="87"/>
                  </a:cubicBezTo>
                  <a:lnTo>
                    <a:pt x="114" y="116"/>
                  </a:lnTo>
                  <a:cubicBezTo>
                    <a:pt x="114" y="119"/>
                    <a:pt x="111" y="122"/>
                    <a:pt x="108" y="122"/>
                  </a:cubicBezTo>
                  <a:lnTo>
                    <a:pt x="43" y="122"/>
                  </a:lnTo>
                  <a:cubicBezTo>
                    <a:pt x="42" y="122"/>
                    <a:pt x="40" y="123"/>
                    <a:pt x="40" y="125"/>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6" name="Freeform 23"/>
            <p:cNvSpPr>
              <a:spLocks/>
            </p:cNvSpPr>
            <p:nvPr/>
          </p:nvSpPr>
          <p:spPr bwMode="auto">
            <a:xfrm>
              <a:off x="1770063" y="1003300"/>
              <a:ext cx="112713" cy="193675"/>
            </a:xfrm>
            <a:custGeom>
              <a:avLst/>
              <a:gdLst>
                <a:gd name="T0" fmla="*/ 41 w 118"/>
                <a:gd name="T1" fmla="*/ 159 h 203"/>
                <a:gd name="T2" fmla="*/ 41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7 w 118"/>
                <a:gd name="T25" fmla="*/ 6 h 203"/>
                <a:gd name="T26" fmla="*/ 117 w 118"/>
                <a:gd name="T27" fmla="*/ 35 h 203"/>
                <a:gd name="T28" fmla="*/ 111 w 118"/>
                <a:gd name="T29" fmla="*/ 41 h 203"/>
                <a:gd name="T30" fmla="*/ 43 w 118"/>
                <a:gd name="T31" fmla="*/ 41 h 203"/>
                <a:gd name="T32" fmla="*/ 41 w 118"/>
                <a:gd name="T33" fmla="*/ 44 h 203"/>
                <a:gd name="T34" fmla="*/ 41 w 118"/>
                <a:gd name="T35" fmla="*/ 78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1 w 118"/>
                <a:gd name="T49" fmla="*/ 125 h 203"/>
                <a:gd name="T50" fmla="*/ 41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1" y="159"/>
                  </a:moveTo>
                  <a:lnTo>
                    <a:pt x="41" y="159"/>
                  </a:lnTo>
                  <a:cubicBezTo>
                    <a:pt x="41" y="161"/>
                    <a:pt x="42" y="162"/>
                    <a:pt x="43" y="162"/>
                  </a:cubicBezTo>
                  <a:lnTo>
                    <a:pt x="112" y="162"/>
                  </a:lnTo>
                  <a:cubicBezTo>
                    <a:pt x="115" y="162"/>
                    <a:pt x="118" y="165"/>
                    <a:pt x="118" y="168"/>
                  </a:cubicBezTo>
                  <a:lnTo>
                    <a:pt x="118" y="197"/>
                  </a:lnTo>
                  <a:cubicBezTo>
                    <a:pt x="118" y="200"/>
                    <a:pt x="115" y="203"/>
                    <a:pt x="112" y="203"/>
                  </a:cubicBezTo>
                  <a:lnTo>
                    <a:pt x="6" y="203"/>
                  </a:lnTo>
                  <a:cubicBezTo>
                    <a:pt x="3" y="203"/>
                    <a:pt x="0" y="200"/>
                    <a:pt x="0" y="197"/>
                  </a:cubicBezTo>
                  <a:lnTo>
                    <a:pt x="0" y="6"/>
                  </a:lnTo>
                  <a:cubicBezTo>
                    <a:pt x="0" y="3"/>
                    <a:pt x="3" y="0"/>
                    <a:pt x="6" y="0"/>
                  </a:cubicBezTo>
                  <a:lnTo>
                    <a:pt x="111" y="0"/>
                  </a:lnTo>
                  <a:cubicBezTo>
                    <a:pt x="114" y="0"/>
                    <a:pt x="117" y="3"/>
                    <a:pt x="117" y="6"/>
                  </a:cubicBezTo>
                  <a:lnTo>
                    <a:pt x="117" y="35"/>
                  </a:lnTo>
                  <a:cubicBezTo>
                    <a:pt x="117" y="38"/>
                    <a:pt x="114" y="41"/>
                    <a:pt x="111" y="41"/>
                  </a:cubicBezTo>
                  <a:lnTo>
                    <a:pt x="43" y="41"/>
                  </a:lnTo>
                  <a:cubicBezTo>
                    <a:pt x="42" y="41"/>
                    <a:pt x="41" y="42"/>
                    <a:pt x="41" y="44"/>
                  </a:cubicBezTo>
                  <a:lnTo>
                    <a:pt x="41" y="78"/>
                  </a:lnTo>
                  <a:cubicBezTo>
                    <a:pt x="41" y="80"/>
                    <a:pt x="42" y="81"/>
                    <a:pt x="43" y="81"/>
                  </a:cubicBezTo>
                  <a:lnTo>
                    <a:pt x="108" y="81"/>
                  </a:lnTo>
                  <a:cubicBezTo>
                    <a:pt x="112" y="81"/>
                    <a:pt x="114" y="84"/>
                    <a:pt x="114" y="87"/>
                  </a:cubicBezTo>
                  <a:lnTo>
                    <a:pt x="114" y="116"/>
                  </a:lnTo>
                  <a:cubicBezTo>
                    <a:pt x="114" y="119"/>
                    <a:pt x="112" y="122"/>
                    <a:pt x="108" y="122"/>
                  </a:cubicBezTo>
                  <a:lnTo>
                    <a:pt x="43" y="122"/>
                  </a:lnTo>
                  <a:cubicBezTo>
                    <a:pt x="42" y="122"/>
                    <a:pt x="41" y="123"/>
                    <a:pt x="41" y="125"/>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7" name="Freeform 24"/>
            <p:cNvSpPr>
              <a:spLocks/>
            </p:cNvSpPr>
            <p:nvPr/>
          </p:nvSpPr>
          <p:spPr bwMode="auto">
            <a:xfrm>
              <a:off x="1898650" y="1003300"/>
              <a:ext cx="112713" cy="193675"/>
            </a:xfrm>
            <a:custGeom>
              <a:avLst/>
              <a:gdLst>
                <a:gd name="T0" fmla="*/ 40 w 118"/>
                <a:gd name="T1" fmla="*/ 159 h 203"/>
                <a:gd name="T2" fmla="*/ 40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6 w 118"/>
                <a:gd name="T25" fmla="*/ 6 h 203"/>
                <a:gd name="T26" fmla="*/ 116 w 118"/>
                <a:gd name="T27" fmla="*/ 35 h 203"/>
                <a:gd name="T28" fmla="*/ 111 w 118"/>
                <a:gd name="T29" fmla="*/ 41 h 203"/>
                <a:gd name="T30" fmla="*/ 43 w 118"/>
                <a:gd name="T31" fmla="*/ 41 h 203"/>
                <a:gd name="T32" fmla="*/ 40 w 118"/>
                <a:gd name="T33" fmla="*/ 44 h 203"/>
                <a:gd name="T34" fmla="*/ 40 w 118"/>
                <a:gd name="T35" fmla="*/ 78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0 w 118"/>
                <a:gd name="T49" fmla="*/ 125 h 203"/>
                <a:gd name="T50" fmla="*/ 40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0" y="159"/>
                  </a:moveTo>
                  <a:lnTo>
                    <a:pt x="40" y="159"/>
                  </a:lnTo>
                  <a:cubicBezTo>
                    <a:pt x="40" y="161"/>
                    <a:pt x="42" y="162"/>
                    <a:pt x="43" y="162"/>
                  </a:cubicBezTo>
                  <a:lnTo>
                    <a:pt x="112" y="162"/>
                  </a:lnTo>
                  <a:cubicBezTo>
                    <a:pt x="115" y="162"/>
                    <a:pt x="118" y="165"/>
                    <a:pt x="118" y="168"/>
                  </a:cubicBezTo>
                  <a:lnTo>
                    <a:pt x="118" y="197"/>
                  </a:lnTo>
                  <a:cubicBezTo>
                    <a:pt x="118" y="200"/>
                    <a:pt x="115" y="203"/>
                    <a:pt x="112" y="203"/>
                  </a:cubicBezTo>
                  <a:lnTo>
                    <a:pt x="6" y="203"/>
                  </a:lnTo>
                  <a:cubicBezTo>
                    <a:pt x="2" y="203"/>
                    <a:pt x="0" y="200"/>
                    <a:pt x="0" y="197"/>
                  </a:cubicBezTo>
                  <a:lnTo>
                    <a:pt x="0" y="6"/>
                  </a:lnTo>
                  <a:cubicBezTo>
                    <a:pt x="0" y="3"/>
                    <a:pt x="2" y="0"/>
                    <a:pt x="6" y="0"/>
                  </a:cubicBezTo>
                  <a:lnTo>
                    <a:pt x="111" y="0"/>
                  </a:lnTo>
                  <a:cubicBezTo>
                    <a:pt x="114" y="0"/>
                    <a:pt x="116" y="3"/>
                    <a:pt x="116" y="6"/>
                  </a:cubicBezTo>
                  <a:lnTo>
                    <a:pt x="116" y="35"/>
                  </a:lnTo>
                  <a:cubicBezTo>
                    <a:pt x="116" y="38"/>
                    <a:pt x="114" y="41"/>
                    <a:pt x="111" y="41"/>
                  </a:cubicBezTo>
                  <a:lnTo>
                    <a:pt x="43" y="41"/>
                  </a:lnTo>
                  <a:cubicBezTo>
                    <a:pt x="42" y="41"/>
                    <a:pt x="40" y="42"/>
                    <a:pt x="40" y="44"/>
                  </a:cubicBezTo>
                  <a:lnTo>
                    <a:pt x="40" y="78"/>
                  </a:lnTo>
                  <a:cubicBezTo>
                    <a:pt x="40" y="80"/>
                    <a:pt x="42" y="81"/>
                    <a:pt x="43" y="81"/>
                  </a:cubicBezTo>
                  <a:lnTo>
                    <a:pt x="108" y="81"/>
                  </a:lnTo>
                  <a:cubicBezTo>
                    <a:pt x="111" y="81"/>
                    <a:pt x="114" y="84"/>
                    <a:pt x="114" y="87"/>
                  </a:cubicBezTo>
                  <a:lnTo>
                    <a:pt x="114" y="116"/>
                  </a:lnTo>
                  <a:cubicBezTo>
                    <a:pt x="114" y="119"/>
                    <a:pt x="111" y="122"/>
                    <a:pt x="108" y="122"/>
                  </a:cubicBezTo>
                  <a:lnTo>
                    <a:pt x="43" y="122"/>
                  </a:lnTo>
                  <a:cubicBezTo>
                    <a:pt x="42" y="122"/>
                    <a:pt x="40" y="123"/>
                    <a:pt x="40" y="125"/>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8" name="Freeform 25"/>
            <p:cNvSpPr>
              <a:spLocks/>
            </p:cNvSpPr>
            <p:nvPr/>
          </p:nvSpPr>
          <p:spPr bwMode="auto">
            <a:xfrm>
              <a:off x="538163" y="328613"/>
              <a:ext cx="342900" cy="403225"/>
            </a:xfrm>
            <a:custGeom>
              <a:avLst/>
              <a:gdLst>
                <a:gd name="T0" fmla="*/ 175 w 360"/>
                <a:gd name="T1" fmla="*/ 274 h 422"/>
                <a:gd name="T2" fmla="*/ 175 w 360"/>
                <a:gd name="T3" fmla="*/ 274 h 422"/>
                <a:gd name="T4" fmla="*/ 183 w 360"/>
                <a:gd name="T5" fmla="*/ 274 h 422"/>
                <a:gd name="T6" fmla="*/ 247 w 360"/>
                <a:gd name="T7" fmla="*/ 9 h 422"/>
                <a:gd name="T8" fmla="*/ 259 w 360"/>
                <a:gd name="T9" fmla="*/ 0 h 422"/>
                <a:gd name="T10" fmla="*/ 348 w 360"/>
                <a:gd name="T11" fmla="*/ 0 h 422"/>
                <a:gd name="T12" fmla="*/ 360 w 360"/>
                <a:gd name="T13" fmla="*/ 11 h 422"/>
                <a:gd name="T14" fmla="*/ 360 w 360"/>
                <a:gd name="T15" fmla="*/ 410 h 422"/>
                <a:gd name="T16" fmla="*/ 348 w 360"/>
                <a:gd name="T17" fmla="*/ 422 h 422"/>
                <a:gd name="T18" fmla="*/ 295 w 360"/>
                <a:gd name="T19" fmla="*/ 422 h 422"/>
                <a:gd name="T20" fmla="*/ 283 w 360"/>
                <a:gd name="T21" fmla="*/ 410 h 422"/>
                <a:gd name="T22" fmla="*/ 283 w 360"/>
                <a:gd name="T23" fmla="*/ 182 h 422"/>
                <a:gd name="T24" fmla="*/ 278 w 360"/>
                <a:gd name="T25" fmla="*/ 181 h 422"/>
                <a:gd name="T26" fmla="*/ 216 w 360"/>
                <a:gd name="T27" fmla="*/ 411 h 422"/>
                <a:gd name="T28" fmla="*/ 203 w 360"/>
                <a:gd name="T29" fmla="*/ 422 h 422"/>
                <a:gd name="T30" fmla="*/ 156 w 360"/>
                <a:gd name="T31" fmla="*/ 422 h 422"/>
                <a:gd name="T32" fmla="*/ 143 w 360"/>
                <a:gd name="T33" fmla="*/ 411 h 422"/>
                <a:gd name="T34" fmla="*/ 82 w 360"/>
                <a:gd name="T35" fmla="*/ 181 h 422"/>
                <a:gd name="T36" fmla="*/ 77 w 360"/>
                <a:gd name="T37" fmla="*/ 182 h 422"/>
                <a:gd name="T38" fmla="*/ 77 w 360"/>
                <a:gd name="T39" fmla="*/ 410 h 422"/>
                <a:gd name="T40" fmla="*/ 65 w 360"/>
                <a:gd name="T41" fmla="*/ 422 h 422"/>
                <a:gd name="T42" fmla="*/ 12 w 360"/>
                <a:gd name="T43" fmla="*/ 422 h 422"/>
                <a:gd name="T44" fmla="*/ 0 w 360"/>
                <a:gd name="T45" fmla="*/ 410 h 422"/>
                <a:gd name="T46" fmla="*/ 0 w 360"/>
                <a:gd name="T47" fmla="*/ 11 h 422"/>
                <a:gd name="T48" fmla="*/ 12 w 360"/>
                <a:gd name="T49" fmla="*/ 0 h 422"/>
                <a:gd name="T50" fmla="*/ 101 w 360"/>
                <a:gd name="T51" fmla="*/ 0 h 422"/>
                <a:gd name="T52" fmla="*/ 114 w 360"/>
                <a:gd name="T53" fmla="*/ 9 h 422"/>
                <a:gd name="T54" fmla="*/ 175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5" y="274"/>
                  </a:moveTo>
                  <a:lnTo>
                    <a:pt x="175" y="274"/>
                  </a:lnTo>
                  <a:cubicBezTo>
                    <a:pt x="177" y="278"/>
                    <a:pt x="182" y="278"/>
                    <a:pt x="183" y="274"/>
                  </a:cubicBezTo>
                  <a:lnTo>
                    <a:pt x="247" y="9"/>
                  </a:lnTo>
                  <a:cubicBezTo>
                    <a:pt x="249" y="2"/>
                    <a:pt x="253" y="0"/>
                    <a:pt x="259" y="0"/>
                  </a:cubicBezTo>
                  <a:lnTo>
                    <a:pt x="348" y="0"/>
                  </a:lnTo>
                  <a:cubicBezTo>
                    <a:pt x="355" y="0"/>
                    <a:pt x="360" y="4"/>
                    <a:pt x="360" y="11"/>
                  </a:cubicBezTo>
                  <a:lnTo>
                    <a:pt x="360" y="410"/>
                  </a:lnTo>
                  <a:cubicBezTo>
                    <a:pt x="360" y="416"/>
                    <a:pt x="355" y="422"/>
                    <a:pt x="348" y="422"/>
                  </a:cubicBezTo>
                  <a:lnTo>
                    <a:pt x="295" y="422"/>
                  </a:lnTo>
                  <a:cubicBezTo>
                    <a:pt x="288" y="422"/>
                    <a:pt x="283" y="416"/>
                    <a:pt x="283" y="410"/>
                  </a:cubicBezTo>
                  <a:lnTo>
                    <a:pt x="283" y="182"/>
                  </a:lnTo>
                  <a:cubicBezTo>
                    <a:pt x="283" y="178"/>
                    <a:pt x="279" y="177"/>
                    <a:pt x="278" y="181"/>
                  </a:cubicBezTo>
                  <a:lnTo>
                    <a:pt x="216" y="411"/>
                  </a:lnTo>
                  <a:cubicBezTo>
                    <a:pt x="214" y="419"/>
                    <a:pt x="210" y="422"/>
                    <a:pt x="203" y="422"/>
                  </a:cubicBezTo>
                  <a:lnTo>
                    <a:pt x="156" y="422"/>
                  </a:lnTo>
                  <a:cubicBezTo>
                    <a:pt x="149" y="422"/>
                    <a:pt x="145" y="419"/>
                    <a:pt x="143" y="411"/>
                  </a:cubicBezTo>
                  <a:lnTo>
                    <a:pt x="82" y="181"/>
                  </a:lnTo>
                  <a:cubicBezTo>
                    <a:pt x="81" y="177"/>
                    <a:pt x="77" y="178"/>
                    <a:pt x="77" y="182"/>
                  </a:cubicBezTo>
                  <a:lnTo>
                    <a:pt x="77" y="410"/>
                  </a:lnTo>
                  <a:cubicBezTo>
                    <a:pt x="77" y="416"/>
                    <a:pt x="72" y="422"/>
                    <a:pt x="65" y="422"/>
                  </a:cubicBezTo>
                  <a:lnTo>
                    <a:pt x="12" y="422"/>
                  </a:lnTo>
                  <a:cubicBezTo>
                    <a:pt x="5" y="422"/>
                    <a:pt x="0" y="416"/>
                    <a:pt x="0" y="410"/>
                  </a:cubicBezTo>
                  <a:lnTo>
                    <a:pt x="0" y="11"/>
                  </a:lnTo>
                  <a:cubicBezTo>
                    <a:pt x="0" y="4"/>
                    <a:pt x="5" y="0"/>
                    <a:pt x="12" y="0"/>
                  </a:cubicBezTo>
                  <a:lnTo>
                    <a:pt x="101" y="0"/>
                  </a:lnTo>
                  <a:cubicBezTo>
                    <a:pt x="108" y="0"/>
                    <a:pt x="112" y="2"/>
                    <a:pt x="114" y="9"/>
                  </a:cubicBezTo>
                  <a:lnTo>
                    <a:pt x="175"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9" name="Freeform 26"/>
            <p:cNvSpPr>
              <a:spLocks/>
            </p:cNvSpPr>
            <p:nvPr/>
          </p:nvSpPr>
          <p:spPr bwMode="auto">
            <a:xfrm>
              <a:off x="1255713" y="322263"/>
              <a:ext cx="277813" cy="415925"/>
            </a:xfrm>
            <a:custGeom>
              <a:avLst/>
              <a:gdLst>
                <a:gd name="T0" fmla="*/ 141 w 291"/>
                <a:gd name="T1" fmla="*/ 255 h 435"/>
                <a:gd name="T2" fmla="*/ 141 w 291"/>
                <a:gd name="T3" fmla="*/ 255 h 435"/>
                <a:gd name="T4" fmla="*/ 5 w 291"/>
                <a:gd name="T5" fmla="*/ 127 h 435"/>
                <a:gd name="T6" fmla="*/ 144 w 291"/>
                <a:gd name="T7" fmla="*/ 0 h 435"/>
                <a:gd name="T8" fmla="*/ 283 w 291"/>
                <a:gd name="T9" fmla="*/ 127 h 435"/>
                <a:gd name="T10" fmla="*/ 283 w 291"/>
                <a:gd name="T11" fmla="*/ 136 h 435"/>
                <a:gd name="T12" fmla="*/ 271 w 291"/>
                <a:gd name="T13" fmla="*/ 148 h 435"/>
                <a:gd name="T14" fmla="*/ 210 w 291"/>
                <a:gd name="T15" fmla="*/ 148 h 435"/>
                <a:gd name="T16" fmla="*/ 198 w 291"/>
                <a:gd name="T17" fmla="*/ 136 h 435"/>
                <a:gd name="T18" fmla="*/ 198 w 291"/>
                <a:gd name="T19" fmla="*/ 127 h 435"/>
                <a:gd name="T20" fmla="*/ 144 w 291"/>
                <a:gd name="T21" fmla="*/ 81 h 435"/>
                <a:gd name="T22" fmla="*/ 91 w 291"/>
                <a:gd name="T23" fmla="*/ 124 h 435"/>
                <a:gd name="T24" fmla="*/ 145 w 291"/>
                <a:gd name="T25" fmla="*/ 167 h 435"/>
                <a:gd name="T26" fmla="*/ 291 w 291"/>
                <a:gd name="T27" fmla="*/ 303 h 435"/>
                <a:gd name="T28" fmla="*/ 144 w 291"/>
                <a:gd name="T29" fmla="*/ 435 h 435"/>
                <a:gd name="T30" fmla="*/ 0 w 291"/>
                <a:gd name="T31" fmla="*/ 303 h 435"/>
                <a:gd name="T32" fmla="*/ 0 w 291"/>
                <a:gd name="T33" fmla="*/ 285 h 435"/>
                <a:gd name="T34" fmla="*/ 12 w 291"/>
                <a:gd name="T35" fmla="*/ 273 h 435"/>
                <a:gd name="T36" fmla="*/ 73 w 291"/>
                <a:gd name="T37" fmla="*/ 273 h 435"/>
                <a:gd name="T38" fmla="*/ 85 w 291"/>
                <a:gd name="T39" fmla="*/ 285 h 435"/>
                <a:gd name="T40" fmla="*/ 85 w 291"/>
                <a:gd name="T41" fmla="*/ 303 h 435"/>
                <a:gd name="T42" fmla="*/ 144 w 291"/>
                <a:gd name="T43" fmla="*/ 353 h 435"/>
                <a:gd name="T44" fmla="*/ 204 w 291"/>
                <a:gd name="T45" fmla="*/ 303 h 435"/>
                <a:gd name="T46" fmla="*/ 141 w 291"/>
                <a:gd name="T47" fmla="*/ 25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35">
                  <a:moveTo>
                    <a:pt x="141" y="255"/>
                  </a:moveTo>
                  <a:lnTo>
                    <a:pt x="141" y="255"/>
                  </a:lnTo>
                  <a:cubicBezTo>
                    <a:pt x="65" y="238"/>
                    <a:pt x="5" y="205"/>
                    <a:pt x="5" y="127"/>
                  </a:cubicBezTo>
                  <a:cubicBezTo>
                    <a:pt x="5" y="55"/>
                    <a:pt x="64" y="0"/>
                    <a:pt x="144" y="0"/>
                  </a:cubicBezTo>
                  <a:cubicBezTo>
                    <a:pt x="225" y="0"/>
                    <a:pt x="283" y="55"/>
                    <a:pt x="283" y="127"/>
                  </a:cubicBezTo>
                  <a:lnTo>
                    <a:pt x="283" y="136"/>
                  </a:lnTo>
                  <a:cubicBezTo>
                    <a:pt x="283" y="142"/>
                    <a:pt x="277" y="148"/>
                    <a:pt x="271" y="148"/>
                  </a:cubicBezTo>
                  <a:lnTo>
                    <a:pt x="210" y="148"/>
                  </a:lnTo>
                  <a:cubicBezTo>
                    <a:pt x="203" y="148"/>
                    <a:pt x="198" y="142"/>
                    <a:pt x="198" y="136"/>
                  </a:cubicBezTo>
                  <a:lnTo>
                    <a:pt x="198" y="127"/>
                  </a:lnTo>
                  <a:cubicBezTo>
                    <a:pt x="198" y="103"/>
                    <a:pt x="178" y="81"/>
                    <a:pt x="144" y="81"/>
                  </a:cubicBezTo>
                  <a:cubicBezTo>
                    <a:pt x="110" y="81"/>
                    <a:pt x="91" y="99"/>
                    <a:pt x="91" y="124"/>
                  </a:cubicBezTo>
                  <a:cubicBezTo>
                    <a:pt x="91" y="147"/>
                    <a:pt x="114" y="161"/>
                    <a:pt x="145" y="167"/>
                  </a:cubicBezTo>
                  <a:cubicBezTo>
                    <a:pt x="229" y="184"/>
                    <a:pt x="291" y="219"/>
                    <a:pt x="291" y="303"/>
                  </a:cubicBezTo>
                  <a:cubicBezTo>
                    <a:pt x="291" y="382"/>
                    <a:pt x="230" y="435"/>
                    <a:pt x="144" y="435"/>
                  </a:cubicBezTo>
                  <a:cubicBezTo>
                    <a:pt x="60" y="435"/>
                    <a:pt x="0" y="377"/>
                    <a:pt x="0" y="303"/>
                  </a:cubicBezTo>
                  <a:lnTo>
                    <a:pt x="0" y="285"/>
                  </a:lnTo>
                  <a:cubicBezTo>
                    <a:pt x="0" y="278"/>
                    <a:pt x="5" y="273"/>
                    <a:pt x="12" y="273"/>
                  </a:cubicBezTo>
                  <a:lnTo>
                    <a:pt x="73" y="273"/>
                  </a:lnTo>
                  <a:cubicBezTo>
                    <a:pt x="80" y="273"/>
                    <a:pt x="85" y="278"/>
                    <a:pt x="85" y="285"/>
                  </a:cubicBezTo>
                  <a:lnTo>
                    <a:pt x="85" y="303"/>
                  </a:lnTo>
                  <a:cubicBezTo>
                    <a:pt x="85" y="331"/>
                    <a:pt x="106" y="353"/>
                    <a:pt x="144" y="353"/>
                  </a:cubicBezTo>
                  <a:cubicBezTo>
                    <a:pt x="180" y="353"/>
                    <a:pt x="204" y="331"/>
                    <a:pt x="204" y="303"/>
                  </a:cubicBezTo>
                  <a:cubicBezTo>
                    <a:pt x="204" y="277"/>
                    <a:pt x="186" y="265"/>
                    <a:pt x="141" y="2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0" name="Freeform 27"/>
            <p:cNvSpPr>
              <a:spLocks/>
            </p:cNvSpPr>
            <p:nvPr/>
          </p:nvSpPr>
          <p:spPr bwMode="auto">
            <a:xfrm>
              <a:off x="933450" y="328613"/>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5 h 206"/>
                <a:gd name="T10" fmla="*/ 5 w 137"/>
                <a:gd name="T11" fmla="*/ 0 h 206"/>
                <a:gd name="T12" fmla="*/ 35 w 137"/>
                <a:gd name="T13" fmla="*/ 0 h 206"/>
                <a:gd name="T14" fmla="*/ 41 w 137"/>
                <a:gd name="T15" fmla="*/ 5 h 206"/>
                <a:gd name="T16" fmla="*/ 41 w 137"/>
                <a:gd name="T17" fmla="*/ 142 h 206"/>
                <a:gd name="T18" fmla="*/ 68 w 137"/>
                <a:gd name="T19" fmla="*/ 165 h 206"/>
                <a:gd name="T20" fmla="*/ 96 w 137"/>
                <a:gd name="T21" fmla="*/ 142 h 206"/>
                <a:gd name="T22" fmla="*/ 96 w 137"/>
                <a:gd name="T23" fmla="*/ 5 h 206"/>
                <a:gd name="T24" fmla="*/ 102 w 137"/>
                <a:gd name="T25" fmla="*/ 0 h 206"/>
                <a:gd name="T26" fmla="*/ 132 w 137"/>
                <a:gd name="T27" fmla="*/ 0 h 206"/>
                <a:gd name="T28" fmla="*/ 137 w 137"/>
                <a:gd name="T29" fmla="*/ 5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5"/>
                  </a:lnTo>
                  <a:cubicBezTo>
                    <a:pt x="0" y="2"/>
                    <a:pt x="2" y="0"/>
                    <a:pt x="5" y="0"/>
                  </a:cubicBezTo>
                  <a:lnTo>
                    <a:pt x="35" y="0"/>
                  </a:lnTo>
                  <a:cubicBezTo>
                    <a:pt x="38" y="0"/>
                    <a:pt x="41" y="2"/>
                    <a:pt x="41" y="5"/>
                  </a:cubicBezTo>
                  <a:lnTo>
                    <a:pt x="41" y="142"/>
                  </a:lnTo>
                  <a:cubicBezTo>
                    <a:pt x="41" y="155"/>
                    <a:pt x="51" y="165"/>
                    <a:pt x="68" y="165"/>
                  </a:cubicBezTo>
                  <a:cubicBezTo>
                    <a:pt x="86" y="165"/>
                    <a:pt x="96" y="155"/>
                    <a:pt x="96" y="142"/>
                  </a:cubicBezTo>
                  <a:lnTo>
                    <a:pt x="96" y="5"/>
                  </a:lnTo>
                  <a:cubicBezTo>
                    <a:pt x="96" y="2"/>
                    <a:pt x="99" y="0"/>
                    <a:pt x="102" y="0"/>
                  </a:cubicBezTo>
                  <a:lnTo>
                    <a:pt x="132" y="0"/>
                  </a:lnTo>
                  <a:cubicBezTo>
                    <a:pt x="135" y="0"/>
                    <a:pt x="137" y="2"/>
                    <a:pt x="137" y="5"/>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1" name="Freeform 28"/>
            <p:cNvSpPr>
              <a:spLocks/>
            </p:cNvSpPr>
            <p:nvPr/>
          </p:nvSpPr>
          <p:spPr bwMode="auto">
            <a:xfrm>
              <a:off x="1082675" y="328613"/>
              <a:ext cx="131763" cy="196850"/>
            </a:xfrm>
            <a:custGeom>
              <a:avLst/>
              <a:gdLst>
                <a:gd name="T0" fmla="*/ 138 w 138"/>
                <a:gd name="T1" fmla="*/ 142 h 206"/>
                <a:gd name="T2" fmla="*/ 138 w 138"/>
                <a:gd name="T3" fmla="*/ 142 h 206"/>
                <a:gd name="T4" fmla="*/ 68 w 138"/>
                <a:gd name="T5" fmla="*/ 206 h 206"/>
                <a:gd name="T6" fmla="*/ 0 w 138"/>
                <a:gd name="T7" fmla="*/ 142 h 206"/>
                <a:gd name="T8" fmla="*/ 0 w 138"/>
                <a:gd name="T9" fmla="*/ 5 h 206"/>
                <a:gd name="T10" fmla="*/ 6 w 138"/>
                <a:gd name="T11" fmla="*/ 0 h 206"/>
                <a:gd name="T12" fmla="*/ 35 w 138"/>
                <a:gd name="T13" fmla="*/ 0 h 206"/>
                <a:gd name="T14" fmla="*/ 41 w 138"/>
                <a:gd name="T15" fmla="*/ 5 h 206"/>
                <a:gd name="T16" fmla="*/ 41 w 138"/>
                <a:gd name="T17" fmla="*/ 142 h 206"/>
                <a:gd name="T18" fmla="*/ 68 w 138"/>
                <a:gd name="T19" fmla="*/ 165 h 206"/>
                <a:gd name="T20" fmla="*/ 97 w 138"/>
                <a:gd name="T21" fmla="*/ 142 h 206"/>
                <a:gd name="T22" fmla="*/ 97 w 138"/>
                <a:gd name="T23" fmla="*/ 5 h 206"/>
                <a:gd name="T24" fmla="*/ 103 w 138"/>
                <a:gd name="T25" fmla="*/ 0 h 206"/>
                <a:gd name="T26" fmla="*/ 132 w 138"/>
                <a:gd name="T27" fmla="*/ 0 h 206"/>
                <a:gd name="T28" fmla="*/ 138 w 138"/>
                <a:gd name="T29" fmla="*/ 5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8" y="206"/>
                  </a:cubicBezTo>
                  <a:cubicBezTo>
                    <a:pt x="29" y="206"/>
                    <a:pt x="0" y="177"/>
                    <a:pt x="0" y="142"/>
                  </a:cubicBezTo>
                  <a:lnTo>
                    <a:pt x="0" y="5"/>
                  </a:lnTo>
                  <a:cubicBezTo>
                    <a:pt x="0" y="2"/>
                    <a:pt x="2" y="0"/>
                    <a:pt x="6" y="0"/>
                  </a:cubicBezTo>
                  <a:lnTo>
                    <a:pt x="35" y="0"/>
                  </a:lnTo>
                  <a:cubicBezTo>
                    <a:pt x="38" y="0"/>
                    <a:pt x="41" y="2"/>
                    <a:pt x="41" y="5"/>
                  </a:cubicBezTo>
                  <a:lnTo>
                    <a:pt x="41" y="142"/>
                  </a:lnTo>
                  <a:cubicBezTo>
                    <a:pt x="41" y="155"/>
                    <a:pt x="51" y="165"/>
                    <a:pt x="68" y="165"/>
                  </a:cubicBezTo>
                  <a:cubicBezTo>
                    <a:pt x="86" y="165"/>
                    <a:pt x="97" y="155"/>
                    <a:pt x="97" y="142"/>
                  </a:cubicBezTo>
                  <a:lnTo>
                    <a:pt x="97" y="5"/>
                  </a:lnTo>
                  <a:cubicBezTo>
                    <a:pt x="97" y="2"/>
                    <a:pt x="99" y="0"/>
                    <a:pt x="103" y="0"/>
                  </a:cubicBezTo>
                  <a:lnTo>
                    <a:pt x="132" y="0"/>
                  </a:lnTo>
                  <a:cubicBezTo>
                    <a:pt x="135" y="0"/>
                    <a:pt x="138" y="2"/>
                    <a:pt x="138" y="5"/>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2" name="Freeform 29"/>
            <p:cNvSpPr>
              <a:spLocks/>
            </p:cNvSpPr>
            <p:nvPr/>
          </p:nvSpPr>
          <p:spPr bwMode="auto">
            <a:xfrm>
              <a:off x="933450" y="53975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5 h 206"/>
                <a:gd name="T10" fmla="*/ 5 w 137"/>
                <a:gd name="T11" fmla="*/ 0 h 206"/>
                <a:gd name="T12" fmla="*/ 35 w 137"/>
                <a:gd name="T13" fmla="*/ 0 h 206"/>
                <a:gd name="T14" fmla="*/ 41 w 137"/>
                <a:gd name="T15" fmla="*/ 5 h 206"/>
                <a:gd name="T16" fmla="*/ 41 w 137"/>
                <a:gd name="T17" fmla="*/ 142 h 206"/>
                <a:gd name="T18" fmla="*/ 68 w 137"/>
                <a:gd name="T19" fmla="*/ 165 h 206"/>
                <a:gd name="T20" fmla="*/ 96 w 137"/>
                <a:gd name="T21" fmla="*/ 142 h 206"/>
                <a:gd name="T22" fmla="*/ 96 w 137"/>
                <a:gd name="T23" fmla="*/ 5 h 206"/>
                <a:gd name="T24" fmla="*/ 102 w 137"/>
                <a:gd name="T25" fmla="*/ 0 h 206"/>
                <a:gd name="T26" fmla="*/ 132 w 137"/>
                <a:gd name="T27" fmla="*/ 0 h 206"/>
                <a:gd name="T28" fmla="*/ 137 w 137"/>
                <a:gd name="T29" fmla="*/ 5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5"/>
                  </a:lnTo>
                  <a:cubicBezTo>
                    <a:pt x="0" y="2"/>
                    <a:pt x="2" y="0"/>
                    <a:pt x="5" y="0"/>
                  </a:cubicBezTo>
                  <a:lnTo>
                    <a:pt x="35" y="0"/>
                  </a:lnTo>
                  <a:cubicBezTo>
                    <a:pt x="38" y="0"/>
                    <a:pt x="41" y="2"/>
                    <a:pt x="41" y="5"/>
                  </a:cubicBezTo>
                  <a:lnTo>
                    <a:pt x="41" y="142"/>
                  </a:lnTo>
                  <a:cubicBezTo>
                    <a:pt x="41" y="155"/>
                    <a:pt x="51" y="165"/>
                    <a:pt x="68" y="165"/>
                  </a:cubicBezTo>
                  <a:cubicBezTo>
                    <a:pt x="86" y="165"/>
                    <a:pt x="96" y="155"/>
                    <a:pt x="96" y="142"/>
                  </a:cubicBezTo>
                  <a:lnTo>
                    <a:pt x="96" y="5"/>
                  </a:lnTo>
                  <a:cubicBezTo>
                    <a:pt x="96" y="2"/>
                    <a:pt x="99" y="0"/>
                    <a:pt x="102" y="0"/>
                  </a:cubicBezTo>
                  <a:lnTo>
                    <a:pt x="132" y="0"/>
                  </a:lnTo>
                  <a:cubicBezTo>
                    <a:pt x="135" y="0"/>
                    <a:pt x="137" y="2"/>
                    <a:pt x="137" y="5"/>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 name="Freeform 30"/>
            <p:cNvSpPr>
              <a:spLocks/>
            </p:cNvSpPr>
            <p:nvPr/>
          </p:nvSpPr>
          <p:spPr bwMode="auto">
            <a:xfrm>
              <a:off x="1082675" y="539750"/>
              <a:ext cx="131763" cy="196850"/>
            </a:xfrm>
            <a:custGeom>
              <a:avLst/>
              <a:gdLst>
                <a:gd name="T0" fmla="*/ 138 w 138"/>
                <a:gd name="T1" fmla="*/ 142 h 206"/>
                <a:gd name="T2" fmla="*/ 138 w 138"/>
                <a:gd name="T3" fmla="*/ 142 h 206"/>
                <a:gd name="T4" fmla="*/ 68 w 138"/>
                <a:gd name="T5" fmla="*/ 206 h 206"/>
                <a:gd name="T6" fmla="*/ 0 w 138"/>
                <a:gd name="T7" fmla="*/ 142 h 206"/>
                <a:gd name="T8" fmla="*/ 0 w 138"/>
                <a:gd name="T9" fmla="*/ 5 h 206"/>
                <a:gd name="T10" fmla="*/ 6 w 138"/>
                <a:gd name="T11" fmla="*/ 0 h 206"/>
                <a:gd name="T12" fmla="*/ 35 w 138"/>
                <a:gd name="T13" fmla="*/ 0 h 206"/>
                <a:gd name="T14" fmla="*/ 41 w 138"/>
                <a:gd name="T15" fmla="*/ 5 h 206"/>
                <a:gd name="T16" fmla="*/ 41 w 138"/>
                <a:gd name="T17" fmla="*/ 142 h 206"/>
                <a:gd name="T18" fmla="*/ 68 w 138"/>
                <a:gd name="T19" fmla="*/ 165 h 206"/>
                <a:gd name="T20" fmla="*/ 97 w 138"/>
                <a:gd name="T21" fmla="*/ 142 h 206"/>
                <a:gd name="T22" fmla="*/ 97 w 138"/>
                <a:gd name="T23" fmla="*/ 5 h 206"/>
                <a:gd name="T24" fmla="*/ 103 w 138"/>
                <a:gd name="T25" fmla="*/ 0 h 206"/>
                <a:gd name="T26" fmla="*/ 132 w 138"/>
                <a:gd name="T27" fmla="*/ 0 h 206"/>
                <a:gd name="T28" fmla="*/ 138 w 138"/>
                <a:gd name="T29" fmla="*/ 5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8" y="206"/>
                  </a:cubicBezTo>
                  <a:cubicBezTo>
                    <a:pt x="29" y="206"/>
                    <a:pt x="0" y="177"/>
                    <a:pt x="0" y="142"/>
                  </a:cubicBezTo>
                  <a:lnTo>
                    <a:pt x="0" y="5"/>
                  </a:lnTo>
                  <a:cubicBezTo>
                    <a:pt x="0" y="2"/>
                    <a:pt x="2" y="0"/>
                    <a:pt x="6" y="0"/>
                  </a:cubicBezTo>
                  <a:lnTo>
                    <a:pt x="35" y="0"/>
                  </a:lnTo>
                  <a:cubicBezTo>
                    <a:pt x="38" y="0"/>
                    <a:pt x="41" y="2"/>
                    <a:pt x="41" y="5"/>
                  </a:cubicBezTo>
                  <a:lnTo>
                    <a:pt x="41" y="142"/>
                  </a:lnTo>
                  <a:cubicBezTo>
                    <a:pt x="41" y="155"/>
                    <a:pt x="51" y="165"/>
                    <a:pt x="68" y="165"/>
                  </a:cubicBezTo>
                  <a:cubicBezTo>
                    <a:pt x="86" y="165"/>
                    <a:pt x="97" y="155"/>
                    <a:pt x="97" y="142"/>
                  </a:cubicBezTo>
                  <a:lnTo>
                    <a:pt x="97" y="5"/>
                  </a:lnTo>
                  <a:cubicBezTo>
                    <a:pt x="97" y="2"/>
                    <a:pt x="99" y="0"/>
                    <a:pt x="103" y="0"/>
                  </a:cubicBezTo>
                  <a:lnTo>
                    <a:pt x="132" y="0"/>
                  </a:lnTo>
                  <a:cubicBezTo>
                    <a:pt x="135" y="0"/>
                    <a:pt x="138" y="2"/>
                    <a:pt x="138" y="5"/>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4" name="Freeform 31"/>
            <p:cNvSpPr>
              <a:spLocks/>
            </p:cNvSpPr>
            <p:nvPr/>
          </p:nvSpPr>
          <p:spPr bwMode="auto">
            <a:xfrm>
              <a:off x="2189163" y="328613"/>
              <a:ext cx="346075" cy="403225"/>
            </a:xfrm>
            <a:custGeom>
              <a:avLst/>
              <a:gdLst>
                <a:gd name="T0" fmla="*/ 176 w 361"/>
                <a:gd name="T1" fmla="*/ 274 h 422"/>
                <a:gd name="T2" fmla="*/ 176 w 361"/>
                <a:gd name="T3" fmla="*/ 274 h 422"/>
                <a:gd name="T4" fmla="*/ 183 w 361"/>
                <a:gd name="T5" fmla="*/ 274 h 422"/>
                <a:gd name="T6" fmla="*/ 247 w 361"/>
                <a:gd name="T7" fmla="*/ 9 h 422"/>
                <a:gd name="T8" fmla="*/ 260 w 361"/>
                <a:gd name="T9" fmla="*/ 0 h 422"/>
                <a:gd name="T10" fmla="*/ 349 w 361"/>
                <a:gd name="T11" fmla="*/ 0 h 422"/>
                <a:gd name="T12" fmla="*/ 361 w 361"/>
                <a:gd name="T13" fmla="*/ 11 h 422"/>
                <a:gd name="T14" fmla="*/ 361 w 361"/>
                <a:gd name="T15" fmla="*/ 410 h 422"/>
                <a:gd name="T16" fmla="*/ 349 w 361"/>
                <a:gd name="T17" fmla="*/ 422 h 422"/>
                <a:gd name="T18" fmla="*/ 296 w 361"/>
                <a:gd name="T19" fmla="*/ 422 h 422"/>
                <a:gd name="T20" fmla="*/ 284 w 361"/>
                <a:gd name="T21" fmla="*/ 410 h 422"/>
                <a:gd name="T22" fmla="*/ 284 w 361"/>
                <a:gd name="T23" fmla="*/ 182 h 422"/>
                <a:gd name="T24" fmla="*/ 278 w 361"/>
                <a:gd name="T25" fmla="*/ 181 h 422"/>
                <a:gd name="T26" fmla="*/ 216 w 361"/>
                <a:gd name="T27" fmla="*/ 411 h 422"/>
                <a:gd name="T28" fmla="*/ 204 w 361"/>
                <a:gd name="T29" fmla="*/ 422 h 422"/>
                <a:gd name="T30" fmla="*/ 156 w 361"/>
                <a:gd name="T31" fmla="*/ 422 h 422"/>
                <a:gd name="T32" fmla="*/ 143 w 361"/>
                <a:gd name="T33" fmla="*/ 411 h 422"/>
                <a:gd name="T34" fmla="*/ 83 w 361"/>
                <a:gd name="T35" fmla="*/ 181 h 422"/>
                <a:gd name="T36" fmla="*/ 77 w 361"/>
                <a:gd name="T37" fmla="*/ 182 h 422"/>
                <a:gd name="T38" fmla="*/ 77 w 361"/>
                <a:gd name="T39" fmla="*/ 410 h 422"/>
                <a:gd name="T40" fmla="*/ 65 w 361"/>
                <a:gd name="T41" fmla="*/ 422 h 422"/>
                <a:gd name="T42" fmla="*/ 12 w 361"/>
                <a:gd name="T43" fmla="*/ 422 h 422"/>
                <a:gd name="T44" fmla="*/ 0 w 361"/>
                <a:gd name="T45" fmla="*/ 410 h 422"/>
                <a:gd name="T46" fmla="*/ 0 w 361"/>
                <a:gd name="T47" fmla="*/ 11 h 422"/>
                <a:gd name="T48" fmla="*/ 12 w 361"/>
                <a:gd name="T49" fmla="*/ 0 h 422"/>
                <a:gd name="T50" fmla="*/ 102 w 361"/>
                <a:gd name="T51" fmla="*/ 0 h 422"/>
                <a:gd name="T52" fmla="*/ 114 w 361"/>
                <a:gd name="T53" fmla="*/ 9 h 422"/>
                <a:gd name="T54" fmla="*/ 176 w 361"/>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1" h="422">
                  <a:moveTo>
                    <a:pt x="176" y="274"/>
                  </a:moveTo>
                  <a:lnTo>
                    <a:pt x="176" y="274"/>
                  </a:lnTo>
                  <a:cubicBezTo>
                    <a:pt x="177" y="278"/>
                    <a:pt x="182" y="278"/>
                    <a:pt x="183" y="274"/>
                  </a:cubicBezTo>
                  <a:lnTo>
                    <a:pt x="247" y="9"/>
                  </a:lnTo>
                  <a:cubicBezTo>
                    <a:pt x="249" y="2"/>
                    <a:pt x="253" y="0"/>
                    <a:pt x="260" y="0"/>
                  </a:cubicBezTo>
                  <a:lnTo>
                    <a:pt x="349" y="0"/>
                  </a:lnTo>
                  <a:cubicBezTo>
                    <a:pt x="355" y="0"/>
                    <a:pt x="361" y="4"/>
                    <a:pt x="361" y="11"/>
                  </a:cubicBezTo>
                  <a:lnTo>
                    <a:pt x="361" y="410"/>
                  </a:lnTo>
                  <a:cubicBezTo>
                    <a:pt x="361" y="416"/>
                    <a:pt x="355" y="422"/>
                    <a:pt x="349" y="422"/>
                  </a:cubicBezTo>
                  <a:lnTo>
                    <a:pt x="296" y="422"/>
                  </a:lnTo>
                  <a:cubicBezTo>
                    <a:pt x="289" y="422"/>
                    <a:pt x="284" y="416"/>
                    <a:pt x="284" y="410"/>
                  </a:cubicBezTo>
                  <a:lnTo>
                    <a:pt x="284" y="182"/>
                  </a:lnTo>
                  <a:cubicBezTo>
                    <a:pt x="284" y="178"/>
                    <a:pt x="279" y="177"/>
                    <a:pt x="278" y="181"/>
                  </a:cubicBezTo>
                  <a:lnTo>
                    <a:pt x="216" y="411"/>
                  </a:lnTo>
                  <a:cubicBezTo>
                    <a:pt x="215" y="419"/>
                    <a:pt x="210" y="422"/>
                    <a:pt x="204" y="422"/>
                  </a:cubicBezTo>
                  <a:lnTo>
                    <a:pt x="156" y="422"/>
                  </a:lnTo>
                  <a:cubicBezTo>
                    <a:pt x="149" y="422"/>
                    <a:pt x="145" y="419"/>
                    <a:pt x="143" y="411"/>
                  </a:cubicBezTo>
                  <a:lnTo>
                    <a:pt x="83" y="181"/>
                  </a:lnTo>
                  <a:cubicBezTo>
                    <a:pt x="82" y="177"/>
                    <a:pt x="77" y="178"/>
                    <a:pt x="77" y="182"/>
                  </a:cubicBezTo>
                  <a:lnTo>
                    <a:pt x="77" y="410"/>
                  </a:lnTo>
                  <a:cubicBezTo>
                    <a:pt x="77" y="416"/>
                    <a:pt x="72" y="422"/>
                    <a:pt x="65" y="422"/>
                  </a:cubicBezTo>
                  <a:lnTo>
                    <a:pt x="12" y="422"/>
                  </a:lnTo>
                  <a:cubicBezTo>
                    <a:pt x="6" y="422"/>
                    <a:pt x="0" y="416"/>
                    <a:pt x="0" y="410"/>
                  </a:cubicBezTo>
                  <a:lnTo>
                    <a:pt x="0" y="11"/>
                  </a:lnTo>
                  <a:cubicBezTo>
                    <a:pt x="0" y="4"/>
                    <a:pt x="6" y="0"/>
                    <a:pt x="12" y="0"/>
                  </a:cubicBezTo>
                  <a:lnTo>
                    <a:pt x="102" y="0"/>
                  </a:lnTo>
                  <a:cubicBezTo>
                    <a:pt x="108" y="0"/>
                    <a:pt x="113" y="2"/>
                    <a:pt x="114" y="9"/>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5" name="Freeform 32"/>
            <p:cNvSpPr>
              <a:spLocks/>
            </p:cNvSpPr>
            <p:nvPr/>
          </p:nvSpPr>
          <p:spPr bwMode="auto">
            <a:xfrm>
              <a:off x="1868488" y="328613"/>
              <a:ext cx="273050" cy="409575"/>
            </a:xfrm>
            <a:custGeom>
              <a:avLst/>
              <a:gdLst>
                <a:gd name="T0" fmla="*/ 286 w 286"/>
                <a:gd name="T1" fmla="*/ 295 h 428"/>
                <a:gd name="T2" fmla="*/ 286 w 286"/>
                <a:gd name="T3" fmla="*/ 295 h 428"/>
                <a:gd name="T4" fmla="*/ 142 w 286"/>
                <a:gd name="T5" fmla="*/ 428 h 428"/>
                <a:gd name="T6" fmla="*/ 0 w 286"/>
                <a:gd name="T7" fmla="*/ 295 h 428"/>
                <a:gd name="T8" fmla="*/ 0 w 286"/>
                <a:gd name="T9" fmla="*/ 11 h 428"/>
                <a:gd name="T10" fmla="*/ 12 w 286"/>
                <a:gd name="T11" fmla="*/ 0 h 428"/>
                <a:gd name="T12" fmla="*/ 73 w 286"/>
                <a:gd name="T13" fmla="*/ 0 h 428"/>
                <a:gd name="T14" fmla="*/ 85 w 286"/>
                <a:gd name="T15" fmla="*/ 11 h 428"/>
                <a:gd name="T16" fmla="*/ 85 w 286"/>
                <a:gd name="T17" fmla="*/ 295 h 428"/>
                <a:gd name="T18" fmla="*/ 142 w 286"/>
                <a:gd name="T19" fmla="*/ 343 h 428"/>
                <a:gd name="T20" fmla="*/ 201 w 286"/>
                <a:gd name="T21" fmla="*/ 295 h 428"/>
                <a:gd name="T22" fmla="*/ 201 w 286"/>
                <a:gd name="T23" fmla="*/ 11 h 428"/>
                <a:gd name="T24" fmla="*/ 213 w 286"/>
                <a:gd name="T25" fmla="*/ 0 h 428"/>
                <a:gd name="T26" fmla="*/ 274 w 286"/>
                <a:gd name="T27" fmla="*/ 0 h 428"/>
                <a:gd name="T28" fmla="*/ 286 w 286"/>
                <a:gd name="T29" fmla="*/ 11 h 428"/>
                <a:gd name="T30" fmla="*/ 286 w 286"/>
                <a:gd name="T31" fmla="*/ 29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428">
                  <a:moveTo>
                    <a:pt x="286" y="295"/>
                  </a:moveTo>
                  <a:lnTo>
                    <a:pt x="286" y="295"/>
                  </a:lnTo>
                  <a:cubicBezTo>
                    <a:pt x="286" y="368"/>
                    <a:pt x="226" y="428"/>
                    <a:pt x="142" y="428"/>
                  </a:cubicBezTo>
                  <a:cubicBezTo>
                    <a:pt x="60" y="428"/>
                    <a:pt x="0" y="368"/>
                    <a:pt x="0" y="295"/>
                  </a:cubicBezTo>
                  <a:lnTo>
                    <a:pt x="0" y="11"/>
                  </a:lnTo>
                  <a:cubicBezTo>
                    <a:pt x="0" y="4"/>
                    <a:pt x="5" y="0"/>
                    <a:pt x="12" y="0"/>
                  </a:cubicBezTo>
                  <a:lnTo>
                    <a:pt x="73" y="0"/>
                  </a:lnTo>
                  <a:cubicBezTo>
                    <a:pt x="79" y="0"/>
                    <a:pt x="85" y="4"/>
                    <a:pt x="85" y="11"/>
                  </a:cubicBezTo>
                  <a:lnTo>
                    <a:pt x="85" y="295"/>
                  </a:lnTo>
                  <a:cubicBezTo>
                    <a:pt x="85" y="321"/>
                    <a:pt x="107" y="343"/>
                    <a:pt x="142" y="343"/>
                  </a:cubicBezTo>
                  <a:cubicBezTo>
                    <a:pt x="179" y="343"/>
                    <a:pt x="201" y="321"/>
                    <a:pt x="201" y="295"/>
                  </a:cubicBezTo>
                  <a:lnTo>
                    <a:pt x="201" y="11"/>
                  </a:lnTo>
                  <a:cubicBezTo>
                    <a:pt x="201" y="4"/>
                    <a:pt x="206" y="0"/>
                    <a:pt x="213" y="0"/>
                  </a:cubicBezTo>
                  <a:lnTo>
                    <a:pt x="274" y="0"/>
                  </a:lnTo>
                  <a:cubicBezTo>
                    <a:pt x="281" y="0"/>
                    <a:pt x="286" y="4"/>
                    <a:pt x="286" y="11"/>
                  </a:cubicBezTo>
                  <a:lnTo>
                    <a:pt x="286" y="2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6" name="Freeform 33"/>
            <p:cNvSpPr>
              <a:spLocks/>
            </p:cNvSpPr>
            <p:nvPr/>
          </p:nvSpPr>
          <p:spPr bwMode="auto">
            <a:xfrm>
              <a:off x="1577975" y="325438"/>
              <a:ext cx="112713" cy="192088"/>
            </a:xfrm>
            <a:custGeom>
              <a:avLst/>
              <a:gdLst>
                <a:gd name="T0" fmla="*/ 41 w 118"/>
                <a:gd name="T1" fmla="*/ 158 h 201"/>
                <a:gd name="T2" fmla="*/ 41 w 118"/>
                <a:gd name="T3" fmla="*/ 158 h 201"/>
                <a:gd name="T4" fmla="*/ 44 w 118"/>
                <a:gd name="T5" fmla="*/ 161 h 201"/>
                <a:gd name="T6" fmla="*/ 112 w 118"/>
                <a:gd name="T7" fmla="*/ 161 h 201"/>
                <a:gd name="T8" fmla="*/ 118 w 118"/>
                <a:gd name="T9" fmla="*/ 167 h 201"/>
                <a:gd name="T10" fmla="*/ 118 w 118"/>
                <a:gd name="T11" fmla="*/ 196 h 201"/>
                <a:gd name="T12" fmla="*/ 112 w 118"/>
                <a:gd name="T13" fmla="*/ 201 h 201"/>
                <a:gd name="T14" fmla="*/ 6 w 118"/>
                <a:gd name="T15" fmla="*/ 201 h 201"/>
                <a:gd name="T16" fmla="*/ 0 w 118"/>
                <a:gd name="T17" fmla="*/ 196 h 201"/>
                <a:gd name="T18" fmla="*/ 0 w 118"/>
                <a:gd name="T19" fmla="*/ 5 h 201"/>
                <a:gd name="T20" fmla="*/ 6 w 118"/>
                <a:gd name="T21" fmla="*/ 0 h 201"/>
                <a:gd name="T22" fmla="*/ 111 w 118"/>
                <a:gd name="T23" fmla="*/ 0 h 201"/>
                <a:gd name="T24" fmla="*/ 117 w 118"/>
                <a:gd name="T25" fmla="*/ 5 h 201"/>
                <a:gd name="T26" fmla="*/ 117 w 118"/>
                <a:gd name="T27" fmla="*/ 34 h 201"/>
                <a:gd name="T28" fmla="*/ 111 w 118"/>
                <a:gd name="T29" fmla="*/ 40 h 201"/>
                <a:gd name="T30" fmla="*/ 44 w 118"/>
                <a:gd name="T31" fmla="*/ 40 h 201"/>
                <a:gd name="T32" fmla="*/ 41 w 118"/>
                <a:gd name="T33" fmla="*/ 42 h 201"/>
                <a:gd name="T34" fmla="*/ 41 w 118"/>
                <a:gd name="T35" fmla="*/ 77 h 201"/>
                <a:gd name="T36" fmla="*/ 44 w 118"/>
                <a:gd name="T37" fmla="*/ 80 h 201"/>
                <a:gd name="T38" fmla="*/ 109 w 118"/>
                <a:gd name="T39" fmla="*/ 80 h 201"/>
                <a:gd name="T40" fmla="*/ 115 w 118"/>
                <a:gd name="T41" fmla="*/ 86 h 201"/>
                <a:gd name="T42" fmla="*/ 115 w 118"/>
                <a:gd name="T43" fmla="*/ 115 h 201"/>
                <a:gd name="T44" fmla="*/ 109 w 118"/>
                <a:gd name="T45" fmla="*/ 120 h 201"/>
                <a:gd name="T46" fmla="*/ 44 w 118"/>
                <a:gd name="T47" fmla="*/ 120 h 201"/>
                <a:gd name="T48" fmla="*/ 41 w 118"/>
                <a:gd name="T49" fmla="*/ 123 h 201"/>
                <a:gd name="T50" fmla="*/ 41 w 118"/>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1">
                  <a:moveTo>
                    <a:pt x="41" y="158"/>
                  </a:moveTo>
                  <a:lnTo>
                    <a:pt x="41" y="158"/>
                  </a:lnTo>
                  <a:cubicBezTo>
                    <a:pt x="41" y="160"/>
                    <a:pt x="42" y="161"/>
                    <a:pt x="44" y="161"/>
                  </a:cubicBezTo>
                  <a:lnTo>
                    <a:pt x="112" y="161"/>
                  </a:lnTo>
                  <a:cubicBezTo>
                    <a:pt x="115" y="161"/>
                    <a:pt x="118" y="164"/>
                    <a:pt x="118" y="167"/>
                  </a:cubicBezTo>
                  <a:lnTo>
                    <a:pt x="118" y="196"/>
                  </a:lnTo>
                  <a:cubicBezTo>
                    <a:pt x="118" y="199"/>
                    <a:pt x="115" y="201"/>
                    <a:pt x="112" y="201"/>
                  </a:cubicBezTo>
                  <a:lnTo>
                    <a:pt x="6" y="201"/>
                  </a:lnTo>
                  <a:cubicBezTo>
                    <a:pt x="3" y="201"/>
                    <a:pt x="0" y="199"/>
                    <a:pt x="0" y="196"/>
                  </a:cubicBezTo>
                  <a:lnTo>
                    <a:pt x="0" y="5"/>
                  </a:lnTo>
                  <a:cubicBezTo>
                    <a:pt x="0" y="3"/>
                    <a:pt x="3" y="0"/>
                    <a:pt x="6" y="0"/>
                  </a:cubicBezTo>
                  <a:lnTo>
                    <a:pt x="111" y="0"/>
                  </a:lnTo>
                  <a:cubicBezTo>
                    <a:pt x="114" y="0"/>
                    <a:pt x="117" y="3"/>
                    <a:pt x="117" y="5"/>
                  </a:cubicBezTo>
                  <a:lnTo>
                    <a:pt x="117" y="34"/>
                  </a:lnTo>
                  <a:cubicBezTo>
                    <a:pt x="117" y="37"/>
                    <a:pt x="114" y="40"/>
                    <a:pt x="111" y="40"/>
                  </a:cubicBezTo>
                  <a:lnTo>
                    <a:pt x="44" y="40"/>
                  </a:lnTo>
                  <a:cubicBezTo>
                    <a:pt x="42" y="40"/>
                    <a:pt x="41" y="41"/>
                    <a:pt x="41" y="42"/>
                  </a:cubicBezTo>
                  <a:lnTo>
                    <a:pt x="41" y="77"/>
                  </a:lnTo>
                  <a:cubicBezTo>
                    <a:pt x="41" y="79"/>
                    <a:pt x="42" y="80"/>
                    <a:pt x="44" y="80"/>
                  </a:cubicBezTo>
                  <a:lnTo>
                    <a:pt x="109" y="80"/>
                  </a:lnTo>
                  <a:cubicBezTo>
                    <a:pt x="112" y="80"/>
                    <a:pt x="115" y="83"/>
                    <a:pt x="115" y="86"/>
                  </a:cubicBezTo>
                  <a:lnTo>
                    <a:pt x="115" y="115"/>
                  </a:lnTo>
                  <a:cubicBezTo>
                    <a:pt x="115" y="118"/>
                    <a:pt x="112" y="120"/>
                    <a:pt x="109" y="120"/>
                  </a:cubicBezTo>
                  <a:lnTo>
                    <a:pt x="44" y="120"/>
                  </a:lnTo>
                  <a:cubicBezTo>
                    <a:pt x="42" y="120"/>
                    <a:pt x="41" y="122"/>
                    <a:pt x="41" y="123"/>
                  </a:cubicBezTo>
                  <a:lnTo>
                    <a:pt x="41"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7" name="Freeform 34"/>
            <p:cNvSpPr>
              <a:spLocks/>
            </p:cNvSpPr>
            <p:nvPr/>
          </p:nvSpPr>
          <p:spPr bwMode="auto">
            <a:xfrm>
              <a:off x="1706563" y="325438"/>
              <a:ext cx="112713" cy="192088"/>
            </a:xfrm>
            <a:custGeom>
              <a:avLst/>
              <a:gdLst>
                <a:gd name="T0" fmla="*/ 41 w 118"/>
                <a:gd name="T1" fmla="*/ 158 h 201"/>
                <a:gd name="T2" fmla="*/ 41 w 118"/>
                <a:gd name="T3" fmla="*/ 158 h 201"/>
                <a:gd name="T4" fmla="*/ 44 w 118"/>
                <a:gd name="T5" fmla="*/ 161 h 201"/>
                <a:gd name="T6" fmla="*/ 112 w 118"/>
                <a:gd name="T7" fmla="*/ 161 h 201"/>
                <a:gd name="T8" fmla="*/ 118 w 118"/>
                <a:gd name="T9" fmla="*/ 167 h 201"/>
                <a:gd name="T10" fmla="*/ 118 w 118"/>
                <a:gd name="T11" fmla="*/ 196 h 201"/>
                <a:gd name="T12" fmla="*/ 112 w 118"/>
                <a:gd name="T13" fmla="*/ 201 h 201"/>
                <a:gd name="T14" fmla="*/ 6 w 118"/>
                <a:gd name="T15" fmla="*/ 201 h 201"/>
                <a:gd name="T16" fmla="*/ 0 w 118"/>
                <a:gd name="T17" fmla="*/ 196 h 201"/>
                <a:gd name="T18" fmla="*/ 0 w 118"/>
                <a:gd name="T19" fmla="*/ 5 h 201"/>
                <a:gd name="T20" fmla="*/ 6 w 118"/>
                <a:gd name="T21" fmla="*/ 0 h 201"/>
                <a:gd name="T22" fmla="*/ 111 w 118"/>
                <a:gd name="T23" fmla="*/ 0 h 201"/>
                <a:gd name="T24" fmla="*/ 117 w 118"/>
                <a:gd name="T25" fmla="*/ 5 h 201"/>
                <a:gd name="T26" fmla="*/ 117 w 118"/>
                <a:gd name="T27" fmla="*/ 34 h 201"/>
                <a:gd name="T28" fmla="*/ 111 w 118"/>
                <a:gd name="T29" fmla="*/ 40 h 201"/>
                <a:gd name="T30" fmla="*/ 44 w 118"/>
                <a:gd name="T31" fmla="*/ 40 h 201"/>
                <a:gd name="T32" fmla="*/ 41 w 118"/>
                <a:gd name="T33" fmla="*/ 42 h 201"/>
                <a:gd name="T34" fmla="*/ 41 w 118"/>
                <a:gd name="T35" fmla="*/ 77 h 201"/>
                <a:gd name="T36" fmla="*/ 44 w 118"/>
                <a:gd name="T37" fmla="*/ 80 h 201"/>
                <a:gd name="T38" fmla="*/ 109 w 118"/>
                <a:gd name="T39" fmla="*/ 80 h 201"/>
                <a:gd name="T40" fmla="*/ 114 w 118"/>
                <a:gd name="T41" fmla="*/ 86 h 201"/>
                <a:gd name="T42" fmla="*/ 114 w 118"/>
                <a:gd name="T43" fmla="*/ 115 h 201"/>
                <a:gd name="T44" fmla="*/ 109 w 118"/>
                <a:gd name="T45" fmla="*/ 120 h 201"/>
                <a:gd name="T46" fmla="*/ 44 w 118"/>
                <a:gd name="T47" fmla="*/ 120 h 201"/>
                <a:gd name="T48" fmla="*/ 41 w 118"/>
                <a:gd name="T49" fmla="*/ 123 h 201"/>
                <a:gd name="T50" fmla="*/ 41 w 118"/>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1">
                  <a:moveTo>
                    <a:pt x="41" y="158"/>
                  </a:moveTo>
                  <a:lnTo>
                    <a:pt x="41" y="158"/>
                  </a:lnTo>
                  <a:cubicBezTo>
                    <a:pt x="41" y="160"/>
                    <a:pt x="42" y="161"/>
                    <a:pt x="44" y="161"/>
                  </a:cubicBezTo>
                  <a:lnTo>
                    <a:pt x="112" y="161"/>
                  </a:lnTo>
                  <a:cubicBezTo>
                    <a:pt x="115" y="161"/>
                    <a:pt x="118" y="164"/>
                    <a:pt x="118" y="167"/>
                  </a:cubicBezTo>
                  <a:lnTo>
                    <a:pt x="118" y="196"/>
                  </a:lnTo>
                  <a:cubicBezTo>
                    <a:pt x="118" y="199"/>
                    <a:pt x="115" y="201"/>
                    <a:pt x="112" y="201"/>
                  </a:cubicBezTo>
                  <a:lnTo>
                    <a:pt x="6" y="201"/>
                  </a:lnTo>
                  <a:cubicBezTo>
                    <a:pt x="3" y="201"/>
                    <a:pt x="0" y="199"/>
                    <a:pt x="0" y="196"/>
                  </a:cubicBezTo>
                  <a:lnTo>
                    <a:pt x="0" y="5"/>
                  </a:lnTo>
                  <a:cubicBezTo>
                    <a:pt x="0" y="3"/>
                    <a:pt x="3" y="0"/>
                    <a:pt x="6" y="0"/>
                  </a:cubicBezTo>
                  <a:lnTo>
                    <a:pt x="111" y="0"/>
                  </a:lnTo>
                  <a:cubicBezTo>
                    <a:pt x="114" y="0"/>
                    <a:pt x="117" y="3"/>
                    <a:pt x="117" y="5"/>
                  </a:cubicBezTo>
                  <a:lnTo>
                    <a:pt x="117" y="34"/>
                  </a:lnTo>
                  <a:cubicBezTo>
                    <a:pt x="117" y="37"/>
                    <a:pt x="114" y="40"/>
                    <a:pt x="111" y="40"/>
                  </a:cubicBezTo>
                  <a:lnTo>
                    <a:pt x="44" y="40"/>
                  </a:lnTo>
                  <a:cubicBezTo>
                    <a:pt x="42" y="40"/>
                    <a:pt x="41" y="41"/>
                    <a:pt x="41" y="42"/>
                  </a:cubicBezTo>
                  <a:lnTo>
                    <a:pt x="41" y="77"/>
                  </a:lnTo>
                  <a:cubicBezTo>
                    <a:pt x="41" y="79"/>
                    <a:pt x="42" y="80"/>
                    <a:pt x="44" y="80"/>
                  </a:cubicBezTo>
                  <a:lnTo>
                    <a:pt x="109" y="80"/>
                  </a:lnTo>
                  <a:cubicBezTo>
                    <a:pt x="112" y="80"/>
                    <a:pt x="114" y="83"/>
                    <a:pt x="114" y="86"/>
                  </a:cubicBezTo>
                  <a:lnTo>
                    <a:pt x="114" y="115"/>
                  </a:lnTo>
                  <a:cubicBezTo>
                    <a:pt x="114" y="118"/>
                    <a:pt x="112" y="120"/>
                    <a:pt x="109" y="120"/>
                  </a:cubicBezTo>
                  <a:lnTo>
                    <a:pt x="44" y="120"/>
                  </a:lnTo>
                  <a:cubicBezTo>
                    <a:pt x="42" y="120"/>
                    <a:pt x="41" y="122"/>
                    <a:pt x="41" y="123"/>
                  </a:cubicBezTo>
                  <a:lnTo>
                    <a:pt x="41"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8" name="Freeform 35"/>
            <p:cNvSpPr>
              <a:spLocks/>
            </p:cNvSpPr>
            <p:nvPr/>
          </p:nvSpPr>
          <p:spPr bwMode="auto">
            <a:xfrm>
              <a:off x="1577975" y="534988"/>
              <a:ext cx="112713" cy="192088"/>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8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7 w 118"/>
                <a:gd name="T25" fmla="*/ 6 h 202"/>
                <a:gd name="T26" fmla="*/ 117 w 118"/>
                <a:gd name="T27" fmla="*/ 35 h 202"/>
                <a:gd name="T28" fmla="*/ 111 w 118"/>
                <a:gd name="T29" fmla="*/ 40 h 202"/>
                <a:gd name="T30" fmla="*/ 44 w 118"/>
                <a:gd name="T31" fmla="*/ 40 h 202"/>
                <a:gd name="T32" fmla="*/ 41 w 118"/>
                <a:gd name="T33" fmla="*/ 43 h 202"/>
                <a:gd name="T34" fmla="*/ 41 w 118"/>
                <a:gd name="T35" fmla="*/ 78 h 202"/>
                <a:gd name="T36" fmla="*/ 44 w 118"/>
                <a:gd name="T37" fmla="*/ 81 h 202"/>
                <a:gd name="T38" fmla="*/ 109 w 118"/>
                <a:gd name="T39" fmla="*/ 81 h 202"/>
                <a:gd name="T40" fmla="*/ 115 w 118"/>
                <a:gd name="T41" fmla="*/ 87 h 202"/>
                <a:gd name="T42" fmla="*/ 115 w 118"/>
                <a:gd name="T43" fmla="*/ 116 h 202"/>
                <a:gd name="T44" fmla="*/ 109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8"/>
                  </a:cubicBezTo>
                  <a:lnTo>
                    <a:pt x="118" y="196"/>
                  </a:lnTo>
                  <a:cubicBezTo>
                    <a:pt x="118" y="200"/>
                    <a:pt x="115" y="202"/>
                    <a:pt x="112" y="202"/>
                  </a:cubicBezTo>
                  <a:lnTo>
                    <a:pt x="6" y="202"/>
                  </a:lnTo>
                  <a:cubicBezTo>
                    <a:pt x="3" y="202"/>
                    <a:pt x="0" y="200"/>
                    <a:pt x="0" y="196"/>
                  </a:cubicBezTo>
                  <a:lnTo>
                    <a:pt x="0" y="6"/>
                  </a:lnTo>
                  <a:cubicBezTo>
                    <a:pt x="0" y="2"/>
                    <a:pt x="3" y="0"/>
                    <a:pt x="6" y="0"/>
                  </a:cubicBezTo>
                  <a:lnTo>
                    <a:pt x="111" y="0"/>
                  </a:lnTo>
                  <a:cubicBezTo>
                    <a:pt x="114" y="0"/>
                    <a:pt x="117" y="2"/>
                    <a:pt x="117" y="6"/>
                  </a:cubicBezTo>
                  <a:lnTo>
                    <a:pt x="117" y="35"/>
                  </a:lnTo>
                  <a:cubicBezTo>
                    <a:pt x="117" y="38"/>
                    <a:pt x="114" y="40"/>
                    <a:pt x="111" y="40"/>
                  </a:cubicBezTo>
                  <a:lnTo>
                    <a:pt x="44" y="40"/>
                  </a:lnTo>
                  <a:cubicBezTo>
                    <a:pt x="42" y="40"/>
                    <a:pt x="41" y="42"/>
                    <a:pt x="41" y="43"/>
                  </a:cubicBezTo>
                  <a:lnTo>
                    <a:pt x="41" y="78"/>
                  </a:lnTo>
                  <a:cubicBezTo>
                    <a:pt x="41" y="80"/>
                    <a:pt x="42" y="81"/>
                    <a:pt x="44" y="81"/>
                  </a:cubicBezTo>
                  <a:lnTo>
                    <a:pt x="109" y="81"/>
                  </a:lnTo>
                  <a:cubicBezTo>
                    <a:pt x="112" y="81"/>
                    <a:pt x="115" y="83"/>
                    <a:pt x="115" y="87"/>
                  </a:cubicBezTo>
                  <a:lnTo>
                    <a:pt x="115" y="116"/>
                  </a:lnTo>
                  <a:cubicBezTo>
                    <a:pt x="115" y="119"/>
                    <a:pt x="112" y="121"/>
                    <a:pt x="109"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9" name="Freeform 36"/>
            <p:cNvSpPr>
              <a:spLocks/>
            </p:cNvSpPr>
            <p:nvPr/>
          </p:nvSpPr>
          <p:spPr bwMode="auto">
            <a:xfrm>
              <a:off x="1706563" y="534988"/>
              <a:ext cx="112713" cy="192088"/>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8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7 w 118"/>
                <a:gd name="T25" fmla="*/ 6 h 202"/>
                <a:gd name="T26" fmla="*/ 117 w 118"/>
                <a:gd name="T27" fmla="*/ 35 h 202"/>
                <a:gd name="T28" fmla="*/ 111 w 118"/>
                <a:gd name="T29" fmla="*/ 40 h 202"/>
                <a:gd name="T30" fmla="*/ 44 w 118"/>
                <a:gd name="T31" fmla="*/ 40 h 202"/>
                <a:gd name="T32" fmla="*/ 41 w 118"/>
                <a:gd name="T33" fmla="*/ 43 h 202"/>
                <a:gd name="T34" fmla="*/ 41 w 118"/>
                <a:gd name="T35" fmla="*/ 78 h 202"/>
                <a:gd name="T36" fmla="*/ 44 w 118"/>
                <a:gd name="T37" fmla="*/ 81 h 202"/>
                <a:gd name="T38" fmla="*/ 109 w 118"/>
                <a:gd name="T39" fmla="*/ 81 h 202"/>
                <a:gd name="T40" fmla="*/ 114 w 118"/>
                <a:gd name="T41" fmla="*/ 87 h 202"/>
                <a:gd name="T42" fmla="*/ 114 w 118"/>
                <a:gd name="T43" fmla="*/ 116 h 202"/>
                <a:gd name="T44" fmla="*/ 109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8"/>
                  </a:cubicBezTo>
                  <a:lnTo>
                    <a:pt x="118" y="196"/>
                  </a:lnTo>
                  <a:cubicBezTo>
                    <a:pt x="118" y="200"/>
                    <a:pt x="115" y="202"/>
                    <a:pt x="112" y="202"/>
                  </a:cubicBezTo>
                  <a:lnTo>
                    <a:pt x="6" y="202"/>
                  </a:lnTo>
                  <a:cubicBezTo>
                    <a:pt x="3" y="202"/>
                    <a:pt x="0" y="200"/>
                    <a:pt x="0" y="196"/>
                  </a:cubicBezTo>
                  <a:lnTo>
                    <a:pt x="0" y="6"/>
                  </a:lnTo>
                  <a:cubicBezTo>
                    <a:pt x="0" y="2"/>
                    <a:pt x="3" y="0"/>
                    <a:pt x="6" y="0"/>
                  </a:cubicBezTo>
                  <a:lnTo>
                    <a:pt x="111" y="0"/>
                  </a:lnTo>
                  <a:cubicBezTo>
                    <a:pt x="114" y="0"/>
                    <a:pt x="117" y="2"/>
                    <a:pt x="117" y="6"/>
                  </a:cubicBezTo>
                  <a:lnTo>
                    <a:pt x="117" y="35"/>
                  </a:lnTo>
                  <a:cubicBezTo>
                    <a:pt x="117" y="38"/>
                    <a:pt x="114" y="40"/>
                    <a:pt x="111" y="40"/>
                  </a:cubicBezTo>
                  <a:lnTo>
                    <a:pt x="44" y="40"/>
                  </a:lnTo>
                  <a:cubicBezTo>
                    <a:pt x="42" y="40"/>
                    <a:pt x="41" y="42"/>
                    <a:pt x="41" y="43"/>
                  </a:cubicBezTo>
                  <a:lnTo>
                    <a:pt x="41" y="78"/>
                  </a:lnTo>
                  <a:cubicBezTo>
                    <a:pt x="41" y="80"/>
                    <a:pt x="42" y="81"/>
                    <a:pt x="44" y="81"/>
                  </a:cubicBezTo>
                  <a:lnTo>
                    <a:pt x="109" y="81"/>
                  </a:lnTo>
                  <a:cubicBezTo>
                    <a:pt x="112" y="81"/>
                    <a:pt x="114" y="83"/>
                    <a:pt x="114" y="87"/>
                  </a:cubicBezTo>
                  <a:lnTo>
                    <a:pt x="114" y="116"/>
                  </a:lnTo>
                  <a:cubicBezTo>
                    <a:pt x="114" y="119"/>
                    <a:pt x="112" y="121"/>
                    <a:pt x="109"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40" name="Group 1439"/>
          <p:cNvGrpSpPr/>
          <p:nvPr userDrawn="1"/>
        </p:nvGrpSpPr>
        <p:grpSpPr>
          <a:xfrm>
            <a:off x="223281" y="6028410"/>
            <a:ext cx="1571307" cy="687369"/>
            <a:chOff x="588963" y="1435100"/>
            <a:chExt cx="1992313" cy="871538"/>
          </a:xfrm>
          <a:solidFill>
            <a:schemeClr val="tx2"/>
          </a:solidFill>
        </p:grpSpPr>
        <p:sp>
          <p:nvSpPr>
            <p:cNvPr id="1441" name="Freeform 37"/>
            <p:cNvSpPr>
              <a:spLocks/>
            </p:cNvSpPr>
            <p:nvPr/>
          </p:nvSpPr>
          <p:spPr bwMode="auto">
            <a:xfrm>
              <a:off x="2082800" y="1435100"/>
              <a:ext cx="258763" cy="401638"/>
            </a:xfrm>
            <a:custGeom>
              <a:avLst/>
              <a:gdLst>
                <a:gd name="T0" fmla="*/ 188 w 271"/>
                <a:gd name="T1" fmla="*/ 422 h 422"/>
                <a:gd name="T2" fmla="*/ 188 w 271"/>
                <a:gd name="T3" fmla="*/ 422 h 422"/>
                <a:gd name="T4" fmla="*/ 172 w 271"/>
                <a:gd name="T5" fmla="*/ 412 h 422"/>
                <a:gd name="T6" fmla="*/ 90 w 271"/>
                <a:gd name="T7" fmla="*/ 200 h 422"/>
                <a:gd name="T8" fmla="*/ 84 w 271"/>
                <a:gd name="T9" fmla="*/ 201 h 422"/>
                <a:gd name="T10" fmla="*/ 84 w 271"/>
                <a:gd name="T11" fmla="*/ 410 h 422"/>
                <a:gd name="T12" fmla="*/ 72 w 271"/>
                <a:gd name="T13" fmla="*/ 422 h 422"/>
                <a:gd name="T14" fmla="*/ 12 w 271"/>
                <a:gd name="T15" fmla="*/ 422 h 422"/>
                <a:gd name="T16" fmla="*/ 0 w 271"/>
                <a:gd name="T17" fmla="*/ 410 h 422"/>
                <a:gd name="T18" fmla="*/ 0 w 271"/>
                <a:gd name="T19" fmla="*/ 12 h 422"/>
                <a:gd name="T20" fmla="*/ 12 w 271"/>
                <a:gd name="T21" fmla="*/ 0 h 422"/>
                <a:gd name="T22" fmla="*/ 84 w 271"/>
                <a:gd name="T23" fmla="*/ 0 h 422"/>
                <a:gd name="T24" fmla="*/ 99 w 271"/>
                <a:gd name="T25" fmla="*/ 11 h 422"/>
                <a:gd name="T26" fmla="*/ 181 w 271"/>
                <a:gd name="T27" fmla="*/ 240 h 422"/>
                <a:gd name="T28" fmla="*/ 187 w 271"/>
                <a:gd name="T29" fmla="*/ 239 h 422"/>
                <a:gd name="T30" fmla="*/ 187 w 271"/>
                <a:gd name="T31" fmla="*/ 12 h 422"/>
                <a:gd name="T32" fmla="*/ 199 w 271"/>
                <a:gd name="T33" fmla="*/ 0 h 422"/>
                <a:gd name="T34" fmla="*/ 259 w 271"/>
                <a:gd name="T35" fmla="*/ 0 h 422"/>
                <a:gd name="T36" fmla="*/ 271 w 271"/>
                <a:gd name="T37" fmla="*/ 12 h 422"/>
                <a:gd name="T38" fmla="*/ 271 w 271"/>
                <a:gd name="T39" fmla="*/ 410 h 422"/>
                <a:gd name="T40" fmla="*/ 259 w 271"/>
                <a:gd name="T41" fmla="*/ 422 h 422"/>
                <a:gd name="T42" fmla="*/ 188 w 271"/>
                <a:gd name="T4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1" h="422">
                  <a:moveTo>
                    <a:pt x="188" y="422"/>
                  </a:moveTo>
                  <a:lnTo>
                    <a:pt x="188" y="422"/>
                  </a:lnTo>
                  <a:cubicBezTo>
                    <a:pt x="178" y="422"/>
                    <a:pt x="174" y="416"/>
                    <a:pt x="172" y="412"/>
                  </a:cubicBezTo>
                  <a:lnTo>
                    <a:pt x="90" y="200"/>
                  </a:lnTo>
                  <a:cubicBezTo>
                    <a:pt x="89" y="197"/>
                    <a:pt x="84" y="198"/>
                    <a:pt x="84" y="201"/>
                  </a:cubicBezTo>
                  <a:lnTo>
                    <a:pt x="84" y="410"/>
                  </a:lnTo>
                  <a:cubicBezTo>
                    <a:pt x="84" y="416"/>
                    <a:pt x="79" y="422"/>
                    <a:pt x="72" y="422"/>
                  </a:cubicBezTo>
                  <a:lnTo>
                    <a:pt x="12" y="422"/>
                  </a:lnTo>
                  <a:cubicBezTo>
                    <a:pt x="6" y="422"/>
                    <a:pt x="0" y="416"/>
                    <a:pt x="0" y="410"/>
                  </a:cubicBezTo>
                  <a:lnTo>
                    <a:pt x="0" y="12"/>
                  </a:lnTo>
                  <a:cubicBezTo>
                    <a:pt x="0" y="6"/>
                    <a:pt x="6" y="0"/>
                    <a:pt x="12" y="0"/>
                  </a:cubicBezTo>
                  <a:lnTo>
                    <a:pt x="84" y="0"/>
                  </a:lnTo>
                  <a:cubicBezTo>
                    <a:pt x="93" y="0"/>
                    <a:pt x="97" y="6"/>
                    <a:pt x="99" y="11"/>
                  </a:cubicBezTo>
                  <a:lnTo>
                    <a:pt x="181" y="240"/>
                  </a:lnTo>
                  <a:cubicBezTo>
                    <a:pt x="183" y="244"/>
                    <a:pt x="187" y="242"/>
                    <a:pt x="187" y="239"/>
                  </a:cubicBezTo>
                  <a:lnTo>
                    <a:pt x="187" y="12"/>
                  </a:lnTo>
                  <a:cubicBezTo>
                    <a:pt x="187" y="6"/>
                    <a:pt x="192" y="0"/>
                    <a:pt x="199" y="0"/>
                  </a:cubicBezTo>
                  <a:lnTo>
                    <a:pt x="259" y="0"/>
                  </a:lnTo>
                  <a:cubicBezTo>
                    <a:pt x="266" y="0"/>
                    <a:pt x="271" y="6"/>
                    <a:pt x="271" y="12"/>
                  </a:cubicBezTo>
                  <a:lnTo>
                    <a:pt x="271" y="410"/>
                  </a:lnTo>
                  <a:cubicBezTo>
                    <a:pt x="271" y="416"/>
                    <a:pt x="266" y="422"/>
                    <a:pt x="259" y="422"/>
                  </a:cubicBezTo>
                  <a:lnTo>
                    <a:pt x="188" y="4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2" name="Freeform 38"/>
            <p:cNvSpPr>
              <a:spLocks noEditPoints="1"/>
            </p:cNvSpPr>
            <p:nvPr/>
          </p:nvSpPr>
          <p:spPr bwMode="auto">
            <a:xfrm>
              <a:off x="1500188" y="1436688"/>
              <a:ext cx="257175" cy="401638"/>
            </a:xfrm>
            <a:custGeom>
              <a:avLst/>
              <a:gdLst>
                <a:gd name="T0" fmla="*/ 90 w 270"/>
                <a:gd name="T1" fmla="*/ 84 h 421"/>
                <a:gd name="T2" fmla="*/ 90 w 270"/>
                <a:gd name="T3" fmla="*/ 84 h 421"/>
                <a:gd name="T4" fmla="*/ 84 w 270"/>
                <a:gd name="T5" fmla="*/ 90 h 421"/>
                <a:gd name="T6" fmla="*/ 84 w 270"/>
                <a:gd name="T7" fmla="*/ 162 h 421"/>
                <a:gd name="T8" fmla="*/ 90 w 270"/>
                <a:gd name="T9" fmla="*/ 168 h 421"/>
                <a:gd name="T10" fmla="*/ 144 w 270"/>
                <a:gd name="T11" fmla="*/ 168 h 421"/>
                <a:gd name="T12" fmla="*/ 186 w 270"/>
                <a:gd name="T13" fmla="*/ 126 h 421"/>
                <a:gd name="T14" fmla="*/ 144 w 270"/>
                <a:gd name="T15" fmla="*/ 84 h 421"/>
                <a:gd name="T16" fmla="*/ 90 w 270"/>
                <a:gd name="T17" fmla="*/ 84 h 421"/>
                <a:gd name="T18" fmla="*/ 144 w 270"/>
                <a:gd name="T19" fmla="*/ 0 h 421"/>
                <a:gd name="T20" fmla="*/ 144 w 270"/>
                <a:gd name="T21" fmla="*/ 0 h 421"/>
                <a:gd name="T22" fmla="*/ 270 w 270"/>
                <a:gd name="T23" fmla="*/ 126 h 421"/>
                <a:gd name="T24" fmla="*/ 144 w 270"/>
                <a:gd name="T25" fmla="*/ 252 h 421"/>
                <a:gd name="T26" fmla="*/ 90 w 270"/>
                <a:gd name="T27" fmla="*/ 252 h 421"/>
                <a:gd name="T28" fmla="*/ 84 w 270"/>
                <a:gd name="T29" fmla="*/ 258 h 421"/>
                <a:gd name="T30" fmla="*/ 84 w 270"/>
                <a:gd name="T31" fmla="*/ 409 h 421"/>
                <a:gd name="T32" fmla="*/ 72 w 270"/>
                <a:gd name="T33" fmla="*/ 421 h 421"/>
                <a:gd name="T34" fmla="*/ 12 w 270"/>
                <a:gd name="T35" fmla="*/ 421 h 421"/>
                <a:gd name="T36" fmla="*/ 0 w 270"/>
                <a:gd name="T37" fmla="*/ 409 h 421"/>
                <a:gd name="T38" fmla="*/ 0 w 270"/>
                <a:gd name="T39" fmla="*/ 12 h 421"/>
                <a:gd name="T40" fmla="*/ 12 w 270"/>
                <a:gd name="T41" fmla="*/ 0 h 421"/>
                <a:gd name="T42" fmla="*/ 144 w 270"/>
                <a:gd name="T43"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0" h="421">
                  <a:moveTo>
                    <a:pt x="90" y="84"/>
                  </a:moveTo>
                  <a:lnTo>
                    <a:pt x="90" y="84"/>
                  </a:lnTo>
                  <a:cubicBezTo>
                    <a:pt x="86" y="84"/>
                    <a:pt x="84" y="86"/>
                    <a:pt x="84" y="90"/>
                  </a:cubicBezTo>
                  <a:lnTo>
                    <a:pt x="84" y="162"/>
                  </a:lnTo>
                  <a:cubicBezTo>
                    <a:pt x="84" y="166"/>
                    <a:pt x="86" y="168"/>
                    <a:pt x="90" y="168"/>
                  </a:cubicBezTo>
                  <a:lnTo>
                    <a:pt x="144" y="168"/>
                  </a:lnTo>
                  <a:cubicBezTo>
                    <a:pt x="167" y="168"/>
                    <a:pt x="186" y="149"/>
                    <a:pt x="186" y="126"/>
                  </a:cubicBezTo>
                  <a:cubicBezTo>
                    <a:pt x="186" y="103"/>
                    <a:pt x="167" y="84"/>
                    <a:pt x="144" y="84"/>
                  </a:cubicBezTo>
                  <a:lnTo>
                    <a:pt x="90" y="84"/>
                  </a:lnTo>
                  <a:close/>
                  <a:moveTo>
                    <a:pt x="144" y="0"/>
                  </a:moveTo>
                  <a:lnTo>
                    <a:pt x="144" y="0"/>
                  </a:lnTo>
                  <a:cubicBezTo>
                    <a:pt x="213" y="0"/>
                    <a:pt x="270" y="57"/>
                    <a:pt x="270" y="126"/>
                  </a:cubicBezTo>
                  <a:cubicBezTo>
                    <a:pt x="270" y="196"/>
                    <a:pt x="213" y="252"/>
                    <a:pt x="144" y="252"/>
                  </a:cubicBezTo>
                  <a:lnTo>
                    <a:pt x="90" y="252"/>
                  </a:lnTo>
                  <a:cubicBezTo>
                    <a:pt x="86" y="252"/>
                    <a:pt x="84" y="255"/>
                    <a:pt x="84" y="258"/>
                  </a:cubicBezTo>
                  <a:lnTo>
                    <a:pt x="84" y="409"/>
                  </a:lnTo>
                  <a:cubicBezTo>
                    <a:pt x="84" y="416"/>
                    <a:pt x="78" y="421"/>
                    <a:pt x="72" y="421"/>
                  </a:cubicBezTo>
                  <a:lnTo>
                    <a:pt x="12" y="421"/>
                  </a:lnTo>
                  <a:cubicBezTo>
                    <a:pt x="5" y="421"/>
                    <a:pt x="0" y="416"/>
                    <a:pt x="0" y="409"/>
                  </a:cubicBezTo>
                  <a:lnTo>
                    <a:pt x="0" y="12"/>
                  </a:lnTo>
                  <a:cubicBezTo>
                    <a:pt x="0" y="5"/>
                    <a:pt x="5" y="0"/>
                    <a:pt x="12" y="0"/>
                  </a:cubicBezTo>
                  <a:lnTo>
                    <a:pt x="1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3" name="Freeform 39"/>
            <p:cNvSpPr>
              <a:spLocks/>
            </p:cNvSpPr>
            <p:nvPr/>
          </p:nvSpPr>
          <p:spPr bwMode="auto">
            <a:xfrm>
              <a:off x="588963" y="1436688"/>
              <a:ext cx="258763" cy="401638"/>
            </a:xfrm>
            <a:custGeom>
              <a:avLst/>
              <a:gdLst>
                <a:gd name="T0" fmla="*/ 177 w 270"/>
                <a:gd name="T1" fmla="*/ 90 h 421"/>
                <a:gd name="T2" fmla="*/ 177 w 270"/>
                <a:gd name="T3" fmla="*/ 90 h 421"/>
                <a:gd name="T4" fmla="*/ 177 w 270"/>
                <a:gd name="T5" fmla="*/ 409 h 421"/>
                <a:gd name="T6" fmla="*/ 165 w 270"/>
                <a:gd name="T7" fmla="*/ 421 h 421"/>
                <a:gd name="T8" fmla="*/ 105 w 270"/>
                <a:gd name="T9" fmla="*/ 421 h 421"/>
                <a:gd name="T10" fmla="*/ 93 w 270"/>
                <a:gd name="T11" fmla="*/ 409 h 421"/>
                <a:gd name="T12" fmla="*/ 93 w 270"/>
                <a:gd name="T13" fmla="*/ 90 h 421"/>
                <a:gd name="T14" fmla="*/ 87 w 270"/>
                <a:gd name="T15" fmla="*/ 84 h 421"/>
                <a:gd name="T16" fmla="*/ 12 w 270"/>
                <a:gd name="T17" fmla="*/ 84 h 421"/>
                <a:gd name="T18" fmla="*/ 0 w 270"/>
                <a:gd name="T19" fmla="*/ 72 h 421"/>
                <a:gd name="T20" fmla="*/ 0 w 270"/>
                <a:gd name="T21" fmla="*/ 12 h 421"/>
                <a:gd name="T22" fmla="*/ 12 w 270"/>
                <a:gd name="T23" fmla="*/ 0 h 421"/>
                <a:gd name="T24" fmla="*/ 258 w 270"/>
                <a:gd name="T25" fmla="*/ 0 h 421"/>
                <a:gd name="T26" fmla="*/ 270 w 270"/>
                <a:gd name="T27" fmla="*/ 12 h 421"/>
                <a:gd name="T28" fmla="*/ 270 w 270"/>
                <a:gd name="T29" fmla="*/ 72 h 421"/>
                <a:gd name="T30" fmla="*/ 258 w 270"/>
                <a:gd name="T31" fmla="*/ 84 h 421"/>
                <a:gd name="T32" fmla="*/ 183 w 270"/>
                <a:gd name="T33" fmla="*/ 84 h 421"/>
                <a:gd name="T34" fmla="*/ 177 w 270"/>
                <a:gd name="T35" fmla="*/ 9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421">
                  <a:moveTo>
                    <a:pt x="177" y="90"/>
                  </a:moveTo>
                  <a:lnTo>
                    <a:pt x="177" y="90"/>
                  </a:lnTo>
                  <a:lnTo>
                    <a:pt x="177" y="409"/>
                  </a:lnTo>
                  <a:cubicBezTo>
                    <a:pt x="177" y="416"/>
                    <a:pt x="172" y="421"/>
                    <a:pt x="165" y="421"/>
                  </a:cubicBezTo>
                  <a:lnTo>
                    <a:pt x="105" y="421"/>
                  </a:lnTo>
                  <a:cubicBezTo>
                    <a:pt x="98" y="421"/>
                    <a:pt x="93" y="416"/>
                    <a:pt x="93" y="409"/>
                  </a:cubicBezTo>
                  <a:lnTo>
                    <a:pt x="93" y="90"/>
                  </a:lnTo>
                  <a:cubicBezTo>
                    <a:pt x="93" y="87"/>
                    <a:pt x="90" y="84"/>
                    <a:pt x="87" y="84"/>
                  </a:cubicBezTo>
                  <a:lnTo>
                    <a:pt x="12" y="84"/>
                  </a:lnTo>
                  <a:cubicBezTo>
                    <a:pt x="5" y="84"/>
                    <a:pt x="0" y="79"/>
                    <a:pt x="0" y="72"/>
                  </a:cubicBezTo>
                  <a:lnTo>
                    <a:pt x="0" y="12"/>
                  </a:lnTo>
                  <a:cubicBezTo>
                    <a:pt x="0" y="5"/>
                    <a:pt x="5" y="0"/>
                    <a:pt x="12" y="0"/>
                  </a:cubicBezTo>
                  <a:lnTo>
                    <a:pt x="258" y="0"/>
                  </a:lnTo>
                  <a:cubicBezTo>
                    <a:pt x="265" y="0"/>
                    <a:pt x="270" y="5"/>
                    <a:pt x="270" y="12"/>
                  </a:cubicBezTo>
                  <a:lnTo>
                    <a:pt x="270" y="72"/>
                  </a:lnTo>
                  <a:cubicBezTo>
                    <a:pt x="270" y="79"/>
                    <a:pt x="265" y="84"/>
                    <a:pt x="258" y="84"/>
                  </a:cubicBezTo>
                  <a:lnTo>
                    <a:pt x="183" y="84"/>
                  </a:lnTo>
                  <a:cubicBezTo>
                    <a:pt x="180" y="84"/>
                    <a:pt x="177" y="87"/>
                    <a:pt x="177"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4" name="Freeform 40"/>
            <p:cNvSpPr>
              <a:spLocks/>
            </p:cNvSpPr>
            <p:nvPr/>
          </p:nvSpPr>
          <p:spPr bwMode="auto">
            <a:xfrm>
              <a:off x="588963" y="1436688"/>
              <a:ext cx="258763" cy="401638"/>
            </a:xfrm>
            <a:custGeom>
              <a:avLst/>
              <a:gdLst>
                <a:gd name="T0" fmla="*/ 177 w 270"/>
                <a:gd name="T1" fmla="*/ 90 h 421"/>
                <a:gd name="T2" fmla="*/ 177 w 270"/>
                <a:gd name="T3" fmla="*/ 90 h 421"/>
                <a:gd name="T4" fmla="*/ 177 w 270"/>
                <a:gd name="T5" fmla="*/ 409 h 421"/>
                <a:gd name="T6" fmla="*/ 165 w 270"/>
                <a:gd name="T7" fmla="*/ 421 h 421"/>
                <a:gd name="T8" fmla="*/ 105 w 270"/>
                <a:gd name="T9" fmla="*/ 421 h 421"/>
                <a:gd name="T10" fmla="*/ 93 w 270"/>
                <a:gd name="T11" fmla="*/ 409 h 421"/>
                <a:gd name="T12" fmla="*/ 93 w 270"/>
                <a:gd name="T13" fmla="*/ 90 h 421"/>
                <a:gd name="T14" fmla="*/ 87 w 270"/>
                <a:gd name="T15" fmla="*/ 84 h 421"/>
                <a:gd name="T16" fmla="*/ 12 w 270"/>
                <a:gd name="T17" fmla="*/ 84 h 421"/>
                <a:gd name="T18" fmla="*/ 0 w 270"/>
                <a:gd name="T19" fmla="*/ 72 h 421"/>
                <a:gd name="T20" fmla="*/ 0 w 270"/>
                <a:gd name="T21" fmla="*/ 12 h 421"/>
                <a:gd name="T22" fmla="*/ 12 w 270"/>
                <a:gd name="T23" fmla="*/ 0 h 421"/>
                <a:gd name="T24" fmla="*/ 258 w 270"/>
                <a:gd name="T25" fmla="*/ 0 h 421"/>
                <a:gd name="T26" fmla="*/ 270 w 270"/>
                <a:gd name="T27" fmla="*/ 12 h 421"/>
                <a:gd name="T28" fmla="*/ 270 w 270"/>
                <a:gd name="T29" fmla="*/ 72 h 421"/>
                <a:gd name="T30" fmla="*/ 258 w 270"/>
                <a:gd name="T31" fmla="*/ 84 h 421"/>
                <a:gd name="T32" fmla="*/ 183 w 270"/>
                <a:gd name="T33" fmla="*/ 84 h 421"/>
                <a:gd name="T34" fmla="*/ 177 w 270"/>
                <a:gd name="T35" fmla="*/ 9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421">
                  <a:moveTo>
                    <a:pt x="177" y="90"/>
                  </a:moveTo>
                  <a:lnTo>
                    <a:pt x="177" y="90"/>
                  </a:lnTo>
                  <a:lnTo>
                    <a:pt x="177" y="409"/>
                  </a:lnTo>
                  <a:cubicBezTo>
                    <a:pt x="177" y="416"/>
                    <a:pt x="172" y="421"/>
                    <a:pt x="165" y="421"/>
                  </a:cubicBezTo>
                  <a:lnTo>
                    <a:pt x="105" y="421"/>
                  </a:lnTo>
                  <a:cubicBezTo>
                    <a:pt x="98" y="421"/>
                    <a:pt x="93" y="416"/>
                    <a:pt x="93" y="409"/>
                  </a:cubicBezTo>
                  <a:lnTo>
                    <a:pt x="93" y="90"/>
                  </a:lnTo>
                  <a:cubicBezTo>
                    <a:pt x="93" y="87"/>
                    <a:pt x="90" y="84"/>
                    <a:pt x="87" y="84"/>
                  </a:cubicBezTo>
                  <a:lnTo>
                    <a:pt x="12" y="84"/>
                  </a:lnTo>
                  <a:cubicBezTo>
                    <a:pt x="5" y="84"/>
                    <a:pt x="0" y="79"/>
                    <a:pt x="0" y="72"/>
                  </a:cubicBezTo>
                  <a:lnTo>
                    <a:pt x="0" y="12"/>
                  </a:lnTo>
                  <a:cubicBezTo>
                    <a:pt x="0" y="5"/>
                    <a:pt x="5" y="0"/>
                    <a:pt x="12" y="0"/>
                  </a:cubicBezTo>
                  <a:lnTo>
                    <a:pt x="258" y="0"/>
                  </a:lnTo>
                  <a:cubicBezTo>
                    <a:pt x="265" y="0"/>
                    <a:pt x="270" y="5"/>
                    <a:pt x="270" y="12"/>
                  </a:cubicBezTo>
                  <a:lnTo>
                    <a:pt x="270" y="72"/>
                  </a:lnTo>
                  <a:cubicBezTo>
                    <a:pt x="270" y="79"/>
                    <a:pt x="265" y="84"/>
                    <a:pt x="258" y="84"/>
                  </a:cubicBezTo>
                  <a:lnTo>
                    <a:pt x="183" y="84"/>
                  </a:lnTo>
                  <a:cubicBezTo>
                    <a:pt x="180" y="84"/>
                    <a:pt x="177" y="87"/>
                    <a:pt x="177"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5" name="Freeform 41"/>
            <p:cNvSpPr>
              <a:spLocks/>
            </p:cNvSpPr>
            <p:nvPr/>
          </p:nvSpPr>
          <p:spPr bwMode="auto">
            <a:xfrm>
              <a:off x="1792288" y="1435100"/>
              <a:ext cx="112713"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5 w 117"/>
                <a:gd name="T15" fmla="*/ 201 h 201"/>
                <a:gd name="T16" fmla="*/ 0 w 117"/>
                <a:gd name="T17" fmla="*/ 196 h 201"/>
                <a:gd name="T18" fmla="*/ 0 w 117"/>
                <a:gd name="T19" fmla="*/ 6 h 201"/>
                <a:gd name="T20" fmla="*/ 5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3 w 117"/>
                <a:gd name="T41" fmla="*/ 86 h 201"/>
                <a:gd name="T42" fmla="*/ 113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4" y="161"/>
                    <a:pt x="117" y="164"/>
                    <a:pt x="117" y="167"/>
                  </a:cubicBezTo>
                  <a:lnTo>
                    <a:pt x="117" y="196"/>
                  </a:lnTo>
                  <a:cubicBezTo>
                    <a:pt x="117" y="199"/>
                    <a:pt x="114" y="201"/>
                    <a:pt x="111" y="201"/>
                  </a:cubicBezTo>
                  <a:lnTo>
                    <a:pt x="5" y="201"/>
                  </a:lnTo>
                  <a:cubicBezTo>
                    <a:pt x="2" y="201"/>
                    <a:pt x="0" y="199"/>
                    <a:pt x="0" y="196"/>
                  </a:cubicBezTo>
                  <a:lnTo>
                    <a:pt x="0" y="6"/>
                  </a:lnTo>
                  <a:cubicBezTo>
                    <a:pt x="0" y="2"/>
                    <a:pt x="2" y="0"/>
                    <a:pt x="5"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3" y="83"/>
                    <a:pt x="113" y="86"/>
                  </a:cubicBezTo>
                  <a:lnTo>
                    <a:pt x="113" y="115"/>
                  </a:lnTo>
                  <a:cubicBezTo>
                    <a:pt x="113"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6" name="Freeform 42"/>
            <p:cNvSpPr>
              <a:spLocks/>
            </p:cNvSpPr>
            <p:nvPr/>
          </p:nvSpPr>
          <p:spPr bwMode="auto">
            <a:xfrm>
              <a:off x="1920875" y="1435100"/>
              <a:ext cx="111125"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6 w 117"/>
                <a:gd name="T15" fmla="*/ 201 h 201"/>
                <a:gd name="T16" fmla="*/ 0 w 117"/>
                <a:gd name="T17" fmla="*/ 196 h 201"/>
                <a:gd name="T18" fmla="*/ 0 w 117"/>
                <a:gd name="T19" fmla="*/ 6 h 201"/>
                <a:gd name="T20" fmla="*/ 6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4 w 117"/>
                <a:gd name="T41" fmla="*/ 86 h 201"/>
                <a:gd name="T42" fmla="*/ 114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5" y="161"/>
                    <a:pt x="117" y="164"/>
                    <a:pt x="117" y="167"/>
                  </a:cubicBezTo>
                  <a:lnTo>
                    <a:pt x="117" y="196"/>
                  </a:lnTo>
                  <a:cubicBezTo>
                    <a:pt x="117" y="199"/>
                    <a:pt x="115" y="201"/>
                    <a:pt x="111" y="201"/>
                  </a:cubicBezTo>
                  <a:lnTo>
                    <a:pt x="6" y="201"/>
                  </a:lnTo>
                  <a:cubicBezTo>
                    <a:pt x="2" y="201"/>
                    <a:pt x="0" y="199"/>
                    <a:pt x="0" y="196"/>
                  </a:cubicBezTo>
                  <a:lnTo>
                    <a:pt x="0" y="6"/>
                  </a:lnTo>
                  <a:cubicBezTo>
                    <a:pt x="0" y="2"/>
                    <a:pt x="2" y="0"/>
                    <a:pt x="6"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4" y="83"/>
                    <a:pt x="114" y="86"/>
                  </a:cubicBezTo>
                  <a:lnTo>
                    <a:pt x="114" y="115"/>
                  </a:lnTo>
                  <a:cubicBezTo>
                    <a:pt x="114"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7" name="Freeform 43"/>
            <p:cNvSpPr>
              <a:spLocks/>
            </p:cNvSpPr>
            <p:nvPr/>
          </p:nvSpPr>
          <p:spPr bwMode="auto">
            <a:xfrm>
              <a:off x="1792288" y="1644650"/>
              <a:ext cx="112713"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5 w 117"/>
                <a:gd name="T15" fmla="*/ 201 h 201"/>
                <a:gd name="T16" fmla="*/ 0 w 117"/>
                <a:gd name="T17" fmla="*/ 196 h 201"/>
                <a:gd name="T18" fmla="*/ 0 w 117"/>
                <a:gd name="T19" fmla="*/ 6 h 201"/>
                <a:gd name="T20" fmla="*/ 5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3 w 117"/>
                <a:gd name="T41" fmla="*/ 86 h 201"/>
                <a:gd name="T42" fmla="*/ 113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4" y="161"/>
                    <a:pt x="117" y="164"/>
                    <a:pt x="117" y="167"/>
                  </a:cubicBezTo>
                  <a:lnTo>
                    <a:pt x="117" y="196"/>
                  </a:lnTo>
                  <a:cubicBezTo>
                    <a:pt x="117" y="199"/>
                    <a:pt x="114" y="201"/>
                    <a:pt x="111" y="201"/>
                  </a:cubicBezTo>
                  <a:lnTo>
                    <a:pt x="5" y="201"/>
                  </a:lnTo>
                  <a:cubicBezTo>
                    <a:pt x="2" y="201"/>
                    <a:pt x="0" y="199"/>
                    <a:pt x="0" y="196"/>
                  </a:cubicBezTo>
                  <a:lnTo>
                    <a:pt x="0" y="6"/>
                  </a:lnTo>
                  <a:cubicBezTo>
                    <a:pt x="0" y="2"/>
                    <a:pt x="2" y="0"/>
                    <a:pt x="5"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3" y="83"/>
                    <a:pt x="113" y="86"/>
                  </a:cubicBezTo>
                  <a:lnTo>
                    <a:pt x="113" y="115"/>
                  </a:lnTo>
                  <a:cubicBezTo>
                    <a:pt x="113"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8" name="Freeform 44"/>
            <p:cNvSpPr>
              <a:spLocks/>
            </p:cNvSpPr>
            <p:nvPr/>
          </p:nvSpPr>
          <p:spPr bwMode="auto">
            <a:xfrm>
              <a:off x="1920875" y="1644650"/>
              <a:ext cx="111125"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6 w 117"/>
                <a:gd name="T15" fmla="*/ 201 h 201"/>
                <a:gd name="T16" fmla="*/ 0 w 117"/>
                <a:gd name="T17" fmla="*/ 196 h 201"/>
                <a:gd name="T18" fmla="*/ 0 w 117"/>
                <a:gd name="T19" fmla="*/ 6 h 201"/>
                <a:gd name="T20" fmla="*/ 6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4 w 117"/>
                <a:gd name="T41" fmla="*/ 86 h 201"/>
                <a:gd name="T42" fmla="*/ 114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5" y="161"/>
                    <a:pt x="117" y="164"/>
                    <a:pt x="117" y="167"/>
                  </a:cubicBezTo>
                  <a:lnTo>
                    <a:pt x="117" y="196"/>
                  </a:lnTo>
                  <a:cubicBezTo>
                    <a:pt x="117" y="199"/>
                    <a:pt x="115" y="201"/>
                    <a:pt x="111" y="201"/>
                  </a:cubicBezTo>
                  <a:lnTo>
                    <a:pt x="6" y="201"/>
                  </a:lnTo>
                  <a:cubicBezTo>
                    <a:pt x="2" y="201"/>
                    <a:pt x="0" y="199"/>
                    <a:pt x="0" y="196"/>
                  </a:cubicBezTo>
                  <a:lnTo>
                    <a:pt x="0" y="6"/>
                  </a:lnTo>
                  <a:cubicBezTo>
                    <a:pt x="0" y="2"/>
                    <a:pt x="2" y="0"/>
                    <a:pt x="6"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4" y="83"/>
                    <a:pt x="114" y="86"/>
                  </a:cubicBezTo>
                  <a:lnTo>
                    <a:pt x="114" y="115"/>
                  </a:lnTo>
                  <a:cubicBezTo>
                    <a:pt x="114"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9" name="Freeform 45"/>
            <p:cNvSpPr>
              <a:spLocks noEditPoints="1"/>
            </p:cNvSpPr>
            <p:nvPr/>
          </p:nvSpPr>
          <p:spPr bwMode="auto">
            <a:xfrm>
              <a:off x="877888" y="1435100"/>
              <a:ext cx="260350" cy="401638"/>
            </a:xfrm>
            <a:custGeom>
              <a:avLst/>
              <a:gdLst>
                <a:gd name="T0" fmla="*/ 90 w 273"/>
                <a:gd name="T1" fmla="*/ 85 h 422"/>
                <a:gd name="T2" fmla="*/ 90 w 273"/>
                <a:gd name="T3" fmla="*/ 85 h 422"/>
                <a:gd name="T4" fmla="*/ 84 w 273"/>
                <a:gd name="T5" fmla="*/ 91 h 422"/>
                <a:gd name="T6" fmla="*/ 84 w 273"/>
                <a:gd name="T7" fmla="*/ 163 h 422"/>
                <a:gd name="T8" fmla="*/ 90 w 273"/>
                <a:gd name="T9" fmla="*/ 169 h 422"/>
                <a:gd name="T10" fmla="*/ 144 w 273"/>
                <a:gd name="T11" fmla="*/ 169 h 422"/>
                <a:gd name="T12" fmla="*/ 186 w 273"/>
                <a:gd name="T13" fmla="*/ 127 h 422"/>
                <a:gd name="T14" fmla="*/ 144 w 273"/>
                <a:gd name="T15" fmla="*/ 85 h 422"/>
                <a:gd name="T16" fmla="*/ 90 w 273"/>
                <a:gd name="T17" fmla="*/ 85 h 422"/>
                <a:gd name="T18" fmla="*/ 90 w 273"/>
                <a:gd name="T19" fmla="*/ 253 h 422"/>
                <a:gd name="T20" fmla="*/ 90 w 273"/>
                <a:gd name="T21" fmla="*/ 253 h 422"/>
                <a:gd name="T22" fmla="*/ 84 w 273"/>
                <a:gd name="T23" fmla="*/ 259 h 422"/>
                <a:gd name="T24" fmla="*/ 84 w 273"/>
                <a:gd name="T25" fmla="*/ 410 h 422"/>
                <a:gd name="T26" fmla="*/ 72 w 273"/>
                <a:gd name="T27" fmla="*/ 422 h 422"/>
                <a:gd name="T28" fmla="*/ 12 w 273"/>
                <a:gd name="T29" fmla="*/ 422 h 422"/>
                <a:gd name="T30" fmla="*/ 0 w 273"/>
                <a:gd name="T31" fmla="*/ 410 h 422"/>
                <a:gd name="T32" fmla="*/ 0 w 273"/>
                <a:gd name="T33" fmla="*/ 12 h 422"/>
                <a:gd name="T34" fmla="*/ 12 w 273"/>
                <a:gd name="T35" fmla="*/ 0 h 422"/>
                <a:gd name="T36" fmla="*/ 144 w 273"/>
                <a:gd name="T37" fmla="*/ 0 h 422"/>
                <a:gd name="T38" fmla="*/ 271 w 273"/>
                <a:gd name="T39" fmla="*/ 127 h 422"/>
                <a:gd name="T40" fmla="*/ 208 w 273"/>
                <a:gd name="T41" fmla="*/ 233 h 422"/>
                <a:gd name="T42" fmla="*/ 204 w 273"/>
                <a:gd name="T43" fmla="*/ 253 h 422"/>
                <a:gd name="T44" fmla="*/ 269 w 273"/>
                <a:gd name="T45" fmla="*/ 404 h 422"/>
                <a:gd name="T46" fmla="*/ 257 w 273"/>
                <a:gd name="T47" fmla="*/ 422 h 422"/>
                <a:gd name="T48" fmla="*/ 195 w 273"/>
                <a:gd name="T49" fmla="*/ 422 h 422"/>
                <a:gd name="T50" fmla="*/ 178 w 273"/>
                <a:gd name="T51" fmla="*/ 410 h 422"/>
                <a:gd name="T52" fmla="*/ 116 w 273"/>
                <a:gd name="T53" fmla="*/ 261 h 422"/>
                <a:gd name="T54" fmla="*/ 106 w 273"/>
                <a:gd name="T55" fmla="*/ 253 h 422"/>
                <a:gd name="T56" fmla="*/ 90 w 273"/>
                <a:gd name="T57" fmla="*/ 25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422">
                  <a:moveTo>
                    <a:pt x="90" y="85"/>
                  </a:moveTo>
                  <a:lnTo>
                    <a:pt x="90" y="85"/>
                  </a:lnTo>
                  <a:cubicBezTo>
                    <a:pt x="86" y="85"/>
                    <a:pt x="84" y="87"/>
                    <a:pt x="84" y="91"/>
                  </a:cubicBezTo>
                  <a:lnTo>
                    <a:pt x="84" y="163"/>
                  </a:lnTo>
                  <a:cubicBezTo>
                    <a:pt x="84" y="167"/>
                    <a:pt x="86" y="169"/>
                    <a:pt x="90" y="169"/>
                  </a:cubicBezTo>
                  <a:lnTo>
                    <a:pt x="144" y="169"/>
                  </a:lnTo>
                  <a:cubicBezTo>
                    <a:pt x="167" y="169"/>
                    <a:pt x="186" y="150"/>
                    <a:pt x="186" y="127"/>
                  </a:cubicBezTo>
                  <a:cubicBezTo>
                    <a:pt x="186" y="104"/>
                    <a:pt x="167" y="85"/>
                    <a:pt x="144" y="85"/>
                  </a:cubicBezTo>
                  <a:lnTo>
                    <a:pt x="90" y="85"/>
                  </a:lnTo>
                  <a:close/>
                  <a:moveTo>
                    <a:pt x="90" y="253"/>
                  </a:moveTo>
                  <a:lnTo>
                    <a:pt x="90" y="253"/>
                  </a:lnTo>
                  <a:cubicBezTo>
                    <a:pt x="86" y="253"/>
                    <a:pt x="84" y="256"/>
                    <a:pt x="84" y="259"/>
                  </a:cubicBezTo>
                  <a:lnTo>
                    <a:pt x="84" y="410"/>
                  </a:lnTo>
                  <a:cubicBezTo>
                    <a:pt x="84" y="416"/>
                    <a:pt x="79" y="422"/>
                    <a:pt x="72" y="422"/>
                  </a:cubicBezTo>
                  <a:lnTo>
                    <a:pt x="12" y="422"/>
                  </a:lnTo>
                  <a:cubicBezTo>
                    <a:pt x="5" y="422"/>
                    <a:pt x="0" y="416"/>
                    <a:pt x="0" y="410"/>
                  </a:cubicBezTo>
                  <a:lnTo>
                    <a:pt x="0" y="12"/>
                  </a:lnTo>
                  <a:cubicBezTo>
                    <a:pt x="0" y="6"/>
                    <a:pt x="5" y="0"/>
                    <a:pt x="12" y="0"/>
                  </a:cubicBezTo>
                  <a:lnTo>
                    <a:pt x="144" y="0"/>
                  </a:lnTo>
                  <a:cubicBezTo>
                    <a:pt x="213" y="0"/>
                    <a:pt x="271" y="58"/>
                    <a:pt x="271" y="127"/>
                  </a:cubicBezTo>
                  <a:cubicBezTo>
                    <a:pt x="271" y="173"/>
                    <a:pt x="251" y="204"/>
                    <a:pt x="208" y="233"/>
                  </a:cubicBezTo>
                  <a:cubicBezTo>
                    <a:pt x="199" y="239"/>
                    <a:pt x="200" y="244"/>
                    <a:pt x="204" y="253"/>
                  </a:cubicBezTo>
                  <a:lnTo>
                    <a:pt x="269" y="404"/>
                  </a:lnTo>
                  <a:cubicBezTo>
                    <a:pt x="273" y="413"/>
                    <a:pt x="269" y="422"/>
                    <a:pt x="257" y="422"/>
                  </a:cubicBezTo>
                  <a:lnTo>
                    <a:pt x="195" y="422"/>
                  </a:lnTo>
                  <a:cubicBezTo>
                    <a:pt x="186" y="422"/>
                    <a:pt x="181" y="417"/>
                    <a:pt x="178" y="410"/>
                  </a:cubicBezTo>
                  <a:lnTo>
                    <a:pt x="116" y="261"/>
                  </a:lnTo>
                  <a:cubicBezTo>
                    <a:pt x="115" y="258"/>
                    <a:pt x="112" y="253"/>
                    <a:pt x="106" y="253"/>
                  </a:cubicBezTo>
                  <a:lnTo>
                    <a:pt x="90" y="2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0" name="Freeform 46"/>
            <p:cNvSpPr>
              <a:spLocks noEditPoints="1"/>
            </p:cNvSpPr>
            <p:nvPr/>
          </p:nvSpPr>
          <p:spPr bwMode="auto">
            <a:xfrm>
              <a:off x="1171575" y="1435100"/>
              <a:ext cx="136525"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1" y="119"/>
                    <a:pt x="101" y="87"/>
                    <a:pt x="99" y="63"/>
                  </a:cubicBezTo>
                  <a:cubicBezTo>
                    <a:pt x="97" y="50"/>
                    <a:pt x="88" y="40"/>
                    <a:pt x="71" y="40"/>
                  </a:cubicBezTo>
                  <a:cubicBezTo>
                    <a:pt x="54" y="40"/>
                    <a:pt x="45" y="50"/>
                    <a:pt x="43" y="63"/>
                  </a:cubicBezTo>
                  <a:cubicBezTo>
                    <a:pt x="40" y="87"/>
                    <a:pt x="40" y="119"/>
                    <a:pt x="43" y="143"/>
                  </a:cubicBezTo>
                  <a:cubicBezTo>
                    <a:pt x="45" y="155"/>
                    <a:pt x="54" y="166"/>
                    <a:pt x="71" y="166"/>
                  </a:cubicBezTo>
                  <a:cubicBezTo>
                    <a:pt x="88" y="166"/>
                    <a:pt x="97" y="155"/>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1" name="Freeform 47"/>
            <p:cNvSpPr>
              <a:spLocks noEditPoints="1"/>
            </p:cNvSpPr>
            <p:nvPr/>
          </p:nvSpPr>
          <p:spPr bwMode="auto">
            <a:xfrm>
              <a:off x="1323975" y="1435100"/>
              <a:ext cx="134938"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2" y="119"/>
                    <a:pt x="102" y="87"/>
                    <a:pt x="99" y="63"/>
                  </a:cubicBezTo>
                  <a:cubicBezTo>
                    <a:pt x="97" y="50"/>
                    <a:pt x="88" y="40"/>
                    <a:pt x="71" y="40"/>
                  </a:cubicBezTo>
                  <a:cubicBezTo>
                    <a:pt x="54" y="40"/>
                    <a:pt x="45" y="50"/>
                    <a:pt x="43" y="63"/>
                  </a:cubicBezTo>
                  <a:cubicBezTo>
                    <a:pt x="41" y="87"/>
                    <a:pt x="41" y="119"/>
                    <a:pt x="43" y="143"/>
                  </a:cubicBezTo>
                  <a:cubicBezTo>
                    <a:pt x="45" y="155"/>
                    <a:pt x="54" y="166"/>
                    <a:pt x="71" y="166"/>
                  </a:cubicBezTo>
                  <a:cubicBezTo>
                    <a:pt x="88" y="166"/>
                    <a:pt x="97" y="155"/>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2" name="Freeform 48"/>
            <p:cNvSpPr>
              <a:spLocks noEditPoints="1"/>
            </p:cNvSpPr>
            <p:nvPr/>
          </p:nvSpPr>
          <p:spPr bwMode="auto">
            <a:xfrm>
              <a:off x="1171575" y="1644650"/>
              <a:ext cx="136525"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1" y="119"/>
                    <a:pt x="101" y="87"/>
                    <a:pt x="99" y="63"/>
                  </a:cubicBezTo>
                  <a:cubicBezTo>
                    <a:pt x="97" y="51"/>
                    <a:pt x="88" y="40"/>
                    <a:pt x="71" y="40"/>
                  </a:cubicBezTo>
                  <a:cubicBezTo>
                    <a:pt x="54" y="40"/>
                    <a:pt x="45" y="51"/>
                    <a:pt x="43" y="63"/>
                  </a:cubicBezTo>
                  <a:cubicBezTo>
                    <a:pt x="40" y="87"/>
                    <a:pt x="40"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3" name="Freeform 49"/>
            <p:cNvSpPr>
              <a:spLocks noEditPoints="1"/>
            </p:cNvSpPr>
            <p:nvPr/>
          </p:nvSpPr>
          <p:spPr bwMode="auto">
            <a:xfrm>
              <a:off x="1323975" y="1644650"/>
              <a:ext cx="134938"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2" y="119"/>
                    <a:pt x="102" y="87"/>
                    <a:pt x="99" y="63"/>
                  </a:cubicBezTo>
                  <a:cubicBezTo>
                    <a:pt x="97" y="51"/>
                    <a:pt x="88" y="40"/>
                    <a:pt x="71" y="40"/>
                  </a:cubicBezTo>
                  <a:cubicBezTo>
                    <a:pt x="54" y="40"/>
                    <a:pt x="45" y="51"/>
                    <a:pt x="43" y="63"/>
                  </a:cubicBezTo>
                  <a:cubicBezTo>
                    <a:pt x="41" y="87"/>
                    <a:pt x="41"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4" name="Freeform 50"/>
            <p:cNvSpPr>
              <a:spLocks/>
            </p:cNvSpPr>
            <p:nvPr/>
          </p:nvSpPr>
          <p:spPr bwMode="auto">
            <a:xfrm>
              <a:off x="592138" y="1897063"/>
              <a:ext cx="342900" cy="403225"/>
            </a:xfrm>
            <a:custGeom>
              <a:avLst/>
              <a:gdLst>
                <a:gd name="T0" fmla="*/ 176 w 360"/>
                <a:gd name="T1" fmla="*/ 274 h 422"/>
                <a:gd name="T2" fmla="*/ 176 w 360"/>
                <a:gd name="T3" fmla="*/ 274 h 422"/>
                <a:gd name="T4" fmla="*/ 183 w 360"/>
                <a:gd name="T5" fmla="*/ 274 h 422"/>
                <a:gd name="T6" fmla="*/ 247 w 360"/>
                <a:gd name="T7" fmla="*/ 11 h 422"/>
                <a:gd name="T8" fmla="*/ 259 w 360"/>
                <a:gd name="T9" fmla="*/ 0 h 422"/>
                <a:gd name="T10" fmla="*/ 348 w 360"/>
                <a:gd name="T11" fmla="*/ 0 h 422"/>
                <a:gd name="T12" fmla="*/ 360 w 360"/>
                <a:gd name="T13" fmla="*/ 12 h 422"/>
                <a:gd name="T14" fmla="*/ 360 w 360"/>
                <a:gd name="T15" fmla="*/ 410 h 422"/>
                <a:gd name="T16" fmla="*/ 348 w 360"/>
                <a:gd name="T17" fmla="*/ 422 h 422"/>
                <a:gd name="T18" fmla="*/ 295 w 360"/>
                <a:gd name="T19" fmla="*/ 422 h 422"/>
                <a:gd name="T20" fmla="*/ 283 w 360"/>
                <a:gd name="T21" fmla="*/ 410 h 422"/>
                <a:gd name="T22" fmla="*/ 283 w 360"/>
                <a:gd name="T23" fmla="*/ 183 h 422"/>
                <a:gd name="T24" fmla="*/ 277 w 360"/>
                <a:gd name="T25" fmla="*/ 182 h 422"/>
                <a:gd name="T26" fmla="*/ 216 w 360"/>
                <a:gd name="T27" fmla="*/ 411 h 422"/>
                <a:gd name="T28" fmla="*/ 203 w 360"/>
                <a:gd name="T29" fmla="*/ 422 h 422"/>
                <a:gd name="T30" fmla="*/ 156 w 360"/>
                <a:gd name="T31" fmla="*/ 422 h 422"/>
                <a:gd name="T32" fmla="*/ 143 w 360"/>
                <a:gd name="T33" fmla="*/ 411 h 422"/>
                <a:gd name="T34" fmla="*/ 83 w 360"/>
                <a:gd name="T35" fmla="*/ 182 h 422"/>
                <a:gd name="T36" fmla="*/ 78 w 360"/>
                <a:gd name="T37" fmla="*/ 183 h 422"/>
                <a:gd name="T38" fmla="*/ 78 w 360"/>
                <a:gd name="T39" fmla="*/ 410 h 422"/>
                <a:gd name="T40" fmla="*/ 65 w 360"/>
                <a:gd name="T41" fmla="*/ 422 h 422"/>
                <a:gd name="T42" fmla="*/ 13 w 360"/>
                <a:gd name="T43" fmla="*/ 422 h 422"/>
                <a:gd name="T44" fmla="*/ 0 w 360"/>
                <a:gd name="T45" fmla="*/ 410 h 422"/>
                <a:gd name="T46" fmla="*/ 0 w 360"/>
                <a:gd name="T47" fmla="*/ 12 h 422"/>
                <a:gd name="T48" fmla="*/ 13 w 360"/>
                <a:gd name="T49" fmla="*/ 0 h 422"/>
                <a:gd name="T50" fmla="*/ 102 w 360"/>
                <a:gd name="T51" fmla="*/ 0 h 422"/>
                <a:gd name="T52" fmla="*/ 114 w 360"/>
                <a:gd name="T53" fmla="*/ 11 h 422"/>
                <a:gd name="T54" fmla="*/ 176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6" y="274"/>
                  </a:moveTo>
                  <a:lnTo>
                    <a:pt x="176" y="274"/>
                  </a:lnTo>
                  <a:cubicBezTo>
                    <a:pt x="177" y="278"/>
                    <a:pt x="182" y="278"/>
                    <a:pt x="183" y="274"/>
                  </a:cubicBezTo>
                  <a:lnTo>
                    <a:pt x="247" y="11"/>
                  </a:lnTo>
                  <a:cubicBezTo>
                    <a:pt x="248" y="3"/>
                    <a:pt x="253" y="0"/>
                    <a:pt x="259" y="0"/>
                  </a:cubicBezTo>
                  <a:lnTo>
                    <a:pt x="348" y="0"/>
                  </a:lnTo>
                  <a:cubicBezTo>
                    <a:pt x="354" y="0"/>
                    <a:pt x="360" y="6"/>
                    <a:pt x="360" y="12"/>
                  </a:cubicBezTo>
                  <a:lnTo>
                    <a:pt x="360" y="410"/>
                  </a:lnTo>
                  <a:cubicBezTo>
                    <a:pt x="360" y="416"/>
                    <a:pt x="354" y="422"/>
                    <a:pt x="348" y="422"/>
                  </a:cubicBezTo>
                  <a:lnTo>
                    <a:pt x="295" y="422"/>
                  </a:lnTo>
                  <a:cubicBezTo>
                    <a:pt x="288" y="422"/>
                    <a:pt x="283" y="416"/>
                    <a:pt x="283" y="410"/>
                  </a:cubicBezTo>
                  <a:lnTo>
                    <a:pt x="283" y="183"/>
                  </a:lnTo>
                  <a:cubicBezTo>
                    <a:pt x="283" y="179"/>
                    <a:pt x="279" y="178"/>
                    <a:pt x="277" y="182"/>
                  </a:cubicBezTo>
                  <a:lnTo>
                    <a:pt x="216" y="411"/>
                  </a:lnTo>
                  <a:cubicBezTo>
                    <a:pt x="214" y="419"/>
                    <a:pt x="210" y="422"/>
                    <a:pt x="203" y="422"/>
                  </a:cubicBezTo>
                  <a:lnTo>
                    <a:pt x="156" y="422"/>
                  </a:lnTo>
                  <a:cubicBezTo>
                    <a:pt x="149" y="422"/>
                    <a:pt x="145" y="419"/>
                    <a:pt x="143" y="411"/>
                  </a:cubicBezTo>
                  <a:lnTo>
                    <a:pt x="83" y="182"/>
                  </a:lnTo>
                  <a:cubicBezTo>
                    <a:pt x="82" y="178"/>
                    <a:pt x="78" y="179"/>
                    <a:pt x="78" y="183"/>
                  </a:cubicBezTo>
                  <a:lnTo>
                    <a:pt x="78" y="410"/>
                  </a:lnTo>
                  <a:cubicBezTo>
                    <a:pt x="78" y="416"/>
                    <a:pt x="72" y="422"/>
                    <a:pt x="65" y="422"/>
                  </a:cubicBezTo>
                  <a:lnTo>
                    <a:pt x="13" y="422"/>
                  </a:lnTo>
                  <a:cubicBezTo>
                    <a:pt x="6" y="422"/>
                    <a:pt x="0" y="416"/>
                    <a:pt x="0" y="410"/>
                  </a:cubicBezTo>
                  <a:lnTo>
                    <a:pt x="0" y="12"/>
                  </a:lnTo>
                  <a:cubicBezTo>
                    <a:pt x="0" y="6"/>
                    <a:pt x="6" y="0"/>
                    <a:pt x="13" y="0"/>
                  </a:cubicBezTo>
                  <a:lnTo>
                    <a:pt x="102" y="0"/>
                  </a:lnTo>
                  <a:cubicBezTo>
                    <a:pt x="108" y="0"/>
                    <a:pt x="112" y="3"/>
                    <a:pt x="114" y="11"/>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5" name="Freeform 51"/>
            <p:cNvSpPr>
              <a:spLocks/>
            </p:cNvSpPr>
            <p:nvPr/>
          </p:nvSpPr>
          <p:spPr bwMode="auto">
            <a:xfrm>
              <a:off x="1308100" y="1892300"/>
              <a:ext cx="276225" cy="414338"/>
            </a:xfrm>
            <a:custGeom>
              <a:avLst/>
              <a:gdLst>
                <a:gd name="T0" fmla="*/ 140 w 290"/>
                <a:gd name="T1" fmla="*/ 254 h 434"/>
                <a:gd name="T2" fmla="*/ 140 w 290"/>
                <a:gd name="T3" fmla="*/ 254 h 434"/>
                <a:gd name="T4" fmla="*/ 5 w 290"/>
                <a:gd name="T5" fmla="*/ 127 h 434"/>
                <a:gd name="T6" fmla="*/ 143 w 290"/>
                <a:gd name="T7" fmla="*/ 0 h 434"/>
                <a:gd name="T8" fmla="*/ 282 w 290"/>
                <a:gd name="T9" fmla="*/ 127 h 434"/>
                <a:gd name="T10" fmla="*/ 282 w 290"/>
                <a:gd name="T11" fmla="*/ 136 h 434"/>
                <a:gd name="T12" fmla="*/ 270 w 290"/>
                <a:gd name="T13" fmla="*/ 148 h 434"/>
                <a:gd name="T14" fmla="*/ 209 w 290"/>
                <a:gd name="T15" fmla="*/ 148 h 434"/>
                <a:gd name="T16" fmla="*/ 197 w 290"/>
                <a:gd name="T17" fmla="*/ 136 h 434"/>
                <a:gd name="T18" fmla="*/ 197 w 290"/>
                <a:gd name="T19" fmla="*/ 127 h 434"/>
                <a:gd name="T20" fmla="*/ 143 w 290"/>
                <a:gd name="T21" fmla="*/ 82 h 434"/>
                <a:gd name="T22" fmla="*/ 91 w 290"/>
                <a:gd name="T23" fmla="*/ 124 h 434"/>
                <a:gd name="T24" fmla="*/ 144 w 290"/>
                <a:gd name="T25" fmla="*/ 167 h 434"/>
                <a:gd name="T26" fmla="*/ 290 w 290"/>
                <a:gd name="T27" fmla="*/ 302 h 434"/>
                <a:gd name="T28" fmla="*/ 143 w 290"/>
                <a:gd name="T29" fmla="*/ 434 h 434"/>
                <a:gd name="T30" fmla="*/ 0 w 290"/>
                <a:gd name="T31" fmla="*/ 302 h 434"/>
                <a:gd name="T32" fmla="*/ 0 w 290"/>
                <a:gd name="T33" fmla="*/ 284 h 434"/>
                <a:gd name="T34" fmla="*/ 12 w 290"/>
                <a:gd name="T35" fmla="*/ 272 h 434"/>
                <a:gd name="T36" fmla="*/ 73 w 290"/>
                <a:gd name="T37" fmla="*/ 272 h 434"/>
                <a:gd name="T38" fmla="*/ 85 w 290"/>
                <a:gd name="T39" fmla="*/ 284 h 434"/>
                <a:gd name="T40" fmla="*/ 85 w 290"/>
                <a:gd name="T41" fmla="*/ 302 h 434"/>
                <a:gd name="T42" fmla="*/ 143 w 290"/>
                <a:gd name="T43" fmla="*/ 352 h 434"/>
                <a:gd name="T44" fmla="*/ 203 w 290"/>
                <a:gd name="T45" fmla="*/ 302 h 434"/>
                <a:gd name="T46" fmla="*/ 140 w 290"/>
                <a:gd name="T47" fmla="*/ 25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0" h="434">
                  <a:moveTo>
                    <a:pt x="140" y="254"/>
                  </a:moveTo>
                  <a:lnTo>
                    <a:pt x="140" y="254"/>
                  </a:lnTo>
                  <a:cubicBezTo>
                    <a:pt x="65" y="237"/>
                    <a:pt x="5" y="204"/>
                    <a:pt x="5" y="127"/>
                  </a:cubicBezTo>
                  <a:cubicBezTo>
                    <a:pt x="5" y="56"/>
                    <a:pt x="64" y="0"/>
                    <a:pt x="143" y="0"/>
                  </a:cubicBezTo>
                  <a:cubicBezTo>
                    <a:pt x="224" y="0"/>
                    <a:pt x="282" y="56"/>
                    <a:pt x="282" y="127"/>
                  </a:cubicBezTo>
                  <a:lnTo>
                    <a:pt x="282" y="136"/>
                  </a:lnTo>
                  <a:cubicBezTo>
                    <a:pt x="282" y="142"/>
                    <a:pt x="276" y="148"/>
                    <a:pt x="270" y="148"/>
                  </a:cubicBezTo>
                  <a:lnTo>
                    <a:pt x="209" y="148"/>
                  </a:lnTo>
                  <a:cubicBezTo>
                    <a:pt x="202" y="148"/>
                    <a:pt x="197" y="142"/>
                    <a:pt x="197" y="136"/>
                  </a:cubicBezTo>
                  <a:lnTo>
                    <a:pt x="197" y="127"/>
                  </a:lnTo>
                  <a:cubicBezTo>
                    <a:pt x="197" y="103"/>
                    <a:pt x="178" y="82"/>
                    <a:pt x="143" y="82"/>
                  </a:cubicBezTo>
                  <a:cubicBezTo>
                    <a:pt x="110" y="82"/>
                    <a:pt x="91" y="100"/>
                    <a:pt x="91" y="124"/>
                  </a:cubicBezTo>
                  <a:cubicBezTo>
                    <a:pt x="91" y="147"/>
                    <a:pt x="113" y="161"/>
                    <a:pt x="144" y="167"/>
                  </a:cubicBezTo>
                  <a:cubicBezTo>
                    <a:pt x="228" y="184"/>
                    <a:pt x="290" y="219"/>
                    <a:pt x="290" y="302"/>
                  </a:cubicBezTo>
                  <a:cubicBezTo>
                    <a:pt x="290" y="381"/>
                    <a:pt x="229" y="434"/>
                    <a:pt x="143" y="434"/>
                  </a:cubicBezTo>
                  <a:cubicBezTo>
                    <a:pt x="60" y="434"/>
                    <a:pt x="0" y="376"/>
                    <a:pt x="0" y="302"/>
                  </a:cubicBezTo>
                  <a:lnTo>
                    <a:pt x="0" y="284"/>
                  </a:lnTo>
                  <a:cubicBezTo>
                    <a:pt x="0" y="278"/>
                    <a:pt x="5" y="272"/>
                    <a:pt x="12" y="272"/>
                  </a:cubicBezTo>
                  <a:lnTo>
                    <a:pt x="73" y="272"/>
                  </a:lnTo>
                  <a:cubicBezTo>
                    <a:pt x="79" y="272"/>
                    <a:pt x="85" y="278"/>
                    <a:pt x="85" y="284"/>
                  </a:cubicBezTo>
                  <a:lnTo>
                    <a:pt x="85" y="302"/>
                  </a:lnTo>
                  <a:cubicBezTo>
                    <a:pt x="85" y="330"/>
                    <a:pt x="106" y="352"/>
                    <a:pt x="143" y="352"/>
                  </a:cubicBezTo>
                  <a:cubicBezTo>
                    <a:pt x="179" y="352"/>
                    <a:pt x="203" y="331"/>
                    <a:pt x="203" y="302"/>
                  </a:cubicBezTo>
                  <a:cubicBezTo>
                    <a:pt x="203" y="277"/>
                    <a:pt x="185" y="265"/>
                    <a:pt x="140" y="2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6" name="Freeform 52"/>
            <p:cNvSpPr>
              <a:spLocks/>
            </p:cNvSpPr>
            <p:nvPr/>
          </p:nvSpPr>
          <p:spPr bwMode="auto">
            <a:xfrm>
              <a:off x="985838" y="189865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6 h 206"/>
                <a:gd name="T10" fmla="*/ 6 w 137"/>
                <a:gd name="T11" fmla="*/ 0 h 206"/>
                <a:gd name="T12" fmla="*/ 35 w 137"/>
                <a:gd name="T13" fmla="*/ 0 h 206"/>
                <a:gd name="T14" fmla="*/ 41 w 137"/>
                <a:gd name="T15" fmla="*/ 6 h 206"/>
                <a:gd name="T16" fmla="*/ 41 w 137"/>
                <a:gd name="T17" fmla="*/ 142 h 206"/>
                <a:gd name="T18" fmla="*/ 68 w 137"/>
                <a:gd name="T19" fmla="*/ 165 h 206"/>
                <a:gd name="T20" fmla="*/ 96 w 137"/>
                <a:gd name="T21" fmla="*/ 142 h 206"/>
                <a:gd name="T22" fmla="*/ 96 w 137"/>
                <a:gd name="T23" fmla="*/ 6 h 206"/>
                <a:gd name="T24" fmla="*/ 102 w 137"/>
                <a:gd name="T25" fmla="*/ 0 h 206"/>
                <a:gd name="T26" fmla="*/ 131 w 137"/>
                <a:gd name="T27" fmla="*/ 0 h 206"/>
                <a:gd name="T28" fmla="*/ 137 w 137"/>
                <a:gd name="T29" fmla="*/ 6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6"/>
                  </a:lnTo>
                  <a:cubicBezTo>
                    <a:pt x="0" y="2"/>
                    <a:pt x="2" y="0"/>
                    <a:pt x="6" y="0"/>
                  </a:cubicBezTo>
                  <a:lnTo>
                    <a:pt x="35" y="0"/>
                  </a:lnTo>
                  <a:cubicBezTo>
                    <a:pt x="38" y="0"/>
                    <a:pt x="41" y="2"/>
                    <a:pt x="41" y="6"/>
                  </a:cubicBezTo>
                  <a:lnTo>
                    <a:pt x="41" y="142"/>
                  </a:lnTo>
                  <a:cubicBezTo>
                    <a:pt x="41" y="155"/>
                    <a:pt x="51" y="165"/>
                    <a:pt x="68" y="165"/>
                  </a:cubicBezTo>
                  <a:cubicBezTo>
                    <a:pt x="86" y="165"/>
                    <a:pt x="96" y="155"/>
                    <a:pt x="96" y="142"/>
                  </a:cubicBezTo>
                  <a:lnTo>
                    <a:pt x="96" y="6"/>
                  </a:lnTo>
                  <a:cubicBezTo>
                    <a:pt x="96" y="2"/>
                    <a:pt x="99" y="0"/>
                    <a:pt x="102" y="0"/>
                  </a:cubicBezTo>
                  <a:lnTo>
                    <a:pt x="131" y="0"/>
                  </a:lnTo>
                  <a:cubicBezTo>
                    <a:pt x="135" y="0"/>
                    <a:pt x="137" y="2"/>
                    <a:pt x="137" y="6"/>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7" name="Freeform 53"/>
            <p:cNvSpPr>
              <a:spLocks/>
            </p:cNvSpPr>
            <p:nvPr/>
          </p:nvSpPr>
          <p:spPr bwMode="auto">
            <a:xfrm>
              <a:off x="1133475" y="1898650"/>
              <a:ext cx="131763" cy="196850"/>
            </a:xfrm>
            <a:custGeom>
              <a:avLst/>
              <a:gdLst>
                <a:gd name="T0" fmla="*/ 138 w 138"/>
                <a:gd name="T1" fmla="*/ 142 h 206"/>
                <a:gd name="T2" fmla="*/ 138 w 138"/>
                <a:gd name="T3" fmla="*/ 142 h 206"/>
                <a:gd name="T4" fmla="*/ 69 w 138"/>
                <a:gd name="T5" fmla="*/ 206 h 206"/>
                <a:gd name="T6" fmla="*/ 0 w 138"/>
                <a:gd name="T7" fmla="*/ 142 h 206"/>
                <a:gd name="T8" fmla="*/ 0 w 138"/>
                <a:gd name="T9" fmla="*/ 6 h 206"/>
                <a:gd name="T10" fmla="*/ 6 w 138"/>
                <a:gd name="T11" fmla="*/ 0 h 206"/>
                <a:gd name="T12" fmla="*/ 36 w 138"/>
                <a:gd name="T13" fmla="*/ 0 h 206"/>
                <a:gd name="T14" fmla="*/ 41 w 138"/>
                <a:gd name="T15" fmla="*/ 6 h 206"/>
                <a:gd name="T16" fmla="*/ 41 w 138"/>
                <a:gd name="T17" fmla="*/ 142 h 206"/>
                <a:gd name="T18" fmla="*/ 69 w 138"/>
                <a:gd name="T19" fmla="*/ 165 h 206"/>
                <a:gd name="T20" fmla="*/ 97 w 138"/>
                <a:gd name="T21" fmla="*/ 142 h 206"/>
                <a:gd name="T22" fmla="*/ 97 w 138"/>
                <a:gd name="T23" fmla="*/ 6 h 206"/>
                <a:gd name="T24" fmla="*/ 103 w 138"/>
                <a:gd name="T25" fmla="*/ 0 h 206"/>
                <a:gd name="T26" fmla="*/ 132 w 138"/>
                <a:gd name="T27" fmla="*/ 0 h 206"/>
                <a:gd name="T28" fmla="*/ 138 w 138"/>
                <a:gd name="T29" fmla="*/ 6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9" y="206"/>
                  </a:cubicBezTo>
                  <a:cubicBezTo>
                    <a:pt x="29" y="206"/>
                    <a:pt x="0" y="177"/>
                    <a:pt x="0" y="142"/>
                  </a:cubicBezTo>
                  <a:lnTo>
                    <a:pt x="0" y="6"/>
                  </a:lnTo>
                  <a:cubicBezTo>
                    <a:pt x="0" y="2"/>
                    <a:pt x="3" y="0"/>
                    <a:pt x="6" y="0"/>
                  </a:cubicBezTo>
                  <a:lnTo>
                    <a:pt x="36" y="0"/>
                  </a:lnTo>
                  <a:cubicBezTo>
                    <a:pt x="39" y="0"/>
                    <a:pt x="41" y="2"/>
                    <a:pt x="41" y="6"/>
                  </a:cubicBezTo>
                  <a:lnTo>
                    <a:pt x="41" y="142"/>
                  </a:lnTo>
                  <a:cubicBezTo>
                    <a:pt x="41" y="155"/>
                    <a:pt x="52" y="165"/>
                    <a:pt x="69" y="165"/>
                  </a:cubicBezTo>
                  <a:cubicBezTo>
                    <a:pt x="87" y="165"/>
                    <a:pt x="97" y="155"/>
                    <a:pt x="97" y="142"/>
                  </a:cubicBezTo>
                  <a:lnTo>
                    <a:pt x="97" y="6"/>
                  </a:lnTo>
                  <a:cubicBezTo>
                    <a:pt x="97" y="2"/>
                    <a:pt x="100" y="0"/>
                    <a:pt x="103" y="0"/>
                  </a:cubicBezTo>
                  <a:lnTo>
                    <a:pt x="132" y="0"/>
                  </a:lnTo>
                  <a:cubicBezTo>
                    <a:pt x="135" y="0"/>
                    <a:pt x="138" y="2"/>
                    <a:pt x="138" y="6"/>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8" name="Freeform 54"/>
            <p:cNvSpPr>
              <a:spLocks/>
            </p:cNvSpPr>
            <p:nvPr/>
          </p:nvSpPr>
          <p:spPr bwMode="auto">
            <a:xfrm>
              <a:off x="985838" y="210820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6 h 206"/>
                <a:gd name="T10" fmla="*/ 6 w 137"/>
                <a:gd name="T11" fmla="*/ 0 h 206"/>
                <a:gd name="T12" fmla="*/ 35 w 137"/>
                <a:gd name="T13" fmla="*/ 0 h 206"/>
                <a:gd name="T14" fmla="*/ 41 w 137"/>
                <a:gd name="T15" fmla="*/ 6 h 206"/>
                <a:gd name="T16" fmla="*/ 41 w 137"/>
                <a:gd name="T17" fmla="*/ 142 h 206"/>
                <a:gd name="T18" fmla="*/ 68 w 137"/>
                <a:gd name="T19" fmla="*/ 165 h 206"/>
                <a:gd name="T20" fmla="*/ 96 w 137"/>
                <a:gd name="T21" fmla="*/ 142 h 206"/>
                <a:gd name="T22" fmla="*/ 96 w 137"/>
                <a:gd name="T23" fmla="*/ 6 h 206"/>
                <a:gd name="T24" fmla="*/ 102 w 137"/>
                <a:gd name="T25" fmla="*/ 0 h 206"/>
                <a:gd name="T26" fmla="*/ 131 w 137"/>
                <a:gd name="T27" fmla="*/ 0 h 206"/>
                <a:gd name="T28" fmla="*/ 137 w 137"/>
                <a:gd name="T29" fmla="*/ 6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6"/>
                  </a:lnTo>
                  <a:cubicBezTo>
                    <a:pt x="0" y="3"/>
                    <a:pt x="2" y="0"/>
                    <a:pt x="6" y="0"/>
                  </a:cubicBezTo>
                  <a:lnTo>
                    <a:pt x="35" y="0"/>
                  </a:lnTo>
                  <a:cubicBezTo>
                    <a:pt x="38" y="0"/>
                    <a:pt x="41" y="3"/>
                    <a:pt x="41" y="6"/>
                  </a:cubicBezTo>
                  <a:lnTo>
                    <a:pt x="41" y="142"/>
                  </a:lnTo>
                  <a:cubicBezTo>
                    <a:pt x="41" y="155"/>
                    <a:pt x="51" y="165"/>
                    <a:pt x="68" y="165"/>
                  </a:cubicBezTo>
                  <a:cubicBezTo>
                    <a:pt x="86" y="165"/>
                    <a:pt x="96" y="155"/>
                    <a:pt x="96" y="142"/>
                  </a:cubicBezTo>
                  <a:lnTo>
                    <a:pt x="96" y="6"/>
                  </a:lnTo>
                  <a:cubicBezTo>
                    <a:pt x="96" y="3"/>
                    <a:pt x="99" y="0"/>
                    <a:pt x="102" y="0"/>
                  </a:cubicBezTo>
                  <a:lnTo>
                    <a:pt x="131" y="0"/>
                  </a:lnTo>
                  <a:cubicBezTo>
                    <a:pt x="135" y="0"/>
                    <a:pt x="137" y="3"/>
                    <a:pt x="137" y="6"/>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9" name="Freeform 55"/>
            <p:cNvSpPr>
              <a:spLocks/>
            </p:cNvSpPr>
            <p:nvPr/>
          </p:nvSpPr>
          <p:spPr bwMode="auto">
            <a:xfrm>
              <a:off x="1133475" y="2108200"/>
              <a:ext cx="131763" cy="196850"/>
            </a:xfrm>
            <a:custGeom>
              <a:avLst/>
              <a:gdLst>
                <a:gd name="T0" fmla="*/ 138 w 138"/>
                <a:gd name="T1" fmla="*/ 142 h 206"/>
                <a:gd name="T2" fmla="*/ 138 w 138"/>
                <a:gd name="T3" fmla="*/ 142 h 206"/>
                <a:gd name="T4" fmla="*/ 69 w 138"/>
                <a:gd name="T5" fmla="*/ 206 h 206"/>
                <a:gd name="T6" fmla="*/ 0 w 138"/>
                <a:gd name="T7" fmla="*/ 142 h 206"/>
                <a:gd name="T8" fmla="*/ 0 w 138"/>
                <a:gd name="T9" fmla="*/ 6 h 206"/>
                <a:gd name="T10" fmla="*/ 6 w 138"/>
                <a:gd name="T11" fmla="*/ 0 h 206"/>
                <a:gd name="T12" fmla="*/ 36 w 138"/>
                <a:gd name="T13" fmla="*/ 0 h 206"/>
                <a:gd name="T14" fmla="*/ 41 w 138"/>
                <a:gd name="T15" fmla="*/ 6 h 206"/>
                <a:gd name="T16" fmla="*/ 41 w 138"/>
                <a:gd name="T17" fmla="*/ 142 h 206"/>
                <a:gd name="T18" fmla="*/ 69 w 138"/>
                <a:gd name="T19" fmla="*/ 165 h 206"/>
                <a:gd name="T20" fmla="*/ 97 w 138"/>
                <a:gd name="T21" fmla="*/ 142 h 206"/>
                <a:gd name="T22" fmla="*/ 97 w 138"/>
                <a:gd name="T23" fmla="*/ 6 h 206"/>
                <a:gd name="T24" fmla="*/ 103 w 138"/>
                <a:gd name="T25" fmla="*/ 0 h 206"/>
                <a:gd name="T26" fmla="*/ 132 w 138"/>
                <a:gd name="T27" fmla="*/ 0 h 206"/>
                <a:gd name="T28" fmla="*/ 138 w 138"/>
                <a:gd name="T29" fmla="*/ 6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9" y="206"/>
                  </a:cubicBezTo>
                  <a:cubicBezTo>
                    <a:pt x="29" y="206"/>
                    <a:pt x="0" y="177"/>
                    <a:pt x="0" y="142"/>
                  </a:cubicBezTo>
                  <a:lnTo>
                    <a:pt x="0" y="6"/>
                  </a:lnTo>
                  <a:cubicBezTo>
                    <a:pt x="0" y="3"/>
                    <a:pt x="3" y="0"/>
                    <a:pt x="6" y="0"/>
                  </a:cubicBezTo>
                  <a:lnTo>
                    <a:pt x="36" y="0"/>
                  </a:lnTo>
                  <a:cubicBezTo>
                    <a:pt x="39" y="0"/>
                    <a:pt x="41" y="3"/>
                    <a:pt x="41" y="6"/>
                  </a:cubicBezTo>
                  <a:lnTo>
                    <a:pt x="41" y="142"/>
                  </a:lnTo>
                  <a:cubicBezTo>
                    <a:pt x="41" y="155"/>
                    <a:pt x="52" y="165"/>
                    <a:pt x="69" y="165"/>
                  </a:cubicBezTo>
                  <a:cubicBezTo>
                    <a:pt x="87" y="165"/>
                    <a:pt x="97" y="155"/>
                    <a:pt x="97" y="142"/>
                  </a:cubicBezTo>
                  <a:lnTo>
                    <a:pt x="97" y="6"/>
                  </a:lnTo>
                  <a:cubicBezTo>
                    <a:pt x="97" y="3"/>
                    <a:pt x="100" y="0"/>
                    <a:pt x="103" y="0"/>
                  </a:cubicBezTo>
                  <a:lnTo>
                    <a:pt x="132" y="0"/>
                  </a:lnTo>
                  <a:cubicBezTo>
                    <a:pt x="135" y="0"/>
                    <a:pt x="138" y="3"/>
                    <a:pt x="138" y="6"/>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0" name="Freeform 56"/>
            <p:cNvSpPr>
              <a:spLocks/>
            </p:cNvSpPr>
            <p:nvPr/>
          </p:nvSpPr>
          <p:spPr bwMode="auto">
            <a:xfrm>
              <a:off x="2236788" y="1897063"/>
              <a:ext cx="344488" cy="403225"/>
            </a:xfrm>
            <a:custGeom>
              <a:avLst/>
              <a:gdLst>
                <a:gd name="T0" fmla="*/ 176 w 360"/>
                <a:gd name="T1" fmla="*/ 274 h 422"/>
                <a:gd name="T2" fmla="*/ 176 w 360"/>
                <a:gd name="T3" fmla="*/ 274 h 422"/>
                <a:gd name="T4" fmla="*/ 183 w 360"/>
                <a:gd name="T5" fmla="*/ 274 h 422"/>
                <a:gd name="T6" fmla="*/ 247 w 360"/>
                <a:gd name="T7" fmla="*/ 11 h 422"/>
                <a:gd name="T8" fmla="*/ 259 w 360"/>
                <a:gd name="T9" fmla="*/ 0 h 422"/>
                <a:gd name="T10" fmla="*/ 348 w 360"/>
                <a:gd name="T11" fmla="*/ 0 h 422"/>
                <a:gd name="T12" fmla="*/ 360 w 360"/>
                <a:gd name="T13" fmla="*/ 12 h 422"/>
                <a:gd name="T14" fmla="*/ 360 w 360"/>
                <a:gd name="T15" fmla="*/ 410 h 422"/>
                <a:gd name="T16" fmla="*/ 348 w 360"/>
                <a:gd name="T17" fmla="*/ 422 h 422"/>
                <a:gd name="T18" fmla="*/ 295 w 360"/>
                <a:gd name="T19" fmla="*/ 422 h 422"/>
                <a:gd name="T20" fmla="*/ 283 w 360"/>
                <a:gd name="T21" fmla="*/ 410 h 422"/>
                <a:gd name="T22" fmla="*/ 283 w 360"/>
                <a:gd name="T23" fmla="*/ 183 h 422"/>
                <a:gd name="T24" fmla="*/ 277 w 360"/>
                <a:gd name="T25" fmla="*/ 182 h 422"/>
                <a:gd name="T26" fmla="*/ 216 w 360"/>
                <a:gd name="T27" fmla="*/ 411 h 422"/>
                <a:gd name="T28" fmla="*/ 203 w 360"/>
                <a:gd name="T29" fmla="*/ 422 h 422"/>
                <a:gd name="T30" fmla="*/ 156 w 360"/>
                <a:gd name="T31" fmla="*/ 422 h 422"/>
                <a:gd name="T32" fmla="*/ 143 w 360"/>
                <a:gd name="T33" fmla="*/ 411 h 422"/>
                <a:gd name="T34" fmla="*/ 83 w 360"/>
                <a:gd name="T35" fmla="*/ 182 h 422"/>
                <a:gd name="T36" fmla="*/ 77 w 360"/>
                <a:gd name="T37" fmla="*/ 183 h 422"/>
                <a:gd name="T38" fmla="*/ 77 w 360"/>
                <a:gd name="T39" fmla="*/ 410 h 422"/>
                <a:gd name="T40" fmla="*/ 65 w 360"/>
                <a:gd name="T41" fmla="*/ 422 h 422"/>
                <a:gd name="T42" fmla="*/ 12 w 360"/>
                <a:gd name="T43" fmla="*/ 422 h 422"/>
                <a:gd name="T44" fmla="*/ 0 w 360"/>
                <a:gd name="T45" fmla="*/ 410 h 422"/>
                <a:gd name="T46" fmla="*/ 0 w 360"/>
                <a:gd name="T47" fmla="*/ 12 h 422"/>
                <a:gd name="T48" fmla="*/ 12 w 360"/>
                <a:gd name="T49" fmla="*/ 0 h 422"/>
                <a:gd name="T50" fmla="*/ 102 w 360"/>
                <a:gd name="T51" fmla="*/ 0 h 422"/>
                <a:gd name="T52" fmla="*/ 114 w 360"/>
                <a:gd name="T53" fmla="*/ 11 h 422"/>
                <a:gd name="T54" fmla="*/ 176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6" y="274"/>
                  </a:moveTo>
                  <a:lnTo>
                    <a:pt x="176" y="274"/>
                  </a:lnTo>
                  <a:cubicBezTo>
                    <a:pt x="177" y="278"/>
                    <a:pt x="182" y="278"/>
                    <a:pt x="183" y="274"/>
                  </a:cubicBezTo>
                  <a:lnTo>
                    <a:pt x="247" y="11"/>
                  </a:lnTo>
                  <a:cubicBezTo>
                    <a:pt x="248" y="3"/>
                    <a:pt x="253" y="0"/>
                    <a:pt x="259" y="0"/>
                  </a:cubicBezTo>
                  <a:lnTo>
                    <a:pt x="348" y="0"/>
                  </a:lnTo>
                  <a:cubicBezTo>
                    <a:pt x="354" y="0"/>
                    <a:pt x="360" y="6"/>
                    <a:pt x="360" y="12"/>
                  </a:cubicBezTo>
                  <a:lnTo>
                    <a:pt x="360" y="410"/>
                  </a:lnTo>
                  <a:cubicBezTo>
                    <a:pt x="360" y="416"/>
                    <a:pt x="354" y="422"/>
                    <a:pt x="348" y="422"/>
                  </a:cubicBezTo>
                  <a:lnTo>
                    <a:pt x="295" y="422"/>
                  </a:lnTo>
                  <a:cubicBezTo>
                    <a:pt x="288" y="422"/>
                    <a:pt x="283" y="416"/>
                    <a:pt x="283" y="410"/>
                  </a:cubicBezTo>
                  <a:lnTo>
                    <a:pt x="283" y="183"/>
                  </a:lnTo>
                  <a:cubicBezTo>
                    <a:pt x="283" y="179"/>
                    <a:pt x="278" y="178"/>
                    <a:pt x="277" y="182"/>
                  </a:cubicBezTo>
                  <a:lnTo>
                    <a:pt x="216" y="411"/>
                  </a:lnTo>
                  <a:cubicBezTo>
                    <a:pt x="214" y="419"/>
                    <a:pt x="210" y="422"/>
                    <a:pt x="203" y="422"/>
                  </a:cubicBezTo>
                  <a:lnTo>
                    <a:pt x="156" y="422"/>
                  </a:lnTo>
                  <a:cubicBezTo>
                    <a:pt x="149" y="422"/>
                    <a:pt x="145" y="419"/>
                    <a:pt x="143" y="411"/>
                  </a:cubicBezTo>
                  <a:lnTo>
                    <a:pt x="83" y="182"/>
                  </a:lnTo>
                  <a:cubicBezTo>
                    <a:pt x="82" y="178"/>
                    <a:pt x="77" y="179"/>
                    <a:pt x="77" y="183"/>
                  </a:cubicBezTo>
                  <a:lnTo>
                    <a:pt x="77" y="410"/>
                  </a:lnTo>
                  <a:cubicBezTo>
                    <a:pt x="77" y="416"/>
                    <a:pt x="72" y="422"/>
                    <a:pt x="65" y="422"/>
                  </a:cubicBezTo>
                  <a:lnTo>
                    <a:pt x="12" y="422"/>
                  </a:lnTo>
                  <a:cubicBezTo>
                    <a:pt x="6" y="422"/>
                    <a:pt x="0" y="416"/>
                    <a:pt x="0" y="410"/>
                  </a:cubicBezTo>
                  <a:lnTo>
                    <a:pt x="0" y="12"/>
                  </a:lnTo>
                  <a:cubicBezTo>
                    <a:pt x="0" y="6"/>
                    <a:pt x="6" y="0"/>
                    <a:pt x="12" y="0"/>
                  </a:cubicBezTo>
                  <a:lnTo>
                    <a:pt x="102" y="0"/>
                  </a:lnTo>
                  <a:cubicBezTo>
                    <a:pt x="108" y="0"/>
                    <a:pt x="112" y="3"/>
                    <a:pt x="114" y="11"/>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1" name="Freeform 57"/>
            <p:cNvSpPr>
              <a:spLocks/>
            </p:cNvSpPr>
            <p:nvPr/>
          </p:nvSpPr>
          <p:spPr bwMode="auto">
            <a:xfrm>
              <a:off x="1917700" y="1897063"/>
              <a:ext cx="271463" cy="409575"/>
            </a:xfrm>
            <a:custGeom>
              <a:avLst/>
              <a:gdLst>
                <a:gd name="T0" fmla="*/ 285 w 285"/>
                <a:gd name="T1" fmla="*/ 295 h 428"/>
                <a:gd name="T2" fmla="*/ 285 w 285"/>
                <a:gd name="T3" fmla="*/ 295 h 428"/>
                <a:gd name="T4" fmla="*/ 142 w 285"/>
                <a:gd name="T5" fmla="*/ 428 h 428"/>
                <a:gd name="T6" fmla="*/ 0 w 285"/>
                <a:gd name="T7" fmla="*/ 295 h 428"/>
                <a:gd name="T8" fmla="*/ 0 w 285"/>
                <a:gd name="T9" fmla="*/ 12 h 428"/>
                <a:gd name="T10" fmla="*/ 12 w 285"/>
                <a:gd name="T11" fmla="*/ 0 h 428"/>
                <a:gd name="T12" fmla="*/ 73 w 285"/>
                <a:gd name="T13" fmla="*/ 0 h 428"/>
                <a:gd name="T14" fmla="*/ 85 w 285"/>
                <a:gd name="T15" fmla="*/ 12 h 428"/>
                <a:gd name="T16" fmla="*/ 85 w 285"/>
                <a:gd name="T17" fmla="*/ 295 h 428"/>
                <a:gd name="T18" fmla="*/ 142 w 285"/>
                <a:gd name="T19" fmla="*/ 343 h 428"/>
                <a:gd name="T20" fmla="*/ 201 w 285"/>
                <a:gd name="T21" fmla="*/ 295 h 428"/>
                <a:gd name="T22" fmla="*/ 201 w 285"/>
                <a:gd name="T23" fmla="*/ 12 h 428"/>
                <a:gd name="T24" fmla="*/ 213 w 285"/>
                <a:gd name="T25" fmla="*/ 0 h 428"/>
                <a:gd name="T26" fmla="*/ 273 w 285"/>
                <a:gd name="T27" fmla="*/ 0 h 428"/>
                <a:gd name="T28" fmla="*/ 285 w 285"/>
                <a:gd name="T29" fmla="*/ 12 h 428"/>
                <a:gd name="T30" fmla="*/ 285 w 285"/>
                <a:gd name="T31" fmla="*/ 29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 h="428">
                  <a:moveTo>
                    <a:pt x="285" y="295"/>
                  </a:moveTo>
                  <a:lnTo>
                    <a:pt x="285" y="295"/>
                  </a:lnTo>
                  <a:cubicBezTo>
                    <a:pt x="285" y="368"/>
                    <a:pt x="225" y="428"/>
                    <a:pt x="142" y="428"/>
                  </a:cubicBezTo>
                  <a:cubicBezTo>
                    <a:pt x="60" y="428"/>
                    <a:pt x="0" y="368"/>
                    <a:pt x="0" y="295"/>
                  </a:cubicBezTo>
                  <a:lnTo>
                    <a:pt x="0" y="12"/>
                  </a:lnTo>
                  <a:cubicBezTo>
                    <a:pt x="0" y="6"/>
                    <a:pt x="6" y="0"/>
                    <a:pt x="12" y="0"/>
                  </a:cubicBezTo>
                  <a:lnTo>
                    <a:pt x="73" y="0"/>
                  </a:lnTo>
                  <a:cubicBezTo>
                    <a:pt x="80" y="0"/>
                    <a:pt x="85" y="6"/>
                    <a:pt x="85" y="12"/>
                  </a:cubicBezTo>
                  <a:lnTo>
                    <a:pt x="85" y="295"/>
                  </a:lnTo>
                  <a:cubicBezTo>
                    <a:pt x="85" y="322"/>
                    <a:pt x="107" y="343"/>
                    <a:pt x="142" y="343"/>
                  </a:cubicBezTo>
                  <a:cubicBezTo>
                    <a:pt x="179" y="343"/>
                    <a:pt x="201" y="322"/>
                    <a:pt x="201" y="295"/>
                  </a:cubicBezTo>
                  <a:lnTo>
                    <a:pt x="201" y="12"/>
                  </a:lnTo>
                  <a:cubicBezTo>
                    <a:pt x="201" y="6"/>
                    <a:pt x="206" y="0"/>
                    <a:pt x="213" y="0"/>
                  </a:cubicBezTo>
                  <a:lnTo>
                    <a:pt x="273" y="0"/>
                  </a:lnTo>
                  <a:cubicBezTo>
                    <a:pt x="280" y="0"/>
                    <a:pt x="285" y="6"/>
                    <a:pt x="285" y="12"/>
                  </a:cubicBezTo>
                  <a:lnTo>
                    <a:pt x="285" y="2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2" name="Freeform 58"/>
            <p:cNvSpPr>
              <a:spLocks/>
            </p:cNvSpPr>
            <p:nvPr/>
          </p:nvSpPr>
          <p:spPr bwMode="auto">
            <a:xfrm>
              <a:off x="1628775" y="1897063"/>
              <a:ext cx="111125" cy="193675"/>
            </a:xfrm>
            <a:custGeom>
              <a:avLst/>
              <a:gdLst>
                <a:gd name="T0" fmla="*/ 40 w 117"/>
                <a:gd name="T1" fmla="*/ 159 h 202"/>
                <a:gd name="T2" fmla="*/ 40 w 117"/>
                <a:gd name="T3" fmla="*/ 159 h 202"/>
                <a:gd name="T4" fmla="*/ 43 w 117"/>
                <a:gd name="T5" fmla="*/ 162 h 202"/>
                <a:gd name="T6" fmla="*/ 111 w 117"/>
                <a:gd name="T7" fmla="*/ 162 h 202"/>
                <a:gd name="T8" fmla="*/ 117 w 117"/>
                <a:gd name="T9" fmla="*/ 167 h 202"/>
                <a:gd name="T10" fmla="*/ 117 w 117"/>
                <a:gd name="T11" fmla="*/ 196 h 202"/>
                <a:gd name="T12" fmla="*/ 111 w 117"/>
                <a:gd name="T13" fmla="*/ 202 h 202"/>
                <a:gd name="T14" fmla="*/ 6 w 117"/>
                <a:gd name="T15" fmla="*/ 202 h 202"/>
                <a:gd name="T16" fmla="*/ 0 w 117"/>
                <a:gd name="T17" fmla="*/ 196 h 202"/>
                <a:gd name="T18" fmla="*/ 0 w 117"/>
                <a:gd name="T19" fmla="*/ 6 h 202"/>
                <a:gd name="T20" fmla="*/ 6 w 117"/>
                <a:gd name="T21" fmla="*/ 0 h 202"/>
                <a:gd name="T22" fmla="*/ 110 w 117"/>
                <a:gd name="T23" fmla="*/ 0 h 202"/>
                <a:gd name="T24" fmla="*/ 116 w 117"/>
                <a:gd name="T25" fmla="*/ 6 h 202"/>
                <a:gd name="T26" fmla="*/ 116 w 117"/>
                <a:gd name="T27" fmla="*/ 35 h 202"/>
                <a:gd name="T28" fmla="*/ 110 w 117"/>
                <a:gd name="T29" fmla="*/ 41 h 202"/>
                <a:gd name="T30" fmla="*/ 43 w 117"/>
                <a:gd name="T31" fmla="*/ 41 h 202"/>
                <a:gd name="T32" fmla="*/ 40 w 117"/>
                <a:gd name="T33" fmla="*/ 44 h 202"/>
                <a:gd name="T34" fmla="*/ 40 w 117"/>
                <a:gd name="T35" fmla="*/ 78 h 202"/>
                <a:gd name="T36" fmla="*/ 43 w 117"/>
                <a:gd name="T37" fmla="*/ 81 h 202"/>
                <a:gd name="T38" fmla="*/ 108 w 117"/>
                <a:gd name="T39" fmla="*/ 81 h 202"/>
                <a:gd name="T40" fmla="*/ 114 w 117"/>
                <a:gd name="T41" fmla="*/ 87 h 202"/>
                <a:gd name="T42" fmla="*/ 114 w 117"/>
                <a:gd name="T43" fmla="*/ 116 h 202"/>
                <a:gd name="T44" fmla="*/ 108 w 117"/>
                <a:gd name="T45" fmla="*/ 121 h 202"/>
                <a:gd name="T46" fmla="*/ 43 w 117"/>
                <a:gd name="T47" fmla="*/ 121 h 202"/>
                <a:gd name="T48" fmla="*/ 40 w 117"/>
                <a:gd name="T49" fmla="*/ 124 h 202"/>
                <a:gd name="T50" fmla="*/ 40 w 117"/>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2">
                  <a:moveTo>
                    <a:pt x="40" y="159"/>
                  </a:moveTo>
                  <a:lnTo>
                    <a:pt x="40" y="159"/>
                  </a:lnTo>
                  <a:cubicBezTo>
                    <a:pt x="40" y="160"/>
                    <a:pt x="41" y="162"/>
                    <a:pt x="43" y="162"/>
                  </a:cubicBezTo>
                  <a:lnTo>
                    <a:pt x="111" y="162"/>
                  </a:lnTo>
                  <a:cubicBezTo>
                    <a:pt x="115" y="162"/>
                    <a:pt x="117" y="164"/>
                    <a:pt x="117" y="167"/>
                  </a:cubicBezTo>
                  <a:lnTo>
                    <a:pt x="117" y="196"/>
                  </a:lnTo>
                  <a:cubicBezTo>
                    <a:pt x="117" y="199"/>
                    <a:pt x="115" y="202"/>
                    <a:pt x="111" y="202"/>
                  </a:cubicBezTo>
                  <a:lnTo>
                    <a:pt x="6" y="202"/>
                  </a:lnTo>
                  <a:cubicBezTo>
                    <a:pt x="3" y="202"/>
                    <a:pt x="0" y="199"/>
                    <a:pt x="0" y="196"/>
                  </a:cubicBezTo>
                  <a:lnTo>
                    <a:pt x="0" y="6"/>
                  </a:lnTo>
                  <a:cubicBezTo>
                    <a:pt x="0" y="3"/>
                    <a:pt x="3" y="0"/>
                    <a:pt x="6" y="0"/>
                  </a:cubicBezTo>
                  <a:lnTo>
                    <a:pt x="110" y="0"/>
                  </a:lnTo>
                  <a:cubicBezTo>
                    <a:pt x="113" y="0"/>
                    <a:pt x="116" y="3"/>
                    <a:pt x="116" y="6"/>
                  </a:cubicBezTo>
                  <a:lnTo>
                    <a:pt x="116" y="35"/>
                  </a:lnTo>
                  <a:cubicBezTo>
                    <a:pt x="116" y="38"/>
                    <a:pt x="113" y="41"/>
                    <a:pt x="110" y="41"/>
                  </a:cubicBezTo>
                  <a:lnTo>
                    <a:pt x="43" y="41"/>
                  </a:lnTo>
                  <a:cubicBezTo>
                    <a:pt x="41" y="41"/>
                    <a:pt x="40" y="42"/>
                    <a:pt x="40" y="44"/>
                  </a:cubicBezTo>
                  <a:lnTo>
                    <a:pt x="40" y="78"/>
                  </a:lnTo>
                  <a:cubicBezTo>
                    <a:pt x="40" y="80"/>
                    <a:pt x="41" y="81"/>
                    <a:pt x="43" y="81"/>
                  </a:cubicBezTo>
                  <a:lnTo>
                    <a:pt x="108" y="81"/>
                  </a:lnTo>
                  <a:cubicBezTo>
                    <a:pt x="111" y="81"/>
                    <a:pt x="114" y="84"/>
                    <a:pt x="114" y="87"/>
                  </a:cubicBezTo>
                  <a:lnTo>
                    <a:pt x="114" y="116"/>
                  </a:lnTo>
                  <a:cubicBezTo>
                    <a:pt x="114" y="119"/>
                    <a:pt x="111" y="121"/>
                    <a:pt x="108" y="121"/>
                  </a:cubicBezTo>
                  <a:lnTo>
                    <a:pt x="43" y="121"/>
                  </a:lnTo>
                  <a:cubicBezTo>
                    <a:pt x="41" y="121"/>
                    <a:pt x="40" y="122"/>
                    <a:pt x="40" y="124"/>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3" name="Freeform 59"/>
            <p:cNvSpPr>
              <a:spLocks/>
            </p:cNvSpPr>
            <p:nvPr/>
          </p:nvSpPr>
          <p:spPr bwMode="auto">
            <a:xfrm>
              <a:off x="1755775" y="1897063"/>
              <a:ext cx="112713" cy="193675"/>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7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6 w 118"/>
                <a:gd name="T25" fmla="*/ 6 h 202"/>
                <a:gd name="T26" fmla="*/ 116 w 118"/>
                <a:gd name="T27" fmla="*/ 35 h 202"/>
                <a:gd name="T28" fmla="*/ 111 w 118"/>
                <a:gd name="T29" fmla="*/ 41 h 202"/>
                <a:gd name="T30" fmla="*/ 44 w 118"/>
                <a:gd name="T31" fmla="*/ 41 h 202"/>
                <a:gd name="T32" fmla="*/ 41 w 118"/>
                <a:gd name="T33" fmla="*/ 44 h 202"/>
                <a:gd name="T34" fmla="*/ 41 w 118"/>
                <a:gd name="T35" fmla="*/ 78 h 202"/>
                <a:gd name="T36" fmla="*/ 44 w 118"/>
                <a:gd name="T37" fmla="*/ 81 h 202"/>
                <a:gd name="T38" fmla="*/ 108 w 118"/>
                <a:gd name="T39" fmla="*/ 81 h 202"/>
                <a:gd name="T40" fmla="*/ 114 w 118"/>
                <a:gd name="T41" fmla="*/ 87 h 202"/>
                <a:gd name="T42" fmla="*/ 114 w 118"/>
                <a:gd name="T43" fmla="*/ 116 h 202"/>
                <a:gd name="T44" fmla="*/ 108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0"/>
                    <a:pt x="42" y="162"/>
                    <a:pt x="44" y="162"/>
                  </a:cubicBezTo>
                  <a:lnTo>
                    <a:pt x="112" y="162"/>
                  </a:lnTo>
                  <a:cubicBezTo>
                    <a:pt x="115" y="162"/>
                    <a:pt x="118" y="164"/>
                    <a:pt x="118" y="167"/>
                  </a:cubicBezTo>
                  <a:lnTo>
                    <a:pt x="118" y="196"/>
                  </a:lnTo>
                  <a:cubicBezTo>
                    <a:pt x="118" y="199"/>
                    <a:pt x="115" y="202"/>
                    <a:pt x="112" y="202"/>
                  </a:cubicBezTo>
                  <a:lnTo>
                    <a:pt x="6" y="202"/>
                  </a:lnTo>
                  <a:cubicBezTo>
                    <a:pt x="3" y="202"/>
                    <a:pt x="0" y="199"/>
                    <a:pt x="0" y="196"/>
                  </a:cubicBezTo>
                  <a:lnTo>
                    <a:pt x="0" y="6"/>
                  </a:lnTo>
                  <a:cubicBezTo>
                    <a:pt x="0" y="3"/>
                    <a:pt x="3" y="0"/>
                    <a:pt x="6" y="0"/>
                  </a:cubicBezTo>
                  <a:lnTo>
                    <a:pt x="111" y="0"/>
                  </a:lnTo>
                  <a:cubicBezTo>
                    <a:pt x="114" y="0"/>
                    <a:pt x="116" y="3"/>
                    <a:pt x="116" y="6"/>
                  </a:cubicBezTo>
                  <a:lnTo>
                    <a:pt x="116" y="35"/>
                  </a:lnTo>
                  <a:cubicBezTo>
                    <a:pt x="116" y="38"/>
                    <a:pt x="114" y="41"/>
                    <a:pt x="111" y="41"/>
                  </a:cubicBezTo>
                  <a:lnTo>
                    <a:pt x="44" y="41"/>
                  </a:lnTo>
                  <a:cubicBezTo>
                    <a:pt x="42" y="41"/>
                    <a:pt x="41" y="42"/>
                    <a:pt x="41" y="44"/>
                  </a:cubicBezTo>
                  <a:lnTo>
                    <a:pt x="41" y="78"/>
                  </a:lnTo>
                  <a:cubicBezTo>
                    <a:pt x="41" y="80"/>
                    <a:pt x="42" y="81"/>
                    <a:pt x="44" y="81"/>
                  </a:cubicBezTo>
                  <a:lnTo>
                    <a:pt x="108" y="81"/>
                  </a:lnTo>
                  <a:cubicBezTo>
                    <a:pt x="112" y="81"/>
                    <a:pt x="114" y="84"/>
                    <a:pt x="114" y="87"/>
                  </a:cubicBezTo>
                  <a:lnTo>
                    <a:pt x="114" y="116"/>
                  </a:lnTo>
                  <a:cubicBezTo>
                    <a:pt x="114" y="119"/>
                    <a:pt x="112" y="121"/>
                    <a:pt x="108"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4" name="Freeform 60"/>
            <p:cNvSpPr>
              <a:spLocks/>
            </p:cNvSpPr>
            <p:nvPr/>
          </p:nvSpPr>
          <p:spPr bwMode="auto">
            <a:xfrm>
              <a:off x="1628775" y="2106613"/>
              <a:ext cx="111125" cy="193675"/>
            </a:xfrm>
            <a:custGeom>
              <a:avLst/>
              <a:gdLst>
                <a:gd name="T0" fmla="*/ 40 w 117"/>
                <a:gd name="T1" fmla="*/ 159 h 202"/>
                <a:gd name="T2" fmla="*/ 40 w 117"/>
                <a:gd name="T3" fmla="*/ 159 h 202"/>
                <a:gd name="T4" fmla="*/ 43 w 117"/>
                <a:gd name="T5" fmla="*/ 162 h 202"/>
                <a:gd name="T6" fmla="*/ 111 w 117"/>
                <a:gd name="T7" fmla="*/ 162 h 202"/>
                <a:gd name="T8" fmla="*/ 117 w 117"/>
                <a:gd name="T9" fmla="*/ 167 h 202"/>
                <a:gd name="T10" fmla="*/ 117 w 117"/>
                <a:gd name="T11" fmla="*/ 196 h 202"/>
                <a:gd name="T12" fmla="*/ 111 w 117"/>
                <a:gd name="T13" fmla="*/ 202 h 202"/>
                <a:gd name="T14" fmla="*/ 6 w 117"/>
                <a:gd name="T15" fmla="*/ 202 h 202"/>
                <a:gd name="T16" fmla="*/ 0 w 117"/>
                <a:gd name="T17" fmla="*/ 196 h 202"/>
                <a:gd name="T18" fmla="*/ 0 w 117"/>
                <a:gd name="T19" fmla="*/ 6 h 202"/>
                <a:gd name="T20" fmla="*/ 6 w 117"/>
                <a:gd name="T21" fmla="*/ 0 h 202"/>
                <a:gd name="T22" fmla="*/ 110 w 117"/>
                <a:gd name="T23" fmla="*/ 0 h 202"/>
                <a:gd name="T24" fmla="*/ 116 w 117"/>
                <a:gd name="T25" fmla="*/ 6 h 202"/>
                <a:gd name="T26" fmla="*/ 116 w 117"/>
                <a:gd name="T27" fmla="*/ 35 h 202"/>
                <a:gd name="T28" fmla="*/ 110 w 117"/>
                <a:gd name="T29" fmla="*/ 41 h 202"/>
                <a:gd name="T30" fmla="*/ 43 w 117"/>
                <a:gd name="T31" fmla="*/ 41 h 202"/>
                <a:gd name="T32" fmla="*/ 40 w 117"/>
                <a:gd name="T33" fmla="*/ 44 h 202"/>
                <a:gd name="T34" fmla="*/ 40 w 117"/>
                <a:gd name="T35" fmla="*/ 78 h 202"/>
                <a:gd name="T36" fmla="*/ 43 w 117"/>
                <a:gd name="T37" fmla="*/ 81 h 202"/>
                <a:gd name="T38" fmla="*/ 108 w 117"/>
                <a:gd name="T39" fmla="*/ 81 h 202"/>
                <a:gd name="T40" fmla="*/ 114 w 117"/>
                <a:gd name="T41" fmla="*/ 87 h 202"/>
                <a:gd name="T42" fmla="*/ 114 w 117"/>
                <a:gd name="T43" fmla="*/ 116 h 202"/>
                <a:gd name="T44" fmla="*/ 108 w 117"/>
                <a:gd name="T45" fmla="*/ 121 h 202"/>
                <a:gd name="T46" fmla="*/ 43 w 117"/>
                <a:gd name="T47" fmla="*/ 121 h 202"/>
                <a:gd name="T48" fmla="*/ 40 w 117"/>
                <a:gd name="T49" fmla="*/ 124 h 202"/>
                <a:gd name="T50" fmla="*/ 40 w 117"/>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2">
                  <a:moveTo>
                    <a:pt x="40" y="159"/>
                  </a:moveTo>
                  <a:lnTo>
                    <a:pt x="40" y="159"/>
                  </a:lnTo>
                  <a:cubicBezTo>
                    <a:pt x="40" y="161"/>
                    <a:pt x="41" y="162"/>
                    <a:pt x="43" y="162"/>
                  </a:cubicBezTo>
                  <a:lnTo>
                    <a:pt x="111" y="162"/>
                  </a:lnTo>
                  <a:cubicBezTo>
                    <a:pt x="115" y="162"/>
                    <a:pt x="117" y="164"/>
                    <a:pt x="117" y="167"/>
                  </a:cubicBezTo>
                  <a:lnTo>
                    <a:pt x="117" y="196"/>
                  </a:lnTo>
                  <a:cubicBezTo>
                    <a:pt x="117" y="199"/>
                    <a:pt x="115" y="202"/>
                    <a:pt x="111" y="202"/>
                  </a:cubicBezTo>
                  <a:lnTo>
                    <a:pt x="6" y="202"/>
                  </a:lnTo>
                  <a:cubicBezTo>
                    <a:pt x="3" y="202"/>
                    <a:pt x="0" y="199"/>
                    <a:pt x="0" y="196"/>
                  </a:cubicBezTo>
                  <a:lnTo>
                    <a:pt x="0" y="6"/>
                  </a:lnTo>
                  <a:cubicBezTo>
                    <a:pt x="0" y="3"/>
                    <a:pt x="3" y="0"/>
                    <a:pt x="6" y="0"/>
                  </a:cubicBezTo>
                  <a:lnTo>
                    <a:pt x="110" y="0"/>
                  </a:lnTo>
                  <a:cubicBezTo>
                    <a:pt x="113" y="0"/>
                    <a:pt x="116" y="3"/>
                    <a:pt x="116" y="6"/>
                  </a:cubicBezTo>
                  <a:lnTo>
                    <a:pt x="116" y="35"/>
                  </a:lnTo>
                  <a:cubicBezTo>
                    <a:pt x="116" y="38"/>
                    <a:pt x="113" y="41"/>
                    <a:pt x="110" y="41"/>
                  </a:cubicBezTo>
                  <a:lnTo>
                    <a:pt x="43" y="41"/>
                  </a:lnTo>
                  <a:cubicBezTo>
                    <a:pt x="41" y="41"/>
                    <a:pt x="40" y="42"/>
                    <a:pt x="40" y="44"/>
                  </a:cubicBezTo>
                  <a:lnTo>
                    <a:pt x="40" y="78"/>
                  </a:lnTo>
                  <a:cubicBezTo>
                    <a:pt x="40" y="80"/>
                    <a:pt x="41" y="81"/>
                    <a:pt x="43" y="81"/>
                  </a:cubicBezTo>
                  <a:lnTo>
                    <a:pt x="108" y="81"/>
                  </a:lnTo>
                  <a:cubicBezTo>
                    <a:pt x="111" y="81"/>
                    <a:pt x="114" y="84"/>
                    <a:pt x="114" y="87"/>
                  </a:cubicBezTo>
                  <a:lnTo>
                    <a:pt x="114" y="116"/>
                  </a:lnTo>
                  <a:cubicBezTo>
                    <a:pt x="114" y="119"/>
                    <a:pt x="111" y="121"/>
                    <a:pt x="108" y="121"/>
                  </a:cubicBezTo>
                  <a:lnTo>
                    <a:pt x="43" y="121"/>
                  </a:lnTo>
                  <a:cubicBezTo>
                    <a:pt x="41" y="121"/>
                    <a:pt x="40" y="122"/>
                    <a:pt x="40" y="124"/>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5" name="Freeform 61"/>
            <p:cNvSpPr>
              <a:spLocks/>
            </p:cNvSpPr>
            <p:nvPr/>
          </p:nvSpPr>
          <p:spPr bwMode="auto">
            <a:xfrm>
              <a:off x="1755775" y="2106613"/>
              <a:ext cx="112713" cy="193675"/>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7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6 w 118"/>
                <a:gd name="T25" fmla="*/ 6 h 202"/>
                <a:gd name="T26" fmla="*/ 116 w 118"/>
                <a:gd name="T27" fmla="*/ 35 h 202"/>
                <a:gd name="T28" fmla="*/ 111 w 118"/>
                <a:gd name="T29" fmla="*/ 41 h 202"/>
                <a:gd name="T30" fmla="*/ 44 w 118"/>
                <a:gd name="T31" fmla="*/ 41 h 202"/>
                <a:gd name="T32" fmla="*/ 41 w 118"/>
                <a:gd name="T33" fmla="*/ 44 h 202"/>
                <a:gd name="T34" fmla="*/ 41 w 118"/>
                <a:gd name="T35" fmla="*/ 78 h 202"/>
                <a:gd name="T36" fmla="*/ 44 w 118"/>
                <a:gd name="T37" fmla="*/ 81 h 202"/>
                <a:gd name="T38" fmla="*/ 108 w 118"/>
                <a:gd name="T39" fmla="*/ 81 h 202"/>
                <a:gd name="T40" fmla="*/ 114 w 118"/>
                <a:gd name="T41" fmla="*/ 87 h 202"/>
                <a:gd name="T42" fmla="*/ 114 w 118"/>
                <a:gd name="T43" fmla="*/ 116 h 202"/>
                <a:gd name="T44" fmla="*/ 108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7"/>
                  </a:cubicBezTo>
                  <a:lnTo>
                    <a:pt x="118" y="196"/>
                  </a:lnTo>
                  <a:cubicBezTo>
                    <a:pt x="118" y="199"/>
                    <a:pt x="115" y="202"/>
                    <a:pt x="112" y="202"/>
                  </a:cubicBezTo>
                  <a:lnTo>
                    <a:pt x="6" y="202"/>
                  </a:lnTo>
                  <a:cubicBezTo>
                    <a:pt x="3" y="202"/>
                    <a:pt x="0" y="199"/>
                    <a:pt x="0" y="196"/>
                  </a:cubicBezTo>
                  <a:lnTo>
                    <a:pt x="0" y="6"/>
                  </a:lnTo>
                  <a:cubicBezTo>
                    <a:pt x="0" y="3"/>
                    <a:pt x="3" y="0"/>
                    <a:pt x="6" y="0"/>
                  </a:cubicBezTo>
                  <a:lnTo>
                    <a:pt x="111" y="0"/>
                  </a:lnTo>
                  <a:cubicBezTo>
                    <a:pt x="114" y="0"/>
                    <a:pt x="116" y="3"/>
                    <a:pt x="116" y="6"/>
                  </a:cubicBezTo>
                  <a:lnTo>
                    <a:pt x="116" y="35"/>
                  </a:lnTo>
                  <a:cubicBezTo>
                    <a:pt x="116" y="38"/>
                    <a:pt x="114" y="41"/>
                    <a:pt x="111" y="41"/>
                  </a:cubicBezTo>
                  <a:lnTo>
                    <a:pt x="44" y="41"/>
                  </a:lnTo>
                  <a:cubicBezTo>
                    <a:pt x="42" y="41"/>
                    <a:pt x="41" y="42"/>
                    <a:pt x="41" y="44"/>
                  </a:cubicBezTo>
                  <a:lnTo>
                    <a:pt x="41" y="78"/>
                  </a:lnTo>
                  <a:cubicBezTo>
                    <a:pt x="41" y="80"/>
                    <a:pt x="42" y="81"/>
                    <a:pt x="44" y="81"/>
                  </a:cubicBezTo>
                  <a:lnTo>
                    <a:pt x="108" y="81"/>
                  </a:lnTo>
                  <a:cubicBezTo>
                    <a:pt x="112" y="81"/>
                    <a:pt x="114" y="84"/>
                    <a:pt x="114" y="87"/>
                  </a:cubicBezTo>
                  <a:lnTo>
                    <a:pt x="114" y="116"/>
                  </a:lnTo>
                  <a:cubicBezTo>
                    <a:pt x="114" y="119"/>
                    <a:pt x="112" y="121"/>
                    <a:pt x="108"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66" name="Group 1465"/>
          <p:cNvGrpSpPr/>
          <p:nvPr userDrawn="1"/>
        </p:nvGrpSpPr>
        <p:grpSpPr>
          <a:xfrm>
            <a:off x="9211147" y="6393685"/>
            <a:ext cx="2828871" cy="317804"/>
            <a:chOff x="500063" y="4826000"/>
            <a:chExt cx="4295775" cy="482600"/>
          </a:xfrm>
          <a:solidFill>
            <a:schemeClr val="tx2"/>
          </a:solidFill>
        </p:grpSpPr>
        <p:sp>
          <p:nvSpPr>
            <p:cNvPr id="1467" name="Freeform 98"/>
            <p:cNvSpPr>
              <a:spLocks noEditPoints="1"/>
            </p:cNvSpPr>
            <p:nvPr/>
          </p:nvSpPr>
          <p:spPr bwMode="auto">
            <a:xfrm>
              <a:off x="2371725" y="4832350"/>
              <a:ext cx="311150" cy="468313"/>
            </a:xfrm>
            <a:custGeom>
              <a:avLst/>
              <a:gdLst>
                <a:gd name="T0" fmla="*/ 161 w 325"/>
                <a:gd name="T1" fmla="*/ 0 h 491"/>
                <a:gd name="T2" fmla="*/ 161 w 325"/>
                <a:gd name="T3" fmla="*/ 0 h 491"/>
                <a:gd name="T4" fmla="*/ 318 w 325"/>
                <a:gd name="T5" fmla="*/ 155 h 491"/>
                <a:gd name="T6" fmla="*/ 318 w 325"/>
                <a:gd name="T7" fmla="*/ 336 h 491"/>
                <a:gd name="T8" fmla="*/ 161 w 325"/>
                <a:gd name="T9" fmla="*/ 491 h 491"/>
                <a:gd name="T10" fmla="*/ 14 w 325"/>
                <a:gd name="T11" fmla="*/ 491 h 491"/>
                <a:gd name="T12" fmla="*/ 0 w 325"/>
                <a:gd name="T13" fmla="*/ 477 h 491"/>
                <a:gd name="T14" fmla="*/ 0 w 325"/>
                <a:gd name="T15" fmla="*/ 14 h 491"/>
                <a:gd name="T16" fmla="*/ 14 w 325"/>
                <a:gd name="T17" fmla="*/ 0 h 491"/>
                <a:gd name="T18" fmla="*/ 161 w 325"/>
                <a:gd name="T19" fmla="*/ 0 h 491"/>
                <a:gd name="T20" fmla="*/ 105 w 325"/>
                <a:gd name="T21" fmla="*/ 98 h 491"/>
                <a:gd name="T22" fmla="*/ 105 w 325"/>
                <a:gd name="T23" fmla="*/ 98 h 491"/>
                <a:gd name="T24" fmla="*/ 98 w 325"/>
                <a:gd name="T25" fmla="*/ 105 h 491"/>
                <a:gd name="T26" fmla="*/ 98 w 325"/>
                <a:gd name="T27" fmla="*/ 386 h 491"/>
                <a:gd name="T28" fmla="*/ 105 w 325"/>
                <a:gd name="T29" fmla="*/ 393 h 491"/>
                <a:gd name="T30" fmla="*/ 161 w 325"/>
                <a:gd name="T31" fmla="*/ 393 h 491"/>
                <a:gd name="T32" fmla="*/ 219 w 325"/>
                <a:gd name="T33" fmla="*/ 336 h 491"/>
                <a:gd name="T34" fmla="*/ 219 w 325"/>
                <a:gd name="T35" fmla="*/ 155 h 491"/>
                <a:gd name="T36" fmla="*/ 161 w 325"/>
                <a:gd name="T37" fmla="*/ 98 h 491"/>
                <a:gd name="T38" fmla="*/ 105 w 325"/>
                <a:gd name="T39" fmla="*/ 9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5" h="491">
                  <a:moveTo>
                    <a:pt x="161" y="0"/>
                  </a:moveTo>
                  <a:lnTo>
                    <a:pt x="161" y="0"/>
                  </a:lnTo>
                  <a:cubicBezTo>
                    <a:pt x="248" y="0"/>
                    <a:pt x="308" y="71"/>
                    <a:pt x="318" y="155"/>
                  </a:cubicBezTo>
                  <a:cubicBezTo>
                    <a:pt x="325" y="214"/>
                    <a:pt x="325" y="277"/>
                    <a:pt x="318" y="336"/>
                  </a:cubicBezTo>
                  <a:cubicBezTo>
                    <a:pt x="308" y="420"/>
                    <a:pt x="248" y="491"/>
                    <a:pt x="161" y="491"/>
                  </a:cubicBezTo>
                  <a:lnTo>
                    <a:pt x="14" y="491"/>
                  </a:lnTo>
                  <a:cubicBezTo>
                    <a:pt x="7" y="491"/>
                    <a:pt x="0" y="485"/>
                    <a:pt x="0" y="477"/>
                  </a:cubicBezTo>
                  <a:lnTo>
                    <a:pt x="0" y="14"/>
                  </a:lnTo>
                  <a:cubicBezTo>
                    <a:pt x="0" y="7"/>
                    <a:pt x="7" y="0"/>
                    <a:pt x="14" y="0"/>
                  </a:cubicBezTo>
                  <a:lnTo>
                    <a:pt x="161" y="0"/>
                  </a:lnTo>
                  <a:close/>
                  <a:moveTo>
                    <a:pt x="105" y="98"/>
                  </a:moveTo>
                  <a:lnTo>
                    <a:pt x="105" y="98"/>
                  </a:lnTo>
                  <a:cubicBezTo>
                    <a:pt x="101" y="98"/>
                    <a:pt x="98" y="101"/>
                    <a:pt x="98" y="105"/>
                  </a:cubicBezTo>
                  <a:lnTo>
                    <a:pt x="98" y="386"/>
                  </a:lnTo>
                  <a:cubicBezTo>
                    <a:pt x="98" y="390"/>
                    <a:pt x="101" y="393"/>
                    <a:pt x="105" y="393"/>
                  </a:cubicBezTo>
                  <a:lnTo>
                    <a:pt x="161" y="393"/>
                  </a:lnTo>
                  <a:cubicBezTo>
                    <a:pt x="194" y="393"/>
                    <a:pt x="215" y="367"/>
                    <a:pt x="219" y="336"/>
                  </a:cubicBezTo>
                  <a:cubicBezTo>
                    <a:pt x="226" y="277"/>
                    <a:pt x="226" y="214"/>
                    <a:pt x="219" y="155"/>
                  </a:cubicBezTo>
                  <a:cubicBezTo>
                    <a:pt x="215" y="124"/>
                    <a:pt x="194" y="98"/>
                    <a:pt x="161" y="98"/>
                  </a:cubicBezTo>
                  <a:lnTo>
                    <a:pt x="105" y="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8" name="Freeform 99"/>
            <p:cNvSpPr>
              <a:spLocks/>
            </p:cNvSpPr>
            <p:nvPr/>
          </p:nvSpPr>
          <p:spPr bwMode="auto">
            <a:xfrm>
              <a:off x="1046163" y="4832350"/>
              <a:ext cx="271463" cy="468313"/>
            </a:xfrm>
            <a:custGeom>
              <a:avLst/>
              <a:gdLst>
                <a:gd name="T0" fmla="*/ 98 w 285"/>
                <a:gd name="T1" fmla="*/ 386 h 491"/>
                <a:gd name="T2" fmla="*/ 98 w 285"/>
                <a:gd name="T3" fmla="*/ 386 h 491"/>
                <a:gd name="T4" fmla="*/ 105 w 285"/>
                <a:gd name="T5" fmla="*/ 393 h 491"/>
                <a:gd name="T6" fmla="*/ 271 w 285"/>
                <a:gd name="T7" fmla="*/ 393 h 491"/>
                <a:gd name="T8" fmla="*/ 285 w 285"/>
                <a:gd name="T9" fmla="*/ 407 h 491"/>
                <a:gd name="T10" fmla="*/ 285 w 285"/>
                <a:gd name="T11" fmla="*/ 477 h 491"/>
                <a:gd name="T12" fmla="*/ 271 w 285"/>
                <a:gd name="T13" fmla="*/ 491 h 491"/>
                <a:gd name="T14" fmla="*/ 14 w 285"/>
                <a:gd name="T15" fmla="*/ 491 h 491"/>
                <a:gd name="T16" fmla="*/ 0 w 285"/>
                <a:gd name="T17" fmla="*/ 477 h 491"/>
                <a:gd name="T18" fmla="*/ 0 w 285"/>
                <a:gd name="T19" fmla="*/ 14 h 491"/>
                <a:gd name="T20" fmla="*/ 14 w 285"/>
                <a:gd name="T21" fmla="*/ 0 h 491"/>
                <a:gd name="T22" fmla="*/ 268 w 285"/>
                <a:gd name="T23" fmla="*/ 0 h 491"/>
                <a:gd name="T24" fmla="*/ 282 w 285"/>
                <a:gd name="T25" fmla="*/ 14 h 491"/>
                <a:gd name="T26" fmla="*/ 282 w 285"/>
                <a:gd name="T27" fmla="*/ 84 h 491"/>
                <a:gd name="T28" fmla="*/ 268 w 285"/>
                <a:gd name="T29" fmla="*/ 98 h 491"/>
                <a:gd name="T30" fmla="*/ 105 w 285"/>
                <a:gd name="T31" fmla="*/ 98 h 491"/>
                <a:gd name="T32" fmla="*/ 98 w 285"/>
                <a:gd name="T33" fmla="*/ 105 h 491"/>
                <a:gd name="T34" fmla="*/ 98 w 285"/>
                <a:gd name="T35" fmla="*/ 190 h 491"/>
                <a:gd name="T36" fmla="*/ 105 w 285"/>
                <a:gd name="T37" fmla="*/ 197 h 491"/>
                <a:gd name="T38" fmla="*/ 263 w 285"/>
                <a:gd name="T39" fmla="*/ 197 h 491"/>
                <a:gd name="T40" fmla="*/ 277 w 285"/>
                <a:gd name="T41" fmla="*/ 211 h 491"/>
                <a:gd name="T42" fmla="*/ 277 w 285"/>
                <a:gd name="T43" fmla="*/ 281 h 491"/>
                <a:gd name="T44" fmla="*/ 263 w 285"/>
                <a:gd name="T45" fmla="*/ 295 h 491"/>
                <a:gd name="T46" fmla="*/ 105 w 285"/>
                <a:gd name="T47" fmla="*/ 295 h 491"/>
                <a:gd name="T48" fmla="*/ 98 w 285"/>
                <a:gd name="T49" fmla="*/ 302 h 491"/>
                <a:gd name="T50" fmla="*/ 98 w 285"/>
                <a:gd name="T51" fmla="*/ 386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5" h="491">
                  <a:moveTo>
                    <a:pt x="98" y="386"/>
                  </a:moveTo>
                  <a:lnTo>
                    <a:pt x="98" y="386"/>
                  </a:lnTo>
                  <a:cubicBezTo>
                    <a:pt x="98" y="390"/>
                    <a:pt x="101" y="393"/>
                    <a:pt x="105" y="393"/>
                  </a:cubicBezTo>
                  <a:lnTo>
                    <a:pt x="271" y="393"/>
                  </a:lnTo>
                  <a:cubicBezTo>
                    <a:pt x="279" y="393"/>
                    <a:pt x="285" y="399"/>
                    <a:pt x="285" y="407"/>
                  </a:cubicBezTo>
                  <a:lnTo>
                    <a:pt x="285" y="477"/>
                  </a:lnTo>
                  <a:cubicBezTo>
                    <a:pt x="285" y="485"/>
                    <a:pt x="279" y="491"/>
                    <a:pt x="271" y="491"/>
                  </a:cubicBezTo>
                  <a:lnTo>
                    <a:pt x="14" y="491"/>
                  </a:lnTo>
                  <a:cubicBezTo>
                    <a:pt x="6" y="491"/>
                    <a:pt x="0" y="485"/>
                    <a:pt x="0" y="477"/>
                  </a:cubicBezTo>
                  <a:lnTo>
                    <a:pt x="0" y="14"/>
                  </a:lnTo>
                  <a:cubicBezTo>
                    <a:pt x="0" y="7"/>
                    <a:pt x="6" y="0"/>
                    <a:pt x="14" y="0"/>
                  </a:cubicBezTo>
                  <a:lnTo>
                    <a:pt x="268" y="0"/>
                  </a:lnTo>
                  <a:cubicBezTo>
                    <a:pt x="276" y="0"/>
                    <a:pt x="282" y="7"/>
                    <a:pt x="282" y="14"/>
                  </a:cubicBezTo>
                  <a:lnTo>
                    <a:pt x="282" y="84"/>
                  </a:lnTo>
                  <a:cubicBezTo>
                    <a:pt x="282" y="92"/>
                    <a:pt x="276" y="98"/>
                    <a:pt x="268" y="98"/>
                  </a:cubicBezTo>
                  <a:lnTo>
                    <a:pt x="105" y="98"/>
                  </a:lnTo>
                  <a:cubicBezTo>
                    <a:pt x="101" y="98"/>
                    <a:pt x="98" y="101"/>
                    <a:pt x="98" y="105"/>
                  </a:cubicBezTo>
                  <a:lnTo>
                    <a:pt x="98" y="190"/>
                  </a:lnTo>
                  <a:cubicBezTo>
                    <a:pt x="98" y="194"/>
                    <a:pt x="101" y="197"/>
                    <a:pt x="105" y="197"/>
                  </a:cubicBezTo>
                  <a:lnTo>
                    <a:pt x="263" y="197"/>
                  </a:lnTo>
                  <a:cubicBezTo>
                    <a:pt x="270" y="197"/>
                    <a:pt x="277" y="203"/>
                    <a:pt x="277" y="211"/>
                  </a:cubicBezTo>
                  <a:lnTo>
                    <a:pt x="277" y="281"/>
                  </a:lnTo>
                  <a:cubicBezTo>
                    <a:pt x="277" y="288"/>
                    <a:pt x="270" y="295"/>
                    <a:pt x="263" y="295"/>
                  </a:cubicBezTo>
                  <a:lnTo>
                    <a:pt x="105" y="295"/>
                  </a:lnTo>
                  <a:cubicBezTo>
                    <a:pt x="101" y="295"/>
                    <a:pt x="98" y="297"/>
                    <a:pt x="98" y="302"/>
                  </a:cubicBezTo>
                  <a:lnTo>
                    <a:pt x="98" y="38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9" name="Freeform 100"/>
            <p:cNvSpPr>
              <a:spLocks/>
            </p:cNvSpPr>
            <p:nvPr/>
          </p:nvSpPr>
          <p:spPr bwMode="auto">
            <a:xfrm>
              <a:off x="3106738" y="4832350"/>
              <a:ext cx="93663" cy="468313"/>
            </a:xfrm>
            <a:custGeom>
              <a:avLst/>
              <a:gdLst>
                <a:gd name="T0" fmla="*/ 98 w 98"/>
                <a:gd name="T1" fmla="*/ 477 h 491"/>
                <a:gd name="T2" fmla="*/ 98 w 98"/>
                <a:gd name="T3" fmla="*/ 477 h 491"/>
                <a:gd name="T4" fmla="*/ 84 w 98"/>
                <a:gd name="T5" fmla="*/ 491 h 491"/>
                <a:gd name="T6" fmla="*/ 14 w 98"/>
                <a:gd name="T7" fmla="*/ 491 h 491"/>
                <a:gd name="T8" fmla="*/ 0 w 98"/>
                <a:gd name="T9" fmla="*/ 477 h 491"/>
                <a:gd name="T10" fmla="*/ 0 w 98"/>
                <a:gd name="T11" fmla="*/ 14 h 491"/>
                <a:gd name="T12" fmla="*/ 14 w 98"/>
                <a:gd name="T13" fmla="*/ 0 h 491"/>
                <a:gd name="T14" fmla="*/ 84 w 98"/>
                <a:gd name="T15" fmla="*/ 0 h 491"/>
                <a:gd name="T16" fmla="*/ 98 w 98"/>
                <a:gd name="T17" fmla="*/ 14 h 491"/>
                <a:gd name="T18" fmla="*/ 98 w 98"/>
                <a:gd name="T19" fmla="*/ 47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91">
                  <a:moveTo>
                    <a:pt x="98" y="477"/>
                  </a:moveTo>
                  <a:lnTo>
                    <a:pt x="98" y="477"/>
                  </a:lnTo>
                  <a:cubicBezTo>
                    <a:pt x="98" y="485"/>
                    <a:pt x="92" y="491"/>
                    <a:pt x="84" y="491"/>
                  </a:cubicBezTo>
                  <a:lnTo>
                    <a:pt x="14" y="491"/>
                  </a:lnTo>
                  <a:cubicBezTo>
                    <a:pt x="7" y="491"/>
                    <a:pt x="0" y="485"/>
                    <a:pt x="0" y="477"/>
                  </a:cubicBezTo>
                  <a:lnTo>
                    <a:pt x="0" y="14"/>
                  </a:lnTo>
                  <a:cubicBezTo>
                    <a:pt x="0" y="7"/>
                    <a:pt x="7" y="0"/>
                    <a:pt x="14" y="0"/>
                  </a:cubicBezTo>
                  <a:lnTo>
                    <a:pt x="84" y="0"/>
                  </a:lnTo>
                  <a:cubicBezTo>
                    <a:pt x="92" y="0"/>
                    <a:pt x="98" y="7"/>
                    <a:pt x="98" y="14"/>
                  </a:cubicBezTo>
                  <a:lnTo>
                    <a:pt x="98" y="47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0" name="Freeform 101"/>
            <p:cNvSpPr>
              <a:spLocks/>
            </p:cNvSpPr>
            <p:nvPr/>
          </p:nvSpPr>
          <p:spPr bwMode="auto">
            <a:xfrm>
              <a:off x="2076450" y="4832350"/>
              <a:ext cx="254000" cy="468313"/>
            </a:xfrm>
            <a:custGeom>
              <a:avLst/>
              <a:gdLst>
                <a:gd name="T0" fmla="*/ 98 w 266"/>
                <a:gd name="T1" fmla="*/ 386 h 491"/>
                <a:gd name="T2" fmla="*/ 98 w 266"/>
                <a:gd name="T3" fmla="*/ 386 h 491"/>
                <a:gd name="T4" fmla="*/ 105 w 266"/>
                <a:gd name="T5" fmla="*/ 393 h 491"/>
                <a:gd name="T6" fmla="*/ 252 w 266"/>
                <a:gd name="T7" fmla="*/ 393 h 491"/>
                <a:gd name="T8" fmla="*/ 266 w 266"/>
                <a:gd name="T9" fmla="*/ 407 h 491"/>
                <a:gd name="T10" fmla="*/ 266 w 266"/>
                <a:gd name="T11" fmla="*/ 477 h 491"/>
                <a:gd name="T12" fmla="*/ 252 w 266"/>
                <a:gd name="T13" fmla="*/ 491 h 491"/>
                <a:gd name="T14" fmla="*/ 14 w 266"/>
                <a:gd name="T15" fmla="*/ 491 h 491"/>
                <a:gd name="T16" fmla="*/ 0 w 266"/>
                <a:gd name="T17" fmla="*/ 477 h 491"/>
                <a:gd name="T18" fmla="*/ 0 w 266"/>
                <a:gd name="T19" fmla="*/ 14 h 491"/>
                <a:gd name="T20" fmla="*/ 14 w 266"/>
                <a:gd name="T21" fmla="*/ 0 h 491"/>
                <a:gd name="T22" fmla="*/ 84 w 266"/>
                <a:gd name="T23" fmla="*/ 0 h 491"/>
                <a:gd name="T24" fmla="*/ 98 w 266"/>
                <a:gd name="T25" fmla="*/ 14 h 491"/>
                <a:gd name="T26" fmla="*/ 98 w 266"/>
                <a:gd name="T27" fmla="*/ 386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491">
                  <a:moveTo>
                    <a:pt x="98" y="386"/>
                  </a:moveTo>
                  <a:lnTo>
                    <a:pt x="98" y="386"/>
                  </a:lnTo>
                  <a:cubicBezTo>
                    <a:pt x="98" y="390"/>
                    <a:pt x="101" y="393"/>
                    <a:pt x="105" y="393"/>
                  </a:cubicBezTo>
                  <a:lnTo>
                    <a:pt x="252" y="393"/>
                  </a:lnTo>
                  <a:cubicBezTo>
                    <a:pt x="260" y="393"/>
                    <a:pt x="266" y="399"/>
                    <a:pt x="266" y="407"/>
                  </a:cubicBezTo>
                  <a:lnTo>
                    <a:pt x="266" y="477"/>
                  </a:lnTo>
                  <a:cubicBezTo>
                    <a:pt x="266" y="485"/>
                    <a:pt x="260" y="491"/>
                    <a:pt x="252" y="491"/>
                  </a:cubicBezTo>
                  <a:lnTo>
                    <a:pt x="14" y="491"/>
                  </a:lnTo>
                  <a:cubicBezTo>
                    <a:pt x="6" y="491"/>
                    <a:pt x="0" y="485"/>
                    <a:pt x="0" y="477"/>
                  </a:cubicBezTo>
                  <a:lnTo>
                    <a:pt x="0" y="14"/>
                  </a:lnTo>
                  <a:cubicBezTo>
                    <a:pt x="0" y="7"/>
                    <a:pt x="6" y="0"/>
                    <a:pt x="14" y="0"/>
                  </a:cubicBezTo>
                  <a:lnTo>
                    <a:pt x="84" y="0"/>
                  </a:lnTo>
                  <a:cubicBezTo>
                    <a:pt x="92" y="0"/>
                    <a:pt x="98" y="7"/>
                    <a:pt x="98" y="14"/>
                  </a:cubicBezTo>
                  <a:lnTo>
                    <a:pt x="98" y="38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1" name="Freeform 102"/>
            <p:cNvSpPr>
              <a:spLocks noEditPoints="1"/>
            </p:cNvSpPr>
            <p:nvPr/>
          </p:nvSpPr>
          <p:spPr bwMode="auto">
            <a:xfrm>
              <a:off x="1385888" y="4832350"/>
              <a:ext cx="303213" cy="468313"/>
            </a:xfrm>
            <a:custGeom>
              <a:avLst/>
              <a:gdLst>
                <a:gd name="T0" fmla="*/ 105 w 318"/>
                <a:gd name="T1" fmla="*/ 295 h 491"/>
                <a:gd name="T2" fmla="*/ 105 w 318"/>
                <a:gd name="T3" fmla="*/ 295 h 491"/>
                <a:gd name="T4" fmla="*/ 98 w 318"/>
                <a:gd name="T5" fmla="*/ 302 h 491"/>
                <a:gd name="T6" fmla="*/ 98 w 318"/>
                <a:gd name="T7" fmla="*/ 477 h 491"/>
                <a:gd name="T8" fmla="*/ 84 w 318"/>
                <a:gd name="T9" fmla="*/ 491 h 491"/>
                <a:gd name="T10" fmla="*/ 14 w 318"/>
                <a:gd name="T11" fmla="*/ 491 h 491"/>
                <a:gd name="T12" fmla="*/ 0 w 318"/>
                <a:gd name="T13" fmla="*/ 477 h 491"/>
                <a:gd name="T14" fmla="*/ 0 w 318"/>
                <a:gd name="T15" fmla="*/ 14 h 491"/>
                <a:gd name="T16" fmla="*/ 14 w 318"/>
                <a:gd name="T17" fmla="*/ 0 h 491"/>
                <a:gd name="T18" fmla="*/ 168 w 318"/>
                <a:gd name="T19" fmla="*/ 0 h 491"/>
                <a:gd name="T20" fmla="*/ 315 w 318"/>
                <a:gd name="T21" fmla="*/ 147 h 491"/>
                <a:gd name="T22" fmla="*/ 242 w 318"/>
                <a:gd name="T23" fmla="*/ 272 h 491"/>
                <a:gd name="T24" fmla="*/ 238 w 318"/>
                <a:gd name="T25" fmla="*/ 295 h 491"/>
                <a:gd name="T26" fmla="*/ 313 w 318"/>
                <a:gd name="T27" fmla="*/ 470 h 491"/>
                <a:gd name="T28" fmla="*/ 300 w 318"/>
                <a:gd name="T29" fmla="*/ 491 h 491"/>
                <a:gd name="T30" fmla="*/ 228 w 318"/>
                <a:gd name="T31" fmla="*/ 491 h 491"/>
                <a:gd name="T32" fmla="*/ 207 w 318"/>
                <a:gd name="T33" fmla="*/ 477 h 491"/>
                <a:gd name="T34" fmla="*/ 136 w 318"/>
                <a:gd name="T35" fmla="*/ 304 h 491"/>
                <a:gd name="T36" fmla="*/ 123 w 318"/>
                <a:gd name="T37" fmla="*/ 295 h 491"/>
                <a:gd name="T38" fmla="*/ 105 w 318"/>
                <a:gd name="T39" fmla="*/ 295 h 491"/>
                <a:gd name="T40" fmla="*/ 105 w 318"/>
                <a:gd name="T41" fmla="*/ 98 h 491"/>
                <a:gd name="T42" fmla="*/ 105 w 318"/>
                <a:gd name="T43" fmla="*/ 98 h 491"/>
                <a:gd name="T44" fmla="*/ 98 w 318"/>
                <a:gd name="T45" fmla="*/ 105 h 491"/>
                <a:gd name="T46" fmla="*/ 98 w 318"/>
                <a:gd name="T47" fmla="*/ 190 h 491"/>
                <a:gd name="T48" fmla="*/ 105 w 318"/>
                <a:gd name="T49" fmla="*/ 197 h 491"/>
                <a:gd name="T50" fmla="*/ 168 w 318"/>
                <a:gd name="T51" fmla="*/ 197 h 491"/>
                <a:gd name="T52" fmla="*/ 217 w 318"/>
                <a:gd name="T53" fmla="*/ 147 h 491"/>
                <a:gd name="T54" fmla="*/ 168 w 318"/>
                <a:gd name="T55" fmla="*/ 98 h 491"/>
                <a:gd name="T56" fmla="*/ 105 w 318"/>
                <a:gd name="T57" fmla="*/ 9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8" h="491">
                  <a:moveTo>
                    <a:pt x="105" y="295"/>
                  </a:moveTo>
                  <a:lnTo>
                    <a:pt x="105" y="295"/>
                  </a:lnTo>
                  <a:cubicBezTo>
                    <a:pt x="101" y="295"/>
                    <a:pt x="98" y="297"/>
                    <a:pt x="98" y="302"/>
                  </a:cubicBezTo>
                  <a:lnTo>
                    <a:pt x="98" y="477"/>
                  </a:lnTo>
                  <a:cubicBezTo>
                    <a:pt x="98" y="484"/>
                    <a:pt x="92" y="491"/>
                    <a:pt x="84" y="491"/>
                  </a:cubicBezTo>
                  <a:lnTo>
                    <a:pt x="14" y="491"/>
                  </a:lnTo>
                  <a:cubicBezTo>
                    <a:pt x="6" y="491"/>
                    <a:pt x="0" y="484"/>
                    <a:pt x="0" y="477"/>
                  </a:cubicBezTo>
                  <a:lnTo>
                    <a:pt x="0" y="14"/>
                  </a:lnTo>
                  <a:cubicBezTo>
                    <a:pt x="0" y="7"/>
                    <a:pt x="6" y="0"/>
                    <a:pt x="14" y="0"/>
                  </a:cubicBezTo>
                  <a:lnTo>
                    <a:pt x="168" y="0"/>
                  </a:lnTo>
                  <a:cubicBezTo>
                    <a:pt x="249" y="0"/>
                    <a:pt x="315" y="67"/>
                    <a:pt x="315" y="147"/>
                  </a:cubicBezTo>
                  <a:cubicBezTo>
                    <a:pt x="315" y="201"/>
                    <a:pt x="292" y="238"/>
                    <a:pt x="242" y="272"/>
                  </a:cubicBezTo>
                  <a:cubicBezTo>
                    <a:pt x="233" y="279"/>
                    <a:pt x="233" y="284"/>
                    <a:pt x="238" y="295"/>
                  </a:cubicBezTo>
                  <a:lnTo>
                    <a:pt x="313" y="470"/>
                  </a:lnTo>
                  <a:cubicBezTo>
                    <a:pt x="318" y="480"/>
                    <a:pt x="314" y="491"/>
                    <a:pt x="300" y="491"/>
                  </a:cubicBezTo>
                  <a:lnTo>
                    <a:pt x="228" y="491"/>
                  </a:lnTo>
                  <a:cubicBezTo>
                    <a:pt x="216" y="491"/>
                    <a:pt x="211" y="485"/>
                    <a:pt x="207" y="477"/>
                  </a:cubicBezTo>
                  <a:lnTo>
                    <a:pt x="136" y="304"/>
                  </a:lnTo>
                  <a:cubicBezTo>
                    <a:pt x="134" y="300"/>
                    <a:pt x="131" y="295"/>
                    <a:pt x="123" y="295"/>
                  </a:cubicBezTo>
                  <a:lnTo>
                    <a:pt x="105" y="295"/>
                  </a:lnTo>
                  <a:close/>
                  <a:moveTo>
                    <a:pt x="105" y="98"/>
                  </a:moveTo>
                  <a:lnTo>
                    <a:pt x="105" y="98"/>
                  </a:lnTo>
                  <a:cubicBezTo>
                    <a:pt x="101" y="98"/>
                    <a:pt x="98" y="101"/>
                    <a:pt x="98" y="105"/>
                  </a:cubicBezTo>
                  <a:lnTo>
                    <a:pt x="98" y="190"/>
                  </a:lnTo>
                  <a:cubicBezTo>
                    <a:pt x="98" y="194"/>
                    <a:pt x="101" y="197"/>
                    <a:pt x="105" y="197"/>
                  </a:cubicBezTo>
                  <a:lnTo>
                    <a:pt x="168" y="197"/>
                  </a:lnTo>
                  <a:cubicBezTo>
                    <a:pt x="195" y="197"/>
                    <a:pt x="217" y="175"/>
                    <a:pt x="217" y="147"/>
                  </a:cubicBezTo>
                  <a:cubicBezTo>
                    <a:pt x="217" y="121"/>
                    <a:pt x="195" y="98"/>
                    <a:pt x="168" y="98"/>
                  </a:cubicBezTo>
                  <a:lnTo>
                    <a:pt x="105" y="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2" name="Freeform 103"/>
            <p:cNvSpPr>
              <a:spLocks/>
            </p:cNvSpPr>
            <p:nvPr/>
          </p:nvSpPr>
          <p:spPr bwMode="auto">
            <a:xfrm>
              <a:off x="4473575" y="4826000"/>
              <a:ext cx="322263" cy="482600"/>
            </a:xfrm>
            <a:custGeom>
              <a:avLst/>
              <a:gdLst>
                <a:gd name="T0" fmla="*/ 163 w 337"/>
                <a:gd name="T1" fmla="*/ 296 h 506"/>
                <a:gd name="T2" fmla="*/ 163 w 337"/>
                <a:gd name="T3" fmla="*/ 296 h 506"/>
                <a:gd name="T4" fmla="*/ 6 w 337"/>
                <a:gd name="T5" fmla="*/ 147 h 506"/>
                <a:gd name="T6" fmla="*/ 166 w 337"/>
                <a:gd name="T7" fmla="*/ 0 h 506"/>
                <a:gd name="T8" fmla="*/ 328 w 337"/>
                <a:gd name="T9" fmla="*/ 147 h 506"/>
                <a:gd name="T10" fmla="*/ 328 w 337"/>
                <a:gd name="T11" fmla="*/ 158 h 506"/>
                <a:gd name="T12" fmla="*/ 314 w 337"/>
                <a:gd name="T13" fmla="*/ 172 h 506"/>
                <a:gd name="T14" fmla="*/ 243 w 337"/>
                <a:gd name="T15" fmla="*/ 172 h 506"/>
                <a:gd name="T16" fmla="*/ 229 w 337"/>
                <a:gd name="T17" fmla="*/ 158 h 506"/>
                <a:gd name="T18" fmla="*/ 229 w 337"/>
                <a:gd name="T19" fmla="*/ 147 h 506"/>
                <a:gd name="T20" fmla="*/ 166 w 337"/>
                <a:gd name="T21" fmla="*/ 95 h 506"/>
                <a:gd name="T22" fmla="*/ 105 w 337"/>
                <a:gd name="T23" fmla="*/ 144 h 506"/>
                <a:gd name="T24" fmla="*/ 168 w 337"/>
                <a:gd name="T25" fmla="*/ 194 h 506"/>
                <a:gd name="T26" fmla="*/ 337 w 337"/>
                <a:gd name="T27" fmla="*/ 352 h 506"/>
                <a:gd name="T28" fmla="*/ 166 w 337"/>
                <a:gd name="T29" fmla="*/ 506 h 506"/>
                <a:gd name="T30" fmla="*/ 0 w 337"/>
                <a:gd name="T31" fmla="*/ 352 h 506"/>
                <a:gd name="T32" fmla="*/ 0 w 337"/>
                <a:gd name="T33" fmla="*/ 331 h 506"/>
                <a:gd name="T34" fmla="*/ 14 w 337"/>
                <a:gd name="T35" fmla="*/ 317 h 506"/>
                <a:gd name="T36" fmla="*/ 84 w 337"/>
                <a:gd name="T37" fmla="*/ 317 h 506"/>
                <a:gd name="T38" fmla="*/ 98 w 337"/>
                <a:gd name="T39" fmla="*/ 331 h 506"/>
                <a:gd name="T40" fmla="*/ 98 w 337"/>
                <a:gd name="T41" fmla="*/ 352 h 506"/>
                <a:gd name="T42" fmla="*/ 166 w 337"/>
                <a:gd name="T43" fmla="*/ 410 h 506"/>
                <a:gd name="T44" fmla="*/ 236 w 337"/>
                <a:gd name="T45" fmla="*/ 352 h 506"/>
                <a:gd name="T46" fmla="*/ 163 w 337"/>
                <a:gd name="T47" fmla="*/ 29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7" h="506">
                  <a:moveTo>
                    <a:pt x="163" y="296"/>
                  </a:moveTo>
                  <a:lnTo>
                    <a:pt x="163" y="296"/>
                  </a:lnTo>
                  <a:cubicBezTo>
                    <a:pt x="75" y="276"/>
                    <a:pt x="6" y="238"/>
                    <a:pt x="6" y="147"/>
                  </a:cubicBezTo>
                  <a:cubicBezTo>
                    <a:pt x="6" y="65"/>
                    <a:pt x="74" y="0"/>
                    <a:pt x="166" y="0"/>
                  </a:cubicBezTo>
                  <a:cubicBezTo>
                    <a:pt x="260" y="0"/>
                    <a:pt x="328" y="65"/>
                    <a:pt x="328" y="147"/>
                  </a:cubicBezTo>
                  <a:lnTo>
                    <a:pt x="328" y="158"/>
                  </a:lnTo>
                  <a:cubicBezTo>
                    <a:pt x="328" y="166"/>
                    <a:pt x="321" y="172"/>
                    <a:pt x="314" y="172"/>
                  </a:cubicBezTo>
                  <a:lnTo>
                    <a:pt x="243" y="172"/>
                  </a:lnTo>
                  <a:cubicBezTo>
                    <a:pt x="235" y="172"/>
                    <a:pt x="229" y="166"/>
                    <a:pt x="229" y="158"/>
                  </a:cubicBezTo>
                  <a:lnTo>
                    <a:pt x="229" y="147"/>
                  </a:lnTo>
                  <a:cubicBezTo>
                    <a:pt x="229" y="119"/>
                    <a:pt x="206" y="95"/>
                    <a:pt x="166" y="95"/>
                  </a:cubicBezTo>
                  <a:cubicBezTo>
                    <a:pt x="127" y="95"/>
                    <a:pt x="105" y="116"/>
                    <a:pt x="105" y="144"/>
                  </a:cubicBezTo>
                  <a:cubicBezTo>
                    <a:pt x="105" y="171"/>
                    <a:pt x="131" y="187"/>
                    <a:pt x="168" y="194"/>
                  </a:cubicBezTo>
                  <a:cubicBezTo>
                    <a:pt x="265" y="214"/>
                    <a:pt x="337" y="255"/>
                    <a:pt x="337" y="352"/>
                  </a:cubicBezTo>
                  <a:cubicBezTo>
                    <a:pt x="337" y="443"/>
                    <a:pt x="266" y="506"/>
                    <a:pt x="166" y="506"/>
                  </a:cubicBezTo>
                  <a:cubicBezTo>
                    <a:pt x="70" y="506"/>
                    <a:pt x="0" y="438"/>
                    <a:pt x="0" y="352"/>
                  </a:cubicBezTo>
                  <a:lnTo>
                    <a:pt x="0" y="331"/>
                  </a:lnTo>
                  <a:cubicBezTo>
                    <a:pt x="0" y="323"/>
                    <a:pt x="6" y="317"/>
                    <a:pt x="14" y="317"/>
                  </a:cubicBezTo>
                  <a:lnTo>
                    <a:pt x="84" y="317"/>
                  </a:lnTo>
                  <a:cubicBezTo>
                    <a:pt x="92" y="317"/>
                    <a:pt x="98" y="323"/>
                    <a:pt x="98" y="331"/>
                  </a:cubicBezTo>
                  <a:lnTo>
                    <a:pt x="98" y="352"/>
                  </a:lnTo>
                  <a:cubicBezTo>
                    <a:pt x="98" y="384"/>
                    <a:pt x="123" y="410"/>
                    <a:pt x="166" y="410"/>
                  </a:cubicBezTo>
                  <a:cubicBezTo>
                    <a:pt x="208" y="410"/>
                    <a:pt x="236" y="385"/>
                    <a:pt x="236" y="352"/>
                  </a:cubicBezTo>
                  <a:cubicBezTo>
                    <a:pt x="236" y="322"/>
                    <a:pt x="215" y="308"/>
                    <a:pt x="163" y="29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3" name="Freeform 104"/>
            <p:cNvSpPr>
              <a:spLocks/>
            </p:cNvSpPr>
            <p:nvPr/>
          </p:nvSpPr>
          <p:spPr bwMode="auto">
            <a:xfrm>
              <a:off x="3590925" y="4832350"/>
              <a:ext cx="317500" cy="476250"/>
            </a:xfrm>
            <a:custGeom>
              <a:avLst/>
              <a:gdLst>
                <a:gd name="T0" fmla="*/ 332 w 332"/>
                <a:gd name="T1" fmla="*/ 344 h 498"/>
                <a:gd name="T2" fmla="*/ 332 w 332"/>
                <a:gd name="T3" fmla="*/ 344 h 498"/>
                <a:gd name="T4" fmla="*/ 165 w 332"/>
                <a:gd name="T5" fmla="*/ 498 h 498"/>
                <a:gd name="T6" fmla="*/ 0 w 332"/>
                <a:gd name="T7" fmla="*/ 344 h 498"/>
                <a:gd name="T8" fmla="*/ 0 w 332"/>
                <a:gd name="T9" fmla="*/ 14 h 498"/>
                <a:gd name="T10" fmla="*/ 14 w 332"/>
                <a:gd name="T11" fmla="*/ 0 h 498"/>
                <a:gd name="T12" fmla="*/ 85 w 332"/>
                <a:gd name="T13" fmla="*/ 0 h 498"/>
                <a:gd name="T14" fmla="*/ 99 w 332"/>
                <a:gd name="T15" fmla="*/ 14 h 498"/>
                <a:gd name="T16" fmla="*/ 99 w 332"/>
                <a:gd name="T17" fmla="*/ 344 h 498"/>
                <a:gd name="T18" fmla="*/ 165 w 332"/>
                <a:gd name="T19" fmla="*/ 400 h 498"/>
                <a:gd name="T20" fmla="*/ 233 w 332"/>
                <a:gd name="T21" fmla="*/ 344 h 498"/>
                <a:gd name="T22" fmla="*/ 233 w 332"/>
                <a:gd name="T23" fmla="*/ 14 h 498"/>
                <a:gd name="T24" fmla="*/ 247 w 332"/>
                <a:gd name="T25" fmla="*/ 0 h 498"/>
                <a:gd name="T26" fmla="*/ 318 w 332"/>
                <a:gd name="T27" fmla="*/ 0 h 498"/>
                <a:gd name="T28" fmla="*/ 332 w 332"/>
                <a:gd name="T29" fmla="*/ 14 h 498"/>
                <a:gd name="T30" fmla="*/ 332 w 332"/>
                <a:gd name="T31" fmla="*/ 34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 h="498">
                  <a:moveTo>
                    <a:pt x="332" y="344"/>
                  </a:moveTo>
                  <a:lnTo>
                    <a:pt x="332" y="344"/>
                  </a:lnTo>
                  <a:cubicBezTo>
                    <a:pt x="332" y="428"/>
                    <a:pt x="262" y="498"/>
                    <a:pt x="165" y="498"/>
                  </a:cubicBezTo>
                  <a:cubicBezTo>
                    <a:pt x="70" y="498"/>
                    <a:pt x="0" y="428"/>
                    <a:pt x="0" y="344"/>
                  </a:cubicBezTo>
                  <a:lnTo>
                    <a:pt x="0" y="14"/>
                  </a:lnTo>
                  <a:cubicBezTo>
                    <a:pt x="0" y="7"/>
                    <a:pt x="6" y="0"/>
                    <a:pt x="14" y="0"/>
                  </a:cubicBezTo>
                  <a:lnTo>
                    <a:pt x="85" y="0"/>
                  </a:lnTo>
                  <a:cubicBezTo>
                    <a:pt x="92" y="0"/>
                    <a:pt x="99" y="7"/>
                    <a:pt x="99" y="14"/>
                  </a:cubicBezTo>
                  <a:lnTo>
                    <a:pt x="99" y="344"/>
                  </a:lnTo>
                  <a:cubicBezTo>
                    <a:pt x="99" y="374"/>
                    <a:pt x="124" y="400"/>
                    <a:pt x="165" y="400"/>
                  </a:cubicBezTo>
                  <a:cubicBezTo>
                    <a:pt x="208" y="400"/>
                    <a:pt x="233" y="374"/>
                    <a:pt x="233" y="344"/>
                  </a:cubicBezTo>
                  <a:lnTo>
                    <a:pt x="233" y="14"/>
                  </a:lnTo>
                  <a:cubicBezTo>
                    <a:pt x="233" y="7"/>
                    <a:pt x="240" y="0"/>
                    <a:pt x="247" y="0"/>
                  </a:cubicBezTo>
                  <a:lnTo>
                    <a:pt x="318" y="0"/>
                  </a:lnTo>
                  <a:cubicBezTo>
                    <a:pt x="326" y="0"/>
                    <a:pt x="332" y="7"/>
                    <a:pt x="332" y="14"/>
                  </a:cubicBezTo>
                  <a:lnTo>
                    <a:pt x="332" y="3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4" name="Freeform 105"/>
            <p:cNvSpPr>
              <a:spLocks/>
            </p:cNvSpPr>
            <p:nvPr/>
          </p:nvSpPr>
          <p:spPr bwMode="auto">
            <a:xfrm>
              <a:off x="500063" y="4832350"/>
              <a:ext cx="501650" cy="468313"/>
            </a:xfrm>
            <a:custGeom>
              <a:avLst/>
              <a:gdLst>
                <a:gd name="T0" fmla="*/ 205 w 524"/>
                <a:gd name="T1" fmla="*/ 491 h 491"/>
                <a:gd name="T2" fmla="*/ 205 w 524"/>
                <a:gd name="T3" fmla="*/ 491 h 491"/>
                <a:gd name="T4" fmla="*/ 108 w 524"/>
                <a:gd name="T5" fmla="*/ 491 h 491"/>
                <a:gd name="T6" fmla="*/ 95 w 524"/>
                <a:gd name="T7" fmla="*/ 480 h 491"/>
                <a:gd name="T8" fmla="*/ 1 w 524"/>
                <a:gd name="T9" fmla="*/ 14 h 491"/>
                <a:gd name="T10" fmla="*/ 15 w 524"/>
                <a:gd name="T11" fmla="*/ 0 h 491"/>
                <a:gd name="T12" fmla="*/ 85 w 524"/>
                <a:gd name="T13" fmla="*/ 0 h 491"/>
                <a:gd name="T14" fmla="*/ 98 w 524"/>
                <a:gd name="T15" fmla="*/ 11 h 491"/>
                <a:gd name="T16" fmla="*/ 156 w 524"/>
                <a:gd name="T17" fmla="*/ 320 h 491"/>
                <a:gd name="T18" fmla="*/ 161 w 524"/>
                <a:gd name="T19" fmla="*/ 325 h 491"/>
                <a:gd name="T20" fmla="*/ 165 w 524"/>
                <a:gd name="T21" fmla="*/ 325 h 491"/>
                <a:gd name="T22" fmla="*/ 170 w 524"/>
                <a:gd name="T23" fmla="*/ 320 h 491"/>
                <a:gd name="T24" fmla="*/ 217 w 524"/>
                <a:gd name="T25" fmla="*/ 11 h 491"/>
                <a:gd name="T26" fmla="*/ 230 w 524"/>
                <a:gd name="T27" fmla="*/ 0 h 491"/>
                <a:gd name="T28" fmla="*/ 293 w 524"/>
                <a:gd name="T29" fmla="*/ 0 h 491"/>
                <a:gd name="T30" fmla="*/ 306 w 524"/>
                <a:gd name="T31" fmla="*/ 11 h 491"/>
                <a:gd name="T32" fmla="*/ 354 w 524"/>
                <a:gd name="T33" fmla="*/ 320 h 491"/>
                <a:gd name="T34" fmla="*/ 359 w 524"/>
                <a:gd name="T35" fmla="*/ 325 h 491"/>
                <a:gd name="T36" fmla="*/ 363 w 524"/>
                <a:gd name="T37" fmla="*/ 325 h 491"/>
                <a:gd name="T38" fmla="*/ 368 w 524"/>
                <a:gd name="T39" fmla="*/ 320 h 491"/>
                <a:gd name="T40" fmla="*/ 425 w 524"/>
                <a:gd name="T41" fmla="*/ 11 h 491"/>
                <a:gd name="T42" fmla="*/ 439 w 524"/>
                <a:gd name="T43" fmla="*/ 0 h 491"/>
                <a:gd name="T44" fmla="*/ 509 w 524"/>
                <a:gd name="T45" fmla="*/ 0 h 491"/>
                <a:gd name="T46" fmla="*/ 523 w 524"/>
                <a:gd name="T47" fmla="*/ 14 h 491"/>
                <a:gd name="T48" fmla="*/ 428 w 524"/>
                <a:gd name="T49" fmla="*/ 480 h 491"/>
                <a:gd name="T50" fmla="*/ 415 w 524"/>
                <a:gd name="T51" fmla="*/ 491 h 491"/>
                <a:gd name="T52" fmla="*/ 317 w 524"/>
                <a:gd name="T53" fmla="*/ 491 h 491"/>
                <a:gd name="T54" fmla="*/ 304 w 524"/>
                <a:gd name="T55" fmla="*/ 480 h 491"/>
                <a:gd name="T56" fmla="*/ 266 w 524"/>
                <a:gd name="T57" fmla="*/ 253 h 491"/>
                <a:gd name="T58" fmla="*/ 257 w 524"/>
                <a:gd name="T59" fmla="*/ 253 h 491"/>
                <a:gd name="T60" fmla="*/ 219 w 524"/>
                <a:gd name="T61" fmla="*/ 480 h 491"/>
                <a:gd name="T62" fmla="*/ 205 w 524"/>
                <a:gd name="T63"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4" h="491">
                  <a:moveTo>
                    <a:pt x="205" y="491"/>
                  </a:moveTo>
                  <a:lnTo>
                    <a:pt x="205" y="491"/>
                  </a:lnTo>
                  <a:lnTo>
                    <a:pt x="108" y="491"/>
                  </a:lnTo>
                  <a:cubicBezTo>
                    <a:pt x="102" y="491"/>
                    <a:pt x="96" y="487"/>
                    <a:pt x="95" y="480"/>
                  </a:cubicBezTo>
                  <a:lnTo>
                    <a:pt x="1" y="14"/>
                  </a:lnTo>
                  <a:cubicBezTo>
                    <a:pt x="0" y="7"/>
                    <a:pt x="4" y="0"/>
                    <a:pt x="15" y="0"/>
                  </a:cubicBezTo>
                  <a:lnTo>
                    <a:pt x="85" y="0"/>
                  </a:lnTo>
                  <a:cubicBezTo>
                    <a:pt x="91" y="0"/>
                    <a:pt x="97" y="3"/>
                    <a:pt x="98" y="11"/>
                  </a:cubicBezTo>
                  <a:lnTo>
                    <a:pt x="156" y="320"/>
                  </a:lnTo>
                  <a:cubicBezTo>
                    <a:pt x="156" y="323"/>
                    <a:pt x="158" y="325"/>
                    <a:pt x="161" y="325"/>
                  </a:cubicBezTo>
                  <a:lnTo>
                    <a:pt x="165" y="325"/>
                  </a:lnTo>
                  <a:cubicBezTo>
                    <a:pt x="168" y="325"/>
                    <a:pt x="169" y="323"/>
                    <a:pt x="170" y="320"/>
                  </a:cubicBezTo>
                  <a:lnTo>
                    <a:pt x="217" y="11"/>
                  </a:lnTo>
                  <a:cubicBezTo>
                    <a:pt x="218" y="4"/>
                    <a:pt x="224" y="0"/>
                    <a:pt x="230" y="0"/>
                  </a:cubicBezTo>
                  <a:lnTo>
                    <a:pt x="293" y="0"/>
                  </a:lnTo>
                  <a:cubicBezTo>
                    <a:pt x="299" y="0"/>
                    <a:pt x="305" y="4"/>
                    <a:pt x="306" y="11"/>
                  </a:cubicBezTo>
                  <a:lnTo>
                    <a:pt x="354" y="320"/>
                  </a:lnTo>
                  <a:cubicBezTo>
                    <a:pt x="355" y="323"/>
                    <a:pt x="356" y="325"/>
                    <a:pt x="359" y="325"/>
                  </a:cubicBezTo>
                  <a:lnTo>
                    <a:pt x="363" y="325"/>
                  </a:lnTo>
                  <a:cubicBezTo>
                    <a:pt x="366" y="325"/>
                    <a:pt x="367" y="323"/>
                    <a:pt x="368" y="320"/>
                  </a:cubicBezTo>
                  <a:lnTo>
                    <a:pt x="425" y="11"/>
                  </a:lnTo>
                  <a:cubicBezTo>
                    <a:pt x="427" y="3"/>
                    <a:pt x="432" y="0"/>
                    <a:pt x="439" y="0"/>
                  </a:cubicBezTo>
                  <a:lnTo>
                    <a:pt x="509" y="0"/>
                  </a:lnTo>
                  <a:cubicBezTo>
                    <a:pt x="520" y="0"/>
                    <a:pt x="524" y="7"/>
                    <a:pt x="523" y="14"/>
                  </a:cubicBezTo>
                  <a:lnTo>
                    <a:pt x="428" y="480"/>
                  </a:lnTo>
                  <a:cubicBezTo>
                    <a:pt x="427" y="487"/>
                    <a:pt x="421" y="491"/>
                    <a:pt x="415" y="491"/>
                  </a:cubicBezTo>
                  <a:lnTo>
                    <a:pt x="317" y="491"/>
                  </a:lnTo>
                  <a:cubicBezTo>
                    <a:pt x="311" y="491"/>
                    <a:pt x="306" y="487"/>
                    <a:pt x="304" y="480"/>
                  </a:cubicBezTo>
                  <a:lnTo>
                    <a:pt x="266" y="253"/>
                  </a:lnTo>
                  <a:cubicBezTo>
                    <a:pt x="265" y="247"/>
                    <a:pt x="258" y="247"/>
                    <a:pt x="257" y="253"/>
                  </a:cubicBezTo>
                  <a:lnTo>
                    <a:pt x="219" y="480"/>
                  </a:lnTo>
                  <a:cubicBezTo>
                    <a:pt x="217" y="487"/>
                    <a:pt x="212" y="491"/>
                    <a:pt x="205" y="49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5" name="Freeform 106"/>
            <p:cNvSpPr>
              <a:spLocks/>
            </p:cNvSpPr>
            <p:nvPr/>
          </p:nvSpPr>
          <p:spPr bwMode="auto">
            <a:xfrm>
              <a:off x="3960813" y="4832350"/>
              <a:ext cx="500063" cy="468313"/>
            </a:xfrm>
            <a:custGeom>
              <a:avLst/>
              <a:gdLst>
                <a:gd name="T0" fmla="*/ 206 w 525"/>
                <a:gd name="T1" fmla="*/ 491 h 491"/>
                <a:gd name="T2" fmla="*/ 206 w 525"/>
                <a:gd name="T3" fmla="*/ 491 h 491"/>
                <a:gd name="T4" fmla="*/ 109 w 525"/>
                <a:gd name="T5" fmla="*/ 491 h 491"/>
                <a:gd name="T6" fmla="*/ 95 w 525"/>
                <a:gd name="T7" fmla="*/ 480 h 491"/>
                <a:gd name="T8" fmla="*/ 1 w 525"/>
                <a:gd name="T9" fmla="*/ 14 h 491"/>
                <a:gd name="T10" fmla="*/ 15 w 525"/>
                <a:gd name="T11" fmla="*/ 0 h 491"/>
                <a:gd name="T12" fmla="*/ 85 w 525"/>
                <a:gd name="T13" fmla="*/ 0 h 491"/>
                <a:gd name="T14" fmla="*/ 99 w 525"/>
                <a:gd name="T15" fmla="*/ 11 h 491"/>
                <a:gd name="T16" fmla="*/ 156 w 525"/>
                <a:gd name="T17" fmla="*/ 320 h 491"/>
                <a:gd name="T18" fmla="*/ 161 w 525"/>
                <a:gd name="T19" fmla="*/ 325 h 491"/>
                <a:gd name="T20" fmla="*/ 165 w 525"/>
                <a:gd name="T21" fmla="*/ 325 h 491"/>
                <a:gd name="T22" fmla="*/ 170 w 525"/>
                <a:gd name="T23" fmla="*/ 320 h 491"/>
                <a:gd name="T24" fmla="*/ 217 w 525"/>
                <a:gd name="T25" fmla="*/ 11 h 491"/>
                <a:gd name="T26" fmla="*/ 230 w 525"/>
                <a:gd name="T27" fmla="*/ 0 h 491"/>
                <a:gd name="T28" fmla="*/ 294 w 525"/>
                <a:gd name="T29" fmla="*/ 0 h 491"/>
                <a:gd name="T30" fmla="*/ 307 w 525"/>
                <a:gd name="T31" fmla="*/ 11 h 491"/>
                <a:gd name="T32" fmla="*/ 354 w 525"/>
                <a:gd name="T33" fmla="*/ 320 h 491"/>
                <a:gd name="T34" fmla="*/ 359 w 525"/>
                <a:gd name="T35" fmla="*/ 325 h 491"/>
                <a:gd name="T36" fmla="*/ 364 w 525"/>
                <a:gd name="T37" fmla="*/ 325 h 491"/>
                <a:gd name="T38" fmla="*/ 368 w 525"/>
                <a:gd name="T39" fmla="*/ 320 h 491"/>
                <a:gd name="T40" fmla="*/ 426 w 525"/>
                <a:gd name="T41" fmla="*/ 11 h 491"/>
                <a:gd name="T42" fmla="*/ 439 w 525"/>
                <a:gd name="T43" fmla="*/ 0 h 491"/>
                <a:gd name="T44" fmla="*/ 509 w 525"/>
                <a:gd name="T45" fmla="*/ 0 h 491"/>
                <a:gd name="T46" fmla="*/ 523 w 525"/>
                <a:gd name="T47" fmla="*/ 14 h 491"/>
                <a:gd name="T48" fmla="*/ 429 w 525"/>
                <a:gd name="T49" fmla="*/ 480 h 491"/>
                <a:gd name="T50" fmla="*/ 415 w 525"/>
                <a:gd name="T51" fmla="*/ 491 h 491"/>
                <a:gd name="T52" fmla="*/ 318 w 525"/>
                <a:gd name="T53" fmla="*/ 491 h 491"/>
                <a:gd name="T54" fmla="*/ 305 w 525"/>
                <a:gd name="T55" fmla="*/ 480 h 491"/>
                <a:gd name="T56" fmla="*/ 266 w 525"/>
                <a:gd name="T57" fmla="*/ 253 h 491"/>
                <a:gd name="T58" fmla="*/ 258 w 525"/>
                <a:gd name="T59" fmla="*/ 253 h 491"/>
                <a:gd name="T60" fmla="*/ 219 w 525"/>
                <a:gd name="T61" fmla="*/ 480 h 491"/>
                <a:gd name="T62" fmla="*/ 206 w 525"/>
                <a:gd name="T63"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491">
                  <a:moveTo>
                    <a:pt x="206" y="491"/>
                  </a:moveTo>
                  <a:lnTo>
                    <a:pt x="206" y="491"/>
                  </a:lnTo>
                  <a:lnTo>
                    <a:pt x="109" y="491"/>
                  </a:lnTo>
                  <a:cubicBezTo>
                    <a:pt x="102" y="491"/>
                    <a:pt x="97" y="487"/>
                    <a:pt x="95" y="480"/>
                  </a:cubicBezTo>
                  <a:lnTo>
                    <a:pt x="1" y="14"/>
                  </a:lnTo>
                  <a:cubicBezTo>
                    <a:pt x="0" y="7"/>
                    <a:pt x="4" y="0"/>
                    <a:pt x="15" y="0"/>
                  </a:cubicBezTo>
                  <a:lnTo>
                    <a:pt x="85" y="0"/>
                  </a:lnTo>
                  <a:cubicBezTo>
                    <a:pt x="92" y="0"/>
                    <a:pt x="97" y="3"/>
                    <a:pt x="99" y="11"/>
                  </a:cubicBezTo>
                  <a:lnTo>
                    <a:pt x="156" y="320"/>
                  </a:lnTo>
                  <a:cubicBezTo>
                    <a:pt x="157" y="323"/>
                    <a:pt x="158" y="325"/>
                    <a:pt x="161" y="325"/>
                  </a:cubicBezTo>
                  <a:lnTo>
                    <a:pt x="165" y="325"/>
                  </a:lnTo>
                  <a:cubicBezTo>
                    <a:pt x="168" y="325"/>
                    <a:pt x="170" y="323"/>
                    <a:pt x="170" y="320"/>
                  </a:cubicBezTo>
                  <a:lnTo>
                    <a:pt x="217" y="11"/>
                  </a:lnTo>
                  <a:cubicBezTo>
                    <a:pt x="219" y="4"/>
                    <a:pt x="224" y="0"/>
                    <a:pt x="230" y="0"/>
                  </a:cubicBezTo>
                  <a:lnTo>
                    <a:pt x="294" y="0"/>
                  </a:lnTo>
                  <a:cubicBezTo>
                    <a:pt x="300" y="0"/>
                    <a:pt x="305" y="4"/>
                    <a:pt x="307" y="11"/>
                  </a:cubicBezTo>
                  <a:lnTo>
                    <a:pt x="354" y="320"/>
                  </a:lnTo>
                  <a:cubicBezTo>
                    <a:pt x="355" y="323"/>
                    <a:pt x="357" y="325"/>
                    <a:pt x="359" y="325"/>
                  </a:cubicBezTo>
                  <a:lnTo>
                    <a:pt x="364" y="325"/>
                  </a:lnTo>
                  <a:cubicBezTo>
                    <a:pt x="366" y="325"/>
                    <a:pt x="368" y="323"/>
                    <a:pt x="368" y="320"/>
                  </a:cubicBezTo>
                  <a:lnTo>
                    <a:pt x="426" y="11"/>
                  </a:lnTo>
                  <a:cubicBezTo>
                    <a:pt x="427" y="3"/>
                    <a:pt x="433" y="0"/>
                    <a:pt x="439" y="0"/>
                  </a:cubicBezTo>
                  <a:lnTo>
                    <a:pt x="509" y="0"/>
                  </a:lnTo>
                  <a:cubicBezTo>
                    <a:pt x="521" y="0"/>
                    <a:pt x="525" y="7"/>
                    <a:pt x="523" y="14"/>
                  </a:cubicBezTo>
                  <a:lnTo>
                    <a:pt x="429" y="480"/>
                  </a:lnTo>
                  <a:cubicBezTo>
                    <a:pt x="427" y="487"/>
                    <a:pt x="422" y="491"/>
                    <a:pt x="415" y="491"/>
                  </a:cubicBezTo>
                  <a:lnTo>
                    <a:pt x="318" y="491"/>
                  </a:lnTo>
                  <a:cubicBezTo>
                    <a:pt x="312" y="491"/>
                    <a:pt x="306" y="487"/>
                    <a:pt x="305" y="480"/>
                  </a:cubicBezTo>
                  <a:lnTo>
                    <a:pt x="266" y="253"/>
                  </a:lnTo>
                  <a:cubicBezTo>
                    <a:pt x="265" y="247"/>
                    <a:pt x="258" y="247"/>
                    <a:pt x="258" y="253"/>
                  </a:cubicBezTo>
                  <a:lnTo>
                    <a:pt x="219" y="480"/>
                  </a:lnTo>
                  <a:cubicBezTo>
                    <a:pt x="218" y="487"/>
                    <a:pt x="212" y="491"/>
                    <a:pt x="206" y="49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6" name="Freeform 107"/>
            <p:cNvSpPr>
              <a:spLocks/>
            </p:cNvSpPr>
            <p:nvPr/>
          </p:nvSpPr>
          <p:spPr bwMode="auto">
            <a:xfrm>
              <a:off x="1741488" y="4832350"/>
              <a:ext cx="130175" cy="223838"/>
            </a:xfrm>
            <a:custGeom>
              <a:avLst/>
              <a:gdLst>
                <a:gd name="T0" fmla="*/ 47 w 136"/>
                <a:gd name="T1" fmla="*/ 185 h 235"/>
                <a:gd name="T2" fmla="*/ 47 w 136"/>
                <a:gd name="T3" fmla="*/ 185 h 235"/>
                <a:gd name="T4" fmla="*/ 50 w 136"/>
                <a:gd name="T5" fmla="*/ 188 h 235"/>
                <a:gd name="T6" fmla="*/ 130 w 136"/>
                <a:gd name="T7" fmla="*/ 188 h 235"/>
                <a:gd name="T8" fmla="*/ 136 w 136"/>
                <a:gd name="T9" fmla="*/ 195 h 235"/>
                <a:gd name="T10" fmla="*/ 136 w 136"/>
                <a:gd name="T11" fmla="*/ 228 h 235"/>
                <a:gd name="T12" fmla="*/ 130 w 136"/>
                <a:gd name="T13" fmla="*/ 235 h 235"/>
                <a:gd name="T14" fmla="*/ 6 w 136"/>
                <a:gd name="T15" fmla="*/ 235 h 235"/>
                <a:gd name="T16" fmla="*/ 0 w 136"/>
                <a:gd name="T17" fmla="*/ 228 h 235"/>
                <a:gd name="T18" fmla="*/ 0 w 136"/>
                <a:gd name="T19" fmla="*/ 7 h 235"/>
                <a:gd name="T20" fmla="*/ 6 w 136"/>
                <a:gd name="T21" fmla="*/ 0 h 235"/>
                <a:gd name="T22" fmla="*/ 128 w 136"/>
                <a:gd name="T23" fmla="*/ 0 h 235"/>
                <a:gd name="T24" fmla="*/ 135 w 136"/>
                <a:gd name="T25" fmla="*/ 7 h 235"/>
                <a:gd name="T26" fmla="*/ 135 w 136"/>
                <a:gd name="T27" fmla="*/ 41 h 235"/>
                <a:gd name="T28" fmla="*/ 128 w 136"/>
                <a:gd name="T29" fmla="*/ 47 h 235"/>
                <a:gd name="T30" fmla="*/ 50 w 136"/>
                <a:gd name="T31" fmla="*/ 47 h 235"/>
                <a:gd name="T32" fmla="*/ 47 w 136"/>
                <a:gd name="T33" fmla="*/ 51 h 235"/>
                <a:gd name="T34" fmla="*/ 47 w 136"/>
                <a:gd name="T35" fmla="*/ 91 h 235"/>
                <a:gd name="T36" fmla="*/ 50 w 136"/>
                <a:gd name="T37" fmla="*/ 94 h 235"/>
                <a:gd name="T38" fmla="*/ 126 w 136"/>
                <a:gd name="T39" fmla="*/ 94 h 235"/>
                <a:gd name="T40" fmla="*/ 132 w 136"/>
                <a:gd name="T41" fmla="*/ 101 h 235"/>
                <a:gd name="T42" fmla="*/ 132 w 136"/>
                <a:gd name="T43" fmla="*/ 134 h 235"/>
                <a:gd name="T44" fmla="*/ 126 w 136"/>
                <a:gd name="T45" fmla="*/ 141 h 235"/>
                <a:gd name="T46" fmla="*/ 50 w 136"/>
                <a:gd name="T47" fmla="*/ 141 h 235"/>
                <a:gd name="T48" fmla="*/ 47 w 136"/>
                <a:gd name="T49" fmla="*/ 145 h 235"/>
                <a:gd name="T50" fmla="*/ 47 w 136"/>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235">
                  <a:moveTo>
                    <a:pt x="47" y="185"/>
                  </a:moveTo>
                  <a:lnTo>
                    <a:pt x="47" y="185"/>
                  </a:lnTo>
                  <a:cubicBezTo>
                    <a:pt x="47" y="187"/>
                    <a:pt x="48" y="188"/>
                    <a:pt x="50" y="188"/>
                  </a:cubicBezTo>
                  <a:lnTo>
                    <a:pt x="130" y="188"/>
                  </a:lnTo>
                  <a:cubicBezTo>
                    <a:pt x="133" y="188"/>
                    <a:pt x="136" y="191"/>
                    <a:pt x="136" y="195"/>
                  </a:cubicBezTo>
                  <a:lnTo>
                    <a:pt x="136" y="228"/>
                  </a:lnTo>
                  <a:cubicBezTo>
                    <a:pt x="136" y="232"/>
                    <a:pt x="133" y="235"/>
                    <a:pt x="130" y="235"/>
                  </a:cubicBezTo>
                  <a:lnTo>
                    <a:pt x="6" y="235"/>
                  </a:lnTo>
                  <a:cubicBezTo>
                    <a:pt x="3" y="235"/>
                    <a:pt x="0" y="232"/>
                    <a:pt x="0" y="228"/>
                  </a:cubicBezTo>
                  <a:lnTo>
                    <a:pt x="0" y="7"/>
                  </a:lnTo>
                  <a:cubicBezTo>
                    <a:pt x="0" y="3"/>
                    <a:pt x="3" y="0"/>
                    <a:pt x="6" y="0"/>
                  </a:cubicBezTo>
                  <a:lnTo>
                    <a:pt x="128" y="0"/>
                  </a:lnTo>
                  <a:cubicBezTo>
                    <a:pt x="132" y="0"/>
                    <a:pt x="135" y="3"/>
                    <a:pt x="135" y="7"/>
                  </a:cubicBezTo>
                  <a:lnTo>
                    <a:pt x="135" y="41"/>
                  </a:lnTo>
                  <a:cubicBezTo>
                    <a:pt x="135" y="44"/>
                    <a:pt x="132" y="47"/>
                    <a:pt x="128" y="47"/>
                  </a:cubicBezTo>
                  <a:lnTo>
                    <a:pt x="50" y="47"/>
                  </a:lnTo>
                  <a:cubicBezTo>
                    <a:pt x="48" y="47"/>
                    <a:pt x="47" y="49"/>
                    <a:pt x="47" y="51"/>
                  </a:cubicBezTo>
                  <a:lnTo>
                    <a:pt x="47" y="91"/>
                  </a:lnTo>
                  <a:cubicBezTo>
                    <a:pt x="47" y="93"/>
                    <a:pt x="48" y="94"/>
                    <a:pt x="50" y="94"/>
                  </a:cubicBezTo>
                  <a:lnTo>
                    <a:pt x="126" y="94"/>
                  </a:lnTo>
                  <a:cubicBezTo>
                    <a:pt x="129" y="94"/>
                    <a:pt x="132" y="97"/>
                    <a:pt x="132" y="101"/>
                  </a:cubicBezTo>
                  <a:lnTo>
                    <a:pt x="132" y="134"/>
                  </a:lnTo>
                  <a:cubicBezTo>
                    <a:pt x="132" y="138"/>
                    <a:pt x="129" y="141"/>
                    <a:pt x="126" y="141"/>
                  </a:cubicBezTo>
                  <a:lnTo>
                    <a:pt x="50" y="141"/>
                  </a:lnTo>
                  <a:cubicBezTo>
                    <a:pt x="48" y="141"/>
                    <a:pt x="47" y="143"/>
                    <a:pt x="47" y="145"/>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7" name="Freeform 108"/>
            <p:cNvSpPr>
              <a:spLocks/>
            </p:cNvSpPr>
            <p:nvPr/>
          </p:nvSpPr>
          <p:spPr bwMode="auto">
            <a:xfrm>
              <a:off x="1890713" y="4832350"/>
              <a:ext cx="130175" cy="223838"/>
            </a:xfrm>
            <a:custGeom>
              <a:avLst/>
              <a:gdLst>
                <a:gd name="T0" fmla="*/ 47 w 137"/>
                <a:gd name="T1" fmla="*/ 185 h 235"/>
                <a:gd name="T2" fmla="*/ 47 w 137"/>
                <a:gd name="T3" fmla="*/ 185 h 235"/>
                <a:gd name="T4" fmla="*/ 50 w 137"/>
                <a:gd name="T5" fmla="*/ 188 h 235"/>
                <a:gd name="T6" fmla="*/ 130 w 137"/>
                <a:gd name="T7" fmla="*/ 188 h 235"/>
                <a:gd name="T8" fmla="*/ 137 w 137"/>
                <a:gd name="T9" fmla="*/ 195 h 235"/>
                <a:gd name="T10" fmla="*/ 137 w 137"/>
                <a:gd name="T11" fmla="*/ 228 h 235"/>
                <a:gd name="T12" fmla="*/ 130 w 137"/>
                <a:gd name="T13" fmla="*/ 235 h 235"/>
                <a:gd name="T14" fmla="*/ 7 w 137"/>
                <a:gd name="T15" fmla="*/ 235 h 235"/>
                <a:gd name="T16" fmla="*/ 0 w 137"/>
                <a:gd name="T17" fmla="*/ 228 h 235"/>
                <a:gd name="T18" fmla="*/ 0 w 137"/>
                <a:gd name="T19" fmla="*/ 7 h 235"/>
                <a:gd name="T20" fmla="*/ 7 w 137"/>
                <a:gd name="T21" fmla="*/ 0 h 235"/>
                <a:gd name="T22" fmla="*/ 129 w 137"/>
                <a:gd name="T23" fmla="*/ 0 h 235"/>
                <a:gd name="T24" fmla="*/ 135 w 137"/>
                <a:gd name="T25" fmla="*/ 7 h 235"/>
                <a:gd name="T26" fmla="*/ 135 w 137"/>
                <a:gd name="T27" fmla="*/ 41 h 235"/>
                <a:gd name="T28" fmla="*/ 129 w 137"/>
                <a:gd name="T29" fmla="*/ 47 h 235"/>
                <a:gd name="T30" fmla="*/ 50 w 137"/>
                <a:gd name="T31" fmla="*/ 47 h 235"/>
                <a:gd name="T32" fmla="*/ 47 w 137"/>
                <a:gd name="T33" fmla="*/ 51 h 235"/>
                <a:gd name="T34" fmla="*/ 47 w 137"/>
                <a:gd name="T35" fmla="*/ 91 h 235"/>
                <a:gd name="T36" fmla="*/ 50 w 137"/>
                <a:gd name="T37" fmla="*/ 94 h 235"/>
                <a:gd name="T38" fmla="*/ 126 w 137"/>
                <a:gd name="T39" fmla="*/ 94 h 235"/>
                <a:gd name="T40" fmla="*/ 133 w 137"/>
                <a:gd name="T41" fmla="*/ 101 h 235"/>
                <a:gd name="T42" fmla="*/ 133 w 137"/>
                <a:gd name="T43" fmla="*/ 134 h 235"/>
                <a:gd name="T44" fmla="*/ 126 w 137"/>
                <a:gd name="T45" fmla="*/ 141 h 235"/>
                <a:gd name="T46" fmla="*/ 50 w 137"/>
                <a:gd name="T47" fmla="*/ 141 h 235"/>
                <a:gd name="T48" fmla="*/ 47 w 137"/>
                <a:gd name="T49" fmla="*/ 145 h 235"/>
                <a:gd name="T50" fmla="*/ 47 w 137"/>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235">
                  <a:moveTo>
                    <a:pt x="47" y="185"/>
                  </a:moveTo>
                  <a:lnTo>
                    <a:pt x="47" y="185"/>
                  </a:lnTo>
                  <a:cubicBezTo>
                    <a:pt x="47" y="187"/>
                    <a:pt x="48" y="188"/>
                    <a:pt x="50" y="188"/>
                  </a:cubicBezTo>
                  <a:lnTo>
                    <a:pt x="130" y="188"/>
                  </a:lnTo>
                  <a:cubicBezTo>
                    <a:pt x="134" y="188"/>
                    <a:pt x="137" y="191"/>
                    <a:pt x="137" y="195"/>
                  </a:cubicBezTo>
                  <a:lnTo>
                    <a:pt x="137" y="228"/>
                  </a:lnTo>
                  <a:cubicBezTo>
                    <a:pt x="137" y="232"/>
                    <a:pt x="134" y="235"/>
                    <a:pt x="130" y="235"/>
                  </a:cubicBezTo>
                  <a:lnTo>
                    <a:pt x="7" y="235"/>
                  </a:lnTo>
                  <a:cubicBezTo>
                    <a:pt x="3" y="235"/>
                    <a:pt x="0" y="232"/>
                    <a:pt x="0" y="228"/>
                  </a:cubicBezTo>
                  <a:lnTo>
                    <a:pt x="0" y="7"/>
                  </a:lnTo>
                  <a:cubicBezTo>
                    <a:pt x="0" y="3"/>
                    <a:pt x="3" y="0"/>
                    <a:pt x="7" y="0"/>
                  </a:cubicBezTo>
                  <a:lnTo>
                    <a:pt x="129" y="0"/>
                  </a:lnTo>
                  <a:cubicBezTo>
                    <a:pt x="132" y="0"/>
                    <a:pt x="135" y="3"/>
                    <a:pt x="135" y="7"/>
                  </a:cubicBezTo>
                  <a:lnTo>
                    <a:pt x="135" y="41"/>
                  </a:lnTo>
                  <a:cubicBezTo>
                    <a:pt x="135" y="44"/>
                    <a:pt x="132" y="47"/>
                    <a:pt x="129" y="47"/>
                  </a:cubicBezTo>
                  <a:lnTo>
                    <a:pt x="50" y="47"/>
                  </a:lnTo>
                  <a:cubicBezTo>
                    <a:pt x="48" y="47"/>
                    <a:pt x="47" y="49"/>
                    <a:pt x="47" y="51"/>
                  </a:cubicBezTo>
                  <a:lnTo>
                    <a:pt x="47" y="91"/>
                  </a:lnTo>
                  <a:cubicBezTo>
                    <a:pt x="47" y="93"/>
                    <a:pt x="48" y="94"/>
                    <a:pt x="50" y="94"/>
                  </a:cubicBezTo>
                  <a:lnTo>
                    <a:pt x="126" y="94"/>
                  </a:lnTo>
                  <a:cubicBezTo>
                    <a:pt x="130" y="94"/>
                    <a:pt x="133" y="97"/>
                    <a:pt x="133" y="101"/>
                  </a:cubicBezTo>
                  <a:lnTo>
                    <a:pt x="133" y="134"/>
                  </a:lnTo>
                  <a:cubicBezTo>
                    <a:pt x="133" y="138"/>
                    <a:pt x="130" y="141"/>
                    <a:pt x="126" y="141"/>
                  </a:cubicBezTo>
                  <a:lnTo>
                    <a:pt x="50" y="141"/>
                  </a:lnTo>
                  <a:cubicBezTo>
                    <a:pt x="48" y="141"/>
                    <a:pt x="47" y="143"/>
                    <a:pt x="47" y="145"/>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8" name="Freeform 109"/>
            <p:cNvSpPr>
              <a:spLocks/>
            </p:cNvSpPr>
            <p:nvPr/>
          </p:nvSpPr>
          <p:spPr bwMode="auto">
            <a:xfrm>
              <a:off x="1741488" y="5075238"/>
              <a:ext cx="130175" cy="225425"/>
            </a:xfrm>
            <a:custGeom>
              <a:avLst/>
              <a:gdLst>
                <a:gd name="T0" fmla="*/ 47 w 136"/>
                <a:gd name="T1" fmla="*/ 185 h 235"/>
                <a:gd name="T2" fmla="*/ 47 w 136"/>
                <a:gd name="T3" fmla="*/ 185 h 235"/>
                <a:gd name="T4" fmla="*/ 50 w 136"/>
                <a:gd name="T5" fmla="*/ 188 h 235"/>
                <a:gd name="T6" fmla="*/ 130 w 136"/>
                <a:gd name="T7" fmla="*/ 188 h 235"/>
                <a:gd name="T8" fmla="*/ 136 w 136"/>
                <a:gd name="T9" fmla="*/ 195 h 235"/>
                <a:gd name="T10" fmla="*/ 136 w 136"/>
                <a:gd name="T11" fmla="*/ 228 h 235"/>
                <a:gd name="T12" fmla="*/ 130 w 136"/>
                <a:gd name="T13" fmla="*/ 235 h 235"/>
                <a:gd name="T14" fmla="*/ 6 w 136"/>
                <a:gd name="T15" fmla="*/ 235 h 235"/>
                <a:gd name="T16" fmla="*/ 0 w 136"/>
                <a:gd name="T17" fmla="*/ 228 h 235"/>
                <a:gd name="T18" fmla="*/ 0 w 136"/>
                <a:gd name="T19" fmla="*/ 7 h 235"/>
                <a:gd name="T20" fmla="*/ 6 w 136"/>
                <a:gd name="T21" fmla="*/ 0 h 235"/>
                <a:gd name="T22" fmla="*/ 128 w 136"/>
                <a:gd name="T23" fmla="*/ 0 h 235"/>
                <a:gd name="T24" fmla="*/ 135 w 136"/>
                <a:gd name="T25" fmla="*/ 7 h 235"/>
                <a:gd name="T26" fmla="*/ 135 w 136"/>
                <a:gd name="T27" fmla="*/ 41 h 235"/>
                <a:gd name="T28" fmla="*/ 128 w 136"/>
                <a:gd name="T29" fmla="*/ 47 h 235"/>
                <a:gd name="T30" fmla="*/ 50 w 136"/>
                <a:gd name="T31" fmla="*/ 47 h 235"/>
                <a:gd name="T32" fmla="*/ 47 w 136"/>
                <a:gd name="T33" fmla="*/ 51 h 235"/>
                <a:gd name="T34" fmla="*/ 47 w 136"/>
                <a:gd name="T35" fmla="*/ 91 h 235"/>
                <a:gd name="T36" fmla="*/ 50 w 136"/>
                <a:gd name="T37" fmla="*/ 94 h 235"/>
                <a:gd name="T38" fmla="*/ 126 w 136"/>
                <a:gd name="T39" fmla="*/ 94 h 235"/>
                <a:gd name="T40" fmla="*/ 132 w 136"/>
                <a:gd name="T41" fmla="*/ 101 h 235"/>
                <a:gd name="T42" fmla="*/ 132 w 136"/>
                <a:gd name="T43" fmla="*/ 134 h 235"/>
                <a:gd name="T44" fmla="*/ 126 w 136"/>
                <a:gd name="T45" fmla="*/ 141 h 235"/>
                <a:gd name="T46" fmla="*/ 50 w 136"/>
                <a:gd name="T47" fmla="*/ 141 h 235"/>
                <a:gd name="T48" fmla="*/ 47 w 136"/>
                <a:gd name="T49" fmla="*/ 144 h 235"/>
                <a:gd name="T50" fmla="*/ 47 w 136"/>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235">
                  <a:moveTo>
                    <a:pt x="47" y="185"/>
                  </a:moveTo>
                  <a:lnTo>
                    <a:pt x="47" y="185"/>
                  </a:lnTo>
                  <a:cubicBezTo>
                    <a:pt x="47" y="187"/>
                    <a:pt x="48" y="188"/>
                    <a:pt x="50" y="188"/>
                  </a:cubicBezTo>
                  <a:lnTo>
                    <a:pt x="130" y="188"/>
                  </a:lnTo>
                  <a:cubicBezTo>
                    <a:pt x="133" y="188"/>
                    <a:pt x="136" y="191"/>
                    <a:pt x="136" y="195"/>
                  </a:cubicBezTo>
                  <a:lnTo>
                    <a:pt x="136" y="228"/>
                  </a:lnTo>
                  <a:cubicBezTo>
                    <a:pt x="136" y="232"/>
                    <a:pt x="133" y="235"/>
                    <a:pt x="130" y="235"/>
                  </a:cubicBezTo>
                  <a:lnTo>
                    <a:pt x="6" y="235"/>
                  </a:lnTo>
                  <a:cubicBezTo>
                    <a:pt x="3" y="235"/>
                    <a:pt x="0" y="232"/>
                    <a:pt x="0" y="228"/>
                  </a:cubicBezTo>
                  <a:lnTo>
                    <a:pt x="0" y="7"/>
                  </a:lnTo>
                  <a:cubicBezTo>
                    <a:pt x="0" y="3"/>
                    <a:pt x="3" y="0"/>
                    <a:pt x="6" y="0"/>
                  </a:cubicBezTo>
                  <a:lnTo>
                    <a:pt x="128" y="0"/>
                  </a:lnTo>
                  <a:cubicBezTo>
                    <a:pt x="132" y="0"/>
                    <a:pt x="135" y="3"/>
                    <a:pt x="135" y="7"/>
                  </a:cubicBezTo>
                  <a:lnTo>
                    <a:pt x="135" y="41"/>
                  </a:lnTo>
                  <a:cubicBezTo>
                    <a:pt x="135" y="44"/>
                    <a:pt x="132" y="47"/>
                    <a:pt x="128" y="47"/>
                  </a:cubicBezTo>
                  <a:lnTo>
                    <a:pt x="50" y="47"/>
                  </a:lnTo>
                  <a:cubicBezTo>
                    <a:pt x="48" y="47"/>
                    <a:pt x="47" y="49"/>
                    <a:pt x="47" y="51"/>
                  </a:cubicBezTo>
                  <a:lnTo>
                    <a:pt x="47" y="91"/>
                  </a:lnTo>
                  <a:cubicBezTo>
                    <a:pt x="47" y="93"/>
                    <a:pt x="48" y="94"/>
                    <a:pt x="50" y="94"/>
                  </a:cubicBezTo>
                  <a:lnTo>
                    <a:pt x="126" y="94"/>
                  </a:lnTo>
                  <a:cubicBezTo>
                    <a:pt x="129" y="94"/>
                    <a:pt x="132" y="97"/>
                    <a:pt x="132" y="101"/>
                  </a:cubicBezTo>
                  <a:lnTo>
                    <a:pt x="132" y="134"/>
                  </a:lnTo>
                  <a:cubicBezTo>
                    <a:pt x="132" y="138"/>
                    <a:pt x="129" y="141"/>
                    <a:pt x="126" y="141"/>
                  </a:cubicBezTo>
                  <a:lnTo>
                    <a:pt x="50" y="141"/>
                  </a:lnTo>
                  <a:cubicBezTo>
                    <a:pt x="48" y="141"/>
                    <a:pt x="47" y="142"/>
                    <a:pt x="47" y="144"/>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9" name="Freeform 110"/>
            <p:cNvSpPr>
              <a:spLocks/>
            </p:cNvSpPr>
            <p:nvPr/>
          </p:nvSpPr>
          <p:spPr bwMode="auto">
            <a:xfrm>
              <a:off x="1890713" y="5075238"/>
              <a:ext cx="130175" cy="225425"/>
            </a:xfrm>
            <a:custGeom>
              <a:avLst/>
              <a:gdLst>
                <a:gd name="T0" fmla="*/ 47 w 137"/>
                <a:gd name="T1" fmla="*/ 185 h 235"/>
                <a:gd name="T2" fmla="*/ 47 w 137"/>
                <a:gd name="T3" fmla="*/ 185 h 235"/>
                <a:gd name="T4" fmla="*/ 50 w 137"/>
                <a:gd name="T5" fmla="*/ 188 h 235"/>
                <a:gd name="T6" fmla="*/ 130 w 137"/>
                <a:gd name="T7" fmla="*/ 188 h 235"/>
                <a:gd name="T8" fmla="*/ 137 w 137"/>
                <a:gd name="T9" fmla="*/ 195 h 235"/>
                <a:gd name="T10" fmla="*/ 137 w 137"/>
                <a:gd name="T11" fmla="*/ 228 h 235"/>
                <a:gd name="T12" fmla="*/ 130 w 137"/>
                <a:gd name="T13" fmla="*/ 235 h 235"/>
                <a:gd name="T14" fmla="*/ 7 w 137"/>
                <a:gd name="T15" fmla="*/ 235 h 235"/>
                <a:gd name="T16" fmla="*/ 0 w 137"/>
                <a:gd name="T17" fmla="*/ 228 h 235"/>
                <a:gd name="T18" fmla="*/ 0 w 137"/>
                <a:gd name="T19" fmla="*/ 7 h 235"/>
                <a:gd name="T20" fmla="*/ 7 w 137"/>
                <a:gd name="T21" fmla="*/ 0 h 235"/>
                <a:gd name="T22" fmla="*/ 129 w 137"/>
                <a:gd name="T23" fmla="*/ 0 h 235"/>
                <a:gd name="T24" fmla="*/ 135 w 137"/>
                <a:gd name="T25" fmla="*/ 7 h 235"/>
                <a:gd name="T26" fmla="*/ 135 w 137"/>
                <a:gd name="T27" fmla="*/ 41 h 235"/>
                <a:gd name="T28" fmla="*/ 129 w 137"/>
                <a:gd name="T29" fmla="*/ 47 h 235"/>
                <a:gd name="T30" fmla="*/ 50 w 137"/>
                <a:gd name="T31" fmla="*/ 47 h 235"/>
                <a:gd name="T32" fmla="*/ 47 w 137"/>
                <a:gd name="T33" fmla="*/ 51 h 235"/>
                <a:gd name="T34" fmla="*/ 47 w 137"/>
                <a:gd name="T35" fmla="*/ 91 h 235"/>
                <a:gd name="T36" fmla="*/ 50 w 137"/>
                <a:gd name="T37" fmla="*/ 94 h 235"/>
                <a:gd name="T38" fmla="*/ 126 w 137"/>
                <a:gd name="T39" fmla="*/ 94 h 235"/>
                <a:gd name="T40" fmla="*/ 133 w 137"/>
                <a:gd name="T41" fmla="*/ 101 h 235"/>
                <a:gd name="T42" fmla="*/ 133 w 137"/>
                <a:gd name="T43" fmla="*/ 134 h 235"/>
                <a:gd name="T44" fmla="*/ 126 w 137"/>
                <a:gd name="T45" fmla="*/ 141 h 235"/>
                <a:gd name="T46" fmla="*/ 50 w 137"/>
                <a:gd name="T47" fmla="*/ 141 h 235"/>
                <a:gd name="T48" fmla="*/ 47 w 137"/>
                <a:gd name="T49" fmla="*/ 144 h 235"/>
                <a:gd name="T50" fmla="*/ 47 w 137"/>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235">
                  <a:moveTo>
                    <a:pt x="47" y="185"/>
                  </a:moveTo>
                  <a:lnTo>
                    <a:pt x="47" y="185"/>
                  </a:lnTo>
                  <a:cubicBezTo>
                    <a:pt x="47" y="187"/>
                    <a:pt x="48" y="188"/>
                    <a:pt x="50" y="188"/>
                  </a:cubicBezTo>
                  <a:lnTo>
                    <a:pt x="130" y="188"/>
                  </a:lnTo>
                  <a:cubicBezTo>
                    <a:pt x="134" y="188"/>
                    <a:pt x="137" y="191"/>
                    <a:pt x="137" y="195"/>
                  </a:cubicBezTo>
                  <a:lnTo>
                    <a:pt x="137" y="228"/>
                  </a:lnTo>
                  <a:cubicBezTo>
                    <a:pt x="137" y="232"/>
                    <a:pt x="134" y="235"/>
                    <a:pt x="130" y="235"/>
                  </a:cubicBezTo>
                  <a:lnTo>
                    <a:pt x="7" y="235"/>
                  </a:lnTo>
                  <a:cubicBezTo>
                    <a:pt x="3" y="235"/>
                    <a:pt x="0" y="232"/>
                    <a:pt x="0" y="228"/>
                  </a:cubicBezTo>
                  <a:lnTo>
                    <a:pt x="0" y="7"/>
                  </a:lnTo>
                  <a:cubicBezTo>
                    <a:pt x="0" y="3"/>
                    <a:pt x="3" y="0"/>
                    <a:pt x="7" y="0"/>
                  </a:cubicBezTo>
                  <a:lnTo>
                    <a:pt x="129" y="0"/>
                  </a:lnTo>
                  <a:cubicBezTo>
                    <a:pt x="132" y="0"/>
                    <a:pt x="135" y="3"/>
                    <a:pt x="135" y="7"/>
                  </a:cubicBezTo>
                  <a:lnTo>
                    <a:pt x="135" y="41"/>
                  </a:lnTo>
                  <a:cubicBezTo>
                    <a:pt x="135" y="44"/>
                    <a:pt x="132" y="47"/>
                    <a:pt x="129" y="47"/>
                  </a:cubicBezTo>
                  <a:lnTo>
                    <a:pt x="50" y="47"/>
                  </a:lnTo>
                  <a:cubicBezTo>
                    <a:pt x="48" y="47"/>
                    <a:pt x="47" y="49"/>
                    <a:pt x="47" y="51"/>
                  </a:cubicBezTo>
                  <a:lnTo>
                    <a:pt x="47" y="91"/>
                  </a:lnTo>
                  <a:cubicBezTo>
                    <a:pt x="47" y="93"/>
                    <a:pt x="48" y="94"/>
                    <a:pt x="50" y="94"/>
                  </a:cubicBezTo>
                  <a:lnTo>
                    <a:pt x="126" y="94"/>
                  </a:lnTo>
                  <a:cubicBezTo>
                    <a:pt x="130" y="94"/>
                    <a:pt x="133" y="97"/>
                    <a:pt x="133" y="101"/>
                  </a:cubicBezTo>
                  <a:lnTo>
                    <a:pt x="133" y="134"/>
                  </a:lnTo>
                  <a:cubicBezTo>
                    <a:pt x="133" y="138"/>
                    <a:pt x="130" y="141"/>
                    <a:pt x="126" y="141"/>
                  </a:cubicBezTo>
                  <a:lnTo>
                    <a:pt x="50" y="141"/>
                  </a:lnTo>
                  <a:cubicBezTo>
                    <a:pt x="48" y="141"/>
                    <a:pt x="47" y="142"/>
                    <a:pt x="47" y="144"/>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0" name="Freeform 111"/>
            <p:cNvSpPr>
              <a:spLocks/>
            </p:cNvSpPr>
            <p:nvPr/>
          </p:nvSpPr>
          <p:spPr bwMode="auto">
            <a:xfrm>
              <a:off x="3260725" y="4832350"/>
              <a:ext cx="130175" cy="223838"/>
            </a:xfrm>
            <a:custGeom>
              <a:avLst/>
              <a:gdLst>
                <a:gd name="T0" fmla="*/ 47 w 136"/>
                <a:gd name="T1" fmla="*/ 185 h 235"/>
                <a:gd name="T2" fmla="*/ 47 w 136"/>
                <a:gd name="T3" fmla="*/ 185 h 235"/>
                <a:gd name="T4" fmla="*/ 50 w 136"/>
                <a:gd name="T5" fmla="*/ 188 h 235"/>
                <a:gd name="T6" fmla="*/ 130 w 136"/>
                <a:gd name="T7" fmla="*/ 188 h 235"/>
                <a:gd name="T8" fmla="*/ 136 w 136"/>
                <a:gd name="T9" fmla="*/ 195 h 235"/>
                <a:gd name="T10" fmla="*/ 136 w 136"/>
                <a:gd name="T11" fmla="*/ 228 h 235"/>
                <a:gd name="T12" fmla="*/ 130 w 136"/>
                <a:gd name="T13" fmla="*/ 235 h 235"/>
                <a:gd name="T14" fmla="*/ 6 w 136"/>
                <a:gd name="T15" fmla="*/ 235 h 235"/>
                <a:gd name="T16" fmla="*/ 0 w 136"/>
                <a:gd name="T17" fmla="*/ 228 h 235"/>
                <a:gd name="T18" fmla="*/ 0 w 136"/>
                <a:gd name="T19" fmla="*/ 7 h 235"/>
                <a:gd name="T20" fmla="*/ 6 w 136"/>
                <a:gd name="T21" fmla="*/ 0 h 235"/>
                <a:gd name="T22" fmla="*/ 128 w 136"/>
                <a:gd name="T23" fmla="*/ 0 h 235"/>
                <a:gd name="T24" fmla="*/ 135 w 136"/>
                <a:gd name="T25" fmla="*/ 7 h 235"/>
                <a:gd name="T26" fmla="*/ 135 w 136"/>
                <a:gd name="T27" fmla="*/ 41 h 235"/>
                <a:gd name="T28" fmla="*/ 128 w 136"/>
                <a:gd name="T29" fmla="*/ 47 h 235"/>
                <a:gd name="T30" fmla="*/ 50 w 136"/>
                <a:gd name="T31" fmla="*/ 47 h 235"/>
                <a:gd name="T32" fmla="*/ 47 w 136"/>
                <a:gd name="T33" fmla="*/ 51 h 235"/>
                <a:gd name="T34" fmla="*/ 47 w 136"/>
                <a:gd name="T35" fmla="*/ 91 h 235"/>
                <a:gd name="T36" fmla="*/ 50 w 136"/>
                <a:gd name="T37" fmla="*/ 94 h 235"/>
                <a:gd name="T38" fmla="*/ 126 w 136"/>
                <a:gd name="T39" fmla="*/ 94 h 235"/>
                <a:gd name="T40" fmla="*/ 132 w 136"/>
                <a:gd name="T41" fmla="*/ 101 h 235"/>
                <a:gd name="T42" fmla="*/ 132 w 136"/>
                <a:gd name="T43" fmla="*/ 134 h 235"/>
                <a:gd name="T44" fmla="*/ 126 w 136"/>
                <a:gd name="T45" fmla="*/ 141 h 235"/>
                <a:gd name="T46" fmla="*/ 50 w 136"/>
                <a:gd name="T47" fmla="*/ 141 h 235"/>
                <a:gd name="T48" fmla="*/ 47 w 136"/>
                <a:gd name="T49" fmla="*/ 145 h 235"/>
                <a:gd name="T50" fmla="*/ 47 w 136"/>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235">
                  <a:moveTo>
                    <a:pt x="47" y="185"/>
                  </a:moveTo>
                  <a:lnTo>
                    <a:pt x="47" y="185"/>
                  </a:lnTo>
                  <a:cubicBezTo>
                    <a:pt x="47" y="187"/>
                    <a:pt x="48" y="188"/>
                    <a:pt x="50" y="188"/>
                  </a:cubicBezTo>
                  <a:lnTo>
                    <a:pt x="130" y="188"/>
                  </a:lnTo>
                  <a:cubicBezTo>
                    <a:pt x="133" y="188"/>
                    <a:pt x="136" y="191"/>
                    <a:pt x="136" y="195"/>
                  </a:cubicBezTo>
                  <a:lnTo>
                    <a:pt x="136" y="228"/>
                  </a:lnTo>
                  <a:cubicBezTo>
                    <a:pt x="136" y="232"/>
                    <a:pt x="133" y="235"/>
                    <a:pt x="130" y="235"/>
                  </a:cubicBezTo>
                  <a:lnTo>
                    <a:pt x="6" y="235"/>
                  </a:lnTo>
                  <a:cubicBezTo>
                    <a:pt x="3" y="235"/>
                    <a:pt x="0" y="232"/>
                    <a:pt x="0" y="228"/>
                  </a:cubicBezTo>
                  <a:lnTo>
                    <a:pt x="0" y="7"/>
                  </a:lnTo>
                  <a:cubicBezTo>
                    <a:pt x="0" y="3"/>
                    <a:pt x="3" y="0"/>
                    <a:pt x="6" y="0"/>
                  </a:cubicBezTo>
                  <a:lnTo>
                    <a:pt x="128" y="0"/>
                  </a:lnTo>
                  <a:cubicBezTo>
                    <a:pt x="132" y="0"/>
                    <a:pt x="135" y="3"/>
                    <a:pt x="135" y="7"/>
                  </a:cubicBezTo>
                  <a:lnTo>
                    <a:pt x="135" y="41"/>
                  </a:lnTo>
                  <a:cubicBezTo>
                    <a:pt x="135" y="44"/>
                    <a:pt x="132" y="47"/>
                    <a:pt x="128" y="47"/>
                  </a:cubicBezTo>
                  <a:lnTo>
                    <a:pt x="50" y="47"/>
                  </a:lnTo>
                  <a:cubicBezTo>
                    <a:pt x="48" y="47"/>
                    <a:pt x="47" y="49"/>
                    <a:pt x="47" y="51"/>
                  </a:cubicBezTo>
                  <a:lnTo>
                    <a:pt x="47" y="91"/>
                  </a:lnTo>
                  <a:cubicBezTo>
                    <a:pt x="47" y="93"/>
                    <a:pt x="48" y="94"/>
                    <a:pt x="50" y="94"/>
                  </a:cubicBezTo>
                  <a:lnTo>
                    <a:pt x="126" y="94"/>
                  </a:lnTo>
                  <a:cubicBezTo>
                    <a:pt x="129" y="94"/>
                    <a:pt x="132" y="97"/>
                    <a:pt x="132" y="101"/>
                  </a:cubicBezTo>
                  <a:lnTo>
                    <a:pt x="132" y="134"/>
                  </a:lnTo>
                  <a:cubicBezTo>
                    <a:pt x="132" y="138"/>
                    <a:pt x="129" y="141"/>
                    <a:pt x="126" y="141"/>
                  </a:cubicBezTo>
                  <a:lnTo>
                    <a:pt x="50" y="141"/>
                  </a:lnTo>
                  <a:cubicBezTo>
                    <a:pt x="48" y="141"/>
                    <a:pt x="47" y="143"/>
                    <a:pt x="47" y="145"/>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1" name="Freeform 112"/>
            <p:cNvSpPr>
              <a:spLocks/>
            </p:cNvSpPr>
            <p:nvPr/>
          </p:nvSpPr>
          <p:spPr bwMode="auto">
            <a:xfrm>
              <a:off x="3409950" y="4832350"/>
              <a:ext cx="131763" cy="223838"/>
            </a:xfrm>
            <a:custGeom>
              <a:avLst/>
              <a:gdLst>
                <a:gd name="T0" fmla="*/ 47 w 137"/>
                <a:gd name="T1" fmla="*/ 185 h 235"/>
                <a:gd name="T2" fmla="*/ 47 w 137"/>
                <a:gd name="T3" fmla="*/ 185 h 235"/>
                <a:gd name="T4" fmla="*/ 50 w 137"/>
                <a:gd name="T5" fmla="*/ 188 h 235"/>
                <a:gd name="T6" fmla="*/ 130 w 137"/>
                <a:gd name="T7" fmla="*/ 188 h 235"/>
                <a:gd name="T8" fmla="*/ 137 w 137"/>
                <a:gd name="T9" fmla="*/ 195 h 235"/>
                <a:gd name="T10" fmla="*/ 137 w 137"/>
                <a:gd name="T11" fmla="*/ 228 h 235"/>
                <a:gd name="T12" fmla="*/ 130 w 137"/>
                <a:gd name="T13" fmla="*/ 235 h 235"/>
                <a:gd name="T14" fmla="*/ 7 w 137"/>
                <a:gd name="T15" fmla="*/ 235 h 235"/>
                <a:gd name="T16" fmla="*/ 0 w 137"/>
                <a:gd name="T17" fmla="*/ 228 h 235"/>
                <a:gd name="T18" fmla="*/ 0 w 137"/>
                <a:gd name="T19" fmla="*/ 7 h 235"/>
                <a:gd name="T20" fmla="*/ 7 w 137"/>
                <a:gd name="T21" fmla="*/ 0 h 235"/>
                <a:gd name="T22" fmla="*/ 129 w 137"/>
                <a:gd name="T23" fmla="*/ 0 h 235"/>
                <a:gd name="T24" fmla="*/ 135 w 137"/>
                <a:gd name="T25" fmla="*/ 7 h 235"/>
                <a:gd name="T26" fmla="*/ 135 w 137"/>
                <a:gd name="T27" fmla="*/ 41 h 235"/>
                <a:gd name="T28" fmla="*/ 129 w 137"/>
                <a:gd name="T29" fmla="*/ 47 h 235"/>
                <a:gd name="T30" fmla="*/ 50 w 137"/>
                <a:gd name="T31" fmla="*/ 47 h 235"/>
                <a:gd name="T32" fmla="*/ 47 w 137"/>
                <a:gd name="T33" fmla="*/ 51 h 235"/>
                <a:gd name="T34" fmla="*/ 47 w 137"/>
                <a:gd name="T35" fmla="*/ 91 h 235"/>
                <a:gd name="T36" fmla="*/ 50 w 137"/>
                <a:gd name="T37" fmla="*/ 94 h 235"/>
                <a:gd name="T38" fmla="*/ 126 w 137"/>
                <a:gd name="T39" fmla="*/ 94 h 235"/>
                <a:gd name="T40" fmla="*/ 133 w 137"/>
                <a:gd name="T41" fmla="*/ 101 h 235"/>
                <a:gd name="T42" fmla="*/ 133 w 137"/>
                <a:gd name="T43" fmla="*/ 134 h 235"/>
                <a:gd name="T44" fmla="*/ 126 w 137"/>
                <a:gd name="T45" fmla="*/ 141 h 235"/>
                <a:gd name="T46" fmla="*/ 50 w 137"/>
                <a:gd name="T47" fmla="*/ 141 h 235"/>
                <a:gd name="T48" fmla="*/ 47 w 137"/>
                <a:gd name="T49" fmla="*/ 145 h 235"/>
                <a:gd name="T50" fmla="*/ 47 w 137"/>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235">
                  <a:moveTo>
                    <a:pt x="47" y="185"/>
                  </a:moveTo>
                  <a:lnTo>
                    <a:pt x="47" y="185"/>
                  </a:lnTo>
                  <a:cubicBezTo>
                    <a:pt x="47" y="187"/>
                    <a:pt x="48" y="188"/>
                    <a:pt x="50" y="188"/>
                  </a:cubicBezTo>
                  <a:lnTo>
                    <a:pt x="130" y="188"/>
                  </a:lnTo>
                  <a:cubicBezTo>
                    <a:pt x="134" y="188"/>
                    <a:pt x="137" y="191"/>
                    <a:pt x="137" y="195"/>
                  </a:cubicBezTo>
                  <a:lnTo>
                    <a:pt x="137" y="228"/>
                  </a:lnTo>
                  <a:cubicBezTo>
                    <a:pt x="137" y="232"/>
                    <a:pt x="134" y="235"/>
                    <a:pt x="130" y="235"/>
                  </a:cubicBezTo>
                  <a:lnTo>
                    <a:pt x="7" y="235"/>
                  </a:lnTo>
                  <a:cubicBezTo>
                    <a:pt x="3" y="235"/>
                    <a:pt x="0" y="232"/>
                    <a:pt x="0" y="228"/>
                  </a:cubicBezTo>
                  <a:lnTo>
                    <a:pt x="0" y="7"/>
                  </a:lnTo>
                  <a:cubicBezTo>
                    <a:pt x="0" y="3"/>
                    <a:pt x="3" y="0"/>
                    <a:pt x="7" y="0"/>
                  </a:cubicBezTo>
                  <a:lnTo>
                    <a:pt x="129" y="0"/>
                  </a:lnTo>
                  <a:cubicBezTo>
                    <a:pt x="132" y="0"/>
                    <a:pt x="135" y="3"/>
                    <a:pt x="135" y="7"/>
                  </a:cubicBezTo>
                  <a:lnTo>
                    <a:pt x="135" y="41"/>
                  </a:lnTo>
                  <a:cubicBezTo>
                    <a:pt x="135" y="44"/>
                    <a:pt x="132" y="47"/>
                    <a:pt x="129" y="47"/>
                  </a:cubicBezTo>
                  <a:lnTo>
                    <a:pt x="50" y="47"/>
                  </a:lnTo>
                  <a:cubicBezTo>
                    <a:pt x="48" y="47"/>
                    <a:pt x="47" y="49"/>
                    <a:pt x="47" y="51"/>
                  </a:cubicBezTo>
                  <a:lnTo>
                    <a:pt x="47" y="91"/>
                  </a:lnTo>
                  <a:cubicBezTo>
                    <a:pt x="47" y="93"/>
                    <a:pt x="48" y="94"/>
                    <a:pt x="50" y="94"/>
                  </a:cubicBezTo>
                  <a:lnTo>
                    <a:pt x="126" y="94"/>
                  </a:lnTo>
                  <a:cubicBezTo>
                    <a:pt x="130" y="94"/>
                    <a:pt x="133" y="97"/>
                    <a:pt x="133" y="101"/>
                  </a:cubicBezTo>
                  <a:lnTo>
                    <a:pt x="133" y="134"/>
                  </a:lnTo>
                  <a:cubicBezTo>
                    <a:pt x="133" y="138"/>
                    <a:pt x="130" y="141"/>
                    <a:pt x="126" y="141"/>
                  </a:cubicBezTo>
                  <a:lnTo>
                    <a:pt x="50" y="141"/>
                  </a:lnTo>
                  <a:cubicBezTo>
                    <a:pt x="48" y="141"/>
                    <a:pt x="47" y="143"/>
                    <a:pt x="47" y="145"/>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2" name="Freeform 113"/>
            <p:cNvSpPr>
              <a:spLocks/>
            </p:cNvSpPr>
            <p:nvPr/>
          </p:nvSpPr>
          <p:spPr bwMode="auto">
            <a:xfrm>
              <a:off x="3260725" y="5075238"/>
              <a:ext cx="130175" cy="225425"/>
            </a:xfrm>
            <a:custGeom>
              <a:avLst/>
              <a:gdLst>
                <a:gd name="T0" fmla="*/ 47 w 136"/>
                <a:gd name="T1" fmla="*/ 185 h 235"/>
                <a:gd name="T2" fmla="*/ 47 w 136"/>
                <a:gd name="T3" fmla="*/ 185 h 235"/>
                <a:gd name="T4" fmla="*/ 50 w 136"/>
                <a:gd name="T5" fmla="*/ 188 h 235"/>
                <a:gd name="T6" fmla="*/ 130 w 136"/>
                <a:gd name="T7" fmla="*/ 188 h 235"/>
                <a:gd name="T8" fmla="*/ 136 w 136"/>
                <a:gd name="T9" fmla="*/ 195 h 235"/>
                <a:gd name="T10" fmla="*/ 136 w 136"/>
                <a:gd name="T11" fmla="*/ 228 h 235"/>
                <a:gd name="T12" fmla="*/ 130 w 136"/>
                <a:gd name="T13" fmla="*/ 235 h 235"/>
                <a:gd name="T14" fmla="*/ 6 w 136"/>
                <a:gd name="T15" fmla="*/ 235 h 235"/>
                <a:gd name="T16" fmla="*/ 0 w 136"/>
                <a:gd name="T17" fmla="*/ 228 h 235"/>
                <a:gd name="T18" fmla="*/ 0 w 136"/>
                <a:gd name="T19" fmla="*/ 7 h 235"/>
                <a:gd name="T20" fmla="*/ 6 w 136"/>
                <a:gd name="T21" fmla="*/ 0 h 235"/>
                <a:gd name="T22" fmla="*/ 128 w 136"/>
                <a:gd name="T23" fmla="*/ 0 h 235"/>
                <a:gd name="T24" fmla="*/ 135 w 136"/>
                <a:gd name="T25" fmla="*/ 7 h 235"/>
                <a:gd name="T26" fmla="*/ 135 w 136"/>
                <a:gd name="T27" fmla="*/ 41 h 235"/>
                <a:gd name="T28" fmla="*/ 128 w 136"/>
                <a:gd name="T29" fmla="*/ 47 h 235"/>
                <a:gd name="T30" fmla="*/ 50 w 136"/>
                <a:gd name="T31" fmla="*/ 47 h 235"/>
                <a:gd name="T32" fmla="*/ 47 w 136"/>
                <a:gd name="T33" fmla="*/ 51 h 235"/>
                <a:gd name="T34" fmla="*/ 47 w 136"/>
                <a:gd name="T35" fmla="*/ 91 h 235"/>
                <a:gd name="T36" fmla="*/ 50 w 136"/>
                <a:gd name="T37" fmla="*/ 94 h 235"/>
                <a:gd name="T38" fmla="*/ 126 w 136"/>
                <a:gd name="T39" fmla="*/ 94 h 235"/>
                <a:gd name="T40" fmla="*/ 132 w 136"/>
                <a:gd name="T41" fmla="*/ 101 h 235"/>
                <a:gd name="T42" fmla="*/ 132 w 136"/>
                <a:gd name="T43" fmla="*/ 134 h 235"/>
                <a:gd name="T44" fmla="*/ 126 w 136"/>
                <a:gd name="T45" fmla="*/ 141 h 235"/>
                <a:gd name="T46" fmla="*/ 50 w 136"/>
                <a:gd name="T47" fmla="*/ 141 h 235"/>
                <a:gd name="T48" fmla="*/ 47 w 136"/>
                <a:gd name="T49" fmla="*/ 144 h 235"/>
                <a:gd name="T50" fmla="*/ 47 w 136"/>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235">
                  <a:moveTo>
                    <a:pt x="47" y="185"/>
                  </a:moveTo>
                  <a:lnTo>
                    <a:pt x="47" y="185"/>
                  </a:lnTo>
                  <a:cubicBezTo>
                    <a:pt x="47" y="187"/>
                    <a:pt x="48" y="188"/>
                    <a:pt x="50" y="188"/>
                  </a:cubicBezTo>
                  <a:lnTo>
                    <a:pt x="130" y="188"/>
                  </a:lnTo>
                  <a:cubicBezTo>
                    <a:pt x="133" y="188"/>
                    <a:pt x="136" y="191"/>
                    <a:pt x="136" y="195"/>
                  </a:cubicBezTo>
                  <a:lnTo>
                    <a:pt x="136" y="228"/>
                  </a:lnTo>
                  <a:cubicBezTo>
                    <a:pt x="136" y="232"/>
                    <a:pt x="133" y="235"/>
                    <a:pt x="130" y="235"/>
                  </a:cubicBezTo>
                  <a:lnTo>
                    <a:pt x="6" y="235"/>
                  </a:lnTo>
                  <a:cubicBezTo>
                    <a:pt x="3" y="235"/>
                    <a:pt x="0" y="232"/>
                    <a:pt x="0" y="228"/>
                  </a:cubicBezTo>
                  <a:lnTo>
                    <a:pt x="0" y="7"/>
                  </a:lnTo>
                  <a:cubicBezTo>
                    <a:pt x="0" y="3"/>
                    <a:pt x="3" y="0"/>
                    <a:pt x="6" y="0"/>
                  </a:cubicBezTo>
                  <a:lnTo>
                    <a:pt x="128" y="0"/>
                  </a:lnTo>
                  <a:cubicBezTo>
                    <a:pt x="132" y="0"/>
                    <a:pt x="135" y="3"/>
                    <a:pt x="135" y="7"/>
                  </a:cubicBezTo>
                  <a:lnTo>
                    <a:pt x="135" y="41"/>
                  </a:lnTo>
                  <a:cubicBezTo>
                    <a:pt x="135" y="44"/>
                    <a:pt x="132" y="47"/>
                    <a:pt x="128" y="47"/>
                  </a:cubicBezTo>
                  <a:lnTo>
                    <a:pt x="50" y="47"/>
                  </a:lnTo>
                  <a:cubicBezTo>
                    <a:pt x="48" y="47"/>
                    <a:pt x="47" y="49"/>
                    <a:pt x="47" y="51"/>
                  </a:cubicBezTo>
                  <a:lnTo>
                    <a:pt x="47" y="91"/>
                  </a:lnTo>
                  <a:cubicBezTo>
                    <a:pt x="47" y="93"/>
                    <a:pt x="48" y="94"/>
                    <a:pt x="50" y="94"/>
                  </a:cubicBezTo>
                  <a:lnTo>
                    <a:pt x="126" y="94"/>
                  </a:lnTo>
                  <a:cubicBezTo>
                    <a:pt x="129" y="94"/>
                    <a:pt x="132" y="97"/>
                    <a:pt x="132" y="101"/>
                  </a:cubicBezTo>
                  <a:lnTo>
                    <a:pt x="132" y="134"/>
                  </a:lnTo>
                  <a:cubicBezTo>
                    <a:pt x="132" y="138"/>
                    <a:pt x="129" y="141"/>
                    <a:pt x="126" y="141"/>
                  </a:cubicBezTo>
                  <a:lnTo>
                    <a:pt x="50" y="141"/>
                  </a:lnTo>
                  <a:cubicBezTo>
                    <a:pt x="48" y="141"/>
                    <a:pt x="47" y="142"/>
                    <a:pt x="47" y="144"/>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3" name="Freeform 114"/>
            <p:cNvSpPr>
              <a:spLocks/>
            </p:cNvSpPr>
            <p:nvPr/>
          </p:nvSpPr>
          <p:spPr bwMode="auto">
            <a:xfrm>
              <a:off x="3409950" y="5075238"/>
              <a:ext cx="131763" cy="225425"/>
            </a:xfrm>
            <a:custGeom>
              <a:avLst/>
              <a:gdLst>
                <a:gd name="T0" fmla="*/ 47 w 137"/>
                <a:gd name="T1" fmla="*/ 185 h 235"/>
                <a:gd name="T2" fmla="*/ 47 w 137"/>
                <a:gd name="T3" fmla="*/ 185 h 235"/>
                <a:gd name="T4" fmla="*/ 50 w 137"/>
                <a:gd name="T5" fmla="*/ 188 h 235"/>
                <a:gd name="T6" fmla="*/ 130 w 137"/>
                <a:gd name="T7" fmla="*/ 188 h 235"/>
                <a:gd name="T8" fmla="*/ 137 w 137"/>
                <a:gd name="T9" fmla="*/ 195 h 235"/>
                <a:gd name="T10" fmla="*/ 137 w 137"/>
                <a:gd name="T11" fmla="*/ 228 h 235"/>
                <a:gd name="T12" fmla="*/ 130 w 137"/>
                <a:gd name="T13" fmla="*/ 235 h 235"/>
                <a:gd name="T14" fmla="*/ 7 w 137"/>
                <a:gd name="T15" fmla="*/ 235 h 235"/>
                <a:gd name="T16" fmla="*/ 0 w 137"/>
                <a:gd name="T17" fmla="*/ 228 h 235"/>
                <a:gd name="T18" fmla="*/ 0 w 137"/>
                <a:gd name="T19" fmla="*/ 7 h 235"/>
                <a:gd name="T20" fmla="*/ 7 w 137"/>
                <a:gd name="T21" fmla="*/ 0 h 235"/>
                <a:gd name="T22" fmla="*/ 129 w 137"/>
                <a:gd name="T23" fmla="*/ 0 h 235"/>
                <a:gd name="T24" fmla="*/ 135 w 137"/>
                <a:gd name="T25" fmla="*/ 7 h 235"/>
                <a:gd name="T26" fmla="*/ 135 w 137"/>
                <a:gd name="T27" fmla="*/ 41 h 235"/>
                <a:gd name="T28" fmla="*/ 129 w 137"/>
                <a:gd name="T29" fmla="*/ 47 h 235"/>
                <a:gd name="T30" fmla="*/ 50 w 137"/>
                <a:gd name="T31" fmla="*/ 47 h 235"/>
                <a:gd name="T32" fmla="*/ 47 w 137"/>
                <a:gd name="T33" fmla="*/ 51 h 235"/>
                <a:gd name="T34" fmla="*/ 47 w 137"/>
                <a:gd name="T35" fmla="*/ 91 h 235"/>
                <a:gd name="T36" fmla="*/ 50 w 137"/>
                <a:gd name="T37" fmla="*/ 94 h 235"/>
                <a:gd name="T38" fmla="*/ 126 w 137"/>
                <a:gd name="T39" fmla="*/ 94 h 235"/>
                <a:gd name="T40" fmla="*/ 133 w 137"/>
                <a:gd name="T41" fmla="*/ 101 h 235"/>
                <a:gd name="T42" fmla="*/ 133 w 137"/>
                <a:gd name="T43" fmla="*/ 134 h 235"/>
                <a:gd name="T44" fmla="*/ 126 w 137"/>
                <a:gd name="T45" fmla="*/ 141 h 235"/>
                <a:gd name="T46" fmla="*/ 50 w 137"/>
                <a:gd name="T47" fmla="*/ 141 h 235"/>
                <a:gd name="T48" fmla="*/ 47 w 137"/>
                <a:gd name="T49" fmla="*/ 144 h 235"/>
                <a:gd name="T50" fmla="*/ 47 w 137"/>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235">
                  <a:moveTo>
                    <a:pt x="47" y="185"/>
                  </a:moveTo>
                  <a:lnTo>
                    <a:pt x="47" y="185"/>
                  </a:lnTo>
                  <a:cubicBezTo>
                    <a:pt x="47" y="187"/>
                    <a:pt x="48" y="188"/>
                    <a:pt x="50" y="188"/>
                  </a:cubicBezTo>
                  <a:lnTo>
                    <a:pt x="130" y="188"/>
                  </a:lnTo>
                  <a:cubicBezTo>
                    <a:pt x="134" y="188"/>
                    <a:pt x="137" y="191"/>
                    <a:pt x="137" y="195"/>
                  </a:cubicBezTo>
                  <a:lnTo>
                    <a:pt x="137" y="228"/>
                  </a:lnTo>
                  <a:cubicBezTo>
                    <a:pt x="137" y="232"/>
                    <a:pt x="134" y="235"/>
                    <a:pt x="130" y="235"/>
                  </a:cubicBezTo>
                  <a:lnTo>
                    <a:pt x="7" y="235"/>
                  </a:lnTo>
                  <a:cubicBezTo>
                    <a:pt x="3" y="235"/>
                    <a:pt x="0" y="232"/>
                    <a:pt x="0" y="228"/>
                  </a:cubicBezTo>
                  <a:lnTo>
                    <a:pt x="0" y="7"/>
                  </a:lnTo>
                  <a:cubicBezTo>
                    <a:pt x="0" y="3"/>
                    <a:pt x="3" y="0"/>
                    <a:pt x="7" y="0"/>
                  </a:cubicBezTo>
                  <a:lnTo>
                    <a:pt x="129" y="0"/>
                  </a:lnTo>
                  <a:cubicBezTo>
                    <a:pt x="132" y="0"/>
                    <a:pt x="135" y="3"/>
                    <a:pt x="135" y="7"/>
                  </a:cubicBezTo>
                  <a:lnTo>
                    <a:pt x="135" y="41"/>
                  </a:lnTo>
                  <a:cubicBezTo>
                    <a:pt x="135" y="44"/>
                    <a:pt x="132" y="47"/>
                    <a:pt x="129" y="47"/>
                  </a:cubicBezTo>
                  <a:lnTo>
                    <a:pt x="50" y="47"/>
                  </a:lnTo>
                  <a:cubicBezTo>
                    <a:pt x="48" y="47"/>
                    <a:pt x="47" y="49"/>
                    <a:pt x="47" y="51"/>
                  </a:cubicBezTo>
                  <a:lnTo>
                    <a:pt x="47" y="91"/>
                  </a:lnTo>
                  <a:cubicBezTo>
                    <a:pt x="47" y="93"/>
                    <a:pt x="48" y="94"/>
                    <a:pt x="50" y="94"/>
                  </a:cubicBezTo>
                  <a:lnTo>
                    <a:pt x="126" y="94"/>
                  </a:lnTo>
                  <a:cubicBezTo>
                    <a:pt x="130" y="94"/>
                    <a:pt x="133" y="97"/>
                    <a:pt x="133" y="101"/>
                  </a:cubicBezTo>
                  <a:lnTo>
                    <a:pt x="133" y="134"/>
                  </a:lnTo>
                  <a:cubicBezTo>
                    <a:pt x="133" y="138"/>
                    <a:pt x="130" y="141"/>
                    <a:pt x="126" y="141"/>
                  </a:cubicBezTo>
                  <a:lnTo>
                    <a:pt x="50" y="141"/>
                  </a:lnTo>
                  <a:cubicBezTo>
                    <a:pt x="48" y="141"/>
                    <a:pt x="47" y="142"/>
                    <a:pt x="47" y="144"/>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4" name="Freeform 115"/>
            <p:cNvSpPr>
              <a:spLocks/>
            </p:cNvSpPr>
            <p:nvPr/>
          </p:nvSpPr>
          <p:spPr bwMode="auto">
            <a:xfrm>
              <a:off x="2733675" y="4832350"/>
              <a:ext cx="142875" cy="223838"/>
            </a:xfrm>
            <a:custGeom>
              <a:avLst/>
              <a:gdLst>
                <a:gd name="T0" fmla="*/ 104 w 150"/>
                <a:gd name="T1" fmla="*/ 234 h 234"/>
                <a:gd name="T2" fmla="*/ 104 w 150"/>
                <a:gd name="T3" fmla="*/ 234 h 234"/>
                <a:gd name="T4" fmla="*/ 95 w 150"/>
                <a:gd name="T5" fmla="*/ 229 h 234"/>
                <a:gd name="T6" fmla="*/ 50 w 150"/>
                <a:gd name="T7" fmla="*/ 111 h 234"/>
                <a:gd name="T8" fmla="*/ 47 w 150"/>
                <a:gd name="T9" fmla="*/ 112 h 234"/>
                <a:gd name="T10" fmla="*/ 47 w 150"/>
                <a:gd name="T11" fmla="*/ 228 h 234"/>
                <a:gd name="T12" fmla="*/ 40 w 150"/>
                <a:gd name="T13" fmla="*/ 234 h 234"/>
                <a:gd name="T14" fmla="*/ 6 w 150"/>
                <a:gd name="T15" fmla="*/ 234 h 234"/>
                <a:gd name="T16" fmla="*/ 0 w 150"/>
                <a:gd name="T17" fmla="*/ 228 h 234"/>
                <a:gd name="T18" fmla="*/ 0 w 150"/>
                <a:gd name="T19" fmla="*/ 7 h 234"/>
                <a:gd name="T20" fmla="*/ 6 w 150"/>
                <a:gd name="T21" fmla="*/ 0 h 234"/>
                <a:gd name="T22" fmla="*/ 46 w 150"/>
                <a:gd name="T23" fmla="*/ 0 h 234"/>
                <a:gd name="T24" fmla="*/ 55 w 150"/>
                <a:gd name="T25" fmla="*/ 6 h 234"/>
                <a:gd name="T26" fmla="*/ 100 w 150"/>
                <a:gd name="T27" fmla="*/ 133 h 234"/>
                <a:gd name="T28" fmla="*/ 103 w 150"/>
                <a:gd name="T29" fmla="*/ 133 h 234"/>
                <a:gd name="T30" fmla="*/ 103 w 150"/>
                <a:gd name="T31" fmla="*/ 7 h 234"/>
                <a:gd name="T32" fmla="*/ 110 w 150"/>
                <a:gd name="T33" fmla="*/ 0 h 234"/>
                <a:gd name="T34" fmla="*/ 144 w 150"/>
                <a:gd name="T35" fmla="*/ 0 h 234"/>
                <a:gd name="T36" fmla="*/ 150 w 150"/>
                <a:gd name="T37" fmla="*/ 7 h 234"/>
                <a:gd name="T38" fmla="*/ 150 w 150"/>
                <a:gd name="T39" fmla="*/ 228 h 234"/>
                <a:gd name="T40" fmla="*/ 144 w 150"/>
                <a:gd name="T41" fmla="*/ 234 h 234"/>
                <a:gd name="T42" fmla="*/ 104 w 150"/>
                <a:gd name="T4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234">
                  <a:moveTo>
                    <a:pt x="104" y="234"/>
                  </a:moveTo>
                  <a:lnTo>
                    <a:pt x="104" y="234"/>
                  </a:lnTo>
                  <a:cubicBezTo>
                    <a:pt x="98" y="234"/>
                    <a:pt x="96" y="231"/>
                    <a:pt x="95" y="229"/>
                  </a:cubicBezTo>
                  <a:lnTo>
                    <a:pt x="50" y="111"/>
                  </a:lnTo>
                  <a:cubicBezTo>
                    <a:pt x="49" y="109"/>
                    <a:pt x="47" y="110"/>
                    <a:pt x="47" y="112"/>
                  </a:cubicBezTo>
                  <a:lnTo>
                    <a:pt x="47" y="228"/>
                  </a:lnTo>
                  <a:cubicBezTo>
                    <a:pt x="47" y="231"/>
                    <a:pt x="44" y="234"/>
                    <a:pt x="40" y="234"/>
                  </a:cubicBezTo>
                  <a:lnTo>
                    <a:pt x="6" y="234"/>
                  </a:lnTo>
                  <a:cubicBezTo>
                    <a:pt x="3" y="234"/>
                    <a:pt x="0" y="231"/>
                    <a:pt x="0" y="228"/>
                  </a:cubicBezTo>
                  <a:lnTo>
                    <a:pt x="0" y="7"/>
                  </a:lnTo>
                  <a:cubicBezTo>
                    <a:pt x="0" y="3"/>
                    <a:pt x="3" y="0"/>
                    <a:pt x="6" y="0"/>
                  </a:cubicBezTo>
                  <a:lnTo>
                    <a:pt x="46" y="0"/>
                  </a:lnTo>
                  <a:cubicBezTo>
                    <a:pt x="51" y="0"/>
                    <a:pt x="54" y="3"/>
                    <a:pt x="55" y="6"/>
                  </a:cubicBezTo>
                  <a:lnTo>
                    <a:pt x="100" y="133"/>
                  </a:lnTo>
                  <a:cubicBezTo>
                    <a:pt x="101" y="135"/>
                    <a:pt x="103" y="135"/>
                    <a:pt x="103" y="133"/>
                  </a:cubicBezTo>
                  <a:lnTo>
                    <a:pt x="103" y="7"/>
                  </a:lnTo>
                  <a:cubicBezTo>
                    <a:pt x="103" y="3"/>
                    <a:pt x="106" y="0"/>
                    <a:pt x="110" y="0"/>
                  </a:cubicBezTo>
                  <a:lnTo>
                    <a:pt x="144" y="0"/>
                  </a:lnTo>
                  <a:cubicBezTo>
                    <a:pt x="147" y="0"/>
                    <a:pt x="150" y="3"/>
                    <a:pt x="150" y="7"/>
                  </a:cubicBezTo>
                  <a:lnTo>
                    <a:pt x="150" y="228"/>
                  </a:lnTo>
                  <a:cubicBezTo>
                    <a:pt x="150" y="231"/>
                    <a:pt x="147" y="234"/>
                    <a:pt x="144" y="234"/>
                  </a:cubicBezTo>
                  <a:lnTo>
                    <a:pt x="104" y="2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5" name="Freeform 116"/>
            <p:cNvSpPr>
              <a:spLocks/>
            </p:cNvSpPr>
            <p:nvPr/>
          </p:nvSpPr>
          <p:spPr bwMode="auto">
            <a:xfrm>
              <a:off x="2901950" y="4832350"/>
              <a:ext cx="142875" cy="223838"/>
            </a:xfrm>
            <a:custGeom>
              <a:avLst/>
              <a:gdLst>
                <a:gd name="T0" fmla="*/ 105 w 151"/>
                <a:gd name="T1" fmla="*/ 234 h 234"/>
                <a:gd name="T2" fmla="*/ 105 w 151"/>
                <a:gd name="T3" fmla="*/ 234 h 234"/>
                <a:gd name="T4" fmla="*/ 96 w 151"/>
                <a:gd name="T5" fmla="*/ 229 h 234"/>
                <a:gd name="T6" fmla="*/ 50 w 151"/>
                <a:gd name="T7" fmla="*/ 111 h 234"/>
                <a:gd name="T8" fmla="*/ 47 w 151"/>
                <a:gd name="T9" fmla="*/ 112 h 234"/>
                <a:gd name="T10" fmla="*/ 47 w 151"/>
                <a:gd name="T11" fmla="*/ 228 h 234"/>
                <a:gd name="T12" fmla="*/ 41 w 151"/>
                <a:gd name="T13" fmla="*/ 234 h 234"/>
                <a:gd name="T14" fmla="*/ 7 w 151"/>
                <a:gd name="T15" fmla="*/ 234 h 234"/>
                <a:gd name="T16" fmla="*/ 0 w 151"/>
                <a:gd name="T17" fmla="*/ 228 h 234"/>
                <a:gd name="T18" fmla="*/ 0 w 151"/>
                <a:gd name="T19" fmla="*/ 7 h 234"/>
                <a:gd name="T20" fmla="*/ 7 w 151"/>
                <a:gd name="T21" fmla="*/ 0 h 234"/>
                <a:gd name="T22" fmla="*/ 47 w 151"/>
                <a:gd name="T23" fmla="*/ 0 h 234"/>
                <a:gd name="T24" fmla="*/ 55 w 151"/>
                <a:gd name="T25" fmla="*/ 6 h 234"/>
                <a:gd name="T26" fmla="*/ 101 w 151"/>
                <a:gd name="T27" fmla="*/ 133 h 234"/>
                <a:gd name="T28" fmla="*/ 104 w 151"/>
                <a:gd name="T29" fmla="*/ 133 h 234"/>
                <a:gd name="T30" fmla="*/ 104 w 151"/>
                <a:gd name="T31" fmla="*/ 7 h 234"/>
                <a:gd name="T32" fmla="*/ 111 w 151"/>
                <a:gd name="T33" fmla="*/ 0 h 234"/>
                <a:gd name="T34" fmla="*/ 144 w 151"/>
                <a:gd name="T35" fmla="*/ 0 h 234"/>
                <a:gd name="T36" fmla="*/ 151 w 151"/>
                <a:gd name="T37" fmla="*/ 7 h 234"/>
                <a:gd name="T38" fmla="*/ 151 w 151"/>
                <a:gd name="T39" fmla="*/ 228 h 234"/>
                <a:gd name="T40" fmla="*/ 144 w 151"/>
                <a:gd name="T41" fmla="*/ 234 h 234"/>
                <a:gd name="T42" fmla="*/ 105 w 151"/>
                <a:gd name="T4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234">
                  <a:moveTo>
                    <a:pt x="105" y="234"/>
                  </a:moveTo>
                  <a:lnTo>
                    <a:pt x="105" y="234"/>
                  </a:lnTo>
                  <a:cubicBezTo>
                    <a:pt x="99" y="234"/>
                    <a:pt x="97" y="231"/>
                    <a:pt x="96" y="229"/>
                  </a:cubicBezTo>
                  <a:lnTo>
                    <a:pt x="50" y="111"/>
                  </a:lnTo>
                  <a:cubicBezTo>
                    <a:pt x="50" y="109"/>
                    <a:pt x="47" y="110"/>
                    <a:pt x="47" y="112"/>
                  </a:cubicBezTo>
                  <a:lnTo>
                    <a:pt x="47" y="228"/>
                  </a:lnTo>
                  <a:cubicBezTo>
                    <a:pt x="47" y="231"/>
                    <a:pt x="44" y="234"/>
                    <a:pt x="41" y="234"/>
                  </a:cubicBezTo>
                  <a:lnTo>
                    <a:pt x="7" y="234"/>
                  </a:lnTo>
                  <a:cubicBezTo>
                    <a:pt x="3" y="234"/>
                    <a:pt x="0" y="231"/>
                    <a:pt x="0" y="228"/>
                  </a:cubicBezTo>
                  <a:lnTo>
                    <a:pt x="0" y="7"/>
                  </a:lnTo>
                  <a:cubicBezTo>
                    <a:pt x="0" y="3"/>
                    <a:pt x="3" y="0"/>
                    <a:pt x="7" y="0"/>
                  </a:cubicBezTo>
                  <a:lnTo>
                    <a:pt x="47" y="0"/>
                  </a:lnTo>
                  <a:cubicBezTo>
                    <a:pt x="52" y="0"/>
                    <a:pt x="54" y="3"/>
                    <a:pt x="55" y="6"/>
                  </a:cubicBezTo>
                  <a:lnTo>
                    <a:pt x="101" y="133"/>
                  </a:lnTo>
                  <a:cubicBezTo>
                    <a:pt x="102" y="135"/>
                    <a:pt x="104" y="135"/>
                    <a:pt x="104" y="133"/>
                  </a:cubicBezTo>
                  <a:lnTo>
                    <a:pt x="104" y="7"/>
                  </a:lnTo>
                  <a:cubicBezTo>
                    <a:pt x="104" y="3"/>
                    <a:pt x="107" y="0"/>
                    <a:pt x="111" y="0"/>
                  </a:cubicBezTo>
                  <a:lnTo>
                    <a:pt x="144" y="0"/>
                  </a:lnTo>
                  <a:cubicBezTo>
                    <a:pt x="148" y="0"/>
                    <a:pt x="151" y="3"/>
                    <a:pt x="151" y="7"/>
                  </a:cubicBezTo>
                  <a:lnTo>
                    <a:pt x="151" y="228"/>
                  </a:lnTo>
                  <a:cubicBezTo>
                    <a:pt x="151" y="231"/>
                    <a:pt x="148" y="234"/>
                    <a:pt x="144" y="234"/>
                  </a:cubicBezTo>
                  <a:lnTo>
                    <a:pt x="105" y="2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6" name="Freeform 117"/>
            <p:cNvSpPr>
              <a:spLocks/>
            </p:cNvSpPr>
            <p:nvPr/>
          </p:nvSpPr>
          <p:spPr bwMode="auto">
            <a:xfrm>
              <a:off x="2733675" y="5076825"/>
              <a:ext cx="142875" cy="223838"/>
            </a:xfrm>
            <a:custGeom>
              <a:avLst/>
              <a:gdLst>
                <a:gd name="T0" fmla="*/ 104 w 150"/>
                <a:gd name="T1" fmla="*/ 234 h 234"/>
                <a:gd name="T2" fmla="*/ 104 w 150"/>
                <a:gd name="T3" fmla="*/ 234 h 234"/>
                <a:gd name="T4" fmla="*/ 95 w 150"/>
                <a:gd name="T5" fmla="*/ 229 h 234"/>
                <a:gd name="T6" fmla="*/ 50 w 150"/>
                <a:gd name="T7" fmla="*/ 111 h 234"/>
                <a:gd name="T8" fmla="*/ 47 w 150"/>
                <a:gd name="T9" fmla="*/ 112 h 234"/>
                <a:gd name="T10" fmla="*/ 47 w 150"/>
                <a:gd name="T11" fmla="*/ 228 h 234"/>
                <a:gd name="T12" fmla="*/ 40 w 150"/>
                <a:gd name="T13" fmla="*/ 234 h 234"/>
                <a:gd name="T14" fmla="*/ 6 w 150"/>
                <a:gd name="T15" fmla="*/ 234 h 234"/>
                <a:gd name="T16" fmla="*/ 0 w 150"/>
                <a:gd name="T17" fmla="*/ 228 h 234"/>
                <a:gd name="T18" fmla="*/ 0 w 150"/>
                <a:gd name="T19" fmla="*/ 7 h 234"/>
                <a:gd name="T20" fmla="*/ 6 w 150"/>
                <a:gd name="T21" fmla="*/ 0 h 234"/>
                <a:gd name="T22" fmla="*/ 46 w 150"/>
                <a:gd name="T23" fmla="*/ 0 h 234"/>
                <a:gd name="T24" fmla="*/ 55 w 150"/>
                <a:gd name="T25" fmla="*/ 6 h 234"/>
                <a:gd name="T26" fmla="*/ 100 w 150"/>
                <a:gd name="T27" fmla="*/ 133 h 234"/>
                <a:gd name="T28" fmla="*/ 103 w 150"/>
                <a:gd name="T29" fmla="*/ 133 h 234"/>
                <a:gd name="T30" fmla="*/ 103 w 150"/>
                <a:gd name="T31" fmla="*/ 7 h 234"/>
                <a:gd name="T32" fmla="*/ 110 w 150"/>
                <a:gd name="T33" fmla="*/ 0 h 234"/>
                <a:gd name="T34" fmla="*/ 144 w 150"/>
                <a:gd name="T35" fmla="*/ 0 h 234"/>
                <a:gd name="T36" fmla="*/ 150 w 150"/>
                <a:gd name="T37" fmla="*/ 7 h 234"/>
                <a:gd name="T38" fmla="*/ 150 w 150"/>
                <a:gd name="T39" fmla="*/ 228 h 234"/>
                <a:gd name="T40" fmla="*/ 144 w 150"/>
                <a:gd name="T41" fmla="*/ 234 h 234"/>
                <a:gd name="T42" fmla="*/ 104 w 150"/>
                <a:gd name="T4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234">
                  <a:moveTo>
                    <a:pt x="104" y="234"/>
                  </a:moveTo>
                  <a:lnTo>
                    <a:pt x="104" y="234"/>
                  </a:lnTo>
                  <a:cubicBezTo>
                    <a:pt x="98" y="234"/>
                    <a:pt x="96" y="231"/>
                    <a:pt x="95" y="229"/>
                  </a:cubicBezTo>
                  <a:lnTo>
                    <a:pt x="50" y="111"/>
                  </a:lnTo>
                  <a:cubicBezTo>
                    <a:pt x="49" y="109"/>
                    <a:pt x="47" y="110"/>
                    <a:pt x="47" y="112"/>
                  </a:cubicBezTo>
                  <a:lnTo>
                    <a:pt x="47" y="228"/>
                  </a:lnTo>
                  <a:cubicBezTo>
                    <a:pt x="47" y="231"/>
                    <a:pt x="44" y="234"/>
                    <a:pt x="40" y="234"/>
                  </a:cubicBezTo>
                  <a:lnTo>
                    <a:pt x="6" y="234"/>
                  </a:lnTo>
                  <a:cubicBezTo>
                    <a:pt x="3" y="234"/>
                    <a:pt x="0" y="231"/>
                    <a:pt x="0" y="228"/>
                  </a:cubicBezTo>
                  <a:lnTo>
                    <a:pt x="0" y="7"/>
                  </a:lnTo>
                  <a:cubicBezTo>
                    <a:pt x="0" y="3"/>
                    <a:pt x="3" y="0"/>
                    <a:pt x="6" y="0"/>
                  </a:cubicBezTo>
                  <a:lnTo>
                    <a:pt x="46" y="0"/>
                  </a:lnTo>
                  <a:cubicBezTo>
                    <a:pt x="51" y="0"/>
                    <a:pt x="54" y="3"/>
                    <a:pt x="55" y="6"/>
                  </a:cubicBezTo>
                  <a:lnTo>
                    <a:pt x="100" y="133"/>
                  </a:lnTo>
                  <a:cubicBezTo>
                    <a:pt x="101" y="135"/>
                    <a:pt x="103" y="135"/>
                    <a:pt x="103" y="133"/>
                  </a:cubicBezTo>
                  <a:lnTo>
                    <a:pt x="103" y="7"/>
                  </a:lnTo>
                  <a:cubicBezTo>
                    <a:pt x="103" y="3"/>
                    <a:pt x="106" y="0"/>
                    <a:pt x="110" y="0"/>
                  </a:cubicBezTo>
                  <a:lnTo>
                    <a:pt x="144" y="0"/>
                  </a:lnTo>
                  <a:cubicBezTo>
                    <a:pt x="147" y="0"/>
                    <a:pt x="150" y="3"/>
                    <a:pt x="150" y="7"/>
                  </a:cubicBezTo>
                  <a:lnTo>
                    <a:pt x="150" y="228"/>
                  </a:lnTo>
                  <a:cubicBezTo>
                    <a:pt x="150" y="231"/>
                    <a:pt x="147" y="234"/>
                    <a:pt x="144" y="234"/>
                  </a:cubicBezTo>
                  <a:lnTo>
                    <a:pt x="104" y="2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7" name="Freeform 118"/>
            <p:cNvSpPr>
              <a:spLocks/>
            </p:cNvSpPr>
            <p:nvPr/>
          </p:nvSpPr>
          <p:spPr bwMode="auto">
            <a:xfrm>
              <a:off x="2901950" y="5076825"/>
              <a:ext cx="142875" cy="223838"/>
            </a:xfrm>
            <a:custGeom>
              <a:avLst/>
              <a:gdLst>
                <a:gd name="T0" fmla="*/ 105 w 151"/>
                <a:gd name="T1" fmla="*/ 234 h 234"/>
                <a:gd name="T2" fmla="*/ 105 w 151"/>
                <a:gd name="T3" fmla="*/ 234 h 234"/>
                <a:gd name="T4" fmla="*/ 96 w 151"/>
                <a:gd name="T5" fmla="*/ 229 h 234"/>
                <a:gd name="T6" fmla="*/ 50 w 151"/>
                <a:gd name="T7" fmla="*/ 111 h 234"/>
                <a:gd name="T8" fmla="*/ 47 w 151"/>
                <a:gd name="T9" fmla="*/ 112 h 234"/>
                <a:gd name="T10" fmla="*/ 47 w 151"/>
                <a:gd name="T11" fmla="*/ 228 h 234"/>
                <a:gd name="T12" fmla="*/ 41 w 151"/>
                <a:gd name="T13" fmla="*/ 234 h 234"/>
                <a:gd name="T14" fmla="*/ 7 w 151"/>
                <a:gd name="T15" fmla="*/ 234 h 234"/>
                <a:gd name="T16" fmla="*/ 0 w 151"/>
                <a:gd name="T17" fmla="*/ 228 h 234"/>
                <a:gd name="T18" fmla="*/ 0 w 151"/>
                <a:gd name="T19" fmla="*/ 7 h 234"/>
                <a:gd name="T20" fmla="*/ 7 w 151"/>
                <a:gd name="T21" fmla="*/ 0 h 234"/>
                <a:gd name="T22" fmla="*/ 47 w 151"/>
                <a:gd name="T23" fmla="*/ 0 h 234"/>
                <a:gd name="T24" fmla="*/ 55 w 151"/>
                <a:gd name="T25" fmla="*/ 6 h 234"/>
                <a:gd name="T26" fmla="*/ 101 w 151"/>
                <a:gd name="T27" fmla="*/ 133 h 234"/>
                <a:gd name="T28" fmla="*/ 104 w 151"/>
                <a:gd name="T29" fmla="*/ 133 h 234"/>
                <a:gd name="T30" fmla="*/ 104 w 151"/>
                <a:gd name="T31" fmla="*/ 7 h 234"/>
                <a:gd name="T32" fmla="*/ 111 w 151"/>
                <a:gd name="T33" fmla="*/ 0 h 234"/>
                <a:gd name="T34" fmla="*/ 144 w 151"/>
                <a:gd name="T35" fmla="*/ 0 h 234"/>
                <a:gd name="T36" fmla="*/ 151 w 151"/>
                <a:gd name="T37" fmla="*/ 7 h 234"/>
                <a:gd name="T38" fmla="*/ 151 w 151"/>
                <a:gd name="T39" fmla="*/ 228 h 234"/>
                <a:gd name="T40" fmla="*/ 144 w 151"/>
                <a:gd name="T41" fmla="*/ 234 h 234"/>
                <a:gd name="T42" fmla="*/ 105 w 151"/>
                <a:gd name="T4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234">
                  <a:moveTo>
                    <a:pt x="105" y="234"/>
                  </a:moveTo>
                  <a:lnTo>
                    <a:pt x="105" y="234"/>
                  </a:lnTo>
                  <a:cubicBezTo>
                    <a:pt x="99" y="234"/>
                    <a:pt x="97" y="231"/>
                    <a:pt x="96" y="229"/>
                  </a:cubicBezTo>
                  <a:lnTo>
                    <a:pt x="50" y="111"/>
                  </a:lnTo>
                  <a:cubicBezTo>
                    <a:pt x="50" y="109"/>
                    <a:pt x="47" y="110"/>
                    <a:pt x="47" y="112"/>
                  </a:cubicBezTo>
                  <a:lnTo>
                    <a:pt x="47" y="228"/>
                  </a:lnTo>
                  <a:cubicBezTo>
                    <a:pt x="47" y="231"/>
                    <a:pt x="44" y="234"/>
                    <a:pt x="41" y="234"/>
                  </a:cubicBezTo>
                  <a:lnTo>
                    <a:pt x="7" y="234"/>
                  </a:lnTo>
                  <a:cubicBezTo>
                    <a:pt x="3" y="234"/>
                    <a:pt x="0" y="231"/>
                    <a:pt x="0" y="228"/>
                  </a:cubicBezTo>
                  <a:lnTo>
                    <a:pt x="0" y="7"/>
                  </a:lnTo>
                  <a:cubicBezTo>
                    <a:pt x="0" y="3"/>
                    <a:pt x="3" y="0"/>
                    <a:pt x="7" y="0"/>
                  </a:cubicBezTo>
                  <a:lnTo>
                    <a:pt x="47" y="0"/>
                  </a:lnTo>
                  <a:cubicBezTo>
                    <a:pt x="52" y="0"/>
                    <a:pt x="54" y="3"/>
                    <a:pt x="55" y="6"/>
                  </a:cubicBezTo>
                  <a:lnTo>
                    <a:pt x="101" y="133"/>
                  </a:lnTo>
                  <a:cubicBezTo>
                    <a:pt x="102" y="135"/>
                    <a:pt x="104" y="135"/>
                    <a:pt x="104" y="133"/>
                  </a:cubicBezTo>
                  <a:lnTo>
                    <a:pt x="104" y="7"/>
                  </a:lnTo>
                  <a:cubicBezTo>
                    <a:pt x="104" y="3"/>
                    <a:pt x="107" y="0"/>
                    <a:pt x="111" y="0"/>
                  </a:cubicBezTo>
                  <a:lnTo>
                    <a:pt x="144" y="0"/>
                  </a:lnTo>
                  <a:cubicBezTo>
                    <a:pt x="148" y="0"/>
                    <a:pt x="151" y="3"/>
                    <a:pt x="151" y="7"/>
                  </a:cubicBezTo>
                  <a:lnTo>
                    <a:pt x="151" y="228"/>
                  </a:lnTo>
                  <a:cubicBezTo>
                    <a:pt x="151" y="231"/>
                    <a:pt x="148" y="234"/>
                    <a:pt x="144" y="234"/>
                  </a:cubicBezTo>
                  <a:lnTo>
                    <a:pt x="105" y="2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88" name="Group 1487"/>
          <p:cNvGrpSpPr/>
          <p:nvPr userDrawn="1"/>
        </p:nvGrpSpPr>
        <p:grpSpPr>
          <a:xfrm>
            <a:off x="6330449" y="5198486"/>
            <a:ext cx="1433775" cy="1022237"/>
            <a:chOff x="552450" y="2652713"/>
            <a:chExt cx="2411413" cy="1719262"/>
          </a:xfrm>
          <a:solidFill>
            <a:schemeClr val="tx2"/>
          </a:solidFill>
        </p:grpSpPr>
        <p:sp>
          <p:nvSpPr>
            <p:cNvPr id="1489" name="Freeform 62"/>
            <p:cNvSpPr>
              <a:spLocks/>
            </p:cNvSpPr>
            <p:nvPr/>
          </p:nvSpPr>
          <p:spPr bwMode="auto">
            <a:xfrm>
              <a:off x="552450" y="3252788"/>
              <a:ext cx="422275" cy="517525"/>
            </a:xfrm>
            <a:custGeom>
              <a:avLst/>
              <a:gdLst>
                <a:gd name="T0" fmla="*/ 218 w 443"/>
                <a:gd name="T1" fmla="*/ 395 h 542"/>
                <a:gd name="T2" fmla="*/ 218 w 443"/>
                <a:gd name="T3" fmla="*/ 395 h 542"/>
                <a:gd name="T4" fmla="*/ 225 w 443"/>
                <a:gd name="T5" fmla="*/ 395 h 542"/>
                <a:gd name="T6" fmla="*/ 332 w 443"/>
                <a:gd name="T7" fmla="*/ 13 h 542"/>
                <a:gd name="T8" fmla="*/ 348 w 443"/>
                <a:gd name="T9" fmla="*/ 0 h 542"/>
                <a:gd name="T10" fmla="*/ 427 w 443"/>
                <a:gd name="T11" fmla="*/ 0 h 542"/>
                <a:gd name="T12" fmla="*/ 443 w 443"/>
                <a:gd name="T13" fmla="*/ 16 h 542"/>
                <a:gd name="T14" fmla="*/ 443 w 443"/>
                <a:gd name="T15" fmla="*/ 526 h 542"/>
                <a:gd name="T16" fmla="*/ 427 w 443"/>
                <a:gd name="T17" fmla="*/ 542 h 542"/>
                <a:gd name="T18" fmla="*/ 386 w 443"/>
                <a:gd name="T19" fmla="*/ 542 h 542"/>
                <a:gd name="T20" fmla="*/ 371 w 443"/>
                <a:gd name="T21" fmla="*/ 526 h 542"/>
                <a:gd name="T22" fmla="*/ 371 w 443"/>
                <a:gd name="T23" fmla="*/ 139 h 542"/>
                <a:gd name="T24" fmla="*/ 365 w 443"/>
                <a:gd name="T25" fmla="*/ 138 h 542"/>
                <a:gd name="T26" fmla="*/ 254 w 443"/>
                <a:gd name="T27" fmla="*/ 528 h 542"/>
                <a:gd name="T28" fmla="*/ 238 w 443"/>
                <a:gd name="T29" fmla="*/ 542 h 542"/>
                <a:gd name="T30" fmla="*/ 205 w 443"/>
                <a:gd name="T31" fmla="*/ 542 h 542"/>
                <a:gd name="T32" fmla="*/ 189 w 443"/>
                <a:gd name="T33" fmla="*/ 528 h 542"/>
                <a:gd name="T34" fmla="*/ 78 w 443"/>
                <a:gd name="T35" fmla="*/ 138 h 542"/>
                <a:gd name="T36" fmla="*/ 72 w 443"/>
                <a:gd name="T37" fmla="*/ 139 h 542"/>
                <a:gd name="T38" fmla="*/ 72 w 443"/>
                <a:gd name="T39" fmla="*/ 526 h 542"/>
                <a:gd name="T40" fmla="*/ 57 w 443"/>
                <a:gd name="T41" fmla="*/ 542 h 542"/>
                <a:gd name="T42" fmla="*/ 16 w 443"/>
                <a:gd name="T43" fmla="*/ 542 h 542"/>
                <a:gd name="T44" fmla="*/ 0 w 443"/>
                <a:gd name="T45" fmla="*/ 526 h 542"/>
                <a:gd name="T46" fmla="*/ 0 w 443"/>
                <a:gd name="T47" fmla="*/ 16 h 542"/>
                <a:gd name="T48" fmla="*/ 16 w 443"/>
                <a:gd name="T49" fmla="*/ 0 h 542"/>
                <a:gd name="T50" fmla="*/ 95 w 443"/>
                <a:gd name="T51" fmla="*/ 0 h 542"/>
                <a:gd name="T52" fmla="*/ 111 w 443"/>
                <a:gd name="T53" fmla="*/ 13 h 542"/>
                <a:gd name="T54" fmla="*/ 218 w 443"/>
                <a:gd name="T55" fmla="*/ 395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3" h="542">
                  <a:moveTo>
                    <a:pt x="218" y="395"/>
                  </a:moveTo>
                  <a:lnTo>
                    <a:pt x="218" y="395"/>
                  </a:lnTo>
                  <a:cubicBezTo>
                    <a:pt x="219" y="400"/>
                    <a:pt x="224" y="400"/>
                    <a:pt x="225" y="395"/>
                  </a:cubicBezTo>
                  <a:lnTo>
                    <a:pt x="332" y="13"/>
                  </a:lnTo>
                  <a:cubicBezTo>
                    <a:pt x="334" y="4"/>
                    <a:pt x="340" y="0"/>
                    <a:pt x="348" y="0"/>
                  </a:cubicBezTo>
                  <a:lnTo>
                    <a:pt x="427" y="0"/>
                  </a:lnTo>
                  <a:cubicBezTo>
                    <a:pt x="436" y="0"/>
                    <a:pt x="443" y="7"/>
                    <a:pt x="443" y="16"/>
                  </a:cubicBezTo>
                  <a:lnTo>
                    <a:pt x="443" y="526"/>
                  </a:lnTo>
                  <a:cubicBezTo>
                    <a:pt x="443" y="535"/>
                    <a:pt x="436" y="542"/>
                    <a:pt x="427" y="542"/>
                  </a:cubicBezTo>
                  <a:lnTo>
                    <a:pt x="386" y="542"/>
                  </a:lnTo>
                  <a:cubicBezTo>
                    <a:pt x="378" y="542"/>
                    <a:pt x="371" y="535"/>
                    <a:pt x="371" y="526"/>
                  </a:cubicBezTo>
                  <a:lnTo>
                    <a:pt x="371" y="139"/>
                  </a:lnTo>
                  <a:cubicBezTo>
                    <a:pt x="371" y="135"/>
                    <a:pt x="365" y="135"/>
                    <a:pt x="365" y="138"/>
                  </a:cubicBezTo>
                  <a:lnTo>
                    <a:pt x="254" y="528"/>
                  </a:lnTo>
                  <a:cubicBezTo>
                    <a:pt x="251" y="538"/>
                    <a:pt x="246" y="542"/>
                    <a:pt x="238" y="542"/>
                  </a:cubicBezTo>
                  <a:lnTo>
                    <a:pt x="205" y="542"/>
                  </a:lnTo>
                  <a:cubicBezTo>
                    <a:pt x="197" y="542"/>
                    <a:pt x="192" y="538"/>
                    <a:pt x="189" y="528"/>
                  </a:cubicBezTo>
                  <a:lnTo>
                    <a:pt x="78" y="138"/>
                  </a:lnTo>
                  <a:cubicBezTo>
                    <a:pt x="78" y="135"/>
                    <a:pt x="72" y="135"/>
                    <a:pt x="72" y="139"/>
                  </a:cubicBezTo>
                  <a:lnTo>
                    <a:pt x="72" y="526"/>
                  </a:lnTo>
                  <a:cubicBezTo>
                    <a:pt x="72" y="535"/>
                    <a:pt x="65" y="542"/>
                    <a:pt x="57" y="542"/>
                  </a:cubicBezTo>
                  <a:lnTo>
                    <a:pt x="16" y="542"/>
                  </a:lnTo>
                  <a:cubicBezTo>
                    <a:pt x="7" y="542"/>
                    <a:pt x="0" y="535"/>
                    <a:pt x="0" y="526"/>
                  </a:cubicBezTo>
                  <a:lnTo>
                    <a:pt x="0" y="16"/>
                  </a:lnTo>
                  <a:cubicBezTo>
                    <a:pt x="0" y="7"/>
                    <a:pt x="7" y="0"/>
                    <a:pt x="16" y="0"/>
                  </a:cubicBezTo>
                  <a:lnTo>
                    <a:pt x="95" y="0"/>
                  </a:lnTo>
                  <a:cubicBezTo>
                    <a:pt x="103" y="0"/>
                    <a:pt x="109" y="4"/>
                    <a:pt x="111" y="13"/>
                  </a:cubicBezTo>
                  <a:lnTo>
                    <a:pt x="218" y="3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0" name="Freeform 63"/>
            <p:cNvSpPr>
              <a:spLocks/>
            </p:cNvSpPr>
            <p:nvPr/>
          </p:nvSpPr>
          <p:spPr bwMode="auto">
            <a:xfrm>
              <a:off x="2540000" y="3252788"/>
              <a:ext cx="423863" cy="517525"/>
            </a:xfrm>
            <a:custGeom>
              <a:avLst/>
              <a:gdLst>
                <a:gd name="T0" fmla="*/ 217 w 443"/>
                <a:gd name="T1" fmla="*/ 395 h 542"/>
                <a:gd name="T2" fmla="*/ 217 w 443"/>
                <a:gd name="T3" fmla="*/ 395 h 542"/>
                <a:gd name="T4" fmla="*/ 225 w 443"/>
                <a:gd name="T5" fmla="*/ 395 h 542"/>
                <a:gd name="T6" fmla="*/ 332 w 443"/>
                <a:gd name="T7" fmla="*/ 13 h 542"/>
                <a:gd name="T8" fmla="*/ 348 w 443"/>
                <a:gd name="T9" fmla="*/ 0 h 542"/>
                <a:gd name="T10" fmla="*/ 427 w 443"/>
                <a:gd name="T11" fmla="*/ 0 h 542"/>
                <a:gd name="T12" fmla="*/ 443 w 443"/>
                <a:gd name="T13" fmla="*/ 16 h 542"/>
                <a:gd name="T14" fmla="*/ 443 w 443"/>
                <a:gd name="T15" fmla="*/ 526 h 542"/>
                <a:gd name="T16" fmla="*/ 427 w 443"/>
                <a:gd name="T17" fmla="*/ 542 h 542"/>
                <a:gd name="T18" fmla="*/ 386 w 443"/>
                <a:gd name="T19" fmla="*/ 542 h 542"/>
                <a:gd name="T20" fmla="*/ 371 w 443"/>
                <a:gd name="T21" fmla="*/ 526 h 542"/>
                <a:gd name="T22" fmla="*/ 371 w 443"/>
                <a:gd name="T23" fmla="*/ 139 h 542"/>
                <a:gd name="T24" fmla="*/ 364 w 443"/>
                <a:gd name="T25" fmla="*/ 138 h 542"/>
                <a:gd name="T26" fmla="*/ 254 w 443"/>
                <a:gd name="T27" fmla="*/ 528 h 542"/>
                <a:gd name="T28" fmla="*/ 238 w 443"/>
                <a:gd name="T29" fmla="*/ 542 h 542"/>
                <a:gd name="T30" fmla="*/ 205 w 443"/>
                <a:gd name="T31" fmla="*/ 542 h 542"/>
                <a:gd name="T32" fmla="*/ 189 w 443"/>
                <a:gd name="T33" fmla="*/ 528 h 542"/>
                <a:gd name="T34" fmla="*/ 78 w 443"/>
                <a:gd name="T35" fmla="*/ 138 h 542"/>
                <a:gd name="T36" fmla="*/ 72 w 443"/>
                <a:gd name="T37" fmla="*/ 139 h 542"/>
                <a:gd name="T38" fmla="*/ 72 w 443"/>
                <a:gd name="T39" fmla="*/ 526 h 542"/>
                <a:gd name="T40" fmla="*/ 57 w 443"/>
                <a:gd name="T41" fmla="*/ 542 h 542"/>
                <a:gd name="T42" fmla="*/ 16 w 443"/>
                <a:gd name="T43" fmla="*/ 542 h 542"/>
                <a:gd name="T44" fmla="*/ 0 w 443"/>
                <a:gd name="T45" fmla="*/ 526 h 542"/>
                <a:gd name="T46" fmla="*/ 0 w 443"/>
                <a:gd name="T47" fmla="*/ 16 h 542"/>
                <a:gd name="T48" fmla="*/ 16 w 443"/>
                <a:gd name="T49" fmla="*/ 0 h 542"/>
                <a:gd name="T50" fmla="*/ 95 w 443"/>
                <a:gd name="T51" fmla="*/ 0 h 542"/>
                <a:gd name="T52" fmla="*/ 111 w 443"/>
                <a:gd name="T53" fmla="*/ 13 h 542"/>
                <a:gd name="T54" fmla="*/ 217 w 443"/>
                <a:gd name="T55" fmla="*/ 395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3" h="542">
                  <a:moveTo>
                    <a:pt x="217" y="395"/>
                  </a:moveTo>
                  <a:lnTo>
                    <a:pt x="217" y="395"/>
                  </a:lnTo>
                  <a:cubicBezTo>
                    <a:pt x="219" y="400"/>
                    <a:pt x="224" y="400"/>
                    <a:pt x="225" y="395"/>
                  </a:cubicBezTo>
                  <a:lnTo>
                    <a:pt x="332" y="13"/>
                  </a:lnTo>
                  <a:cubicBezTo>
                    <a:pt x="334" y="4"/>
                    <a:pt x="340" y="0"/>
                    <a:pt x="348" y="0"/>
                  </a:cubicBezTo>
                  <a:lnTo>
                    <a:pt x="427" y="0"/>
                  </a:lnTo>
                  <a:cubicBezTo>
                    <a:pt x="436" y="0"/>
                    <a:pt x="443" y="7"/>
                    <a:pt x="443" y="16"/>
                  </a:cubicBezTo>
                  <a:lnTo>
                    <a:pt x="443" y="526"/>
                  </a:lnTo>
                  <a:cubicBezTo>
                    <a:pt x="443" y="535"/>
                    <a:pt x="436" y="542"/>
                    <a:pt x="427" y="542"/>
                  </a:cubicBezTo>
                  <a:lnTo>
                    <a:pt x="386" y="542"/>
                  </a:lnTo>
                  <a:cubicBezTo>
                    <a:pt x="378" y="542"/>
                    <a:pt x="371" y="535"/>
                    <a:pt x="371" y="526"/>
                  </a:cubicBezTo>
                  <a:lnTo>
                    <a:pt x="371" y="139"/>
                  </a:lnTo>
                  <a:cubicBezTo>
                    <a:pt x="371" y="135"/>
                    <a:pt x="365" y="135"/>
                    <a:pt x="364" y="138"/>
                  </a:cubicBezTo>
                  <a:lnTo>
                    <a:pt x="254" y="528"/>
                  </a:lnTo>
                  <a:cubicBezTo>
                    <a:pt x="251" y="538"/>
                    <a:pt x="246" y="542"/>
                    <a:pt x="238" y="542"/>
                  </a:cubicBezTo>
                  <a:lnTo>
                    <a:pt x="205" y="542"/>
                  </a:lnTo>
                  <a:cubicBezTo>
                    <a:pt x="197" y="542"/>
                    <a:pt x="192" y="538"/>
                    <a:pt x="189" y="528"/>
                  </a:cubicBezTo>
                  <a:lnTo>
                    <a:pt x="78" y="138"/>
                  </a:lnTo>
                  <a:cubicBezTo>
                    <a:pt x="78" y="135"/>
                    <a:pt x="72" y="135"/>
                    <a:pt x="72" y="139"/>
                  </a:cubicBezTo>
                  <a:lnTo>
                    <a:pt x="72" y="526"/>
                  </a:lnTo>
                  <a:cubicBezTo>
                    <a:pt x="72" y="535"/>
                    <a:pt x="65" y="542"/>
                    <a:pt x="57" y="542"/>
                  </a:cubicBezTo>
                  <a:lnTo>
                    <a:pt x="16" y="542"/>
                  </a:lnTo>
                  <a:cubicBezTo>
                    <a:pt x="7" y="542"/>
                    <a:pt x="0" y="535"/>
                    <a:pt x="0" y="526"/>
                  </a:cubicBezTo>
                  <a:lnTo>
                    <a:pt x="0" y="16"/>
                  </a:lnTo>
                  <a:cubicBezTo>
                    <a:pt x="0" y="7"/>
                    <a:pt x="7" y="0"/>
                    <a:pt x="16" y="0"/>
                  </a:cubicBezTo>
                  <a:lnTo>
                    <a:pt x="95" y="0"/>
                  </a:lnTo>
                  <a:cubicBezTo>
                    <a:pt x="103" y="0"/>
                    <a:pt x="108" y="4"/>
                    <a:pt x="111" y="13"/>
                  </a:cubicBezTo>
                  <a:lnTo>
                    <a:pt x="217" y="3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1" name="Freeform 64"/>
            <p:cNvSpPr>
              <a:spLocks/>
            </p:cNvSpPr>
            <p:nvPr/>
          </p:nvSpPr>
          <p:spPr bwMode="auto">
            <a:xfrm>
              <a:off x="1430338" y="3248025"/>
              <a:ext cx="333375" cy="528638"/>
            </a:xfrm>
            <a:custGeom>
              <a:avLst/>
              <a:gdLst>
                <a:gd name="T0" fmla="*/ 144 w 348"/>
                <a:gd name="T1" fmla="*/ 293 h 554"/>
                <a:gd name="T2" fmla="*/ 144 w 348"/>
                <a:gd name="T3" fmla="*/ 293 h 554"/>
                <a:gd name="T4" fmla="*/ 15 w 348"/>
                <a:gd name="T5" fmla="*/ 145 h 554"/>
                <a:gd name="T6" fmla="*/ 174 w 348"/>
                <a:gd name="T7" fmla="*/ 0 h 554"/>
                <a:gd name="T8" fmla="*/ 333 w 348"/>
                <a:gd name="T9" fmla="*/ 145 h 554"/>
                <a:gd name="T10" fmla="*/ 333 w 348"/>
                <a:gd name="T11" fmla="*/ 155 h 554"/>
                <a:gd name="T12" fmla="*/ 317 w 348"/>
                <a:gd name="T13" fmla="*/ 171 h 554"/>
                <a:gd name="T14" fmla="*/ 275 w 348"/>
                <a:gd name="T15" fmla="*/ 171 h 554"/>
                <a:gd name="T16" fmla="*/ 259 w 348"/>
                <a:gd name="T17" fmla="*/ 155 h 554"/>
                <a:gd name="T18" fmla="*/ 259 w 348"/>
                <a:gd name="T19" fmla="*/ 145 h 554"/>
                <a:gd name="T20" fmla="*/ 174 w 348"/>
                <a:gd name="T21" fmla="*/ 73 h 554"/>
                <a:gd name="T22" fmla="*/ 89 w 348"/>
                <a:gd name="T23" fmla="*/ 145 h 554"/>
                <a:gd name="T24" fmla="*/ 205 w 348"/>
                <a:gd name="T25" fmla="*/ 233 h 554"/>
                <a:gd name="T26" fmla="*/ 348 w 348"/>
                <a:gd name="T27" fmla="*/ 393 h 554"/>
                <a:gd name="T28" fmla="*/ 174 w 348"/>
                <a:gd name="T29" fmla="*/ 554 h 554"/>
                <a:gd name="T30" fmla="*/ 0 w 348"/>
                <a:gd name="T31" fmla="*/ 393 h 554"/>
                <a:gd name="T32" fmla="*/ 0 w 348"/>
                <a:gd name="T33" fmla="*/ 381 h 554"/>
                <a:gd name="T34" fmla="*/ 15 w 348"/>
                <a:gd name="T35" fmla="*/ 365 h 554"/>
                <a:gd name="T36" fmla="*/ 59 w 348"/>
                <a:gd name="T37" fmla="*/ 365 h 554"/>
                <a:gd name="T38" fmla="*/ 74 w 348"/>
                <a:gd name="T39" fmla="*/ 381 h 554"/>
                <a:gd name="T40" fmla="*/ 74 w 348"/>
                <a:gd name="T41" fmla="*/ 393 h 554"/>
                <a:gd name="T42" fmla="*/ 174 w 348"/>
                <a:gd name="T43" fmla="*/ 480 h 554"/>
                <a:gd name="T44" fmla="*/ 274 w 348"/>
                <a:gd name="T45" fmla="*/ 393 h 554"/>
                <a:gd name="T46" fmla="*/ 144 w 348"/>
                <a:gd name="T47" fmla="*/ 29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8" h="554">
                  <a:moveTo>
                    <a:pt x="144" y="293"/>
                  </a:moveTo>
                  <a:lnTo>
                    <a:pt x="144" y="293"/>
                  </a:lnTo>
                  <a:cubicBezTo>
                    <a:pt x="68" y="276"/>
                    <a:pt x="15" y="230"/>
                    <a:pt x="15" y="145"/>
                  </a:cubicBezTo>
                  <a:cubicBezTo>
                    <a:pt x="15" y="53"/>
                    <a:pt x="94" y="0"/>
                    <a:pt x="174" y="0"/>
                  </a:cubicBezTo>
                  <a:cubicBezTo>
                    <a:pt x="265" y="0"/>
                    <a:pt x="333" y="66"/>
                    <a:pt x="333" y="145"/>
                  </a:cubicBezTo>
                  <a:lnTo>
                    <a:pt x="333" y="155"/>
                  </a:lnTo>
                  <a:cubicBezTo>
                    <a:pt x="333" y="164"/>
                    <a:pt x="326" y="171"/>
                    <a:pt x="317" y="171"/>
                  </a:cubicBezTo>
                  <a:lnTo>
                    <a:pt x="275" y="171"/>
                  </a:lnTo>
                  <a:cubicBezTo>
                    <a:pt x="266" y="171"/>
                    <a:pt x="259" y="164"/>
                    <a:pt x="259" y="155"/>
                  </a:cubicBezTo>
                  <a:lnTo>
                    <a:pt x="259" y="145"/>
                  </a:lnTo>
                  <a:cubicBezTo>
                    <a:pt x="259" y="94"/>
                    <a:pt x="214" y="73"/>
                    <a:pt x="174" y="73"/>
                  </a:cubicBezTo>
                  <a:cubicBezTo>
                    <a:pt x="124" y="73"/>
                    <a:pt x="89" y="101"/>
                    <a:pt x="89" y="145"/>
                  </a:cubicBezTo>
                  <a:cubicBezTo>
                    <a:pt x="89" y="213"/>
                    <a:pt x="155" y="220"/>
                    <a:pt x="205" y="233"/>
                  </a:cubicBezTo>
                  <a:cubicBezTo>
                    <a:pt x="293" y="254"/>
                    <a:pt x="348" y="304"/>
                    <a:pt x="348" y="393"/>
                  </a:cubicBezTo>
                  <a:cubicBezTo>
                    <a:pt x="348" y="492"/>
                    <a:pt x="264" y="554"/>
                    <a:pt x="174" y="554"/>
                  </a:cubicBezTo>
                  <a:cubicBezTo>
                    <a:pt x="74" y="554"/>
                    <a:pt x="0" y="481"/>
                    <a:pt x="0" y="393"/>
                  </a:cubicBezTo>
                  <a:lnTo>
                    <a:pt x="0" y="381"/>
                  </a:lnTo>
                  <a:cubicBezTo>
                    <a:pt x="0" y="372"/>
                    <a:pt x="7" y="365"/>
                    <a:pt x="15" y="365"/>
                  </a:cubicBezTo>
                  <a:lnTo>
                    <a:pt x="59" y="365"/>
                  </a:lnTo>
                  <a:cubicBezTo>
                    <a:pt x="67" y="365"/>
                    <a:pt x="74" y="372"/>
                    <a:pt x="74" y="381"/>
                  </a:cubicBezTo>
                  <a:lnTo>
                    <a:pt x="74" y="393"/>
                  </a:lnTo>
                  <a:cubicBezTo>
                    <a:pt x="74" y="443"/>
                    <a:pt x="116" y="480"/>
                    <a:pt x="174" y="480"/>
                  </a:cubicBezTo>
                  <a:cubicBezTo>
                    <a:pt x="232" y="480"/>
                    <a:pt x="274" y="442"/>
                    <a:pt x="274" y="393"/>
                  </a:cubicBezTo>
                  <a:cubicBezTo>
                    <a:pt x="274" y="321"/>
                    <a:pt x="222" y="311"/>
                    <a:pt x="144" y="29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2" name="Freeform 65"/>
            <p:cNvSpPr>
              <a:spLocks/>
            </p:cNvSpPr>
            <p:nvPr/>
          </p:nvSpPr>
          <p:spPr bwMode="auto">
            <a:xfrm>
              <a:off x="1814513" y="3252788"/>
              <a:ext cx="125413" cy="242888"/>
            </a:xfrm>
            <a:custGeom>
              <a:avLst/>
              <a:gdLst>
                <a:gd name="T0" fmla="*/ 34 w 132"/>
                <a:gd name="T1" fmla="*/ 216 h 254"/>
                <a:gd name="T2" fmla="*/ 34 w 132"/>
                <a:gd name="T3" fmla="*/ 216 h 254"/>
                <a:gd name="T4" fmla="*/ 38 w 132"/>
                <a:gd name="T5" fmla="*/ 219 h 254"/>
                <a:gd name="T6" fmla="*/ 125 w 132"/>
                <a:gd name="T7" fmla="*/ 219 h 254"/>
                <a:gd name="T8" fmla="*/ 132 w 132"/>
                <a:gd name="T9" fmla="*/ 227 h 254"/>
                <a:gd name="T10" fmla="*/ 132 w 132"/>
                <a:gd name="T11" fmla="*/ 247 h 254"/>
                <a:gd name="T12" fmla="*/ 125 w 132"/>
                <a:gd name="T13" fmla="*/ 254 h 254"/>
                <a:gd name="T14" fmla="*/ 7 w 132"/>
                <a:gd name="T15" fmla="*/ 254 h 254"/>
                <a:gd name="T16" fmla="*/ 0 w 132"/>
                <a:gd name="T17" fmla="*/ 247 h 254"/>
                <a:gd name="T18" fmla="*/ 0 w 132"/>
                <a:gd name="T19" fmla="*/ 7 h 254"/>
                <a:gd name="T20" fmla="*/ 7 w 132"/>
                <a:gd name="T21" fmla="*/ 0 h 254"/>
                <a:gd name="T22" fmla="*/ 124 w 132"/>
                <a:gd name="T23" fmla="*/ 0 h 254"/>
                <a:gd name="T24" fmla="*/ 131 w 132"/>
                <a:gd name="T25" fmla="*/ 7 h 254"/>
                <a:gd name="T26" fmla="*/ 131 w 132"/>
                <a:gd name="T27" fmla="*/ 27 h 254"/>
                <a:gd name="T28" fmla="*/ 124 w 132"/>
                <a:gd name="T29" fmla="*/ 35 h 254"/>
                <a:gd name="T30" fmla="*/ 38 w 132"/>
                <a:gd name="T31" fmla="*/ 35 h 254"/>
                <a:gd name="T32" fmla="*/ 34 w 132"/>
                <a:gd name="T33" fmla="*/ 38 h 254"/>
                <a:gd name="T34" fmla="*/ 34 w 132"/>
                <a:gd name="T35" fmla="*/ 104 h 254"/>
                <a:gd name="T36" fmla="*/ 38 w 132"/>
                <a:gd name="T37" fmla="*/ 107 h 254"/>
                <a:gd name="T38" fmla="*/ 120 w 132"/>
                <a:gd name="T39" fmla="*/ 107 h 254"/>
                <a:gd name="T40" fmla="*/ 127 w 132"/>
                <a:gd name="T41" fmla="*/ 114 h 254"/>
                <a:gd name="T42" fmla="*/ 127 w 132"/>
                <a:gd name="T43" fmla="*/ 134 h 254"/>
                <a:gd name="T44" fmla="*/ 120 w 132"/>
                <a:gd name="T45" fmla="*/ 142 h 254"/>
                <a:gd name="T46" fmla="*/ 38 w 132"/>
                <a:gd name="T47" fmla="*/ 142 h 254"/>
                <a:gd name="T48" fmla="*/ 34 w 132"/>
                <a:gd name="T49" fmla="*/ 145 h 254"/>
                <a:gd name="T50" fmla="*/ 34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4" y="216"/>
                  </a:moveTo>
                  <a:lnTo>
                    <a:pt x="34" y="216"/>
                  </a:lnTo>
                  <a:cubicBezTo>
                    <a:pt x="34" y="218"/>
                    <a:pt x="35" y="219"/>
                    <a:pt x="38" y="219"/>
                  </a:cubicBezTo>
                  <a:lnTo>
                    <a:pt x="125" y="219"/>
                  </a:lnTo>
                  <a:cubicBezTo>
                    <a:pt x="129" y="219"/>
                    <a:pt x="132" y="223"/>
                    <a:pt x="132" y="227"/>
                  </a:cubicBezTo>
                  <a:lnTo>
                    <a:pt x="132" y="247"/>
                  </a:lnTo>
                  <a:cubicBezTo>
                    <a:pt x="132" y="251"/>
                    <a:pt x="129" y="254"/>
                    <a:pt x="125" y="254"/>
                  </a:cubicBezTo>
                  <a:lnTo>
                    <a:pt x="7" y="254"/>
                  </a:lnTo>
                  <a:cubicBezTo>
                    <a:pt x="3" y="254"/>
                    <a:pt x="0" y="251"/>
                    <a:pt x="0" y="247"/>
                  </a:cubicBezTo>
                  <a:lnTo>
                    <a:pt x="0" y="7"/>
                  </a:lnTo>
                  <a:cubicBezTo>
                    <a:pt x="0" y="3"/>
                    <a:pt x="3" y="0"/>
                    <a:pt x="7" y="0"/>
                  </a:cubicBezTo>
                  <a:lnTo>
                    <a:pt x="124" y="0"/>
                  </a:lnTo>
                  <a:cubicBezTo>
                    <a:pt x="128" y="0"/>
                    <a:pt x="131" y="3"/>
                    <a:pt x="131" y="7"/>
                  </a:cubicBezTo>
                  <a:lnTo>
                    <a:pt x="131" y="27"/>
                  </a:lnTo>
                  <a:cubicBezTo>
                    <a:pt x="131" y="31"/>
                    <a:pt x="128" y="35"/>
                    <a:pt x="124" y="35"/>
                  </a:cubicBezTo>
                  <a:lnTo>
                    <a:pt x="38" y="35"/>
                  </a:lnTo>
                  <a:cubicBezTo>
                    <a:pt x="35" y="35"/>
                    <a:pt x="34" y="36"/>
                    <a:pt x="34" y="38"/>
                  </a:cubicBezTo>
                  <a:lnTo>
                    <a:pt x="34" y="104"/>
                  </a:lnTo>
                  <a:cubicBezTo>
                    <a:pt x="34" y="106"/>
                    <a:pt x="35" y="107"/>
                    <a:pt x="38" y="107"/>
                  </a:cubicBezTo>
                  <a:lnTo>
                    <a:pt x="120" y="107"/>
                  </a:lnTo>
                  <a:cubicBezTo>
                    <a:pt x="124" y="107"/>
                    <a:pt x="127" y="110"/>
                    <a:pt x="127" y="114"/>
                  </a:cubicBezTo>
                  <a:lnTo>
                    <a:pt x="127" y="134"/>
                  </a:lnTo>
                  <a:cubicBezTo>
                    <a:pt x="127" y="138"/>
                    <a:pt x="124" y="142"/>
                    <a:pt x="120" y="142"/>
                  </a:cubicBezTo>
                  <a:lnTo>
                    <a:pt x="38" y="142"/>
                  </a:lnTo>
                  <a:cubicBezTo>
                    <a:pt x="35" y="142"/>
                    <a:pt x="34" y="143"/>
                    <a:pt x="34" y="145"/>
                  </a:cubicBezTo>
                  <a:lnTo>
                    <a:pt x="34"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3" name="Freeform 66"/>
            <p:cNvSpPr>
              <a:spLocks/>
            </p:cNvSpPr>
            <p:nvPr/>
          </p:nvSpPr>
          <p:spPr bwMode="auto">
            <a:xfrm>
              <a:off x="1963738" y="3252788"/>
              <a:ext cx="127000" cy="242888"/>
            </a:xfrm>
            <a:custGeom>
              <a:avLst/>
              <a:gdLst>
                <a:gd name="T0" fmla="*/ 35 w 132"/>
                <a:gd name="T1" fmla="*/ 216 h 254"/>
                <a:gd name="T2" fmla="*/ 35 w 132"/>
                <a:gd name="T3" fmla="*/ 216 h 254"/>
                <a:gd name="T4" fmla="*/ 38 w 132"/>
                <a:gd name="T5" fmla="*/ 219 h 254"/>
                <a:gd name="T6" fmla="*/ 125 w 132"/>
                <a:gd name="T7" fmla="*/ 219 h 254"/>
                <a:gd name="T8" fmla="*/ 132 w 132"/>
                <a:gd name="T9" fmla="*/ 227 h 254"/>
                <a:gd name="T10" fmla="*/ 132 w 132"/>
                <a:gd name="T11" fmla="*/ 247 h 254"/>
                <a:gd name="T12" fmla="*/ 125 w 132"/>
                <a:gd name="T13" fmla="*/ 254 h 254"/>
                <a:gd name="T14" fmla="*/ 7 w 132"/>
                <a:gd name="T15" fmla="*/ 254 h 254"/>
                <a:gd name="T16" fmla="*/ 0 w 132"/>
                <a:gd name="T17" fmla="*/ 247 h 254"/>
                <a:gd name="T18" fmla="*/ 0 w 132"/>
                <a:gd name="T19" fmla="*/ 7 h 254"/>
                <a:gd name="T20" fmla="*/ 7 w 132"/>
                <a:gd name="T21" fmla="*/ 0 h 254"/>
                <a:gd name="T22" fmla="*/ 124 w 132"/>
                <a:gd name="T23" fmla="*/ 0 h 254"/>
                <a:gd name="T24" fmla="*/ 132 w 132"/>
                <a:gd name="T25" fmla="*/ 7 h 254"/>
                <a:gd name="T26" fmla="*/ 132 w 132"/>
                <a:gd name="T27" fmla="*/ 27 h 254"/>
                <a:gd name="T28" fmla="*/ 124 w 132"/>
                <a:gd name="T29" fmla="*/ 35 h 254"/>
                <a:gd name="T30" fmla="*/ 38 w 132"/>
                <a:gd name="T31" fmla="*/ 35 h 254"/>
                <a:gd name="T32" fmla="*/ 35 w 132"/>
                <a:gd name="T33" fmla="*/ 38 h 254"/>
                <a:gd name="T34" fmla="*/ 35 w 132"/>
                <a:gd name="T35" fmla="*/ 104 h 254"/>
                <a:gd name="T36" fmla="*/ 38 w 132"/>
                <a:gd name="T37" fmla="*/ 107 h 254"/>
                <a:gd name="T38" fmla="*/ 120 w 132"/>
                <a:gd name="T39" fmla="*/ 107 h 254"/>
                <a:gd name="T40" fmla="*/ 128 w 132"/>
                <a:gd name="T41" fmla="*/ 114 h 254"/>
                <a:gd name="T42" fmla="*/ 128 w 132"/>
                <a:gd name="T43" fmla="*/ 134 h 254"/>
                <a:gd name="T44" fmla="*/ 120 w 132"/>
                <a:gd name="T45" fmla="*/ 142 h 254"/>
                <a:gd name="T46" fmla="*/ 38 w 132"/>
                <a:gd name="T47" fmla="*/ 142 h 254"/>
                <a:gd name="T48" fmla="*/ 35 w 132"/>
                <a:gd name="T49" fmla="*/ 145 h 254"/>
                <a:gd name="T50" fmla="*/ 35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5" y="216"/>
                  </a:moveTo>
                  <a:lnTo>
                    <a:pt x="35" y="216"/>
                  </a:lnTo>
                  <a:cubicBezTo>
                    <a:pt x="35" y="218"/>
                    <a:pt x="36" y="219"/>
                    <a:pt x="38" y="219"/>
                  </a:cubicBezTo>
                  <a:lnTo>
                    <a:pt x="125" y="219"/>
                  </a:lnTo>
                  <a:cubicBezTo>
                    <a:pt x="129" y="219"/>
                    <a:pt x="132" y="223"/>
                    <a:pt x="132" y="227"/>
                  </a:cubicBezTo>
                  <a:lnTo>
                    <a:pt x="132" y="247"/>
                  </a:lnTo>
                  <a:cubicBezTo>
                    <a:pt x="132" y="251"/>
                    <a:pt x="129" y="254"/>
                    <a:pt x="125" y="254"/>
                  </a:cubicBezTo>
                  <a:lnTo>
                    <a:pt x="7" y="254"/>
                  </a:lnTo>
                  <a:cubicBezTo>
                    <a:pt x="3" y="254"/>
                    <a:pt x="0" y="251"/>
                    <a:pt x="0" y="247"/>
                  </a:cubicBezTo>
                  <a:lnTo>
                    <a:pt x="0" y="7"/>
                  </a:lnTo>
                  <a:cubicBezTo>
                    <a:pt x="0" y="3"/>
                    <a:pt x="3" y="0"/>
                    <a:pt x="7" y="0"/>
                  </a:cubicBezTo>
                  <a:lnTo>
                    <a:pt x="124" y="0"/>
                  </a:lnTo>
                  <a:cubicBezTo>
                    <a:pt x="128" y="0"/>
                    <a:pt x="132" y="3"/>
                    <a:pt x="132" y="7"/>
                  </a:cubicBezTo>
                  <a:lnTo>
                    <a:pt x="132" y="27"/>
                  </a:lnTo>
                  <a:cubicBezTo>
                    <a:pt x="132" y="31"/>
                    <a:pt x="128" y="35"/>
                    <a:pt x="124" y="35"/>
                  </a:cubicBezTo>
                  <a:lnTo>
                    <a:pt x="38" y="35"/>
                  </a:lnTo>
                  <a:cubicBezTo>
                    <a:pt x="36" y="35"/>
                    <a:pt x="35" y="36"/>
                    <a:pt x="35" y="38"/>
                  </a:cubicBezTo>
                  <a:lnTo>
                    <a:pt x="35" y="104"/>
                  </a:lnTo>
                  <a:cubicBezTo>
                    <a:pt x="35" y="106"/>
                    <a:pt x="36" y="107"/>
                    <a:pt x="38" y="107"/>
                  </a:cubicBezTo>
                  <a:lnTo>
                    <a:pt x="120" y="107"/>
                  </a:lnTo>
                  <a:cubicBezTo>
                    <a:pt x="124" y="107"/>
                    <a:pt x="128" y="110"/>
                    <a:pt x="128" y="114"/>
                  </a:cubicBezTo>
                  <a:lnTo>
                    <a:pt x="128" y="134"/>
                  </a:lnTo>
                  <a:cubicBezTo>
                    <a:pt x="128" y="138"/>
                    <a:pt x="124" y="142"/>
                    <a:pt x="120" y="142"/>
                  </a:cubicBezTo>
                  <a:lnTo>
                    <a:pt x="38" y="142"/>
                  </a:lnTo>
                  <a:cubicBezTo>
                    <a:pt x="36" y="142"/>
                    <a:pt x="35" y="143"/>
                    <a:pt x="35" y="145"/>
                  </a:cubicBezTo>
                  <a:lnTo>
                    <a:pt x="35"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4" name="Freeform 67"/>
            <p:cNvSpPr>
              <a:spLocks/>
            </p:cNvSpPr>
            <p:nvPr/>
          </p:nvSpPr>
          <p:spPr bwMode="auto">
            <a:xfrm>
              <a:off x="1814513" y="3525838"/>
              <a:ext cx="125413" cy="242888"/>
            </a:xfrm>
            <a:custGeom>
              <a:avLst/>
              <a:gdLst>
                <a:gd name="T0" fmla="*/ 34 w 132"/>
                <a:gd name="T1" fmla="*/ 215 h 253"/>
                <a:gd name="T2" fmla="*/ 34 w 132"/>
                <a:gd name="T3" fmla="*/ 215 h 253"/>
                <a:gd name="T4" fmla="*/ 38 w 132"/>
                <a:gd name="T5" fmla="*/ 219 h 253"/>
                <a:gd name="T6" fmla="*/ 125 w 132"/>
                <a:gd name="T7" fmla="*/ 219 h 253"/>
                <a:gd name="T8" fmla="*/ 132 w 132"/>
                <a:gd name="T9" fmla="*/ 226 h 253"/>
                <a:gd name="T10" fmla="*/ 132 w 132"/>
                <a:gd name="T11" fmla="*/ 246 h 253"/>
                <a:gd name="T12" fmla="*/ 125 w 132"/>
                <a:gd name="T13" fmla="*/ 253 h 253"/>
                <a:gd name="T14" fmla="*/ 7 w 132"/>
                <a:gd name="T15" fmla="*/ 253 h 253"/>
                <a:gd name="T16" fmla="*/ 0 w 132"/>
                <a:gd name="T17" fmla="*/ 246 h 253"/>
                <a:gd name="T18" fmla="*/ 0 w 132"/>
                <a:gd name="T19" fmla="*/ 7 h 253"/>
                <a:gd name="T20" fmla="*/ 7 w 132"/>
                <a:gd name="T21" fmla="*/ 0 h 253"/>
                <a:gd name="T22" fmla="*/ 124 w 132"/>
                <a:gd name="T23" fmla="*/ 0 h 253"/>
                <a:gd name="T24" fmla="*/ 131 w 132"/>
                <a:gd name="T25" fmla="*/ 7 h 253"/>
                <a:gd name="T26" fmla="*/ 131 w 132"/>
                <a:gd name="T27" fmla="*/ 27 h 253"/>
                <a:gd name="T28" fmla="*/ 124 w 132"/>
                <a:gd name="T29" fmla="*/ 34 h 253"/>
                <a:gd name="T30" fmla="*/ 38 w 132"/>
                <a:gd name="T31" fmla="*/ 34 h 253"/>
                <a:gd name="T32" fmla="*/ 34 w 132"/>
                <a:gd name="T33" fmla="*/ 38 h 253"/>
                <a:gd name="T34" fmla="*/ 34 w 132"/>
                <a:gd name="T35" fmla="*/ 103 h 253"/>
                <a:gd name="T36" fmla="*/ 38 w 132"/>
                <a:gd name="T37" fmla="*/ 107 h 253"/>
                <a:gd name="T38" fmla="*/ 120 w 132"/>
                <a:gd name="T39" fmla="*/ 107 h 253"/>
                <a:gd name="T40" fmla="*/ 127 w 132"/>
                <a:gd name="T41" fmla="*/ 114 h 253"/>
                <a:gd name="T42" fmla="*/ 127 w 132"/>
                <a:gd name="T43" fmla="*/ 134 h 253"/>
                <a:gd name="T44" fmla="*/ 120 w 132"/>
                <a:gd name="T45" fmla="*/ 141 h 253"/>
                <a:gd name="T46" fmla="*/ 38 w 132"/>
                <a:gd name="T47" fmla="*/ 141 h 253"/>
                <a:gd name="T48" fmla="*/ 34 w 132"/>
                <a:gd name="T49" fmla="*/ 145 h 253"/>
                <a:gd name="T50" fmla="*/ 34 w 132"/>
                <a:gd name="T51" fmla="*/ 21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3">
                  <a:moveTo>
                    <a:pt x="34" y="215"/>
                  </a:moveTo>
                  <a:lnTo>
                    <a:pt x="34" y="215"/>
                  </a:lnTo>
                  <a:cubicBezTo>
                    <a:pt x="34" y="217"/>
                    <a:pt x="35" y="219"/>
                    <a:pt x="38" y="219"/>
                  </a:cubicBezTo>
                  <a:lnTo>
                    <a:pt x="125" y="219"/>
                  </a:lnTo>
                  <a:cubicBezTo>
                    <a:pt x="129" y="219"/>
                    <a:pt x="132" y="222"/>
                    <a:pt x="132" y="226"/>
                  </a:cubicBezTo>
                  <a:lnTo>
                    <a:pt x="132" y="246"/>
                  </a:lnTo>
                  <a:cubicBezTo>
                    <a:pt x="132" y="250"/>
                    <a:pt x="129" y="253"/>
                    <a:pt x="125" y="253"/>
                  </a:cubicBezTo>
                  <a:lnTo>
                    <a:pt x="7" y="253"/>
                  </a:lnTo>
                  <a:cubicBezTo>
                    <a:pt x="3" y="253"/>
                    <a:pt x="0" y="250"/>
                    <a:pt x="0" y="246"/>
                  </a:cubicBezTo>
                  <a:lnTo>
                    <a:pt x="0" y="7"/>
                  </a:lnTo>
                  <a:cubicBezTo>
                    <a:pt x="0" y="3"/>
                    <a:pt x="3" y="0"/>
                    <a:pt x="7" y="0"/>
                  </a:cubicBezTo>
                  <a:lnTo>
                    <a:pt x="124" y="0"/>
                  </a:lnTo>
                  <a:cubicBezTo>
                    <a:pt x="128" y="0"/>
                    <a:pt x="131" y="3"/>
                    <a:pt x="131" y="7"/>
                  </a:cubicBezTo>
                  <a:lnTo>
                    <a:pt x="131" y="27"/>
                  </a:lnTo>
                  <a:cubicBezTo>
                    <a:pt x="131" y="31"/>
                    <a:pt x="128" y="34"/>
                    <a:pt x="124" y="34"/>
                  </a:cubicBezTo>
                  <a:lnTo>
                    <a:pt x="38" y="34"/>
                  </a:lnTo>
                  <a:cubicBezTo>
                    <a:pt x="35" y="34"/>
                    <a:pt x="34" y="36"/>
                    <a:pt x="34" y="38"/>
                  </a:cubicBezTo>
                  <a:lnTo>
                    <a:pt x="34" y="103"/>
                  </a:lnTo>
                  <a:cubicBezTo>
                    <a:pt x="34" y="105"/>
                    <a:pt x="35" y="107"/>
                    <a:pt x="38" y="107"/>
                  </a:cubicBezTo>
                  <a:lnTo>
                    <a:pt x="120" y="107"/>
                  </a:lnTo>
                  <a:cubicBezTo>
                    <a:pt x="124" y="107"/>
                    <a:pt x="127" y="110"/>
                    <a:pt x="127" y="114"/>
                  </a:cubicBezTo>
                  <a:lnTo>
                    <a:pt x="127" y="134"/>
                  </a:lnTo>
                  <a:cubicBezTo>
                    <a:pt x="127" y="138"/>
                    <a:pt x="124" y="141"/>
                    <a:pt x="120" y="141"/>
                  </a:cubicBezTo>
                  <a:lnTo>
                    <a:pt x="38" y="141"/>
                  </a:lnTo>
                  <a:cubicBezTo>
                    <a:pt x="35" y="141"/>
                    <a:pt x="34" y="142"/>
                    <a:pt x="34" y="145"/>
                  </a:cubicBezTo>
                  <a:lnTo>
                    <a:pt x="34" y="2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5" name="Freeform 68"/>
            <p:cNvSpPr>
              <a:spLocks/>
            </p:cNvSpPr>
            <p:nvPr/>
          </p:nvSpPr>
          <p:spPr bwMode="auto">
            <a:xfrm>
              <a:off x="1963738" y="3525838"/>
              <a:ext cx="127000" cy="242888"/>
            </a:xfrm>
            <a:custGeom>
              <a:avLst/>
              <a:gdLst>
                <a:gd name="T0" fmla="*/ 35 w 132"/>
                <a:gd name="T1" fmla="*/ 215 h 253"/>
                <a:gd name="T2" fmla="*/ 35 w 132"/>
                <a:gd name="T3" fmla="*/ 215 h 253"/>
                <a:gd name="T4" fmla="*/ 38 w 132"/>
                <a:gd name="T5" fmla="*/ 219 h 253"/>
                <a:gd name="T6" fmla="*/ 125 w 132"/>
                <a:gd name="T7" fmla="*/ 219 h 253"/>
                <a:gd name="T8" fmla="*/ 132 w 132"/>
                <a:gd name="T9" fmla="*/ 226 h 253"/>
                <a:gd name="T10" fmla="*/ 132 w 132"/>
                <a:gd name="T11" fmla="*/ 246 h 253"/>
                <a:gd name="T12" fmla="*/ 125 w 132"/>
                <a:gd name="T13" fmla="*/ 253 h 253"/>
                <a:gd name="T14" fmla="*/ 7 w 132"/>
                <a:gd name="T15" fmla="*/ 253 h 253"/>
                <a:gd name="T16" fmla="*/ 0 w 132"/>
                <a:gd name="T17" fmla="*/ 246 h 253"/>
                <a:gd name="T18" fmla="*/ 0 w 132"/>
                <a:gd name="T19" fmla="*/ 7 h 253"/>
                <a:gd name="T20" fmla="*/ 7 w 132"/>
                <a:gd name="T21" fmla="*/ 0 h 253"/>
                <a:gd name="T22" fmla="*/ 124 w 132"/>
                <a:gd name="T23" fmla="*/ 0 h 253"/>
                <a:gd name="T24" fmla="*/ 132 w 132"/>
                <a:gd name="T25" fmla="*/ 7 h 253"/>
                <a:gd name="T26" fmla="*/ 132 w 132"/>
                <a:gd name="T27" fmla="*/ 27 h 253"/>
                <a:gd name="T28" fmla="*/ 124 w 132"/>
                <a:gd name="T29" fmla="*/ 34 h 253"/>
                <a:gd name="T30" fmla="*/ 38 w 132"/>
                <a:gd name="T31" fmla="*/ 34 h 253"/>
                <a:gd name="T32" fmla="*/ 35 w 132"/>
                <a:gd name="T33" fmla="*/ 38 h 253"/>
                <a:gd name="T34" fmla="*/ 35 w 132"/>
                <a:gd name="T35" fmla="*/ 103 h 253"/>
                <a:gd name="T36" fmla="*/ 38 w 132"/>
                <a:gd name="T37" fmla="*/ 107 h 253"/>
                <a:gd name="T38" fmla="*/ 120 w 132"/>
                <a:gd name="T39" fmla="*/ 107 h 253"/>
                <a:gd name="T40" fmla="*/ 128 w 132"/>
                <a:gd name="T41" fmla="*/ 114 h 253"/>
                <a:gd name="T42" fmla="*/ 128 w 132"/>
                <a:gd name="T43" fmla="*/ 134 h 253"/>
                <a:gd name="T44" fmla="*/ 120 w 132"/>
                <a:gd name="T45" fmla="*/ 141 h 253"/>
                <a:gd name="T46" fmla="*/ 38 w 132"/>
                <a:gd name="T47" fmla="*/ 141 h 253"/>
                <a:gd name="T48" fmla="*/ 35 w 132"/>
                <a:gd name="T49" fmla="*/ 145 h 253"/>
                <a:gd name="T50" fmla="*/ 35 w 132"/>
                <a:gd name="T51" fmla="*/ 21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3">
                  <a:moveTo>
                    <a:pt x="35" y="215"/>
                  </a:moveTo>
                  <a:lnTo>
                    <a:pt x="35" y="215"/>
                  </a:lnTo>
                  <a:cubicBezTo>
                    <a:pt x="35" y="217"/>
                    <a:pt x="36" y="219"/>
                    <a:pt x="38" y="219"/>
                  </a:cubicBezTo>
                  <a:lnTo>
                    <a:pt x="125" y="219"/>
                  </a:lnTo>
                  <a:cubicBezTo>
                    <a:pt x="129" y="219"/>
                    <a:pt x="132" y="222"/>
                    <a:pt x="132" y="226"/>
                  </a:cubicBezTo>
                  <a:lnTo>
                    <a:pt x="132" y="246"/>
                  </a:lnTo>
                  <a:cubicBezTo>
                    <a:pt x="132" y="250"/>
                    <a:pt x="129" y="253"/>
                    <a:pt x="125" y="253"/>
                  </a:cubicBezTo>
                  <a:lnTo>
                    <a:pt x="7" y="253"/>
                  </a:lnTo>
                  <a:cubicBezTo>
                    <a:pt x="3" y="253"/>
                    <a:pt x="0" y="250"/>
                    <a:pt x="0" y="246"/>
                  </a:cubicBezTo>
                  <a:lnTo>
                    <a:pt x="0" y="7"/>
                  </a:lnTo>
                  <a:cubicBezTo>
                    <a:pt x="0" y="3"/>
                    <a:pt x="3" y="0"/>
                    <a:pt x="7" y="0"/>
                  </a:cubicBezTo>
                  <a:lnTo>
                    <a:pt x="124" y="0"/>
                  </a:lnTo>
                  <a:cubicBezTo>
                    <a:pt x="128" y="0"/>
                    <a:pt x="132" y="3"/>
                    <a:pt x="132" y="7"/>
                  </a:cubicBezTo>
                  <a:lnTo>
                    <a:pt x="132" y="27"/>
                  </a:lnTo>
                  <a:cubicBezTo>
                    <a:pt x="132" y="31"/>
                    <a:pt x="128" y="34"/>
                    <a:pt x="124" y="34"/>
                  </a:cubicBezTo>
                  <a:lnTo>
                    <a:pt x="38" y="34"/>
                  </a:lnTo>
                  <a:cubicBezTo>
                    <a:pt x="36" y="34"/>
                    <a:pt x="35" y="36"/>
                    <a:pt x="35" y="38"/>
                  </a:cubicBezTo>
                  <a:lnTo>
                    <a:pt x="35" y="103"/>
                  </a:lnTo>
                  <a:cubicBezTo>
                    <a:pt x="35" y="105"/>
                    <a:pt x="36" y="107"/>
                    <a:pt x="38" y="107"/>
                  </a:cubicBezTo>
                  <a:lnTo>
                    <a:pt x="120" y="107"/>
                  </a:lnTo>
                  <a:cubicBezTo>
                    <a:pt x="124" y="107"/>
                    <a:pt x="128" y="110"/>
                    <a:pt x="128" y="114"/>
                  </a:cubicBezTo>
                  <a:lnTo>
                    <a:pt x="128" y="134"/>
                  </a:lnTo>
                  <a:cubicBezTo>
                    <a:pt x="128" y="138"/>
                    <a:pt x="124" y="141"/>
                    <a:pt x="120" y="141"/>
                  </a:cubicBezTo>
                  <a:lnTo>
                    <a:pt x="38" y="141"/>
                  </a:lnTo>
                  <a:cubicBezTo>
                    <a:pt x="36" y="141"/>
                    <a:pt x="35" y="142"/>
                    <a:pt x="35" y="145"/>
                  </a:cubicBezTo>
                  <a:lnTo>
                    <a:pt x="35" y="2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6" name="Freeform 69"/>
            <p:cNvSpPr>
              <a:spLocks/>
            </p:cNvSpPr>
            <p:nvPr/>
          </p:nvSpPr>
          <p:spPr bwMode="auto">
            <a:xfrm>
              <a:off x="1036638" y="3252788"/>
              <a:ext cx="155575" cy="246063"/>
            </a:xfrm>
            <a:custGeom>
              <a:avLst/>
              <a:gdLst>
                <a:gd name="T0" fmla="*/ 163 w 163"/>
                <a:gd name="T1" fmla="*/ 181 h 257"/>
                <a:gd name="T2" fmla="*/ 163 w 163"/>
                <a:gd name="T3" fmla="*/ 181 h 257"/>
                <a:gd name="T4" fmla="*/ 81 w 163"/>
                <a:gd name="T5" fmla="*/ 257 h 257"/>
                <a:gd name="T6" fmla="*/ 0 w 163"/>
                <a:gd name="T7" fmla="*/ 181 h 257"/>
                <a:gd name="T8" fmla="*/ 0 w 163"/>
                <a:gd name="T9" fmla="*/ 7 h 257"/>
                <a:gd name="T10" fmla="*/ 7 w 163"/>
                <a:gd name="T11" fmla="*/ 0 h 257"/>
                <a:gd name="T12" fmla="*/ 27 w 163"/>
                <a:gd name="T13" fmla="*/ 0 h 257"/>
                <a:gd name="T14" fmla="*/ 34 w 163"/>
                <a:gd name="T15" fmla="*/ 7 h 257"/>
                <a:gd name="T16" fmla="*/ 34 w 163"/>
                <a:gd name="T17" fmla="*/ 181 h 257"/>
                <a:gd name="T18" fmla="*/ 81 w 163"/>
                <a:gd name="T19" fmla="*/ 222 h 257"/>
                <a:gd name="T20" fmla="*/ 129 w 163"/>
                <a:gd name="T21" fmla="*/ 181 h 257"/>
                <a:gd name="T22" fmla="*/ 129 w 163"/>
                <a:gd name="T23" fmla="*/ 7 h 257"/>
                <a:gd name="T24" fmla="*/ 136 w 163"/>
                <a:gd name="T25" fmla="*/ 0 h 257"/>
                <a:gd name="T26" fmla="*/ 156 w 163"/>
                <a:gd name="T27" fmla="*/ 0 h 257"/>
                <a:gd name="T28" fmla="*/ 163 w 163"/>
                <a:gd name="T29" fmla="*/ 7 h 257"/>
                <a:gd name="T30" fmla="*/ 163 w 163"/>
                <a:gd name="T31"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7">
                  <a:moveTo>
                    <a:pt x="163" y="181"/>
                  </a:moveTo>
                  <a:lnTo>
                    <a:pt x="163" y="181"/>
                  </a:lnTo>
                  <a:cubicBezTo>
                    <a:pt x="163" y="225"/>
                    <a:pt x="125" y="257"/>
                    <a:pt x="81" y="257"/>
                  </a:cubicBezTo>
                  <a:cubicBezTo>
                    <a:pt x="35" y="257"/>
                    <a:pt x="0" y="225"/>
                    <a:pt x="0" y="181"/>
                  </a:cubicBezTo>
                  <a:lnTo>
                    <a:pt x="0" y="7"/>
                  </a:lnTo>
                  <a:cubicBezTo>
                    <a:pt x="0" y="3"/>
                    <a:pt x="3" y="0"/>
                    <a:pt x="7" y="0"/>
                  </a:cubicBezTo>
                  <a:lnTo>
                    <a:pt x="27" y="0"/>
                  </a:lnTo>
                  <a:cubicBezTo>
                    <a:pt x="31" y="0"/>
                    <a:pt x="34" y="3"/>
                    <a:pt x="34" y="7"/>
                  </a:cubicBezTo>
                  <a:lnTo>
                    <a:pt x="34" y="181"/>
                  </a:lnTo>
                  <a:cubicBezTo>
                    <a:pt x="34" y="210"/>
                    <a:pt x="58" y="222"/>
                    <a:pt x="81" y="222"/>
                  </a:cubicBezTo>
                  <a:cubicBezTo>
                    <a:pt x="109" y="222"/>
                    <a:pt x="129" y="204"/>
                    <a:pt x="129" y="181"/>
                  </a:cubicBezTo>
                  <a:lnTo>
                    <a:pt x="129" y="7"/>
                  </a:lnTo>
                  <a:cubicBezTo>
                    <a:pt x="129" y="3"/>
                    <a:pt x="132" y="0"/>
                    <a:pt x="136" y="0"/>
                  </a:cubicBezTo>
                  <a:lnTo>
                    <a:pt x="156" y="0"/>
                  </a:lnTo>
                  <a:cubicBezTo>
                    <a:pt x="160"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7" name="Freeform 70"/>
            <p:cNvSpPr>
              <a:spLocks/>
            </p:cNvSpPr>
            <p:nvPr/>
          </p:nvSpPr>
          <p:spPr bwMode="auto">
            <a:xfrm>
              <a:off x="1225550" y="3252788"/>
              <a:ext cx="155575" cy="246063"/>
            </a:xfrm>
            <a:custGeom>
              <a:avLst/>
              <a:gdLst>
                <a:gd name="T0" fmla="*/ 163 w 163"/>
                <a:gd name="T1" fmla="*/ 181 h 257"/>
                <a:gd name="T2" fmla="*/ 163 w 163"/>
                <a:gd name="T3" fmla="*/ 181 h 257"/>
                <a:gd name="T4" fmla="*/ 81 w 163"/>
                <a:gd name="T5" fmla="*/ 257 h 257"/>
                <a:gd name="T6" fmla="*/ 0 w 163"/>
                <a:gd name="T7" fmla="*/ 181 h 257"/>
                <a:gd name="T8" fmla="*/ 0 w 163"/>
                <a:gd name="T9" fmla="*/ 7 h 257"/>
                <a:gd name="T10" fmla="*/ 7 w 163"/>
                <a:gd name="T11" fmla="*/ 0 h 257"/>
                <a:gd name="T12" fmla="*/ 27 w 163"/>
                <a:gd name="T13" fmla="*/ 0 h 257"/>
                <a:gd name="T14" fmla="*/ 34 w 163"/>
                <a:gd name="T15" fmla="*/ 7 h 257"/>
                <a:gd name="T16" fmla="*/ 34 w 163"/>
                <a:gd name="T17" fmla="*/ 181 h 257"/>
                <a:gd name="T18" fmla="*/ 81 w 163"/>
                <a:gd name="T19" fmla="*/ 222 h 257"/>
                <a:gd name="T20" fmla="*/ 128 w 163"/>
                <a:gd name="T21" fmla="*/ 181 h 257"/>
                <a:gd name="T22" fmla="*/ 128 w 163"/>
                <a:gd name="T23" fmla="*/ 7 h 257"/>
                <a:gd name="T24" fmla="*/ 136 w 163"/>
                <a:gd name="T25" fmla="*/ 0 h 257"/>
                <a:gd name="T26" fmla="*/ 156 w 163"/>
                <a:gd name="T27" fmla="*/ 0 h 257"/>
                <a:gd name="T28" fmla="*/ 163 w 163"/>
                <a:gd name="T29" fmla="*/ 7 h 257"/>
                <a:gd name="T30" fmla="*/ 163 w 163"/>
                <a:gd name="T31"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7">
                  <a:moveTo>
                    <a:pt x="163" y="181"/>
                  </a:moveTo>
                  <a:lnTo>
                    <a:pt x="163" y="181"/>
                  </a:lnTo>
                  <a:cubicBezTo>
                    <a:pt x="163" y="225"/>
                    <a:pt x="125" y="257"/>
                    <a:pt x="81" y="257"/>
                  </a:cubicBezTo>
                  <a:cubicBezTo>
                    <a:pt x="35" y="257"/>
                    <a:pt x="0" y="225"/>
                    <a:pt x="0" y="181"/>
                  </a:cubicBezTo>
                  <a:lnTo>
                    <a:pt x="0" y="7"/>
                  </a:lnTo>
                  <a:cubicBezTo>
                    <a:pt x="0" y="3"/>
                    <a:pt x="3" y="0"/>
                    <a:pt x="7" y="0"/>
                  </a:cubicBezTo>
                  <a:lnTo>
                    <a:pt x="27" y="0"/>
                  </a:lnTo>
                  <a:cubicBezTo>
                    <a:pt x="31" y="0"/>
                    <a:pt x="34" y="3"/>
                    <a:pt x="34" y="7"/>
                  </a:cubicBezTo>
                  <a:lnTo>
                    <a:pt x="34" y="181"/>
                  </a:lnTo>
                  <a:cubicBezTo>
                    <a:pt x="34" y="210"/>
                    <a:pt x="58" y="222"/>
                    <a:pt x="81" y="222"/>
                  </a:cubicBezTo>
                  <a:cubicBezTo>
                    <a:pt x="109" y="222"/>
                    <a:pt x="128" y="204"/>
                    <a:pt x="128" y="181"/>
                  </a:cubicBezTo>
                  <a:lnTo>
                    <a:pt x="128" y="7"/>
                  </a:lnTo>
                  <a:cubicBezTo>
                    <a:pt x="128" y="3"/>
                    <a:pt x="132" y="0"/>
                    <a:pt x="136" y="0"/>
                  </a:cubicBezTo>
                  <a:lnTo>
                    <a:pt x="156" y="0"/>
                  </a:lnTo>
                  <a:cubicBezTo>
                    <a:pt x="160"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8" name="Freeform 71"/>
            <p:cNvSpPr>
              <a:spLocks/>
            </p:cNvSpPr>
            <p:nvPr/>
          </p:nvSpPr>
          <p:spPr bwMode="auto">
            <a:xfrm>
              <a:off x="1036638" y="3525838"/>
              <a:ext cx="155575" cy="244475"/>
            </a:xfrm>
            <a:custGeom>
              <a:avLst/>
              <a:gdLst>
                <a:gd name="T0" fmla="*/ 163 w 163"/>
                <a:gd name="T1" fmla="*/ 181 h 256"/>
                <a:gd name="T2" fmla="*/ 163 w 163"/>
                <a:gd name="T3" fmla="*/ 181 h 256"/>
                <a:gd name="T4" fmla="*/ 81 w 163"/>
                <a:gd name="T5" fmla="*/ 256 h 256"/>
                <a:gd name="T6" fmla="*/ 0 w 163"/>
                <a:gd name="T7" fmla="*/ 181 h 256"/>
                <a:gd name="T8" fmla="*/ 0 w 163"/>
                <a:gd name="T9" fmla="*/ 7 h 256"/>
                <a:gd name="T10" fmla="*/ 7 w 163"/>
                <a:gd name="T11" fmla="*/ 0 h 256"/>
                <a:gd name="T12" fmla="*/ 27 w 163"/>
                <a:gd name="T13" fmla="*/ 0 h 256"/>
                <a:gd name="T14" fmla="*/ 34 w 163"/>
                <a:gd name="T15" fmla="*/ 7 h 256"/>
                <a:gd name="T16" fmla="*/ 34 w 163"/>
                <a:gd name="T17" fmla="*/ 181 h 256"/>
                <a:gd name="T18" fmla="*/ 81 w 163"/>
                <a:gd name="T19" fmla="*/ 222 h 256"/>
                <a:gd name="T20" fmla="*/ 129 w 163"/>
                <a:gd name="T21" fmla="*/ 181 h 256"/>
                <a:gd name="T22" fmla="*/ 129 w 163"/>
                <a:gd name="T23" fmla="*/ 7 h 256"/>
                <a:gd name="T24" fmla="*/ 136 w 163"/>
                <a:gd name="T25" fmla="*/ 0 h 256"/>
                <a:gd name="T26" fmla="*/ 156 w 163"/>
                <a:gd name="T27" fmla="*/ 0 h 256"/>
                <a:gd name="T28" fmla="*/ 163 w 163"/>
                <a:gd name="T29" fmla="*/ 7 h 256"/>
                <a:gd name="T30" fmla="*/ 163 w 163"/>
                <a:gd name="T31" fmla="*/ 18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6">
                  <a:moveTo>
                    <a:pt x="163" y="181"/>
                  </a:moveTo>
                  <a:lnTo>
                    <a:pt x="163" y="181"/>
                  </a:lnTo>
                  <a:cubicBezTo>
                    <a:pt x="163" y="224"/>
                    <a:pt x="125" y="256"/>
                    <a:pt x="81" y="256"/>
                  </a:cubicBezTo>
                  <a:cubicBezTo>
                    <a:pt x="35" y="256"/>
                    <a:pt x="0" y="224"/>
                    <a:pt x="0" y="181"/>
                  </a:cubicBezTo>
                  <a:lnTo>
                    <a:pt x="0" y="7"/>
                  </a:lnTo>
                  <a:cubicBezTo>
                    <a:pt x="0" y="3"/>
                    <a:pt x="3" y="0"/>
                    <a:pt x="7" y="0"/>
                  </a:cubicBezTo>
                  <a:lnTo>
                    <a:pt x="27" y="0"/>
                  </a:lnTo>
                  <a:cubicBezTo>
                    <a:pt x="31" y="0"/>
                    <a:pt x="34" y="3"/>
                    <a:pt x="34" y="7"/>
                  </a:cubicBezTo>
                  <a:lnTo>
                    <a:pt x="34" y="181"/>
                  </a:lnTo>
                  <a:cubicBezTo>
                    <a:pt x="34" y="210"/>
                    <a:pt x="58" y="222"/>
                    <a:pt x="81" y="222"/>
                  </a:cubicBezTo>
                  <a:cubicBezTo>
                    <a:pt x="109" y="222"/>
                    <a:pt x="129" y="204"/>
                    <a:pt x="129" y="181"/>
                  </a:cubicBezTo>
                  <a:lnTo>
                    <a:pt x="129" y="7"/>
                  </a:lnTo>
                  <a:cubicBezTo>
                    <a:pt x="129" y="3"/>
                    <a:pt x="132" y="0"/>
                    <a:pt x="136" y="0"/>
                  </a:cubicBezTo>
                  <a:lnTo>
                    <a:pt x="156" y="0"/>
                  </a:lnTo>
                  <a:cubicBezTo>
                    <a:pt x="160"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9" name="Freeform 72"/>
            <p:cNvSpPr>
              <a:spLocks/>
            </p:cNvSpPr>
            <p:nvPr/>
          </p:nvSpPr>
          <p:spPr bwMode="auto">
            <a:xfrm>
              <a:off x="1225550" y="3525838"/>
              <a:ext cx="155575" cy="244475"/>
            </a:xfrm>
            <a:custGeom>
              <a:avLst/>
              <a:gdLst>
                <a:gd name="T0" fmla="*/ 163 w 163"/>
                <a:gd name="T1" fmla="*/ 181 h 256"/>
                <a:gd name="T2" fmla="*/ 163 w 163"/>
                <a:gd name="T3" fmla="*/ 181 h 256"/>
                <a:gd name="T4" fmla="*/ 81 w 163"/>
                <a:gd name="T5" fmla="*/ 256 h 256"/>
                <a:gd name="T6" fmla="*/ 0 w 163"/>
                <a:gd name="T7" fmla="*/ 181 h 256"/>
                <a:gd name="T8" fmla="*/ 0 w 163"/>
                <a:gd name="T9" fmla="*/ 7 h 256"/>
                <a:gd name="T10" fmla="*/ 7 w 163"/>
                <a:gd name="T11" fmla="*/ 0 h 256"/>
                <a:gd name="T12" fmla="*/ 27 w 163"/>
                <a:gd name="T13" fmla="*/ 0 h 256"/>
                <a:gd name="T14" fmla="*/ 34 w 163"/>
                <a:gd name="T15" fmla="*/ 7 h 256"/>
                <a:gd name="T16" fmla="*/ 34 w 163"/>
                <a:gd name="T17" fmla="*/ 181 h 256"/>
                <a:gd name="T18" fmla="*/ 81 w 163"/>
                <a:gd name="T19" fmla="*/ 222 h 256"/>
                <a:gd name="T20" fmla="*/ 128 w 163"/>
                <a:gd name="T21" fmla="*/ 181 h 256"/>
                <a:gd name="T22" fmla="*/ 128 w 163"/>
                <a:gd name="T23" fmla="*/ 7 h 256"/>
                <a:gd name="T24" fmla="*/ 136 w 163"/>
                <a:gd name="T25" fmla="*/ 0 h 256"/>
                <a:gd name="T26" fmla="*/ 156 w 163"/>
                <a:gd name="T27" fmla="*/ 0 h 256"/>
                <a:gd name="T28" fmla="*/ 163 w 163"/>
                <a:gd name="T29" fmla="*/ 7 h 256"/>
                <a:gd name="T30" fmla="*/ 163 w 163"/>
                <a:gd name="T31" fmla="*/ 18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6">
                  <a:moveTo>
                    <a:pt x="163" y="181"/>
                  </a:moveTo>
                  <a:lnTo>
                    <a:pt x="163" y="181"/>
                  </a:lnTo>
                  <a:cubicBezTo>
                    <a:pt x="163" y="224"/>
                    <a:pt x="125" y="256"/>
                    <a:pt x="81" y="256"/>
                  </a:cubicBezTo>
                  <a:cubicBezTo>
                    <a:pt x="35" y="256"/>
                    <a:pt x="0" y="224"/>
                    <a:pt x="0" y="181"/>
                  </a:cubicBezTo>
                  <a:lnTo>
                    <a:pt x="0" y="7"/>
                  </a:lnTo>
                  <a:cubicBezTo>
                    <a:pt x="0" y="3"/>
                    <a:pt x="3" y="0"/>
                    <a:pt x="7" y="0"/>
                  </a:cubicBezTo>
                  <a:lnTo>
                    <a:pt x="27" y="0"/>
                  </a:lnTo>
                  <a:cubicBezTo>
                    <a:pt x="31" y="0"/>
                    <a:pt x="34" y="3"/>
                    <a:pt x="34" y="7"/>
                  </a:cubicBezTo>
                  <a:lnTo>
                    <a:pt x="34" y="181"/>
                  </a:lnTo>
                  <a:cubicBezTo>
                    <a:pt x="34" y="210"/>
                    <a:pt x="58" y="222"/>
                    <a:pt x="81" y="222"/>
                  </a:cubicBezTo>
                  <a:cubicBezTo>
                    <a:pt x="109" y="222"/>
                    <a:pt x="128" y="204"/>
                    <a:pt x="128" y="181"/>
                  </a:cubicBezTo>
                  <a:lnTo>
                    <a:pt x="128" y="7"/>
                  </a:lnTo>
                  <a:cubicBezTo>
                    <a:pt x="128" y="3"/>
                    <a:pt x="132" y="0"/>
                    <a:pt x="136" y="0"/>
                  </a:cubicBezTo>
                  <a:lnTo>
                    <a:pt x="156" y="0"/>
                  </a:lnTo>
                  <a:cubicBezTo>
                    <a:pt x="160"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0" name="Freeform 73"/>
            <p:cNvSpPr>
              <a:spLocks/>
            </p:cNvSpPr>
            <p:nvPr/>
          </p:nvSpPr>
          <p:spPr bwMode="auto">
            <a:xfrm>
              <a:off x="2146300" y="3252788"/>
              <a:ext cx="331788" cy="523875"/>
            </a:xfrm>
            <a:custGeom>
              <a:avLst/>
              <a:gdLst>
                <a:gd name="T0" fmla="*/ 348 w 348"/>
                <a:gd name="T1" fmla="*/ 387 h 548"/>
                <a:gd name="T2" fmla="*/ 348 w 348"/>
                <a:gd name="T3" fmla="*/ 387 h 548"/>
                <a:gd name="T4" fmla="*/ 174 w 348"/>
                <a:gd name="T5" fmla="*/ 548 h 548"/>
                <a:gd name="T6" fmla="*/ 0 w 348"/>
                <a:gd name="T7" fmla="*/ 387 h 548"/>
                <a:gd name="T8" fmla="*/ 0 w 348"/>
                <a:gd name="T9" fmla="*/ 16 h 548"/>
                <a:gd name="T10" fmla="*/ 15 w 348"/>
                <a:gd name="T11" fmla="*/ 0 h 548"/>
                <a:gd name="T12" fmla="*/ 58 w 348"/>
                <a:gd name="T13" fmla="*/ 0 h 548"/>
                <a:gd name="T14" fmla="*/ 73 w 348"/>
                <a:gd name="T15" fmla="*/ 16 h 548"/>
                <a:gd name="T16" fmla="*/ 73 w 348"/>
                <a:gd name="T17" fmla="*/ 387 h 548"/>
                <a:gd name="T18" fmla="*/ 174 w 348"/>
                <a:gd name="T19" fmla="*/ 474 h 548"/>
                <a:gd name="T20" fmla="*/ 274 w 348"/>
                <a:gd name="T21" fmla="*/ 387 h 548"/>
                <a:gd name="T22" fmla="*/ 274 w 348"/>
                <a:gd name="T23" fmla="*/ 16 h 548"/>
                <a:gd name="T24" fmla="*/ 290 w 348"/>
                <a:gd name="T25" fmla="*/ 0 h 548"/>
                <a:gd name="T26" fmla="*/ 332 w 348"/>
                <a:gd name="T27" fmla="*/ 0 h 548"/>
                <a:gd name="T28" fmla="*/ 348 w 348"/>
                <a:gd name="T29" fmla="*/ 16 h 548"/>
                <a:gd name="T30" fmla="*/ 348 w 348"/>
                <a:gd name="T31" fmla="*/ 38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8" h="548">
                  <a:moveTo>
                    <a:pt x="348" y="387"/>
                  </a:moveTo>
                  <a:lnTo>
                    <a:pt x="348" y="387"/>
                  </a:lnTo>
                  <a:cubicBezTo>
                    <a:pt x="348" y="480"/>
                    <a:pt x="267" y="548"/>
                    <a:pt x="174" y="548"/>
                  </a:cubicBezTo>
                  <a:cubicBezTo>
                    <a:pt x="74" y="548"/>
                    <a:pt x="0" y="480"/>
                    <a:pt x="0" y="387"/>
                  </a:cubicBezTo>
                  <a:lnTo>
                    <a:pt x="0" y="16"/>
                  </a:lnTo>
                  <a:cubicBezTo>
                    <a:pt x="0" y="7"/>
                    <a:pt x="7" y="0"/>
                    <a:pt x="15" y="0"/>
                  </a:cubicBezTo>
                  <a:lnTo>
                    <a:pt x="58" y="0"/>
                  </a:lnTo>
                  <a:cubicBezTo>
                    <a:pt x="66" y="0"/>
                    <a:pt x="73" y="7"/>
                    <a:pt x="73" y="16"/>
                  </a:cubicBezTo>
                  <a:lnTo>
                    <a:pt x="73" y="387"/>
                  </a:lnTo>
                  <a:cubicBezTo>
                    <a:pt x="73" y="449"/>
                    <a:pt x="124" y="474"/>
                    <a:pt x="174" y="474"/>
                  </a:cubicBezTo>
                  <a:cubicBezTo>
                    <a:pt x="233" y="474"/>
                    <a:pt x="274" y="436"/>
                    <a:pt x="274" y="387"/>
                  </a:cubicBezTo>
                  <a:lnTo>
                    <a:pt x="274" y="16"/>
                  </a:lnTo>
                  <a:cubicBezTo>
                    <a:pt x="274" y="7"/>
                    <a:pt x="281" y="0"/>
                    <a:pt x="290" y="0"/>
                  </a:cubicBezTo>
                  <a:lnTo>
                    <a:pt x="332" y="0"/>
                  </a:lnTo>
                  <a:cubicBezTo>
                    <a:pt x="341" y="0"/>
                    <a:pt x="348" y="7"/>
                    <a:pt x="348" y="16"/>
                  </a:cubicBezTo>
                  <a:lnTo>
                    <a:pt x="348" y="3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1" name="Freeform 74"/>
            <p:cNvSpPr>
              <a:spLocks/>
            </p:cNvSpPr>
            <p:nvPr/>
          </p:nvSpPr>
          <p:spPr bwMode="auto">
            <a:xfrm>
              <a:off x="552450" y="3849688"/>
              <a:ext cx="307975" cy="517525"/>
            </a:xfrm>
            <a:custGeom>
              <a:avLst/>
              <a:gdLst>
                <a:gd name="T0" fmla="*/ 0 w 322"/>
                <a:gd name="T1" fmla="*/ 372 h 543"/>
                <a:gd name="T2" fmla="*/ 0 w 322"/>
                <a:gd name="T3" fmla="*/ 372 h 543"/>
                <a:gd name="T4" fmla="*/ 16 w 322"/>
                <a:gd name="T5" fmla="*/ 357 h 543"/>
                <a:gd name="T6" fmla="*/ 58 w 322"/>
                <a:gd name="T7" fmla="*/ 357 h 543"/>
                <a:gd name="T8" fmla="*/ 73 w 322"/>
                <a:gd name="T9" fmla="*/ 372 h 543"/>
                <a:gd name="T10" fmla="*/ 73 w 322"/>
                <a:gd name="T11" fmla="*/ 383 h 543"/>
                <a:gd name="T12" fmla="*/ 161 w 322"/>
                <a:gd name="T13" fmla="*/ 470 h 543"/>
                <a:gd name="T14" fmla="*/ 250 w 322"/>
                <a:gd name="T15" fmla="*/ 375 h 543"/>
                <a:gd name="T16" fmla="*/ 250 w 322"/>
                <a:gd name="T17" fmla="*/ 15 h 543"/>
                <a:gd name="T18" fmla="*/ 265 w 322"/>
                <a:gd name="T19" fmla="*/ 0 h 543"/>
                <a:gd name="T20" fmla="*/ 307 w 322"/>
                <a:gd name="T21" fmla="*/ 0 h 543"/>
                <a:gd name="T22" fmla="*/ 322 w 322"/>
                <a:gd name="T23" fmla="*/ 15 h 543"/>
                <a:gd name="T24" fmla="*/ 322 w 322"/>
                <a:gd name="T25" fmla="*/ 383 h 543"/>
                <a:gd name="T26" fmla="*/ 161 w 322"/>
                <a:gd name="T27" fmla="*/ 543 h 543"/>
                <a:gd name="T28" fmla="*/ 0 w 322"/>
                <a:gd name="T29" fmla="*/ 383 h 543"/>
                <a:gd name="T30" fmla="*/ 0 w 322"/>
                <a:gd name="T31" fmla="*/ 37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2" h="543">
                  <a:moveTo>
                    <a:pt x="0" y="372"/>
                  </a:moveTo>
                  <a:lnTo>
                    <a:pt x="0" y="372"/>
                  </a:lnTo>
                  <a:cubicBezTo>
                    <a:pt x="0" y="364"/>
                    <a:pt x="7" y="357"/>
                    <a:pt x="16" y="357"/>
                  </a:cubicBezTo>
                  <a:lnTo>
                    <a:pt x="58" y="357"/>
                  </a:lnTo>
                  <a:cubicBezTo>
                    <a:pt x="66" y="357"/>
                    <a:pt x="73" y="364"/>
                    <a:pt x="73" y="372"/>
                  </a:cubicBezTo>
                  <a:lnTo>
                    <a:pt x="73" y="383"/>
                  </a:lnTo>
                  <a:cubicBezTo>
                    <a:pt x="73" y="431"/>
                    <a:pt x="113" y="470"/>
                    <a:pt x="161" y="470"/>
                  </a:cubicBezTo>
                  <a:cubicBezTo>
                    <a:pt x="210" y="470"/>
                    <a:pt x="250" y="438"/>
                    <a:pt x="250" y="375"/>
                  </a:cubicBezTo>
                  <a:lnTo>
                    <a:pt x="250" y="15"/>
                  </a:lnTo>
                  <a:cubicBezTo>
                    <a:pt x="250" y="6"/>
                    <a:pt x="257" y="0"/>
                    <a:pt x="265" y="0"/>
                  </a:cubicBezTo>
                  <a:lnTo>
                    <a:pt x="307" y="0"/>
                  </a:lnTo>
                  <a:cubicBezTo>
                    <a:pt x="316" y="0"/>
                    <a:pt x="322" y="6"/>
                    <a:pt x="322" y="15"/>
                  </a:cubicBezTo>
                  <a:lnTo>
                    <a:pt x="322" y="383"/>
                  </a:lnTo>
                  <a:cubicBezTo>
                    <a:pt x="322" y="479"/>
                    <a:pt x="250" y="543"/>
                    <a:pt x="161" y="543"/>
                  </a:cubicBezTo>
                  <a:cubicBezTo>
                    <a:pt x="72" y="543"/>
                    <a:pt x="0" y="472"/>
                    <a:pt x="0" y="383"/>
                  </a:cubicBezTo>
                  <a:lnTo>
                    <a:pt x="0" y="37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2" name="Freeform 75"/>
            <p:cNvSpPr>
              <a:spLocks/>
            </p:cNvSpPr>
            <p:nvPr/>
          </p:nvSpPr>
          <p:spPr bwMode="auto">
            <a:xfrm>
              <a:off x="1308100" y="3849688"/>
              <a:ext cx="309563" cy="515938"/>
            </a:xfrm>
            <a:custGeom>
              <a:avLst/>
              <a:gdLst>
                <a:gd name="T0" fmla="*/ 246 w 325"/>
                <a:gd name="T1" fmla="*/ 541 h 541"/>
                <a:gd name="T2" fmla="*/ 246 w 325"/>
                <a:gd name="T3" fmla="*/ 541 h 541"/>
                <a:gd name="T4" fmla="*/ 229 w 325"/>
                <a:gd name="T5" fmla="*/ 528 h 541"/>
                <a:gd name="T6" fmla="*/ 77 w 325"/>
                <a:gd name="T7" fmla="*/ 145 h 541"/>
                <a:gd name="T8" fmla="*/ 71 w 325"/>
                <a:gd name="T9" fmla="*/ 146 h 541"/>
                <a:gd name="T10" fmla="*/ 71 w 325"/>
                <a:gd name="T11" fmla="*/ 525 h 541"/>
                <a:gd name="T12" fmla="*/ 55 w 325"/>
                <a:gd name="T13" fmla="*/ 541 h 541"/>
                <a:gd name="T14" fmla="*/ 16 w 325"/>
                <a:gd name="T15" fmla="*/ 541 h 541"/>
                <a:gd name="T16" fmla="*/ 0 w 325"/>
                <a:gd name="T17" fmla="*/ 525 h 541"/>
                <a:gd name="T18" fmla="*/ 0 w 325"/>
                <a:gd name="T19" fmla="*/ 15 h 541"/>
                <a:gd name="T20" fmla="*/ 16 w 325"/>
                <a:gd name="T21" fmla="*/ 0 h 541"/>
                <a:gd name="T22" fmla="*/ 80 w 325"/>
                <a:gd name="T23" fmla="*/ 0 h 541"/>
                <a:gd name="T24" fmla="*/ 96 w 325"/>
                <a:gd name="T25" fmla="*/ 13 h 541"/>
                <a:gd name="T26" fmla="*/ 249 w 325"/>
                <a:gd name="T27" fmla="*/ 394 h 541"/>
                <a:gd name="T28" fmla="*/ 255 w 325"/>
                <a:gd name="T29" fmla="*/ 392 h 541"/>
                <a:gd name="T30" fmla="*/ 255 w 325"/>
                <a:gd name="T31" fmla="*/ 15 h 541"/>
                <a:gd name="T32" fmla="*/ 270 w 325"/>
                <a:gd name="T33" fmla="*/ 0 h 541"/>
                <a:gd name="T34" fmla="*/ 310 w 325"/>
                <a:gd name="T35" fmla="*/ 0 h 541"/>
                <a:gd name="T36" fmla="*/ 325 w 325"/>
                <a:gd name="T37" fmla="*/ 15 h 541"/>
                <a:gd name="T38" fmla="*/ 325 w 325"/>
                <a:gd name="T39" fmla="*/ 525 h 541"/>
                <a:gd name="T40" fmla="*/ 310 w 325"/>
                <a:gd name="T41" fmla="*/ 541 h 541"/>
                <a:gd name="T42" fmla="*/ 246 w 325"/>
                <a:gd name="T43"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 h="541">
                  <a:moveTo>
                    <a:pt x="246" y="541"/>
                  </a:moveTo>
                  <a:lnTo>
                    <a:pt x="246" y="541"/>
                  </a:lnTo>
                  <a:cubicBezTo>
                    <a:pt x="237" y="541"/>
                    <a:pt x="233" y="539"/>
                    <a:pt x="229" y="528"/>
                  </a:cubicBezTo>
                  <a:lnTo>
                    <a:pt x="77" y="145"/>
                  </a:lnTo>
                  <a:cubicBezTo>
                    <a:pt x="75" y="142"/>
                    <a:pt x="71" y="143"/>
                    <a:pt x="71" y="146"/>
                  </a:cubicBezTo>
                  <a:lnTo>
                    <a:pt x="71" y="525"/>
                  </a:lnTo>
                  <a:cubicBezTo>
                    <a:pt x="71" y="534"/>
                    <a:pt x="64" y="541"/>
                    <a:pt x="55" y="541"/>
                  </a:cubicBezTo>
                  <a:lnTo>
                    <a:pt x="16" y="541"/>
                  </a:lnTo>
                  <a:cubicBezTo>
                    <a:pt x="7" y="541"/>
                    <a:pt x="0" y="534"/>
                    <a:pt x="0" y="525"/>
                  </a:cubicBezTo>
                  <a:lnTo>
                    <a:pt x="0" y="15"/>
                  </a:lnTo>
                  <a:cubicBezTo>
                    <a:pt x="0" y="6"/>
                    <a:pt x="7" y="0"/>
                    <a:pt x="16" y="0"/>
                  </a:cubicBezTo>
                  <a:lnTo>
                    <a:pt x="80" y="0"/>
                  </a:lnTo>
                  <a:cubicBezTo>
                    <a:pt x="89" y="0"/>
                    <a:pt x="92" y="2"/>
                    <a:pt x="96" y="13"/>
                  </a:cubicBezTo>
                  <a:lnTo>
                    <a:pt x="249" y="394"/>
                  </a:lnTo>
                  <a:cubicBezTo>
                    <a:pt x="250" y="397"/>
                    <a:pt x="255" y="396"/>
                    <a:pt x="255" y="392"/>
                  </a:cubicBezTo>
                  <a:lnTo>
                    <a:pt x="255" y="15"/>
                  </a:lnTo>
                  <a:cubicBezTo>
                    <a:pt x="255" y="6"/>
                    <a:pt x="262" y="0"/>
                    <a:pt x="270" y="0"/>
                  </a:cubicBezTo>
                  <a:lnTo>
                    <a:pt x="310" y="0"/>
                  </a:lnTo>
                  <a:cubicBezTo>
                    <a:pt x="318" y="0"/>
                    <a:pt x="325" y="6"/>
                    <a:pt x="325" y="15"/>
                  </a:cubicBezTo>
                  <a:lnTo>
                    <a:pt x="325" y="525"/>
                  </a:lnTo>
                  <a:cubicBezTo>
                    <a:pt x="325" y="534"/>
                    <a:pt x="318" y="541"/>
                    <a:pt x="310" y="541"/>
                  </a:cubicBezTo>
                  <a:lnTo>
                    <a:pt x="246" y="5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3" name="Freeform 76"/>
            <p:cNvSpPr>
              <a:spLocks noEditPoints="1"/>
            </p:cNvSpPr>
            <p:nvPr/>
          </p:nvSpPr>
          <p:spPr bwMode="auto">
            <a:xfrm>
              <a:off x="2227263" y="3849688"/>
              <a:ext cx="306388" cy="515938"/>
            </a:xfrm>
            <a:custGeom>
              <a:avLst/>
              <a:gdLst>
                <a:gd name="T0" fmla="*/ 81 w 320"/>
                <a:gd name="T1" fmla="*/ 73 h 541"/>
                <a:gd name="T2" fmla="*/ 81 w 320"/>
                <a:gd name="T3" fmla="*/ 73 h 541"/>
                <a:gd name="T4" fmla="*/ 73 w 320"/>
                <a:gd name="T5" fmla="*/ 81 h 541"/>
                <a:gd name="T6" fmla="*/ 73 w 320"/>
                <a:gd name="T7" fmla="*/ 243 h 541"/>
                <a:gd name="T8" fmla="*/ 81 w 320"/>
                <a:gd name="T9" fmla="*/ 251 h 541"/>
                <a:gd name="T10" fmla="*/ 154 w 320"/>
                <a:gd name="T11" fmla="*/ 251 h 541"/>
                <a:gd name="T12" fmla="*/ 243 w 320"/>
                <a:gd name="T13" fmla="*/ 162 h 541"/>
                <a:gd name="T14" fmla="*/ 154 w 320"/>
                <a:gd name="T15" fmla="*/ 73 h 541"/>
                <a:gd name="T16" fmla="*/ 81 w 320"/>
                <a:gd name="T17" fmla="*/ 73 h 541"/>
                <a:gd name="T18" fmla="*/ 81 w 320"/>
                <a:gd name="T19" fmla="*/ 324 h 541"/>
                <a:gd name="T20" fmla="*/ 81 w 320"/>
                <a:gd name="T21" fmla="*/ 324 h 541"/>
                <a:gd name="T22" fmla="*/ 73 w 320"/>
                <a:gd name="T23" fmla="*/ 332 h 541"/>
                <a:gd name="T24" fmla="*/ 73 w 320"/>
                <a:gd name="T25" fmla="*/ 525 h 541"/>
                <a:gd name="T26" fmla="*/ 58 w 320"/>
                <a:gd name="T27" fmla="*/ 541 h 541"/>
                <a:gd name="T28" fmla="*/ 15 w 320"/>
                <a:gd name="T29" fmla="*/ 541 h 541"/>
                <a:gd name="T30" fmla="*/ 0 w 320"/>
                <a:gd name="T31" fmla="*/ 525 h 541"/>
                <a:gd name="T32" fmla="*/ 0 w 320"/>
                <a:gd name="T33" fmla="*/ 15 h 541"/>
                <a:gd name="T34" fmla="*/ 15 w 320"/>
                <a:gd name="T35" fmla="*/ 0 h 541"/>
                <a:gd name="T36" fmla="*/ 154 w 320"/>
                <a:gd name="T37" fmla="*/ 0 h 541"/>
                <a:gd name="T38" fmla="*/ 317 w 320"/>
                <a:gd name="T39" fmla="*/ 162 h 541"/>
                <a:gd name="T40" fmla="*/ 236 w 320"/>
                <a:gd name="T41" fmla="*/ 300 h 541"/>
                <a:gd name="T42" fmla="*/ 223 w 320"/>
                <a:gd name="T43" fmla="*/ 330 h 541"/>
                <a:gd name="T44" fmla="*/ 314 w 320"/>
                <a:gd name="T45" fmla="*/ 518 h 541"/>
                <a:gd name="T46" fmla="*/ 300 w 320"/>
                <a:gd name="T47" fmla="*/ 541 h 541"/>
                <a:gd name="T48" fmla="*/ 256 w 320"/>
                <a:gd name="T49" fmla="*/ 541 h 541"/>
                <a:gd name="T50" fmla="*/ 234 w 320"/>
                <a:gd name="T51" fmla="*/ 525 h 541"/>
                <a:gd name="T52" fmla="*/ 143 w 320"/>
                <a:gd name="T53" fmla="*/ 334 h 541"/>
                <a:gd name="T54" fmla="*/ 128 w 320"/>
                <a:gd name="T55" fmla="*/ 324 h 541"/>
                <a:gd name="T56" fmla="*/ 81 w 320"/>
                <a:gd name="T57" fmla="*/ 324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541">
                  <a:moveTo>
                    <a:pt x="81" y="73"/>
                  </a:moveTo>
                  <a:lnTo>
                    <a:pt x="81" y="73"/>
                  </a:lnTo>
                  <a:cubicBezTo>
                    <a:pt x="76" y="73"/>
                    <a:pt x="73" y="76"/>
                    <a:pt x="73" y="81"/>
                  </a:cubicBezTo>
                  <a:lnTo>
                    <a:pt x="73" y="243"/>
                  </a:lnTo>
                  <a:cubicBezTo>
                    <a:pt x="73" y="248"/>
                    <a:pt x="76" y="251"/>
                    <a:pt x="81" y="251"/>
                  </a:cubicBezTo>
                  <a:lnTo>
                    <a:pt x="154" y="251"/>
                  </a:lnTo>
                  <a:cubicBezTo>
                    <a:pt x="203" y="251"/>
                    <a:pt x="243" y="211"/>
                    <a:pt x="243" y="162"/>
                  </a:cubicBezTo>
                  <a:cubicBezTo>
                    <a:pt x="243" y="113"/>
                    <a:pt x="203" y="73"/>
                    <a:pt x="154" y="73"/>
                  </a:cubicBezTo>
                  <a:lnTo>
                    <a:pt x="81" y="73"/>
                  </a:lnTo>
                  <a:close/>
                  <a:moveTo>
                    <a:pt x="81" y="324"/>
                  </a:moveTo>
                  <a:lnTo>
                    <a:pt x="81" y="324"/>
                  </a:lnTo>
                  <a:cubicBezTo>
                    <a:pt x="76" y="324"/>
                    <a:pt x="73" y="327"/>
                    <a:pt x="73" y="332"/>
                  </a:cubicBezTo>
                  <a:lnTo>
                    <a:pt x="73" y="525"/>
                  </a:lnTo>
                  <a:cubicBezTo>
                    <a:pt x="73" y="534"/>
                    <a:pt x="66" y="541"/>
                    <a:pt x="58" y="541"/>
                  </a:cubicBezTo>
                  <a:lnTo>
                    <a:pt x="15" y="541"/>
                  </a:lnTo>
                  <a:cubicBezTo>
                    <a:pt x="7" y="541"/>
                    <a:pt x="0" y="534"/>
                    <a:pt x="0" y="525"/>
                  </a:cubicBezTo>
                  <a:lnTo>
                    <a:pt x="0" y="15"/>
                  </a:lnTo>
                  <a:cubicBezTo>
                    <a:pt x="0" y="6"/>
                    <a:pt x="7" y="0"/>
                    <a:pt x="15" y="0"/>
                  </a:cubicBezTo>
                  <a:lnTo>
                    <a:pt x="154" y="0"/>
                  </a:lnTo>
                  <a:cubicBezTo>
                    <a:pt x="244" y="0"/>
                    <a:pt x="317" y="72"/>
                    <a:pt x="317" y="162"/>
                  </a:cubicBezTo>
                  <a:cubicBezTo>
                    <a:pt x="317" y="221"/>
                    <a:pt x="283" y="272"/>
                    <a:pt x="236" y="300"/>
                  </a:cubicBezTo>
                  <a:cubicBezTo>
                    <a:pt x="222" y="309"/>
                    <a:pt x="216" y="316"/>
                    <a:pt x="223" y="330"/>
                  </a:cubicBezTo>
                  <a:lnTo>
                    <a:pt x="314" y="518"/>
                  </a:lnTo>
                  <a:cubicBezTo>
                    <a:pt x="320" y="529"/>
                    <a:pt x="315" y="541"/>
                    <a:pt x="300" y="541"/>
                  </a:cubicBezTo>
                  <a:lnTo>
                    <a:pt x="256" y="541"/>
                  </a:lnTo>
                  <a:cubicBezTo>
                    <a:pt x="244" y="541"/>
                    <a:pt x="239" y="535"/>
                    <a:pt x="234" y="525"/>
                  </a:cubicBezTo>
                  <a:lnTo>
                    <a:pt x="143" y="334"/>
                  </a:lnTo>
                  <a:cubicBezTo>
                    <a:pt x="140" y="329"/>
                    <a:pt x="136" y="324"/>
                    <a:pt x="128" y="324"/>
                  </a:cubicBezTo>
                  <a:lnTo>
                    <a:pt x="81" y="32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4" name="Freeform 77"/>
            <p:cNvSpPr>
              <a:spLocks/>
            </p:cNvSpPr>
            <p:nvPr/>
          </p:nvSpPr>
          <p:spPr bwMode="auto">
            <a:xfrm>
              <a:off x="909638" y="3848100"/>
              <a:ext cx="155575" cy="246063"/>
            </a:xfrm>
            <a:custGeom>
              <a:avLst/>
              <a:gdLst>
                <a:gd name="T0" fmla="*/ 163 w 163"/>
                <a:gd name="T1" fmla="*/ 181 h 257"/>
                <a:gd name="T2" fmla="*/ 163 w 163"/>
                <a:gd name="T3" fmla="*/ 181 h 257"/>
                <a:gd name="T4" fmla="*/ 81 w 163"/>
                <a:gd name="T5" fmla="*/ 257 h 257"/>
                <a:gd name="T6" fmla="*/ 0 w 163"/>
                <a:gd name="T7" fmla="*/ 181 h 257"/>
                <a:gd name="T8" fmla="*/ 0 w 163"/>
                <a:gd name="T9" fmla="*/ 7 h 257"/>
                <a:gd name="T10" fmla="*/ 7 w 163"/>
                <a:gd name="T11" fmla="*/ 0 h 257"/>
                <a:gd name="T12" fmla="*/ 27 w 163"/>
                <a:gd name="T13" fmla="*/ 0 h 257"/>
                <a:gd name="T14" fmla="*/ 34 w 163"/>
                <a:gd name="T15" fmla="*/ 7 h 257"/>
                <a:gd name="T16" fmla="*/ 34 w 163"/>
                <a:gd name="T17" fmla="*/ 181 h 257"/>
                <a:gd name="T18" fmla="*/ 81 w 163"/>
                <a:gd name="T19" fmla="*/ 222 h 257"/>
                <a:gd name="T20" fmla="*/ 128 w 163"/>
                <a:gd name="T21" fmla="*/ 181 h 257"/>
                <a:gd name="T22" fmla="*/ 128 w 163"/>
                <a:gd name="T23" fmla="*/ 7 h 257"/>
                <a:gd name="T24" fmla="*/ 135 w 163"/>
                <a:gd name="T25" fmla="*/ 0 h 257"/>
                <a:gd name="T26" fmla="*/ 155 w 163"/>
                <a:gd name="T27" fmla="*/ 0 h 257"/>
                <a:gd name="T28" fmla="*/ 163 w 163"/>
                <a:gd name="T29" fmla="*/ 7 h 257"/>
                <a:gd name="T30" fmla="*/ 163 w 163"/>
                <a:gd name="T31"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7">
                  <a:moveTo>
                    <a:pt x="163" y="181"/>
                  </a:moveTo>
                  <a:lnTo>
                    <a:pt x="163" y="181"/>
                  </a:lnTo>
                  <a:cubicBezTo>
                    <a:pt x="163" y="225"/>
                    <a:pt x="125" y="257"/>
                    <a:pt x="81" y="257"/>
                  </a:cubicBezTo>
                  <a:cubicBezTo>
                    <a:pt x="34" y="257"/>
                    <a:pt x="0" y="225"/>
                    <a:pt x="0" y="181"/>
                  </a:cubicBezTo>
                  <a:lnTo>
                    <a:pt x="0" y="7"/>
                  </a:lnTo>
                  <a:cubicBezTo>
                    <a:pt x="0" y="4"/>
                    <a:pt x="3" y="0"/>
                    <a:pt x="7" y="0"/>
                  </a:cubicBezTo>
                  <a:lnTo>
                    <a:pt x="27" y="0"/>
                  </a:lnTo>
                  <a:cubicBezTo>
                    <a:pt x="31" y="0"/>
                    <a:pt x="34" y="4"/>
                    <a:pt x="34" y="7"/>
                  </a:cubicBezTo>
                  <a:lnTo>
                    <a:pt x="34" y="181"/>
                  </a:lnTo>
                  <a:cubicBezTo>
                    <a:pt x="34" y="210"/>
                    <a:pt x="58" y="222"/>
                    <a:pt x="81" y="222"/>
                  </a:cubicBezTo>
                  <a:cubicBezTo>
                    <a:pt x="109" y="222"/>
                    <a:pt x="128" y="205"/>
                    <a:pt x="128" y="181"/>
                  </a:cubicBezTo>
                  <a:lnTo>
                    <a:pt x="128" y="7"/>
                  </a:lnTo>
                  <a:cubicBezTo>
                    <a:pt x="128" y="4"/>
                    <a:pt x="131" y="0"/>
                    <a:pt x="135" y="0"/>
                  </a:cubicBezTo>
                  <a:lnTo>
                    <a:pt x="155" y="0"/>
                  </a:lnTo>
                  <a:cubicBezTo>
                    <a:pt x="159" y="0"/>
                    <a:pt x="163" y="4"/>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5" name="Freeform 78"/>
            <p:cNvSpPr>
              <a:spLocks/>
            </p:cNvSpPr>
            <p:nvPr/>
          </p:nvSpPr>
          <p:spPr bwMode="auto">
            <a:xfrm>
              <a:off x="1098550" y="3848100"/>
              <a:ext cx="155575" cy="246063"/>
            </a:xfrm>
            <a:custGeom>
              <a:avLst/>
              <a:gdLst>
                <a:gd name="T0" fmla="*/ 163 w 163"/>
                <a:gd name="T1" fmla="*/ 181 h 257"/>
                <a:gd name="T2" fmla="*/ 163 w 163"/>
                <a:gd name="T3" fmla="*/ 181 h 257"/>
                <a:gd name="T4" fmla="*/ 82 w 163"/>
                <a:gd name="T5" fmla="*/ 257 h 257"/>
                <a:gd name="T6" fmla="*/ 0 w 163"/>
                <a:gd name="T7" fmla="*/ 181 h 257"/>
                <a:gd name="T8" fmla="*/ 0 w 163"/>
                <a:gd name="T9" fmla="*/ 7 h 257"/>
                <a:gd name="T10" fmla="*/ 8 w 163"/>
                <a:gd name="T11" fmla="*/ 0 h 257"/>
                <a:gd name="T12" fmla="*/ 28 w 163"/>
                <a:gd name="T13" fmla="*/ 0 h 257"/>
                <a:gd name="T14" fmla="*/ 35 w 163"/>
                <a:gd name="T15" fmla="*/ 7 h 257"/>
                <a:gd name="T16" fmla="*/ 35 w 163"/>
                <a:gd name="T17" fmla="*/ 181 h 257"/>
                <a:gd name="T18" fmla="*/ 82 w 163"/>
                <a:gd name="T19" fmla="*/ 222 h 257"/>
                <a:gd name="T20" fmla="*/ 129 w 163"/>
                <a:gd name="T21" fmla="*/ 181 h 257"/>
                <a:gd name="T22" fmla="*/ 129 w 163"/>
                <a:gd name="T23" fmla="*/ 7 h 257"/>
                <a:gd name="T24" fmla="*/ 136 w 163"/>
                <a:gd name="T25" fmla="*/ 0 h 257"/>
                <a:gd name="T26" fmla="*/ 156 w 163"/>
                <a:gd name="T27" fmla="*/ 0 h 257"/>
                <a:gd name="T28" fmla="*/ 163 w 163"/>
                <a:gd name="T29" fmla="*/ 7 h 257"/>
                <a:gd name="T30" fmla="*/ 163 w 163"/>
                <a:gd name="T31"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7">
                  <a:moveTo>
                    <a:pt x="163" y="181"/>
                  </a:moveTo>
                  <a:lnTo>
                    <a:pt x="163" y="181"/>
                  </a:lnTo>
                  <a:cubicBezTo>
                    <a:pt x="163" y="225"/>
                    <a:pt x="126" y="257"/>
                    <a:pt x="82" y="257"/>
                  </a:cubicBezTo>
                  <a:cubicBezTo>
                    <a:pt x="35" y="257"/>
                    <a:pt x="0" y="225"/>
                    <a:pt x="0" y="181"/>
                  </a:cubicBezTo>
                  <a:lnTo>
                    <a:pt x="0" y="7"/>
                  </a:lnTo>
                  <a:cubicBezTo>
                    <a:pt x="0" y="4"/>
                    <a:pt x="4" y="0"/>
                    <a:pt x="8" y="0"/>
                  </a:cubicBezTo>
                  <a:lnTo>
                    <a:pt x="28" y="0"/>
                  </a:lnTo>
                  <a:cubicBezTo>
                    <a:pt x="32" y="0"/>
                    <a:pt x="35" y="4"/>
                    <a:pt x="35" y="7"/>
                  </a:cubicBezTo>
                  <a:lnTo>
                    <a:pt x="35" y="181"/>
                  </a:lnTo>
                  <a:cubicBezTo>
                    <a:pt x="35" y="210"/>
                    <a:pt x="58" y="222"/>
                    <a:pt x="82" y="222"/>
                  </a:cubicBezTo>
                  <a:cubicBezTo>
                    <a:pt x="109" y="222"/>
                    <a:pt x="129" y="205"/>
                    <a:pt x="129" y="181"/>
                  </a:cubicBezTo>
                  <a:lnTo>
                    <a:pt x="129" y="7"/>
                  </a:lnTo>
                  <a:cubicBezTo>
                    <a:pt x="129" y="4"/>
                    <a:pt x="132" y="0"/>
                    <a:pt x="136" y="0"/>
                  </a:cubicBezTo>
                  <a:lnTo>
                    <a:pt x="156" y="0"/>
                  </a:lnTo>
                  <a:cubicBezTo>
                    <a:pt x="160" y="0"/>
                    <a:pt x="163" y="4"/>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6" name="Freeform 79"/>
            <p:cNvSpPr>
              <a:spLocks/>
            </p:cNvSpPr>
            <p:nvPr/>
          </p:nvSpPr>
          <p:spPr bwMode="auto">
            <a:xfrm>
              <a:off x="909638" y="4121150"/>
              <a:ext cx="155575" cy="244475"/>
            </a:xfrm>
            <a:custGeom>
              <a:avLst/>
              <a:gdLst>
                <a:gd name="T0" fmla="*/ 163 w 163"/>
                <a:gd name="T1" fmla="*/ 181 h 256"/>
                <a:gd name="T2" fmla="*/ 163 w 163"/>
                <a:gd name="T3" fmla="*/ 181 h 256"/>
                <a:gd name="T4" fmla="*/ 81 w 163"/>
                <a:gd name="T5" fmla="*/ 256 h 256"/>
                <a:gd name="T6" fmla="*/ 0 w 163"/>
                <a:gd name="T7" fmla="*/ 181 h 256"/>
                <a:gd name="T8" fmla="*/ 0 w 163"/>
                <a:gd name="T9" fmla="*/ 7 h 256"/>
                <a:gd name="T10" fmla="*/ 7 w 163"/>
                <a:gd name="T11" fmla="*/ 0 h 256"/>
                <a:gd name="T12" fmla="*/ 27 w 163"/>
                <a:gd name="T13" fmla="*/ 0 h 256"/>
                <a:gd name="T14" fmla="*/ 34 w 163"/>
                <a:gd name="T15" fmla="*/ 7 h 256"/>
                <a:gd name="T16" fmla="*/ 34 w 163"/>
                <a:gd name="T17" fmla="*/ 181 h 256"/>
                <a:gd name="T18" fmla="*/ 81 w 163"/>
                <a:gd name="T19" fmla="*/ 222 h 256"/>
                <a:gd name="T20" fmla="*/ 128 w 163"/>
                <a:gd name="T21" fmla="*/ 181 h 256"/>
                <a:gd name="T22" fmla="*/ 128 w 163"/>
                <a:gd name="T23" fmla="*/ 7 h 256"/>
                <a:gd name="T24" fmla="*/ 135 w 163"/>
                <a:gd name="T25" fmla="*/ 0 h 256"/>
                <a:gd name="T26" fmla="*/ 155 w 163"/>
                <a:gd name="T27" fmla="*/ 0 h 256"/>
                <a:gd name="T28" fmla="*/ 163 w 163"/>
                <a:gd name="T29" fmla="*/ 7 h 256"/>
                <a:gd name="T30" fmla="*/ 163 w 163"/>
                <a:gd name="T31" fmla="*/ 18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6">
                  <a:moveTo>
                    <a:pt x="163" y="181"/>
                  </a:moveTo>
                  <a:lnTo>
                    <a:pt x="163" y="181"/>
                  </a:lnTo>
                  <a:cubicBezTo>
                    <a:pt x="163" y="224"/>
                    <a:pt x="125" y="256"/>
                    <a:pt x="81" y="256"/>
                  </a:cubicBezTo>
                  <a:cubicBezTo>
                    <a:pt x="34" y="256"/>
                    <a:pt x="0" y="224"/>
                    <a:pt x="0" y="181"/>
                  </a:cubicBezTo>
                  <a:lnTo>
                    <a:pt x="0" y="7"/>
                  </a:lnTo>
                  <a:cubicBezTo>
                    <a:pt x="0" y="3"/>
                    <a:pt x="3" y="0"/>
                    <a:pt x="7" y="0"/>
                  </a:cubicBezTo>
                  <a:lnTo>
                    <a:pt x="27" y="0"/>
                  </a:lnTo>
                  <a:cubicBezTo>
                    <a:pt x="31" y="0"/>
                    <a:pt x="34" y="3"/>
                    <a:pt x="34" y="7"/>
                  </a:cubicBezTo>
                  <a:lnTo>
                    <a:pt x="34" y="181"/>
                  </a:lnTo>
                  <a:cubicBezTo>
                    <a:pt x="34" y="210"/>
                    <a:pt x="58" y="222"/>
                    <a:pt x="81" y="222"/>
                  </a:cubicBezTo>
                  <a:cubicBezTo>
                    <a:pt x="109" y="222"/>
                    <a:pt x="128" y="204"/>
                    <a:pt x="128" y="181"/>
                  </a:cubicBezTo>
                  <a:lnTo>
                    <a:pt x="128" y="7"/>
                  </a:lnTo>
                  <a:cubicBezTo>
                    <a:pt x="128" y="3"/>
                    <a:pt x="131" y="0"/>
                    <a:pt x="135" y="0"/>
                  </a:cubicBezTo>
                  <a:lnTo>
                    <a:pt x="155" y="0"/>
                  </a:lnTo>
                  <a:cubicBezTo>
                    <a:pt x="159"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7" name="Freeform 80"/>
            <p:cNvSpPr>
              <a:spLocks/>
            </p:cNvSpPr>
            <p:nvPr/>
          </p:nvSpPr>
          <p:spPr bwMode="auto">
            <a:xfrm>
              <a:off x="1098550" y="4121150"/>
              <a:ext cx="155575" cy="244475"/>
            </a:xfrm>
            <a:custGeom>
              <a:avLst/>
              <a:gdLst>
                <a:gd name="T0" fmla="*/ 163 w 163"/>
                <a:gd name="T1" fmla="*/ 181 h 256"/>
                <a:gd name="T2" fmla="*/ 163 w 163"/>
                <a:gd name="T3" fmla="*/ 181 h 256"/>
                <a:gd name="T4" fmla="*/ 82 w 163"/>
                <a:gd name="T5" fmla="*/ 256 h 256"/>
                <a:gd name="T6" fmla="*/ 0 w 163"/>
                <a:gd name="T7" fmla="*/ 181 h 256"/>
                <a:gd name="T8" fmla="*/ 0 w 163"/>
                <a:gd name="T9" fmla="*/ 7 h 256"/>
                <a:gd name="T10" fmla="*/ 8 w 163"/>
                <a:gd name="T11" fmla="*/ 0 h 256"/>
                <a:gd name="T12" fmla="*/ 28 w 163"/>
                <a:gd name="T13" fmla="*/ 0 h 256"/>
                <a:gd name="T14" fmla="*/ 35 w 163"/>
                <a:gd name="T15" fmla="*/ 7 h 256"/>
                <a:gd name="T16" fmla="*/ 35 w 163"/>
                <a:gd name="T17" fmla="*/ 181 h 256"/>
                <a:gd name="T18" fmla="*/ 82 w 163"/>
                <a:gd name="T19" fmla="*/ 222 h 256"/>
                <a:gd name="T20" fmla="*/ 129 w 163"/>
                <a:gd name="T21" fmla="*/ 181 h 256"/>
                <a:gd name="T22" fmla="*/ 129 w 163"/>
                <a:gd name="T23" fmla="*/ 7 h 256"/>
                <a:gd name="T24" fmla="*/ 136 w 163"/>
                <a:gd name="T25" fmla="*/ 0 h 256"/>
                <a:gd name="T26" fmla="*/ 156 w 163"/>
                <a:gd name="T27" fmla="*/ 0 h 256"/>
                <a:gd name="T28" fmla="*/ 163 w 163"/>
                <a:gd name="T29" fmla="*/ 7 h 256"/>
                <a:gd name="T30" fmla="*/ 163 w 163"/>
                <a:gd name="T31" fmla="*/ 18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6">
                  <a:moveTo>
                    <a:pt x="163" y="181"/>
                  </a:moveTo>
                  <a:lnTo>
                    <a:pt x="163" y="181"/>
                  </a:lnTo>
                  <a:cubicBezTo>
                    <a:pt x="163" y="224"/>
                    <a:pt x="126" y="256"/>
                    <a:pt x="82" y="256"/>
                  </a:cubicBezTo>
                  <a:cubicBezTo>
                    <a:pt x="35" y="256"/>
                    <a:pt x="0" y="224"/>
                    <a:pt x="0" y="181"/>
                  </a:cubicBezTo>
                  <a:lnTo>
                    <a:pt x="0" y="7"/>
                  </a:lnTo>
                  <a:cubicBezTo>
                    <a:pt x="0" y="3"/>
                    <a:pt x="4" y="0"/>
                    <a:pt x="8" y="0"/>
                  </a:cubicBezTo>
                  <a:lnTo>
                    <a:pt x="28" y="0"/>
                  </a:lnTo>
                  <a:cubicBezTo>
                    <a:pt x="32" y="0"/>
                    <a:pt x="35" y="3"/>
                    <a:pt x="35" y="7"/>
                  </a:cubicBezTo>
                  <a:lnTo>
                    <a:pt x="35" y="181"/>
                  </a:lnTo>
                  <a:cubicBezTo>
                    <a:pt x="35" y="210"/>
                    <a:pt x="58" y="222"/>
                    <a:pt x="82" y="222"/>
                  </a:cubicBezTo>
                  <a:cubicBezTo>
                    <a:pt x="109" y="222"/>
                    <a:pt x="129" y="204"/>
                    <a:pt x="129" y="181"/>
                  </a:cubicBezTo>
                  <a:lnTo>
                    <a:pt x="129" y="7"/>
                  </a:lnTo>
                  <a:cubicBezTo>
                    <a:pt x="129" y="3"/>
                    <a:pt x="132" y="0"/>
                    <a:pt x="136" y="0"/>
                  </a:cubicBezTo>
                  <a:lnTo>
                    <a:pt x="156" y="0"/>
                  </a:lnTo>
                  <a:cubicBezTo>
                    <a:pt x="160"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8" name="Freeform 81"/>
            <p:cNvSpPr>
              <a:spLocks noEditPoints="1"/>
            </p:cNvSpPr>
            <p:nvPr/>
          </p:nvSpPr>
          <p:spPr bwMode="auto">
            <a:xfrm>
              <a:off x="1828800" y="3844925"/>
              <a:ext cx="346075" cy="527050"/>
            </a:xfrm>
            <a:custGeom>
              <a:avLst/>
              <a:gdLst>
                <a:gd name="T0" fmla="*/ 282 w 363"/>
                <a:gd name="T1" fmla="*/ 392 h 553"/>
                <a:gd name="T2" fmla="*/ 282 w 363"/>
                <a:gd name="T3" fmla="*/ 392 h 553"/>
                <a:gd name="T4" fmla="*/ 282 w 363"/>
                <a:gd name="T5" fmla="*/ 160 h 553"/>
                <a:gd name="T6" fmla="*/ 182 w 363"/>
                <a:gd name="T7" fmla="*/ 73 h 553"/>
                <a:gd name="T8" fmla="*/ 81 w 363"/>
                <a:gd name="T9" fmla="*/ 160 h 553"/>
                <a:gd name="T10" fmla="*/ 81 w 363"/>
                <a:gd name="T11" fmla="*/ 392 h 553"/>
                <a:gd name="T12" fmla="*/ 182 w 363"/>
                <a:gd name="T13" fmla="*/ 480 h 553"/>
                <a:gd name="T14" fmla="*/ 282 w 363"/>
                <a:gd name="T15" fmla="*/ 392 h 553"/>
                <a:gd name="T16" fmla="*/ 356 w 363"/>
                <a:gd name="T17" fmla="*/ 160 h 553"/>
                <a:gd name="T18" fmla="*/ 356 w 363"/>
                <a:gd name="T19" fmla="*/ 160 h 553"/>
                <a:gd name="T20" fmla="*/ 356 w 363"/>
                <a:gd name="T21" fmla="*/ 392 h 553"/>
                <a:gd name="T22" fmla="*/ 182 w 363"/>
                <a:gd name="T23" fmla="*/ 553 h 553"/>
                <a:gd name="T24" fmla="*/ 8 w 363"/>
                <a:gd name="T25" fmla="*/ 392 h 553"/>
                <a:gd name="T26" fmla="*/ 8 w 363"/>
                <a:gd name="T27" fmla="*/ 160 h 553"/>
                <a:gd name="T28" fmla="*/ 182 w 363"/>
                <a:gd name="T29" fmla="*/ 0 h 553"/>
                <a:gd name="T30" fmla="*/ 356 w 363"/>
                <a:gd name="T31" fmla="*/ 16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3" h="553">
                  <a:moveTo>
                    <a:pt x="282" y="392"/>
                  </a:moveTo>
                  <a:lnTo>
                    <a:pt x="282" y="392"/>
                  </a:lnTo>
                  <a:cubicBezTo>
                    <a:pt x="291" y="329"/>
                    <a:pt x="291" y="224"/>
                    <a:pt x="282" y="160"/>
                  </a:cubicBezTo>
                  <a:cubicBezTo>
                    <a:pt x="276" y="115"/>
                    <a:pt x="243" y="73"/>
                    <a:pt x="182" y="73"/>
                  </a:cubicBezTo>
                  <a:cubicBezTo>
                    <a:pt x="131" y="73"/>
                    <a:pt x="88" y="104"/>
                    <a:pt x="81" y="160"/>
                  </a:cubicBezTo>
                  <a:cubicBezTo>
                    <a:pt x="73" y="224"/>
                    <a:pt x="73" y="329"/>
                    <a:pt x="81" y="392"/>
                  </a:cubicBezTo>
                  <a:cubicBezTo>
                    <a:pt x="87" y="437"/>
                    <a:pt x="121" y="480"/>
                    <a:pt x="182" y="480"/>
                  </a:cubicBezTo>
                  <a:cubicBezTo>
                    <a:pt x="233" y="480"/>
                    <a:pt x="274" y="448"/>
                    <a:pt x="282" y="392"/>
                  </a:cubicBezTo>
                  <a:close/>
                  <a:moveTo>
                    <a:pt x="356" y="160"/>
                  </a:moveTo>
                  <a:lnTo>
                    <a:pt x="356" y="160"/>
                  </a:lnTo>
                  <a:cubicBezTo>
                    <a:pt x="363" y="222"/>
                    <a:pt x="363" y="331"/>
                    <a:pt x="356" y="392"/>
                  </a:cubicBezTo>
                  <a:cubicBezTo>
                    <a:pt x="346" y="477"/>
                    <a:pt x="284" y="553"/>
                    <a:pt x="182" y="553"/>
                  </a:cubicBezTo>
                  <a:cubicBezTo>
                    <a:pt x="89" y="553"/>
                    <a:pt x="20" y="492"/>
                    <a:pt x="8" y="392"/>
                  </a:cubicBezTo>
                  <a:cubicBezTo>
                    <a:pt x="0" y="330"/>
                    <a:pt x="0" y="222"/>
                    <a:pt x="8" y="160"/>
                  </a:cubicBezTo>
                  <a:cubicBezTo>
                    <a:pt x="18" y="76"/>
                    <a:pt x="79" y="0"/>
                    <a:pt x="182" y="0"/>
                  </a:cubicBezTo>
                  <a:cubicBezTo>
                    <a:pt x="274" y="0"/>
                    <a:pt x="343" y="61"/>
                    <a:pt x="356"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9" name="Freeform 82"/>
            <p:cNvSpPr>
              <a:spLocks/>
            </p:cNvSpPr>
            <p:nvPr/>
          </p:nvSpPr>
          <p:spPr bwMode="auto">
            <a:xfrm>
              <a:off x="1676400" y="3849688"/>
              <a:ext cx="31750" cy="242888"/>
            </a:xfrm>
            <a:custGeom>
              <a:avLst/>
              <a:gdLst>
                <a:gd name="T0" fmla="*/ 34 w 34"/>
                <a:gd name="T1" fmla="*/ 246 h 254"/>
                <a:gd name="T2" fmla="*/ 34 w 34"/>
                <a:gd name="T3" fmla="*/ 246 h 254"/>
                <a:gd name="T4" fmla="*/ 27 w 34"/>
                <a:gd name="T5" fmla="*/ 254 h 254"/>
                <a:gd name="T6" fmla="*/ 7 w 34"/>
                <a:gd name="T7" fmla="*/ 254 h 254"/>
                <a:gd name="T8" fmla="*/ 0 w 34"/>
                <a:gd name="T9" fmla="*/ 246 h 254"/>
                <a:gd name="T10" fmla="*/ 0 w 34"/>
                <a:gd name="T11" fmla="*/ 7 h 254"/>
                <a:gd name="T12" fmla="*/ 7 w 34"/>
                <a:gd name="T13" fmla="*/ 0 h 254"/>
                <a:gd name="T14" fmla="*/ 27 w 34"/>
                <a:gd name="T15" fmla="*/ 0 h 254"/>
                <a:gd name="T16" fmla="*/ 34 w 34"/>
                <a:gd name="T17" fmla="*/ 7 h 254"/>
                <a:gd name="T18" fmla="*/ 34 w 34"/>
                <a:gd name="T19" fmla="*/ 24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54">
                  <a:moveTo>
                    <a:pt x="34" y="246"/>
                  </a:moveTo>
                  <a:lnTo>
                    <a:pt x="34" y="246"/>
                  </a:lnTo>
                  <a:cubicBezTo>
                    <a:pt x="34" y="250"/>
                    <a:pt x="31" y="254"/>
                    <a:pt x="27" y="254"/>
                  </a:cubicBezTo>
                  <a:lnTo>
                    <a:pt x="7" y="254"/>
                  </a:lnTo>
                  <a:cubicBezTo>
                    <a:pt x="3" y="254"/>
                    <a:pt x="0" y="250"/>
                    <a:pt x="0" y="246"/>
                  </a:cubicBezTo>
                  <a:lnTo>
                    <a:pt x="0" y="7"/>
                  </a:lnTo>
                  <a:cubicBezTo>
                    <a:pt x="0" y="3"/>
                    <a:pt x="3" y="0"/>
                    <a:pt x="7" y="0"/>
                  </a:cubicBezTo>
                  <a:lnTo>
                    <a:pt x="27" y="0"/>
                  </a:lnTo>
                  <a:cubicBezTo>
                    <a:pt x="31" y="0"/>
                    <a:pt x="34" y="3"/>
                    <a:pt x="34" y="7"/>
                  </a:cubicBezTo>
                  <a:lnTo>
                    <a:pt x="34" y="2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0" name="Freeform 83"/>
            <p:cNvSpPr>
              <a:spLocks/>
            </p:cNvSpPr>
            <p:nvPr/>
          </p:nvSpPr>
          <p:spPr bwMode="auto">
            <a:xfrm>
              <a:off x="1738313" y="3849688"/>
              <a:ext cx="31750" cy="242888"/>
            </a:xfrm>
            <a:custGeom>
              <a:avLst/>
              <a:gdLst>
                <a:gd name="T0" fmla="*/ 34 w 34"/>
                <a:gd name="T1" fmla="*/ 246 h 254"/>
                <a:gd name="T2" fmla="*/ 34 w 34"/>
                <a:gd name="T3" fmla="*/ 246 h 254"/>
                <a:gd name="T4" fmla="*/ 27 w 34"/>
                <a:gd name="T5" fmla="*/ 254 h 254"/>
                <a:gd name="T6" fmla="*/ 7 w 34"/>
                <a:gd name="T7" fmla="*/ 254 h 254"/>
                <a:gd name="T8" fmla="*/ 0 w 34"/>
                <a:gd name="T9" fmla="*/ 246 h 254"/>
                <a:gd name="T10" fmla="*/ 0 w 34"/>
                <a:gd name="T11" fmla="*/ 7 h 254"/>
                <a:gd name="T12" fmla="*/ 7 w 34"/>
                <a:gd name="T13" fmla="*/ 0 h 254"/>
                <a:gd name="T14" fmla="*/ 27 w 34"/>
                <a:gd name="T15" fmla="*/ 0 h 254"/>
                <a:gd name="T16" fmla="*/ 34 w 34"/>
                <a:gd name="T17" fmla="*/ 7 h 254"/>
                <a:gd name="T18" fmla="*/ 34 w 34"/>
                <a:gd name="T19" fmla="*/ 24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54">
                  <a:moveTo>
                    <a:pt x="34" y="246"/>
                  </a:moveTo>
                  <a:lnTo>
                    <a:pt x="34" y="246"/>
                  </a:lnTo>
                  <a:cubicBezTo>
                    <a:pt x="34" y="250"/>
                    <a:pt x="31" y="254"/>
                    <a:pt x="27" y="254"/>
                  </a:cubicBezTo>
                  <a:lnTo>
                    <a:pt x="7" y="254"/>
                  </a:lnTo>
                  <a:cubicBezTo>
                    <a:pt x="3" y="254"/>
                    <a:pt x="0" y="250"/>
                    <a:pt x="0" y="246"/>
                  </a:cubicBezTo>
                  <a:lnTo>
                    <a:pt x="0" y="7"/>
                  </a:lnTo>
                  <a:cubicBezTo>
                    <a:pt x="0" y="3"/>
                    <a:pt x="3" y="0"/>
                    <a:pt x="7" y="0"/>
                  </a:cubicBezTo>
                  <a:lnTo>
                    <a:pt x="27" y="0"/>
                  </a:lnTo>
                  <a:cubicBezTo>
                    <a:pt x="31" y="0"/>
                    <a:pt x="34" y="3"/>
                    <a:pt x="34" y="7"/>
                  </a:cubicBezTo>
                  <a:lnTo>
                    <a:pt x="34" y="2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1" name="Freeform 84"/>
            <p:cNvSpPr>
              <a:spLocks/>
            </p:cNvSpPr>
            <p:nvPr/>
          </p:nvSpPr>
          <p:spPr bwMode="auto">
            <a:xfrm>
              <a:off x="1676400" y="4124325"/>
              <a:ext cx="31750" cy="241300"/>
            </a:xfrm>
            <a:custGeom>
              <a:avLst/>
              <a:gdLst>
                <a:gd name="T0" fmla="*/ 34 w 34"/>
                <a:gd name="T1" fmla="*/ 246 h 253"/>
                <a:gd name="T2" fmla="*/ 34 w 34"/>
                <a:gd name="T3" fmla="*/ 246 h 253"/>
                <a:gd name="T4" fmla="*/ 27 w 34"/>
                <a:gd name="T5" fmla="*/ 253 h 253"/>
                <a:gd name="T6" fmla="*/ 7 w 34"/>
                <a:gd name="T7" fmla="*/ 253 h 253"/>
                <a:gd name="T8" fmla="*/ 0 w 34"/>
                <a:gd name="T9" fmla="*/ 246 h 253"/>
                <a:gd name="T10" fmla="*/ 0 w 34"/>
                <a:gd name="T11" fmla="*/ 7 h 253"/>
                <a:gd name="T12" fmla="*/ 7 w 34"/>
                <a:gd name="T13" fmla="*/ 0 h 253"/>
                <a:gd name="T14" fmla="*/ 27 w 34"/>
                <a:gd name="T15" fmla="*/ 0 h 253"/>
                <a:gd name="T16" fmla="*/ 34 w 34"/>
                <a:gd name="T17" fmla="*/ 7 h 253"/>
                <a:gd name="T18" fmla="*/ 34 w 34"/>
                <a:gd name="T19" fmla="*/ 24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53">
                  <a:moveTo>
                    <a:pt x="34" y="246"/>
                  </a:moveTo>
                  <a:lnTo>
                    <a:pt x="34" y="246"/>
                  </a:lnTo>
                  <a:cubicBezTo>
                    <a:pt x="34" y="250"/>
                    <a:pt x="31" y="253"/>
                    <a:pt x="27" y="253"/>
                  </a:cubicBezTo>
                  <a:lnTo>
                    <a:pt x="7" y="253"/>
                  </a:lnTo>
                  <a:cubicBezTo>
                    <a:pt x="3" y="253"/>
                    <a:pt x="0" y="250"/>
                    <a:pt x="0" y="246"/>
                  </a:cubicBezTo>
                  <a:lnTo>
                    <a:pt x="0" y="7"/>
                  </a:lnTo>
                  <a:cubicBezTo>
                    <a:pt x="0" y="3"/>
                    <a:pt x="3" y="0"/>
                    <a:pt x="7" y="0"/>
                  </a:cubicBezTo>
                  <a:lnTo>
                    <a:pt x="27" y="0"/>
                  </a:lnTo>
                  <a:cubicBezTo>
                    <a:pt x="31" y="0"/>
                    <a:pt x="34" y="3"/>
                    <a:pt x="34" y="7"/>
                  </a:cubicBezTo>
                  <a:lnTo>
                    <a:pt x="34" y="2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2" name="Freeform 85"/>
            <p:cNvSpPr>
              <a:spLocks/>
            </p:cNvSpPr>
            <p:nvPr/>
          </p:nvSpPr>
          <p:spPr bwMode="auto">
            <a:xfrm>
              <a:off x="1738313" y="4124325"/>
              <a:ext cx="31750" cy="241300"/>
            </a:xfrm>
            <a:custGeom>
              <a:avLst/>
              <a:gdLst>
                <a:gd name="T0" fmla="*/ 34 w 34"/>
                <a:gd name="T1" fmla="*/ 246 h 253"/>
                <a:gd name="T2" fmla="*/ 34 w 34"/>
                <a:gd name="T3" fmla="*/ 246 h 253"/>
                <a:gd name="T4" fmla="*/ 27 w 34"/>
                <a:gd name="T5" fmla="*/ 253 h 253"/>
                <a:gd name="T6" fmla="*/ 7 w 34"/>
                <a:gd name="T7" fmla="*/ 253 h 253"/>
                <a:gd name="T8" fmla="*/ 0 w 34"/>
                <a:gd name="T9" fmla="*/ 246 h 253"/>
                <a:gd name="T10" fmla="*/ 0 w 34"/>
                <a:gd name="T11" fmla="*/ 7 h 253"/>
                <a:gd name="T12" fmla="*/ 7 w 34"/>
                <a:gd name="T13" fmla="*/ 0 h 253"/>
                <a:gd name="T14" fmla="*/ 27 w 34"/>
                <a:gd name="T15" fmla="*/ 0 h 253"/>
                <a:gd name="T16" fmla="*/ 34 w 34"/>
                <a:gd name="T17" fmla="*/ 7 h 253"/>
                <a:gd name="T18" fmla="*/ 34 w 34"/>
                <a:gd name="T19" fmla="*/ 24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53">
                  <a:moveTo>
                    <a:pt x="34" y="246"/>
                  </a:moveTo>
                  <a:lnTo>
                    <a:pt x="34" y="246"/>
                  </a:lnTo>
                  <a:cubicBezTo>
                    <a:pt x="34" y="250"/>
                    <a:pt x="31" y="253"/>
                    <a:pt x="27" y="253"/>
                  </a:cubicBezTo>
                  <a:lnTo>
                    <a:pt x="7" y="253"/>
                  </a:lnTo>
                  <a:cubicBezTo>
                    <a:pt x="3" y="253"/>
                    <a:pt x="0" y="250"/>
                    <a:pt x="0" y="246"/>
                  </a:cubicBezTo>
                  <a:lnTo>
                    <a:pt x="0" y="7"/>
                  </a:lnTo>
                  <a:cubicBezTo>
                    <a:pt x="0" y="3"/>
                    <a:pt x="3" y="0"/>
                    <a:pt x="7" y="0"/>
                  </a:cubicBezTo>
                  <a:lnTo>
                    <a:pt x="27" y="0"/>
                  </a:lnTo>
                  <a:cubicBezTo>
                    <a:pt x="31" y="0"/>
                    <a:pt x="34" y="3"/>
                    <a:pt x="34" y="7"/>
                  </a:cubicBezTo>
                  <a:lnTo>
                    <a:pt x="34" y="2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3" name="Freeform 86"/>
            <p:cNvSpPr>
              <a:spLocks/>
            </p:cNvSpPr>
            <p:nvPr/>
          </p:nvSpPr>
          <p:spPr bwMode="auto">
            <a:xfrm>
              <a:off x="2360613" y="2659063"/>
              <a:ext cx="311150" cy="517525"/>
            </a:xfrm>
            <a:custGeom>
              <a:avLst/>
              <a:gdLst>
                <a:gd name="T0" fmla="*/ 245 w 325"/>
                <a:gd name="T1" fmla="*/ 542 h 542"/>
                <a:gd name="T2" fmla="*/ 245 w 325"/>
                <a:gd name="T3" fmla="*/ 542 h 542"/>
                <a:gd name="T4" fmla="*/ 229 w 325"/>
                <a:gd name="T5" fmla="*/ 529 h 542"/>
                <a:gd name="T6" fmla="*/ 77 w 325"/>
                <a:gd name="T7" fmla="*/ 146 h 542"/>
                <a:gd name="T8" fmla="*/ 70 w 325"/>
                <a:gd name="T9" fmla="*/ 147 h 542"/>
                <a:gd name="T10" fmla="*/ 70 w 325"/>
                <a:gd name="T11" fmla="*/ 526 h 542"/>
                <a:gd name="T12" fmla="*/ 55 w 325"/>
                <a:gd name="T13" fmla="*/ 542 h 542"/>
                <a:gd name="T14" fmla="*/ 16 w 325"/>
                <a:gd name="T15" fmla="*/ 542 h 542"/>
                <a:gd name="T16" fmla="*/ 0 w 325"/>
                <a:gd name="T17" fmla="*/ 526 h 542"/>
                <a:gd name="T18" fmla="*/ 0 w 325"/>
                <a:gd name="T19" fmla="*/ 16 h 542"/>
                <a:gd name="T20" fmla="*/ 16 w 325"/>
                <a:gd name="T21" fmla="*/ 0 h 542"/>
                <a:gd name="T22" fmla="*/ 80 w 325"/>
                <a:gd name="T23" fmla="*/ 0 h 542"/>
                <a:gd name="T24" fmla="*/ 96 w 325"/>
                <a:gd name="T25" fmla="*/ 14 h 542"/>
                <a:gd name="T26" fmla="*/ 248 w 325"/>
                <a:gd name="T27" fmla="*/ 395 h 542"/>
                <a:gd name="T28" fmla="*/ 255 w 325"/>
                <a:gd name="T29" fmla="*/ 393 h 542"/>
                <a:gd name="T30" fmla="*/ 255 w 325"/>
                <a:gd name="T31" fmla="*/ 16 h 542"/>
                <a:gd name="T32" fmla="*/ 270 w 325"/>
                <a:gd name="T33" fmla="*/ 0 h 542"/>
                <a:gd name="T34" fmla="*/ 309 w 325"/>
                <a:gd name="T35" fmla="*/ 0 h 542"/>
                <a:gd name="T36" fmla="*/ 325 w 325"/>
                <a:gd name="T37" fmla="*/ 16 h 542"/>
                <a:gd name="T38" fmla="*/ 325 w 325"/>
                <a:gd name="T39" fmla="*/ 526 h 542"/>
                <a:gd name="T40" fmla="*/ 309 w 325"/>
                <a:gd name="T41" fmla="*/ 542 h 542"/>
                <a:gd name="T42" fmla="*/ 245 w 325"/>
                <a:gd name="T43"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 h="542">
                  <a:moveTo>
                    <a:pt x="245" y="542"/>
                  </a:moveTo>
                  <a:lnTo>
                    <a:pt x="245" y="542"/>
                  </a:lnTo>
                  <a:cubicBezTo>
                    <a:pt x="237" y="542"/>
                    <a:pt x="233" y="539"/>
                    <a:pt x="229" y="529"/>
                  </a:cubicBezTo>
                  <a:lnTo>
                    <a:pt x="77" y="146"/>
                  </a:lnTo>
                  <a:cubicBezTo>
                    <a:pt x="75" y="143"/>
                    <a:pt x="70" y="143"/>
                    <a:pt x="70" y="147"/>
                  </a:cubicBezTo>
                  <a:lnTo>
                    <a:pt x="70" y="526"/>
                  </a:lnTo>
                  <a:cubicBezTo>
                    <a:pt x="70" y="535"/>
                    <a:pt x="63" y="542"/>
                    <a:pt x="55" y="542"/>
                  </a:cubicBezTo>
                  <a:lnTo>
                    <a:pt x="16" y="542"/>
                  </a:lnTo>
                  <a:cubicBezTo>
                    <a:pt x="7" y="542"/>
                    <a:pt x="0" y="535"/>
                    <a:pt x="0" y="526"/>
                  </a:cubicBezTo>
                  <a:lnTo>
                    <a:pt x="0" y="16"/>
                  </a:lnTo>
                  <a:cubicBezTo>
                    <a:pt x="0" y="7"/>
                    <a:pt x="7" y="0"/>
                    <a:pt x="16" y="0"/>
                  </a:cubicBezTo>
                  <a:lnTo>
                    <a:pt x="80" y="0"/>
                  </a:lnTo>
                  <a:cubicBezTo>
                    <a:pt x="88" y="0"/>
                    <a:pt x="92" y="3"/>
                    <a:pt x="96" y="14"/>
                  </a:cubicBezTo>
                  <a:lnTo>
                    <a:pt x="248" y="395"/>
                  </a:lnTo>
                  <a:cubicBezTo>
                    <a:pt x="250" y="398"/>
                    <a:pt x="255" y="397"/>
                    <a:pt x="255" y="393"/>
                  </a:cubicBezTo>
                  <a:lnTo>
                    <a:pt x="255" y="16"/>
                  </a:lnTo>
                  <a:cubicBezTo>
                    <a:pt x="255" y="7"/>
                    <a:pt x="261" y="0"/>
                    <a:pt x="270" y="0"/>
                  </a:cubicBezTo>
                  <a:lnTo>
                    <a:pt x="309" y="0"/>
                  </a:lnTo>
                  <a:cubicBezTo>
                    <a:pt x="318" y="0"/>
                    <a:pt x="325" y="7"/>
                    <a:pt x="325" y="16"/>
                  </a:cubicBezTo>
                  <a:lnTo>
                    <a:pt x="325" y="526"/>
                  </a:lnTo>
                  <a:cubicBezTo>
                    <a:pt x="325" y="535"/>
                    <a:pt x="318" y="542"/>
                    <a:pt x="309" y="542"/>
                  </a:cubicBezTo>
                  <a:lnTo>
                    <a:pt x="245" y="5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4" name="Freeform 87"/>
            <p:cNvSpPr>
              <a:spLocks noEditPoints="1"/>
            </p:cNvSpPr>
            <p:nvPr/>
          </p:nvSpPr>
          <p:spPr bwMode="auto">
            <a:xfrm>
              <a:off x="1670050" y="2659063"/>
              <a:ext cx="303213" cy="517525"/>
            </a:xfrm>
            <a:custGeom>
              <a:avLst/>
              <a:gdLst>
                <a:gd name="T0" fmla="*/ 82 w 317"/>
                <a:gd name="T1" fmla="*/ 74 h 542"/>
                <a:gd name="T2" fmla="*/ 82 w 317"/>
                <a:gd name="T3" fmla="*/ 74 h 542"/>
                <a:gd name="T4" fmla="*/ 74 w 317"/>
                <a:gd name="T5" fmla="*/ 82 h 542"/>
                <a:gd name="T6" fmla="*/ 74 w 317"/>
                <a:gd name="T7" fmla="*/ 244 h 542"/>
                <a:gd name="T8" fmla="*/ 82 w 317"/>
                <a:gd name="T9" fmla="*/ 252 h 542"/>
                <a:gd name="T10" fmla="*/ 155 w 317"/>
                <a:gd name="T11" fmla="*/ 252 h 542"/>
                <a:gd name="T12" fmla="*/ 244 w 317"/>
                <a:gd name="T13" fmla="*/ 163 h 542"/>
                <a:gd name="T14" fmla="*/ 155 w 317"/>
                <a:gd name="T15" fmla="*/ 74 h 542"/>
                <a:gd name="T16" fmla="*/ 82 w 317"/>
                <a:gd name="T17" fmla="*/ 74 h 542"/>
                <a:gd name="T18" fmla="*/ 155 w 317"/>
                <a:gd name="T19" fmla="*/ 0 h 542"/>
                <a:gd name="T20" fmla="*/ 155 w 317"/>
                <a:gd name="T21" fmla="*/ 0 h 542"/>
                <a:gd name="T22" fmla="*/ 317 w 317"/>
                <a:gd name="T23" fmla="*/ 163 h 542"/>
                <a:gd name="T24" fmla="*/ 155 w 317"/>
                <a:gd name="T25" fmla="*/ 325 h 542"/>
                <a:gd name="T26" fmla="*/ 82 w 317"/>
                <a:gd name="T27" fmla="*/ 325 h 542"/>
                <a:gd name="T28" fmla="*/ 74 w 317"/>
                <a:gd name="T29" fmla="*/ 333 h 542"/>
                <a:gd name="T30" fmla="*/ 74 w 317"/>
                <a:gd name="T31" fmla="*/ 526 h 542"/>
                <a:gd name="T32" fmla="*/ 58 w 317"/>
                <a:gd name="T33" fmla="*/ 542 h 542"/>
                <a:gd name="T34" fmla="*/ 16 w 317"/>
                <a:gd name="T35" fmla="*/ 542 h 542"/>
                <a:gd name="T36" fmla="*/ 0 w 317"/>
                <a:gd name="T37" fmla="*/ 526 h 542"/>
                <a:gd name="T38" fmla="*/ 0 w 317"/>
                <a:gd name="T39" fmla="*/ 16 h 542"/>
                <a:gd name="T40" fmla="*/ 16 w 317"/>
                <a:gd name="T41" fmla="*/ 0 h 542"/>
                <a:gd name="T42" fmla="*/ 155 w 317"/>
                <a:gd name="T43"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7" h="542">
                  <a:moveTo>
                    <a:pt x="82" y="74"/>
                  </a:moveTo>
                  <a:lnTo>
                    <a:pt x="82" y="74"/>
                  </a:lnTo>
                  <a:cubicBezTo>
                    <a:pt x="77" y="74"/>
                    <a:pt x="74" y="77"/>
                    <a:pt x="74" y="82"/>
                  </a:cubicBezTo>
                  <a:lnTo>
                    <a:pt x="74" y="244"/>
                  </a:lnTo>
                  <a:cubicBezTo>
                    <a:pt x="74" y="249"/>
                    <a:pt x="77" y="252"/>
                    <a:pt x="82" y="252"/>
                  </a:cubicBezTo>
                  <a:lnTo>
                    <a:pt x="155" y="252"/>
                  </a:lnTo>
                  <a:cubicBezTo>
                    <a:pt x="204" y="252"/>
                    <a:pt x="244" y="211"/>
                    <a:pt x="244" y="163"/>
                  </a:cubicBezTo>
                  <a:cubicBezTo>
                    <a:pt x="244" y="114"/>
                    <a:pt x="204" y="74"/>
                    <a:pt x="155" y="74"/>
                  </a:cubicBezTo>
                  <a:lnTo>
                    <a:pt x="82" y="74"/>
                  </a:lnTo>
                  <a:close/>
                  <a:moveTo>
                    <a:pt x="155" y="0"/>
                  </a:moveTo>
                  <a:lnTo>
                    <a:pt x="155" y="0"/>
                  </a:lnTo>
                  <a:cubicBezTo>
                    <a:pt x="245" y="0"/>
                    <a:pt x="317" y="73"/>
                    <a:pt x="317" y="163"/>
                  </a:cubicBezTo>
                  <a:cubicBezTo>
                    <a:pt x="317" y="252"/>
                    <a:pt x="245" y="325"/>
                    <a:pt x="155" y="325"/>
                  </a:cubicBezTo>
                  <a:lnTo>
                    <a:pt x="82" y="325"/>
                  </a:lnTo>
                  <a:cubicBezTo>
                    <a:pt x="77" y="325"/>
                    <a:pt x="74" y="328"/>
                    <a:pt x="74" y="333"/>
                  </a:cubicBezTo>
                  <a:lnTo>
                    <a:pt x="74" y="526"/>
                  </a:lnTo>
                  <a:cubicBezTo>
                    <a:pt x="74" y="535"/>
                    <a:pt x="67" y="542"/>
                    <a:pt x="58" y="542"/>
                  </a:cubicBezTo>
                  <a:lnTo>
                    <a:pt x="16" y="542"/>
                  </a:lnTo>
                  <a:cubicBezTo>
                    <a:pt x="7" y="542"/>
                    <a:pt x="0" y="535"/>
                    <a:pt x="0" y="526"/>
                  </a:cubicBezTo>
                  <a:lnTo>
                    <a:pt x="0" y="16"/>
                  </a:lnTo>
                  <a:cubicBezTo>
                    <a:pt x="0" y="7"/>
                    <a:pt x="7" y="0"/>
                    <a:pt x="16" y="0"/>
                  </a:cubicBezTo>
                  <a:lnTo>
                    <a:pt x="1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5" name="Freeform 88"/>
            <p:cNvSpPr>
              <a:spLocks/>
            </p:cNvSpPr>
            <p:nvPr/>
          </p:nvSpPr>
          <p:spPr bwMode="auto">
            <a:xfrm>
              <a:off x="554038" y="2659063"/>
              <a:ext cx="311150" cy="517525"/>
            </a:xfrm>
            <a:custGeom>
              <a:avLst/>
              <a:gdLst>
                <a:gd name="T0" fmla="*/ 200 w 325"/>
                <a:gd name="T1" fmla="*/ 82 h 542"/>
                <a:gd name="T2" fmla="*/ 200 w 325"/>
                <a:gd name="T3" fmla="*/ 82 h 542"/>
                <a:gd name="T4" fmla="*/ 200 w 325"/>
                <a:gd name="T5" fmla="*/ 526 h 542"/>
                <a:gd name="T6" fmla="*/ 184 w 325"/>
                <a:gd name="T7" fmla="*/ 542 h 542"/>
                <a:gd name="T8" fmla="*/ 142 w 325"/>
                <a:gd name="T9" fmla="*/ 542 h 542"/>
                <a:gd name="T10" fmla="*/ 126 w 325"/>
                <a:gd name="T11" fmla="*/ 526 h 542"/>
                <a:gd name="T12" fmla="*/ 126 w 325"/>
                <a:gd name="T13" fmla="*/ 82 h 542"/>
                <a:gd name="T14" fmla="*/ 118 w 325"/>
                <a:gd name="T15" fmla="*/ 74 h 542"/>
                <a:gd name="T16" fmla="*/ 16 w 325"/>
                <a:gd name="T17" fmla="*/ 74 h 542"/>
                <a:gd name="T18" fmla="*/ 0 w 325"/>
                <a:gd name="T19" fmla="*/ 58 h 542"/>
                <a:gd name="T20" fmla="*/ 0 w 325"/>
                <a:gd name="T21" fmla="*/ 16 h 542"/>
                <a:gd name="T22" fmla="*/ 16 w 325"/>
                <a:gd name="T23" fmla="*/ 0 h 542"/>
                <a:gd name="T24" fmla="*/ 309 w 325"/>
                <a:gd name="T25" fmla="*/ 0 h 542"/>
                <a:gd name="T26" fmla="*/ 325 w 325"/>
                <a:gd name="T27" fmla="*/ 16 h 542"/>
                <a:gd name="T28" fmla="*/ 325 w 325"/>
                <a:gd name="T29" fmla="*/ 58 h 542"/>
                <a:gd name="T30" fmla="*/ 309 w 325"/>
                <a:gd name="T31" fmla="*/ 74 h 542"/>
                <a:gd name="T32" fmla="*/ 207 w 325"/>
                <a:gd name="T33" fmla="*/ 74 h 542"/>
                <a:gd name="T34" fmla="*/ 200 w 325"/>
                <a:gd name="T35" fmla="*/ 8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5" h="542">
                  <a:moveTo>
                    <a:pt x="200" y="82"/>
                  </a:moveTo>
                  <a:lnTo>
                    <a:pt x="200" y="82"/>
                  </a:lnTo>
                  <a:lnTo>
                    <a:pt x="200" y="526"/>
                  </a:lnTo>
                  <a:cubicBezTo>
                    <a:pt x="200" y="535"/>
                    <a:pt x="193" y="542"/>
                    <a:pt x="184" y="542"/>
                  </a:cubicBezTo>
                  <a:lnTo>
                    <a:pt x="142" y="542"/>
                  </a:lnTo>
                  <a:cubicBezTo>
                    <a:pt x="133" y="542"/>
                    <a:pt x="126" y="535"/>
                    <a:pt x="126" y="526"/>
                  </a:cubicBezTo>
                  <a:lnTo>
                    <a:pt x="126" y="82"/>
                  </a:lnTo>
                  <a:cubicBezTo>
                    <a:pt x="126" y="77"/>
                    <a:pt x="123" y="74"/>
                    <a:pt x="118" y="74"/>
                  </a:cubicBezTo>
                  <a:lnTo>
                    <a:pt x="16" y="74"/>
                  </a:lnTo>
                  <a:cubicBezTo>
                    <a:pt x="7" y="74"/>
                    <a:pt x="0" y="67"/>
                    <a:pt x="0" y="58"/>
                  </a:cubicBezTo>
                  <a:lnTo>
                    <a:pt x="0" y="16"/>
                  </a:lnTo>
                  <a:cubicBezTo>
                    <a:pt x="0" y="7"/>
                    <a:pt x="7" y="0"/>
                    <a:pt x="16" y="0"/>
                  </a:cubicBezTo>
                  <a:lnTo>
                    <a:pt x="309" y="0"/>
                  </a:lnTo>
                  <a:cubicBezTo>
                    <a:pt x="318" y="0"/>
                    <a:pt x="325" y="7"/>
                    <a:pt x="325" y="16"/>
                  </a:cubicBezTo>
                  <a:lnTo>
                    <a:pt x="325" y="58"/>
                  </a:lnTo>
                  <a:cubicBezTo>
                    <a:pt x="325" y="67"/>
                    <a:pt x="318" y="74"/>
                    <a:pt x="309" y="74"/>
                  </a:cubicBezTo>
                  <a:lnTo>
                    <a:pt x="207" y="74"/>
                  </a:lnTo>
                  <a:cubicBezTo>
                    <a:pt x="203" y="74"/>
                    <a:pt x="200" y="77"/>
                    <a:pt x="200" y="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6" name="Freeform 89"/>
            <p:cNvSpPr>
              <a:spLocks/>
            </p:cNvSpPr>
            <p:nvPr/>
          </p:nvSpPr>
          <p:spPr bwMode="auto">
            <a:xfrm>
              <a:off x="2024063" y="2660650"/>
              <a:ext cx="125413" cy="241300"/>
            </a:xfrm>
            <a:custGeom>
              <a:avLst/>
              <a:gdLst>
                <a:gd name="T0" fmla="*/ 34 w 132"/>
                <a:gd name="T1" fmla="*/ 216 h 254"/>
                <a:gd name="T2" fmla="*/ 34 w 132"/>
                <a:gd name="T3" fmla="*/ 216 h 254"/>
                <a:gd name="T4" fmla="*/ 38 w 132"/>
                <a:gd name="T5" fmla="*/ 220 h 254"/>
                <a:gd name="T6" fmla="*/ 125 w 132"/>
                <a:gd name="T7" fmla="*/ 220 h 254"/>
                <a:gd name="T8" fmla="*/ 132 w 132"/>
                <a:gd name="T9" fmla="*/ 227 h 254"/>
                <a:gd name="T10" fmla="*/ 132 w 132"/>
                <a:gd name="T11" fmla="*/ 247 h 254"/>
                <a:gd name="T12" fmla="*/ 125 w 132"/>
                <a:gd name="T13" fmla="*/ 254 h 254"/>
                <a:gd name="T14" fmla="*/ 7 w 132"/>
                <a:gd name="T15" fmla="*/ 254 h 254"/>
                <a:gd name="T16" fmla="*/ 0 w 132"/>
                <a:gd name="T17" fmla="*/ 247 h 254"/>
                <a:gd name="T18" fmla="*/ 0 w 132"/>
                <a:gd name="T19" fmla="*/ 8 h 254"/>
                <a:gd name="T20" fmla="*/ 7 w 132"/>
                <a:gd name="T21" fmla="*/ 0 h 254"/>
                <a:gd name="T22" fmla="*/ 124 w 132"/>
                <a:gd name="T23" fmla="*/ 0 h 254"/>
                <a:gd name="T24" fmla="*/ 131 w 132"/>
                <a:gd name="T25" fmla="*/ 8 h 254"/>
                <a:gd name="T26" fmla="*/ 131 w 132"/>
                <a:gd name="T27" fmla="*/ 28 h 254"/>
                <a:gd name="T28" fmla="*/ 124 w 132"/>
                <a:gd name="T29" fmla="*/ 35 h 254"/>
                <a:gd name="T30" fmla="*/ 38 w 132"/>
                <a:gd name="T31" fmla="*/ 35 h 254"/>
                <a:gd name="T32" fmla="*/ 34 w 132"/>
                <a:gd name="T33" fmla="*/ 39 h 254"/>
                <a:gd name="T34" fmla="*/ 34 w 132"/>
                <a:gd name="T35" fmla="*/ 104 h 254"/>
                <a:gd name="T36" fmla="*/ 38 w 132"/>
                <a:gd name="T37" fmla="*/ 107 h 254"/>
                <a:gd name="T38" fmla="*/ 120 w 132"/>
                <a:gd name="T39" fmla="*/ 107 h 254"/>
                <a:gd name="T40" fmla="*/ 128 w 132"/>
                <a:gd name="T41" fmla="*/ 115 h 254"/>
                <a:gd name="T42" fmla="*/ 128 w 132"/>
                <a:gd name="T43" fmla="*/ 135 h 254"/>
                <a:gd name="T44" fmla="*/ 120 w 132"/>
                <a:gd name="T45" fmla="*/ 142 h 254"/>
                <a:gd name="T46" fmla="*/ 38 w 132"/>
                <a:gd name="T47" fmla="*/ 142 h 254"/>
                <a:gd name="T48" fmla="*/ 34 w 132"/>
                <a:gd name="T49" fmla="*/ 145 h 254"/>
                <a:gd name="T50" fmla="*/ 34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4" y="216"/>
                  </a:moveTo>
                  <a:lnTo>
                    <a:pt x="34" y="216"/>
                  </a:lnTo>
                  <a:cubicBezTo>
                    <a:pt x="34" y="218"/>
                    <a:pt x="36" y="220"/>
                    <a:pt x="38" y="220"/>
                  </a:cubicBezTo>
                  <a:lnTo>
                    <a:pt x="125" y="220"/>
                  </a:lnTo>
                  <a:cubicBezTo>
                    <a:pt x="129" y="220"/>
                    <a:pt x="132" y="223"/>
                    <a:pt x="132" y="227"/>
                  </a:cubicBezTo>
                  <a:lnTo>
                    <a:pt x="132" y="247"/>
                  </a:lnTo>
                  <a:cubicBezTo>
                    <a:pt x="132" y="251"/>
                    <a:pt x="129" y="254"/>
                    <a:pt x="125" y="254"/>
                  </a:cubicBezTo>
                  <a:lnTo>
                    <a:pt x="7" y="254"/>
                  </a:lnTo>
                  <a:cubicBezTo>
                    <a:pt x="3" y="254"/>
                    <a:pt x="0" y="251"/>
                    <a:pt x="0" y="247"/>
                  </a:cubicBezTo>
                  <a:lnTo>
                    <a:pt x="0" y="8"/>
                  </a:lnTo>
                  <a:cubicBezTo>
                    <a:pt x="0" y="4"/>
                    <a:pt x="3" y="0"/>
                    <a:pt x="7" y="0"/>
                  </a:cubicBezTo>
                  <a:lnTo>
                    <a:pt x="124" y="0"/>
                  </a:lnTo>
                  <a:cubicBezTo>
                    <a:pt x="128" y="0"/>
                    <a:pt x="131" y="4"/>
                    <a:pt x="131" y="8"/>
                  </a:cubicBezTo>
                  <a:lnTo>
                    <a:pt x="131" y="28"/>
                  </a:lnTo>
                  <a:cubicBezTo>
                    <a:pt x="131" y="32"/>
                    <a:pt x="128" y="35"/>
                    <a:pt x="124" y="35"/>
                  </a:cubicBezTo>
                  <a:lnTo>
                    <a:pt x="38" y="35"/>
                  </a:lnTo>
                  <a:cubicBezTo>
                    <a:pt x="36" y="35"/>
                    <a:pt x="34" y="36"/>
                    <a:pt x="34" y="39"/>
                  </a:cubicBezTo>
                  <a:lnTo>
                    <a:pt x="34" y="104"/>
                  </a:lnTo>
                  <a:cubicBezTo>
                    <a:pt x="34" y="106"/>
                    <a:pt x="36" y="107"/>
                    <a:pt x="38" y="107"/>
                  </a:cubicBezTo>
                  <a:lnTo>
                    <a:pt x="120" y="107"/>
                  </a:lnTo>
                  <a:cubicBezTo>
                    <a:pt x="124" y="107"/>
                    <a:pt x="128" y="111"/>
                    <a:pt x="128" y="115"/>
                  </a:cubicBezTo>
                  <a:lnTo>
                    <a:pt x="128" y="135"/>
                  </a:lnTo>
                  <a:cubicBezTo>
                    <a:pt x="128" y="139"/>
                    <a:pt x="124" y="142"/>
                    <a:pt x="120" y="142"/>
                  </a:cubicBezTo>
                  <a:lnTo>
                    <a:pt x="38" y="142"/>
                  </a:lnTo>
                  <a:cubicBezTo>
                    <a:pt x="36" y="142"/>
                    <a:pt x="34" y="143"/>
                    <a:pt x="34" y="145"/>
                  </a:cubicBezTo>
                  <a:lnTo>
                    <a:pt x="34"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7" name="Freeform 90"/>
            <p:cNvSpPr>
              <a:spLocks/>
            </p:cNvSpPr>
            <p:nvPr/>
          </p:nvSpPr>
          <p:spPr bwMode="auto">
            <a:xfrm>
              <a:off x="2174875" y="2660650"/>
              <a:ext cx="125413" cy="241300"/>
            </a:xfrm>
            <a:custGeom>
              <a:avLst/>
              <a:gdLst>
                <a:gd name="T0" fmla="*/ 34 w 132"/>
                <a:gd name="T1" fmla="*/ 216 h 254"/>
                <a:gd name="T2" fmla="*/ 34 w 132"/>
                <a:gd name="T3" fmla="*/ 216 h 254"/>
                <a:gd name="T4" fmla="*/ 38 w 132"/>
                <a:gd name="T5" fmla="*/ 220 h 254"/>
                <a:gd name="T6" fmla="*/ 125 w 132"/>
                <a:gd name="T7" fmla="*/ 220 h 254"/>
                <a:gd name="T8" fmla="*/ 132 w 132"/>
                <a:gd name="T9" fmla="*/ 227 h 254"/>
                <a:gd name="T10" fmla="*/ 132 w 132"/>
                <a:gd name="T11" fmla="*/ 247 h 254"/>
                <a:gd name="T12" fmla="*/ 125 w 132"/>
                <a:gd name="T13" fmla="*/ 254 h 254"/>
                <a:gd name="T14" fmla="*/ 7 w 132"/>
                <a:gd name="T15" fmla="*/ 254 h 254"/>
                <a:gd name="T16" fmla="*/ 0 w 132"/>
                <a:gd name="T17" fmla="*/ 247 h 254"/>
                <a:gd name="T18" fmla="*/ 0 w 132"/>
                <a:gd name="T19" fmla="*/ 8 h 254"/>
                <a:gd name="T20" fmla="*/ 7 w 132"/>
                <a:gd name="T21" fmla="*/ 0 h 254"/>
                <a:gd name="T22" fmla="*/ 124 w 132"/>
                <a:gd name="T23" fmla="*/ 0 h 254"/>
                <a:gd name="T24" fmla="*/ 131 w 132"/>
                <a:gd name="T25" fmla="*/ 8 h 254"/>
                <a:gd name="T26" fmla="*/ 131 w 132"/>
                <a:gd name="T27" fmla="*/ 28 h 254"/>
                <a:gd name="T28" fmla="*/ 124 w 132"/>
                <a:gd name="T29" fmla="*/ 35 h 254"/>
                <a:gd name="T30" fmla="*/ 38 w 132"/>
                <a:gd name="T31" fmla="*/ 35 h 254"/>
                <a:gd name="T32" fmla="*/ 34 w 132"/>
                <a:gd name="T33" fmla="*/ 39 h 254"/>
                <a:gd name="T34" fmla="*/ 34 w 132"/>
                <a:gd name="T35" fmla="*/ 104 h 254"/>
                <a:gd name="T36" fmla="*/ 38 w 132"/>
                <a:gd name="T37" fmla="*/ 107 h 254"/>
                <a:gd name="T38" fmla="*/ 120 w 132"/>
                <a:gd name="T39" fmla="*/ 107 h 254"/>
                <a:gd name="T40" fmla="*/ 127 w 132"/>
                <a:gd name="T41" fmla="*/ 115 h 254"/>
                <a:gd name="T42" fmla="*/ 127 w 132"/>
                <a:gd name="T43" fmla="*/ 135 h 254"/>
                <a:gd name="T44" fmla="*/ 120 w 132"/>
                <a:gd name="T45" fmla="*/ 142 h 254"/>
                <a:gd name="T46" fmla="*/ 38 w 132"/>
                <a:gd name="T47" fmla="*/ 142 h 254"/>
                <a:gd name="T48" fmla="*/ 34 w 132"/>
                <a:gd name="T49" fmla="*/ 145 h 254"/>
                <a:gd name="T50" fmla="*/ 34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4" y="216"/>
                  </a:moveTo>
                  <a:lnTo>
                    <a:pt x="34" y="216"/>
                  </a:lnTo>
                  <a:cubicBezTo>
                    <a:pt x="34" y="218"/>
                    <a:pt x="35" y="220"/>
                    <a:pt x="38" y="220"/>
                  </a:cubicBezTo>
                  <a:lnTo>
                    <a:pt x="125" y="220"/>
                  </a:lnTo>
                  <a:cubicBezTo>
                    <a:pt x="129" y="220"/>
                    <a:pt x="132" y="223"/>
                    <a:pt x="132" y="227"/>
                  </a:cubicBezTo>
                  <a:lnTo>
                    <a:pt x="132" y="247"/>
                  </a:lnTo>
                  <a:cubicBezTo>
                    <a:pt x="132" y="251"/>
                    <a:pt x="129" y="254"/>
                    <a:pt x="125" y="254"/>
                  </a:cubicBezTo>
                  <a:lnTo>
                    <a:pt x="7" y="254"/>
                  </a:lnTo>
                  <a:cubicBezTo>
                    <a:pt x="3" y="254"/>
                    <a:pt x="0" y="251"/>
                    <a:pt x="0" y="247"/>
                  </a:cubicBezTo>
                  <a:lnTo>
                    <a:pt x="0" y="8"/>
                  </a:lnTo>
                  <a:cubicBezTo>
                    <a:pt x="0" y="4"/>
                    <a:pt x="3" y="0"/>
                    <a:pt x="7" y="0"/>
                  </a:cubicBezTo>
                  <a:lnTo>
                    <a:pt x="124" y="0"/>
                  </a:lnTo>
                  <a:cubicBezTo>
                    <a:pt x="128" y="0"/>
                    <a:pt x="131" y="4"/>
                    <a:pt x="131" y="8"/>
                  </a:cubicBezTo>
                  <a:lnTo>
                    <a:pt x="131" y="28"/>
                  </a:lnTo>
                  <a:cubicBezTo>
                    <a:pt x="131" y="32"/>
                    <a:pt x="128" y="35"/>
                    <a:pt x="124" y="35"/>
                  </a:cubicBezTo>
                  <a:lnTo>
                    <a:pt x="38" y="35"/>
                  </a:lnTo>
                  <a:cubicBezTo>
                    <a:pt x="35" y="35"/>
                    <a:pt x="34" y="36"/>
                    <a:pt x="34" y="39"/>
                  </a:cubicBezTo>
                  <a:lnTo>
                    <a:pt x="34" y="104"/>
                  </a:lnTo>
                  <a:cubicBezTo>
                    <a:pt x="34" y="106"/>
                    <a:pt x="35" y="107"/>
                    <a:pt x="38" y="107"/>
                  </a:cubicBezTo>
                  <a:lnTo>
                    <a:pt x="120" y="107"/>
                  </a:lnTo>
                  <a:cubicBezTo>
                    <a:pt x="124" y="107"/>
                    <a:pt x="127" y="111"/>
                    <a:pt x="127" y="115"/>
                  </a:cubicBezTo>
                  <a:lnTo>
                    <a:pt x="127" y="135"/>
                  </a:lnTo>
                  <a:cubicBezTo>
                    <a:pt x="127" y="139"/>
                    <a:pt x="124" y="142"/>
                    <a:pt x="120" y="142"/>
                  </a:cubicBezTo>
                  <a:lnTo>
                    <a:pt x="38" y="142"/>
                  </a:lnTo>
                  <a:cubicBezTo>
                    <a:pt x="35" y="142"/>
                    <a:pt x="34" y="143"/>
                    <a:pt x="34" y="145"/>
                  </a:cubicBezTo>
                  <a:lnTo>
                    <a:pt x="34"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8" name="Freeform 91"/>
            <p:cNvSpPr>
              <a:spLocks/>
            </p:cNvSpPr>
            <p:nvPr/>
          </p:nvSpPr>
          <p:spPr bwMode="auto">
            <a:xfrm>
              <a:off x="2024063" y="2933700"/>
              <a:ext cx="125413" cy="241300"/>
            </a:xfrm>
            <a:custGeom>
              <a:avLst/>
              <a:gdLst>
                <a:gd name="T0" fmla="*/ 34 w 132"/>
                <a:gd name="T1" fmla="*/ 216 h 254"/>
                <a:gd name="T2" fmla="*/ 34 w 132"/>
                <a:gd name="T3" fmla="*/ 216 h 254"/>
                <a:gd name="T4" fmla="*/ 38 w 132"/>
                <a:gd name="T5" fmla="*/ 219 h 254"/>
                <a:gd name="T6" fmla="*/ 125 w 132"/>
                <a:gd name="T7" fmla="*/ 219 h 254"/>
                <a:gd name="T8" fmla="*/ 132 w 132"/>
                <a:gd name="T9" fmla="*/ 226 h 254"/>
                <a:gd name="T10" fmla="*/ 132 w 132"/>
                <a:gd name="T11" fmla="*/ 246 h 254"/>
                <a:gd name="T12" fmla="*/ 125 w 132"/>
                <a:gd name="T13" fmla="*/ 254 h 254"/>
                <a:gd name="T14" fmla="*/ 7 w 132"/>
                <a:gd name="T15" fmla="*/ 254 h 254"/>
                <a:gd name="T16" fmla="*/ 0 w 132"/>
                <a:gd name="T17" fmla="*/ 246 h 254"/>
                <a:gd name="T18" fmla="*/ 0 w 132"/>
                <a:gd name="T19" fmla="*/ 7 h 254"/>
                <a:gd name="T20" fmla="*/ 7 w 132"/>
                <a:gd name="T21" fmla="*/ 0 h 254"/>
                <a:gd name="T22" fmla="*/ 124 w 132"/>
                <a:gd name="T23" fmla="*/ 0 h 254"/>
                <a:gd name="T24" fmla="*/ 131 w 132"/>
                <a:gd name="T25" fmla="*/ 7 h 254"/>
                <a:gd name="T26" fmla="*/ 131 w 132"/>
                <a:gd name="T27" fmla="*/ 27 h 254"/>
                <a:gd name="T28" fmla="*/ 124 w 132"/>
                <a:gd name="T29" fmla="*/ 34 h 254"/>
                <a:gd name="T30" fmla="*/ 38 w 132"/>
                <a:gd name="T31" fmla="*/ 34 h 254"/>
                <a:gd name="T32" fmla="*/ 34 w 132"/>
                <a:gd name="T33" fmla="*/ 38 h 254"/>
                <a:gd name="T34" fmla="*/ 34 w 132"/>
                <a:gd name="T35" fmla="*/ 103 h 254"/>
                <a:gd name="T36" fmla="*/ 38 w 132"/>
                <a:gd name="T37" fmla="*/ 107 h 254"/>
                <a:gd name="T38" fmla="*/ 120 w 132"/>
                <a:gd name="T39" fmla="*/ 107 h 254"/>
                <a:gd name="T40" fmla="*/ 128 w 132"/>
                <a:gd name="T41" fmla="*/ 114 h 254"/>
                <a:gd name="T42" fmla="*/ 128 w 132"/>
                <a:gd name="T43" fmla="*/ 134 h 254"/>
                <a:gd name="T44" fmla="*/ 120 w 132"/>
                <a:gd name="T45" fmla="*/ 141 h 254"/>
                <a:gd name="T46" fmla="*/ 38 w 132"/>
                <a:gd name="T47" fmla="*/ 141 h 254"/>
                <a:gd name="T48" fmla="*/ 34 w 132"/>
                <a:gd name="T49" fmla="*/ 145 h 254"/>
                <a:gd name="T50" fmla="*/ 34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4" y="216"/>
                  </a:moveTo>
                  <a:lnTo>
                    <a:pt x="34" y="216"/>
                  </a:lnTo>
                  <a:cubicBezTo>
                    <a:pt x="34" y="218"/>
                    <a:pt x="36" y="219"/>
                    <a:pt x="38" y="219"/>
                  </a:cubicBezTo>
                  <a:lnTo>
                    <a:pt x="125" y="219"/>
                  </a:lnTo>
                  <a:cubicBezTo>
                    <a:pt x="129" y="219"/>
                    <a:pt x="132" y="222"/>
                    <a:pt x="132" y="226"/>
                  </a:cubicBezTo>
                  <a:lnTo>
                    <a:pt x="132" y="246"/>
                  </a:lnTo>
                  <a:cubicBezTo>
                    <a:pt x="132" y="250"/>
                    <a:pt x="129" y="254"/>
                    <a:pt x="125" y="254"/>
                  </a:cubicBezTo>
                  <a:lnTo>
                    <a:pt x="7" y="254"/>
                  </a:lnTo>
                  <a:cubicBezTo>
                    <a:pt x="3" y="254"/>
                    <a:pt x="0" y="250"/>
                    <a:pt x="0" y="246"/>
                  </a:cubicBezTo>
                  <a:lnTo>
                    <a:pt x="0" y="7"/>
                  </a:lnTo>
                  <a:cubicBezTo>
                    <a:pt x="0" y="3"/>
                    <a:pt x="3" y="0"/>
                    <a:pt x="7" y="0"/>
                  </a:cubicBezTo>
                  <a:lnTo>
                    <a:pt x="124" y="0"/>
                  </a:lnTo>
                  <a:cubicBezTo>
                    <a:pt x="128" y="0"/>
                    <a:pt x="131" y="3"/>
                    <a:pt x="131" y="7"/>
                  </a:cubicBezTo>
                  <a:lnTo>
                    <a:pt x="131" y="27"/>
                  </a:lnTo>
                  <a:cubicBezTo>
                    <a:pt x="131" y="31"/>
                    <a:pt x="128" y="34"/>
                    <a:pt x="124" y="34"/>
                  </a:cubicBezTo>
                  <a:lnTo>
                    <a:pt x="38" y="34"/>
                  </a:lnTo>
                  <a:cubicBezTo>
                    <a:pt x="36" y="34"/>
                    <a:pt x="34" y="36"/>
                    <a:pt x="34" y="38"/>
                  </a:cubicBezTo>
                  <a:lnTo>
                    <a:pt x="34" y="103"/>
                  </a:lnTo>
                  <a:cubicBezTo>
                    <a:pt x="34" y="105"/>
                    <a:pt x="36" y="107"/>
                    <a:pt x="38" y="107"/>
                  </a:cubicBezTo>
                  <a:lnTo>
                    <a:pt x="120" y="107"/>
                  </a:lnTo>
                  <a:cubicBezTo>
                    <a:pt x="124" y="107"/>
                    <a:pt x="128" y="110"/>
                    <a:pt x="128" y="114"/>
                  </a:cubicBezTo>
                  <a:lnTo>
                    <a:pt x="128" y="134"/>
                  </a:lnTo>
                  <a:cubicBezTo>
                    <a:pt x="128" y="138"/>
                    <a:pt x="124" y="141"/>
                    <a:pt x="120" y="141"/>
                  </a:cubicBezTo>
                  <a:lnTo>
                    <a:pt x="38" y="141"/>
                  </a:lnTo>
                  <a:cubicBezTo>
                    <a:pt x="36" y="141"/>
                    <a:pt x="34" y="143"/>
                    <a:pt x="34" y="145"/>
                  </a:cubicBezTo>
                  <a:lnTo>
                    <a:pt x="34"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9" name="Freeform 92"/>
            <p:cNvSpPr>
              <a:spLocks/>
            </p:cNvSpPr>
            <p:nvPr/>
          </p:nvSpPr>
          <p:spPr bwMode="auto">
            <a:xfrm>
              <a:off x="2174875" y="2933700"/>
              <a:ext cx="125413" cy="241300"/>
            </a:xfrm>
            <a:custGeom>
              <a:avLst/>
              <a:gdLst>
                <a:gd name="T0" fmla="*/ 34 w 132"/>
                <a:gd name="T1" fmla="*/ 216 h 254"/>
                <a:gd name="T2" fmla="*/ 34 w 132"/>
                <a:gd name="T3" fmla="*/ 216 h 254"/>
                <a:gd name="T4" fmla="*/ 38 w 132"/>
                <a:gd name="T5" fmla="*/ 219 h 254"/>
                <a:gd name="T6" fmla="*/ 125 w 132"/>
                <a:gd name="T7" fmla="*/ 219 h 254"/>
                <a:gd name="T8" fmla="*/ 132 w 132"/>
                <a:gd name="T9" fmla="*/ 226 h 254"/>
                <a:gd name="T10" fmla="*/ 132 w 132"/>
                <a:gd name="T11" fmla="*/ 246 h 254"/>
                <a:gd name="T12" fmla="*/ 125 w 132"/>
                <a:gd name="T13" fmla="*/ 254 h 254"/>
                <a:gd name="T14" fmla="*/ 7 w 132"/>
                <a:gd name="T15" fmla="*/ 254 h 254"/>
                <a:gd name="T16" fmla="*/ 0 w 132"/>
                <a:gd name="T17" fmla="*/ 246 h 254"/>
                <a:gd name="T18" fmla="*/ 0 w 132"/>
                <a:gd name="T19" fmla="*/ 7 h 254"/>
                <a:gd name="T20" fmla="*/ 7 w 132"/>
                <a:gd name="T21" fmla="*/ 0 h 254"/>
                <a:gd name="T22" fmla="*/ 124 w 132"/>
                <a:gd name="T23" fmla="*/ 0 h 254"/>
                <a:gd name="T24" fmla="*/ 131 w 132"/>
                <a:gd name="T25" fmla="*/ 7 h 254"/>
                <a:gd name="T26" fmla="*/ 131 w 132"/>
                <a:gd name="T27" fmla="*/ 27 h 254"/>
                <a:gd name="T28" fmla="*/ 124 w 132"/>
                <a:gd name="T29" fmla="*/ 34 h 254"/>
                <a:gd name="T30" fmla="*/ 38 w 132"/>
                <a:gd name="T31" fmla="*/ 34 h 254"/>
                <a:gd name="T32" fmla="*/ 34 w 132"/>
                <a:gd name="T33" fmla="*/ 38 h 254"/>
                <a:gd name="T34" fmla="*/ 34 w 132"/>
                <a:gd name="T35" fmla="*/ 103 h 254"/>
                <a:gd name="T36" fmla="*/ 38 w 132"/>
                <a:gd name="T37" fmla="*/ 107 h 254"/>
                <a:gd name="T38" fmla="*/ 120 w 132"/>
                <a:gd name="T39" fmla="*/ 107 h 254"/>
                <a:gd name="T40" fmla="*/ 127 w 132"/>
                <a:gd name="T41" fmla="*/ 114 h 254"/>
                <a:gd name="T42" fmla="*/ 127 w 132"/>
                <a:gd name="T43" fmla="*/ 134 h 254"/>
                <a:gd name="T44" fmla="*/ 120 w 132"/>
                <a:gd name="T45" fmla="*/ 141 h 254"/>
                <a:gd name="T46" fmla="*/ 38 w 132"/>
                <a:gd name="T47" fmla="*/ 141 h 254"/>
                <a:gd name="T48" fmla="*/ 34 w 132"/>
                <a:gd name="T49" fmla="*/ 145 h 254"/>
                <a:gd name="T50" fmla="*/ 34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4" y="216"/>
                  </a:moveTo>
                  <a:lnTo>
                    <a:pt x="34" y="216"/>
                  </a:lnTo>
                  <a:cubicBezTo>
                    <a:pt x="34" y="218"/>
                    <a:pt x="35" y="219"/>
                    <a:pt x="38" y="219"/>
                  </a:cubicBezTo>
                  <a:lnTo>
                    <a:pt x="125" y="219"/>
                  </a:lnTo>
                  <a:cubicBezTo>
                    <a:pt x="129" y="219"/>
                    <a:pt x="132" y="222"/>
                    <a:pt x="132" y="226"/>
                  </a:cubicBezTo>
                  <a:lnTo>
                    <a:pt x="132" y="246"/>
                  </a:lnTo>
                  <a:cubicBezTo>
                    <a:pt x="132" y="250"/>
                    <a:pt x="129" y="254"/>
                    <a:pt x="125" y="254"/>
                  </a:cubicBezTo>
                  <a:lnTo>
                    <a:pt x="7" y="254"/>
                  </a:lnTo>
                  <a:cubicBezTo>
                    <a:pt x="3" y="254"/>
                    <a:pt x="0" y="250"/>
                    <a:pt x="0" y="246"/>
                  </a:cubicBezTo>
                  <a:lnTo>
                    <a:pt x="0" y="7"/>
                  </a:lnTo>
                  <a:cubicBezTo>
                    <a:pt x="0" y="3"/>
                    <a:pt x="3" y="0"/>
                    <a:pt x="7" y="0"/>
                  </a:cubicBezTo>
                  <a:lnTo>
                    <a:pt x="124" y="0"/>
                  </a:lnTo>
                  <a:cubicBezTo>
                    <a:pt x="128" y="0"/>
                    <a:pt x="131" y="3"/>
                    <a:pt x="131" y="7"/>
                  </a:cubicBezTo>
                  <a:lnTo>
                    <a:pt x="131" y="27"/>
                  </a:lnTo>
                  <a:cubicBezTo>
                    <a:pt x="131" y="31"/>
                    <a:pt x="128" y="34"/>
                    <a:pt x="124" y="34"/>
                  </a:cubicBezTo>
                  <a:lnTo>
                    <a:pt x="38" y="34"/>
                  </a:lnTo>
                  <a:cubicBezTo>
                    <a:pt x="35" y="34"/>
                    <a:pt x="34" y="36"/>
                    <a:pt x="34" y="38"/>
                  </a:cubicBezTo>
                  <a:lnTo>
                    <a:pt x="34" y="103"/>
                  </a:lnTo>
                  <a:cubicBezTo>
                    <a:pt x="34" y="105"/>
                    <a:pt x="35" y="107"/>
                    <a:pt x="38" y="107"/>
                  </a:cubicBezTo>
                  <a:lnTo>
                    <a:pt x="120" y="107"/>
                  </a:lnTo>
                  <a:cubicBezTo>
                    <a:pt x="124" y="107"/>
                    <a:pt x="127" y="110"/>
                    <a:pt x="127" y="114"/>
                  </a:cubicBezTo>
                  <a:lnTo>
                    <a:pt x="127" y="134"/>
                  </a:lnTo>
                  <a:cubicBezTo>
                    <a:pt x="127" y="138"/>
                    <a:pt x="124" y="141"/>
                    <a:pt x="120" y="141"/>
                  </a:cubicBezTo>
                  <a:lnTo>
                    <a:pt x="38" y="141"/>
                  </a:lnTo>
                  <a:cubicBezTo>
                    <a:pt x="35" y="141"/>
                    <a:pt x="34" y="143"/>
                    <a:pt x="34" y="145"/>
                  </a:cubicBezTo>
                  <a:lnTo>
                    <a:pt x="34"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0" name="Freeform 93"/>
            <p:cNvSpPr>
              <a:spLocks noEditPoints="1"/>
            </p:cNvSpPr>
            <p:nvPr/>
          </p:nvSpPr>
          <p:spPr bwMode="auto">
            <a:xfrm>
              <a:off x="904875" y="2659063"/>
              <a:ext cx="306388" cy="517525"/>
            </a:xfrm>
            <a:custGeom>
              <a:avLst/>
              <a:gdLst>
                <a:gd name="T0" fmla="*/ 81 w 320"/>
                <a:gd name="T1" fmla="*/ 74 h 542"/>
                <a:gd name="T2" fmla="*/ 81 w 320"/>
                <a:gd name="T3" fmla="*/ 74 h 542"/>
                <a:gd name="T4" fmla="*/ 74 w 320"/>
                <a:gd name="T5" fmla="*/ 82 h 542"/>
                <a:gd name="T6" fmla="*/ 74 w 320"/>
                <a:gd name="T7" fmla="*/ 244 h 542"/>
                <a:gd name="T8" fmla="*/ 81 w 320"/>
                <a:gd name="T9" fmla="*/ 252 h 542"/>
                <a:gd name="T10" fmla="*/ 155 w 320"/>
                <a:gd name="T11" fmla="*/ 252 h 542"/>
                <a:gd name="T12" fmla="*/ 244 w 320"/>
                <a:gd name="T13" fmla="*/ 163 h 542"/>
                <a:gd name="T14" fmla="*/ 155 w 320"/>
                <a:gd name="T15" fmla="*/ 74 h 542"/>
                <a:gd name="T16" fmla="*/ 81 w 320"/>
                <a:gd name="T17" fmla="*/ 74 h 542"/>
                <a:gd name="T18" fmla="*/ 81 w 320"/>
                <a:gd name="T19" fmla="*/ 325 h 542"/>
                <a:gd name="T20" fmla="*/ 81 w 320"/>
                <a:gd name="T21" fmla="*/ 325 h 542"/>
                <a:gd name="T22" fmla="*/ 74 w 320"/>
                <a:gd name="T23" fmla="*/ 333 h 542"/>
                <a:gd name="T24" fmla="*/ 74 w 320"/>
                <a:gd name="T25" fmla="*/ 526 h 542"/>
                <a:gd name="T26" fmla="*/ 58 w 320"/>
                <a:gd name="T27" fmla="*/ 542 h 542"/>
                <a:gd name="T28" fmla="*/ 16 w 320"/>
                <a:gd name="T29" fmla="*/ 542 h 542"/>
                <a:gd name="T30" fmla="*/ 0 w 320"/>
                <a:gd name="T31" fmla="*/ 526 h 542"/>
                <a:gd name="T32" fmla="*/ 0 w 320"/>
                <a:gd name="T33" fmla="*/ 16 h 542"/>
                <a:gd name="T34" fmla="*/ 16 w 320"/>
                <a:gd name="T35" fmla="*/ 0 h 542"/>
                <a:gd name="T36" fmla="*/ 155 w 320"/>
                <a:gd name="T37" fmla="*/ 0 h 542"/>
                <a:gd name="T38" fmla="*/ 317 w 320"/>
                <a:gd name="T39" fmla="*/ 163 h 542"/>
                <a:gd name="T40" fmla="*/ 237 w 320"/>
                <a:gd name="T41" fmla="*/ 301 h 542"/>
                <a:gd name="T42" fmla="*/ 224 w 320"/>
                <a:gd name="T43" fmla="*/ 331 h 542"/>
                <a:gd name="T44" fmla="*/ 315 w 320"/>
                <a:gd name="T45" fmla="*/ 518 h 542"/>
                <a:gd name="T46" fmla="*/ 300 w 320"/>
                <a:gd name="T47" fmla="*/ 542 h 542"/>
                <a:gd name="T48" fmla="*/ 257 w 320"/>
                <a:gd name="T49" fmla="*/ 542 h 542"/>
                <a:gd name="T50" fmla="*/ 235 w 320"/>
                <a:gd name="T51" fmla="*/ 526 h 542"/>
                <a:gd name="T52" fmla="*/ 143 w 320"/>
                <a:gd name="T53" fmla="*/ 334 h 542"/>
                <a:gd name="T54" fmla="*/ 129 w 320"/>
                <a:gd name="T55" fmla="*/ 325 h 542"/>
                <a:gd name="T56" fmla="*/ 81 w 320"/>
                <a:gd name="T57" fmla="*/ 325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542">
                  <a:moveTo>
                    <a:pt x="81" y="74"/>
                  </a:moveTo>
                  <a:lnTo>
                    <a:pt x="81" y="74"/>
                  </a:lnTo>
                  <a:cubicBezTo>
                    <a:pt x="77" y="74"/>
                    <a:pt x="74" y="77"/>
                    <a:pt x="74" y="82"/>
                  </a:cubicBezTo>
                  <a:lnTo>
                    <a:pt x="74" y="244"/>
                  </a:lnTo>
                  <a:cubicBezTo>
                    <a:pt x="74" y="249"/>
                    <a:pt x="77" y="252"/>
                    <a:pt x="81" y="252"/>
                  </a:cubicBezTo>
                  <a:lnTo>
                    <a:pt x="155" y="252"/>
                  </a:lnTo>
                  <a:cubicBezTo>
                    <a:pt x="204" y="252"/>
                    <a:pt x="244" y="211"/>
                    <a:pt x="244" y="163"/>
                  </a:cubicBezTo>
                  <a:cubicBezTo>
                    <a:pt x="244" y="114"/>
                    <a:pt x="204" y="74"/>
                    <a:pt x="155" y="74"/>
                  </a:cubicBezTo>
                  <a:lnTo>
                    <a:pt x="81" y="74"/>
                  </a:lnTo>
                  <a:close/>
                  <a:moveTo>
                    <a:pt x="81" y="325"/>
                  </a:moveTo>
                  <a:lnTo>
                    <a:pt x="81" y="325"/>
                  </a:lnTo>
                  <a:cubicBezTo>
                    <a:pt x="77" y="325"/>
                    <a:pt x="74" y="328"/>
                    <a:pt x="74" y="333"/>
                  </a:cubicBezTo>
                  <a:lnTo>
                    <a:pt x="74" y="526"/>
                  </a:lnTo>
                  <a:cubicBezTo>
                    <a:pt x="74" y="535"/>
                    <a:pt x="67" y="542"/>
                    <a:pt x="58" y="542"/>
                  </a:cubicBezTo>
                  <a:lnTo>
                    <a:pt x="16" y="542"/>
                  </a:lnTo>
                  <a:cubicBezTo>
                    <a:pt x="7" y="542"/>
                    <a:pt x="0" y="535"/>
                    <a:pt x="0" y="526"/>
                  </a:cubicBezTo>
                  <a:lnTo>
                    <a:pt x="0" y="16"/>
                  </a:lnTo>
                  <a:cubicBezTo>
                    <a:pt x="0" y="7"/>
                    <a:pt x="7" y="0"/>
                    <a:pt x="16" y="0"/>
                  </a:cubicBezTo>
                  <a:lnTo>
                    <a:pt x="155" y="0"/>
                  </a:lnTo>
                  <a:cubicBezTo>
                    <a:pt x="245" y="0"/>
                    <a:pt x="317" y="73"/>
                    <a:pt x="317" y="163"/>
                  </a:cubicBezTo>
                  <a:cubicBezTo>
                    <a:pt x="317" y="222"/>
                    <a:pt x="284" y="273"/>
                    <a:pt x="237" y="301"/>
                  </a:cubicBezTo>
                  <a:cubicBezTo>
                    <a:pt x="222" y="310"/>
                    <a:pt x="217" y="317"/>
                    <a:pt x="224" y="331"/>
                  </a:cubicBezTo>
                  <a:lnTo>
                    <a:pt x="315" y="518"/>
                  </a:lnTo>
                  <a:cubicBezTo>
                    <a:pt x="320" y="530"/>
                    <a:pt x="316" y="542"/>
                    <a:pt x="300" y="542"/>
                  </a:cubicBezTo>
                  <a:lnTo>
                    <a:pt x="257" y="542"/>
                  </a:lnTo>
                  <a:cubicBezTo>
                    <a:pt x="245" y="542"/>
                    <a:pt x="239" y="536"/>
                    <a:pt x="235" y="526"/>
                  </a:cubicBezTo>
                  <a:lnTo>
                    <a:pt x="143" y="334"/>
                  </a:lnTo>
                  <a:cubicBezTo>
                    <a:pt x="141" y="330"/>
                    <a:pt x="137" y="325"/>
                    <a:pt x="129" y="325"/>
                  </a:cubicBezTo>
                  <a:lnTo>
                    <a:pt x="81" y="3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1" name="Freeform 94"/>
            <p:cNvSpPr>
              <a:spLocks noEditPoints="1"/>
            </p:cNvSpPr>
            <p:nvPr/>
          </p:nvSpPr>
          <p:spPr bwMode="auto">
            <a:xfrm>
              <a:off x="1252538" y="2652713"/>
              <a:ext cx="166688" cy="255588"/>
            </a:xfrm>
            <a:custGeom>
              <a:avLst/>
              <a:gdLst>
                <a:gd name="T0" fmla="*/ 136 w 175"/>
                <a:gd name="T1" fmla="*/ 190 h 267"/>
                <a:gd name="T2" fmla="*/ 136 w 175"/>
                <a:gd name="T3" fmla="*/ 190 h 267"/>
                <a:gd name="T4" fmla="*/ 136 w 175"/>
                <a:gd name="T5" fmla="*/ 78 h 267"/>
                <a:gd name="T6" fmla="*/ 87 w 175"/>
                <a:gd name="T7" fmla="*/ 36 h 267"/>
                <a:gd name="T8" fmla="*/ 39 w 175"/>
                <a:gd name="T9" fmla="*/ 78 h 267"/>
                <a:gd name="T10" fmla="*/ 39 w 175"/>
                <a:gd name="T11" fmla="*/ 190 h 267"/>
                <a:gd name="T12" fmla="*/ 87 w 175"/>
                <a:gd name="T13" fmla="*/ 232 h 267"/>
                <a:gd name="T14" fmla="*/ 136 w 175"/>
                <a:gd name="T15" fmla="*/ 190 h 267"/>
                <a:gd name="T16" fmla="*/ 171 w 175"/>
                <a:gd name="T17" fmla="*/ 78 h 267"/>
                <a:gd name="T18" fmla="*/ 171 w 175"/>
                <a:gd name="T19" fmla="*/ 78 h 267"/>
                <a:gd name="T20" fmla="*/ 171 w 175"/>
                <a:gd name="T21" fmla="*/ 190 h 267"/>
                <a:gd name="T22" fmla="*/ 87 w 175"/>
                <a:gd name="T23" fmla="*/ 267 h 267"/>
                <a:gd name="T24" fmla="*/ 4 w 175"/>
                <a:gd name="T25" fmla="*/ 190 h 267"/>
                <a:gd name="T26" fmla="*/ 4 w 175"/>
                <a:gd name="T27" fmla="*/ 78 h 267"/>
                <a:gd name="T28" fmla="*/ 87 w 175"/>
                <a:gd name="T29" fmla="*/ 0 h 267"/>
                <a:gd name="T30" fmla="*/ 171 w 175"/>
                <a:gd name="T31" fmla="*/ 7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267">
                  <a:moveTo>
                    <a:pt x="136" y="190"/>
                  </a:moveTo>
                  <a:lnTo>
                    <a:pt x="136" y="190"/>
                  </a:lnTo>
                  <a:cubicBezTo>
                    <a:pt x="140" y="159"/>
                    <a:pt x="140" y="109"/>
                    <a:pt x="136" y="78"/>
                  </a:cubicBezTo>
                  <a:cubicBezTo>
                    <a:pt x="133" y="56"/>
                    <a:pt x="117" y="36"/>
                    <a:pt x="87" y="36"/>
                  </a:cubicBezTo>
                  <a:cubicBezTo>
                    <a:pt x="63" y="36"/>
                    <a:pt x="42" y="51"/>
                    <a:pt x="39" y="78"/>
                  </a:cubicBezTo>
                  <a:cubicBezTo>
                    <a:pt x="35" y="109"/>
                    <a:pt x="35" y="159"/>
                    <a:pt x="39" y="190"/>
                  </a:cubicBezTo>
                  <a:cubicBezTo>
                    <a:pt x="42" y="211"/>
                    <a:pt x="58" y="232"/>
                    <a:pt x="87" y="232"/>
                  </a:cubicBezTo>
                  <a:cubicBezTo>
                    <a:pt x="112" y="232"/>
                    <a:pt x="132" y="217"/>
                    <a:pt x="136" y="190"/>
                  </a:cubicBezTo>
                  <a:close/>
                  <a:moveTo>
                    <a:pt x="171" y="78"/>
                  </a:moveTo>
                  <a:lnTo>
                    <a:pt x="171" y="78"/>
                  </a:lnTo>
                  <a:cubicBezTo>
                    <a:pt x="175" y="108"/>
                    <a:pt x="175" y="160"/>
                    <a:pt x="171" y="190"/>
                  </a:cubicBezTo>
                  <a:cubicBezTo>
                    <a:pt x="167" y="231"/>
                    <a:pt x="137" y="267"/>
                    <a:pt x="87" y="267"/>
                  </a:cubicBezTo>
                  <a:cubicBezTo>
                    <a:pt x="43" y="267"/>
                    <a:pt x="9" y="238"/>
                    <a:pt x="4" y="190"/>
                  </a:cubicBezTo>
                  <a:cubicBezTo>
                    <a:pt x="0" y="160"/>
                    <a:pt x="0" y="108"/>
                    <a:pt x="4" y="78"/>
                  </a:cubicBezTo>
                  <a:cubicBezTo>
                    <a:pt x="8" y="37"/>
                    <a:pt x="38" y="0"/>
                    <a:pt x="87" y="0"/>
                  </a:cubicBezTo>
                  <a:cubicBezTo>
                    <a:pt x="132" y="0"/>
                    <a:pt x="165" y="30"/>
                    <a:pt x="171" y="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2" name="Freeform 95"/>
            <p:cNvSpPr>
              <a:spLocks noEditPoints="1"/>
            </p:cNvSpPr>
            <p:nvPr/>
          </p:nvSpPr>
          <p:spPr bwMode="auto">
            <a:xfrm>
              <a:off x="1446213" y="2652713"/>
              <a:ext cx="166688" cy="255588"/>
            </a:xfrm>
            <a:custGeom>
              <a:avLst/>
              <a:gdLst>
                <a:gd name="T0" fmla="*/ 136 w 175"/>
                <a:gd name="T1" fmla="*/ 190 h 267"/>
                <a:gd name="T2" fmla="*/ 136 w 175"/>
                <a:gd name="T3" fmla="*/ 190 h 267"/>
                <a:gd name="T4" fmla="*/ 136 w 175"/>
                <a:gd name="T5" fmla="*/ 78 h 267"/>
                <a:gd name="T6" fmla="*/ 88 w 175"/>
                <a:gd name="T7" fmla="*/ 36 h 267"/>
                <a:gd name="T8" fmla="*/ 39 w 175"/>
                <a:gd name="T9" fmla="*/ 78 h 267"/>
                <a:gd name="T10" fmla="*/ 39 w 175"/>
                <a:gd name="T11" fmla="*/ 190 h 267"/>
                <a:gd name="T12" fmla="*/ 88 w 175"/>
                <a:gd name="T13" fmla="*/ 232 h 267"/>
                <a:gd name="T14" fmla="*/ 136 w 175"/>
                <a:gd name="T15" fmla="*/ 190 h 267"/>
                <a:gd name="T16" fmla="*/ 171 w 175"/>
                <a:gd name="T17" fmla="*/ 78 h 267"/>
                <a:gd name="T18" fmla="*/ 171 w 175"/>
                <a:gd name="T19" fmla="*/ 78 h 267"/>
                <a:gd name="T20" fmla="*/ 171 w 175"/>
                <a:gd name="T21" fmla="*/ 190 h 267"/>
                <a:gd name="T22" fmla="*/ 88 w 175"/>
                <a:gd name="T23" fmla="*/ 267 h 267"/>
                <a:gd name="T24" fmla="*/ 4 w 175"/>
                <a:gd name="T25" fmla="*/ 190 h 267"/>
                <a:gd name="T26" fmla="*/ 4 w 175"/>
                <a:gd name="T27" fmla="*/ 78 h 267"/>
                <a:gd name="T28" fmla="*/ 88 w 175"/>
                <a:gd name="T29" fmla="*/ 0 h 267"/>
                <a:gd name="T30" fmla="*/ 171 w 175"/>
                <a:gd name="T31" fmla="*/ 7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267">
                  <a:moveTo>
                    <a:pt x="136" y="190"/>
                  </a:moveTo>
                  <a:lnTo>
                    <a:pt x="136" y="190"/>
                  </a:lnTo>
                  <a:cubicBezTo>
                    <a:pt x="141" y="159"/>
                    <a:pt x="140" y="109"/>
                    <a:pt x="136" y="78"/>
                  </a:cubicBezTo>
                  <a:cubicBezTo>
                    <a:pt x="133" y="56"/>
                    <a:pt x="117" y="36"/>
                    <a:pt x="88" y="36"/>
                  </a:cubicBezTo>
                  <a:cubicBezTo>
                    <a:pt x="63" y="36"/>
                    <a:pt x="42" y="51"/>
                    <a:pt x="39" y="78"/>
                  </a:cubicBezTo>
                  <a:cubicBezTo>
                    <a:pt x="35" y="109"/>
                    <a:pt x="35" y="159"/>
                    <a:pt x="39" y="190"/>
                  </a:cubicBezTo>
                  <a:cubicBezTo>
                    <a:pt x="42" y="211"/>
                    <a:pt x="59" y="232"/>
                    <a:pt x="88" y="232"/>
                  </a:cubicBezTo>
                  <a:cubicBezTo>
                    <a:pt x="113" y="232"/>
                    <a:pt x="132" y="217"/>
                    <a:pt x="136" y="190"/>
                  </a:cubicBezTo>
                  <a:close/>
                  <a:moveTo>
                    <a:pt x="171" y="78"/>
                  </a:moveTo>
                  <a:lnTo>
                    <a:pt x="171" y="78"/>
                  </a:lnTo>
                  <a:cubicBezTo>
                    <a:pt x="175" y="108"/>
                    <a:pt x="175" y="160"/>
                    <a:pt x="171" y="190"/>
                  </a:cubicBezTo>
                  <a:cubicBezTo>
                    <a:pt x="167" y="231"/>
                    <a:pt x="137" y="267"/>
                    <a:pt x="88" y="267"/>
                  </a:cubicBezTo>
                  <a:cubicBezTo>
                    <a:pt x="43" y="267"/>
                    <a:pt x="10" y="238"/>
                    <a:pt x="4" y="190"/>
                  </a:cubicBezTo>
                  <a:cubicBezTo>
                    <a:pt x="0" y="160"/>
                    <a:pt x="0" y="108"/>
                    <a:pt x="4" y="78"/>
                  </a:cubicBezTo>
                  <a:cubicBezTo>
                    <a:pt x="9" y="37"/>
                    <a:pt x="38" y="0"/>
                    <a:pt x="88" y="0"/>
                  </a:cubicBezTo>
                  <a:cubicBezTo>
                    <a:pt x="132" y="0"/>
                    <a:pt x="166" y="30"/>
                    <a:pt x="171" y="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3" name="Freeform 96"/>
            <p:cNvSpPr>
              <a:spLocks noEditPoints="1"/>
            </p:cNvSpPr>
            <p:nvPr/>
          </p:nvSpPr>
          <p:spPr bwMode="auto">
            <a:xfrm>
              <a:off x="1252538" y="2927350"/>
              <a:ext cx="166688" cy="255588"/>
            </a:xfrm>
            <a:custGeom>
              <a:avLst/>
              <a:gdLst>
                <a:gd name="T0" fmla="*/ 136 w 175"/>
                <a:gd name="T1" fmla="*/ 189 h 267"/>
                <a:gd name="T2" fmla="*/ 136 w 175"/>
                <a:gd name="T3" fmla="*/ 189 h 267"/>
                <a:gd name="T4" fmla="*/ 136 w 175"/>
                <a:gd name="T5" fmla="*/ 77 h 267"/>
                <a:gd name="T6" fmla="*/ 87 w 175"/>
                <a:gd name="T7" fmla="*/ 35 h 267"/>
                <a:gd name="T8" fmla="*/ 39 w 175"/>
                <a:gd name="T9" fmla="*/ 77 h 267"/>
                <a:gd name="T10" fmla="*/ 39 w 175"/>
                <a:gd name="T11" fmla="*/ 189 h 267"/>
                <a:gd name="T12" fmla="*/ 87 w 175"/>
                <a:gd name="T13" fmla="*/ 231 h 267"/>
                <a:gd name="T14" fmla="*/ 136 w 175"/>
                <a:gd name="T15" fmla="*/ 189 h 267"/>
                <a:gd name="T16" fmla="*/ 171 w 175"/>
                <a:gd name="T17" fmla="*/ 77 h 267"/>
                <a:gd name="T18" fmla="*/ 171 w 175"/>
                <a:gd name="T19" fmla="*/ 77 h 267"/>
                <a:gd name="T20" fmla="*/ 171 w 175"/>
                <a:gd name="T21" fmla="*/ 189 h 267"/>
                <a:gd name="T22" fmla="*/ 87 w 175"/>
                <a:gd name="T23" fmla="*/ 267 h 267"/>
                <a:gd name="T24" fmla="*/ 4 w 175"/>
                <a:gd name="T25" fmla="*/ 189 h 267"/>
                <a:gd name="T26" fmla="*/ 4 w 175"/>
                <a:gd name="T27" fmla="*/ 77 h 267"/>
                <a:gd name="T28" fmla="*/ 87 w 175"/>
                <a:gd name="T29" fmla="*/ 0 h 267"/>
                <a:gd name="T30" fmla="*/ 171 w 175"/>
                <a:gd name="T31" fmla="*/ 7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267">
                  <a:moveTo>
                    <a:pt x="136" y="189"/>
                  </a:moveTo>
                  <a:lnTo>
                    <a:pt x="136" y="189"/>
                  </a:lnTo>
                  <a:cubicBezTo>
                    <a:pt x="140" y="159"/>
                    <a:pt x="140" y="108"/>
                    <a:pt x="136" y="77"/>
                  </a:cubicBezTo>
                  <a:cubicBezTo>
                    <a:pt x="133" y="55"/>
                    <a:pt x="117" y="35"/>
                    <a:pt x="87" y="35"/>
                  </a:cubicBezTo>
                  <a:cubicBezTo>
                    <a:pt x="63" y="35"/>
                    <a:pt x="42" y="50"/>
                    <a:pt x="39" y="77"/>
                  </a:cubicBezTo>
                  <a:cubicBezTo>
                    <a:pt x="35" y="108"/>
                    <a:pt x="35" y="159"/>
                    <a:pt x="39" y="189"/>
                  </a:cubicBezTo>
                  <a:cubicBezTo>
                    <a:pt x="42" y="211"/>
                    <a:pt x="58" y="231"/>
                    <a:pt x="87" y="231"/>
                  </a:cubicBezTo>
                  <a:cubicBezTo>
                    <a:pt x="112" y="231"/>
                    <a:pt x="132" y="216"/>
                    <a:pt x="136" y="189"/>
                  </a:cubicBezTo>
                  <a:close/>
                  <a:moveTo>
                    <a:pt x="171" y="77"/>
                  </a:moveTo>
                  <a:lnTo>
                    <a:pt x="171" y="77"/>
                  </a:lnTo>
                  <a:cubicBezTo>
                    <a:pt x="175" y="107"/>
                    <a:pt x="175" y="159"/>
                    <a:pt x="171" y="189"/>
                  </a:cubicBezTo>
                  <a:cubicBezTo>
                    <a:pt x="167" y="230"/>
                    <a:pt x="137" y="267"/>
                    <a:pt x="87" y="267"/>
                  </a:cubicBezTo>
                  <a:cubicBezTo>
                    <a:pt x="43" y="267"/>
                    <a:pt x="9" y="237"/>
                    <a:pt x="4" y="189"/>
                  </a:cubicBezTo>
                  <a:cubicBezTo>
                    <a:pt x="0" y="159"/>
                    <a:pt x="0" y="107"/>
                    <a:pt x="4" y="77"/>
                  </a:cubicBezTo>
                  <a:cubicBezTo>
                    <a:pt x="8" y="37"/>
                    <a:pt x="38" y="0"/>
                    <a:pt x="87" y="0"/>
                  </a:cubicBezTo>
                  <a:cubicBezTo>
                    <a:pt x="132" y="0"/>
                    <a:pt x="165" y="29"/>
                    <a:pt x="171"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4" name="Freeform 97"/>
            <p:cNvSpPr>
              <a:spLocks noEditPoints="1"/>
            </p:cNvSpPr>
            <p:nvPr/>
          </p:nvSpPr>
          <p:spPr bwMode="auto">
            <a:xfrm>
              <a:off x="1446213" y="2927350"/>
              <a:ext cx="166688" cy="255588"/>
            </a:xfrm>
            <a:custGeom>
              <a:avLst/>
              <a:gdLst>
                <a:gd name="T0" fmla="*/ 136 w 175"/>
                <a:gd name="T1" fmla="*/ 189 h 267"/>
                <a:gd name="T2" fmla="*/ 136 w 175"/>
                <a:gd name="T3" fmla="*/ 189 h 267"/>
                <a:gd name="T4" fmla="*/ 136 w 175"/>
                <a:gd name="T5" fmla="*/ 77 h 267"/>
                <a:gd name="T6" fmla="*/ 88 w 175"/>
                <a:gd name="T7" fmla="*/ 35 h 267"/>
                <a:gd name="T8" fmla="*/ 39 w 175"/>
                <a:gd name="T9" fmla="*/ 77 h 267"/>
                <a:gd name="T10" fmla="*/ 39 w 175"/>
                <a:gd name="T11" fmla="*/ 189 h 267"/>
                <a:gd name="T12" fmla="*/ 88 w 175"/>
                <a:gd name="T13" fmla="*/ 231 h 267"/>
                <a:gd name="T14" fmla="*/ 136 w 175"/>
                <a:gd name="T15" fmla="*/ 189 h 267"/>
                <a:gd name="T16" fmla="*/ 171 w 175"/>
                <a:gd name="T17" fmla="*/ 77 h 267"/>
                <a:gd name="T18" fmla="*/ 171 w 175"/>
                <a:gd name="T19" fmla="*/ 77 h 267"/>
                <a:gd name="T20" fmla="*/ 171 w 175"/>
                <a:gd name="T21" fmla="*/ 189 h 267"/>
                <a:gd name="T22" fmla="*/ 88 w 175"/>
                <a:gd name="T23" fmla="*/ 267 h 267"/>
                <a:gd name="T24" fmla="*/ 4 w 175"/>
                <a:gd name="T25" fmla="*/ 189 h 267"/>
                <a:gd name="T26" fmla="*/ 4 w 175"/>
                <a:gd name="T27" fmla="*/ 77 h 267"/>
                <a:gd name="T28" fmla="*/ 88 w 175"/>
                <a:gd name="T29" fmla="*/ 0 h 267"/>
                <a:gd name="T30" fmla="*/ 171 w 175"/>
                <a:gd name="T31" fmla="*/ 7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267">
                  <a:moveTo>
                    <a:pt x="136" y="189"/>
                  </a:moveTo>
                  <a:lnTo>
                    <a:pt x="136" y="189"/>
                  </a:lnTo>
                  <a:cubicBezTo>
                    <a:pt x="141" y="159"/>
                    <a:pt x="140" y="108"/>
                    <a:pt x="136" y="77"/>
                  </a:cubicBezTo>
                  <a:cubicBezTo>
                    <a:pt x="133" y="55"/>
                    <a:pt x="117" y="35"/>
                    <a:pt x="88" y="35"/>
                  </a:cubicBezTo>
                  <a:cubicBezTo>
                    <a:pt x="63" y="35"/>
                    <a:pt x="42" y="50"/>
                    <a:pt x="39" y="77"/>
                  </a:cubicBezTo>
                  <a:cubicBezTo>
                    <a:pt x="35" y="108"/>
                    <a:pt x="35" y="159"/>
                    <a:pt x="39" y="189"/>
                  </a:cubicBezTo>
                  <a:cubicBezTo>
                    <a:pt x="42" y="211"/>
                    <a:pt x="59" y="231"/>
                    <a:pt x="88" y="231"/>
                  </a:cubicBezTo>
                  <a:cubicBezTo>
                    <a:pt x="113" y="231"/>
                    <a:pt x="132" y="216"/>
                    <a:pt x="136" y="189"/>
                  </a:cubicBezTo>
                  <a:close/>
                  <a:moveTo>
                    <a:pt x="171" y="77"/>
                  </a:moveTo>
                  <a:lnTo>
                    <a:pt x="171" y="77"/>
                  </a:lnTo>
                  <a:cubicBezTo>
                    <a:pt x="175" y="107"/>
                    <a:pt x="175" y="159"/>
                    <a:pt x="171" y="189"/>
                  </a:cubicBezTo>
                  <a:cubicBezTo>
                    <a:pt x="167" y="230"/>
                    <a:pt x="137" y="267"/>
                    <a:pt x="88" y="267"/>
                  </a:cubicBezTo>
                  <a:cubicBezTo>
                    <a:pt x="43" y="267"/>
                    <a:pt x="10" y="237"/>
                    <a:pt x="4" y="189"/>
                  </a:cubicBezTo>
                  <a:cubicBezTo>
                    <a:pt x="0" y="159"/>
                    <a:pt x="0" y="107"/>
                    <a:pt x="4" y="77"/>
                  </a:cubicBezTo>
                  <a:cubicBezTo>
                    <a:pt x="9" y="37"/>
                    <a:pt x="38" y="0"/>
                    <a:pt x="88" y="0"/>
                  </a:cubicBezTo>
                  <a:cubicBezTo>
                    <a:pt x="132" y="0"/>
                    <a:pt x="166" y="29"/>
                    <a:pt x="171"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25" name="Group 1524"/>
          <p:cNvGrpSpPr/>
          <p:nvPr userDrawn="1"/>
        </p:nvGrpSpPr>
        <p:grpSpPr>
          <a:xfrm>
            <a:off x="8039755" y="5190659"/>
            <a:ext cx="1535660" cy="1026289"/>
            <a:chOff x="2813050" y="2278063"/>
            <a:chExt cx="1292225" cy="863600"/>
          </a:xfrm>
          <a:solidFill>
            <a:schemeClr val="tx2"/>
          </a:solidFill>
        </p:grpSpPr>
        <p:sp>
          <p:nvSpPr>
            <p:cNvPr id="1526" name="Freeform 5"/>
            <p:cNvSpPr>
              <a:spLocks noEditPoints="1"/>
            </p:cNvSpPr>
            <p:nvPr/>
          </p:nvSpPr>
          <p:spPr bwMode="auto">
            <a:xfrm>
              <a:off x="3590925" y="2722563"/>
              <a:ext cx="131763" cy="193675"/>
            </a:xfrm>
            <a:custGeom>
              <a:avLst/>
              <a:gdLst>
                <a:gd name="T0" fmla="*/ 99 w 139"/>
                <a:gd name="T1" fmla="*/ 153 h 201"/>
                <a:gd name="T2" fmla="*/ 99 w 139"/>
                <a:gd name="T3" fmla="*/ 153 h 201"/>
                <a:gd name="T4" fmla="*/ 93 w 139"/>
                <a:gd name="T5" fmla="*/ 149 h 201"/>
                <a:gd name="T6" fmla="*/ 46 w 139"/>
                <a:gd name="T7" fmla="*/ 149 h 201"/>
                <a:gd name="T8" fmla="*/ 40 w 139"/>
                <a:gd name="T9" fmla="*/ 153 h 201"/>
                <a:gd name="T10" fmla="*/ 28 w 139"/>
                <a:gd name="T11" fmla="*/ 197 h 201"/>
                <a:gd name="T12" fmla="*/ 22 w 139"/>
                <a:gd name="T13" fmla="*/ 201 h 201"/>
                <a:gd name="T14" fmla="*/ 6 w 139"/>
                <a:gd name="T15" fmla="*/ 201 h 201"/>
                <a:gd name="T16" fmla="*/ 1 w 139"/>
                <a:gd name="T17" fmla="*/ 195 h 201"/>
                <a:gd name="T18" fmla="*/ 54 w 139"/>
                <a:gd name="T19" fmla="*/ 4 h 201"/>
                <a:gd name="T20" fmla="*/ 59 w 139"/>
                <a:gd name="T21" fmla="*/ 0 h 201"/>
                <a:gd name="T22" fmla="*/ 80 w 139"/>
                <a:gd name="T23" fmla="*/ 0 h 201"/>
                <a:gd name="T24" fmla="*/ 85 w 139"/>
                <a:gd name="T25" fmla="*/ 4 h 201"/>
                <a:gd name="T26" fmla="*/ 138 w 139"/>
                <a:gd name="T27" fmla="*/ 195 h 201"/>
                <a:gd name="T28" fmla="*/ 133 w 139"/>
                <a:gd name="T29" fmla="*/ 201 h 201"/>
                <a:gd name="T30" fmla="*/ 117 w 139"/>
                <a:gd name="T31" fmla="*/ 201 h 201"/>
                <a:gd name="T32" fmla="*/ 111 w 139"/>
                <a:gd name="T33" fmla="*/ 197 h 201"/>
                <a:gd name="T34" fmla="*/ 99 w 139"/>
                <a:gd name="T35" fmla="*/ 153 h 201"/>
                <a:gd name="T36" fmla="*/ 87 w 139"/>
                <a:gd name="T37" fmla="*/ 122 h 201"/>
                <a:gd name="T38" fmla="*/ 87 w 139"/>
                <a:gd name="T39" fmla="*/ 122 h 201"/>
                <a:gd name="T40" fmla="*/ 90 w 139"/>
                <a:gd name="T41" fmla="*/ 119 h 201"/>
                <a:gd name="T42" fmla="*/ 71 w 139"/>
                <a:gd name="T43" fmla="*/ 39 h 201"/>
                <a:gd name="T44" fmla="*/ 70 w 139"/>
                <a:gd name="T45" fmla="*/ 37 h 201"/>
                <a:gd name="T46" fmla="*/ 69 w 139"/>
                <a:gd name="T47" fmla="*/ 37 h 201"/>
                <a:gd name="T48" fmla="*/ 68 w 139"/>
                <a:gd name="T49" fmla="*/ 39 h 201"/>
                <a:gd name="T50" fmla="*/ 49 w 139"/>
                <a:gd name="T51" fmla="*/ 119 h 201"/>
                <a:gd name="T52" fmla="*/ 52 w 139"/>
                <a:gd name="T53" fmla="*/ 122 h 201"/>
                <a:gd name="T54" fmla="*/ 87 w 139"/>
                <a:gd name="T55" fmla="*/ 12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9" h="201">
                  <a:moveTo>
                    <a:pt x="99" y="153"/>
                  </a:moveTo>
                  <a:lnTo>
                    <a:pt x="99" y="153"/>
                  </a:lnTo>
                  <a:cubicBezTo>
                    <a:pt x="98" y="150"/>
                    <a:pt x="96" y="149"/>
                    <a:pt x="93" y="149"/>
                  </a:cubicBezTo>
                  <a:lnTo>
                    <a:pt x="46" y="149"/>
                  </a:lnTo>
                  <a:cubicBezTo>
                    <a:pt x="43" y="149"/>
                    <a:pt x="41" y="150"/>
                    <a:pt x="40" y="153"/>
                  </a:cubicBezTo>
                  <a:lnTo>
                    <a:pt x="28" y="197"/>
                  </a:lnTo>
                  <a:cubicBezTo>
                    <a:pt x="27" y="199"/>
                    <a:pt x="25" y="201"/>
                    <a:pt x="22" y="201"/>
                  </a:cubicBezTo>
                  <a:lnTo>
                    <a:pt x="6" y="201"/>
                  </a:lnTo>
                  <a:cubicBezTo>
                    <a:pt x="2" y="201"/>
                    <a:pt x="0" y="198"/>
                    <a:pt x="1" y="195"/>
                  </a:cubicBezTo>
                  <a:lnTo>
                    <a:pt x="54" y="4"/>
                  </a:lnTo>
                  <a:cubicBezTo>
                    <a:pt x="55" y="2"/>
                    <a:pt x="57" y="0"/>
                    <a:pt x="59" y="0"/>
                  </a:cubicBezTo>
                  <a:lnTo>
                    <a:pt x="80" y="0"/>
                  </a:lnTo>
                  <a:cubicBezTo>
                    <a:pt x="82" y="0"/>
                    <a:pt x="84" y="2"/>
                    <a:pt x="85" y="4"/>
                  </a:cubicBezTo>
                  <a:lnTo>
                    <a:pt x="138" y="195"/>
                  </a:lnTo>
                  <a:cubicBezTo>
                    <a:pt x="139" y="198"/>
                    <a:pt x="137" y="201"/>
                    <a:pt x="133" y="201"/>
                  </a:cubicBezTo>
                  <a:lnTo>
                    <a:pt x="117" y="201"/>
                  </a:lnTo>
                  <a:cubicBezTo>
                    <a:pt x="114" y="201"/>
                    <a:pt x="112" y="199"/>
                    <a:pt x="111" y="197"/>
                  </a:cubicBezTo>
                  <a:lnTo>
                    <a:pt x="99" y="153"/>
                  </a:lnTo>
                  <a:close/>
                  <a:moveTo>
                    <a:pt x="87" y="122"/>
                  </a:moveTo>
                  <a:lnTo>
                    <a:pt x="87" y="122"/>
                  </a:lnTo>
                  <a:cubicBezTo>
                    <a:pt x="89" y="122"/>
                    <a:pt x="90" y="121"/>
                    <a:pt x="90" y="119"/>
                  </a:cubicBezTo>
                  <a:lnTo>
                    <a:pt x="71" y="39"/>
                  </a:lnTo>
                  <a:cubicBezTo>
                    <a:pt x="71" y="38"/>
                    <a:pt x="70" y="37"/>
                    <a:pt x="70" y="37"/>
                  </a:cubicBezTo>
                  <a:lnTo>
                    <a:pt x="69" y="37"/>
                  </a:lnTo>
                  <a:cubicBezTo>
                    <a:pt x="69" y="37"/>
                    <a:pt x="68" y="38"/>
                    <a:pt x="68" y="39"/>
                  </a:cubicBezTo>
                  <a:lnTo>
                    <a:pt x="49" y="119"/>
                  </a:lnTo>
                  <a:cubicBezTo>
                    <a:pt x="49" y="121"/>
                    <a:pt x="50" y="122"/>
                    <a:pt x="52" y="122"/>
                  </a:cubicBezTo>
                  <a:lnTo>
                    <a:pt x="87" y="1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7" name="Freeform 1526"/>
            <p:cNvSpPr>
              <a:spLocks/>
            </p:cNvSpPr>
            <p:nvPr/>
          </p:nvSpPr>
          <p:spPr bwMode="auto">
            <a:xfrm>
              <a:off x="3271838" y="2722563"/>
              <a:ext cx="100013" cy="193675"/>
            </a:xfrm>
            <a:custGeom>
              <a:avLst/>
              <a:gdLst>
                <a:gd name="T0" fmla="*/ 28 w 105"/>
                <a:gd name="T1" fmla="*/ 171 h 201"/>
                <a:gd name="T2" fmla="*/ 28 w 105"/>
                <a:gd name="T3" fmla="*/ 171 h 201"/>
                <a:gd name="T4" fmla="*/ 31 w 105"/>
                <a:gd name="T5" fmla="*/ 174 h 201"/>
                <a:gd name="T6" fmla="*/ 100 w 105"/>
                <a:gd name="T7" fmla="*/ 174 h 201"/>
                <a:gd name="T8" fmla="*/ 105 w 105"/>
                <a:gd name="T9" fmla="*/ 180 h 201"/>
                <a:gd name="T10" fmla="*/ 105 w 105"/>
                <a:gd name="T11" fmla="*/ 195 h 201"/>
                <a:gd name="T12" fmla="*/ 100 w 105"/>
                <a:gd name="T13" fmla="*/ 201 h 201"/>
                <a:gd name="T14" fmla="*/ 6 w 105"/>
                <a:gd name="T15" fmla="*/ 201 h 201"/>
                <a:gd name="T16" fmla="*/ 0 w 105"/>
                <a:gd name="T17" fmla="*/ 195 h 201"/>
                <a:gd name="T18" fmla="*/ 0 w 105"/>
                <a:gd name="T19" fmla="*/ 6 h 201"/>
                <a:gd name="T20" fmla="*/ 6 w 105"/>
                <a:gd name="T21" fmla="*/ 0 h 201"/>
                <a:gd name="T22" fmla="*/ 99 w 105"/>
                <a:gd name="T23" fmla="*/ 0 h 201"/>
                <a:gd name="T24" fmla="*/ 105 w 105"/>
                <a:gd name="T25" fmla="*/ 6 h 201"/>
                <a:gd name="T26" fmla="*/ 105 w 105"/>
                <a:gd name="T27" fmla="*/ 22 h 201"/>
                <a:gd name="T28" fmla="*/ 99 w 105"/>
                <a:gd name="T29" fmla="*/ 27 h 201"/>
                <a:gd name="T30" fmla="*/ 31 w 105"/>
                <a:gd name="T31" fmla="*/ 27 h 201"/>
                <a:gd name="T32" fmla="*/ 28 w 105"/>
                <a:gd name="T33" fmla="*/ 30 h 201"/>
                <a:gd name="T34" fmla="*/ 28 w 105"/>
                <a:gd name="T35" fmla="*/ 82 h 201"/>
                <a:gd name="T36" fmla="*/ 31 w 105"/>
                <a:gd name="T37" fmla="*/ 85 h 201"/>
                <a:gd name="T38" fmla="*/ 96 w 105"/>
                <a:gd name="T39" fmla="*/ 85 h 201"/>
                <a:gd name="T40" fmla="*/ 102 w 105"/>
                <a:gd name="T41" fmla="*/ 91 h 201"/>
                <a:gd name="T42" fmla="*/ 102 w 105"/>
                <a:gd name="T43" fmla="*/ 106 h 201"/>
                <a:gd name="T44" fmla="*/ 96 w 105"/>
                <a:gd name="T45" fmla="*/ 112 h 201"/>
                <a:gd name="T46" fmla="*/ 31 w 105"/>
                <a:gd name="T47" fmla="*/ 112 h 201"/>
                <a:gd name="T48" fmla="*/ 28 w 105"/>
                <a:gd name="T49" fmla="*/ 115 h 201"/>
                <a:gd name="T50" fmla="*/ 28 w 105"/>
                <a:gd name="T51"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201">
                  <a:moveTo>
                    <a:pt x="28" y="171"/>
                  </a:moveTo>
                  <a:lnTo>
                    <a:pt x="28" y="171"/>
                  </a:lnTo>
                  <a:cubicBezTo>
                    <a:pt x="28" y="173"/>
                    <a:pt x="29" y="174"/>
                    <a:pt x="31" y="174"/>
                  </a:cubicBezTo>
                  <a:lnTo>
                    <a:pt x="100" y="174"/>
                  </a:lnTo>
                  <a:cubicBezTo>
                    <a:pt x="103" y="174"/>
                    <a:pt x="105" y="177"/>
                    <a:pt x="105" y="180"/>
                  </a:cubicBezTo>
                  <a:lnTo>
                    <a:pt x="105" y="195"/>
                  </a:lnTo>
                  <a:cubicBezTo>
                    <a:pt x="105" y="199"/>
                    <a:pt x="103" y="201"/>
                    <a:pt x="100" y="201"/>
                  </a:cubicBezTo>
                  <a:lnTo>
                    <a:pt x="6" y="201"/>
                  </a:lnTo>
                  <a:cubicBezTo>
                    <a:pt x="3" y="201"/>
                    <a:pt x="0" y="199"/>
                    <a:pt x="0" y="195"/>
                  </a:cubicBezTo>
                  <a:lnTo>
                    <a:pt x="0" y="6"/>
                  </a:lnTo>
                  <a:cubicBezTo>
                    <a:pt x="0" y="3"/>
                    <a:pt x="3" y="0"/>
                    <a:pt x="6" y="0"/>
                  </a:cubicBezTo>
                  <a:lnTo>
                    <a:pt x="99" y="0"/>
                  </a:lnTo>
                  <a:cubicBezTo>
                    <a:pt x="102" y="0"/>
                    <a:pt x="105" y="3"/>
                    <a:pt x="105" y="6"/>
                  </a:cubicBezTo>
                  <a:lnTo>
                    <a:pt x="105" y="22"/>
                  </a:lnTo>
                  <a:cubicBezTo>
                    <a:pt x="105" y="25"/>
                    <a:pt x="102" y="27"/>
                    <a:pt x="99" y="27"/>
                  </a:cubicBezTo>
                  <a:lnTo>
                    <a:pt x="31" y="27"/>
                  </a:lnTo>
                  <a:cubicBezTo>
                    <a:pt x="29" y="27"/>
                    <a:pt x="28" y="29"/>
                    <a:pt x="28" y="30"/>
                  </a:cubicBezTo>
                  <a:lnTo>
                    <a:pt x="28" y="82"/>
                  </a:lnTo>
                  <a:cubicBezTo>
                    <a:pt x="28" y="84"/>
                    <a:pt x="29" y="85"/>
                    <a:pt x="31" y="85"/>
                  </a:cubicBezTo>
                  <a:lnTo>
                    <a:pt x="96" y="85"/>
                  </a:lnTo>
                  <a:cubicBezTo>
                    <a:pt x="99" y="85"/>
                    <a:pt x="102" y="87"/>
                    <a:pt x="102" y="91"/>
                  </a:cubicBezTo>
                  <a:lnTo>
                    <a:pt x="102" y="106"/>
                  </a:lnTo>
                  <a:cubicBezTo>
                    <a:pt x="102" y="110"/>
                    <a:pt x="99" y="112"/>
                    <a:pt x="96" y="112"/>
                  </a:cubicBezTo>
                  <a:lnTo>
                    <a:pt x="31" y="112"/>
                  </a:lnTo>
                  <a:cubicBezTo>
                    <a:pt x="29" y="112"/>
                    <a:pt x="28" y="113"/>
                    <a:pt x="28" y="115"/>
                  </a:cubicBezTo>
                  <a:lnTo>
                    <a:pt x="28"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8" name="Freeform 1527"/>
            <p:cNvSpPr>
              <a:spLocks noEditPoints="1"/>
            </p:cNvSpPr>
            <p:nvPr/>
          </p:nvSpPr>
          <p:spPr bwMode="auto">
            <a:xfrm>
              <a:off x="3402013" y="2722563"/>
              <a:ext cx="112713" cy="193675"/>
            </a:xfrm>
            <a:custGeom>
              <a:avLst/>
              <a:gdLst>
                <a:gd name="T0" fmla="*/ 30 w 118"/>
                <a:gd name="T1" fmla="*/ 121 h 201"/>
                <a:gd name="T2" fmla="*/ 30 w 118"/>
                <a:gd name="T3" fmla="*/ 121 h 201"/>
                <a:gd name="T4" fmla="*/ 27 w 118"/>
                <a:gd name="T5" fmla="*/ 124 h 201"/>
                <a:gd name="T6" fmla="*/ 27 w 118"/>
                <a:gd name="T7" fmla="*/ 195 h 201"/>
                <a:gd name="T8" fmla="*/ 21 w 118"/>
                <a:gd name="T9" fmla="*/ 201 h 201"/>
                <a:gd name="T10" fmla="*/ 5 w 118"/>
                <a:gd name="T11" fmla="*/ 201 h 201"/>
                <a:gd name="T12" fmla="*/ 0 w 118"/>
                <a:gd name="T13" fmla="*/ 195 h 201"/>
                <a:gd name="T14" fmla="*/ 0 w 118"/>
                <a:gd name="T15" fmla="*/ 6 h 201"/>
                <a:gd name="T16" fmla="*/ 5 w 118"/>
                <a:gd name="T17" fmla="*/ 0 h 201"/>
                <a:gd name="T18" fmla="*/ 57 w 118"/>
                <a:gd name="T19" fmla="*/ 0 h 201"/>
                <a:gd name="T20" fmla="*/ 117 w 118"/>
                <a:gd name="T21" fmla="*/ 60 h 201"/>
                <a:gd name="T22" fmla="*/ 87 w 118"/>
                <a:gd name="T23" fmla="*/ 112 h 201"/>
                <a:gd name="T24" fmla="*/ 83 w 118"/>
                <a:gd name="T25" fmla="*/ 123 h 201"/>
                <a:gd name="T26" fmla="*/ 116 w 118"/>
                <a:gd name="T27" fmla="*/ 193 h 201"/>
                <a:gd name="T28" fmla="*/ 111 w 118"/>
                <a:gd name="T29" fmla="*/ 201 h 201"/>
                <a:gd name="T30" fmla="*/ 95 w 118"/>
                <a:gd name="T31" fmla="*/ 201 h 201"/>
                <a:gd name="T32" fmla="*/ 87 w 118"/>
                <a:gd name="T33" fmla="*/ 195 h 201"/>
                <a:gd name="T34" fmla="*/ 53 w 118"/>
                <a:gd name="T35" fmla="*/ 124 h 201"/>
                <a:gd name="T36" fmla="*/ 47 w 118"/>
                <a:gd name="T37" fmla="*/ 121 h 201"/>
                <a:gd name="T38" fmla="*/ 30 w 118"/>
                <a:gd name="T39" fmla="*/ 121 h 201"/>
                <a:gd name="T40" fmla="*/ 30 w 118"/>
                <a:gd name="T41" fmla="*/ 27 h 201"/>
                <a:gd name="T42" fmla="*/ 30 w 118"/>
                <a:gd name="T43" fmla="*/ 27 h 201"/>
                <a:gd name="T44" fmla="*/ 27 w 118"/>
                <a:gd name="T45" fmla="*/ 30 h 201"/>
                <a:gd name="T46" fmla="*/ 27 w 118"/>
                <a:gd name="T47" fmla="*/ 91 h 201"/>
                <a:gd name="T48" fmla="*/ 30 w 118"/>
                <a:gd name="T49" fmla="*/ 94 h 201"/>
                <a:gd name="T50" fmla="*/ 57 w 118"/>
                <a:gd name="T51" fmla="*/ 94 h 201"/>
                <a:gd name="T52" fmla="*/ 90 w 118"/>
                <a:gd name="T53" fmla="*/ 60 h 201"/>
                <a:gd name="T54" fmla="*/ 57 w 118"/>
                <a:gd name="T55" fmla="*/ 27 h 201"/>
                <a:gd name="T56" fmla="*/ 30 w 118"/>
                <a:gd name="T57" fmla="*/ 2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201">
                  <a:moveTo>
                    <a:pt x="30" y="121"/>
                  </a:moveTo>
                  <a:lnTo>
                    <a:pt x="30" y="121"/>
                  </a:lnTo>
                  <a:cubicBezTo>
                    <a:pt x="28" y="121"/>
                    <a:pt x="27" y="122"/>
                    <a:pt x="27" y="124"/>
                  </a:cubicBezTo>
                  <a:lnTo>
                    <a:pt x="27" y="195"/>
                  </a:lnTo>
                  <a:cubicBezTo>
                    <a:pt x="27" y="199"/>
                    <a:pt x="24" y="201"/>
                    <a:pt x="21" y="201"/>
                  </a:cubicBezTo>
                  <a:lnTo>
                    <a:pt x="5" y="201"/>
                  </a:lnTo>
                  <a:cubicBezTo>
                    <a:pt x="2" y="201"/>
                    <a:pt x="0" y="199"/>
                    <a:pt x="0" y="195"/>
                  </a:cubicBezTo>
                  <a:lnTo>
                    <a:pt x="0" y="6"/>
                  </a:lnTo>
                  <a:cubicBezTo>
                    <a:pt x="0" y="3"/>
                    <a:pt x="2" y="0"/>
                    <a:pt x="5" y="0"/>
                  </a:cubicBezTo>
                  <a:lnTo>
                    <a:pt x="57" y="0"/>
                  </a:lnTo>
                  <a:cubicBezTo>
                    <a:pt x="90" y="0"/>
                    <a:pt x="117" y="27"/>
                    <a:pt x="117" y="60"/>
                  </a:cubicBezTo>
                  <a:cubicBezTo>
                    <a:pt x="117" y="82"/>
                    <a:pt x="105" y="102"/>
                    <a:pt x="87" y="112"/>
                  </a:cubicBezTo>
                  <a:cubicBezTo>
                    <a:pt x="82" y="115"/>
                    <a:pt x="80" y="118"/>
                    <a:pt x="83" y="123"/>
                  </a:cubicBezTo>
                  <a:lnTo>
                    <a:pt x="116" y="193"/>
                  </a:lnTo>
                  <a:cubicBezTo>
                    <a:pt x="118" y="197"/>
                    <a:pt x="117" y="201"/>
                    <a:pt x="111" y="201"/>
                  </a:cubicBezTo>
                  <a:lnTo>
                    <a:pt x="95" y="201"/>
                  </a:lnTo>
                  <a:cubicBezTo>
                    <a:pt x="90" y="201"/>
                    <a:pt x="88" y="199"/>
                    <a:pt x="87" y="195"/>
                  </a:cubicBezTo>
                  <a:lnTo>
                    <a:pt x="53" y="124"/>
                  </a:lnTo>
                  <a:cubicBezTo>
                    <a:pt x="52" y="123"/>
                    <a:pt x="50" y="121"/>
                    <a:pt x="47" y="121"/>
                  </a:cubicBezTo>
                  <a:lnTo>
                    <a:pt x="30" y="121"/>
                  </a:lnTo>
                  <a:close/>
                  <a:moveTo>
                    <a:pt x="30" y="27"/>
                  </a:moveTo>
                  <a:lnTo>
                    <a:pt x="30" y="27"/>
                  </a:lnTo>
                  <a:cubicBezTo>
                    <a:pt x="28" y="27"/>
                    <a:pt x="27" y="29"/>
                    <a:pt x="27" y="30"/>
                  </a:cubicBezTo>
                  <a:lnTo>
                    <a:pt x="27" y="91"/>
                  </a:lnTo>
                  <a:cubicBezTo>
                    <a:pt x="27" y="92"/>
                    <a:pt x="28" y="94"/>
                    <a:pt x="30" y="94"/>
                  </a:cubicBezTo>
                  <a:lnTo>
                    <a:pt x="57" y="94"/>
                  </a:lnTo>
                  <a:cubicBezTo>
                    <a:pt x="75" y="94"/>
                    <a:pt x="90" y="79"/>
                    <a:pt x="90" y="60"/>
                  </a:cubicBezTo>
                  <a:cubicBezTo>
                    <a:pt x="90" y="42"/>
                    <a:pt x="75" y="27"/>
                    <a:pt x="57" y="27"/>
                  </a:cubicBezTo>
                  <a:lnTo>
                    <a:pt x="30" y="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9" name="Freeform 1528"/>
            <p:cNvSpPr>
              <a:spLocks noEditPoints="1"/>
            </p:cNvSpPr>
            <p:nvPr/>
          </p:nvSpPr>
          <p:spPr bwMode="auto">
            <a:xfrm>
              <a:off x="2995613" y="2825750"/>
              <a:ext cx="63500" cy="90488"/>
            </a:xfrm>
            <a:custGeom>
              <a:avLst/>
              <a:gdLst>
                <a:gd name="T0" fmla="*/ 47 w 66"/>
                <a:gd name="T1" fmla="*/ 71 h 94"/>
                <a:gd name="T2" fmla="*/ 47 w 66"/>
                <a:gd name="T3" fmla="*/ 71 h 94"/>
                <a:gd name="T4" fmla="*/ 44 w 66"/>
                <a:gd name="T5" fmla="*/ 69 h 94"/>
                <a:gd name="T6" fmla="*/ 22 w 66"/>
                <a:gd name="T7" fmla="*/ 69 h 94"/>
                <a:gd name="T8" fmla="*/ 19 w 66"/>
                <a:gd name="T9" fmla="*/ 71 h 94"/>
                <a:gd name="T10" fmla="*/ 13 w 66"/>
                <a:gd name="T11" fmla="*/ 92 h 94"/>
                <a:gd name="T12" fmla="*/ 11 w 66"/>
                <a:gd name="T13" fmla="*/ 94 h 94"/>
                <a:gd name="T14" fmla="*/ 3 w 66"/>
                <a:gd name="T15" fmla="*/ 94 h 94"/>
                <a:gd name="T16" fmla="*/ 1 w 66"/>
                <a:gd name="T17" fmla="*/ 91 h 94"/>
                <a:gd name="T18" fmla="*/ 26 w 66"/>
                <a:gd name="T19" fmla="*/ 2 h 94"/>
                <a:gd name="T20" fmla="*/ 28 w 66"/>
                <a:gd name="T21" fmla="*/ 0 h 94"/>
                <a:gd name="T22" fmla="*/ 38 w 66"/>
                <a:gd name="T23" fmla="*/ 0 h 94"/>
                <a:gd name="T24" fmla="*/ 40 w 66"/>
                <a:gd name="T25" fmla="*/ 2 h 94"/>
                <a:gd name="T26" fmla="*/ 65 w 66"/>
                <a:gd name="T27" fmla="*/ 91 h 94"/>
                <a:gd name="T28" fmla="*/ 63 w 66"/>
                <a:gd name="T29" fmla="*/ 94 h 94"/>
                <a:gd name="T30" fmla="*/ 55 w 66"/>
                <a:gd name="T31" fmla="*/ 94 h 94"/>
                <a:gd name="T32" fmla="*/ 53 w 66"/>
                <a:gd name="T33" fmla="*/ 92 h 94"/>
                <a:gd name="T34" fmla="*/ 47 w 66"/>
                <a:gd name="T35" fmla="*/ 71 h 94"/>
                <a:gd name="T36" fmla="*/ 41 w 66"/>
                <a:gd name="T37" fmla="*/ 57 h 94"/>
                <a:gd name="T38" fmla="*/ 41 w 66"/>
                <a:gd name="T39" fmla="*/ 57 h 94"/>
                <a:gd name="T40" fmla="*/ 42 w 66"/>
                <a:gd name="T41" fmla="*/ 55 h 94"/>
                <a:gd name="T42" fmla="*/ 34 w 66"/>
                <a:gd name="T43" fmla="*/ 18 h 94"/>
                <a:gd name="T44" fmla="*/ 33 w 66"/>
                <a:gd name="T45" fmla="*/ 17 h 94"/>
                <a:gd name="T46" fmla="*/ 33 w 66"/>
                <a:gd name="T47" fmla="*/ 17 h 94"/>
                <a:gd name="T48" fmla="*/ 32 w 66"/>
                <a:gd name="T49" fmla="*/ 18 h 94"/>
                <a:gd name="T50" fmla="*/ 24 w 66"/>
                <a:gd name="T51" fmla="*/ 55 h 94"/>
                <a:gd name="T52" fmla="*/ 25 w 66"/>
                <a:gd name="T53" fmla="*/ 57 h 94"/>
                <a:gd name="T54" fmla="*/ 41 w 66"/>
                <a:gd name="T55"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94">
                  <a:moveTo>
                    <a:pt x="47" y="71"/>
                  </a:moveTo>
                  <a:lnTo>
                    <a:pt x="47" y="71"/>
                  </a:lnTo>
                  <a:cubicBezTo>
                    <a:pt x="46" y="70"/>
                    <a:pt x="45" y="69"/>
                    <a:pt x="44" y="69"/>
                  </a:cubicBezTo>
                  <a:lnTo>
                    <a:pt x="22" y="69"/>
                  </a:lnTo>
                  <a:cubicBezTo>
                    <a:pt x="21" y="69"/>
                    <a:pt x="20" y="70"/>
                    <a:pt x="19" y="71"/>
                  </a:cubicBezTo>
                  <a:lnTo>
                    <a:pt x="13" y="92"/>
                  </a:lnTo>
                  <a:cubicBezTo>
                    <a:pt x="13" y="93"/>
                    <a:pt x="12" y="94"/>
                    <a:pt x="11" y="94"/>
                  </a:cubicBezTo>
                  <a:lnTo>
                    <a:pt x="3" y="94"/>
                  </a:lnTo>
                  <a:cubicBezTo>
                    <a:pt x="1" y="94"/>
                    <a:pt x="0" y="93"/>
                    <a:pt x="1" y="91"/>
                  </a:cubicBezTo>
                  <a:lnTo>
                    <a:pt x="26" y="2"/>
                  </a:lnTo>
                  <a:cubicBezTo>
                    <a:pt x="26" y="0"/>
                    <a:pt x="27" y="0"/>
                    <a:pt x="28" y="0"/>
                  </a:cubicBezTo>
                  <a:lnTo>
                    <a:pt x="38" y="0"/>
                  </a:lnTo>
                  <a:cubicBezTo>
                    <a:pt x="39" y="0"/>
                    <a:pt x="40" y="0"/>
                    <a:pt x="40" y="2"/>
                  </a:cubicBezTo>
                  <a:lnTo>
                    <a:pt x="65" y="91"/>
                  </a:lnTo>
                  <a:cubicBezTo>
                    <a:pt x="66" y="93"/>
                    <a:pt x="65" y="94"/>
                    <a:pt x="63" y="94"/>
                  </a:cubicBezTo>
                  <a:lnTo>
                    <a:pt x="55" y="94"/>
                  </a:lnTo>
                  <a:cubicBezTo>
                    <a:pt x="54" y="94"/>
                    <a:pt x="53" y="93"/>
                    <a:pt x="53" y="92"/>
                  </a:cubicBezTo>
                  <a:lnTo>
                    <a:pt x="47" y="71"/>
                  </a:lnTo>
                  <a:close/>
                  <a:moveTo>
                    <a:pt x="41" y="57"/>
                  </a:moveTo>
                  <a:lnTo>
                    <a:pt x="41" y="57"/>
                  </a:lnTo>
                  <a:cubicBezTo>
                    <a:pt x="42" y="57"/>
                    <a:pt x="43" y="57"/>
                    <a:pt x="42" y="55"/>
                  </a:cubicBezTo>
                  <a:lnTo>
                    <a:pt x="34" y="18"/>
                  </a:lnTo>
                  <a:cubicBezTo>
                    <a:pt x="34" y="17"/>
                    <a:pt x="33" y="17"/>
                    <a:pt x="33" y="17"/>
                  </a:cubicBezTo>
                  <a:lnTo>
                    <a:pt x="33" y="17"/>
                  </a:lnTo>
                  <a:cubicBezTo>
                    <a:pt x="33" y="17"/>
                    <a:pt x="32" y="17"/>
                    <a:pt x="32" y="18"/>
                  </a:cubicBezTo>
                  <a:lnTo>
                    <a:pt x="24" y="55"/>
                  </a:lnTo>
                  <a:cubicBezTo>
                    <a:pt x="23" y="57"/>
                    <a:pt x="24" y="57"/>
                    <a:pt x="25" y="57"/>
                  </a:cubicBezTo>
                  <a:lnTo>
                    <a:pt x="41" y="5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0" name="Freeform 1529"/>
            <p:cNvSpPr>
              <a:spLocks noEditPoints="1"/>
            </p:cNvSpPr>
            <p:nvPr/>
          </p:nvSpPr>
          <p:spPr bwMode="auto">
            <a:xfrm>
              <a:off x="3065463" y="2825750"/>
              <a:ext cx="63500" cy="90488"/>
            </a:xfrm>
            <a:custGeom>
              <a:avLst/>
              <a:gdLst>
                <a:gd name="T0" fmla="*/ 47 w 66"/>
                <a:gd name="T1" fmla="*/ 71 h 94"/>
                <a:gd name="T2" fmla="*/ 47 w 66"/>
                <a:gd name="T3" fmla="*/ 71 h 94"/>
                <a:gd name="T4" fmla="*/ 44 w 66"/>
                <a:gd name="T5" fmla="*/ 69 h 94"/>
                <a:gd name="T6" fmla="*/ 22 w 66"/>
                <a:gd name="T7" fmla="*/ 69 h 94"/>
                <a:gd name="T8" fmla="*/ 19 w 66"/>
                <a:gd name="T9" fmla="*/ 71 h 94"/>
                <a:gd name="T10" fmla="*/ 13 w 66"/>
                <a:gd name="T11" fmla="*/ 92 h 94"/>
                <a:gd name="T12" fmla="*/ 11 w 66"/>
                <a:gd name="T13" fmla="*/ 94 h 94"/>
                <a:gd name="T14" fmla="*/ 3 w 66"/>
                <a:gd name="T15" fmla="*/ 94 h 94"/>
                <a:gd name="T16" fmla="*/ 1 w 66"/>
                <a:gd name="T17" fmla="*/ 91 h 94"/>
                <a:gd name="T18" fmla="*/ 26 w 66"/>
                <a:gd name="T19" fmla="*/ 2 h 94"/>
                <a:gd name="T20" fmla="*/ 28 w 66"/>
                <a:gd name="T21" fmla="*/ 0 h 94"/>
                <a:gd name="T22" fmla="*/ 38 w 66"/>
                <a:gd name="T23" fmla="*/ 0 h 94"/>
                <a:gd name="T24" fmla="*/ 40 w 66"/>
                <a:gd name="T25" fmla="*/ 2 h 94"/>
                <a:gd name="T26" fmla="*/ 65 w 66"/>
                <a:gd name="T27" fmla="*/ 91 h 94"/>
                <a:gd name="T28" fmla="*/ 63 w 66"/>
                <a:gd name="T29" fmla="*/ 94 h 94"/>
                <a:gd name="T30" fmla="*/ 55 w 66"/>
                <a:gd name="T31" fmla="*/ 94 h 94"/>
                <a:gd name="T32" fmla="*/ 53 w 66"/>
                <a:gd name="T33" fmla="*/ 92 h 94"/>
                <a:gd name="T34" fmla="*/ 47 w 66"/>
                <a:gd name="T35" fmla="*/ 71 h 94"/>
                <a:gd name="T36" fmla="*/ 41 w 66"/>
                <a:gd name="T37" fmla="*/ 57 h 94"/>
                <a:gd name="T38" fmla="*/ 41 w 66"/>
                <a:gd name="T39" fmla="*/ 57 h 94"/>
                <a:gd name="T40" fmla="*/ 42 w 66"/>
                <a:gd name="T41" fmla="*/ 55 h 94"/>
                <a:gd name="T42" fmla="*/ 34 w 66"/>
                <a:gd name="T43" fmla="*/ 18 h 94"/>
                <a:gd name="T44" fmla="*/ 33 w 66"/>
                <a:gd name="T45" fmla="*/ 17 h 94"/>
                <a:gd name="T46" fmla="*/ 33 w 66"/>
                <a:gd name="T47" fmla="*/ 17 h 94"/>
                <a:gd name="T48" fmla="*/ 32 w 66"/>
                <a:gd name="T49" fmla="*/ 18 h 94"/>
                <a:gd name="T50" fmla="*/ 24 w 66"/>
                <a:gd name="T51" fmla="*/ 55 h 94"/>
                <a:gd name="T52" fmla="*/ 25 w 66"/>
                <a:gd name="T53" fmla="*/ 57 h 94"/>
                <a:gd name="T54" fmla="*/ 41 w 66"/>
                <a:gd name="T55"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94">
                  <a:moveTo>
                    <a:pt x="47" y="71"/>
                  </a:moveTo>
                  <a:lnTo>
                    <a:pt x="47" y="71"/>
                  </a:lnTo>
                  <a:cubicBezTo>
                    <a:pt x="46" y="70"/>
                    <a:pt x="45" y="69"/>
                    <a:pt x="44" y="69"/>
                  </a:cubicBezTo>
                  <a:lnTo>
                    <a:pt x="22" y="69"/>
                  </a:lnTo>
                  <a:cubicBezTo>
                    <a:pt x="21" y="69"/>
                    <a:pt x="20" y="70"/>
                    <a:pt x="19" y="71"/>
                  </a:cubicBezTo>
                  <a:lnTo>
                    <a:pt x="13" y="92"/>
                  </a:lnTo>
                  <a:cubicBezTo>
                    <a:pt x="13" y="93"/>
                    <a:pt x="12" y="94"/>
                    <a:pt x="11" y="94"/>
                  </a:cubicBezTo>
                  <a:lnTo>
                    <a:pt x="3" y="94"/>
                  </a:lnTo>
                  <a:cubicBezTo>
                    <a:pt x="1" y="94"/>
                    <a:pt x="0" y="93"/>
                    <a:pt x="1" y="91"/>
                  </a:cubicBezTo>
                  <a:lnTo>
                    <a:pt x="26" y="2"/>
                  </a:lnTo>
                  <a:cubicBezTo>
                    <a:pt x="26" y="0"/>
                    <a:pt x="27" y="0"/>
                    <a:pt x="28" y="0"/>
                  </a:cubicBezTo>
                  <a:lnTo>
                    <a:pt x="38" y="0"/>
                  </a:lnTo>
                  <a:cubicBezTo>
                    <a:pt x="39" y="0"/>
                    <a:pt x="40" y="0"/>
                    <a:pt x="40" y="2"/>
                  </a:cubicBezTo>
                  <a:lnTo>
                    <a:pt x="65" y="91"/>
                  </a:lnTo>
                  <a:cubicBezTo>
                    <a:pt x="66" y="93"/>
                    <a:pt x="65" y="94"/>
                    <a:pt x="63" y="94"/>
                  </a:cubicBezTo>
                  <a:lnTo>
                    <a:pt x="55" y="94"/>
                  </a:lnTo>
                  <a:cubicBezTo>
                    <a:pt x="54" y="94"/>
                    <a:pt x="53" y="93"/>
                    <a:pt x="53" y="92"/>
                  </a:cubicBezTo>
                  <a:lnTo>
                    <a:pt x="47" y="71"/>
                  </a:lnTo>
                  <a:close/>
                  <a:moveTo>
                    <a:pt x="41" y="57"/>
                  </a:moveTo>
                  <a:lnTo>
                    <a:pt x="41" y="57"/>
                  </a:lnTo>
                  <a:cubicBezTo>
                    <a:pt x="42" y="57"/>
                    <a:pt x="43" y="57"/>
                    <a:pt x="42" y="55"/>
                  </a:cubicBezTo>
                  <a:lnTo>
                    <a:pt x="34" y="18"/>
                  </a:lnTo>
                  <a:cubicBezTo>
                    <a:pt x="33" y="17"/>
                    <a:pt x="33" y="17"/>
                    <a:pt x="33" y="17"/>
                  </a:cubicBezTo>
                  <a:lnTo>
                    <a:pt x="33" y="17"/>
                  </a:lnTo>
                  <a:cubicBezTo>
                    <a:pt x="33" y="17"/>
                    <a:pt x="32" y="17"/>
                    <a:pt x="32" y="18"/>
                  </a:cubicBezTo>
                  <a:lnTo>
                    <a:pt x="24" y="55"/>
                  </a:lnTo>
                  <a:cubicBezTo>
                    <a:pt x="23" y="57"/>
                    <a:pt x="24" y="57"/>
                    <a:pt x="25" y="57"/>
                  </a:cubicBezTo>
                  <a:lnTo>
                    <a:pt x="41" y="5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1" name="Freeform 1530"/>
            <p:cNvSpPr>
              <a:spLocks noEditPoints="1"/>
            </p:cNvSpPr>
            <p:nvPr/>
          </p:nvSpPr>
          <p:spPr bwMode="auto">
            <a:xfrm>
              <a:off x="2995613" y="2722563"/>
              <a:ext cx="63500" cy="92075"/>
            </a:xfrm>
            <a:custGeom>
              <a:avLst/>
              <a:gdLst>
                <a:gd name="T0" fmla="*/ 47 w 66"/>
                <a:gd name="T1" fmla="*/ 72 h 95"/>
                <a:gd name="T2" fmla="*/ 47 w 66"/>
                <a:gd name="T3" fmla="*/ 72 h 95"/>
                <a:gd name="T4" fmla="*/ 44 w 66"/>
                <a:gd name="T5" fmla="*/ 70 h 95"/>
                <a:gd name="T6" fmla="*/ 22 w 66"/>
                <a:gd name="T7" fmla="*/ 70 h 95"/>
                <a:gd name="T8" fmla="*/ 19 w 66"/>
                <a:gd name="T9" fmla="*/ 72 h 95"/>
                <a:gd name="T10" fmla="*/ 13 w 66"/>
                <a:gd name="T11" fmla="*/ 93 h 95"/>
                <a:gd name="T12" fmla="*/ 11 w 66"/>
                <a:gd name="T13" fmla="*/ 95 h 95"/>
                <a:gd name="T14" fmla="*/ 3 w 66"/>
                <a:gd name="T15" fmla="*/ 95 h 95"/>
                <a:gd name="T16" fmla="*/ 1 w 66"/>
                <a:gd name="T17" fmla="*/ 92 h 95"/>
                <a:gd name="T18" fmla="*/ 26 w 66"/>
                <a:gd name="T19" fmla="*/ 2 h 95"/>
                <a:gd name="T20" fmla="*/ 28 w 66"/>
                <a:gd name="T21" fmla="*/ 0 h 95"/>
                <a:gd name="T22" fmla="*/ 38 w 66"/>
                <a:gd name="T23" fmla="*/ 0 h 95"/>
                <a:gd name="T24" fmla="*/ 40 w 66"/>
                <a:gd name="T25" fmla="*/ 2 h 95"/>
                <a:gd name="T26" fmla="*/ 65 w 66"/>
                <a:gd name="T27" fmla="*/ 92 h 95"/>
                <a:gd name="T28" fmla="*/ 63 w 66"/>
                <a:gd name="T29" fmla="*/ 95 h 95"/>
                <a:gd name="T30" fmla="*/ 55 w 66"/>
                <a:gd name="T31" fmla="*/ 95 h 95"/>
                <a:gd name="T32" fmla="*/ 53 w 66"/>
                <a:gd name="T33" fmla="*/ 93 h 95"/>
                <a:gd name="T34" fmla="*/ 47 w 66"/>
                <a:gd name="T35" fmla="*/ 72 h 95"/>
                <a:gd name="T36" fmla="*/ 41 w 66"/>
                <a:gd name="T37" fmla="*/ 58 h 95"/>
                <a:gd name="T38" fmla="*/ 41 w 66"/>
                <a:gd name="T39" fmla="*/ 58 h 95"/>
                <a:gd name="T40" fmla="*/ 42 w 66"/>
                <a:gd name="T41" fmla="*/ 56 h 95"/>
                <a:gd name="T42" fmla="*/ 34 w 66"/>
                <a:gd name="T43" fmla="*/ 19 h 95"/>
                <a:gd name="T44" fmla="*/ 33 w 66"/>
                <a:gd name="T45" fmla="*/ 18 h 95"/>
                <a:gd name="T46" fmla="*/ 33 w 66"/>
                <a:gd name="T47" fmla="*/ 18 h 95"/>
                <a:gd name="T48" fmla="*/ 32 w 66"/>
                <a:gd name="T49" fmla="*/ 19 h 95"/>
                <a:gd name="T50" fmla="*/ 24 w 66"/>
                <a:gd name="T51" fmla="*/ 56 h 95"/>
                <a:gd name="T52" fmla="*/ 25 w 66"/>
                <a:gd name="T53" fmla="*/ 58 h 95"/>
                <a:gd name="T54" fmla="*/ 41 w 66"/>
                <a:gd name="T55"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95">
                  <a:moveTo>
                    <a:pt x="47" y="72"/>
                  </a:moveTo>
                  <a:lnTo>
                    <a:pt x="47" y="72"/>
                  </a:lnTo>
                  <a:cubicBezTo>
                    <a:pt x="46" y="71"/>
                    <a:pt x="45" y="70"/>
                    <a:pt x="44" y="70"/>
                  </a:cubicBezTo>
                  <a:lnTo>
                    <a:pt x="22" y="70"/>
                  </a:lnTo>
                  <a:cubicBezTo>
                    <a:pt x="21" y="70"/>
                    <a:pt x="20" y="71"/>
                    <a:pt x="19" y="72"/>
                  </a:cubicBezTo>
                  <a:lnTo>
                    <a:pt x="13" y="93"/>
                  </a:lnTo>
                  <a:cubicBezTo>
                    <a:pt x="13" y="94"/>
                    <a:pt x="12" y="95"/>
                    <a:pt x="11" y="95"/>
                  </a:cubicBezTo>
                  <a:lnTo>
                    <a:pt x="3" y="95"/>
                  </a:lnTo>
                  <a:cubicBezTo>
                    <a:pt x="1" y="95"/>
                    <a:pt x="0" y="93"/>
                    <a:pt x="1" y="92"/>
                  </a:cubicBezTo>
                  <a:lnTo>
                    <a:pt x="26" y="2"/>
                  </a:lnTo>
                  <a:cubicBezTo>
                    <a:pt x="26" y="1"/>
                    <a:pt x="27" y="0"/>
                    <a:pt x="28" y="0"/>
                  </a:cubicBezTo>
                  <a:lnTo>
                    <a:pt x="38" y="0"/>
                  </a:lnTo>
                  <a:cubicBezTo>
                    <a:pt x="39" y="0"/>
                    <a:pt x="40" y="1"/>
                    <a:pt x="40" y="2"/>
                  </a:cubicBezTo>
                  <a:lnTo>
                    <a:pt x="65" y="92"/>
                  </a:lnTo>
                  <a:cubicBezTo>
                    <a:pt x="66" y="93"/>
                    <a:pt x="65" y="95"/>
                    <a:pt x="63" y="95"/>
                  </a:cubicBezTo>
                  <a:lnTo>
                    <a:pt x="55" y="95"/>
                  </a:lnTo>
                  <a:cubicBezTo>
                    <a:pt x="54" y="95"/>
                    <a:pt x="53" y="94"/>
                    <a:pt x="53" y="93"/>
                  </a:cubicBezTo>
                  <a:lnTo>
                    <a:pt x="47" y="72"/>
                  </a:lnTo>
                  <a:close/>
                  <a:moveTo>
                    <a:pt x="41" y="58"/>
                  </a:moveTo>
                  <a:lnTo>
                    <a:pt x="41" y="58"/>
                  </a:lnTo>
                  <a:cubicBezTo>
                    <a:pt x="42" y="58"/>
                    <a:pt x="43" y="57"/>
                    <a:pt x="42" y="56"/>
                  </a:cubicBezTo>
                  <a:lnTo>
                    <a:pt x="34" y="19"/>
                  </a:lnTo>
                  <a:cubicBezTo>
                    <a:pt x="34" y="18"/>
                    <a:pt x="33" y="18"/>
                    <a:pt x="33" y="18"/>
                  </a:cubicBezTo>
                  <a:lnTo>
                    <a:pt x="33" y="18"/>
                  </a:lnTo>
                  <a:cubicBezTo>
                    <a:pt x="33" y="18"/>
                    <a:pt x="32" y="18"/>
                    <a:pt x="32" y="19"/>
                  </a:cubicBezTo>
                  <a:lnTo>
                    <a:pt x="24" y="56"/>
                  </a:lnTo>
                  <a:cubicBezTo>
                    <a:pt x="23" y="57"/>
                    <a:pt x="24" y="58"/>
                    <a:pt x="25" y="58"/>
                  </a:cubicBezTo>
                  <a:lnTo>
                    <a:pt x="41" y="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2" name="Freeform 1531"/>
            <p:cNvSpPr>
              <a:spLocks noEditPoints="1"/>
            </p:cNvSpPr>
            <p:nvPr/>
          </p:nvSpPr>
          <p:spPr bwMode="auto">
            <a:xfrm>
              <a:off x="3065463" y="2722563"/>
              <a:ext cx="63500" cy="92075"/>
            </a:xfrm>
            <a:custGeom>
              <a:avLst/>
              <a:gdLst>
                <a:gd name="T0" fmla="*/ 47 w 66"/>
                <a:gd name="T1" fmla="*/ 72 h 95"/>
                <a:gd name="T2" fmla="*/ 47 w 66"/>
                <a:gd name="T3" fmla="*/ 72 h 95"/>
                <a:gd name="T4" fmla="*/ 44 w 66"/>
                <a:gd name="T5" fmla="*/ 70 h 95"/>
                <a:gd name="T6" fmla="*/ 22 w 66"/>
                <a:gd name="T7" fmla="*/ 70 h 95"/>
                <a:gd name="T8" fmla="*/ 19 w 66"/>
                <a:gd name="T9" fmla="*/ 72 h 95"/>
                <a:gd name="T10" fmla="*/ 13 w 66"/>
                <a:gd name="T11" fmla="*/ 93 h 95"/>
                <a:gd name="T12" fmla="*/ 11 w 66"/>
                <a:gd name="T13" fmla="*/ 95 h 95"/>
                <a:gd name="T14" fmla="*/ 3 w 66"/>
                <a:gd name="T15" fmla="*/ 95 h 95"/>
                <a:gd name="T16" fmla="*/ 1 w 66"/>
                <a:gd name="T17" fmla="*/ 92 h 95"/>
                <a:gd name="T18" fmla="*/ 26 w 66"/>
                <a:gd name="T19" fmla="*/ 2 h 95"/>
                <a:gd name="T20" fmla="*/ 28 w 66"/>
                <a:gd name="T21" fmla="*/ 0 h 95"/>
                <a:gd name="T22" fmla="*/ 38 w 66"/>
                <a:gd name="T23" fmla="*/ 0 h 95"/>
                <a:gd name="T24" fmla="*/ 40 w 66"/>
                <a:gd name="T25" fmla="*/ 2 h 95"/>
                <a:gd name="T26" fmla="*/ 65 w 66"/>
                <a:gd name="T27" fmla="*/ 92 h 95"/>
                <a:gd name="T28" fmla="*/ 63 w 66"/>
                <a:gd name="T29" fmla="*/ 95 h 95"/>
                <a:gd name="T30" fmla="*/ 55 w 66"/>
                <a:gd name="T31" fmla="*/ 95 h 95"/>
                <a:gd name="T32" fmla="*/ 53 w 66"/>
                <a:gd name="T33" fmla="*/ 93 h 95"/>
                <a:gd name="T34" fmla="*/ 47 w 66"/>
                <a:gd name="T35" fmla="*/ 72 h 95"/>
                <a:gd name="T36" fmla="*/ 41 w 66"/>
                <a:gd name="T37" fmla="*/ 58 h 95"/>
                <a:gd name="T38" fmla="*/ 41 w 66"/>
                <a:gd name="T39" fmla="*/ 58 h 95"/>
                <a:gd name="T40" fmla="*/ 42 w 66"/>
                <a:gd name="T41" fmla="*/ 56 h 95"/>
                <a:gd name="T42" fmla="*/ 34 w 66"/>
                <a:gd name="T43" fmla="*/ 19 h 95"/>
                <a:gd name="T44" fmla="*/ 33 w 66"/>
                <a:gd name="T45" fmla="*/ 18 h 95"/>
                <a:gd name="T46" fmla="*/ 33 w 66"/>
                <a:gd name="T47" fmla="*/ 18 h 95"/>
                <a:gd name="T48" fmla="*/ 32 w 66"/>
                <a:gd name="T49" fmla="*/ 19 h 95"/>
                <a:gd name="T50" fmla="*/ 24 w 66"/>
                <a:gd name="T51" fmla="*/ 56 h 95"/>
                <a:gd name="T52" fmla="*/ 25 w 66"/>
                <a:gd name="T53" fmla="*/ 58 h 95"/>
                <a:gd name="T54" fmla="*/ 41 w 66"/>
                <a:gd name="T55"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95">
                  <a:moveTo>
                    <a:pt x="47" y="72"/>
                  </a:moveTo>
                  <a:lnTo>
                    <a:pt x="47" y="72"/>
                  </a:lnTo>
                  <a:cubicBezTo>
                    <a:pt x="46" y="71"/>
                    <a:pt x="45" y="70"/>
                    <a:pt x="44" y="70"/>
                  </a:cubicBezTo>
                  <a:lnTo>
                    <a:pt x="22" y="70"/>
                  </a:lnTo>
                  <a:cubicBezTo>
                    <a:pt x="21" y="70"/>
                    <a:pt x="20" y="71"/>
                    <a:pt x="19" y="72"/>
                  </a:cubicBezTo>
                  <a:lnTo>
                    <a:pt x="13" y="93"/>
                  </a:lnTo>
                  <a:cubicBezTo>
                    <a:pt x="13" y="94"/>
                    <a:pt x="12" y="95"/>
                    <a:pt x="11" y="95"/>
                  </a:cubicBezTo>
                  <a:lnTo>
                    <a:pt x="3" y="95"/>
                  </a:lnTo>
                  <a:cubicBezTo>
                    <a:pt x="1" y="95"/>
                    <a:pt x="0" y="93"/>
                    <a:pt x="1" y="92"/>
                  </a:cubicBezTo>
                  <a:lnTo>
                    <a:pt x="26" y="2"/>
                  </a:lnTo>
                  <a:cubicBezTo>
                    <a:pt x="26" y="1"/>
                    <a:pt x="27" y="0"/>
                    <a:pt x="28" y="0"/>
                  </a:cubicBezTo>
                  <a:lnTo>
                    <a:pt x="38" y="0"/>
                  </a:lnTo>
                  <a:cubicBezTo>
                    <a:pt x="39" y="0"/>
                    <a:pt x="40" y="1"/>
                    <a:pt x="40" y="2"/>
                  </a:cubicBezTo>
                  <a:lnTo>
                    <a:pt x="65" y="92"/>
                  </a:lnTo>
                  <a:cubicBezTo>
                    <a:pt x="66" y="93"/>
                    <a:pt x="65" y="95"/>
                    <a:pt x="63" y="95"/>
                  </a:cubicBezTo>
                  <a:lnTo>
                    <a:pt x="55" y="95"/>
                  </a:lnTo>
                  <a:cubicBezTo>
                    <a:pt x="54" y="95"/>
                    <a:pt x="53" y="94"/>
                    <a:pt x="53" y="93"/>
                  </a:cubicBezTo>
                  <a:lnTo>
                    <a:pt x="47" y="72"/>
                  </a:lnTo>
                  <a:close/>
                  <a:moveTo>
                    <a:pt x="41" y="58"/>
                  </a:moveTo>
                  <a:lnTo>
                    <a:pt x="41" y="58"/>
                  </a:lnTo>
                  <a:cubicBezTo>
                    <a:pt x="42" y="58"/>
                    <a:pt x="43" y="57"/>
                    <a:pt x="42" y="56"/>
                  </a:cubicBezTo>
                  <a:lnTo>
                    <a:pt x="34" y="19"/>
                  </a:lnTo>
                  <a:cubicBezTo>
                    <a:pt x="33" y="18"/>
                    <a:pt x="33" y="18"/>
                    <a:pt x="33" y="18"/>
                  </a:cubicBezTo>
                  <a:lnTo>
                    <a:pt x="33" y="18"/>
                  </a:lnTo>
                  <a:cubicBezTo>
                    <a:pt x="33" y="18"/>
                    <a:pt x="32" y="18"/>
                    <a:pt x="32" y="19"/>
                  </a:cubicBezTo>
                  <a:lnTo>
                    <a:pt x="24" y="56"/>
                  </a:lnTo>
                  <a:cubicBezTo>
                    <a:pt x="23" y="57"/>
                    <a:pt x="24" y="58"/>
                    <a:pt x="25" y="58"/>
                  </a:cubicBezTo>
                  <a:lnTo>
                    <a:pt x="41" y="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3" name="Freeform 1532"/>
            <p:cNvSpPr>
              <a:spLocks/>
            </p:cNvSpPr>
            <p:nvPr/>
          </p:nvSpPr>
          <p:spPr bwMode="auto">
            <a:xfrm>
              <a:off x="2819400" y="2722563"/>
              <a:ext cx="157163" cy="193675"/>
            </a:xfrm>
            <a:custGeom>
              <a:avLst/>
              <a:gdLst>
                <a:gd name="T0" fmla="*/ 81 w 165"/>
                <a:gd name="T1" fmla="*/ 147 h 201"/>
                <a:gd name="T2" fmla="*/ 81 w 165"/>
                <a:gd name="T3" fmla="*/ 147 h 201"/>
                <a:gd name="T4" fmla="*/ 84 w 165"/>
                <a:gd name="T5" fmla="*/ 147 h 201"/>
                <a:gd name="T6" fmla="*/ 124 w 165"/>
                <a:gd name="T7" fmla="*/ 5 h 201"/>
                <a:gd name="T8" fmla="*/ 130 w 165"/>
                <a:gd name="T9" fmla="*/ 0 h 201"/>
                <a:gd name="T10" fmla="*/ 159 w 165"/>
                <a:gd name="T11" fmla="*/ 0 h 201"/>
                <a:gd name="T12" fmla="*/ 165 w 165"/>
                <a:gd name="T13" fmla="*/ 6 h 201"/>
                <a:gd name="T14" fmla="*/ 165 w 165"/>
                <a:gd name="T15" fmla="*/ 195 h 201"/>
                <a:gd name="T16" fmla="*/ 159 w 165"/>
                <a:gd name="T17" fmla="*/ 201 h 201"/>
                <a:gd name="T18" fmla="*/ 144 w 165"/>
                <a:gd name="T19" fmla="*/ 201 h 201"/>
                <a:gd name="T20" fmla="*/ 138 w 165"/>
                <a:gd name="T21" fmla="*/ 195 h 201"/>
                <a:gd name="T22" fmla="*/ 138 w 165"/>
                <a:gd name="T23" fmla="*/ 52 h 201"/>
                <a:gd name="T24" fmla="*/ 136 w 165"/>
                <a:gd name="T25" fmla="*/ 51 h 201"/>
                <a:gd name="T26" fmla="*/ 95 w 165"/>
                <a:gd name="T27" fmla="*/ 196 h 201"/>
                <a:gd name="T28" fmla="*/ 88 w 165"/>
                <a:gd name="T29" fmla="*/ 201 h 201"/>
                <a:gd name="T30" fmla="*/ 76 w 165"/>
                <a:gd name="T31" fmla="*/ 201 h 201"/>
                <a:gd name="T32" fmla="*/ 70 w 165"/>
                <a:gd name="T33" fmla="*/ 196 h 201"/>
                <a:gd name="T34" fmla="*/ 29 w 165"/>
                <a:gd name="T35" fmla="*/ 51 h 201"/>
                <a:gd name="T36" fmla="*/ 27 w 165"/>
                <a:gd name="T37" fmla="*/ 52 h 201"/>
                <a:gd name="T38" fmla="*/ 27 w 165"/>
                <a:gd name="T39" fmla="*/ 195 h 201"/>
                <a:gd name="T40" fmla="*/ 21 w 165"/>
                <a:gd name="T41" fmla="*/ 201 h 201"/>
                <a:gd name="T42" fmla="*/ 6 w 165"/>
                <a:gd name="T43" fmla="*/ 201 h 201"/>
                <a:gd name="T44" fmla="*/ 0 w 165"/>
                <a:gd name="T45" fmla="*/ 195 h 201"/>
                <a:gd name="T46" fmla="*/ 0 w 165"/>
                <a:gd name="T47" fmla="*/ 6 h 201"/>
                <a:gd name="T48" fmla="*/ 6 w 165"/>
                <a:gd name="T49" fmla="*/ 0 h 201"/>
                <a:gd name="T50" fmla="*/ 35 w 165"/>
                <a:gd name="T51" fmla="*/ 0 h 201"/>
                <a:gd name="T52" fmla="*/ 41 w 165"/>
                <a:gd name="T53" fmla="*/ 5 h 201"/>
                <a:gd name="T54" fmla="*/ 81 w 165"/>
                <a:gd name="T55" fmla="*/ 14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201">
                  <a:moveTo>
                    <a:pt x="81" y="147"/>
                  </a:moveTo>
                  <a:lnTo>
                    <a:pt x="81" y="147"/>
                  </a:lnTo>
                  <a:cubicBezTo>
                    <a:pt x="82" y="149"/>
                    <a:pt x="83" y="149"/>
                    <a:pt x="84" y="147"/>
                  </a:cubicBezTo>
                  <a:lnTo>
                    <a:pt x="124" y="5"/>
                  </a:lnTo>
                  <a:cubicBezTo>
                    <a:pt x="124" y="2"/>
                    <a:pt x="126" y="0"/>
                    <a:pt x="130" y="0"/>
                  </a:cubicBezTo>
                  <a:lnTo>
                    <a:pt x="159" y="0"/>
                  </a:lnTo>
                  <a:cubicBezTo>
                    <a:pt x="162" y="0"/>
                    <a:pt x="165" y="3"/>
                    <a:pt x="165" y="6"/>
                  </a:cubicBezTo>
                  <a:lnTo>
                    <a:pt x="165" y="195"/>
                  </a:lnTo>
                  <a:cubicBezTo>
                    <a:pt x="165" y="199"/>
                    <a:pt x="162" y="201"/>
                    <a:pt x="159" y="201"/>
                  </a:cubicBezTo>
                  <a:lnTo>
                    <a:pt x="144" y="201"/>
                  </a:lnTo>
                  <a:cubicBezTo>
                    <a:pt x="140" y="201"/>
                    <a:pt x="138" y="199"/>
                    <a:pt x="138" y="195"/>
                  </a:cubicBezTo>
                  <a:lnTo>
                    <a:pt x="138" y="52"/>
                  </a:lnTo>
                  <a:cubicBezTo>
                    <a:pt x="138" y="50"/>
                    <a:pt x="136" y="50"/>
                    <a:pt x="136" y="51"/>
                  </a:cubicBezTo>
                  <a:lnTo>
                    <a:pt x="95" y="196"/>
                  </a:lnTo>
                  <a:cubicBezTo>
                    <a:pt x="93" y="200"/>
                    <a:pt x="92" y="201"/>
                    <a:pt x="88" y="201"/>
                  </a:cubicBezTo>
                  <a:lnTo>
                    <a:pt x="76" y="201"/>
                  </a:lnTo>
                  <a:cubicBezTo>
                    <a:pt x="73" y="201"/>
                    <a:pt x="72" y="200"/>
                    <a:pt x="70" y="196"/>
                  </a:cubicBezTo>
                  <a:lnTo>
                    <a:pt x="29" y="51"/>
                  </a:lnTo>
                  <a:cubicBezTo>
                    <a:pt x="29" y="50"/>
                    <a:pt x="27" y="50"/>
                    <a:pt x="27" y="52"/>
                  </a:cubicBezTo>
                  <a:lnTo>
                    <a:pt x="27" y="195"/>
                  </a:lnTo>
                  <a:cubicBezTo>
                    <a:pt x="27" y="199"/>
                    <a:pt x="24" y="201"/>
                    <a:pt x="21" y="201"/>
                  </a:cubicBezTo>
                  <a:lnTo>
                    <a:pt x="6" y="201"/>
                  </a:lnTo>
                  <a:cubicBezTo>
                    <a:pt x="3" y="201"/>
                    <a:pt x="0" y="199"/>
                    <a:pt x="0" y="195"/>
                  </a:cubicBezTo>
                  <a:lnTo>
                    <a:pt x="0" y="6"/>
                  </a:lnTo>
                  <a:cubicBezTo>
                    <a:pt x="0" y="3"/>
                    <a:pt x="3" y="0"/>
                    <a:pt x="6" y="0"/>
                  </a:cubicBezTo>
                  <a:lnTo>
                    <a:pt x="35" y="0"/>
                  </a:lnTo>
                  <a:cubicBezTo>
                    <a:pt x="39" y="0"/>
                    <a:pt x="41" y="2"/>
                    <a:pt x="41" y="5"/>
                  </a:cubicBezTo>
                  <a:lnTo>
                    <a:pt x="81" y="1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4" name="Freeform 1533"/>
            <p:cNvSpPr>
              <a:spLocks/>
            </p:cNvSpPr>
            <p:nvPr/>
          </p:nvSpPr>
          <p:spPr bwMode="auto">
            <a:xfrm>
              <a:off x="3538538" y="2722563"/>
              <a:ext cx="12700" cy="92075"/>
            </a:xfrm>
            <a:custGeom>
              <a:avLst/>
              <a:gdLst>
                <a:gd name="T0" fmla="*/ 13 w 13"/>
                <a:gd name="T1" fmla="*/ 92 h 95"/>
                <a:gd name="T2" fmla="*/ 13 w 13"/>
                <a:gd name="T3" fmla="*/ 92 h 95"/>
                <a:gd name="T4" fmla="*/ 10 w 13"/>
                <a:gd name="T5" fmla="*/ 95 h 95"/>
                <a:gd name="T6" fmla="*/ 3 w 13"/>
                <a:gd name="T7" fmla="*/ 95 h 95"/>
                <a:gd name="T8" fmla="*/ 0 w 13"/>
                <a:gd name="T9" fmla="*/ 92 h 95"/>
                <a:gd name="T10" fmla="*/ 0 w 13"/>
                <a:gd name="T11" fmla="*/ 3 h 95"/>
                <a:gd name="T12" fmla="*/ 3 w 13"/>
                <a:gd name="T13" fmla="*/ 0 h 95"/>
                <a:gd name="T14" fmla="*/ 10 w 13"/>
                <a:gd name="T15" fmla="*/ 0 h 95"/>
                <a:gd name="T16" fmla="*/ 13 w 13"/>
                <a:gd name="T17" fmla="*/ 3 h 95"/>
                <a:gd name="T18" fmla="*/ 13 w 13"/>
                <a:gd name="T19"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5">
                  <a:moveTo>
                    <a:pt x="13" y="92"/>
                  </a:moveTo>
                  <a:lnTo>
                    <a:pt x="13" y="92"/>
                  </a:lnTo>
                  <a:cubicBezTo>
                    <a:pt x="13" y="93"/>
                    <a:pt x="12" y="95"/>
                    <a:pt x="10" y="95"/>
                  </a:cubicBezTo>
                  <a:lnTo>
                    <a:pt x="3" y="95"/>
                  </a:lnTo>
                  <a:cubicBezTo>
                    <a:pt x="1" y="95"/>
                    <a:pt x="0" y="93"/>
                    <a:pt x="0" y="92"/>
                  </a:cubicBezTo>
                  <a:lnTo>
                    <a:pt x="0" y="3"/>
                  </a:lnTo>
                  <a:cubicBezTo>
                    <a:pt x="0" y="2"/>
                    <a:pt x="1" y="0"/>
                    <a:pt x="3" y="0"/>
                  </a:cubicBezTo>
                  <a:lnTo>
                    <a:pt x="10" y="0"/>
                  </a:lnTo>
                  <a:cubicBezTo>
                    <a:pt x="12" y="0"/>
                    <a:pt x="13" y="2"/>
                    <a:pt x="13" y="3"/>
                  </a:cubicBezTo>
                  <a:lnTo>
                    <a:pt x="13" y="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5" name="Freeform 1534"/>
            <p:cNvSpPr>
              <a:spLocks/>
            </p:cNvSpPr>
            <p:nvPr/>
          </p:nvSpPr>
          <p:spPr bwMode="auto">
            <a:xfrm>
              <a:off x="3560763" y="2722563"/>
              <a:ext cx="12700" cy="92075"/>
            </a:xfrm>
            <a:custGeom>
              <a:avLst/>
              <a:gdLst>
                <a:gd name="T0" fmla="*/ 13 w 13"/>
                <a:gd name="T1" fmla="*/ 92 h 95"/>
                <a:gd name="T2" fmla="*/ 13 w 13"/>
                <a:gd name="T3" fmla="*/ 92 h 95"/>
                <a:gd name="T4" fmla="*/ 11 w 13"/>
                <a:gd name="T5" fmla="*/ 95 h 95"/>
                <a:gd name="T6" fmla="*/ 3 w 13"/>
                <a:gd name="T7" fmla="*/ 95 h 95"/>
                <a:gd name="T8" fmla="*/ 0 w 13"/>
                <a:gd name="T9" fmla="*/ 92 h 95"/>
                <a:gd name="T10" fmla="*/ 0 w 13"/>
                <a:gd name="T11" fmla="*/ 3 h 95"/>
                <a:gd name="T12" fmla="*/ 3 w 13"/>
                <a:gd name="T13" fmla="*/ 0 h 95"/>
                <a:gd name="T14" fmla="*/ 11 w 13"/>
                <a:gd name="T15" fmla="*/ 0 h 95"/>
                <a:gd name="T16" fmla="*/ 13 w 13"/>
                <a:gd name="T17" fmla="*/ 3 h 95"/>
                <a:gd name="T18" fmla="*/ 13 w 13"/>
                <a:gd name="T19"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5">
                  <a:moveTo>
                    <a:pt x="13" y="92"/>
                  </a:moveTo>
                  <a:lnTo>
                    <a:pt x="13" y="92"/>
                  </a:lnTo>
                  <a:cubicBezTo>
                    <a:pt x="13" y="93"/>
                    <a:pt x="12" y="95"/>
                    <a:pt x="11" y="95"/>
                  </a:cubicBezTo>
                  <a:lnTo>
                    <a:pt x="3" y="95"/>
                  </a:lnTo>
                  <a:cubicBezTo>
                    <a:pt x="2" y="95"/>
                    <a:pt x="0" y="93"/>
                    <a:pt x="0" y="92"/>
                  </a:cubicBezTo>
                  <a:lnTo>
                    <a:pt x="0" y="3"/>
                  </a:lnTo>
                  <a:cubicBezTo>
                    <a:pt x="0" y="2"/>
                    <a:pt x="2" y="0"/>
                    <a:pt x="3" y="0"/>
                  </a:cubicBezTo>
                  <a:lnTo>
                    <a:pt x="11" y="0"/>
                  </a:lnTo>
                  <a:cubicBezTo>
                    <a:pt x="12" y="0"/>
                    <a:pt x="13" y="2"/>
                    <a:pt x="13" y="3"/>
                  </a:cubicBezTo>
                  <a:lnTo>
                    <a:pt x="13" y="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6" name="Freeform 1535"/>
            <p:cNvSpPr>
              <a:spLocks/>
            </p:cNvSpPr>
            <p:nvPr/>
          </p:nvSpPr>
          <p:spPr bwMode="auto">
            <a:xfrm>
              <a:off x="3538538" y="2825750"/>
              <a:ext cx="12700" cy="90488"/>
            </a:xfrm>
            <a:custGeom>
              <a:avLst/>
              <a:gdLst>
                <a:gd name="T0" fmla="*/ 13 w 13"/>
                <a:gd name="T1" fmla="*/ 91 h 94"/>
                <a:gd name="T2" fmla="*/ 13 w 13"/>
                <a:gd name="T3" fmla="*/ 91 h 94"/>
                <a:gd name="T4" fmla="*/ 10 w 13"/>
                <a:gd name="T5" fmla="*/ 94 h 94"/>
                <a:gd name="T6" fmla="*/ 3 w 13"/>
                <a:gd name="T7" fmla="*/ 94 h 94"/>
                <a:gd name="T8" fmla="*/ 0 w 13"/>
                <a:gd name="T9" fmla="*/ 91 h 94"/>
                <a:gd name="T10" fmla="*/ 0 w 13"/>
                <a:gd name="T11" fmla="*/ 2 h 94"/>
                <a:gd name="T12" fmla="*/ 3 w 13"/>
                <a:gd name="T13" fmla="*/ 0 h 94"/>
                <a:gd name="T14" fmla="*/ 10 w 13"/>
                <a:gd name="T15" fmla="*/ 0 h 94"/>
                <a:gd name="T16" fmla="*/ 13 w 13"/>
                <a:gd name="T17" fmla="*/ 2 h 94"/>
                <a:gd name="T18" fmla="*/ 13 w 13"/>
                <a:gd name="T19" fmla="*/ 9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4">
                  <a:moveTo>
                    <a:pt x="13" y="91"/>
                  </a:moveTo>
                  <a:lnTo>
                    <a:pt x="13" y="91"/>
                  </a:lnTo>
                  <a:cubicBezTo>
                    <a:pt x="13" y="93"/>
                    <a:pt x="12" y="94"/>
                    <a:pt x="10" y="94"/>
                  </a:cubicBezTo>
                  <a:lnTo>
                    <a:pt x="3" y="94"/>
                  </a:lnTo>
                  <a:cubicBezTo>
                    <a:pt x="1" y="94"/>
                    <a:pt x="0" y="93"/>
                    <a:pt x="0" y="91"/>
                  </a:cubicBezTo>
                  <a:lnTo>
                    <a:pt x="0" y="2"/>
                  </a:lnTo>
                  <a:cubicBezTo>
                    <a:pt x="0" y="1"/>
                    <a:pt x="1" y="0"/>
                    <a:pt x="3" y="0"/>
                  </a:cubicBezTo>
                  <a:lnTo>
                    <a:pt x="10" y="0"/>
                  </a:lnTo>
                  <a:cubicBezTo>
                    <a:pt x="12" y="0"/>
                    <a:pt x="13" y="1"/>
                    <a:pt x="13" y="2"/>
                  </a:cubicBezTo>
                  <a:lnTo>
                    <a:pt x="13" y="9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7" name="Freeform 1536"/>
            <p:cNvSpPr>
              <a:spLocks/>
            </p:cNvSpPr>
            <p:nvPr/>
          </p:nvSpPr>
          <p:spPr bwMode="auto">
            <a:xfrm>
              <a:off x="3560763" y="2825750"/>
              <a:ext cx="12700" cy="90488"/>
            </a:xfrm>
            <a:custGeom>
              <a:avLst/>
              <a:gdLst>
                <a:gd name="T0" fmla="*/ 13 w 13"/>
                <a:gd name="T1" fmla="*/ 91 h 94"/>
                <a:gd name="T2" fmla="*/ 13 w 13"/>
                <a:gd name="T3" fmla="*/ 91 h 94"/>
                <a:gd name="T4" fmla="*/ 11 w 13"/>
                <a:gd name="T5" fmla="*/ 94 h 94"/>
                <a:gd name="T6" fmla="*/ 3 w 13"/>
                <a:gd name="T7" fmla="*/ 94 h 94"/>
                <a:gd name="T8" fmla="*/ 0 w 13"/>
                <a:gd name="T9" fmla="*/ 91 h 94"/>
                <a:gd name="T10" fmla="*/ 0 w 13"/>
                <a:gd name="T11" fmla="*/ 2 h 94"/>
                <a:gd name="T12" fmla="*/ 3 w 13"/>
                <a:gd name="T13" fmla="*/ 0 h 94"/>
                <a:gd name="T14" fmla="*/ 11 w 13"/>
                <a:gd name="T15" fmla="*/ 0 h 94"/>
                <a:gd name="T16" fmla="*/ 13 w 13"/>
                <a:gd name="T17" fmla="*/ 2 h 94"/>
                <a:gd name="T18" fmla="*/ 13 w 13"/>
                <a:gd name="T19" fmla="*/ 9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4">
                  <a:moveTo>
                    <a:pt x="13" y="91"/>
                  </a:moveTo>
                  <a:lnTo>
                    <a:pt x="13" y="91"/>
                  </a:lnTo>
                  <a:cubicBezTo>
                    <a:pt x="13" y="93"/>
                    <a:pt x="12" y="94"/>
                    <a:pt x="11" y="94"/>
                  </a:cubicBezTo>
                  <a:lnTo>
                    <a:pt x="3" y="94"/>
                  </a:lnTo>
                  <a:cubicBezTo>
                    <a:pt x="2" y="94"/>
                    <a:pt x="0" y="93"/>
                    <a:pt x="0" y="91"/>
                  </a:cubicBezTo>
                  <a:lnTo>
                    <a:pt x="0" y="2"/>
                  </a:lnTo>
                  <a:cubicBezTo>
                    <a:pt x="0" y="1"/>
                    <a:pt x="2" y="0"/>
                    <a:pt x="3" y="0"/>
                  </a:cubicBezTo>
                  <a:lnTo>
                    <a:pt x="11" y="0"/>
                  </a:lnTo>
                  <a:cubicBezTo>
                    <a:pt x="12" y="0"/>
                    <a:pt x="13" y="1"/>
                    <a:pt x="13" y="2"/>
                  </a:cubicBezTo>
                  <a:lnTo>
                    <a:pt x="13" y="9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8" name="Freeform 1537"/>
            <p:cNvSpPr>
              <a:spLocks/>
            </p:cNvSpPr>
            <p:nvPr/>
          </p:nvSpPr>
          <p:spPr bwMode="auto">
            <a:xfrm>
              <a:off x="3740150" y="2722563"/>
              <a:ext cx="95250" cy="193675"/>
            </a:xfrm>
            <a:custGeom>
              <a:avLst/>
              <a:gdLst>
                <a:gd name="T0" fmla="*/ 27 w 100"/>
                <a:gd name="T1" fmla="*/ 171 h 201"/>
                <a:gd name="T2" fmla="*/ 27 w 100"/>
                <a:gd name="T3" fmla="*/ 171 h 201"/>
                <a:gd name="T4" fmla="*/ 30 w 100"/>
                <a:gd name="T5" fmla="*/ 174 h 201"/>
                <a:gd name="T6" fmla="*/ 95 w 100"/>
                <a:gd name="T7" fmla="*/ 174 h 201"/>
                <a:gd name="T8" fmla="*/ 100 w 100"/>
                <a:gd name="T9" fmla="*/ 180 h 201"/>
                <a:gd name="T10" fmla="*/ 100 w 100"/>
                <a:gd name="T11" fmla="*/ 195 h 201"/>
                <a:gd name="T12" fmla="*/ 95 w 100"/>
                <a:gd name="T13" fmla="*/ 201 h 201"/>
                <a:gd name="T14" fmla="*/ 6 w 100"/>
                <a:gd name="T15" fmla="*/ 201 h 201"/>
                <a:gd name="T16" fmla="*/ 0 w 100"/>
                <a:gd name="T17" fmla="*/ 195 h 201"/>
                <a:gd name="T18" fmla="*/ 0 w 100"/>
                <a:gd name="T19" fmla="*/ 6 h 201"/>
                <a:gd name="T20" fmla="*/ 6 w 100"/>
                <a:gd name="T21" fmla="*/ 0 h 201"/>
                <a:gd name="T22" fmla="*/ 22 w 100"/>
                <a:gd name="T23" fmla="*/ 0 h 201"/>
                <a:gd name="T24" fmla="*/ 27 w 100"/>
                <a:gd name="T25" fmla="*/ 6 h 201"/>
                <a:gd name="T26" fmla="*/ 27 w 100"/>
                <a:gd name="T27"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201">
                  <a:moveTo>
                    <a:pt x="27" y="171"/>
                  </a:moveTo>
                  <a:lnTo>
                    <a:pt x="27" y="171"/>
                  </a:lnTo>
                  <a:cubicBezTo>
                    <a:pt x="27" y="173"/>
                    <a:pt x="28" y="174"/>
                    <a:pt x="30" y="174"/>
                  </a:cubicBezTo>
                  <a:lnTo>
                    <a:pt x="95" y="174"/>
                  </a:lnTo>
                  <a:cubicBezTo>
                    <a:pt x="98" y="174"/>
                    <a:pt x="100" y="177"/>
                    <a:pt x="100" y="180"/>
                  </a:cubicBezTo>
                  <a:lnTo>
                    <a:pt x="100" y="195"/>
                  </a:lnTo>
                  <a:cubicBezTo>
                    <a:pt x="100" y="199"/>
                    <a:pt x="98" y="201"/>
                    <a:pt x="95" y="201"/>
                  </a:cubicBezTo>
                  <a:lnTo>
                    <a:pt x="6" y="201"/>
                  </a:lnTo>
                  <a:cubicBezTo>
                    <a:pt x="3" y="201"/>
                    <a:pt x="0" y="199"/>
                    <a:pt x="0" y="195"/>
                  </a:cubicBezTo>
                  <a:lnTo>
                    <a:pt x="0" y="6"/>
                  </a:lnTo>
                  <a:cubicBezTo>
                    <a:pt x="0" y="3"/>
                    <a:pt x="3" y="0"/>
                    <a:pt x="6" y="0"/>
                  </a:cubicBezTo>
                  <a:lnTo>
                    <a:pt x="22" y="0"/>
                  </a:lnTo>
                  <a:cubicBezTo>
                    <a:pt x="25" y="0"/>
                    <a:pt x="27" y="3"/>
                    <a:pt x="27" y="6"/>
                  </a:cubicBezTo>
                  <a:lnTo>
                    <a:pt x="27"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9" name="Freeform 1538"/>
            <p:cNvSpPr>
              <a:spLocks/>
            </p:cNvSpPr>
            <p:nvPr/>
          </p:nvSpPr>
          <p:spPr bwMode="auto">
            <a:xfrm>
              <a:off x="3136900" y="2722563"/>
              <a:ext cx="114300" cy="193675"/>
            </a:xfrm>
            <a:custGeom>
              <a:avLst/>
              <a:gdLst>
                <a:gd name="T0" fmla="*/ 74 w 120"/>
                <a:gd name="T1" fmla="*/ 30 h 201"/>
                <a:gd name="T2" fmla="*/ 74 w 120"/>
                <a:gd name="T3" fmla="*/ 30 h 201"/>
                <a:gd name="T4" fmla="*/ 74 w 120"/>
                <a:gd name="T5" fmla="*/ 195 h 201"/>
                <a:gd name="T6" fmla="*/ 68 w 120"/>
                <a:gd name="T7" fmla="*/ 201 h 201"/>
                <a:gd name="T8" fmla="*/ 52 w 120"/>
                <a:gd name="T9" fmla="*/ 201 h 201"/>
                <a:gd name="T10" fmla="*/ 47 w 120"/>
                <a:gd name="T11" fmla="*/ 195 h 201"/>
                <a:gd name="T12" fmla="*/ 47 w 120"/>
                <a:gd name="T13" fmla="*/ 30 h 201"/>
                <a:gd name="T14" fmla="*/ 44 w 120"/>
                <a:gd name="T15" fmla="*/ 27 h 201"/>
                <a:gd name="T16" fmla="*/ 6 w 120"/>
                <a:gd name="T17" fmla="*/ 27 h 201"/>
                <a:gd name="T18" fmla="*/ 0 w 120"/>
                <a:gd name="T19" fmla="*/ 22 h 201"/>
                <a:gd name="T20" fmla="*/ 0 w 120"/>
                <a:gd name="T21" fmla="*/ 6 h 201"/>
                <a:gd name="T22" fmla="*/ 6 w 120"/>
                <a:gd name="T23" fmla="*/ 0 h 201"/>
                <a:gd name="T24" fmla="*/ 115 w 120"/>
                <a:gd name="T25" fmla="*/ 0 h 201"/>
                <a:gd name="T26" fmla="*/ 120 w 120"/>
                <a:gd name="T27" fmla="*/ 6 h 201"/>
                <a:gd name="T28" fmla="*/ 120 w 120"/>
                <a:gd name="T29" fmla="*/ 22 h 201"/>
                <a:gd name="T30" fmla="*/ 115 w 120"/>
                <a:gd name="T31" fmla="*/ 27 h 201"/>
                <a:gd name="T32" fmla="*/ 77 w 120"/>
                <a:gd name="T33" fmla="*/ 27 h 201"/>
                <a:gd name="T34" fmla="*/ 74 w 120"/>
                <a:gd name="T35" fmla="*/ 3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201">
                  <a:moveTo>
                    <a:pt x="74" y="30"/>
                  </a:moveTo>
                  <a:lnTo>
                    <a:pt x="74" y="30"/>
                  </a:lnTo>
                  <a:lnTo>
                    <a:pt x="74" y="195"/>
                  </a:lnTo>
                  <a:cubicBezTo>
                    <a:pt x="74" y="199"/>
                    <a:pt x="71" y="201"/>
                    <a:pt x="68" y="201"/>
                  </a:cubicBezTo>
                  <a:lnTo>
                    <a:pt x="52" y="201"/>
                  </a:lnTo>
                  <a:cubicBezTo>
                    <a:pt x="49" y="201"/>
                    <a:pt x="47" y="199"/>
                    <a:pt x="47" y="195"/>
                  </a:cubicBezTo>
                  <a:lnTo>
                    <a:pt x="47" y="30"/>
                  </a:lnTo>
                  <a:cubicBezTo>
                    <a:pt x="47" y="29"/>
                    <a:pt x="45" y="27"/>
                    <a:pt x="44" y="27"/>
                  </a:cubicBezTo>
                  <a:lnTo>
                    <a:pt x="6" y="27"/>
                  </a:lnTo>
                  <a:cubicBezTo>
                    <a:pt x="2" y="27"/>
                    <a:pt x="0" y="25"/>
                    <a:pt x="0" y="22"/>
                  </a:cubicBezTo>
                  <a:lnTo>
                    <a:pt x="0" y="6"/>
                  </a:lnTo>
                  <a:cubicBezTo>
                    <a:pt x="0" y="3"/>
                    <a:pt x="2" y="0"/>
                    <a:pt x="6" y="0"/>
                  </a:cubicBezTo>
                  <a:lnTo>
                    <a:pt x="115" y="0"/>
                  </a:lnTo>
                  <a:cubicBezTo>
                    <a:pt x="118" y="0"/>
                    <a:pt x="120" y="3"/>
                    <a:pt x="120" y="6"/>
                  </a:cubicBezTo>
                  <a:lnTo>
                    <a:pt x="120" y="22"/>
                  </a:lnTo>
                  <a:cubicBezTo>
                    <a:pt x="120" y="25"/>
                    <a:pt x="118" y="27"/>
                    <a:pt x="115" y="27"/>
                  </a:cubicBezTo>
                  <a:lnTo>
                    <a:pt x="77" y="27"/>
                  </a:lnTo>
                  <a:cubicBezTo>
                    <a:pt x="75" y="27"/>
                    <a:pt x="74" y="29"/>
                    <a:pt x="74"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0" name="Freeform 1539"/>
            <p:cNvSpPr>
              <a:spLocks noEditPoints="1"/>
            </p:cNvSpPr>
            <p:nvPr/>
          </p:nvSpPr>
          <p:spPr bwMode="auto">
            <a:xfrm>
              <a:off x="2819400" y="2279650"/>
              <a:ext cx="112713" cy="193675"/>
            </a:xfrm>
            <a:custGeom>
              <a:avLst/>
              <a:gdLst>
                <a:gd name="T0" fmla="*/ 30 w 119"/>
                <a:gd name="T1" fmla="*/ 120 h 200"/>
                <a:gd name="T2" fmla="*/ 30 w 119"/>
                <a:gd name="T3" fmla="*/ 120 h 200"/>
                <a:gd name="T4" fmla="*/ 28 w 119"/>
                <a:gd name="T5" fmla="*/ 123 h 200"/>
                <a:gd name="T6" fmla="*/ 28 w 119"/>
                <a:gd name="T7" fmla="*/ 194 h 200"/>
                <a:gd name="T8" fmla="*/ 22 w 119"/>
                <a:gd name="T9" fmla="*/ 200 h 200"/>
                <a:gd name="T10" fmla="*/ 6 w 119"/>
                <a:gd name="T11" fmla="*/ 200 h 200"/>
                <a:gd name="T12" fmla="*/ 0 w 119"/>
                <a:gd name="T13" fmla="*/ 194 h 200"/>
                <a:gd name="T14" fmla="*/ 0 w 119"/>
                <a:gd name="T15" fmla="*/ 5 h 200"/>
                <a:gd name="T16" fmla="*/ 6 w 119"/>
                <a:gd name="T17" fmla="*/ 0 h 200"/>
                <a:gd name="T18" fmla="*/ 58 w 119"/>
                <a:gd name="T19" fmla="*/ 0 h 200"/>
                <a:gd name="T20" fmla="*/ 118 w 119"/>
                <a:gd name="T21" fmla="*/ 59 h 200"/>
                <a:gd name="T22" fmla="*/ 88 w 119"/>
                <a:gd name="T23" fmla="*/ 111 h 200"/>
                <a:gd name="T24" fmla="*/ 83 w 119"/>
                <a:gd name="T25" fmla="*/ 122 h 200"/>
                <a:gd name="T26" fmla="*/ 117 w 119"/>
                <a:gd name="T27" fmla="*/ 192 h 200"/>
                <a:gd name="T28" fmla="*/ 112 w 119"/>
                <a:gd name="T29" fmla="*/ 200 h 200"/>
                <a:gd name="T30" fmla="*/ 96 w 119"/>
                <a:gd name="T31" fmla="*/ 200 h 200"/>
                <a:gd name="T32" fmla="*/ 87 w 119"/>
                <a:gd name="T33" fmla="*/ 194 h 200"/>
                <a:gd name="T34" fmla="*/ 53 w 119"/>
                <a:gd name="T35" fmla="*/ 123 h 200"/>
                <a:gd name="T36" fmla="*/ 48 w 119"/>
                <a:gd name="T37" fmla="*/ 120 h 200"/>
                <a:gd name="T38" fmla="*/ 30 w 119"/>
                <a:gd name="T39" fmla="*/ 120 h 200"/>
                <a:gd name="T40" fmla="*/ 30 w 119"/>
                <a:gd name="T41" fmla="*/ 26 h 200"/>
                <a:gd name="T42" fmla="*/ 30 w 119"/>
                <a:gd name="T43" fmla="*/ 26 h 200"/>
                <a:gd name="T44" fmla="*/ 28 w 119"/>
                <a:gd name="T45" fmla="*/ 29 h 200"/>
                <a:gd name="T46" fmla="*/ 28 w 119"/>
                <a:gd name="T47" fmla="*/ 90 h 200"/>
                <a:gd name="T48" fmla="*/ 30 w 119"/>
                <a:gd name="T49" fmla="*/ 93 h 200"/>
                <a:gd name="T50" fmla="*/ 58 w 119"/>
                <a:gd name="T51" fmla="*/ 93 h 200"/>
                <a:gd name="T52" fmla="*/ 91 w 119"/>
                <a:gd name="T53" fmla="*/ 59 h 200"/>
                <a:gd name="T54" fmla="*/ 58 w 119"/>
                <a:gd name="T55" fmla="*/ 26 h 200"/>
                <a:gd name="T56" fmla="*/ 30 w 119"/>
                <a:gd name="T57" fmla="*/ 2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00">
                  <a:moveTo>
                    <a:pt x="30" y="120"/>
                  </a:moveTo>
                  <a:lnTo>
                    <a:pt x="30" y="120"/>
                  </a:lnTo>
                  <a:cubicBezTo>
                    <a:pt x="29" y="120"/>
                    <a:pt x="28" y="121"/>
                    <a:pt x="28" y="123"/>
                  </a:cubicBezTo>
                  <a:lnTo>
                    <a:pt x="28" y="194"/>
                  </a:lnTo>
                  <a:cubicBezTo>
                    <a:pt x="28" y="198"/>
                    <a:pt x="25" y="200"/>
                    <a:pt x="22" y="200"/>
                  </a:cubicBezTo>
                  <a:lnTo>
                    <a:pt x="6" y="200"/>
                  </a:lnTo>
                  <a:cubicBezTo>
                    <a:pt x="3" y="200"/>
                    <a:pt x="0" y="198"/>
                    <a:pt x="0" y="194"/>
                  </a:cubicBezTo>
                  <a:lnTo>
                    <a:pt x="0" y="5"/>
                  </a:lnTo>
                  <a:cubicBezTo>
                    <a:pt x="0" y="3"/>
                    <a:pt x="3" y="0"/>
                    <a:pt x="6" y="0"/>
                  </a:cubicBezTo>
                  <a:lnTo>
                    <a:pt x="58" y="0"/>
                  </a:lnTo>
                  <a:cubicBezTo>
                    <a:pt x="91" y="0"/>
                    <a:pt x="118" y="26"/>
                    <a:pt x="118" y="59"/>
                  </a:cubicBezTo>
                  <a:cubicBezTo>
                    <a:pt x="118" y="81"/>
                    <a:pt x="106" y="101"/>
                    <a:pt x="88" y="111"/>
                  </a:cubicBezTo>
                  <a:cubicBezTo>
                    <a:pt x="83" y="114"/>
                    <a:pt x="81" y="117"/>
                    <a:pt x="83" y="122"/>
                  </a:cubicBezTo>
                  <a:lnTo>
                    <a:pt x="117" y="192"/>
                  </a:lnTo>
                  <a:cubicBezTo>
                    <a:pt x="119" y="196"/>
                    <a:pt x="117" y="200"/>
                    <a:pt x="112" y="200"/>
                  </a:cubicBezTo>
                  <a:lnTo>
                    <a:pt x="96" y="200"/>
                  </a:lnTo>
                  <a:cubicBezTo>
                    <a:pt x="91" y="200"/>
                    <a:pt x="89" y="198"/>
                    <a:pt x="87" y="194"/>
                  </a:cubicBezTo>
                  <a:lnTo>
                    <a:pt x="53" y="123"/>
                  </a:lnTo>
                  <a:cubicBezTo>
                    <a:pt x="53" y="122"/>
                    <a:pt x="51" y="120"/>
                    <a:pt x="48" y="120"/>
                  </a:cubicBezTo>
                  <a:lnTo>
                    <a:pt x="30" y="120"/>
                  </a:lnTo>
                  <a:close/>
                  <a:moveTo>
                    <a:pt x="30" y="26"/>
                  </a:moveTo>
                  <a:lnTo>
                    <a:pt x="30" y="26"/>
                  </a:lnTo>
                  <a:cubicBezTo>
                    <a:pt x="29" y="26"/>
                    <a:pt x="28" y="28"/>
                    <a:pt x="28" y="29"/>
                  </a:cubicBezTo>
                  <a:lnTo>
                    <a:pt x="28" y="90"/>
                  </a:lnTo>
                  <a:cubicBezTo>
                    <a:pt x="28" y="91"/>
                    <a:pt x="29" y="93"/>
                    <a:pt x="30" y="93"/>
                  </a:cubicBezTo>
                  <a:lnTo>
                    <a:pt x="58" y="93"/>
                  </a:lnTo>
                  <a:cubicBezTo>
                    <a:pt x="76" y="93"/>
                    <a:pt x="91" y="78"/>
                    <a:pt x="91" y="59"/>
                  </a:cubicBezTo>
                  <a:cubicBezTo>
                    <a:pt x="91" y="41"/>
                    <a:pt x="76" y="26"/>
                    <a:pt x="58" y="26"/>
                  </a:cubicBezTo>
                  <a:lnTo>
                    <a:pt x="30" y="2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1" name="Freeform 1540"/>
            <p:cNvSpPr>
              <a:spLocks noEditPoints="1"/>
            </p:cNvSpPr>
            <p:nvPr/>
          </p:nvSpPr>
          <p:spPr bwMode="auto">
            <a:xfrm>
              <a:off x="3505200" y="2279650"/>
              <a:ext cx="114300" cy="193675"/>
            </a:xfrm>
            <a:custGeom>
              <a:avLst/>
              <a:gdLst>
                <a:gd name="T0" fmla="*/ 30 w 119"/>
                <a:gd name="T1" fmla="*/ 120 h 200"/>
                <a:gd name="T2" fmla="*/ 30 w 119"/>
                <a:gd name="T3" fmla="*/ 120 h 200"/>
                <a:gd name="T4" fmla="*/ 27 w 119"/>
                <a:gd name="T5" fmla="*/ 123 h 200"/>
                <a:gd name="T6" fmla="*/ 27 w 119"/>
                <a:gd name="T7" fmla="*/ 194 h 200"/>
                <a:gd name="T8" fmla="*/ 21 w 119"/>
                <a:gd name="T9" fmla="*/ 200 h 200"/>
                <a:gd name="T10" fmla="*/ 5 w 119"/>
                <a:gd name="T11" fmla="*/ 200 h 200"/>
                <a:gd name="T12" fmla="*/ 0 w 119"/>
                <a:gd name="T13" fmla="*/ 194 h 200"/>
                <a:gd name="T14" fmla="*/ 0 w 119"/>
                <a:gd name="T15" fmla="*/ 5 h 200"/>
                <a:gd name="T16" fmla="*/ 5 w 119"/>
                <a:gd name="T17" fmla="*/ 0 h 200"/>
                <a:gd name="T18" fmla="*/ 57 w 119"/>
                <a:gd name="T19" fmla="*/ 0 h 200"/>
                <a:gd name="T20" fmla="*/ 117 w 119"/>
                <a:gd name="T21" fmla="*/ 59 h 200"/>
                <a:gd name="T22" fmla="*/ 87 w 119"/>
                <a:gd name="T23" fmla="*/ 111 h 200"/>
                <a:gd name="T24" fmla="*/ 83 w 119"/>
                <a:gd name="T25" fmla="*/ 122 h 200"/>
                <a:gd name="T26" fmla="*/ 117 w 119"/>
                <a:gd name="T27" fmla="*/ 192 h 200"/>
                <a:gd name="T28" fmla="*/ 111 w 119"/>
                <a:gd name="T29" fmla="*/ 200 h 200"/>
                <a:gd name="T30" fmla="*/ 95 w 119"/>
                <a:gd name="T31" fmla="*/ 200 h 200"/>
                <a:gd name="T32" fmla="*/ 87 w 119"/>
                <a:gd name="T33" fmla="*/ 194 h 200"/>
                <a:gd name="T34" fmla="*/ 53 w 119"/>
                <a:gd name="T35" fmla="*/ 123 h 200"/>
                <a:gd name="T36" fmla="*/ 47 w 119"/>
                <a:gd name="T37" fmla="*/ 120 h 200"/>
                <a:gd name="T38" fmla="*/ 30 w 119"/>
                <a:gd name="T39" fmla="*/ 120 h 200"/>
                <a:gd name="T40" fmla="*/ 30 w 119"/>
                <a:gd name="T41" fmla="*/ 26 h 200"/>
                <a:gd name="T42" fmla="*/ 30 w 119"/>
                <a:gd name="T43" fmla="*/ 26 h 200"/>
                <a:gd name="T44" fmla="*/ 27 w 119"/>
                <a:gd name="T45" fmla="*/ 29 h 200"/>
                <a:gd name="T46" fmla="*/ 27 w 119"/>
                <a:gd name="T47" fmla="*/ 90 h 200"/>
                <a:gd name="T48" fmla="*/ 30 w 119"/>
                <a:gd name="T49" fmla="*/ 93 h 200"/>
                <a:gd name="T50" fmla="*/ 57 w 119"/>
                <a:gd name="T51" fmla="*/ 93 h 200"/>
                <a:gd name="T52" fmla="*/ 90 w 119"/>
                <a:gd name="T53" fmla="*/ 59 h 200"/>
                <a:gd name="T54" fmla="*/ 57 w 119"/>
                <a:gd name="T55" fmla="*/ 26 h 200"/>
                <a:gd name="T56" fmla="*/ 30 w 119"/>
                <a:gd name="T57" fmla="*/ 2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00">
                  <a:moveTo>
                    <a:pt x="30" y="120"/>
                  </a:moveTo>
                  <a:lnTo>
                    <a:pt x="30" y="120"/>
                  </a:lnTo>
                  <a:cubicBezTo>
                    <a:pt x="28" y="120"/>
                    <a:pt x="27" y="121"/>
                    <a:pt x="27" y="123"/>
                  </a:cubicBezTo>
                  <a:lnTo>
                    <a:pt x="27" y="194"/>
                  </a:lnTo>
                  <a:cubicBezTo>
                    <a:pt x="27" y="198"/>
                    <a:pt x="24" y="200"/>
                    <a:pt x="21" y="200"/>
                  </a:cubicBezTo>
                  <a:lnTo>
                    <a:pt x="5" y="200"/>
                  </a:lnTo>
                  <a:cubicBezTo>
                    <a:pt x="2" y="200"/>
                    <a:pt x="0" y="198"/>
                    <a:pt x="0" y="194"/>
                  </a:cubicBezTo>
                  <a:lnTo>
                    <a:pt x="0" y="5"/>
                  </a:lnTo>
                  <a:cubicBezTo>
                    <a:pt x="0" y="3"/>
                    <a:pt x="2" y="0"/>
                    <a:pt x="5" y="0"/>
                  </a:cubicBezTo>
                  <a:lnTo>
                    <a:pt x="57" y="0"/>
                  </a:lnTo>
                  <a:cubicBezTo>
                    <a:pt x="90" y="0"/>
                    <a:pt x="117" y="26"/>
                    <a:pt x="117" y="59"/>
                  </a:cubicBezTo>
                  <a:cubicBezTo>
                    <a:pt x="117" y="81"/>
                    <a:pt x="105" y="101"/>
                    <a:pt x="87" y="111"/>
                  </a:cubicBezTo>
                  <a:cubicBezTo>
                    <a:pt x="82" y="114"/>
                    <a:pt x="80" y="117"/>
                    <a:pt x="83" y="122"/>
                  </a:cubicBezTo>
                  <a:lnTo>
                    <a:pt x="117" y="192"/>
                  </a:lnTo>
                  <a:cubicBezTo>
                    <a:pt x="119" y="196"/>
                    <a:pt x="117" y="200"/>
                    <a:pt x="111" y="200"/>
                  </a:cubicBezTo>
                  <a:lnTo>
                    <a:pt x="95" y="200"/>
                  </a:lnTo>
                  <a:cubicBezTo>
                    <a:pt x="90" y="200"/>
                    <a:pt x="88" y="198"/>
                    <a:pt x="87" y="194"/>
                  </a:cubicBezTo>
                  <a:lnTo>
                    <a:pt x="53" y="123"/>
                  </a:lnTo>
                  <a:cubicBezTo>
                    <a:pt x="52" y="122"/>
                    <a:pt x="50" y="120"/>
                    <a:pt x="47" y="120"/>
                  </a:cubicBezTo>
                  <a:lnTo>
                    <a:pt x="30" y="120"/>
                  </a:lnTo>
                  <a:close/>
                  <a:moveTo>
                    <a:pt x="30" y="26"/>
                  </a:moveTo>
                  <a:lnTo>
                    <a:pt x="30" y="26"/>
                  </a:lnTo>
                  <a:cubicBezTo>
                    <a:pt x="28" y="26"/>
                    <a:pt x="27" y="28"/>
                    <a:pt x="27" y="29"/>
                  </a:cubicBezTo>
                  <a:lnTo>
                    <a:pt x="27" y="90"/>
                  </a:lnTo>
                  <a:cubicBezTo>
                    <a:pt x="27" y="91"/>
                    <a:pt x="28" y="93"/>
                    <a:pt x="30" y="93"/>
                  </a:cubicBezTo>
                  <a:lnTo>
                    <a:pt x="57" y="93"/>
                  </a:lnTo>
                  <a:cubicBezTo>
                    <a:pt x="75" y="93"/>
                    <a:pt x="90" y="78"/>
                    <a:pt x="90" y="59"/>
                  </a:cubicBezTo>
                  <a:cubicBezTo>
                    <a:pt x="90" y="41"/>
                    <a:pt x="75" y="26"/>
                    <a:pt x="57" y="26"/>
                  </a:cubicBezTo>
                  <a:lnTo>
                    <a:pt x="30" y="2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2" name="Freeform 1541"/>
            <p:cNvSpPr>
              <a:spLocks/>
            </p:cNvSpPr>
            <p:nvPr/>
          </p:nvSpPr>
          <p:spPr bwMode="auto">
            <a:xfrm>
              <a:off x="3227388" y="2281238"/>
              <a:ext cx="100013" cy="192088"/>
            </a:xfrm>
            <a:custGeom>
              <a:avLst/>
              <a:gdLst>
                <a:gd name="T0" fmla="*/ 27 w 105"/>
                <a:gd name="T1" fmla="*/ 169 h 200"/>
                <a:gd name="T2" fmla="*/ 27 w 105"/>
                <a:gd name="T3" fmla="*/ 169 h 200"/>
                <a:gd name="T4" fmla="*/ 30 w 105"/>
                <a:gd name="T5" fmla="*/ 172 h 200"/>
                <a:gd name="T6" fmla="*/ 99 w 105"/>
                <a:gd name="T7" fmla="*/ 172 h 200"/>
                <a:gd name="T8" fmla="*/ 105 w 105"/>
                <a:gd name="T9" fmla="*/ 178 h 200"/>
                <a:gd name="T10" fmla="*/ 105 w 105"/>
                <a:gd name="T11" fmla="*/ 194 h 200"/>
                <a:gd name="T12" fmla="*/ 99 w 105"/>
                <a:gd name="T13" fmla="*/ 200 h 200"/>
                <a:gd name="T14" fmla="*/ 6 w 105"/>
                <a:gd name="T15" fmla="*/ 200 h 200"/>
                <a:gd name="T16" fmla="*/ 0 w 105"/>
                <a:gd name="T17" fmla="*/ 194 h 200"/>
                <a:gd name="T18" fmla="*/ 0 w 105"/>
                <a:gd name="T19" fmla="*/ 4 h 200"/>
                <a:gd name="T20" fmla="*/ 6 w 105"/>
                <a:gd name="T21" fmla="*/ 0 h 200"/>
                <a:gd name="T22" fmla="*/ 99 w 105"/>
                <a:gd name="T23" fmla="*/ 0 h 200"/>
                <a:gd name="T24" fmla="*/ 104 w 105"/>
                <a:gd name="T25" fmla="*/ 4 h 200"/>
                <a:gd name="T26" fmla="*/ 104 w 105"/>
                <a:gd name="T27" fmla="*/ 20 h 200"/>
                <a:gd name="T28" fmla="*/ 99 w 105"/>
                <a:gd name="T29" fmla="*/ 26 h 200"/>
                <a:gd name="T30" fmla="*/ 30 w 105"/>
                <a:gd name="T31" fmla="*/ 26 h 200"/>
                <a:gd name="T32" fmla="*/ 27 w 105"/>
                <a:gd name="T33" fmla="*/ 29 h 200"/>
                <a:gd name="T34" fmla="*/ 27 w 105"/>
                <a:gd name="T35" fmla="*/ 80 h 200"/>
                <a:gd name="T36" fmla="*/ 30 w 105"/>
                <a:gd name="T37" fmla="*/ 83 h 200"/>
                <a:gd name="T38" fmla="*/ 96 w 105"/>
                <a:gd name="T39" fmla="*/ 83 h 200"/>
                <a:gd name="T40" fmla="*/ 101 w 105"/>
                <a:gd name="T41" fmla="*/ 89 h 200"/>
                <a:gd name="T42" fmla="*/ 101 w 105"/>
                <a:gd name="T43" fmla="*/ 105 h 200"/>
                <a:gd name="T44" fmla="*/ 96 w 105"/>
                <a:gd name="T45" fmla="*/ 111 h 200"/>
                <a:gd name="T46" fmla="*/ 30 w 105"/>
                <a:gd name="T47" fmla="*/ 111 h 200"/>
                <a:gd name="T48" fmla="*/ 27 w 105"/>
                <a:gd name="T49" fmla="*/ 113 h 200"/>
                <a:gd name="T50" fmla="*/ 27 w 105"/>
                <a:gd name="T51" fmla="*/ 16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200">
                  <a:moveTo>
                    <a:pt x="27" y="169"/>
                  </a:moveTo>
                  <a:lnTo>
                    <a:pt x="27" y="169"/>
                  </a:lnTo>
                  <a:cubicBezTo>
                    <a:pt x="27" y="171"/>
                    <a:pt x="29" y="172"/>
                    <a:pt x="30" y="172"/>
                  </a:cubicBezTo>
                  <a:lnTo>
                    <a:pt x="99" y="172"/>
                  </a:lnTo>
                  <a:cubicBezTo>
                    <a:pt x="102" y="172"/>
                    <a:pt x="105" y="175"/>
                    <a:pt x="105" y="178"/>
                  </a:cubicBezTo>
                  <a:lnTo>
                    <a:pt x="105" y="194"/>
                  </a:lnTo>
                  <a:cubicBezTo>
                    <a:pt x="105" y="197"/>
                    <a:pt x="102" y="200"/>
                    <a:pt x="99" y="200"/>
                  </a:cubicBezTo>
                  <a:lnTo>
                    <a:pt x="6" y="200"/>
                  </a:lnTo>
                  <a:cubicBezTo>
                    <a:pt x="3" y="200"/>
                    <a:pt x="0" y="197"/>
                    <a:pt x="0" y="194"/>
                  </a:cubicBezTo>
                  <a:lnTo>
                    <a:pt x="0" y="4"/>
                  </a:lnTo>
                  <a:cubicBezTo>
                    <a:pt x="0" y="2"/>
                    <a:pt x="3" y="0"/>
                    <a:pt x="6" y="0"/>
                  </a:cubicBezTo>
                  <a:lnTo>
                    <a:pt x="99" y="0"/>
                  </a:lnTo>
                  <a:cubicBezTo>
                    <a:pt x="102" y="0"/>
                    <a:pt x="104" y="2"/>
                    <a:pt x="104" y="4"/>
                  </a:cubicBezTo>
                  <a:lnTo>
                    <a:pt x="104" y="20"/>
                  </a:lnTo>
                  <a:cubicBezTo>
                    <a:pt x="104" y="23"/>
                    <a:pt x="102" y="26"/>
                    <a:pt x="99" y="26"/>
                  </a:cubicBezTo>
                  <a:lnTo>
                    <a:pt x="30" y="26"/>
                  </a:lnTo>
                  <a:cubicBezTo>
                    <a:pt x="29" y="26"/>
                    <a:pt x="27" y="27"/>
                    <a:pt x="27" y="29"/>
                  </a:cubicBezTo>
                  <a:lnTo>
                    <a:pt x="27" y="80"/>
                  </a:lnTo>
                  <a:cubicBezTo>
                    <a:pt x="27" y="82"/>
                    <a:pt x="29" y="83"/>
                    <a:pt x="30" y="83"/>
                  </a:cubicBezTo>
                  <a:lnTo>
                    <a:pt x="96" y="83"/>
                  </a:lnTo>
                  <a:cubicBezTo>
                    <a:pt x="99" y="83"/>
                    <a:pt x="101" y="86"/>
                    <a:pt x="101" y="89"/>
                  </a:cubicBezTo>
                  <a:lnTo>
                    <a:pt x="101" y="105"/>
                  </a:lnTo>
                  <a:cubicBezTo>
                    <a:pt x="101" y="108"/>
                    <a:pt x="99" y="111"/>
                    <a:pt x="96" y="111"/>
                  </a:cubicBezTo>
                  <a:lnTo>
                    <a:pt x="30" y="111"/>
                  </a:lnTo>
                  <a:cubicBezTo>
                    <a:pt x="29" y="111"/>
                    <a:pt x="27" y="112"/>
                    <a:pt x="27" y="113"/>
                  </a:cubicBezTo>
                  <a:lnTo>
                    <a:pt x="27" y="16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3" name="Freeform 1542"/>
            <p:cNvSpPr>
              <a:spLocks/>
            </p:cNvSpPr>
            <p:nvPr/>
          </p:nvSpPr>
          <p:spPr bwMode="auto">
            <a:xfrm>
              <a:off x="3078163" y="2278063"/>
              <a:ext cx="122238" cy="196850"/>
            </a:xfrm>
            <a:custGeom>
              <a:avLst/>
              <a:gdLst>
                <a:gd name="T0" fmla="*/ 53 w 129"/>
                <a:gd name="T1" fmla="*/ 108 h 204"/>
                <a:gd name="T2" fmla="*/ 53 w 129"/>
                <a:gd name="T3" fmla="*/ 108 h 204"/>
                <a:gd name="T4" fmla="*/ 5 w 129"/>
                <a:gd name="T5" fmla="*/ 53 h 204"/>
                <a:gd name="T6" fmla="*/ 64 w 129"/>
                <a:gd name="T7" fmla="*/ 0 h 204"/>
                <a:gd name="T8" fmla="*/ 123 w 129"/>
                <a:gd name="T9" fmla="*/ 53 h 204"/>
                <a:gd name="T10" fmla="*/ 123 w 129"/>
                <a:gd name="T11" fmla="*/ 57 h 204"/>
                <a:gd name="T12" fmla="*/ 117 w 129"/>
                <a:gd name="T13" fmla="*/ 62 h 204"/>
                <a:gd name="T14" fmla="*/ 102 w 129"/>
                <a:gd name="T15" fmla="*/ 62 h 204"/>
                <a:gd name="T16" fmla="*/ 96 w 129"/>
                <a:gd name="T17" fmla="*/ 57 h 204"/>
                <a:gd name="T18" fmla="*/ 96 w 129"/>
                <a:gd name="T19" fmla="*/ 53 h 204"/>
                <a:gd name="T20" fmla="*/ 64 w 129"/>
                <a:gd name="T21" fmla="*/ 26 h 204"/>
                <a:gd name="T22" fmla="*/ 33 w 129"/>
                <a:gd name="T23" fmla="*/ 53 h 204"/>
                <a:gd name="T24" fmla="*/ 76 w 129"/>
                <a:gd name="T25" fmla="*/ 85 h 204"/>
                <a:gd name="T26" fmla="*/ 129 w 129"/>
                <a:gd name="T27" fmla="*/ 145 h 204"/>
                <a:gd name="T28" fmla="*/ 64 w 129"/>
                <a:gd name="T29" fmla="*/ 204 h 204"/>
                <a:gd name="T30" fmla="*/ 0 w 129"/>
                <a:gd name="T31" fmla="*/ 145 h 204"/>
                <a:gd name="T32" fmla="*/ 0 w 129"/>
                <a:gd name="T33" fmla="*/ 140 h 204"/>
                <a:gd name="T34" fmla="*/ 5 w 129"/>
                <a:gd name="T35" fmla="*/ 134 h 204"/>
                <a:gd name="T36" fmla="*/ 22 w 129"/>
                <a:gd name="T37" fmla="*/ 134 h 204"/>
                <a:gd name="T38" fmla="*/ 27 w 129"/>
                <a:gd name="T39" fmla="*/ 140 h 204"/>
                <a:gd name="T40" fmla="*/ 27 w 129"/>
                <a:gd name="T41" fmla="*/ 145 h 204"/>
                <a:gd name="T42" fmla="*/ 64 w 129"/>
                <a:gd name="T43" fmla="*/ 177 h 204"/>
                <a:gd name="T44" fmla="*/ 101 w 129"/>
                <a:gd name="T45" fmla="*/ 145 h 204"/>
                <a:gd name="T46" fmla="*/ 53 w 129"/>
                <a:gd name="T47" fmla="*/ 10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9" h="204">
                  <a:moveTo>
                    <a:pt x="53" y="108"/>
                  </a:moveTo>
                  <a:lnTo>
                    <a:pt x="53" y="108"/>
                  </a:lnTo>
                  <a:cubicBezTo>
                    <a:pt x="25" y="101"/>
                    <a:pt x="5" y="84"/>
                    <a:pt x="5" y="53"/>
                  </a:cubicBezTo>
                  <a:cubicBezTo>
                    <a:pt x="5" y="18"/>
                    <a:pt x="35" y="0"/>
                    <a:pt x="64" y="0"/>
                  </a:cubicBezTo>
                  <a:cubicBezTo>
                    <a:pt x="98" y="0"/>
                    <a:pt x="123" y="23"/>
                    <a:pt x="123" y="53"/>
                  </a:cubicBezTo>
                  <a:lnTo>
                    <a:pt x="123" y="57"/>
                  </a:lnTo>
                  <a:cubicBezTo>
                    <a:pt x="123" y="60"/>
                    <a:pt x="121" y="62"/>
                    <a:pt x="117" y="62"/>
                  </a:cubicBezTo>
                  <a:lnTo>
                    <a:pt x="102" y="62"/>
                  </a:lnTo>
                  <a:cubicBezTo>
                    <a:pt x="99" y="62"/>
                    <a:pt x="96" y="60"/>
                    <a:pt x="96" y="57"/>
                  </a:cubicBezTo>
                  <a:lnTo>
                    <a:pt x="96" y="53"/>
                  </a:lnTo>
                  <a:cubicBezTo>
                    <a:pt x="96" y="34"/>
                    <a:pt x="79" y="26"/>
                    <a:pt x="64" y="26"/>
                  </a:cubicBezTo>
                  <a:cubicBezTo>
                    <a:pt x="46" y="26"/>
                    <a:pt x="33" y="36"/>
                    <a:pt x="33" y="53"/>
                  </a:cubicBezTo>
                  <a:cubicBezTo>
                    <a:pt x="33" y="78"/>
                    <a:pt x="57" y="81"/>
                    <a:pt x="76" y="85"/>
                  </a:cubicBezTo>
                  <a:cubicBezTo>
                    <a:pt x="109" y="93"/>
                    <a:pt x="129" y="112"/>
                    <a:pt x="129" y="145"/>
                  </a:cubicBezTo>
                  <a:cubicBezTo>
                    <a:pt x="129" y="181"/>
                    <a:pt x="98" y="204"/>
                    <a:pt x="64" y="204"/>
                  </a:cubicBezTo>
                  <a:cubicBezTo>
                    <a:pt x="27" y="204"/>
                    <a:pt x="0" y="177"/>
                    <a:pt x="0" y="145"/>
                  </a:cubicBezTo>
                  <a:lnTo>
                    <a:pt x="0" y="140"/>
                  </a:lnTo>
                  <a:cubicBezTo>
                    <a:pt x="0" y="137"/>
                    <a:pt x="2" y="134"/>
                    <a:pt x="5" y="134"/>
                  </a:cubicBezTo>
                  <a:lnTo>
                    <a:pt x="22" y="134"/>
                  </a:lnTo>
                  <a:cubicBezTo>
                    <a:pt x="25" y="134"/>
                    <a:pt x="27" y="137"/>
                    <a:pt x="27" y="140"/>
                  </a:cubicBezTo>
                  <a:lnTo>
                    <a:pt x="27" y="145"/>
                  </a:lnTo>
                  <a:cubicBezTo>
                    <a:pt x="27" y="163"/>
                    <a:pt x="43" y="177"/>
                    <a:pt x="64" y="177"/>
                  </a:cubicBezTo>
                  <a:cubicBezTo>
                    <a:pt x="86" y="177"/>
                    <a:pt x="101" y="163"/>
                    <a:pt x="101" y="145"/>
                  </a:cubicBezTo>
                  <a:cubicBezTo>
                    <a:pt x="101" y="118"/>
                    <a:pt x="82" y="114"/>
                    <a:pt x="53"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4" name="Freeform 1543"/>
            <p:cNvSpPr>
              <a:spLocks/>
            </p:cNvSpPr>
            <p:nvPr/>
          </p:nvSpPr>
          <p:spPr bwMode="auto">
            <a:xfrm>
              <a:off x="2957513" y="2281238"/>
              <a:ext cx="46038" cy="88900"/>
            </a:xfrm>
            <a:custGeom>
              <a:avLst/>
              <a:gdLst>
                <a:gd name="T0" fmla="*/ 13 w 49"/>
                <a:gd name="T1" fmla="*/ 79 h 93"/>
                <a:gd name="T2" fmla="*/ 13 w 49"/>
                <a:gd name="T3" fmla="*/ 79 h 93"/>
                <a:gd name="T4" fmla="*/ 14 w 49"/>
                <a:gd name="T5" fmla="*/ 81 h 93"/>
                <a:gd name="T6" fmla="*/ 46 w 49"/>
                <a:gd name="T7" fmla="*/ 81 h 93"/>
                <a:gd name="T8" fmla="*/ 49 w 49"/>
                <a:gd name="T9" fmla="*/ 83 h 93"/>
                <a:gd name="T10" fmla="*/ 49 w 49"/>
                <a:gd name="T11" fmla="*/ 91 h 93"/>
                <a:gd name="T12" fmla="*/ 46 w 49"/>
                <a:gd name="T13" fmla="*/ 93 h 93"/>
                <a:gd name="T14" fmla="*/ 3 w 49"/>
                <a:gd name="T15" fmla="*/ 93 h 93"/>
                <a:gd name="T16" fmla="*/ 0 w 49"/>
                <a:gd name="T17" fmla="*/ 91 h 93"/>
                <a:gd name="T18" fmla="*/ 0 w 49"/>
                <a:gd name="T19" fmla="*/ 2 h 93"/>
                <a:gd name="T20" fmla="*/ 3 w 49"/>
                <a:gd name="T21" fmla="*/ 0 h 93"/>
                <a:gd name="T22" fmla="*/ 46 w 49"/>
                <a:gd name="T23" fmla="*/ 0 h 93"/>
                <a:gd name="T24" fmla="*/ 49 w 49"/>
                <a:gd name="T25" fmla="*/ 2 h 93"/>
                <a:gd name="T26" fmla="*/ 49 w 49"/>
                <a:gd name="T27" fmla="*/ 9 h 93"/>
                <a:gd name="T28" fmla="*/ 46 w 49"/>
                <a:gd name="T29" fmla="*/ 12 h 93"/>
                <a:gd name="T30" fmla="*/ 14 w 49"/>
                <a:gd name="T31" fmla="*/ 12 h 93"/>
                <a:gd name="T32" fmla="*/ 13 w 49"/>
                <a:gd name="T33" fmla="*/ 13 h 93"/>
                <a:gd name="T34" fmla="*/ 13 w 49"/>
                <a:gd name="T35" fmla="*/ 37 h 93"/>
                <a:gd name="T36" fmla="*/ 14 w 49"/>
                <a:gd name="T37" fmla="*/ 39 h 93"/>
                <a:gd name="T38" fmla="*/ 45 w 49"/>
                <a:gd name="T39" fmla="*/ 39 h 93"/>
                <a:gd name="T40" fmla="*/ 47 w 49"/>
                <a:gd name="T41" fmla="*/ 42 h 93"/>
                <a:gd name="T42" fmla="*/ 47 w 49"/>
                <a:gd name="T43" fmla="*/ 49 h 93"/>
                <a:gd name="T44" fmla="*/ 45 w 49"/>
                <a:gd name="T45" fmla="*/ 52 h 93"/>
                <a:gd name="T46" fmla="*/ 14 w 49"/>
                <a:gd name="T47" fmla="*/ 52 h 93"/>
                <a:gd name="T48" fmla="*/ 13 w 49"/>
                <a:gd name="T49" fmla="*/ 53 h 93"/>
                <a:gd name="T50" fmla="*/ 13 w 49"/>
                <a:gd name="T51"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93">
                  <a:moveTo>
                    <a:pt x="13" y="79"/>
                  </a:moveTo>
                  <a:lnTo>
                    <a:pt x="13" y="79"/>
                  </a:lnTo>
                  <a:cubicBezTo>
                    <a:pt x="13" y="80"/>
                    <a:pt x="13" y="81"/>
                    <a:pt x="14" y="81"/>
                  </a:cubicBezTo>
                  <a:lnTo>
                    <a:pt x="46" y="81"/>
                  </a:lnTo>
                  <a:cubicBezTo>
                    <a:pt x="48" y="81"/>
                    <a:pt x="49" y="82"/>
                    <a:pt x="49" y="83"/>
                  </a:cubicBezTo>
                  <a:lnTo>
                    <a:pt x="49" y="91"/>
                  </a:lnTo>
                  <a:cubicBezTo>
                    <a:pt x="49" y="92"/>
                    <a:pt x="48" y="93"/>
                    <a:pt x="46" y="93"/>
                  </a:cubicBezTo>
                  <a:lnTo>
                    <a:pt x="3" y="93"/>
                  </a:lnTo>
                  <a:cubicBezTo>
                    <a:pt x="1" y="93"/>
                    <a:pt x="0" y="92"/>
                    <a:pt x="0" y="91"/>
                  </a:cubicBezTo>
                  <a:lnTo>
                    <a:pt x="0" y="2"/>
                  </a:lnTo>
                  <a:cubicBezTo>
                    <a:pt x="0" y="1"/>
                    <a:pt x="1" y="0"/>
                    <a:pt x="3" y="0"/>
                  </a:cubicBezTo>
                  <a:lnTo>
                    <a:pt x="46" y="0"/>
                  </a:lnTo>
                  <a:cubicBezTo>
                    <a:pt x="47" y="0"/>
                    <a:pt x="49" y="1"/>
                    <a:pt x="49" y="2"/>
                  </a:cubicBezTo>
                  <a:lnTo>
                    <a:pt x="49" y="9"/>
                  </a:lnTo>
                  <a:cubicBezTo>
                    <a:pt x="49" y="11"/>
                    <a:pt x="47" y="12"/>
                    <a:pt x="46" y="12"/>
                  </a:cubicBezTo>
                  <a:lnTo>
                    <a:pt x="14" y="12"/>
                  </a:lnTo>
                  <a:cubicBezTo>
                    <a:pt x="13" y="12"/>
                    <a:pt x="13" y="12"/>
                    <a:pt x="13" y="13"/>
                  </a:cubicBezTo>
                  <a:lnTo>
                    <a:pt x="13" y="37"/>
                  </a:lnTo>
                  <a:cubicBezTo>
                    <a:pt x="13" y="38"/>
                    <a:pt x="13" y="39"/>
                    <a:pt x="14" y="39"/>
                  </a:cubicBezTo>
                  <a:lnTo>
                    <a:pt x="45" y="39"/>
                  </a:lnTo>
                  <a:cubicBezTo>
                    <a:pt x="46" y="39"/>
                    <a:pt x="47" y="40"/>
                    <a:pt x="47" y="42"/>
                  </a:cubicBezTo>
                  <a:lnTo>
                    <a:pt x="47" y="49"/>
                  </a:lnTo>
                  <a:cubicBezTo>
                    <a:pt x="47" y="50"/>
                    <a:pt x="46" y="52"/>
                    <a:pt x="45" y="52"/>
                  </a:cubicBezTo>
                  <a:lnTo>
                    <a:pt x="14" y="52"/>
                  </a:lnTo>
                  <a:cubicBezTo>
                    <a:pt x="13" y="52"/>
                    <a:pt x="13" y="52"/>
                    <a:pt x="13" y="53"/>
                  </a:cubicBezTo>
                  <a:lnTo>
                    <a:pt x="13"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5" name="Freeform 1544"/>
            <p:cNvSpPr>
              <a:spLocks/>
            </p:cNvSpPr>
            <p:nvPr/>
          </p:nvSpPr>
          <p:spPr bwMode="auto">
            <a:xfrm>
              <a:off x="3013075" y="2281238"/>
              <a:ext cx="47625" cy="88900"/>
            </a:xfrm>
            <a:custGeom>
              <a:avLst/>
              <a:gdLst>
                <a:gd name="T0" fmla="*/ 13 w 50"/>
                <a:gd name="T1" fmla="*/ 79 h 93"/>
                <a:gd name="T2" fmla="*/ 13 w 50"/>
                <a:gd name="T3" fmla="*/ 79 h 93"/>
                <a:gd name="T4" fmla="*/ 15 w 50"/>
                <a:gd name="T5" fmla="*/ 81 h 93"/>
                <a:gd name="T6" fmla="*/ 47 w 50"/>
                <a:gd name="T7" fmla="*/ 81 h 93"/>
                <a:gd name="T8" fmla="*/ 50 w 50"/>
                <a:gd name="T9" fmla="*/ 83 h 93"/>
                <a:gd name="T10" fmla="*/ 50 w 50"/>
                <a:gd name="T11" fmla="*/ 91 h 93"/>
                <a:gd name="T12" fmla="*/ 47 w 50"/>
                <a:gd name="T13" fmla="*/ 93 h 93"/>
                <a:gd name="T14" fmla="*/ 3 w 50"/>
                <a:gd name="T15" fmla="*/ 93 h 93"/>
                <a:gd name="T16" fmla="*/ 0 w 50"/>
                <a:gd name="T17" fmla="*/ 91 h 93"/>
                <a:gd name="T18" fmla="*/ 0 w 50"/>
                <a:gd name="T19" fmla="*/ 2 h 93"/>
                <a:gd name="T20" fmla="*/ 3 w 50"/>
                <a:gd name="T21" fmla="*/ 0 h 93"/>
                <a:gd name="T22" fmla="*/ 47 w 50"/>
                <a:gd name="T23" fmla="*/ 0 h 93"/>
                <a:gd name="T24" fmla="*/ 49 w 50"/>
                <a:gd name="T25" fmla="*/ 2 h 93"/>
                <a:gd name="T26" fmla="*/ 49 w 50"/>
                <a:gd name="T27" fmla="*/ 9 h 93"/>
                <a:gd name="T28" fmla="*/ 47 w 50"/>
                <a:gd name="T29" fmla="*/ 12 h 93"/>
                <a:gd name="T30" fmla="*/ 15 w 50"/>
                <a:gd name="T31" fmla="*/ 12 h 93"/>
                <a:gd name="T32" fmla="*/ 13 w 50"/>
                <a:gd name="T33" fmla="*/ 13 h 93"/>
                <a:gd name="T34" fmla="*/ 13 w 50"/>
                <a:gd name="T35" fmla="*/ 37 h 93"/>
                <a:gd name="T36" fmla="*/ 15 w 50"/>
                <a:gd name="T37" fmla="*/ 39 h 93"/>
                <a:gd name="T38" fmla="*/ 45 w 50"/>
                <a:gd name="T39" fmla="*/ 39 h 93"/>
                <a:gd name="T40" fmla="*/ 48 w 50"/>
                <a:gd name="T41" fmla="*/ 42 h 93"/>
                <a:gd name="T42" fmla="*/ 48 w 50"/>
                <a:gd name="T43" fmla="*/ 49 h 93"/>
                <a:gd name="T44" fmla="*/ 45 w 50"/>
                <a:gd name="T45" fmla="*/ 52 h 93"/>
                <a:gd name="T46" fmla="*/ 15 w 50"/>
                <a:gd name="T47" fmla="*/ 52 h 93"/>
                <a:gd name="T48" fmla="*/ 13 w 50"/>
                <a:gd name="T49" fmla="*/ 53 h 93"/>
                <a:gd name="T50" fmla="*/ 13 w 50"/>
                <a:gd name="T51"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3">
                  <a:moveTo>
                    <a:pt x="13" y="79"/>
                  </a:moveTo>
                  <a:lnTo>
                    <a:pt x="13" y="79"/>
                  </a:lnTo>
                  <a:cubicBezTo>
                    <a:pt x="13" y="80"/>
                    <a:pt x="14" y="81"/>
                    <a:pt x="15" y="81"/>
                  </a:cubicBezTo>
                  <a:lnTo>
                    <a:pt x="47" y="81"/>
                  </a:lnTo>
                  <a:cubicBezTo>
                    <a:pt x="48" y="81"/>
                    <a:pt x="50" y="82"/>
                    <a:pt x="50" y="83"/>
                  </a:cubicBezTo>
                  <a:lnTo>
                    <a:pt x="50" y="91"/>
                  </a:lnTo>
                  <a:cubicBezTo>
                    <a:pt x="50" y="92"/>
                    <a:pt x="48" y="93"/>
                    <a:pt x="47" y="93"/>
                  </a:cubicBezTo>
                  <a:lnTo>
                    <a:pt x="3" y="93"/>
                  </a:lnTo>
                  <a:cubicBezTo>
                    <a:pt x="2" y="93"/>
                    <a:pt x="0" y="92"/>
                    <a:pt x="0" y="91"/>
                  </a:cubicBezTo>
                  <a:lnTo>
                    <a:pt x="0" y="2"/>
                  </a:lnTo>
                  <a:cubicBezTo>
                    <a:pt x="0" y="1"/>
                    <a:pt x="2" y="0"/>
                    <a:pt x="3" y="0"/>
                  </a:cubicBezTo>
                  <a:lnTo>
                    <a:pt x="47" y="0"/>
                  </a:lnTo>
                  <a:cubicBezTo>
                    <a:pt x="48" y="0"/>
                    <a:pt x="49" y="1"/>
                    <a:pt x="49" y="2"/>
                  </a:cubicBezTo>
                  <a:lnTo>
                    <a:pt x="49" y="9"/>
                  </a:lnTo>
                  <a:cubicBezTo>
                    <a:pt x="49" y="11"/>
                    <a:pt x="48" y="12"/>
                    <a:pt x="47" y="12"/>
                  </a:cubicBezTo>
                  <a:lnTo>
                    <a:pt x="15" y="12"/>
                  </a:lnTo>
                  <a:cubicBezTo>
                    <a:pt x="14" y="12"/>
                    <a:pt x="13" y="12"/>
                    <a:pt x="13" y="13"/>
                  </a:cubicBezTo>
                  <a:lnTo>
                    <a:pt x="13" y="37"/>
                  </a:lnTo>
                  <a:cubicBezTo>
                    <a:pt x="13" y="38"/>
                    <a:pt x="14" y="39"/>
                    <a:pt x="15" y="39"/>
                  </a:cubicBezTo>
                  <a:lnTo>
                    <a:pt x="45" y="39"/>
                  </a:lnTo>
                  <a:cubicBezTo>
                    <a:pt x="47" y="39"/>
                    <a:pt x="48" y="40"/>
                    <a:pt x="48" y="42"/>
                  </a:cubicBezTo>
                  <a:lnTo>
                    <a:pt x="48" y="49"/>
                  </a:lnTo>
                  <a:cubicBezTo>
                    <a:pt x="48" y="50"/>
                    <a:pt x="47" y="52"/>
                    <a:pt x="45" y="52"/>
                  </a:cubicBezTo>
                  <a:lnTo>
                    <a:pt x="15" y="52"/>
                  </a:lnTo>
                  <a:cubicBezTo>
                    <a:pt x="14" y="52"/>
                    <a:pt x="13" y="52"/>
                    <a:pt x="13" y="53"/>
                  </a:cubicBezTo>
                  <a:lnTo>
                    <a:pt x="13"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6" name="Freeform 1545"/>
            <p:cNvSpPr>
              <a:spLocks/>
            </p:cNvSpPr>
            <p:nvPr/>
          </p:nvSpPr>
          <p:spPr bwMode="auto">
            <a:xfrm>
              <a:off x="2957513" y="2382838"/>
              <a:ext cx="46038" cy="90488"/>
            </a:xfrm>
            <a:custGeom>
              <a:avLst/>
              <a:gdLst>
                <a:gd name="T0" fmla="*/ 13 w 49"/>
                <a:gd name="T1" fmla="*/ 80 h 94"/>
                <a:gd name="T2" fmla="*/ 13 w 49"/>
                <a:gd name="T3" fmla="*/ 80 h 94"/>
                <a:gd name="T4" fmla="*/ 14 w 49"/>
                <a:gd name="T5" fmla="*/ 82 h 94"/>
                <a:gd name="T6" fmla="*/ 46 w 49"/>
                <a:gd name="T7" fmla="*/ 82 h 94"/>
                <a:gd name="T8" fmla="*/ 49 w 49"/>
                <a:gd name="T9" fmla="*/ 84 h 94"/>
                <a:gd name="T10" fmla="*/ 49 w 49"/>
                <a:gd name="T11" fmla="*/ 92 h 94"/>
                <a:gd name="T12" fmla="*/ 46 w 49"/>
                <a:gd name="T13" fmla="*/ 94 h 94"/>
                <a:gd name="T14" fmla="*/ 3 w 49"/>
                <a:gd name="T15" fmla="*/ 94 h 94"/>
                <a:gd name="T16" fmla="*/ 0 w 49"/>
                <a:gd name="T17" fmla="*/ 92 h 94"/>
                <a:gd name="T18" fmla="*/ 0 w 49"/>
                <a:gd name="T19" fmla="*/ 3 h 94"/>
                <a:gd name="T20" fmla="*/ 3 w 49"/>
                <a:gd name="T21" fmla="*/ 0 h 94"/>
                <a:gd name="T22" fmla="*/ 46 w 49"/>
                <a:gd name="T23" fmla="*/ 0 h 94"/>
                <a:gd name="T24" fmla="*/ 49 w 49"/>
                <a:gd name="T25" fmla="*/ 3 h 94"/>
                <a:gd name="T26" fmla="*/ 49 w 49"/>
                <a:gd name="T27" fmla="*/ 10 h 94"/>
                <a:gd name="T28" fmla="*/ 46 w 49"/>
                <a:gd name="T29" fmla="*/ 13 h 94"/>
                <a:gd name="T30" fmla="*/ 14 w 49"/>
                <a:gd name="T31" fmla="*/ 13 h 94"/>
                <a:gd name="T32" fmla="*/ 13 w 49"/>
                <a:gd name="T33" fmla="*/ 14 h 94"/>
                <a:gd name="T34" fmla="*/ 13 w 49"/>
                <a:gd name="T35" fmla="*/ 38 h 94"/>
                <a:gd name="T36" fmla="*/ 14 w 49"/>
                <a:gd name="T37" fmla="*/ 40 h 94"/>
                <a:gd name="T38" fmla="*/ 45 w 49"/>
                <a:gd name="T39" fmla="*/ 40 h 94"/>
                <a:gd name="T40" fmla="*/ 47 w 49"/>
                <a:gd name="T41" fmla="*/ 43 h 94"/>
                <a:gd name="T42" fmla="*/ 47 w 49"/>
                <a:gd name="T43" fmla="*/ 50 h 94"/>
                <a:gd name="T44" fmla="*/ 45 w 49"/>
                <a:gd name="T45" fmla="*/ 53 h 94"/>
                <a:gd name="T46" fmla="*/ 14 w 49"/>
                <a:gd name="T47" fmla="*/ 53 h 94"/>
                <a:gd name="T48" fmla="*/ 13 w 49"/>
                <a:gd name="T49" fmla="*/ 54 h 94"/>
                <a:gd name="T50" fmla="*/ 13 w 49"/>
                <a:gd name="T5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94">
                  <a:moveTo>
                    <a:pt x="13" y="80"/>
                  </a:moveTo>
                  <a:lnTo>
                    <a:pt x="13" y="80"/>
                  </a:lnTo>
                  <a:cubicBezTo>
                    <a:pt x="13" y="81"/>
                    <a:pt x="13" y="82"/>
                    <a:pt x="14" y="82"/>
                  </a:cubicBezTo>
                  <a:lnTo>
                    <a:pt x="46" y="82"/>
                  </a:lnTo>
                  <a:cubicBezTo>
                    <a:pt x="48" y="82"/>
                    <a:pt x="49" y="83"/>
                    <a:pt x="49" y="84"/>
                  </a:cubicBezTo>
                  <a:lnTo>
                    <a:pt x="49" y="92"/>
                  </a:lnTo>
                  <a:cubicBezTo>
                    <a:pt x="49" y="93"/>
                    <a:pt x="48" y="94"/>
                    <a:pt x="46" y="94"/>
                  </a:cubicBezTo>
                  <a:lnTo>
                    <a:pt x="3" y="94"/>
                  </a:lnTo>
                  <a:cubicBezTo>
                    <a:pt x="1" y="94"/>
                    <a:pt x="0" y="93"/>
                    <a:pt x="0" y="92"/>
                  </a:cubicBezTo>
                  <a:lnTo>
                    <a:pt x="0" y="3"/>
                  </a:lnTo>
                  <a:cubicBezTo>
                    <a:pt x="0" y="1"/>
                    <a:pt x="1" y="0"/>
                    <a:pt x="3" y="0"/>
                  </a:cubicBezTo>
                  <a:lnTo>
                    <a:pt x="46" y="0"/>
                  </a:lnTo>
                  <a:cubicBezTo>
                    <a:pt x="47" y="0"/>
                    <a:pt x="49" y="1"/>
                    <a:pt x="49" y="3"/>
                  </a:cubicBezTo>
                  <a:lnTo>
                    <a:pt x="49" y="10"/>
                  </a:lnTo>
                  <a:cubicBezTo>
                    <a:pt x="49" y="12"/>
                    <a:pt x="47" y="13"/>
                    <a:pt x="46" y="13"/>
                  </a:cubicBezTo>
                  <a:lnTo>
                    <a:pt x="14" y="13"/>
                  </a:lnTo>
                  <a:cubicBezTo>
                    <a:pt x="13" y="13"/>
                    <a:pt x="13" y="13"/>
                    <a:pt x="13" y="14"/>
                  </a:cubicBezTo>
                  <a:lnTo>
                    <a:pt x="13" y="38"/>
                  </a:lnTo>
                  <a:cubicBezTo>
                    <a:pt x="13" y="39"/>
                    <a:pt x="13" y="40"/>
                    <a:pt x="14" y="40"/>
                  </a:cubicBezTo>
                  <a:lnTo>
                    <a:pt x="45" y="40"/>
                  </a:lnTo>
                  <a:cubicBezTo>
                    <a:pt x="46" y="40"/>
                    <a:pt x="47" y="41"/>
                    <a:pt x="47" y="43"/>
                  </a:cubicBezTo>
                  <a:lnTo>
                    <a:pt x="47" y="50"/>
                  </a:lnTo>
                  <a:cubicBezTo>
                    <a:pt x="47" y="51"/>
                    <a:pt x="46" y="53"/>
                    <a:pt x="45" y="53"/>
                  </a:cubicBezTo>
                  <a:lnTo>
                    <a:pt x="14" y="53"/>
                  </a:lnTo>
                  <a:cubicBezTo>
                    <a:pt x="13" y="53"/>
                    <a:pt x="13" y="53"/>
                    <a:pt x="13" y="54"/>
                  </a:cubicBezTo>
                  <a:lnTo>
                    <a:pt x="13" y="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7" name="Freeform 1546"/>
            <p:cNvSpPr>
              <a:spLocks/>
            </p:cNvSpPr>
            <p:nvPr/>
          </p:nvSpPr>
          <p:spPr bwMode="auto">
            <a:xfrm>
              <a:off x="3013075" y="2382838"/>
              <a:ext cx="47625" cy="90488"/>
            </a:xfrm>
            <a:custGeom>
              <a:avLst/>
              <a:gdLst>
                <a:gd name="T0" fmla="*/ 13 w 50"/>
                <a:gd name="T1" fmla="*/ 80 h 94"/>
                <a:gd name="T2" fmla="*/ 13 w 50"/>
                <a:gd name="T3" fmla="*/ 80 h 94"/>
                <a:gd name="T4" fmla="*/ 15 w 50"/>
                <a:gd name="T5" fmla="*/ 82 h 94"/>
                <a:gd name="T6" fmla="*/ 47 w 50"/>
                <a:gd name="T7" fmla="*/ 82 h 94"/>
                <a:gd name="T8" fmla="*/ 50 w 50"/>
                <a:gd name="T9" fmla="*/ 84 h 94"/>
                <a:gd name="T10" fmla="*/ 50 w 50"/>
                <a:gd name="T11" fmla="*/ 92 h 94"/>
                <a:gd name="T12" fmla="*/ 47 w 50"/>
                <a:gd name="T13" fmla="*/ 94 h 94"/>
                <a:gd name="T14" fmla="*/ 3 w 50"/>
                <a:gd name="T15" fmla="*/ 94 h 94"/>
                <a:gd name="T16" fmla="*/ 0 w 50"/>
                <a:gd name="T17" fmla="*/ 92 h 94"/>
                <a:gd name="T18" fmla="*/ 0 w 50"/>
                <a:gd name="T19" fmla="*/ 3 h 94"/>
                <a:gd name="T20" fmla="*/ 3 w 50"/>
                <a:gd name="T21" fmla="*/ 0 h 94"/>
                <a:gd name="T22" fmla="*/ 47 w 50"/>
                <a:gd name="T23" fmla="*/ 0 h 94"/>
                <a:gd name="T24" fmla="*/ 49 w 50"/>
                <a:gd name="T25" fmla="*/ 3 h 94"/>
                <a:gd name="T26" fmla="*/ 49 w 50"/>
                <a:gd name="T27" fmla="*/ 10 h 94"/>
                <a:gd name="T28" fmla="*/ 47 w 50"/>
                <a:gd name="T29" fmla="*/ 13 h 94"/>
                <a:gd name="T30" fmla="*/ 15 w 50"/>
                <a:gd name="T31" fmla="*/ 13 h 94"/>
                <a:gd name="T32" fmla="*/ 13 w 50"/>
                <a:gd name="T33" fmla="*/ 14 h 94"/>
                <a:gd name="T34" fmla="*/ 13 w 50"/>
                <a:gd name="T35" fmla="*/ 38 h 94"/>
                <a:gd name="T36" fmla="*/ 15 w 50"/>
                <a:gd name="T37" fmla="*/ 40 h 94"/>
                <a:gd name="T38" fmla="*/ 45 w 50"/>
                <a:gd name="T39" fmla="*/ 40 h 94"/>
                <a:gd name="T40" fmla="*/ 48 w 50"/>
                <a:gd name="T41" fmla="*/ 43 h 94"/>
                <a:gd name="T42" fmla="*/ 48 w 50"/>
                <a:gd name="T43" fmla="*/ 50 h 94"/>
                <a:gd name="T44" fmla="*/ 45 w 50"/>
                <a:gd name="T45" fmla="*/ 53 h 94"/>
                <a:gd name="T46" fmla="*/ 15 w 50"/>
                <a:gd name="T47" fmla="*/ 53 h 94"/>
                <a:gd name="T48" fmla="*/ 13 w 50"/>
                <a:gd name="T49" fmla="*/ 54 h 94"/>
                <a:gd name="T50" fmla="*/ 13 w 50"/>
                <a:gd name="T5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4">
                  <a:moveTo>
                    <a:pt x="13" y="80"/>
                  </a:moveTo>
                  <a:lnTo>
                    <a:pt x="13" y="80"/>
                  </a:lnTo>
                  <a:cubicBezTo>
                    <a:pt x="13" y="81"/>
                    <a:pt x="14" y="82"/>
                    <a:pt x="15" y="82"/>
                  </a:cubicBezTo>
                  <a:lnTo>
                    <a:pt x="47" y="82"/>
                  </a:lnTo>
                  <a:cubicBezTo>
                    <a:pt x="48" y="82"/>
                    <a:pt x="50" y="83"/>
                    <a:pt x="50" y="84"/>
                  </a:cubicBezTo>
                  <a:lnTo>
                    <a:pt x="50" y="92"/>
                  </a:lnTo>
                  <a:cubicBezTo>
                    <a:pt x="50" y="93"/>
                    <a:pt x="48" y="94"/>
                    <a:pt x="47" y="94"/>
                  </a:cubicBezTo>
                  <a:lnTo>
                    <a:pt x="3" y="94"/>
                  </a:lnTo>
                  <a:cubicBezTo>
                    <a:pt x="2" y="94"/>
                    <a:pt x="0" y="93"/>
                    <a:pt x="0" y="92"/>
                  </a:cubicBezTo>
                  <a:lnTo>
                    <a:pt x="0" y="3"/>
                  </a:lnTo>
                  <a:cubicBezTo>
                    <a:pt x="0" y="1"/>
                    <a:pt x="2" y="0"/>
                    <a:pt x="3" y="0"/>
                  </a:cubicBezTo>
                  <a:lnTo>
                    <a:pt x="47" y="0"/>
                  </a:lnTo>
                  <a:cubicBezTo>
                    <a:pt x="48" y="0"/>
                    <a:pt x="49" y="1"/>
                    <a:pt x="49" y="3"/>
                  </a:cubicBezTo>
                  <a:lnTo>
                    <a:pt x="49" y="10"/>
                  </a:lnTo>
                  <a:cubicBezTo>
                    <a:pt x="49" y="12"/>
                    <a:pt x="48" y="13"/>
                    <a:pt x="47" y="13"/>
                  </a:cubicBezTo>
                  <a:lnTo>
                    <a:pt x="15" y="13"/>
                  </a:lnTo>
                  <a:cubicBezTo>
                    <a:pt x="14" y="13"/>
                    <a:pt x="13" y="13"/>
                    <a:pt x="13" y="14"/>
                  </a:cubicBezTo>
                  <a:lnTo>
                    <a:pt x="13" y="38"/>
                  </a:lnTo>
                  <a:cubicBezTo>
                    <a:pt x="13" y="39"/>
                    <a:pt x="14" y="40"/>
                    <a:pt x="15" y="40"/>
                  </a:cubicBezTo>
                  <a:lnTo>
                    <a:pt x="45" y="40"/>
                  </a:lnTo>
                  <a:cubicBezTo>
                    <a:pt x="47" y="40"/>
                    <a:pt x="48" y="41"/>
                    <a:pt x="48" y="43"/>
                  </a:cubicBezTo>
                  <a:lnTo>
                    <a:pt x="48" y="50"/>
                  </a:lnTo>
                  <a:cubicBezTo>
                    <a:pt x="48" y="51"/>
                    <a:pt x="47" y="53"/>
                    <a:pt x="45" y="53"/>
                  </a:cubicBezTo>
                  <a:lnTo>
                    <a:pt x="15" y="53"/>
                  </a:lnTo>
                  <a:cubicBezTo>
                    <a:pt x="14" y="53"/>
                    <a:pt x="13" y="53"/>
                    <a:pt x="13" y="54"/>
                  </a:cubicBezTo>
                  <a:lnTo>
                    <a:pt x="13" y="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8" name="Freeform 1547"/>
            <p:cNvSpPr>
              <a:spLocks/>
            </p:cNvSpPr>
            <p:nvPr/>
          </p:nvSpPr>
          <p:spPr bwMode="auto">
            <a:xfrm>
              <a:off x="3794125" y="2281238"/>
              <a:ext cx="117475" cy="192088"/>
            </a:xfrm>
            <a:custGeom>
              <a:avLst/>
              <a:gdLst>
                <a:gd name="T0" fmla="*/ 102 w 123"/>
                <a:gd name="T1" fmla="*/ 0 h 200"/>
                <a:gd name="T2" fmla="*/ 102 w 123"/>
                <a:gd name="T3" fmla="*/ 0 h 200"/>
                <a:gd name="T4" fmla="*/ 117 w 123"/>
                <a:gd name="T5" fmla="*/ 0 h 200"/>
                <a:gd name="T6" fmla="*/ 123 w 123"/>
                <a:gd name="T7" fmla="*/ 5 h 200"/>
                <a:gd name="T8" fmla="*/ 123 w 123"/>
                <a:gd name="T9" fmla="*/ 194 h 200"/>
                <a:gd name="T10" fmla="*/ 117 w 123"/>
                <a:gd name="T11" fmla="*/ 200 h 200"/>
                <a:gd name="T12" fmla="*/ 102 w 123"/>
                <a:gd name="T13" fmla="*/ 200 h 200"/>
                <a:gd name="T14" fmla="*/ 96 w 123"/>
                <a:gd name="T15" fmla="*/ 194 h 200"/>
                <a:gd name="T16" fmla="*/ 96 w 123"/>
                <a:gd name="T17" fmla="*/ 114 h 200"/>
                <a:gd name="T18" fmla="*/ 93 w 123"/>
                <a:gd name="T19" fmla="*/ 111 h 200"/>
                <a:gd name="T20" fmla="*/ 30 w 123"/>
                <a:gd name="T21" fmla="*/ 111 h 200"/>
                <a:gd name="T22" fmla="*/ 27 w 123"/>
                <a:gd name="T23" fmla="*/ 114 h 200"/>
                <a:gd name="T24" fmla="*/ 27 w 123"/>
                <a:gd name="T25" fmla="*/ 194 h 200"/>
                <a:gd name="T26" fmla="*/ 21 w 123"/>
                <a:gd name="T27" fmla="*/ 200 h 200"/>
                <a:gd name="T28" fmla="*/ 5 w 123"/>
                <a:gd name="T29" fmla="*/ 200 h 200"/>
                <a:gd name="T30" fmla="*/ 0 w 123"/>
                <a:gd name="T31" fmla="*/ 194 h 200"/>
                <a:gd name="T32" fmla="*/ 0 w 123"/>
                <a:gd name="T33" fmla="*/ 5 h 200"/>
                <a:gd name="T34" fmla="*/ 5 w 123"/>
                <a:gd name="T35" fmla="*/ 0 h 200"/>
                <a:gd name="T36" fmla="*/ 21 w 123"/>
                <a:gd name="T37" fmla="*/ 0 h 200"/>
                <a:gd name="T38" fmla="*/ 27 w 123"/>
                <a:gd name="T39" fmla="*/ 5 h 200"/>
                <a:gd name="T40" fmla="*/ 27 w 123"/>
                <a:gd name="T41" fmla="*/ 81 h 200"/>
                <a:gd name="T42" fmla="*/ 30 w 123"/>
                <a:gd name="T43" fmla="*/ 84 h 200"/>
                <a:gd name="T44" fmla="*/ 93 w 123"/>
                <a:gd name="T45" fmla="*/ 84 h 200"/>
                <a:gd name="T46" fmla="*/ 96 w 123"/>
                <a:gd name="T47" fmla="*/ 81 h 200"/>
                <a:gd name="T48" fmla="*/ 96 w 123"/>
                <a:gd name="T49" fmla="*/ 5 h 200"/>
                <a:gd name="T50" fmla="*/ 102 w 123"/>
                <a:gd name="T5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 h="200">
                  <a:moveTo>
                    <a:pt x="102" y="0"/>
                  </a:moveTo>
                  <a:lnTo>
                    <a:pt x="102" y="0"/>
                  </a:lnTo>
                  <a:lnTo>
                    <a:pt x="117" y="0"/>
                  </a:lnTo>
                  <a:cubicBezTo>
                    <a:pt x="121" y="0"/>
                    <a:pt x="123" y="2"/>
                    <a:pt x="123" y="5"/>
                  </a:cubicBezTo>
                  <a:lnTo>
                    <a:pt x="123" y="194"/>
                  </a:lnTo>
                  <a:cubicBezTo>
                    <a:pt x="123" y="197"/>
                    <a:pt x="121" y="200"/>
                    <a:pt x="117" y="200"/>
                  </a:cubicBezTo>
                  <a:lnTo>
                    <a:pt x="102" y="200"/>
                  </a:lnTo>
                  <a:cubicBezTo>
                    <a:pt x="98" y="200"/>
                    <a:pt x="96" y="197"/>
                    <a:pt x="96" y="194"/>
                  </a:cubicBezTo>
                  <a:lnTo>
                    <a:pt x="96" y="114"/>
                  </a:lnTo>
                  <a:cubicBezTo>
                    <a:pt x="96" y="112"/>
                    <a:pt x="95" y="111"/>
                    <a:pt x="93" y="111"/>
                  </a:cubicBezTo>
                  <a:lnTo>
                    <a:pt x="30" y="111"/>
                  </a:lnTo>
                  <a:cubicBezTo>
                    <a:pt x="28" y="111"/>
                    <a:pt x="27" y="112"/>
                    <a:pt x="27" y="114"/>
                  </a:cubicBezTo>
                  <a:lnTo>
                    <a:pt x="27" y="194"/>
                  </a:lnTo>
                  <a:cubicBezTo>
                    <a:pt x="27" y="197"/>
                    <a:pt x="24" y="200"/>
                    <a:pt x="21" y="200"/>
                  </a:cubicBezTo>
                  <a:lnTo>
                    <a:pt x="5" y="200"/>
                  </a:lnTo>
                  <a:cubicBezTo>
                    <a:pt x="2" y="200"/>
                    <a:pt x="0" y="197"/>
                    <a:pt x="0" y="194"/>
                  </a:cubicBezTo>
                  <a:lnTo>
                    <a:pt x="0" y="5"/>
                  </a:lnTo>
                  <a:cubicBezTo>
                    <a:pt x="0" y="2"/>
                    <a:pt x="2" y="0"/>
                    <a:pt x="5" y="0"/>
                  </a:cubicBezTo>
                  <a:lnTo>
                    <a:pt x="21" y="0"/>
                  </a:lnTo>
                  <a:cubicBezTo>
                    <a:pt x="24" y="0"/>
                    <a:pt x="27" y="2"/>
                    <a:pt x="27" y="5"/>
                  </a:cubicBezTo>
                  <a:lnTo>
                    <a:pt x="27" y="81"/>
                  </a:lnTo>
                  <a:cubicBezTo>
                    <a:pt x="27" y="82"/>
                    <a:pt x="28" y="84"/>
                    <a:pt x="30" y="84"/>
                  </a:cubicBezTo>
                  <a:lnTo>
                    <a:pt x="93" y="84"/>
                  </a:lnTo>
                  <a:cubicBezTo>
                    <a:pt x="95" y="84"/>
                    <a:pt x="96" y="82"/>
                    <a:pt x="96" y="81"/>
                  </a:cubicBezTo>
                  <a:lnTo>
                    <a:pt x="96" y="5"/>
                  </a:lnTo>
                  <a:cubicBezTo>
                    <a:pt x="96" y="2"/>
                    <a:pt x="98" y="0"/>
                    <a:pt x="10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9" name="Freeform 1548"/>
            <p:cNvSpPr>
              <a:spLocks/>
            </p:cNvSpPr>
            <p:nvPr/>
          </p:nvSpPr>
          <p:spPr bwMode="auto">
            <a:xfrm>
              <a:off x="3638550" y="2279650"/>
              <a:ext cx="125413" cy="196850"/>
            </a:xfrm>
            <a:custGeom>
              <a:avLst/>
              <a:gdLst>
                <a:gd name="T0" fmla="*/ 132 w 132"/>
                <a:gd name="T1" fmla="*/ 144 h 204"/>
                <a:gd name="T2" fmla="*/ 132 w 132"/>
                <a:gd name="T3" fmla="*/ 144 h 204"/>
                <a:gd name="T4" fmla="*/ 67 w 132"/>
                <a:gd name="T5" fmla="*/ 204 h 204"/>
                <a:gd name="T6" fmla="*/ 3 w 132"/>
                <a:gd name="T7" fmla="*/ 144 h 204"/>
                <a:gd name="T8" fmla="*/ 3 w 132"/>
                <a:gd name="T9" fmla="*/ 58 h 204"/>
                <a:gd name="T10" fmla="*/ 67 w 132"/>
                <a:gd name="T11" fmla="*/ 0 h 204"/>
                <a:gd name="T12" fmla="*/ 132 w 132"/>
                <a:gd name="T13" fmla="*/ 58 h 204"/>
                <a:gd name="T14" fmla="*/ 132 w 132"/>
                <a:gd name="T15" fmla="*/ 62 h 204"/>
                <a:gd name="T16" fmla="*/ 126 w 132"/>
                <a:gd name="T17" fmla="*/ 68 h 204"/>
                <a:gd name="T18" fmla="*/ 110 w 132"/>
                <a:gd name="T19" fmla="*/ 68 h 204"/>
                <a:gd name="T20" fmla="*/ 105 w 132"/>
                <a:gd name="T21" fmla="*/ 62 h 204"/>
                <a:gd name="T22" fmla="*/ 105 w 132"/>
                <a:gd name="T23" fmla="*/ 58 h 204"/>
                <a:gd name="T24" fmla="*/ 67 w 132"/>
                <a:gd name="T25" fmla="*/ 26 h 204"/>
                <a:gd name="T26" fmla="*/ 30 w 132"/>
                <a:gd name="T27" fmla="*/ 58 h 204"/>
                <a:gd name="T28" fmla="*/ 30 w 132"/>
                <a:gd name="T29" fmla="*/ 144 h 204"/>
                <a:gd name="T30" fmla="*/ 67 w 132"/>
                <a:gd name="T31" fmla="*/ 177 h 204"/>
                <a:gd name="T32" fmla="*/ 105 w 132"/>
                <a:gd name="T33" fmla="*/ 144 h 204"/>
                <a:gd name="T34" fmla="*/ 105 w 132"/>
                <a:gd name="T35" fmla="*/ 140 h 204"/>
                <a:gd name="T36" fmla="*/ 110 w 132"/>
                <a:gd name="T37" fmla="*/ 135 h 204"/>
                <a:gd name="T38" fmla="*/ 126 w 132"/>
                <a:gd name="T39" fmla="*/ 135 h 204"/>
                <a:gd name="T40" fmla="*/ 132 w 132"/>
                <a:gd name="T41" fmla="*/ 140 h 204"/>
                <a:gd name="T42" fmla="*/ 132 w 132"/>
                <a:gd name="T43" fmla="*/ 14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2" h="204">
                  <a:moveTo>
                    <a:pt x="132" y="144"/>
                  </a:moveTo>
                  <a:lnTo>
                    <a:pt x="132" y="144"/>
                  </a:lnTo>
                  <a:cubicBezTo>
                    <a:pt x="132" y="176"/>
                    <a:pt x="105" y="204"/>
                    <a:pt x="67" y="204"/>
                  </a:cubicBezTo>
                  <a:cubicBezTo>
                    <a:pt x="33" y="204"/>
                    <a:pt x="7" y="182"/>
                    <a:pt x="3" y="144"/>
                  </a:cubicBezTo>
                  <a:cubicBezTo>
                    <a:pt x="0" y="121"/>
                    <a:pt x="0" y="81"/>
                    <a:pt x="3" y="58"/>
                  </a:cubicBezTo>
                  <a:cubicBezTo>
                    <a:pt x="6" y="27"/>
                    <a:pt x="29" y="0"/>
                    <a:pt x="67" y="0"/>
                  </a:cubicBezTo>
                  <a:cubicBezTo>
                    <a:pt x="102" y="0"/>
                    <a:pt x="132" y="21"/>
                    <a:pt x="132" y="58"/>
                  </a:cubicBezTo>
                  <a:lnTo>
                    <a:pt x="132" y="62"/>
                  </a:lnTo>
                  <a:cubicBezTo>
                    <a:pt x="132" y="66"/>
                    <a:pt x="129" y="68"/>
                    <a:pt x="126" y="68"/>
                  </a:cubicBezTo>
                  <a:lnTo>
                    <a:pt x="110" y="68"/>
                  </a:lnTo>
                  <a:cubicBezTo>
                    <a:pt x="107" y="68"/>
                    <a:pt x="105" y="66"/>
                    <a:pt x="105" y="62"/>
                  </a:cubicBezTo>
                  <a:lnTo>
                    <a:pt x="105" y="58"/>
                  </a:lnTo>
                  <a:cubicBezTo>
                    <a:pt x="105" y="41"/>
                    <a:pt x="90" y="26"/>
                    <a:pt x="67" y="26"/>
                  </a:cubicBezTo>
                  <a:cubicBezTo>
                    <a:pt x="49" y="26"/>
                    <a:pt x="32" y="37"/>
                    <a:pt x="30" y="58"/>
                  </a:cubicBezTo>
                  <a:cubicBezTo>
                    <a:pt x="27" y="82"/>
                    <a:pt x="27" y="121"/>
                    <a:pt x="30" y="144"/>
                  </a:cubicBezTo>
                  <a:cubicBezTo>
                    <a:pt x="32" y="161"/>
                    <a:pt x="45" y="177"/>
                    <a:pt x="67" y="177"/>
                  </a:cubicBezTo>
                  <a:cubicBezTo>
                    <a:pt x="86" y="177"/>
                    <a:pt x="105" y="165"/>
                    <a:pt x="105" y="144"/>
                  </a:cubicBezTo>
                  <a:lnTo>
                    <a:pt x="105" y="140"/>
                  </a:lnTo>
                  <a:cubicBezTo>
                    <a:pt x="105" y="137"/>
                    <a:pt x="107" y="135"/>
                    <a:pt x="110" y="135"/>
                  </a:cubicBezTo>
                  <a:lnTo>
                    <a:pt x="126" y="135"/>
                  </a:lnTo>
                  <a:cubicBezTo>
                    <a:pt x="129" y="135"/>
                    <a:pt x="132" y="137"/>
                    <a:pt x="132" y="140"/>
                  </a:cubicBezTo>
                  <a:lnTo>
                    <a:pt x="132"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0" name="Freeform 1549"/>
            <p:cNvSpPr>
              <a:spLocks noEditPoints="1"/>
            </p:cNvSpPr>
            <p:nvPr/>
          </p:nvSpPr>
          <p:spPr bwMode="auto">
            <a:xfrm>
              <a:off x="3349625" y="2382838"/>
              <a:ext cx="61913" cy="90488"/>
            </a:xfrm>
            <a:custGeom>
              <a:avLst/>
              <a:gdLst>
                <a:gd name="T0" fmla="*/ 46 w 65"/>
                <a:gd name="T1" fmla="*/ 72 h 95"/>
                <a:gd name="T2" fmla="*/ 46 w 65"/>
                <a:gd name="T3" fmla="*/ 72 h 95"/>
                <a:gd name="T4" fmla="*/ 43 w 65"/>
                <a:gd name="T5" fmla="*/ 70 h 95"/>
                <a:gd name="T6" fmla="*/ 21 w 65"/>
                <a:gd name="T7" fmla="*/ 70 h 95"/>
                <a:gd name="T8" fmla="*/ 18 w 65"/>
                <a:gd name="T9" fmla="*/ 72 h 95"/>
                <a:gd name="T10" fmla="*/ 12 w 65"/>
                <a:gd name="T11" fmla="*/ 93 h 95"/>
                <a:gd name="T12" fmla="*/ 10 w 65"/>
                <a:gd name="T13" fmla="*/ 95 h 95"/>
                <a:gd name="T14" fmla="*/ 3 w 65"/>
                <a:gd name="T15" fmla="*/ 95 h 95"/>
                <a:gd name="T16" fmla="*/ 0 w 65"/>
                <a:gd name="T17" fmla="*/ 92 h 95"/>
                <a:gd name="T18" fmla="*/ 25 w 65"/>
                <a:gd name="T19" fmla="*/ 2 h 95"/>
                <a:gd name="T20" fmla="*/ 27 w 65"/>
                <a:gd name="T21" fmla="*/ 0 h 95"/>
                <a:gd name="T22" fmla="*/ 37 w 65"/>
                <a:gd name="T23" fmla="*/ 0 h 95"/>
                <a:gd name="T24" fmla="*/ 39 w 65"/>
                <a:gd name="T25" fmla="*/ 2 h 95"/>
                <a:gd name="T26" fmla="*/ 65 w 65"/>
                <a:gd name="T27" fmla="*/ 92 h 95"/>
                <a:gd name="T28" fmla="*/ 62 w 65"/>
                <a:gd name="T29" fmla="*/ 95 h 95"/>
                <a:gd name="T30" fmla="*/ 54 w 65"/>
                <a:gd name="T31" fmla="*/ 95 h 95"/>
                <a:gd name="T32" fmla="*/ 52 w 65"/>
                <a:gd name="T33" fmla="*/ 93 h 95"/>
                <a:gd name="T34" fmla="*/ 46 w 65"/>
                <a:gd name="T35" fmla="*/ 72 h 95"/>
                <a:gd name="T36" fmla="*/ 41 w 65"/>
                <a:gd name="T37" fmla="*/ 58 h 95"/>
                <a:gd name="T38" fmla="*/ 41 w 65"/>
                <a:gd name="T39" fmla="*/ 58 h 95"/>
                <a:gd name="T40" fmla="*/ 42 w 65"/>
                <a:gd name="T41" fmla="*/ 56 h 95"/>
                <a:gd name="T42" fmla="*/ 33 w 65"/>
                <a:gd name="T43" fmla="*/ 19 h 95"/>
                <a:gd name="T44" fmla="*/ 32 w 65"/>
                <a:gd name="T45" fmla="*/ 18 h 95"/>
                <a:gd name="T46" fmla="*/ 32 w 65"/>
                <a:gd name="T47" fmla="*/ 18 h 95"/>
                <a:gd name="T48" fmla="*/ 31 w 65"/>
                <a:gd name="T49" fmla="*/ 19 h 95"/>
                <a:gd name="T50" fmla="*/ 23 w 65"/>
                <a:gd name="T51" fmla="*/ 56 h 95"/>
                <a:gd name="T52" fmla="*/ 24 w 65"/>
                <a:gd name="T53" fmla="*/ 58 h 95"/>
                <a:gd name="T54" fmla="*/ 41 w 65"/>
                <a:gd name="T55"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95">
                  <a:moveTo>
                    <a:pt x="46" y="72"/>
                  </a:moveTo>
                  <a:lnTo>
                    <a:pt x="46" y="72"/>
                  </a:lnTo>
                  <a:cubicBezTo>
                    <a:pt x="46" y="71"/>
                    <a:pt x="45" y="70"/>
                    <a:pt x="43" y="70"/>
                  </a:cubicBezTo>
                  <a:lnTo>
                    <a:pt x="21" y="70"/>
                  </a:lnTo>
                  <a:cubicBezTo>
                    <a:pt x="20" y="70"/>
                    <a:pt x="19" y="71"/>
                    <a:pt x="18" y="72"/>
                  </a:cubicBezTo>
                  <a:lnTo>
                    <a:pt x="12" y="93"/>
                  </a:lnTo>
                  <a:cubicBezTo>
                    <a:pt x="12" y="94"/>
                    <a:pt x="11" y="95"/>
                    <a:pt x="10" y="95"/>
                  </a:cubicBezTo>
                  <a:lnTo>
                    <a:pt x="3" y="95"/>
                  </a:lnTo>
                  <a:cubicBezTo>
                    <a:pt x="0" y="95"/>
                    <a:pt x="0" y="93"/>
                    <a:pt x="0" y="92"/>
                  </a:cubicBezTo>
                  <a:lnTo>
                    <a:pt x="25" y="2"/>
                  </a:lnTo>
                  <a:cubicBezTo>
                    <a:pt x="25" y="1"/>
                    <a:pt x="26" y="0"/>
                    <a:pt x="27" y="0"/>
                  </a:cubicBezTo>
                  <a:lnTo>
                    <a:pt x="37" y="0"/>
                  </a:lnTo>
                  <a:cubicBezTo>
                    <a:pt x="38" y="0"/>
                    <a:pt x="39" y="1"/>
                    <a:pt x="39" y="2"/>
                  </a:cubicBezTo>
                  <a:lnTo>
                    <a:pt x="65" y="92"/>
                  </a:lnTo>
                  <a:cubicBezTo>
                    <a:pt x="65" y="93"/>
                    <a:pt x="64" y="95"/>
                    <a:pt x="62" y="95"/>
                  </a:cubicBezTo>
                  <a:lnTo>
                    <a:pt x="54" y="95"/>
                  </a:lnTo>
                  <a:cubicBezTo>
                    <a:pt x="53" y="95"/>
                    <a:pt x="52" y="94"/>
                    <a:pt x="52" y="93"/>
                  </a:cubicBezTo>
                  <a:lnTo>
                    <a:pt x="46" y="72"/>
                  </a:lnTo>
                  <a:close/>
                  <a:moveTo>
                    <a:pt x="41" y="58"/>
                  </a:moveTo>
                  <a:lnTo>
                    <a:pt x="41" y="58"/>
                  </a:lnTo>
                  <a:cubicBezTo>
                    <a:pt x="41" y="58"/>
                    <a:pt x="42" y="57"/>
                    <a:pt x="42" y="56"/>
                  </a:cubicBezTo>
                  <a:lnTo>
                    <a:pt x="33" y="19"/>
                  </a:lnTo>
                  <a:cubicBezTo>
                    <a:pt x="33" y="18"/>
                    <a:pt x="33" y="18"/>
                    <a:pt x="32" y="18"/>
                  </a:cubicBezTo>
                  <a:lnTo>
                    <a:pt x="32" y="18"/>
                  </a:lnTo>
                  <a:cubicBezTo>
                    <a:pt x="32" y="18"/>
                    <a:pt x="32" y="18"/>
                    <a:pt x="31" y="19"/>
                  </a:cubicBezTo>
                  <a:lnTo>
                    <a:pt x="23" y="56"/>
                  </a:lnTo>
                  <a:cubicBezTo>
                    <a:pt x="22" y="57"/>
                    <a:pt x="23" y="58"/>
                    <a:pt x="24" y="58"/>
                  </a:cubicBezTo>
                  <a:lnTo>
                    <a:pt x="41" y="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1" name="Freeform 1550"/>
            <p:cNvSpPr>
              <a:spLocks noEditPoints="1"/>
            </p:cNvSpPr>
            <p:nvPr/>
          </p:nvSpPr>
          <p:spPr bwMode="auto">
            <a:xfrm>
              <a:off x="3421063" y="2382838"/>
              <a:ext cx="61913" cy="90488"/>
            </a:xfrm>
            <a:custGeom>
              <a:avLst/>
              <a:gdLst>
                <a:gd name="T0" fmla="*/ 46 w 65"/>
                <a:gd name="T1" fmla="*/ 72 h 95"/>
                <a:gd name="T2" fmla="*/ 46 w 65"/>
                <a:gd name="T3" fmla="*/ 72 h 95"/>
                <a:gd name="T4" fmla="*/ 43 w 65"/>
                <a:gd name="T5" fmla="*/ 70 h 95"/>
                <a:gd name="T6" fmla="*/ 21 w 65"/>
                <a:gd name="T7" fmla="*/ 70 h 95"/>
                <a:gd name="T8" fmla="*/ 18 w 65"/>
                <a:gd name="T9" fmla="*/ 72 h 95"/>
                <a:gd name="T10" fmla="*/ 12 w 65"/>
                <a:gd name="T11" fmla="*/ 93 h 95"/>
                <a:gd name="T12" fmla="*/ 10 w 65"/>
                <a:gd name="T13" fmla="*/ 95 h 95"/>
                <a:gd name="T14" fmla="*/ 2 w 65"/>
                <a:gd name="T15" fmla="*/ 95 h 95"/>
                <a:gd name="T16" fmla="*/ 0 w 65"/>
                <a:gd name="T17" fmla="*/ 92 h 95"/>
                <a:gd name="T18" fmla="*/ 25 w 65"/>
                <a:gd name="T19" fmla="*/ 2 h 95"/>
                <a:gd name="T20" fmla="*/ 27 w 65"/>
                <a:gd name="T21" fmla="*/ 0 h 95"/>
                <a:gd name="T22" fmla="*/ 37 w 65"/>
                <a:gd name="T23" fmla="*/ 0 h 95"/>
                <a:gd name="T24" fmla="*/ 39 w 65"/>
                <a:gd name="T25" fmla="*/ 2 h 95"/>
                <a:gd name="T26" fmla="*/ 65 w 65"/>
                <a:gd name="T27" fmla="*/ 92 h 95"/>
                <a:gd name="T28" fmla="*/ 62 w 65"/>
                <a:gd name="T29" fmla="*/ 95 h 95"/>
                <a:gd name="T30" fmla="*/ 54 w 65"/>
                <a:gd name="T31" fmla="*/ 95 h 95"/>
                <a:gd name="T32" fmla="*/ 52 w 65"/>
                <a:gd name="T33" fmla="*/ 93 h 95"/>
                <a:gd name="T34" fmla="*/ 46 w 65"/>
                <a:gd name="T35" fmla="*/ 72 h 95"/>
                <a:gd name="T36" fmla="*/ 40 w 65"/>
                <a:gd name="T37" fmla="*/ 58 h 95"/>
                <a:gd name="T38" fmla="*/ 40 w 65"/>
                <a:gd name="T39" fmla="*/ 58 h 95"/>
                <a:gd name="T40" fmla="*/ 42 w 65"/>
                <a:gd name="T41" fmla="*/ 56 h 95"/>
                <a:gd name="T42" fmla="*/ 33 w 65"/>
                <a:gd name="T43" fmla="*/ 19 h 95"/>
                <a:gd name="T44" fmla="*/ 32 w 65"/>
                <a:gd name="T45" fmla="*/ 18 h 95"/>
                <a:gd name="T46" fmla="*/ 32 w 65"/>
                <a:gd name="T47" fmla="*/ 18 h 95"/>
                <a:gd name="T48" fmla="*/ 31 w 65"/>
                <a:gd name="T49" fmla="*/ 19 h 95"/>
                <a:gd name="T50" fmla="*/ 23 w 65"/>
                <a:gd name="T51" fmla="*/ 56 h 95"/>
                <a:gd name="T52" fmla="*/ 24 w 65"/>
                <a:gd name="T53" fmla="*/ 58 h 95"/>
                <a:gd name="T54" fmla="*/ 40 w 65"/>
                <a:gd name="T55"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95">
                  <a:moveTo>
                    <a:pt x="46" y="72"/>
                  </a:moveTo>
                  <a:lnTo>
                    <a:pt x="46" y="72"/>
                  </a:lnTo>
                  <a:cubicBezTo>
                    <a:pt x="46" y="71"/>
                    <a:pt x="45" y="70"/>
                    <a:pt x="43" y="70"/>
                  </a:cubicBezTo>
                  <a:lnTo>
                    <a:pt x="21" y="70"/>
                  </a:lnTo>
                  <a:cubicBezTo>
                    <a:pt x="20" y="70"/>
                    <a:pt x="19" y="71"/>
                    <a:pt x="18" y="72"/>
                  </a:cubicBezTo>
                  <a:lnTo>
                    <a:pt x="12" y="93"/>
                  </a:lnTo>
                  <a:cubicBezTo>
                    <a:pt x="12" y="94"/>
                    <a:pt x="11" y="95"/>
                    <a:pt x="10" y="95"/>
                  </a:cubicBezTo>
                  <a:lnTo>
                    <a:pt x="2" y="95"/>
                  </a:lnTo>
                  <a:cubicBezTo>
                    <a:pt x="0" y="95"/>
                    <a:pt x="0" y="93"/>
                    <a:pt x="0" y="92"/>
                  </a:cubicBezTo>
                  <a:lnTo>
                    <a:pt x="25" y="2"/>
                  </a:lnTo>
                  <a:cubicBezTo>
                    <a:pt x="25" y="1"/>
                    <a:pt x="26" y="0"/>
                    <a:pt x="27" y="0"/>
                  </a:cubicBezTo>
                  <a:lnTo>
                    <a:pt x="37" y="0"/>
                  </a:lnTo>
                  <a:cubicBezTo>
                    <a:pt x="38" y="0"/>
                    <a:pt x="39" y="1"/>
                    <a:pt x="39" y="2"/>
                  </a:cubicBezTo>
                  <a:lnTo>
                    <a:pt x="65" y="92"/>
                  </a:lnTo>
                  <a:cubicBezTo>
                    <a:pt x="65" y="93"/>
                    <a:pt x="64" y="95"/>
                    <a:pt x="62" y="95"/>
                  </a:cubicBezTo>
                  <a:lnTo>
                    <a:pt x="54" y="95"/>
                  </a:lnTo>
                  <a:cubicBezTo>
                    <a:pt x="53" y="95"/>
                    <a:pt x="52" y="94"/>
                    <a:pt x="52" y="93"/>
                  </a:cubicBezTo>
                  <a:lnTo>
                    <a:pt x="46" y="72"/>
                  </a:lnTo>
                  <a:close/>
                  <a:moveTo>
                    <a:pt x="40" y="58"/>
                  </a:moveTo>
                  <a:lnTo>
                    <a:pt x="40" y="58"/>
                  </a:lnTo>
                  <a:cubicBezTo>
                    <a:pt x="41" y="58"/>
                    <a:pt x="42" y="57"/>
                    <a:pt x="42" y="56"/>
                  </a:cubicBezTo>
                  <a:lnTo>
                    <a:pt x="33" y="19"/>
                  </a:lnTo>
                  <a:cubicBezTo>
                    <a:pt x="33" y="18"/>
                    <a:pt x="33" y="18"/>
                    <a:pt x="32" y="18"/>
                  </a:cubicBezTo>
                  <a:lnTo>
                    <a:pt x="32" y="18"/>
                  </a:lnTo>
                  <a:cubicBezTo>
                    <a:pt x="32" y="18"/>
                    <a:pt x="32" y="18"/>
                    <a:pt x="31" y="19"/>
                  </a:cubicBezTo>
                  <a:lnTo>
                    <a:pt x="23" y="56"/>
                  </a:lnTo>
                  <a:cubicBezTo>
                    <a:pt x="22" y="57"/>
                    <a:pt x="23" y="58"/>
                    <a:pt x="24" y="58"/>
                  </a:cubicBezTo>
                  <a:lnTo>
                    <a:pt x="40" y="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2" name="Freeform 1551"/>
            <p:cNvSpPr>
              <a:spLocks noEditPoints="1"/>
            </p:cNvSpPr>
            <p:nvPr/>
          </p:nvSpPr>
          <p:spPr bwMode="auto">
            <a:xfrm>
              <a:off x="3349625" y="2281238"/>
              <a:ext cx="61913" cy="88900"/>
            </a:xfrm>
            <a:custGeom>
              <a:avLst/>
              <a:gdLst>
                <a:gd name="T0" fmla="*/ 46 w 65"/>
                <a:gd name="T1" fmla="*/ 71 h 93"/>
                <a:gd name="T2" fmla="*/ 46 w 65"/>
                <a:gd name="T3" fmla="*/ 71 h 93"/>
                <a:gd name="T4" fmla="*/ 43 w 65"/>
                <a:gd name="T5" fmla="*/ 69 h 93"/>
                <a:gd name="T6" fmla="*/ 21 w 65"/>
                <a:gd name="T7" fmla="*/ 69 h 93"/>
                <a:gd name="T8" fmla="*/ 18 w 65"/>
                <a:gd name="T9" fmla="*/ 71 h 93"/>
                <a:gd name="T10" fmla="*/ 12 w 65"/>
                <a:gd name="T11" fmla="*/ 91 h 93"/>
                <a:gd name="T12" fmla="*/ 10 w 65"/>
                <a:gd name="T13" fmla="*/ 93 h 93"/>
                <a:gd name="T14" fmla="*/ 3 w 65"/>
                <a:gd name="T15" fmla="*/ 93 h 93"/>
                <a:gd name="T16" fmla="*/ 0 w 65"/>
                <a:gd name="T17" fmla="*/ 91 h 93"/>
                <a:gd name="T18" fmla="*/ 25 w 65"/>
                <a:gd name="T19" fmla="*/ 2 h 93"/>
                <a:gd name="T20" fmla="*/ 27 w 65"/>
                <a:gd name="T21" fmla="*/ 0 h 93"/>
                <a:gd name="T22" fmla="*/ 37 w 65"/>
                <a:gd name="T23" fmla="*/ 0 h 93"/>
                <a:gd name="T24" fmla="*/ 39 w 65"/>
                <a:gd name="T25" fmla="*/ 2 h 93"/>
                <a:gd name="T26" fmla="*/ 65 w 65"/>
                <a:gd name="T27" fmla="*/ 91 h 93"/>
                <a:gd name="T28" fmla="*/ 62 w 65"/>
                <a:gd name="T29" fmla="*/ 93 h 93"/>
                <a:gd name="T30" fmla="*/ 54 w 65"/>
                <a:gd name="T31" fmla="*/ 93 h 93"/>
                <a:gd name="T32" fmla="*/ 52 w 65"/>
                <a:gd name="T33" fmla="*/ 91 h 93"/>
                <a:gd name="T34" fmla="*/ 46 w 65"/>
                <a:gd name="T35" fmla="*/ 71 h 93"/>
                <a:gd name="T36" fmla="*/ 41 w 65"/>
                <a:gd name="T37" fmla="*/ 56 h 93"/>
                <a:gd name="T38" fmla="*/ 41 w 65"/>
                <a:gd name="T39" fmla="*/ 56 h 93"/>
                <a:gd name="T40" fmla="*/ 42 w 65"/>
                <a:gd name="T41" fmla="*/ 55 h 93"/>
                <a:gd name="T42" fmla="*/ 33 w 65"/>
                <a:gd name="T43" fmla="*/ 17 h 93"/>
                <a:gd name="T44" fmla="*/ 32 w 65"/>
                <a:gd name="T45" fmla="*/ 16 h 93"/>
                <a:gd name="T46" fmla="*/ 32 w 65"/>
                <a:gd name="T47" fmla="*/ 16 h 93"/>
                <a:gd name="T48" fmla="*/ 31 w 65"/>
                <a:gd name="T49" fmla="*/ 17 h 93"/>
                <a:gd name="T50" fmla="*/ 23 w 65"/>
                <a:gd name="T51" fmla="*/ 55 h 93"/>
                <a:gd name="T52" fmla="*/ 24 w 65"/>
                <a:gd name="T53" fmla="*/ 56 h 93"/>
                <a:gd name="T54" fmla="*/ 41 w 65"/>
                <a:gd name="T55" fmla="*/ 5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93">
                  <a:moveTo>
                    <a:pt x="46" y="71"/>
                  </a:moveTo>
                  <a:lnTo>
                    <a:pt x="46" y="71"/>
                  </a:lnTo>
                  <a:cubicBezTo>
                    <a:pt x="46" y="70"/>
                    <a:pt x="45" y="69"/>
                    <a:pt x="43" y="69"/>
                  </a:cubicBezTo>
                  <a:lnTo>
                    <a:pt x="21" y="69"/>
                  </a:lnTo>
                  <a:cubicBezTo>
                    <a:pt x="20" y="69"/>
                    <a:pt x="19" y="70"/>
                    <a:pt x="18" y="71"/>
                  </a:cubicBezTo>
                  <a:lnTo>
                    <a:pt x="12" y="91"/>
                  </a:lnTo>
                  <a:cubicBezTo>
                    <a:pt x="12" y="93"/>
                    <a:pt x="11" y="93"/>
                    <a:pt x="10" y="93"/>
                  </a:cubicBezTo>
                  <a:lnTo>
                    <a:pt x="3" y="93"/>
                  </a:lnTo>
                  <a:cubicBezTo>
                    <a:pt x="0" y="93"/>
                    <a:pt x="0" y="92"/>
                    <a:pt x="0" y="91"/>
                  </a:cubicBezTo>
                  <a:lnTo>
                    <a:pt x="25" y="2"/>
                  </a:lnTo>
                  <a:cubicBezTo>
                    <a:pt x="25" y="1"/>
                    <a:pt x="26" y="0"/>
                    <a:pt x="27" y="0"/>
                  </a:cubicBezTo>
                  <a:lnTo>
                    <a:pt x="37" y="0"/>
                  </a:lnTo>
                  <a:cubicBezTo>
                    <a:pt x="38" y="0"/>
                    <a:pt x="39" y="1"/>
                    <a:pt x="39" y="2"/>
                  </a:cubicBezTo>
                  <a:lnTo>
                    <a:pt x="65" y="91"/>
                  </a:lnTo>
                  <a:cubicBezTo>
                    <a:pt x="65" y="92"/>
                    <a:pt x="64" y="93"/>
                    <a:pt x="62" y="93"/>
                  </a:cubicBezTo>
                  <a:lnTo>
                    <a:pt x="54" y="93"/>
                  </a:lnTo>
                  <a:cubicBezTo>
                    <a:pt x="53" y="93"/>
                    <a:pt x="52" y="93"/>
                    <a:pt x="52" y="91"/>
                  </a:cubicBezTo>
                  <a:lnTo>
                    <a:pt x="46" y="71"/>
                  </a:lnTo>
                  <a:close/>
                  <a:moveTo>
                    <a:pt x="41" y="56"/>
                  </a:moveTo>
                  <a:lnTo>
                    <a:pt x="41" y="56"/>
                  </a:lnTo>
                  <a:cubicBezTo>
                    <a:pt x="41" y="56"/>
                    <a:pt x="42" y="56"/>
                    <a:pt x="42" y="55"/>
                  </a:cubicBezTo>
                  <a:lnTo>
                    <a:pt x="33" y="17"/>
                  </a:lnTo>
                  <a:cubicBezTo>
                    <a:pt x="33" y="17"/>
                    <a:pt x="33" y="16"/>
                    <a:pt x="32" y="16"/>
                  </a:cubicBezTo>
                  <a:lnTo>
                    <a:pt x="32" y="16"/>
                  </a:lnTo>
                  <a:cubicBezTo>
                    <a:pt x="32" y="16"/>
                    <a:pt x="32" y="17"/>
                    <a:pt x="31" y="17"/>
                  </a:cubicBezTo>
                  <a:lnTo>
                    <a:pt x="23" y="55"/>
                  </a:lnTo>
                  <a:cubicBezTo>
                    <a:pt x="22" y="56"/>
                    <a:pt x="23" y="56"/>
                    <a:pt x="24" y="56"/>
                  </a:cubicBezTo>
                  <a:lnTo>
                    <a:pt x="41" y="5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3" name="Freeform 1552"/>
            <p:cNvSpPr>
              <a:spLocks noEditPoints="1"/>
            </p:cNvSpPr>
            <p:nvPr/>
          </p:nvSpPr>
          <p:spPr bwMode="auto">
            <a:xfrm>
              <a:off x="3421063" y="2281238"/>
              <a:ext cx="61913" cy="88900"/>
            </a:xfrm>
            <a:custGeom>
              <a:avLst/>
              <a:gdLst>
                <a:gd name="T0" fmla="*/ 46 w 65"/>
                <a:gd name="T1" fmla="*/ 71 h 93"/>
                <a:gd name="T2" fmla="*/ 46 w 65"/>
                <a:gd name="T3" fmla="*/ 71 h 93"/>
                <a:gd name="T4" fmla="*/ 43 w 65"/>
                <a:gd name="T5" fmla="*/ 69 h 93"/>
                <a:gd name="T6" fmla="*/ 21 w 65"/>
                <a:gd name="T7" fmla="*/ 69 h 93"/>
                <a:gd name="T8" fmla="*/ 18 w 65"/>
                <a:gd name="T9" fmla="*/ 71 h 93"/>
                <a:gd name="T10" fmla="*/ 12 w 65"/>
                <a:gd name="T11" fmla="*/ 91 h 93"/>
                <a:gd name="T12" fmla="*/ 10 w 65"/>
                <a:gd name="T13" fmla="*/ 93 h 93"/>
                <a:gd name="T14" fmla="*/ 2 w 65"/>
                <a:gd name="T15" fmla="*/ 93 h 93"/>
                <a:gd name="T16" fmla="*/ 0 w 65"/>
                <a:gd name="T17" fmla="*/ 91 h 93"/>
                <a:gd name="T18" fmla="*/ 25 w 65"/>
                <a:gd name="T19" fmla="*/ 2 h 93"/>
                <a:gd name="T20" fmla="*/ 27 w 65"/>
                <a:gd name="T21" fmla="*/ 0 h 93"/>
                <a:gd name="T22" fmla="*/ 37 w 65"/>
                <a:gd name="T23" fmla="*/ 0 h 93"/>
                <a:gd name="T24" fmla="*/ 39 w 65"/>
                <a:gd name="T25" fmla="*/ 2 h 93"/>
                <a:gd name="T26" fmla="*/ 65 w 65"/>
                <a:gd name="T27" fmla="*/ 91 h 93"/>
                <a:gd name="T28" fmla="*/ 62 w 65"/>
                <a:gd name="T29" fmla="*/ 93 h 93"/>
                <a:gd name="T30" fmla="*/ 54 w 65"/>
                <a:gd name="T31" fmla="*/ 93 h 93"/>
                <a:gd name="T32" fmla="*/ 52 w 65"/>
                <a:gd name="T33" fmla="*/ 91 h 93"/>
                <a:gd name="T34" fmla="*/ 46 w 65"/>
                <a:gd name="T35" fmla="*/ 71 h 93"/>
                <a:gd name="T36" fmla="*/ 40 w 65"/>
                <a:gd name="T37" fmla="*/ 56 h 93"/>
                <a:gd name="T38" fmla="*/ 40 w 65"/>
                <a:gd name="T39" fmla="*/ 56 h 93"/>
                <a:gd name="T40" fmla="*/ 42 w 65"/>
                <a:gd name="T41" fmla="*/ 55 h 93"/>
                <a:gd name="T42" fmla="*/ 33 w 65"/>
                <a:gd name="T43" fmla="*/ 17 h 93"/>
                <a:gd name="T44" fmla="*/ 32 w 65"/>
                <a:gd name="T45" fmla="*/ 16 h 93"/>
                <a:gd name="T46" fmla="*/ 32 w 65"/>
                <a:gd name="T47" fmla="*/ 16 h 93"/>
                <a:gd name="T48" fmla="*/ 31 w 65"/>
                <a:gd name="T49" fmla="*/ 17 h 93"/>
                <a:gd name="T50" fmla="*/ 23 w 65"/>
                <a:gd name="T51" fmla="*/ 55 h 93"/>
                <a:gd name="T52" fmla="*/ 24 w 65"/>
                <a:gd name="T53" fmla="*/ 56 h 93"/>
                <a:gd name="T54" fmla="*/ 40 w 65"/>
                <a:gd name="T55" fmla="*/ 5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93">
                  <a:moveTo>
                    <a:pt x="46" y="71"/>
                  </a:moveTo>
                  <a:lnTo>
                    <a:pt x="46" y="71"/>
                  </a:lnTo>
                  <a:cubicBezTo>
                    <a:pt x="46" y="70"/>
                    <a:pt x="45" y="69"/>
                    <a:pt x="43" y="69"/>
                  </a:cubicBezTo>
                  <a:lnTo>
                    <a:pt x="21" y="69"/>
                  </a:lnTo>
                  <a:cubicBezTo>
                    <a:pt x="20" y="69"/>
                    <a:pt x="19" y="70"/>
                    <a:pt x="18" y="71"/>
                  </a:cubicBezTo>
                  <a:lnTo>
                    <a:pt x="12" y="91"/>
                  </a:lnTo>
                  <a:cubicBezTo>
                    <a:pt x="12" y="93"/>
                    <a:pt x="11" y="93"/>
                    <a:pt x="10" y="93"/>
                  </a:cubicBezTo>
                  <a:lnTo>
                    <a:pt x="2" y="93"/>
                  </a:lnTo>
                  <a:cubicBezTo>
                    <a:pt x="0" y="93"/>
                    <a:pt x="0" y="92"/>
                    <a:pt x="0" y="91"/>
                  </a:cubicBezTo>
                  <a:lnTo>
                    <a:pt x="25" y="2"/>
                  </a:lnTo>
                  <a:cubicBezTo>
                    <a:pt x="25" y="1"/>
                    <a:pt x="26" y="0"/>
                    <a:pt x="27" y="0"/>
                  </a:cubicBezTo>
                  <a:lnTo>
                    <a:pt x="37" y="0"/>
                  </a:lnTo>
                  <a:cubicBezTo>
                    <a:pt x="38" y="0"/>
                    <a:pt x="39" y="1"/>
                    <a:pt x="39" y="2"/>
                  </a:cubicBezTo>
                  <a:lnTo>
                    <a:pt x="65" y="91"/>
                  </a:lnTo>
                  <a:cubicBezTo>
                    <a:pt x="65" y="92"/>
                    <a:pt x="64" y="93"/>
                    <a:pt x="62" y="93"/>
                  </a:cubicBezTo>
                  <a:lnTo>
                    <a:pt x="54" y="93"/>
                  </a:lnTo>
                  <a:cubicBezTo>
                    <a:pt x="53" y="93"/>
                    <a:pt x="52" y="93"/>
                    <a:pt x="52" y="91"/>
                  </a:cubicBezTo>
                  <a:lnTo>
                    <a:pt x="46" y="71"/>
                  </a:lnTo>
                  <a:close/>
                  <a:moveTo>
                    <a:pt x="40" y="56"/>
                  </a:moveTo>
                  <a:lnTo>
                    <a:pt x="40" y="56"/>
                  </a:lnTo>
                  <a:cubicBezTo>
                    <a:pt x="41" y="56"/>
                    <a:pt x="42" y="56"/>
                    <a:pt x="42" y="55"/>
                  </a:cubicBezTo>
                  <a:lnTo>
                    <a:pt x="33" y="17"/>
                  </a:lnTo>
                  <a:cubicBezTo>
                    <a:pt x="33" y="17"/>
                    <a:pt x="33" y="16"/>
                    <a:pt x="32" y="16"/>
                  </a:cubicBezTo>
                  <a:lnTo>
                    <a:pt x="32" y="16"/>
                  </a:lnTo>
                  <a:cubicBezTo>
                    <a:pt x="32" y="16"/>
                    <a:pt x="32" y="17"/>
                    <a:pt x="31" y="17"/>
                  </a:cubicBezTo>
                  <a:lnTo>
                    <a:pt x="23" y="55"/>
                  </a:lnTo>
                  <a:cubicBezTo>
                    <a:pt x="22" y="56"/>
                    <a:pt x="23" y="56"/>
                    <a:pt x="24" y="56"/>
                  </a:cubicBezTo>
                  <a:lnTo>
                    <a:pt x="40" y="5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4" name="Freeform 1553"/>
            <p:cNvSpPr>
              <a:spLocks/>
            </p:cNvSpPr>
            <p:nvPr/>
          </p:nvSpPr>
          <p:spPr bwMode="auto">
            <a:xfrm>
              <a:off x="2813050" y="2498725"/>
              <a:ext cx="125413" cy="198438"/>
            </a:xfrm>
            <a:custGeom>
              <a:avLst/>
              <a:gdLst>
                <a:gd name="T0" fmla="*/ 131 w 131"/>
                <a:gd name="T1" fmla="*/ 146 h 206"/>
                <a:gd name="T2" fmla="*/ 131 w 131"/>
                <a:gd name="T3" fmla="*/ 146 h 206"/>
                <a:gd name="T4" fmla="*/ 66 w 131"/>
                <a:gd name="T5" fmla="*/ 206 h 206"/>
                <a:gd name="T6" fmla="*/ 2 w 131"/>
                <a:gd name="T7" fmla="*/ 146 h 206"/>
                <a:gd name="T8" fmla="*/ 2 w 131"/>
                <a:gd name="T9" fmla="*/ 60 h 206"/>
                <a:gd name="T10" fmla="*/ 66 w 131"/>
                <a:gd name="T11" fmla="*/ 0 h 206"/>
                <a:gd name="T12" fmla="*/ 131 w 131"/>
                <a:gd name="T13" fmla="*/ 60 h 206"/>
                <a:gd name="T14" fmla="*/ 131 w 131"/>
                <a:gd name="T15" fmla="*/ 64 h 206"/>
                <a:gd name="T16" fmla="*/ 125 w 131"/>
                <a:gd name="T17" fmla="*/ 69 h 206"/>
                <a:gd name="T18" fmla="*/ 109 w 131"/>
                <a:gd name="T19" fmla="*/ 69 h 206"/>
                <a:gd name="T20" fmla="*/ 104 w 131"/>
                <a:gd name="T21" fmla="*/ 64 h 206"/>
                <a:gd name="T22" fmla="*/ 104 w 131"/>
                <a:gd name="T23" fmla="*/ 60 h 206"/>
                <a:gd name="T24" fmla="*/ 66 w 131"/>
                <a:gd name="T25" fmla="*/ 27 h 206"/>
                <a:gd name="T26" fmla="*/ 29 w 131"/>
                <a:gd name="T27" fmla="*/ 60 h 206"/>
                <a:gd name="T28" fmla="*/ 29 w 131"/>
                <a:gd name="T29" fmla="*/ 146 h 206"/>
                <a:gd name="T30" fmla="*/ 66 w 131"/>
                <a:gd name="T31" fmla="*/ 178 h 206"/>
                <a:gd name="T32" fmla="*/ 104 w 131"/>
                <a:gd name="T33" fmla="*/ 146 h 206"/>
                <a:gd name="T34" fmla="*/ 104 w 131"/>
                <a:gd name="T35" fmla="*/ 142 h 206"/>
                <a:gd name="T36" fmla="*/ 109 w 131"/>
                <a:gd name="T37" fmla="*/ 136 h 206"/>
                <a:gd name="T38" fmla="*/ 125 w 131"/>
                <a:gd name="T39" fmla="*/ 136 h 206"/>
                <a:gd name="T40" fmla="*/ 131 w 131"/>
                <a:gd name="T41" fmla="*/ 142 h 206"/>
                <a:gd name="T42" fmla="*/ 131 w 131"/>
                <a:gd name="T43" fmla="*/ 14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1" h="206">
                  <a:moveTo>
                    <a:pt x="131" y="146"/>
                  </a:moveTo>
                  <a:lnTo>
                    <a:pt x="131" y="146"/>
                  </a:lnTo>
                  <a:cubicBezTo>
                    <a:pt x="131" y="178"/>
                    <a:pt x="104" y="206"/>
                    <a:pt x="66" y="206"/>
                  </a:cubicBezTo>
                  <a:cubicBezTo>
                    <a:pt x="32" y="206"/>
                    <a:pt x="6" y="183"/>
                    <a:pt x="2" y="146"/>
                  </a:cubicBezTo>
                  <a:cubicBezTo>
                    <a:pt x="0" y="123"/>
                    <a:pt x="0" y="83"/>
                    <a:pt x="2" y="60"/>
                  </a:cubicBezTo>
                  <a:cubicBezTo>
                    <a:pt x="5" y="28"/>
                    <a:pt x="28" y="0"/>
                    <a:pt x="66" y="0"/>
                  </a:cubicBezTo>
                  <a:cubicBezTo>
                    <a:pt x="101" y="0"/>
                    <a:pt x="131" y="22"/>
                    <a:pt x="131" y="60"/>
                  </a:cubicBezTo>
                  <a:lnTo>
                    <a:pt x="131" y="64"/>
                  </a:lnTo>
                  <a:cubicBezTo>
                    <a:pt x="131" y="67"/>
                    <a:pt x="128" y="69"/>
                    <a:pt x="125" y="69"/>
                  </a:cubicBezTo>
                  <a:lnTo>
                    <a:pt x="109" y="69"/>
                  </a:lnTo>
                  <a:cubicBezTo>
                    <a:pt x="106" y="69"/>
                    <a:pt x="104" y="67"/>
                    <a:pt x="104" y="64"/>
                  </a:cubicBezTo>
                  <a:lnTo>
                    <a:pt x="104" y="60"/>
                  </a:lnTo>
                  <a:cubicBezTo>
                    <a:pt x="104" y="42"/>
                    <a:pt x="89" y="28"/>
                    <a:pt x="66" y="27"/>
                  </a:cubicBezTo>
                  <a:cubicBezTo>
                    <a:pt x="48" y="27"/>
                    <a:pt x="32" y="39"/>
                    <a:pt x="29" y="60"/>
                  </a:cubicBezTo>
                  <a:cubicBezTo>
                    <a:pt x="26" y="83"/>
                    <a:pt x="26" y="122"/>
                    <a:pt x="29" y="146"/>
                  </a:cubicBezTo>
                  <a:cubicBezTo>
                    <a:pt x="31" y="163"/>
                    <a:pt x="44" y="178"/>
                    <a:pt x="66" y="178"/>
                  </a:cubicBezTo>
                  <a:cubicBezTo>
                    <a:pt x="85" y="178"/>
                    <a:pt x="104" y="167"/>
                    <a:pt x="104" y="146"/>
                  </a:cubicBezTo>
                  <a:lnTo>
                    <a:pt x="104" y="142"/>
                  </a:lnTo>
                  <a:cubicBezTo>
                    <a:pt x="104" y="139"/>
                    <a:pt x="106" y="136"/>
                    <a:pt x="109" y="136"/>
                  </a:cubicBezTo>
                  <a:lnTo>
                    <a:pt x="125" y="136"/>
                  </a:lnTo>
                  <a:cubicBezTo>
                    <a:pt x="128" y="136"/>
                    <a:pt x="131" y="139"/>
                    <a:pt x="131" y="142"/>
                  </a:cubicBezTo>
                  <a:lnTo>
                    <a:pt x="131" y="1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5" name="Freeform 1554"/>
            <p:cNvSpPr>
              <a:spLocks/>
            </p:cNvSpPr>
            <p:nvPr/>
          </p:nvSpPr>
          <p:spPr bwMode="auto">
            <a:xfrm>
              <a:off x="2967038" y="2500313"/>
              <a:ext cx="100013" cy="193675"/>
            </a:xfrm>
            <a:custGeom>
              <a:avLst/>
              <a:gdLst>
                <a:gd name="T0" fmla="*/ 27 w 105"/>
                <a:gd name="T1" fmla="*/ 171 h 201"/>
                <a:gd name="T2" fmla="*/ 27 w 105"/>
                <a:gd name="T3" fmla="*/ 171 h 201"/>
                <a:gd name="T4" fmla="*/ 30 w 105"/>
                <a:gd name="T5" fmla="*/ 174 h 201"/>
                <a:gd name="T6" fmla="*/ 99 w 105"/>
                <a:gd name="T7" fmla="*/ 174 h 201"/>
                <a:gd name="T8" fmla="*/ 105 w 105"/>
                <a:gd name="T9" fmla="*/ 180 h 201"/>
                <a:gd name="T10" fmla="*/ 105 w 105"/>
                <a:gd name="T11" fmla="*/ 196 h 201"/>
                <a:gd name="T12" fmla="*/ 99 w 105"/>
                <a:gd name="T13" fmla="*/ 201 h 201"/>
                <a:gd name="T14" fmla="*/ 6 w 105"/>
                <a:gd name="T15" fmla="*/ 201 h 201"/>
                <a:gd name="T16" fmla="*/ 0 w 105"/>
                <a:gd name="T17" fmla="*/ 196 h 201"/>
                <a:gd name="T18" fmla="*/ 0 w 105"/>
                <a:gd name="T19" fmla="*/ 6 h 201"/>
                <a:gd name="T20" fmla="*/ 6 w 105"/>
                <a:gd name="T21" fmla="*/ 0 h 201"/>
                <a:gd name="T22" fmla="*/ 99 w 105"/>
                <a:gd name="T23" fmla="*/ 0 h 201"/>
                <a:gd name="T24" fmla="*/ 104 w 105"/>
                <a:gd name="T25" fmla="*/ 6 h 201"/>
                <a:gd name="T26" fmla="*/ 104 w 105"/>
                <a:gd name="T27" fmla="*/ 22 h 201"/>
                <a:gd name="T28" fmla="*/ 99 w 105"/>
                <a:gd name="T29" fmla="*/ 28 h 201"/>
                <a:gd name="T30" fmla="*/ 30 w 105"/>
                <a:gd name="T31" fmla="*/ 28 h 201"/>
                <a:gd name="T32" fmla="*/ 27 w 105"/>
                <a:gd name="T33" fmla="*/ 30 h 201"/>
                <a:gd name="T34" fmla="*/ 27 w 105"/>
                <a:gd name="T35" fmla="*/ 82 h 201"/>
                <a:gd name="T36" fmla="*/ 30 w 105"/>
                <a:gd name="T37" fmla="*/ 85 h 201"/>
                <a:gd name="T38" fmla="*/ 96 w 105"/>
                <a:gd name="T39" fmla="*/ 85 h 201"/>
                <a:gd name="T40" fmla="*/ 101 w 105"/>
                <a:gd name="T41" fmla="*/ 91 h 201"/>
                <a:gd name="T42" fmla="*/ 101 w 105"/>
                <a:gd name="T43" fmla="*/ 107 h 201"/>
                <a:gd name="T44" fmla="*/ 96 w 105"/>
                <a:gd name="T45" fmla="*/ 112 h 201"/>
                <a:gd name="T46" fmla="*/ 30 w 105"/>
                <a:gd name="T47" fmla="*/ 112 h 201"/>
                <a:gd name="T48" fmla="*/ 27 w 105"/>
                <a:gd name="T49" fmla="*/ 115 h 201"/>
                <a:gd name="T50" fmla="*/ 27 w 105"/>
                <a:gd name="T51"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201">
                  <a:moveTo>
                    <a:pt x="27" y="171"/>
                  </a:moveTo>
                  <a:lnTo>
                    <a:pt x="27" y="171"/>
                  </a:lnTo>
                  <a:cubicBezTo>
                    <a:pt x="27" y="173"/>
                    <a:pt x="29" y="174"/>
                    <a:pt x="30" y="174"/>
                  </a:cubicBezTo>
                  <a:lnTo>
                    <a:pt x="99" y="174"/>
                  </a:lnTo>
                  <a:cubicBezTo>
                    <a:pt x="102" y="174"/>
                    <a:pt x="105" y="177"/>
                    <a:pt x="105" y="180"/>
                  </a:cubicBezTo>
                  <a:lnTo>
                    <a:pt x="105" y="196"/>
                  </a:lnTo>
                  <a:cubicBezTo>
                    <a:pt x="105" y="199"/>
                    <a:pt x="102" y="201"/>
                    <a:pt x="99" y="201"/>
                  </a:cubicBezTo>
                  <a:lnTo>
                    <a:pt x="6" y="201"/>
                  </a:lnTo>
                  <a:cubicBezTo>
                    <a:pt x="3" y="201"/>
                    <a:pt x="0" y="199"/>
                    <a:pt x="0" y="196"/>
                  </a:cubicBezTo>
                  <a:lnTo>
                    <a:pt x="0" y="6"/>
                  </a:lnTo>
                  <a:cubicBezTo>
                    <a:pt x="0" y="3"/>
                    <a:pt x="3" y="0"/>
                    <a:pt x="6" y="0"/>
                  </a:cubicBezTo>
                  <a:lnTo>
                    <a:pt x="99" y="0"/>
                  </a:lnTo>
                  <a:cubicBezTo>
                    <a:pt x="102" y="0"/>
                    <a:pt x="104" y="3"/>
                    <a:pt x="104" y="6"/>
                  </a:cubicBezTo>
                  <a:lnTo>
                    <a:pt x="104" y="22"/>
                  </a:lnTo>
                  <a:cubicBezTo>
                    <a:pt x="104" y="25"/>
                    <a:pt x="102" y="28"/>
                    <a:pt x="99" y="28"/>
                  </a:cubicBezTo>
                  <a:lnTo>
                    <a:pt x="30" y="28"/>
                  </a:lnTo>
                  <a:cubicBezTo>
                    <a:pt x="29" y="28"/>
                    <a:pt x="27" y="29"/>
                    <a:pt x="27" y="30"/>
                  </a:cubicBezTo>
                  <a:lnTo>
                    <a:pt x="27" y="82"/>
                  </a:lnTo>
                  <a:cubicBezTo>
                    <a:pt x="27" y="84"/>
                    <a:pt x="29" y="85"/>
                    <a:pt x="30" y="85"/>
                  </a:cubicBezTo>
                  <a:lnTo>
                    <a:pt x="96" y="85"/>
                  </a:lnTo>
                  <a:cubicBezTo>
                    <a:pt x="99" y="85"/>
                    <a:pt x="101" y="88"/>
                    <a:pt x="101" y="91"/>
                  </a:cubicBezTo>
                  <a:lnTo>
                    <a:pt x="101" y="107"/>
                  </a:lnTo>
                  <a:cubicBezTo>
                    <a:pt x="101" y="110"/>
                    <a:pt x="99" y="112"/>
                    <a:pt x="96" y="112"/>
                  </a:cubicBezTo>
                  <a:lnTo>
                    <a:pt x="30" y="112"/>
                  </a:lnTo>
                  <a:cubicBezTo>
                    <a:pt x="29" y="112"/>
                    <a:pt x="27" y="113"/>
                    <a:pt x="27" y="115"/>
                  </a:cubicBezTo>
                  <a:lnTo>
                    <a:pt x="27"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6" name="Freeform 1555"/>
            <p:cNvSpPr>
              <a:spLocks/>
            </p:cNvSpPr>
            <p:nvPr/>
          </p:nvSpPr>
          <p:spPr bwMode="auto">
            <a:xfrm>
              <a:off x="3232150" y="2500313"/>
              <a:ext cx="115888" cy="193675"/>
            </a:xfrm>
            <a:custGeom>
              <a:avLst/>
              <a:gdLst>
                <a:gd name="T0" fmla="*/ 74 w 121"/>
                <a:gd name="T1" fmla="*/ 30 h 201"/>
                <a:gd name="T2" fmla="*/ 74 w 121"/>
                <a:gd name="T3" fmla="*/ 30 h 201"/>
                <a:gd name="T4" fmla="*/ 74 w 121"/>
                <a:gd name="T5" fmla="*/ 196 h 201"/>
                <a:gd name="T6" fmla="*/ 68 w 121"/>
                <a:gd name="T7" fmla="*/ 201 h 201"/>
                <a:gd name="T8" fmla="*/ 53 w 121"/>
                <a:gd name="T9" fmla="*/ 201 h 201"/>
                <a:gd name="T10" fmla="*/ 47 w 121"/>
                <a:gd name="T11" fmla="*/ 196 h 201"/>
                <a:gd name="T12" fmla="*/ 47 w 121"/>
                <a:gd name="T13" fmla="*/ 30 h 201"/>
                <a:gd name="T14" fmla="*/ 44 w 121"/>
                <a:gd name="T15" fmla="*/ 28 h 201"/>
                <a:gd name="T16" fmla="*/ 6 w 121"/>
                <a:gd name="T17" fmla="*/ 28 h 201"/>
                <a:gd name="T18" fmla="*/ 0 w 121"/>
                <a:gd name="T19" fmla="*/ 22 h 201"/>
                <a:gd name="T20" fmla="*/ 0 w 121"/>
                <a:gd name="T21" fmla="*/ 6 h 201"/>
                <a:gd name="T22" fmla="*/ 6 w 121"/>
                <a:gd name="T23" fmla="*/ 0 h 201"/>
                <a:gd name="T24" fmla="*/ 115 w 121"/>
                <a:gd name="T25" fmla="*/ 0 h 201"/>
                <a:gd name="T26" fmla="*/ 121 w 121"/>
                <a:gd name="T27" fmla="*/ 6 h 201"/>
                <a:gd name="T28" fmla="*/ 121 w 121"/>
                <a:gd name="T29" fmla="*/ 22 h 201"/>
                <a:gd name="T30" fmla="*/ 115 w 121"/>
                <a:gd name="T31" fmla="*/ 28 h 201"/>
                <a:gd name="T32" fmla="*/ 77 w 121"/>
                <a:gd name="T33" fmla="*/ 28 h 201"/>
                <a:gd name="T34" fmla="*/ 74 w 121"/>
                <a:gd name="T35" fmla="*/ 3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01">
                  <a:moveTo>
                    <a:pt x="74" y="30"/>
                  </a:moveTo>
                  <a:lnTo>
                    <a:pt x="74" y="30"/>
                  </a:lnTo>
                  <a:lnTo>
                    <a:pt x="74" y="196"/>
                  </a:lnTo>
                  <a:cubicBezTo>
                    <a:pt x="74" y="199"/>
                    <a:pt x="72" y="201"/>
                    <a:pt x="68" y="201"/>
                  </a:cubicBezTo>
                  <a:lnTo>
                    <a:pt x="53" y="201"/>
                  </a:lnTo>
                  <a:cubicBezTo>
                    <a:pt x="49" y="201"/>
                    <a:pt x="47" y="199"/>
                    <a:pt x="47" y="196"/>
                  </a:cubicBezTo>
                  <a:lnTo>
                    <a:pt x="47" y="30"/>
                  </a:lnTo>
                  <a:cubicBezTo>
                    <a:pt x="47" y="29"/>
                    <a:pt x="46" y="28"/>
                    <a:pt x="44" y="28"/>
                  </a:cubicBezTo>
                  <a:lnTo>
                    <a:pt x="6" y="28"/>
                  </a:lnTo>
                  <a:cubicBezTo>
                    <a:pt x="3" y="28"/>
                    <a:pt x="0" y="25"/>
                    <a:pt x="0" y="22"/>
                  </a:cubicBezTo>
                  <a:lnTo>
                    <a:pt x="0" y="6"/>
                  </a:lnTo>
                  <a:cubicBezTo>
                    <a:pt x="0" y="3"/>
                    <a:pt x="3" y="0"/>
                    <a:pt x="6" y="0"/>
                  </a:cubicBezTo>
                  <a:lnTo>
                    <a:pt x="115" y="0"/>
                  </a:lnTo>
                  <a:cubicBezTo>
                    <a:pt x="118" y="0"/>
                    <a:pt x="121" y="3"/>
                    <a:pt x="121" y="6"/>
                  </a:cubicBezTo>
                  <a:lnTo>
                    <a:pt x="121" y="22"/>
                  </a:lnTo>
                  <a:cubicBezTo>
                    <a:pt x="121" y="25"/>
                    <a:pt x="118" y="28"/>
                    <a:pt x="115" y="28"/>
                  </a:cubicBezTo>
                  <a:lnTo>
                    <a:pt x="77" y="28"/>
                  </a:lnTo>
                  <a:cubicBezTo>
                    <a:pt x="75" y="28"/>
                    <a:pt x="74" y="29"/>
                    <a:pt x="74"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7" name="Freeform 1556"/>
            <p:cNvSpPr>
              <a:spLocks/>
            </p:cNvSpPr>
            <p:nvPr/>
          </p:nvSpPr>
          <p:spPr bwMode="auto">
            <a:xfrm>
              <a:off x="3094038" y="2500313"/>
              <a:ext cx="115888" cy="193675"/>
            </a:xfrm>
            <a:custGeom>
              <a:avLst/>
              <a:gdLst>
                <a:gd name="T0" fmla="*/ 91 w 121"/>
                <a:gd name="T1" fmla="*/ 201 h 201"/>
                <a:gd name="T2" fmla="*/ 91 w 121"/>
                <a:gd name="T3" fmla="*/ 201 h 201"/>
                <a:gd name="T4" fmla="*/ 85 w 121"/>
                <a:gd name="T5" fmla="*/ 196 h 201"/>
                <a:gd name="T6" fmla="*/ 29 w 121"/>
                <a:gd name="T7" fmla="*/ 54 h 201"/>
                <a:gd name="T8" fmla="*/ 26 w 121"/>
                <a:gd name="T9" fmla="*/ 55 h 201"/>
                <a:gd name="T10" fmla="*/ 26 w 121"/>
                <a:gd name="T11" fmla="*/ 196 h 201"/>
                <a:gd name="T12" fmla="*/ 21 w 121"/>
                <a:gd name="T13" fmla="*/ 201 h 201"/>
                <a:gd name="T14" fmla="*/ 6 w 121"/>
                <a:gd name="T15" fmla="*/ 201 h 201"/>
                <a:gd name="T16" fmla="*/ 0 w 121"/>
                <a:gd name="T17" fmla="*/ 196 h 201"/>
                <a:gd name="T18" fmla="*/ 0 w 121"/>
                <a:gd name="T19" fmla="*/ 6 h 201"/>
                <a:gd name="T20" fmla="*/ 6 w 121"/>
                <a:gd name="T21" fmla="*/ 0 h 201"/>
                <a:gd name="T22" fmla="*/ 30 w 121"/>
                <a:gd name="T23" fmla="*/ 0 h 201"/>
                <a:gd name="T24" fmla="*/ 36 w 121"/>
                <a:gd name="T25" fmla="*/ 5 h 201"/>
                <a:gd name="T26" fmla="*/ 92 w 121"/>
                <a:gd name="T27" fmla="*/ 147 h 201"/>
                <a:gd name="T28" fmla="*/ 95 w 121"/>
                <a:gd name="T29" fmla="*/ 146 h 201"/>
                <a:gd name="T30" fmla="*/ 95 w 121"/>
                <a:gd name="T31" fmla="*/ 6 h 201"/>
                <a:gd name="T32" fmla="*/ 100 w 121"/>
                <a:gd name="T33" fmla="*/ 0 h 201"/>
                <a:gd name="T34" fmla="*/ 115 w 121"/>
                <a:gd name="T35" fmla="*/ 0 h 201"/>
                <a:gd name="T36" fmla="*/ 121 w 121"/>
                <a:gd name="T37" fmla="*/ 6 h 201"/>
                <a:gd name="T38" fmla="*/ 121 w 121"/>
                <a:gd name="T39" fmla="*/ 196 h 201"/>
                <a:gd name="T40" fmla="*/ 115 w 121"/>
                <a:gd name="T41" fmla="*/ 201 h 201"/>
                <a:gd name="T42" fmla="*/ 91 w 121"/>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201">
                  <a:moveTo>
                    <a:pt x="91" y="201"/>
                  </a:moveTo>
                  <a:lnTo>
                    <a:pt x="91" y="201"/>
                  </a:lnTo>
                  <a:cubicBezTo>
                    <a:pt x="88" y="201"/>
                    <a:pt x="87" y="200"/>
                    <a:pt x="85" y="196"/>
                  </a:cubicBezTo>
                  <a:lnTo>
                    <a:pt x="29" y="54"/>
                  </a:lnTo>
                  <a:cubicBezTo>
                    <a:pt x="28" y="53"/>
                    <a:pt x="26" y="53"/>
                    <a:pt x="26" y="55"/>
                  </a:cubicBezTo>
                  <a:lnTo>
                    <a:pt x="26" y="196"/>
                  </a:lnTo>
                  <a:cubicBezTo>
                    <a:pt x="26" y="199"/>
                    <a:pt x="24" y="201"/>
                    <a:pt x="21" y="201"/>
                  </a:cubicBezTo>
                  <a:lnTo>
                    <a:pt x="6" y="201"/>
                  </a:lnTo>
                  <a:cubicBezTo>
                    <a:pt x="3" y="201"/>
                    <a:pt x="0" y="199"/>
                    <a:pt x="0" y="196"/>
                  </a:cubicBezTo>
                  <a:lnTo>
                    <a:pt x="0" y="6"/>
                  </a:lnTo>
                  <a:cubicBezTo>
                    <a:pt x="0" y="3"/>
                    <a:pt x="3" y="0"/>
                    <a:pt x="6" y="0"/>
                  </a:cubicBezTo>
                  <a:lnTo>
                    <a:pt x="30" y="0"/>
                  </a:lnTo>
                  <a:cubicBezTo>
                    <a:pt x="33" y="0"/>
                    <a:pt x="34" y="1"/>
                    <a:pt x="36" y="5"/>
                  </a:cubicBezTo>
                  <a:lnTo>
                    <a:pt x="92" y="147"/>
                  </a:lnTo>
                  <a:cubicBezTo>
                    <a:pt x="93" y="148"/>
                    <a:pt x="95" y="148"/>
                    <a:pt x="95" y="146"/>
                  </a:cubicBezTo>
                  <a:lnTo>
                    <a:pt x="95" y="6"/>
                  </a:lnTo>
                  <a:cubicBezTo>
                    <a:pt x="95" y="3"/>
                    <a:pt x="97" y="0"/>
                    <a:pt x="100" y="0"/>
                  </a:cubicBezTo>
                  <a:lnTo>
                    <a:pt x="115" y="0"/>
                  </a:lnTo>
                  <a:cubicBezTo>
                    <a:pt x="118" y="0"/>
                    <a:pt x="121" y="3"/>
                    <a:pt x="121" y="6"/>
                  </a:cubicBezTo>
                  <a:lnTo>
                    <a:pt x="121" y="196"/>
                  </a:lnTo>
                  <a:cubicBezTo>
                    <a:pt x="121" y="199"/>
                    <a:pt x="118" y="201"/>
                    <a:pt x="115" y="201"/>
                  </a:cubicBezTo>
                  <a:lnTo>
                    <a:pt x="91" y="2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8" name="Freeform 1557"/>
            <p:cNvSpPr>
              <a:spLocks/>
            </p:cNvSpPr>
            <p:nvPr/>
          </p:nvSpPr>
          <p:spPr bwMode="auto">
            <a:xfrm>
              <a:off x="3632200" y="2944813"/>
              <a:ext cx="100013" cy="195263"/>
            </a:xfrm>
            <a:custGeom>
              <a:avLst/>
              <a:gdLst>
                <a:gd name="T0" fmla="*/ 27 w 105"/>
                <a:gd name="T1" fmla="*/ 171 h 201"/>
                <a:gd name="T2" fmla="*/ 27 w 105"/>
                <a:gd name="T3" fmla="*/ 171 h 201"/>
                <a:gd name="T4" fmla="*/ 30 w 105"/>
                <a:gd name="T5" fmla="*/ 174 h 201"/>
                <a:gd name="T6" fmla="*/ 99 w 105"/>
                <a:gd name="T7" fmla="*/ 174 h 201"/>
                <a:gd name="T8" fmla="*/ 105 w 105"/>
                <a:gd name="T9" fmla="*/ 180 h 201"/>
                <a:gd name="T10" fmla="*/ 105 w 105"/>
                <a:gd name="T11" fmla="*/ 196 h 201"/>
                <a:gd name="T12" fmla="*/ 99 w 105"/>
                <a:gd name="T13" fmla="*/ 201 h 201"/>
                <a:gd name="T14" fmla="*/ 6 w 105"/>
                <a:gd name="T15" fmla="*/ 201 h 201"/>
                <a:gd name="T16" fmla="*/ 0 w 105"/>
                <a:gd name="T17" fmla="*/ 196 h 201"/>
                <a:gd name="T18" fmla="*/ 0 w 105"/>
                <a:gd name="T19" fmla="*/ 6 h 201"/>
                <a:gd name="T20" fmla="*/ 6 w 105"/>
                <a:gd name="T21" fmla="*/ 0 h 201"/>
                <a:gd name="T22" fmla="*/ 99 w 105"/>
                <a:gd name="T23" fmla="*/ 0 h 201"/>
                <a:gd name="T24" fmla="*/ 104 w 105"/>
                <a:gd name="T25" fmla="*/ 6 h 201"/>
                <a:gd name="T26" fmla="*/ 104 w 105"/>
                <a:gd name="T27" fmla="*/ 22 h 201"/>
                <a:gd name="T28" fmla="*/ 99 w 105"/>
                <a:gd name="T29" fmla="*/ 28 h 201"/>
                <a:gd name="T30" fmla="*/ 30 w 105"/>
                <a:gd name="T31" fmla="*/ 28 h 201"/>
                <a:gd name="T32" fmla="*/ 27 w 105"/>
                <a:gd name="T33" fmla="*/ 30 h 201"/>
                <a:gd name="T34" fmla="*/ 27 w 105"/>
                <a:gd name="T35" fmla="*/ 82 h 201"/>
                <a:gd name="T36" fmla="*/ 30 w 105"/>
                <a:gd name="T37" fmla="*/ 85 h 201"/>
                <a:gd name="T38" fmla="*/ 95 w 105"/>
                <a:gd name="T39" fmla="*/ 85 h 201"/>
                <a:gd name="T40" fmla="*/ 101 w 105"/>
                <a:gd name="T41" fmla="*/ 91 h 201"/>
                <a:gd name="T42" fmla="*/ 101 w 105"/>
                <a:gd name="T43" fmla="*/ 107 h 201"/>
                <a:gd name="T44" fmla="*/ 95 w 105"/>
                <a:gd name="T45" fmla="*/ 112 h 201"/>
                <a:gd name="T46" fmla="*/ 30 w 105"/>
                <a:gd name="T47" fmla="*/ 112 h 201"/>
                <a:gd name="T48" fmla="*/ 27 w 105"/>
                <a:gd name="T49" fmla="*/ 115 h 201"/>
                <a:gd name="T50" fmla="*/ 27 w 105"/>
                <a:gd name="T51"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201">
                  <a:moveTo>
                    <a:pt x="27" y="171"/>
                  </a:moveTo>
                  <a:lnTo>
                    <a:pt x="27" y="171"/>
                  </a:lnTo>
                  <a:cubicBezTo>
                    <a:pt x="27" y="173"/>
                    <a:pt x="28" y="174"/>
                    <a:pt x="30" y="174"/>
                  </a:cubicBezTo>
                  <a:lnTo>
                    <a:pt x="99" y="174"/>
                  </a:lnTo>
                  <a:cubicBezTo>
                    <a:pt x="102" y="174"/>
                    <a:pt x="105" y="177"/>
                    <a:pt x="105" y="180"/>
                  </a:cubicBezTo>
                  <a:lnTo>
                    <a:pt x="105" y="196"/>
                  </a:lnTo>
                  <a:cubicBezTo>
                    <a:pt x="105" y="199"/>
                    <a:pt x="102" y="201"/>
                    <a:pt x="99" y="201"/>
                  </a:cubicBezTo>
                  <a:lnTo>
                    <a:pt x="6" y="201"/>
                  </a:lnTo>
                  <a:cubicBezTo>
                    <a:pt x="3" y="201"/>
                    <a:pt x="0" y="199"/>
                    <a:pt x="0" y="196"/>
                  </a:cubicBezTo>
                  <a:lnTo>
                    <a:pt x="0" y="6"/>
                  </a:lnTo>
                  <a:cubicBezTo>
                    <a:pt x="0" y="3"/>
                    <a:pt x="3" y="0"/>
                    <a:pt x="6" y="0"/>
                  </a:cubicBezTo>
                  <a:lnTo>
                    <a:pt x="99" y="0"/>
                  </a:lnTo>
                  <a:cubicBezTo>
                    <a:pt x="102" y="0"/>
                    <a:pt x="104" y="3"/>
                    <a:pt x="104" y="6"/>
                  </a:cubicBezTo>
                  <a:lnTo>
                    <a:pt x="104" y="22"/>
                  </a:lnTo>
                  <a:cubicBezTo>
                    <a:pt x="104" y="25"/>
                    <a:pt x="102" y="28"/>
                    <a:pt x="99" y="28"/>
                  </a:cubicBezTo>
                  <a:lnTo>
                    <a:pt x="30" y="28"/>
                  </a:lnTo>
                  <a:cubicBezTo>
                    <a:pt x="28" y="28"/>
                    <a:pt x="27" y="29"/>
                    <a:pt x="27" y="30"/>
                  </a:cubicBezTo>
                  <a:lnTo>
                    <a:pt x="27" y="82"/>
                  </a:lnTo>
                  <a:cubicBezTo>
                    <a:pt x="27" y="84"/>
                    <a:pt x="28" y="85"/>
                    <a:pt x="30" y="85"/>
                  </a:cubicBezTo>
                  <a:lnTo>
                    <a:pt x="95" y="85"/>
                  </a:lnTo>
                  <a:cubicBezTo>
                    <a:pt x="99" y="85"/>
                    <a:pt x="101" y="88"/>
                    <a:pt x="101" y="91"/>
                  </a:cubicBezTo>
                  <a:lnTo>
                    <a:pt x="101" y="107"/>
                  </a:lnTo>
                  <a:cubicBezTo>
                    <a:pt x="101" y="110"/>
                    <a:pt x="99" y="112"/>
                    <a:pt x="95" y="112"/>
                  </a:cubicBezTo>
                  <a:lnTo>
                    <a:pt x="30" y="112"/>
                  </a:lnTo>
                  <a:cubicBezTo>
                    <a:pt x="28" y="112"/>
                    <a:pt x="27" y="113"/>
                    <a:pt x="27" y="115"/>
                  </a:cubicBezTo>
                  <a:lnTo>
                    <a:pt x="27"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9" name="Freeform 1558"/>
            <p:cNvSpPr>
              <a:spLocks/>
            </p:cNvSpPr>
            <p:nvPr/>
          </p:nvSpPr>
          <p:spPr bwMode="auto">
            <a:xfrm>
              <a:off x="3116263" y="2944813"/>
              <a:ext cx="96838" cy="195263"/>
            </a:xfrm>
            <a:custGeom>
              <a:avLst/>
              <a:gdLst>
                <a:gd name="T0" fmla="*/ 28 w 100"/>
                <a:gd name="T1" fmla="*/ 171 h 201"/>
                <a:gd name="T2" fmla="*/ 28 w 100"/>
                <a:gd name="T3" fmla="*/ 171 h 201"/>
                <a:gd name="T4" fmla="*/ 30 w 100"/>
                <a:gd name="T5" fmla="*/ 174 h 201"/>
                <a:gd name="T6" fmla="*/ 95 w 100"/>
                <a:gd name="T7" fmla="*/ 174 h 201"/>
                <a:gd name="T8" fmla="*/ 100 w 100"/>
                <a:gd name="T9" fmla="*/ 180 h 201"/>
                <a:gd name="T10" fmla="*/ 100 w 100"/>
                <a:gd name="T11" fmla="*/ 196 h 201"/>
                <a:gd name="T12" fmla="*/ 95 w 100"/>
                <a:gd name="T13" fmla="*/ 201 h 201"/>
                <a:gd name="T14" fmla="*/ 6 w 100"/>
                <a:gd name="T15" fmla="*/ 201 h 201"/>
                <a:gd name="T16" fmla="*/ 0 w 100"/>
                <a:gd name="T17" fmla="*/ 196 h 201"/>
                <a:gd name="T18" fmla="*/ 0 w 100"/>
                <a:gd name="T19" fmla="*/ 6 h 201"/>
                <a:gd name="T20" fmla="*/ 6 w 100"/>
                <a:gd name="T21" fmla="*/ 0 h 201"/>
                <a:gd name="T22" fmla="*/ 22 w 100"/>
                <a:gd name="T23" fmla="*/ 0 h 201"/>
                <a:gd name="T24" fmla="*/ 28 w 100"/>
                <a:gd name="T25" fmla="*/ 6 h 201"/>
                <a:gd name="T26" fmla="*/ 28 w 100"/>
                <a:gd name="T27"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201">
                  <a:moveTo>
                    <a:pt x="28" y="171"/>
                  </a:moveTo>
                  <a:lnTo>
                    <a:pt x="28" y="171"/>
                  </a:lnTo>
                  <a:cubicBezTo>
                    <a:pt x="28" y="173"/>
                    <a:pt x="29" y="174"/>
                    <a:pt x="30" y="174"/>
                  </a:cubicBezTo>
                  <a:lnTo>
                    <a:pt x="95" y="174"/>
                  </a:lnTo>
                  <a:cubicBezTo>
                    <a:pt x="98" y="174"/>
                    <a:pt x="100" y="177"/>
                    <a:pt x="100" y="180"/>
                  </a:cubicBezTo>
                  <a:lnTo>
                    <a:pt x="100" y="196"/>
                  </a:lnTo>
                  <a:cubicBezTo>
                    <a:pt x="100" y="199"/>
                    <a:pt x="98" y="201"/>
                    <a:pt x="95" y="201"/>
                  </a:cubicBezTo>
                  <a:lnTo>
                    <a:pt x="6" y="201"/>
                  </a:lnTo>
                  <a:cubicBezTo>
                    <a:pt x="3" y="201"/>
                    <a:pt x="0" y="199"/>
                    <a:pt x="0" y="196"/>
                  </a:cubicBezTo>
                  <a:lnTo>
                    <a:pt x="0" y="6"/>
                  </a:lnTo>
                  <a:cubicBezTo>
                    <a:pt x="0" y="3"/>
                    <a:pt x="3" y="0"/>
                    <a:pt x="6" y="0"/>
                  </a:cubicBezTo>
                  <a:lnTo>
                    <a:pt x="22" y="0"/>
                  </a:lnTo>
                  <a:cubicBezTo>
                    <a:pt x="25" y="0"/>
                    <a:pt x="28" y="3"/>
                    <a:pt x="28" y="6"/>
                  </a:cubicBezTo>
                  <a:lnTo>
                    <a:pt x="28"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0" name="Freeform 1559"/>
            <p:cNvSpPr>
              <a:spLocks/>
            </p:cNvSpPr>
            <p:nvPr/>
          </p:nvSpPr>
          <p:spPr bwMode="auto">
            <a:xfrm>
              <a:off x="2813050" y="2944813"/>
              <a:ext cx="125413" cy="196850"/>
            </a:xfrm>
            <a:custGeom>
              <a:avLst/>
              <a:gdLst>
                <a:gd name="T0" fmla="*/ 131 w 131"/>
                <a:gd name="T1" fmla="*/ 146 h 205"/>
                <a:gd name="T2" fmla="*/ 131 w 131"/>
                <a:gd name="T3" fmla="*/ 146 h 205"/>
                <a:gd name="T4" fmla="*/ 67 w 131"/>
                <a:gd name="T5" fmla="*/ 205 h 205"/>
                <a:gd name="T6" fmla="*/ 2 w 131"/>
                <a:gd name="T7" fmla="*/ 146 h 205"/>
                <a:gd name="T8" fmla="*/ 2 w 131"/>
                <a:gd name="T9" fmla="*/ 60 h 205"/>
                <a:gd name="T10" fmla="*/ 67 w 131"/>
                <a:gd name="T11" fmla="*/ 0 h 205"/>
                <a:gd name="T12" fmla="*/ 131 w 131"/>
                <a:gd name="T13" fmla="*/ 60 h 205"/>
                <a:gd name="T14" fmla="*/ 131 w 131"/>
                <a:gd name="T15" fmla="*/ 64 h 205"/>
                <a:gd name="T16" fmla="*/ 125 w 131"/>
                <a:gd name="T17" fmla="*/ 69 h 205"/>
                <a:gd name="T18" fmla="*/ 110 w 131"/>
                <a:gd name="T19" fmla="*/ 69 h 205"/>
                <a:gd name="T20" fmla="*/ 104 w 131"/>
                <a:gd name="T21" fmla="*/ 64 h 205"/>
                <a:gd name="T22" fmla="*/ 104 w 131"/>
                <a:gd name="T23" fmla="*/ 60 h 205"/>
                <a:gd name="T24" fmla="*/ 67 w 131"/>
                <a:gd name="T25" fmla="*/ 27 h 205"/>
                <a:gd name="T26" fmla="*/ 29 w 131"/>
                <a:gd name="T27" fmla="*/ 60 h 205"/>
                <a:gd name="T28" fmla="*/ 29 w 131"/>
                <a:gd name="T29" fmla="*/ 146 h 205"/>
                <a:gd name="T30" fmla="*/ 67 w 131"/>
                <a:gd name="T31" fmla="*/ 178 h 205"/>
                <a:gd name="T32" fmla="*/ 104 w 131"/>
                <a:gd name="T33" fmla="*/ 146 h 205"/>
                <a:gd name="T34" fmla="*/ 104 w 131"/>
                <a:gd name="T35" fmla="*/ 142 h 205"/>
                <a:gd name="T36" fmla="*/ 110 w 131"/>
                <a:gd name="T37" fmla="*/ 136 h 205"/>
                <a:gd name="T38" fmla="*/ 125 w 131"/>
                <a:gd name="T39" fmla="*/ 136 h 205"/>
                <a:gd name="T40" fmla="*/ 131 w 131"/>
                <a:gd name="T41" fmla="*/ 142 h 205"/>
                <a:gd name="T42" fmla="*/ 131 w 131"/>
                <a:gd name="T43" fmla="*/ 14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1" h="205">
                  <a:moveTo>
                    <a:pt x="131" y="146"/>
                  </a:moveTo>
                  <a:lnTo>
                    <a:pt x="131" y="146"/>
                  </a:lnTo>
                  <a:cubicBezTo>
                    <a:pt x="131" y="178"/>
                    <a:pt x="105" y="205"/>
                    <a:pt x="67" y="205"/>
                  </a:cubicBezTo>
                  <a:cubicBezTo>
                    <a:pt x="32" y="205"/>
                    <a:pt x="7" y="183"/>
                    <a:pt x="2" y="146"/>
                  </a:cubicBezTo>
                  <a:cubicBezTo>
                    <a:pt x="0" y="123"/>
                    <a:pt x="0" y="83"/>
                    <a:pt x="2" y="60"/>
                  </a:cubicBezTo>
                  <a:cubicBezTo>
                    <a:pt x="6" y="28"/>
                    <a:pt x="29" y="0"/>
                    <a:pt x="67" y="0"/>
                  </a:cubicBezTo>
                  <a:cubicBezTo>
                    <a:pt x="101" y="0"/>
                    <a:pt x="131" y="22"/>
                    <a:pt x="131" y="60"/>
                  </a:cubicBezTo>
                  <a:lnTo>
                    <a:pt x="131" y="64"/>
                  </a:lnTo>
                  <a:cubicBezTo>
                    <a:pt x="131" y="67"/>
                    <a:pt x="129" y="69"/>
                    <a:pt x="125" y="69"/>
                  </a:cubicBezTo>
                  <a:lnTo>
                    <a:pt x="110" y="69"/>
                  </a:lnTo>
                  <a:cubicBezTo>
                    <a:pt x="107" y="69"/>
                    <a:pt x="104" y="67"/>
                    <a:pt x="104" y="64"/>
                  </a:cubicBezTo>
                  <a:lnTo>
                    <a:pt x="104" y="60"/>
                  </a:lnTo>
                  <a:cubicBezTo>
                    <a:pt x="104" y="42"/>
                    <a:pt x="89" y="27"/>
                    <a:pt x="67" y="27"/>
                  </a:cubicBezTo>
                  <a:cubicBezTo>
                    <a:pt x="48" y="27"/>
                    <a:pt x="32" y="39"/>
                    <a:pt x="29" y="60"/>
                  </a:cubicBezTo>
                  <a:cubicBezTo>
                    <a:pt x="26" y="83"/>
                    <a:pt x="26" y="122"/>
                    <a:pt x="29" y="146"/>
                  </a:cubicBezTo>
                  <a:cubicBezTo>
                    <a:pt x="32" y="162"/>
                    <a:pt x="44" y="178"/>
                    <a:pt x="67" y="178"/>
                  </a:cubicBezTo>
                  <a:cubicBezTo>
                    <a:pt x="86" y="178"/>
                    <a:pt x="104" y="167"/>
                    <a:pt x="104" y="146"/>
                  </a:cubicBezTo>
                  <a:lnTo>
                    <a:pt x="104" y="142"/>
                  </a:lnTo>
                  <a:cubicBezTo>
                    <a:pt x="104" y="139"/>
                    <a:pt x="107" y="136"/>
                    <a:pt x="110" y="136"/>
                  </a:cubicBezTo>
                  <a:lnTo>
                    <a:pt x="125" y="136"/>
                  </a:lnTo>
                  <a:cubicBezTo>
                    <a:pt x="129" y="136"/>
                    <a:pt x="131" y="139"/>
                    <a:pt x="131" y="142"/>
                  </a:cubicBezTo>
                  <a:lnTo>
                    <a:pt x="131" y="1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1" name="Freeform 1560"/>
            <p:cNvSpPr>
              <a:spLocks/>
            </p:cNvSpPr>
            <p:nvPr/>
          </p:nvSpPr>
          <p:spPr bwMode="auto">
            <a:xfrm>
              <a:off x="3340100" y="2944813"/>
              <a:ext cx="123825" cy="196850"/>
            </a:xfrm>
            <a:custGeom>
              <a:avLst/>
              <a:gdLst>
                <a:gd name="T0" fmla="*/ 129 w 129"/>
                <a:gd name="T1" fmla="*/ 144 h 203"/>
                <a:gd name="T2" fmla="*/ 129 w 129"/>
                <a:gd name="T3" fmla="*/ 144 h 203"/>
                <a:gd name="T4" fmla="*/ 65 w 129"/>
                <a:gd name="T5" fmla="*/ 203 h 203"/>
                <a:gd name="T6" fmla="*/ 0 w 129"/>
                <a:gd name="T7" fmla="*/ 144 h 203"/>
                <a:gd name="T8" fmla="*/ 0 w 129"/>
                <a:gd name="T9" fmla="*/ 6 h 203"/>
                <a:gd name="T10" fmla="*/ 6 w 129"/>
                <a:gd name="T11" fmla="*/ 0 h 203"/>
                <a:gd name="T12" fmla="*/ 22 w 129"/>
                <a:gd name="T13" fmla="*/ 0 h 203"/>
                <a:gd name="T14" fmla="*/ 27 w 129"/>
                <a:gd name="T15" fmla="*/ 6 h 203"/>
                <a:gd name="T16" fmla="*/ 27 w 129"/>
                <a:gd name="T17" fmla="*/ 144 h 203"/>
                <a:gd name="T18" fmla="*/ 65 w 129"/>
                <a:gd name="T19" fmla="*/ 176 h 203"/>
                <a:gd name="T20" fmla="*/ 102 w 129"/>
                <a:gd name="T21" fmla="*/ 144 h 203"/>
                <a:gd name="T22" fmla="*/ 102 w 129"/>
                <a:gd name="T23" fmla="*/ 6 h 203"/>
                <a:gd name="T24" fmla="*/ 108 w 129"/>
                <a:gd name="T25" fmla="*/ 0 h 203"/>
                <a:gd name="T26" fmla="*/ 124 w 129"/>
                <a:gd name="T27" fmla="*/ 0 h 203"/>
                <a:gd name="T28" fmla="*/ 129 w 129"/>
                <a:gd name="T29" fmla="*/ 6 h 203"/>
                <a:gd name="T30" fmla="*/ 129 w 129"/>
                <a:gd name="T3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203">
                  <a:moveTo>
                    <a:pt x="129" y="144"/>
                  </a:moveTo>
                  <a:lnTo>
                    <a:pt x="129" y="144"/>
                  </a:lnTo>
                  <a:cubicBezTo>
                    <a:pt x="129" y="178"/>
                    <a:pt x="99" y="203"/>
                    <a:pt x="65" y="203"/>
                  </a:cubicBezTo>
                  <a:cubicBezTo>
                    <a:pt x="28" y="203"/>
                    <a:pt x="0" y="178"/>
                    <a:pt x="0" y="144"/>
                  </a:cubicBezTo>
                  <a:lnTo>
                    <a:pt x="0" y="6"/>
                  </a:lnTo>
                  <a:cubicBezTo>
                    <a:pt x="0" y="3"/>
                    <a:pt x="3" y="0"/>
                    <a:pt x="6" y="0"/>
                  </a:cubicBezTo>
                  <a:lnTo>
                    <a:pt x="22" y="0"/>
                  </a:lnTo>
                  <a:cubicBezTo>
                    <a:pt x="25" y="0"/>
                    <a:pt x="27" y="3"/>
                    <a:pt x="27" y="6"/>
                  </a:cubicBezTo>
                  <a:lnTo>
                    <a:pt x="27" y="144"/>
                  </a:lnTo>
                  <a:cubicBezTo>
                    <a:pt x="27" y="167"/>
                    <a:pt x="46" y="176"/>
                    <a:pt x="65" y="176"/>
                  </a:cubicBezTo>
                  <a:cubicBezTo>
                    <a:pt x="86" y="176"/>
                    <a:pt x="102" y="162"/>
                    <a:pt x="102" y="144"/>
                  </a:cubicBezTo>
                  <a:lnTo>
                    <a:pt x="102" y="6"/>
                  </a:lnTo>
                  <a:cubicBezTo>
                    <a:pt x="102" y="3"/>
                    <a:pt x="105" y="0"/>
                    <a:pt x="108" y="0"/>
                  </a:cubicBezTo>
                  <a:lnTo>
                    <a:pt x="124" y="0"/>
                  </a:lnTo>
                  <a:cubicBezTo>
                    <a:pt x="127" y="0"/>
                    <a:pt x="129" y="3"/>
                    <a:pt x="129" y="6"/>
                  </a:cubicBezTo>
                  <a:lnTo>
                    <a:pt x="12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2" name="Freeform 1561"/>
            <p:cNvSpPr>
              <a:spLocks noEditPoints="1"/>
            </p:cNvSpPr>
            <p:nvPr/>
          </p:nvSpPr>
          <p:spPr bwMode="auto">
            <a:xfrm>
              <a:off x="3489325" y="2946400"/>
              <a:ext cx="52388" cy="90488"/>
            </a:xfrm>
            <a:custGeom>
              <a:avLst/>
              <a:gdLst>
                <a:gd name="T0" fmla="*/ 14 w 55"/>
                <a:gd name="T1" fmla="*/ 56 h 93"/>
                <a:gd name="T2" fmla="*/ 14 w 55"/>
                <a:gd name="T3" fmla="*/ 56 h 93"/>
                <a:gd name="T4" fmla="*/ 12 w 55"/>
                <a:gd name="T5" fmla="*/ 57 h 93"/>
                <a:gd name="T6" fmla="*/ 12 w 55"/>
                <a:gd name="T7" fmla="*/ 90 h 93"/>
                <a:gd name="T8" fmla="*/ 10 w 55"/>
                <a:gd name="T9" fmla="*/ 93 h 93"/>
                <a:gd name="T10" fmla="*/ 2 w 55"/>
                <a:gd name="T11" fmla="*/ 93 h 93"/>
                <a:gd name="T12" fmla="*/ 0 w 55"/>
                <a:gd name="T13" fmla="*/ 90 h 93"/>
                <a:gd name="T14" fmla="*/ 0 w 55"/>
                <a:gd name="T15" fmla="*/ 2 h 93"/>
                <a:gd name="T16" fmla="*/ 2 w 55"/>
                <a:gd name="T17" fmla="*/ 0 h 93"/>
                <a:gd name="T18" fmla="*/ 26 w 55"/>
                <a:gd name="T19" fmla="*/ 0 h 93"/>
                <a:gd name="T20" fmla="*/ 54 w 55"/>
                <a:gd name="T21" fmla="*/ 28 h 93"/>
                <a:gd name="T22" fmla="*/ 41 w 55"/>
                <a:gd name="T23" fmla="*/ 51 h 93"/>
                <a:gd name="T24" fmla="*/ 38 w 55"/>
                <a:gd name="T25" fmla="*/ 57 h 93"/>
                <a:gd name="T26" fmla="*/ 54 w 55"/>
                <a:gd name="T27" fmla="*/ 89 h 93"/>
                <a:gd name="T28" fmla="*/ 51 w 55"/>
                <a:gd name="T29" fmla="*/ 93 h 93"/>
                <a:gd name="T30" fmla="*/ 44 w 55"/>
                <a:gd name="T31" fmla="*/ 93 h 93"/>
                <a:gd name="T32" fmla="*/ 40 w 55"/>
                <a:gd name="T33" fmla="*/ 90 h 93"/>
                <a:gd name="T34" fmla="*/ 24 w 55"/>
                <a:gd name="T35" fmla="*/ 57 h 93"/>
                <a:gd name="T36" fmla="*/ 22 w 55"/>
                <a:gd name="T37" fmla="*/ 56 h 93"/>
                <a:gd name="T38" fmla="*/ 14 w 55"/>
                <a:gd name="T39" fmla="*/ 56 h 93"/>
                <a:gd name="T40" fmla="*/ 14 w 55"/>
                <a:gd name="T41" fmla="*/ 12 h 93"/>
                <a:gd name="T42" fmla="*/ 14 w 55"/>
                <a:gd name="T43" fmla="*/ 12 h 93"/>
                <a:gd name="T44" fmla="*/ 12 w 55"/>
                <a:gd name="T45" fmla="*/ 14 h 93"/>
                <a:gd name="T46" fmla="*/ 12 w 55"/>
                <a:gd name="T47" fmla="*/ 42 h 93"/>
                <a:gd name="T48" fmla="*/ 14 w 55"/>
                <a:gd name="T49" fmla="*/ 43 h 93"/>
                <a:gd name="T50" fmla="*/ 26 w 55"/>
                <a:gd name="T51" fmla="*/ 43 h 93"/>
                <a:gd name="T52" fmla="*/ 42 w 55"/>
                <a:gd name="T53" fmla="*/ 28 h 93"/>
                <a:gd name="T54" fmla="*/ 26 w 55"/>
                <a:gd name="T55" fmla="*/ 12 h 93"/>
                <a:gd name="T56" fmla="*/ 14 w 55"/>
                <a:gd name="T57" fmla="*/ 1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93">
                  <a:moveTo>
                    <a:pt x="14" y="56"/>
                  </a:moveTo>
                  <a:lnTo>
                    <a:pt x="14" y="56"/>
                  </a:lnTo>
                  <a:cubicBezTo>
                    <a:pt x="13" y="56"/>
                    <a:pt x="12" y="56"/>
                    <a:pt x="12" y="57"/>
                  </a:cubicBezTo>
                  <a:lnTo>
                    <a:pt x="12" y="90"/>
                  </a:lnTo>
                  <a:cubicBezTo>
                    <a:pt x="12" y="92"/>
                    <a:pt x="11" y="93"/>
                    <a:pt x="10" y="93"/>
                  </a:cubicBezTo>
                  <a:lnTo>
                    <a:pt x="2" y="93"/>
                  </a:lnTo>
                  <a:cubicBezTo>
                    <a:pt x="1" y="93"/>
                    <a:pt x="0" y="92"/>
                    <a:pt x="0" y="90"/>
                  </a:cubicBezTo>
                  <a:lnTo>
                    <a:pt x="0" y="2"/>
                  </a:lnTo>
                  <a:cubicBezTo>
                    <a:pt x="0" y="1"/>
                    <a:pt x="1" y="0"/>
                    <a:pt x="2" y="0"/>
                  </a:cubicBezTo>
                  <a:lnTo>
                    <a:pt x="26" y="0"/>
                  </a:lnTo>
                  <a:cubicBezTo>
                    <a:pt x="42" y="0"/>
                    <a:pt x="54" y="12"/>
                    <a:pt x="54" y="28"/>
                  </a:cubicBezTo>
                  <a:cubicBezTo>
                    <a:pt x="54" y="38"/>
                    <a:pt x="49" y="47"/>
                    <a:pt x="41" y="51"/>
                  </a:cubicBezTo>
                  <a:cubicBezTo>
                    <a:pt x="38" y="53"/>
                    <a:pt x="37" y="54"/>
                    <a:pt x="38" y="57"/>
                  </a:cubicBezTo>
                  <a:lnTo>
                    <a:pt x="54" y="89"/>
                  </a:lnTo>
                  <a:cubicBezTo>
                    <a:pt x="55" y="91"/>
                    <a:pt x="54" y="93"/>
                    <a:pt x="51" y="93"/>
                  </a:cubicBezTo>
                  <a:lnTo>
                    <a:pt x="44" y="93"/>
                  </a:lnTo>
                  <a:cubicBezTo>
                    <a:pt x="42" y="93"/>
                    <a:pt x="41" y="92"/>
                    <a:pt x="40" y="90"/>
                  </a:cubicBezTo>
                  <a:lnTo>
                    <a:pt x="24" y="57"/>
                  </a:lnTo>
                  <a:cubicBezTo>
                    <a:pt x="24" y="56"/>
                    <a:pt x="23" y="56"/>
                    <a:pt x="22" y="56"/>
                  </a:cubicBezTo>
                  <a:lnTo>
                    <a:pt x="14" y="56"/>
                  </a:lnTo>
                  <a:close/>
                  <a:moveTo>
                    <a:pt x="14" y="12"/>
                  </a:moveTo>
                  <a:lnTo>
                    <a:pt x="14" y="12"/>
                  </a:lnTo>
                  <a:cubicBezTo>
                    <a:pt x="13" y="12"/>
                    <a:pt x="12" y="13"/>
                    <a:pt x="12" y="14"/>
                  </a:cubicBezTo>
                  <a:lnTo>
                    <a:pt x="12" y="42"/>
                  </a:lnTo>
                  <a:cubicBezTo>
                    <a:pt x="12" y="42"/>
                    <a:pt x="13" y="43"/>
                    <a:pt x="14" y="43"/>
                  </a:cubicBezTo>
                  <a:lnTo>
                    <a:pt x="26" y="43"/>
                  </a:lnTo>
                  <a:cubicBezTo>
                    <a:pt x="35" y="43"/>
                    <a:pt x="42" y="36"/>
                    <a:pt x="42" y="28"/>
                  </a:cubicBezTo>
                  <a:cubicBezTo>
                    <a:pt x="42" y="19"/>
                    <a:pt x="35" y="12"/>
                    <a:pt x="26" y="12"/>
                  </a:cubicBezTo>
                  <a:lnTo>
                    <a:pt x="14"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3" name="Freeform 1562"/>
            <p:cNvSpPr>
              <a:spLocks noEditPoints="1"/>
            </p:cNvSpPr>
            <p:nvPr/>
          </p:nvSpPr>
          <p:spPr bwMode="auto">
            <a:xfrm>
              <a:off x="3554413" y="2946400"/>
              <a:ext cx="52388" cy="90488"/>
            </a:xfrm>
            <a:custGeom>
              <a:avLst/>
              <a:gdLst>
                <a:gd name="T0" fmla="*/ 14 w 55"/>
                <a:gd name="T1" fmla="*/ 56 h 93"/>
                <a:gd name="T2" fmla="*/ 14 w 55"/>
                <a:gd name="T3" fmla="*/ 56 h 93"/>
                <a:gd name="T4" fmla="*/ 13 w 55"/>
                <a:gd name="T5" fmla="*/ 57 h 93"/>
                <a:gd name="T6" fmla="*/ 13 w 55"/>
                <a:gd name="T7" fmla="*/ 90 h 93"/>
                <a:gd name="T8" fmla="*/ 10 w 55"/>
                <a:gd name="T9" fmla="*/ 93 h 93"/>
                <a:gd name="T10" fmla="*/ 3 w 55"/>
                <a:gd name="T11" fmla="*/ 93 h 93"/>
                <a:gd name="T12" fmla="*/ 0 w 55"/>
                <a:gd name="T13" fmla="*/ 90 h 93"/>
                <a:gd name="T14" fmla="*/ 0 w 55"/>
                <a:gd name="T15" fmla="*/ 2 h 93"/>
                <a:gd name="T16" fmla="*/ 3 w 55"/>
                <a:gd name="T17" fmla="*/ 0 h 93"/>
                <a:gd name="T18" fmla="*/ 27 w 55"/>
                <a:gd name="T19" fmla="*/ 0 h 93"/>
                <a:gd name="T20" fmla="*/ 55 w 55"/>
                <a:gd name="T21" fmla="*/ 28 h 93"/>
                <a:gd name="T22" fmla="*/ 41 w 55"/>
                <a:gd name="T23" fmla="*/ 51 h 93"/>
                <a:gd name="T24" fmla="*/ 39 w 55"/>
                <a:gd name="T25" fmla="*/ 57 h 93"/>
                <a:gd name="T26" fmla="*/ 55 w 55"/>
                <a:gd name="T27" fmla="*/ 89 h 93"/>
                <a:gd name="T28" fmla="*/ 52 w 55"/>
                <a:gd name="T29" fmla="*/ 93 h 93"/>
                <a:gd name="T30" fmla="*/ 45 w 55"/>
                <a:gd name="T31" fmla="*/ 93 h 93"/>
                <a:gd name="T32" fmla="*/ 41 w 55"/>
                <a:gd name="T33" fmla="*/ 90 h 93"/>
                <a:gd name="T34" fmla="*/ 25 w 55"/>
                <a:gd name="T35" fmla="*/ 57 h 93"/>
                <a:gd name="T36" fmla="*/ 22 w 55"/>
                <a:gd name="T37" fmla="*/ 56 h 93"/>
                <a:gd name="T38" fmla="*/ 14 w 55"/>
                <a:gd name="T39" fmla="*/ 56 h 93"/>
                <a:gd name="T40" fmla="*/ 14 w 55"/>
                <a:gd name="T41" fmla="*/ 12 h 93"/>
                <a:gd name="T42" fmla="*/ 14 w 55"/>
                <a:gd name="T43" fmla="*/ 12 h 93"/>
                <a:gd name="T44" fmla="*/ 13 w 55"/>
                <a:gd name="T45" fmla="*/ 14 h 93"/>
                <a:gd name="T46" fmla="*/ 13 w 55"/>
                <a:gd name="T47" fmla="*/ 42 h 93"/>
                <a:gd name="T48" fmla="*/ 14 w 55"/>
                <a:gd name="T49" fmla="*/ 43 h 93"/>
                <a:gd name="T50" fmla="*/ 27 w 55"/>
                <a:gd name="T51" fmla="*/ 43 h 93"/>
                <a:gd name="T52" fmla="*/ 42 w 55"/>
                <a:gd name="T53" fmla="*/ 28 h 93"/>
                <a:gd name="T54" fmla="*/ 27 w 55"/>
                <a:gd name="T55" fmla="*/ 12 h 93"/>
                <a:gd name="T56" fmla="*/ 14 w 55"/>
                <a:gd name="T57" fmla="*/ 1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93">
                  <a:moveTo>
                    <a:pt x="14" y="56"/>
                  </a:moveTo>
                  <a:lnTo>
                    <a:pt x="14" y="56"/>
                  </a:lnTo>
                  <a:cubicBezTo>
                    <a:pt x="13" y="56"/>
                    <a:pt x="13" y="56"/>
                    <a:pt x="13" y="57"/>
                  </a:cubicBezTo>
                  <a:lnTo>
                    <a:pt x="13" y="90"/>
                  </a:lnTo>
                  <a:cubicBezTo>
                    <a:pt x="13" y="92"/>
                    <a:pt x="12" y="93"/>
                    <a:pt x="10" y="93"/>
                  </a:cubicBezTo>
                  <a:lnTo>
                    <a:pt x="3" y="93"/>
                  </a:lnTo>
                  <a:cubicBezTo>
                    <a:pt x="1" y="93"/>
                    <a:pt x="0" y="92"/>
                    <a:pt x="0" y="90"/>
                  </a:cubicBezTo>
                  <a:lnTo>
                    <a:pt x="0" y="2"/>
                  </a:lnTo>
                  <a:cubicBezTo>
                    <a:pt x="0" y="1"/>
                    <a:pt x="1" y="0"/>
                    <a:pt x="3" y="0"/>
                  </a:cubicBezTo>
                  <a:lnTo>
                    <a:pt x="27" y="0"/>
                  </a:lnTo>
                  <a:cubicBezTo>
                    <a:pt x="42" y="0"/>
                    <a:pt x="55" y="12"/>
                    <a:pt x="55" y="28"/>
                  </a:cubicBezTo>
                  <a:cubicBezTo>
                    <a:pt x="55" y="38"/>
                    <a:pt x="49" y="47"/>
                    <a:pt x="41" y="51"/>
                  </a:cubicBezTo>
                  <a:cubicBezTo>
                    <a:pt x="39" y="53"/>
                    <a:pt x="38" y="54"/>
                    <a:pt x="39" y="57"/>
                  </a:cubicBezTo>
                  <a:lnTo>
                    <a:pt x="55" y="89"/>
                  </a:lnTo>
                  <a:cubicBezTo>
                    <a:pt x="55" y="91"/>
                    <a:pt x="55" y="93"/>
                    <a:pt x="52" y="93"/>
                  </a:cubicBezTo>
                  <a:lnTo>
                    <a:pt x="45" y="93"/>
                  </a:lnTo>
                  <a:cubicBezTo>
                    <a:pt x="42" y="93"/>
                    <a:pt x="41" y="92"/>
                    <a:pt x="41" y="90"/>
                  </a:cubicBezTo>
                  <a:lnTo>
                    <a:pt x="25" y="57"/>
                  </a:lnTo>
                  <a:cubicBezTo>
                    <a:pt x="25" y="56"/>
                    <a:pt x="24" y="56"/>
                    <a:pt x="22" y="56"/>
                  </a:cubicBezTo>
                  <a:lnTo>
                    <a:pt x="14" y="56"/>
                  </a:lnTo>
                  <a:close/>
                  <a:moveTo>
                    <a:pt x="14" y="12"/>
                  </a:moveTo>
                  <a:lnTo>
                    <a:pt x="14" y="12"/>
                  </a:lnTo>
                  <a:cubicBezTo>
                    <a:pt x="13" y="12"/>
                    <a:pt x="13" y="13"/>
                    <a:pt x="13" y="14"/>
                  </a:cubicBezTo>
                  <a:lnTo>
                    <a:pt x="13" y="42"/>
                  </a:lnTo>
                  <a:cubicBezTo>
                    <a:pt x="13" y="42"/>
                    <a:pt x="13" y="43"/>
                    <a:pt x="14" y="43"/>
                  </a:cubicBezTo>
                  <a:lnTo>
                    <a:pt x="27" y="43"/>
                  </a:lnTo>
                  <a:cubicBezTo>
                    <a:pt x="35" y="43"/>
                    <a:pt x="42" y="36"/>
                    <a:pt x="42" y="28"/>
                  </a:cubicBezTo>
                  <a:cubicBezTo>
                    <a:pt x="42" y="19"/>
                    <a:pt x="35" y="12"/>
                    <a:pt x="27" y="12"/>
                  </a:cubicBezTo>
                  <a:lnTo>
                    <a:pt x="14"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4" name="Freeform 1563"/>
            <p:cNvSpPr>
              <a:spLocks noEditPoints="1"/>
            </p:cNvSpPr>
            <p:nvPr/>
          </p:nvSpPr>
          <p:spPr bwMode="auto">
            <a:xfrm>
              <a:off x="3489325" y="3049588"/>
              <a:ext cx="52388" cy="90488"/>
            </a:xfrm>
            <a:custGeom>
              <a:avLst/>
              <a:gdLst>
                <a:gd name="T0" fmla="*/ 14 w 55"/>
                <a:gd name="T1" fmla="*/ 56 h 93"/>
                <a:gd name="T2" fmla="*/ 14 w 55"/>
                <a:gd name="T3" fmla="*/ 56 h 93"/>
                <a:gd name="T4" fmla="*/ 12 w 55"/>
                <a:gd name="T5" fmla="*/ 57 h 93"/>
                <a:gd name="T6" fmla="*/ 12 w 55"/>
                <a:gd name="T7" fmla="*/ 90 h 93"/>
                <a:gd name="T8" fmla="*/ 10 w 55"/>
                <a:gd name="T9" fmla="*/ 93 h 93"/>
                <a:gd name="T10" fmla="*/ 2 w 55"/>
                <a:gd name="T11" fmla="*/ 93 h 93"/>
                <a:gd name="T12" fmla="*/ 0 w 55"/>
                <a:gd name="T13" fmla="*/ 90 h 93"/>
                <a:gd name="T14" fmla="*/ 0 w 55"/>
                <a:gd name="T15" fmla="*/ 2 h 93"/>
                <a:gd name="T16" fmla="*/ 2 w 55"/>
                <a:gd name="T17" fmla="*/ 0 h 93"/>
                <a:gd name="T18" fmla="*/ 26 w 55"/>
                <a:gd name="T19" fmla="*/ 0 h 93"/>
                <a:gd name="T20" fmla="*/ 54 w 55"/>
                <a:gd name="T21" fmla="*/ 28 h 93"/>
                <a:gd name="T22" fmla="*/ 41 w 55"/>
                <a:gd name="T23" fmla="*/ 52 h 93"/>
                <a:gd name="T24" fmla="*/ 38 w 55"/>
                <a:gd name="T25" fmla="*/ 57 h 93"/>
                <a:gd name="T26" fmla="*/ 54 w 55"/>
                <a:gd name="T27" fmla="*/ 89 h 93"/>
                <a:gd name="T28" fmla="*/ 51 w 55"/>
                <a:gd name="T29" fmla="*/ 93 h 93"/>
                <a:gd name="T30" fmla="*/ 44 w 55"/>
                <a:gd name="T31" fmla="*/ 93 h 93"/>
                <a:gd name="T32" fmla="*/ 40 w 55"/>
                <a:gd name="T33" fmla="*/ 90 h 93"/>
                <a:gd name="T34" fmla="*/ 24 w 55"/>
                <a:gd name="T35" fmla="*/ 57 h 93"/>
                <a:gd name="T36" fmla="*/ 22 w 55"/>
                <a:gd name="T37" fmla="*/ 56 h 93"/>
                <a:gd name="T38" fmla="*/ 14 w 55"/>
                <a:gd name="T39" fmla="*/ 56 h 93"/>
                <a:gd name="T40" fmla="*/ 14 w 55"/>
                <a:gd name="T41" fmla="*/ 12 h 93"/>
                <a:gd name="T42" fmla="*/ 14 w 55"/>
                <a:gd name="T43" fmla="*/ 12 h 93"/>
                <a:gd name="T44" fmla="*/ 12 w 55"/>
                <a:gd name="T45" fmla="*/ 14 h 93"/>
                <a:gd name="T46" fmla="*/ 12 w 55"/>
                <a:gd name="T47" fmla="*/ 42 h 93"/>
                <a:gd name="T48" fmla="*/ 14 w 55"/>
                <a:gd name="T49" fmla="*/ 43 h 93"/>
                <a:gd name="T50" fmla="*/ 26 w 55"/>
                <a:gd name="T51" fmla="*/ 43 h 93"/>
                <a:gd name="T52" fmla="*/ 42 w 55"/>
                <a:gd name="T53" fmla="*/ 28 h 93"/>
                <a:gd name="T54" fmla="*/ 26 w 55"/>
                <a:gd name="T55" fmla="*/ 12 h 93"/>
                <a:gd name="T56" fmla="*/ 14 w 55"/>
                <a:gd name="T57" fmla="*/ 1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93">
                  <a:moveTo>
                    <a:pt x="14" y="56"/>
                  </a:moveTo>
                  <a:lnTo>
                    <a:pt x="14" y="56"/>
                  </a:lnTo>
                  <a:cubicBezTo>
                    <a:pt x="13" y="56"/>
                    <a:pt x="12" y="56"/>
                    <a:pt x="12" y="57"/>
                  </a:cubicBezTo>
                  <a:lnTo>
                    <a:pt x="12" y="90"/>
                  </a:lnTo>
                  <a:cubicBezTo>
                    <a:pt x="12" y="92"/>
                    <a:pt x="11" y="93"/>
                    <a:pt x="10" y="93"/>
                  </a:cubicBezTo>
                  <a:lnTo>
                    <a:pt x="2" y="93"/>
                  </a:lnTo>
                  <a:cubicBezTo>
                    <a:pt x="1" y="93"/>
                    <a:pt x="0" y="92"/>
                    <a:pt x="0" y="90"/>
                  </a:cubicBezTo>
                  <a:lnTo>
                    <a:pt x="0" y="2"/>
                  </a:lnTo>
                  <a:cubicBezTo>
                    <a:pt x="0" y="1"/>
                    <a:pt x="1" y="0"/>
                    <a:pt x="2" y="0"/>
                  </a:cubicBezTo>
                  <a:lnTo>
                    <a:pt x="26" y="0"/>
                  </a:lnTo>
                  <a:cubicBezTo>
                    <a:pt x="42" y="0"/>
                    <a:pt x="54" y="12"/>
                    <a:pt x="54" y="28"/>
                  </a:cubicBezTo>
                  <a:cubicBezTo>
                    <a:pt x="54" y="38"/>
                    <a:pt x="49" y="47"/>
                    <a:pt x="41" y="52"/>
                  </a:cubicBezTo>
                  <a:cubicBezTo>
                    <a:pt x="38" y="53"/>
                    <a:pt x="37" y="54"/>
                    <a:pt x="38" y="57"/>
                  </a:cubicBezTo>
                  <a:lnTo>
                    <a:pt x="54" y="89"/>
                  </a:lnTo>
                  <a:cubicBezTo>
                    <a:pt x="55" y="91"/>
                    <a:pt x="54" y="93"/>
                    <a:pt x="51" y="93"/>
                  </a:cubicBezTo>
                  <a:lnTo>
                    <a:pt x="44" y="93"/>
                  </a:lnTo>
                  <a:cubicBezTo>
                    <a:pt x="42" y="93"/>
                    <a:pt x="41" y="92"/>
                    <a:pt x="40" y="90"/>
                  </a:cubicBezTo>
                  <a:lnTo>
                    <a:pt x="24" y="57"/>
                  </a:lnTo>
                  <a:cubicBezTo>
                    <a:pt x="24" y="57"/>
                    <a:pt x="23" y="56"/>
                    <a:pt x="22" y="56"/>
                  </a:cubicBezTo>
                  <a:lnTo>
                    <a:pt x="14" y="56"/>
                  </a:lnTo>
                  <a:close/>
                  <a:moveTo>
                    <a:pt x="14" y="12"/>
                  </a:moveTo>
                  <a:lnTo>
                    <a:pt x="14" y="12"/>
                  </a:lnTo>
                  <a:cubicBezTo>
                    <a:pt x="13" y="12"/>
                    <a:pt x="12" y="13"/>
                    <a:pt x="12" y="14"/>
                  </a:cubicBezTo>
                  <a:lnTo>
                    <a:pt x="12" y="42"/>
                  </a:lnTo>
                  <a:cubicBezTo>
                    <a:pt x="12" y="43"/>
                    <a:pt x="13" y="43"/>
                    <a:pt x="14" y="43"/>
                  </a:cubicBezTo>
                  <a:lnTo>
                    <a:pt x="26" y="43"/>
                  </a:lnTo>
                  <a:cubicBezTo>
                    <a:pt x="35" y="43"/>
                    <a:pt x="42" y="36"/>
                    <a:pt x="42" y="28"/>
                  </a:cubicBezTo>
                  <a:cubicBezTo>
                    <a:pt x="42" y="19"/>
                    <a:pt x="35" y="12"/>
                    <a:pt x="26" y="12"/>
                  </a:cubicBezTo>
                  <a:lnTo>
                    <a:pt x="14"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5" name="Freeform 1564"/>
            <p:cNvSpPr>
              <a:spLocks noEditPoints="1"/>
            </p:cNvSpPr>
            <p:nvPr/>
          </p:nvSpPr>
          <p:spPr bwMode="auto">
            <a:xfrm>
              <a:off x="3554413" y="3049588"/>
              <a:ext cx="52388" cy="90488"/>
            </a:xfrm>
            <a:custGeom>
              <a:avLst/>
              <a:gdLst>
                <a:gd name="T0" fmla="*/ 14 w 55"/>
                <a:gd name="T1" fmla="*/ 56 h 93"/>
                <a:gd name="T2" fmla="*/ 14 w 55"/>
                <a:gd name="T3" fmla="*/ 56 h 93"/>
                <a:gd name="T4" fmla="*/ 13 w 55"/>
                <a:gd name="T5" fmla="*/ 57 h 93"/>
                <a:gd name="T6" fmla="*/ 13 w 55"/>
                <a:gd name="T7" fmla="*/ 90 h 93"/>
                <a:gd name="T8" fmla="*/ 10 w 55"/>
                <a:gd name="T9" fmla="*/ 93 h 93"/>
                <a:gd name="T10" fmla="*/ 3 w 55"/>
                <a:gd name="T11" fmla="*/ 93 h 93"/>
                <a:gd name="T12" fmla="*/ 0 w 55"/>
                <a:gd name="T13" fmla="*/ 90 h 93"/>
                <a:gd name="T14" fmla="*/ 0 w 55"/>
                <a:gd name="T15" fmla="*/ 2 h 93"/>
                <a:gd name="T16" fmla="*/ 3 w 55"/>
                <a:gd name="T17" fmla="*/ 0 h 93"/>
                <a:gd name="T18" fmla="*/ 27 w 55"/>
                <a:gd name="T19" fmla="*/ 0 h 93"/>
                <a:gd name="T20" fmla="*/ 55 w 55"/>
                <a:gd name="T21" fmla="*/ 28 h 93"/>
                <a:gd name="T22" fmla="*/ 41 w 55"/>
                <a:gd name="T23" fmla="*/ 52 h 93"/>
                <a:gd name="T24" fmla="*/ 39 w 55"/>
                <a:gd name="T25" fmla="*/ 57 h 93"/>
                <a:gd name="T26" fmla="*/ 55 w 55"/>
                <a:gd name="T27" fmla="*/ 89 h 93"/>
                <a:gd name="T28" fmla="*/ 52 w 55"/>
                <a:gd name="T29" fmla="*/ 93 h 93"/>
                <a:gd name="T30" fmla="*/ 45 w 55"/>
                <a:gd name="T31" fmla="*/ 93 h 93"/>
                <a:gd name="T32" fmla="*/ 41 w 55"/>
                <a:gd name="T33" fmla="*/ 90 h 93"/>
                <a:gd name="T34" fmla="*/ 25 w 55"/>
                <a:gd name="T35" fmla="*/ 57 h 93"/>
                <a:gd name="T36" fmla="*/ 22 w 55"/>
                <a:gd name="T37" fmla="*/ 56 h 93"/>
                <a:gd name="T38" fmla="*/ 14 w 55"/>
                <a:gd name="T39" fmla="*/ 56 h 93"/>
                <a:gd name="T40" fmla="*/ 14 w 55"/>
                <a:gd name="T41" fmla="*/ 12 h 93"/>
                <a:gd name="T42" fmla="*/ 14 w 55"/>
                <a:gd name="T43" fmla="*/ 12 h 93"/>
                <a:gd name="T44" fmla="*/ 13 w 55"/>
                <a:gd name="T45" fmla="*/ 14 h 93"/>
                <a:gd name="T46" fmla="*/ 13 w 55"/>
                <a:gd name="T47" fmla="*/ 42 h 93"/>
                <a:gd name="T48" fmla="*/ 14 w 55"/>
                <a:gd name="T49" fmla="*/ 43 h 93"/>
                <a:gd name="T50" fmla="*/ 27 w 55"/>
                <a:gd name="T51" fmla="*/ 43 h 93"/>
                <a:gd name="T52" fmla="*/ 42 w 55"/>
                <a:gd name="T53" fmla="*/ 28 h 93"/>
                <a:gd name="T54" fmla="*/ 27 w 55"/>
                <a:gd name="T55" fmla="*/ 12 h 93"/>
                <a:gd name="T56" fmla="*/ 14 w 55"/>
                <a:gd name="T57" fmla="*/ 1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93">
                  <a:moveTo>
                    <a:pt x="14" y="56"/>
                  </a:moveTo>
                  <a:lnTo>
                    <a:pt x="14" y="56"/>
                  </a:lnTo>
                  <a:cubicBezTo>
                    <a:pt x="13" y="56"/>
                    <a:pt x="13" y="56"/>
                    <a:pt x="13" y="57"/>
                  </a:cubicBezTo>
                  <a:lnTo>
                    <a:pt x="13" y="90"/>
                  </a:lnTo>
                  <a:cubicBezTo>
                    <a:pt x="13" y="92"/>
                    <a:pt x="12" y="93"/>
                    <a:pt x="10" y="93"/>
                  </a:cubicBezTo>
                  <a:lnTo>
                    <a:pt x="3" y="93"/>
                  </a:lnTo>
                  <a:cubicBezTo>
                    <a:pt x="1" y="93"/>
                    <a:pt x="0" y="92"/>
                    <a:pt x="0" y="90"/>
                  </a:cubicBezTo>
                  <a:lnTo>
                    <a:pt x="0" y="2"/>
                  </a:lnTo>
                  <a:cubicBezTo>
                    <a:pt x="0" y="1"/>
                    <a:pt x="1" y="0"/>
                    <a:pt x="3" y="0"/>
                  </a:cubicBezTo>
                  <a:lnTo>
                    <a:pt x="27" y="0"/>
                  </a:lnTo>
                  <a:cubicBezTo>
                    <a:pt x="42" y="0"/>
                    <a:pt x="55" y="12"/>
                    <a:pt x="55" y="28"/>
                  </a:cubicBezTo>
                  <a:cubicBezTo>
                    <a:pt x="55" y="38"/>
                    <a:pt x="49" y="47"/>
                    <a:pt x="41" y="52"/>
                  </a:cubicBezTo>
                  <a:cubicBezTo>
                    <a:pt x="39" y="53"/>
                    <a:pt x="38" y="54"/>
                    <a:pt x="39" y="57"/>
                  </a:cubicBezTo>
                  <a:lnTo>
                    <a:pt x="55" y="89"/>
                  </a:lnTo>
                  <a:cubicBezTo>
                    <a:pt x="55" y="91"/>
                    <a:pt x="55" y="93"/>
                    <a:pt x="52" y="93"/>
                  </a:cubicBezTo>
                  <a:lnTo>
                    <a:pt x="45" y="93"/>
                  </a:lnTo>
                  <a:cubicBezTo>
                    <a:pt x="42" y="93"/>
                    <a:pt x="41" y="92"/>
                    <a:pt x="41" y="90"/>
                  </a:cubicBezTo>
                  <a:lnTo>
                    <a:pt x="25" y="57"/>
                  </a:lnTo>
                  <a:cubicBezTo>
                    <a:pt x="25" y="57"/>
                    <a:pt x="24" y="56"/>
                    <a:pt x="22" y="56"/>
                  </a:cubicBezTo>
                  <a:lnTo>
                    <a:pt x="14" y="56"/>
                  </a:lnTo>
                  <a:close/>
                  <a:moveTo>
                    <a:pt x="14" y="12"/>
                  </a:moveTo>
                  <a:lnTo>
                    <a:pt x="14" y="12"/>
                  </a:lnTo>
                  <a:cubicBezTo>
                    <a:pt x="13" y="12"/>
                    <a:pt x="13" y="13"/>
                    <a:pt x="13" y="14"/>
                  </a:cubicBezTo>
                  <a:lnTo>
                    <a:pt x="13" y="42"/>
                  </a:lnTo>
                  <a:cubicBezTo>
                    <a:pt x="13" y="43"/>
                    <a:pt x="13" y="43"/>
                    <a:pt x="14" y="43"/>
                  </a:cubicBezTo>
                  <a:lnTo>
                    <a:pt x="27" y="43"/>
                  </a:lnTo>
                  <a:cubicBezTo>
                    <a:pt x="35" y="43"/>
                    <a:pt x="42" y="36"/>
                    <a:pt x="42" y="28"/>
                  </a:cubicBezTo>
                  <a:cubicBezTo>
                    <a:pt x="42" y="19"/>
                    <a:pt x="35" y="12"/>
                    <a:pt x="27" y="12"/>
                  </a:cubicBezTo>
                  <a:lnTo>
                    <a:pt x="14"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 name="Freeform 1565"/>
            <p:cNvSpPr>
              <a:spLocks/>
            </p:cNvSpPr>
            <p:nvPr/>
          </p:nvSpPr>
          <p:spPr bwMode="auto">
            <a:xfrm>
              <a:off x="3203575" y="2944813"/>
              <a:ext cx="115888" cy="195263"/>
            </a:xfrm>
            <a:custGeom>
              <a:avLst/>
              <a:gdLst>
                <a:gd name="T0" fmla="*/ 74 w 121"/>
                <a:gd name="T1" fmla="*/ 30 h 201"/>
                <a:gd name="T2" fmla="*/ 74 w 121"/>
                <a:gd name="T3" fmla="*/ 30 h 201"/>
                <a:gd name="T4" fmla="*/ 74 w 121"/>
                <a:gd name="T5" fmla="*/ 196 h 201"/>
                <a:gd name="T6" fmla="*/ 68 w 121"/>
                <a:gd name="T7" fmla="*/ 201 h 201"/>
                <a:gd name="T8" fmla="*/ 53 w 121"/>
                <a:gd name="T9" fmla="*/ 201 h 201"/>
                <a:gd name="T10" fmla="*/ 47 w 121"/>
                <a:gd name="T11" fmla="*/ 196 h 201"/>
                <a:gd name="T12" fmla="*/ 47 w 121"/>
                <a:gd name="T13" fmla="*/ 30 h 201"/>
                <a:gd name="T14" fmla="*/ 44 w 121"/>
                <a:gd name="T15" fmla="*/ 28 h 201"/>
                <a:gd name="T16" fmla="*/ 6 w 121"/>
                <a:gd name="T17" fmla="*/ 28 h 201"/>
                <a:gd name="T18" fmla="*/ 0 w 121"/>
                <a:gd name="T19" fmla="*/ 22 h 201"/>
                <a:gd name="T20" fmla="*/ 0 w 121"/>
                <a:gd name="T21" fmla="*/ 6 h 201"/>
                <a:gd name="T22" fmla="*/ 6 w 121"/>
                <a:gd name="T23" fmla="*/ 0 h 201"/>
                <a:gd name="T24" fmla="*/ 115 w 121"/>
                <a:gd name="T25" fmla="*/ 0 h 201"/>
                <a:gd name="T26" fmla="*/ 121 w 121"/>
                <a:gd name="T27" fmla="*/ 6 h 201"/>
                <a:gd name="T28" fmla="*/ 121 w 121"/>
                <a:gd name="T29" fmla="*/ 22 h 201"/>
                <a:gd name="T30" fmla="*/ 115 w 121"/>
                <a:gd name="T31" fmla="*/ 28 h 201"/>
                <a:gd name="T32" fmla="*/ 77 w 121"/>
                <a:gd name="T33" fmla="*/ 28 h 201"/>
                <a:gd name="T34" fmla="*/ 74 w 121"/>
                <a:gd name="T35" fmla="*/ 3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01">
                  <a:moveTo>
                    <a:pt x="74" y="30"/>
                  </a:moveTo>
                  <a:lnTo>
                    <a:pt x="74" y="30"/>
                  </a:lnTo>
                  <a:lnTo>
                    <a:pt x="74" y="196"/>
                  </a:lnTo>
                  <a:cubicBezTo>
                    <a:pt x="74" y="199"/>
                    <a:pt x="72" y="201"/>
                    <a:pt x="68" y="201"/>
                  </a:cubicBezTo>
                  <a:lnTo>
                    <a:pt x="53" y="201"/>
                  </a:lnTo>
                  <a:cubicBezTo>
                    <a:pt x="49" y="201"/>
                    <a:pt x="47" y="199"/>
                    <a:pt x="47" y="196"/>
                  </a:cubicBezTo>
                  <a:lnTo>
                    <a:pt x="47" y="30"/>
                  </a:lnTo>
                  <a:cubicBezTo>
                    <a:pt x="47" y="29"/>
                    <a:pt x="46" y="28"/>
                    <a:pt x="44" y="28"/>
                  </a:cubicBezTo>
                  <a:lnTo>
                    <a:pt x="6" y="28"/>
                  </a:lnTo>
                  <a:cubicBezTo>
                    <a:pt x="3" y="28"/>
                    <a:pt x="0" y="25"/>
                    <a:pt x="0" y="22"/>
                  </a:cubicBezTo>
                  <a:lnTo>
                    <a:pt x="0" y="6"/>
                  </a:lnTo>
                  <a:cubicBezTo>
                    <a:pt x="0" y="3"/>
                    <a:pt x="3" y="0"/>
                    <a:pt x="6" y="0"/>
                  </a:cubicBezTo>
                  <a:lnTo>
                    <a:pt x="115" y="0"/>
                  </a:lnTo>
                  <a:cubicBezTo>
                    <a:pt x="118" y="0"/>
                    <a:pt x="121" y="3"/>
                    <a:pt x="121" y="6"/>
                  </a:cubicBezTo>
                  <a:lnTo>
                    <a:pt x="121" y="22"/>
                  </a:lnTo>
                  <a:cubicBezTo>
                    <a:pt x="121" y="25"/>
                    <a:pt x="118" y="28"/>
                    <a:pt x="115" y="28"/>
                  </a:cubicBezTo>
                  <a:lnTo>
                    <a:pt x="77" y="28"/>
                  </a:lnTo>
                  <a:cubicBezTo>
                    <a:pt x="75" y="28"/>
                    <a:pt x="74" y="29"/>
                    <a:pt x="74"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 name="Freeform 1566"/>
            <p:cNvSpPr>
              <a:spLocks/>
            </p:cNvSpPr>
            <p:nvPr/>
          </p:nvSpPr>
          <p:spPr bwMode="auto">
            <a:xfrm>
              <a:off x="2962275" y="2944813"/>
              <a:ext cx="58738" cy="93663"/>
            </a:xfrm>
            <a:custGeom>
              <a:avLst/>
              <a:gdLst>
                <a:gd name="T0" fmla="*/ 60 w 60"/>
                <a:gd name="T1" fmla="*/ 68 h 96"/>
                <a:gd name="T2" fmla="*/ 60 w 60"/>
                <a:gd name="T3" fmla="*/ 68 h 96"/>
                <a:gd name="T4" fmla="*/ 30 w 60"/>
                <a:gd name="T5" fmla="*/ 96 h 96"/>
                <a:gd name="T6" fmla="*/ 0 w 60"/>
                <a:gd name="T7" fmla="*/ 68 h 96"/>
                <a:gd name="T8" fmla="*/ 0 w 60"/>
                <a:gd name="T9" fmla="*/ 3 h 96"/>
                <a:gd name="T10" fmla="*/ 2 w 60"/>
                <a:gd name="T11" fmla="*/ 0 h 96"/>
                <a:gd name="T12" fmla="*/ 10 w 60"/>
                <a:gd name="T13" fmla="*/ 0 h 96"/>
                <a:gd name="T14" fmla="*/ 12 w 60"/>
                <a:gd name="T15" fmla="*/ 3 h 96"/>
                <a:gd name="T16" fmla="*/ 12 w 60"/>
                <a:gd name="T17" fmla="*/ 68 h 96"/>
                <a:gd name="T18" fmla="*/ 30 w 60"/>
                <a:gd name="T19" fmla="*/ 83 h 96"/>
                <a:gd name="T20" fmla="*/ 47 w 60"/>
                <a:gd name="T21" fmla="*/ 68 h 96"/>
                <a:gd name="T22" fmla="*/ 47 w 60"/>
                <a:gd name="T23" fmla="*/ 3 h 96"/>
                <a:gd name="T24" fmla="*/ 50 w 60"/>
                <a:gd name="T25" fmla="*/ 0 h 96"/>
                <a:gd name="T26" fmla="*/ 57 w 60"/>
                <a:gd name="T27" fmla="*/ 0 h 96"/>
                <a:gd name="T28" fmla="*/ 60 w 60"/>
                <a:gd name="T29" fmla="*/ 3 h 96"/>
                <a:gd name="T30" fmla="*/ 60 w 60"/>
                <a:gd name="T31"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96">
                  <a:moveTo>
                    <a:pt x="60" y="68"/>
                  </a:moveTo>
                  <a:lnTo>
                    <a:pt x="60" y="68"/>
                  </a:lnTo>
                  <a:cubicBezTo>
                    <a:pt x="60" y="84"/>
                    <a:pt x="46" y="96"/>
                    <a:pt x="30" y="96"/>
                  </a:cubicBezTo>
                  <a:cubicBezTo>
                    <a:pt x="12" y="96"/>
                    <a:pt x="0" y="84"/>
                    <a:pt x="0" y="68"/>
                  </a:cubicBezTo>
                  <a:lnTo>
                    <a:pt x="0" y="3"/>
                  </a:lnTo>
                  <a:cubicBezTo>
                    <a:pt x="0" y="1"/>
                    <a:pt x="1" y="0"/>
                    <a:pt x="2" y="0"/>
                  </a:cubicBezTo>
                  <a:lnTo>
                    <a:pt x="10" y="0"/>
                  </a:lnTo>
                  <a:cubicBezTo>
                    <a:pt x="11" y="0"/>
                    <a:pt x="12" y="1"/>
                    <a:pt x="12" y="3"/>
                  </a:cubicBezTo>
                  <a:lnTo>
                    <a:pt x="12" y="68"/>
                  </a:lnTo>
                  <a:cubicBezTo>
                    <a:pt x="12" y="78"/>
                    <a:pt x="21" y="83"/>
                    <a:pt x="30" y="83"/>
                  </a:cubicBezTo>
                  <a:cubicBezTo>
                    <a:pt x="40" y="83"/>
                    <a:pt x="47" y="76"/>
                    <a:pt x="47" y="68"/>
                  </a:cubicBezTo>
                  <a:lnTo>
                    <a:pt x="47" y="3"/>
                  </a:lnTo>
                  <a:cubicBezTo>
                    <a:pt x="47" y="1"/>
                    <a:pt x="49" y="0"/>
                    <a:pt x="50" y="0"/>
                  </a:cubicBezTo>
                  <a:lnTo>
                    <a:pt x="57" y="0"/>
                  </a:lnTo>
                  <a:cubicBezTo>
                    <a:pt x="59" y="0"/>
                    <a:pt x="60" y="1"/>
                    <a:pt x="60" y="3"/>
                  </a:cubicBezTo>
                  <a:lnTo>
                    <a:pt x="60" y="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8" name="Freeform 1567"/>
            <p:cNvSpPr>
              <a:spLocks/>
            </p:cNvSpPr>
            <p:nvPr/>
          </p:nvSpPr>
          <p:spPr bwMode="auto">
            <a:xfrm>
              <a:off x="3032125" y="2944813"/>
              <a:ext cx="58738" cy="93663"/>
            </a:xfrm>
            <a:custGeom>
              <a:avLst/>
              <a:gdLst>
                <a:gd name="T0" fmla="*/ 61 w 61"/>
                <a:gd name="T1" fmla="*/ 68 h 96"/>
                <a:gd name="T2" fmla="*/ 61 w 61"/>
                <a:gd name="T3" fmla="*/ 68 h 96"/>
                <a:gd name="T4" fmla="*/ 30 w 61"/>
                <a:gd name="T5" fmla="*/ 96 h 96"/>
                <a:gd name="T6" fmla="*/ 0 w 61"/>
                <a:gd name="T7" fmla="*/ 68 h 96"/>
                <a:gd name="T8" fmla="*/ 0 w 61"/>
                <a:gd name="T9" fmla="*/ 3 h 96"/>
                <a:gd name="T10" fmla="*/ 3 w 61"/>
                <a:gd name="T11" fmla="*/ 0 h 96"/>
                <a:gd name="T12" fmla="*/ 10 w 61"/>
                <a:gd name="T13" fmla="*/ 0 h 96"/>
                <a:gd name="T14" fmla="*/ 13 w 61"/>
                <a:gd name="T15" fmla="*/ 3 h 96"/>
                <a:gd name="T16" fmla="*/ 13 w 61"/>
                <a:gd name="T17" fmla="*/ 68 h 96"/>
                <a:gd name="T18" fmla="*/ 30 w 61"/>
                <a:gd name="T19" fmla="*/ 83 h 96"/>
                <a:gd name="T20" fmla="*/ 48 w 61"/>
                <a:gd name="T21" fmla="*/ 68 h 96"/>
                <a:gd name="T22" fmla="*/ 48 w 61"/>
                <a:gd name="T23" fmla="*/ 3 h 96"/>
                <a:gd name="T24" fmla="*/ 51 w 61"/>
                <a:gd name="T25" fmla="*/ 0 h 96"/>
                <a:gd name="T26" fmla="*/ 58 w 61"/>
                <a:gd name="T27" fmla="*/ 0 h 96"/>
                <a:gd name="T28" fmla="*/ 61 w 61"/>
                <a:gd name="T29" fmla="*/ 3 h 96"/>
                <a:gd name="T30" fmla="*/ 61 w 61"/>
                <a:gd name="T31"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96">
                  <a:moveTo>
                    <a:pt x="61" y="68"/>
                  </a:moveTo>
                  <a:lnTo>
                    <a:pt x="61" y="68"/>
                  </a:lnTo>
                  <a:cubicBezTo>
                    <a:pt x="61" y="84"/>
                    <a:pt x="47" y="96"/>
                    <a:pt x="30" y="96"/>
                  </a:cubicBezTo>
                  <a:cubicBezTo>
                    <a:pt x="13" y="96"/>
                    <a:pt x="0" y="84"/>
                    <a:pt x="0" y="68"/>
                  </a:cubicBezTo>
                  <a:lnTo>
                    <a:pt x="0" y="3"/>
                  </a:lnTo>
                  <a:cubicBezTo>
                    <a:pt x="0" y="1"/>
                    <a:pt x="1" y="0"/>
                    <a:pt x="3" y="0"/>
                  </a:cubicBezTo>
                  <a:lnTo>
                    <a:pt x="10" y="0"/>
                  </a:lnTo>
                  <a:cubicBezTo>
                    <a:pt x="12" y="0"/>
                    <a:pt x="13" y="1"/>
                    <a:pt x="13" y="3"/>
                  </a:cubicBezTo>
                  <a:lnTo>
                    <a:pt x="13" y="68"/>
                  </a:lnTo>
                  <a:cubicBezTo>
                    <a:pt x="13" y="78"/>
                    <a:pt x="22" y="83"/>
                    <a:pt x="30" y="83"/>
                  </a:cubicBezTo>
                  <a:cubicBezTo>
                    <a:pt x="41" y="83"/>
                    <a:pt x="48" y="76"/>
                    <a:pt x="48" y="68"/>
                  </a:cubicBezTo>
                  <a:lnTo>
                    <a:pt x="48" y="3"/>
                  </a:lnTo>
                  <a:cubicBezTo>
                    <a:pt x="48" y="1"/>
                    <a:pt x="49" y="0"/>
                    <a:pt x="51" y="0"/>
                  </a:cubicBezTo>
                  <a:lnTo>
                    <a:pt x="58" y="0"/>
                  </a:lnTo>
                  <a:cubicBezTo>
                    <a:pt x="60" y="0"/>
                    <a:pt x="61" y="1"/>
                    <a:pt x="61" y="3"/>
                  </a:cubicBezTo>
                  <a:lnTo>
                    <a:pt x="61" y="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9" name="Freeform 1568"/>
            <p:cNvSpPr>
              <a:spLocks/>
            </p:cNvSpPr>
            <p:nvPr/>
          </p:nvSpPr>
          <p:spPr bwMode="auto">
            <a:xfrm>
              <a:off x="2962275" y="3048000"/>
              <a:ext cx="58738" cy="92075"/>
            </a:xfrm>
            <a:custGeom>
              <a:avLst/>
              <a:gdLst>
                <a:gd name="T0" fmla="*/ 60 w 60"/>
                <a:gd name="T1" fmla="*/ 68 h 96"/>
                <a:gd name="T2" fmla="*/ 60 w 60"/>
                <a:gd name="T3" fmla="*/ 68 h 96"/>
                <a:gd name="T4" fmla="*/ 30 w 60"/>
                <a:gd name="T5" fmla="*/ 96 h 96"/>
                <a:gd name="T6" fmla="*/ 0 w 60"/>
                <a:gd name="T7" fmla="*/ 68 h 96"/>
                <a:gd name="T8" fmla="*/ 0 w 60"/>
                <a:gd name="T9" fmla="*/ 3 h 96"/>
                <a:gd name="T10" fmla="*/ 2 w 60"/>
                <a:gd name="T11" fmla="*/ 0 h 96"/>
                <a:gd name="T12" fmla="*/ 10 w 60"/>
                <a:gd name="T13" fmla="*/ 0 h 96"/>
                <a:gd name="T14" fmla="*/ 12 w 60"/>
                <a:gd name="T15" fmla="*/ 3 h 96"/>
                <a:gd name="T16" fmla="*/ 12 w 60"/>
                <a:gd name="T17" fmla="*/ 68 h 96"/>
                <a:gd name="T18" fmla="*/ 30 w 60"/>
                <a:gd name="T19" fmla="*/ 83 h 96"/>
                <a:gd name="T20" fmla="*/ 47 w 60"/>
                <a:gd name="T21" fmla="*/ 68 h 96"/>
                <a:gd name="T22" fmla="*/ 47 w 60"/>
                <a:gd name="T23" fmla="*/ 3 h 96"/>
                <a:gd name="T24" fmla="*/ 50 w 60"/>
                <a:gd name="T25" fmla="*/ 0 h 96"/>
                <a:gd name="T26" fmla="*/ 57 w 60"/>
                <a:gd name="T27" fmla="*/ 0 h 96"/>
                <a:gd name="T28" fmla="*/ 60 w 60"/>
                <a:gd name="T29" fmla="*/ 3 h 96"/>
                <a:gd name="T30" fmla="*/ 60 w 60"/>
                <a:gd name="T31"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96">
                  <a:moveTo>
                    <a:pt x="60" y="68"/>
                  </a:moveTo>
                  <a:lnTo>
                    <a:pt x="60" y="68"/>
                  </a:lnTo>
                  <a:cubicBezTo>
                    <a:pt x="60" y="84"/>
                    <a:pt x="46" y="96"/>
                    <a:pt x="30" y="96"/>
                  </a:cubicBezTo>
                  <a:cubicBezTo>
                    <a:pt x="12" y="96"/>
                    <a:pt x="0" y="84"/>
                    <a:pt x="0" y="68"/>
                  </a:cubicBezTo>
                  <a:lnTo>
                    <a:pt x="0" y="3"/>
                  </a:lnTo>
                  <a:cubicBezTo>
                    <a:pt x="0" y="2"/>
                    <a:pt x="1" y="0"/>
                    <a:pt x="2" y="0"/>
                  </a:cubicBezTo>
                  <a:lnTo>
                    <a:pt x="10" y="0"/>
                  </a:lnTo>
                  <a:cubicBezTo>
                    <a:pt x="11" y="0"/>
                    <a:pt x="12" y="2"/>
                    <a:pt x="12" y="3"/>
                  </a:cubicBezTo>
                  <a:lnTo>
                    <a:pt x="12" y="68"/>
                  </a:lnTo>
                  <a:cubicBezTo>
                    <a:pt x="12" y="79"/>
                    <a:pt x="21" y="83"/>
                    <a:pt x="30" y="83"/>
                  </a:cubicBezTo>
                  <a:cubicBezTo>
                    <a:pt x="40" y="83"/>
                    <a:pt x="47" y="76"/>
                    <a:pt x="47" y="68"/>
                  </a:cubicBezTo>
                  <a:lnTo>
                    <a:pt x="47" y="3"/>
                  </a:lnTo>
                  <a:cubicBezTo>
                    <a:pt x="47" y="2"/>
                    <a:pt x="49" y="0"/>
                    <a:pt x="50" y="0"/>
                  </a:cubicBezTo>
                  <a:lnTo>
                    <a:pt x="57" y="0"/>
                  </a:lnTo>
                  <a:cubicBezTo>
                    <a:pt x="59" y="0"/>
                    <a:pt x="60" y="2"/>
                    <a:pt x="60" y="3"/>
                  </a:cubicBezTo>
                  <a:lnTo>
                    <a:pt x="60" y="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0" name="Freeform 1569"/>
            <p:cNvSpPr>
              <a:spLocks/>
            </p:cNvSpPr>
            <p:nvPr/>
          </p:nvSpPr>
          <p:spPr bwMode="auto">
            <a:xfrm>
              <a:off x="3032125" y="3048000"/>
              <a:ext cx="58738" cy="92075"/>
            </a:xfrm>
            <a:custGeom>
              <a:avLst/>
              <a:gdLst>
                <a:gd name="T0" fmla="*/ 61 w 61"/>
                <a:gd name="T1" fmla="*/ 68 h 96"/>
                <a:gd name="T2" fmla="*/ 61 w 61"/>
                <a:gd name="T3" fmla="*/ 68 h 96"/>
                <a:gd name="T4" fmla="*/ 30 w 61"/>
                <a:gd name="T5" fmla="*/ 96 h 96"/>
                <a:gd name="T6" fmla="*/ 0 w 61"/>
                <a:gd name="T7" fmla="*/ 68 h 96"/>
                <a:gd name="T8" fmla="*/ 0 w 61"/>
                <a:gd name="T9" fmla="*/ 3 h 96"/>
                <a:gd name="T10" fmla="*/ 3 w 61"/>
                <a:gd name="T11" fmla="*/ 0 h 96"/>
                <a:gd name="T12" fmla="*/ 10 w 61"/>
                <a:gd name="T13" fmla="*/ 0 h 96"/>
                <a:gd name="T14" fmla="*/ 13 w 61"/>
                <a:gd name="T15" fmla="*/ 3 h 96"/>
                <a:gd name="T16" fmla="*/ 13 w 61"/>
                <a:gd name="T17" fmla="*/ 68 h 96"/>
                <a:gd name="T18" fmla="*/ 30 w 61"/>
                <a:gd name="T19" fmla="*/ 83 h 96"/>
                <a:gd name="T20" fmla="*/ 48 w 61"/>
                <a:gd name="T21" fmla="*/ 68 h 96"/>
                <a:gd name="T22" fmla="*/ 48 w 61"/>
                <a:gd name="T23" fmla="*/ 3 h 96"/>
                <a:gd name="T24" fmla="*/ 51 w 61"/>
                <a:gd name="T25" fmla="*/ 0 h 96"/>
                <a:gd name="T26" fmla="*/ 58 w 61"/>
                <a:gd name="T27" fmla="*/ 0 h 96"/>
                <a:gd name="T28" fmla="*/ 61 w 61"/>
                <a:gd name="T29" fmla="*/ 3 h 96"/>
                <a:gd name="T30" fmla="*/ 61 w 61"/>
                <a:gd name="T31"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96">
                  <a:moveTo>
                    <a:pt x="61" y="68"/>
                  </a:moveTo>
                  <a:lnTo>
                    <a:pt x="61" y="68"/>
                  </a:lnTo>
                  <a:cubicBezTo>
                    <a:pt x="61" y="84"/>
                    <a:pt x="47" y="96"/>
                    <a:pt x="30" y="96"/>
                  </a:cubicBezTo>
                  <a:cubicBezTo>
                    <a:pt x="13" y="96"/>
                    <a:pt x="0" y="84"/>
                    <a:pt x="0" y="68"/>
                  </a:cubicBezTo>
                  <a:lnTo>
                    <a:pt x="0" y="3"/>
                  </a:lnTo>
                  <a:cubicBezTo>
                    <a:pt x="0" y="2"/>
                    <a:pt x="1" y="0"/>
                    <a:pt x="3" y="0"/>
                  </a:cubicBezTo>
                  <a:lnTo>
                    <a:pt x="10" y="0"/>
                  </a:lnTo>
                  <a:cubicBezTo>
                    <a:pt x="12" y="0"/>
                    <a:pt x="13" y="2"/>
                    <a:pt x="13" y="3"/>
                  </a:cubicBezTo>
                  <a:lnTo>
                    <a:pt x="13" y="68"/>
                  </a:lnTo>
                  <a:cubicBezTo>
                    <a:pt x="13" y="79"/>
                    <a:pt x="22" y="83"/>
                    <a:pt x="30" y="83"/>
                  </a:cubicBezTo>
                  <a:cubicBezTo>
                    <a:pt x="41" y="83"/>
                    <a:pt x="48" y="76"/>
                    <a:pt x="48" y="68"/>
                  </a:cubicBezTo>
                  <a:lnTo>
                    <a:pt x="48" y="3"/>
                  </a:lnTo>
                  <a:cubicBezTo>
                    <a:pt x="48" y="2"/>
                    <a:pt x="49" y="0"/>
                    <a:pt x="51" y="0"/>
                  </a:cubicBezTo>
                  <a:lnTo>
                    <a:pt x="58" y="0"/>
                  </a:lnTo>
                  <a:cubicBezTo>
                    <a:pt x="60" y="0"/>
                    <a:pt x="61" y="2"/>
                    <a:pt x="61" y="3"/>
                  </a:cubicBezTo>
                  <a:lnTo>
                    <a:pt x="61" y="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1" name="Freeform 1570"/>
            <p:cNvSpPr>
              <a:spLocks noEditPoints="1"/>
            </p:cNvSpPr>
            <p:nvPr/>
          </p:nvSpPr>
          <p:spPr bwMode="auto">
            <a:xfrm>
              <a:off x="3833813" y="2498725"/>
              <a:ext cx="128588" cy="198438"/>
            </a:xfrm>
            <a:custGeom>
              <a:avLst/>
              <a:gdLst>
                <a:gd name="T0" fmla="*/ 133 w 136"/>
                <a:gd name="T1" fmla="*/ 60 h 206"/>
                <a:gd name="T2" fmla="*/ 133 w 136"/>
                <a:gd name="T3" fmla="*/ 60 h 206"/>
                <a:gd name="T4" fmla="*/ 133 w 136"/>
                <a:gd name="T5" fmla="*/ 146 h 206"/>
                <a:gd name="T6" fmla="*/ 68 w 136"/>
                <a:gd name="T7" fmla="*/ 206 h 206"/>
                <a:gd name="T8" fmla="*/ 3 w 136"/>
                <a:gd name="T9" fmla="*/ 146 h 206"/>
                <a:gd name="T10" fmla="*/ 3 w 136"/>
                <a:gd name="T11" fmla="*/ 60 h 206"/>
                <a:gd name="T12" fmla="*/ 68 w 136"/>
                <a:gd name="T13" fmla="*/ 0 h 206"/>
                <a:gd name="T14" fmla="*/ 133 w 136"/>
                <a:gd name="T15" fmla="*/ 60 h 206"/>
                <a:gd name="T16" fmla="*/ 106 w 136"/>
                <a:gd name="T17" fmla="*/ 146 h 206"/>
                <a:gd name="T18" fmla="*/ 106 w 136"/>
                <a:gd name="T19" fmla="*/ 146 h 206"/>
                <a:gd name="T20" fmla="*/ 106 w 136"/>
                <a:gd name="T21" fmla="*/ 60 h 206"/>
                <a:gd name="T22" fmla="*/ 68 w 136"/>
                <a:gd name="T23" fmla="*/ 27 h 206"/>
                <a:gd name="T24" fmla="*/ 31 w 136"/>
                <a:gd name="T25" fmla="*/ 60 h 206"/>
                <a:gd name="T26" fmla="*/ 31 w 136"/>
                <a:gd name="T27" fmla="*/ 146 h 206"/>
                <a:gd name="T28" fmla="*/ 68 w 136"/>
                <a:gd name="T29" fmla="*/ 179 h 206"/>
                <a:gd name="T30" fmla="*/ 106 w 136"/>
                <a:gd name="T31" fmla="*/ 14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206">
                  <a:moveTo>
                    <a:pt x="133" y="60"/>
                  </a:moveTo>
                  <a:lnTo>
                    <a:pt x="133" y="60"/>
                  </a:lnTo>
                  <a:cubicBezTo>
                    <a:pt x="136" y="83"/>
                    <a:pt x="136" y="123"/>
                    <a:pt x="133" y="146"/>
                  </a:cubicBezTo>
                  <a:cubicBezTo>
                    <a:pt x="130" y="178"/>
                    <a:pt x="106" y="206"/>
                    <a:pt x="68" y="206"/>
                  </a:cubicBezTo>
                  <a:cubicBezTo>
                    <a:pt x="34" y="206"/>
                    <a:pt x="8" y="184"/>
                    <a:pt x="3" y="146"/>
                  </a:cubicBezTo>
                  <a:cubicBezTo>
                    <a:pt x="0" y="123"/>
                    <a:pt x="0" y="83"/>
                    <a:pt x="3" y="60"/>
                  </a:cubicBezTo>
                  <a:cubicBezTo>
                    <a:pt x="7" y="28"/>
                    <a:pt x="30" y="0"/>
                    <a:pt x="68" y="0"/>
                  </a:cubicBezTo>
                  <a:cubicBezTo>
                    <a:pt x="103" y="0"/>
                    <a:pt x="129" y="22"/>
                    <a:pt x="133" y="60"/>
                  </a:cubicBezTo>
                  <a:close/>
                  <a:moveTo>
                    <a:pt x="106" y="146"/>
                  </a:moveTo>
                  <a:lnTo>
                    <a:pt x="106" y="146"/>
                  </a:lnTo>
                  <a:cubicBezTo>
                    <a:pt x="109" y="123"/>
                    <a:pt x="109" y="83"/>
                    <a:pt x="106" y="60"/>
                  </a:cubicBezTo>
                  <a:cubicBezTo>
                    <a:pt x="104" y="43"/>
                    <a:pt x="91" y="27"/>
                    <a:pt x="68" y="27"/>
                  </a:cubicBezTo>
                  <a:cubicBezTo>
                    <a:pt x="50" y="27"/>
                    <a:pt x="33" y="39"/>
                    <a:pt x="31" y="60"/>
                  </a:cubicBezTo>
                  <a:cubicBezTo>
                    <a:pt x="28" y="83"/>
                    <a:pt x="28" y="123"/>
                    <a:pt x="31" y="146"/>
                  </a:cubicBezTo>
                  <a:cubicBezTo>
                    <a:pt x="33" y="163"/>
                    <a:pt x="46" y="179"/>
                    <a:pt x="68" y="179"/>
                  </a:cubicBezTo>
                  <a:cubicBezTo>
                    <a:pt x="88" y="179"/>
                    <a:pt x="103" y="167"/>
                    <a:pt x="106" y="1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2" name="Freeform 1571"/>
            <p:cNvSpPr>
              <a:spLocks/>
            </p:cNvSpPr>
            <p:nvPr/>
          </p:nvSpPr>
          <p:spPr bwMode="auto">
            <a:xfrm>
              <a:off x="3716338" y="2500313"/>
              <a:ext cx="100013" cy="195263"/>
            </a:xfrm>
            <a:custGeom>
              <a:avLst/>
              <a:gdLst>
                <a:gd name="T0" fmla="*/ 27 w 105"/>
                <a:gd name="T1" fmla="*/ 116 h 202"/>
                <a:gd name="T2" fmla="*/ 27 w 105"/>
                <a:gd name="T3" fmla="*/ 116 h 202"/>
                <a:gd name="T4" fmla="*/ 27 w 105"/>
                <a:gd name="T5" fmla="*/ 196 h 202"/>
                <a:gd name="T6" fmla="*/ 21 w 105"/>
                <a:gd name="T7" fmla="*/ 202 h 202"/>
                <a:gd name="T8" fmla="*/ 6 w 105"/>
                <a:gd name="T9" fmla="*/ 202 h 202"/>
                <a:gd name="T10" fmla="*/ 0 w 105"/>
                <a:gd name="T11" fmla="*/ 196 h 202"/>
                <a:gd name="T12" fmla="*/ 0 w 105"/>
                <a:gd name="T13" fmla="*/ 6 h 202"/>
                <a:gd name="T14" fmla="*/ 6 w 105"/>
                <a:gd name="T15" fmla="*/ 0 h 202"/>
                <a:gd name="T16" fmla="*/ 99 w 105"/>
                <a:gd name="T17" fmla="*/ 0 h 202"/>
                <a:gd name="T18" fmla="*/ 105 w 105"/>
                <a:gd name="T19" fmla="*/ 6 h 202"/>
                <a:gd name="T20" fmla="*/ 105 w 105"/>
                <a:gd name="T21" fmla="*/ 22 h 202"/>
                <a:gd name="T22" fmla="*/ 99 w 105"/>
                <a:gd name="T23" fmla="*/ 27 h 202"/>
                <a:gd name="T24" fmla="*/ 30 w 105"/>
                <a:gd name="T25" fmla="*/ 27 h 202"/>
                <a:gd name="T26" fmla="*/ 27 w 105"/>
                <a:gd name="T27" fmla="*/ 30 h 202"/>
                <a:gd name="T28" fmla="*/ 27 w 105"/>
                <a:gd name="T29" fmla="*/ 82 h 202"/>
                <a:gd name="T30" fmla="*/ 30 w 105"/>
                <a:gd name="T31" fmla="*/ 85 h 202"/>
                <a:gd name="T32" fmla="*/ 96 w 105"/>
                <a:gd name="T33" fmla="*/ 85 h 202"/>
                <a:gd name="T34" fmla="*/ 101 w 105"/>
                <a:gd name="T35" fmla="*/ 91 h 202"/>
                <a:gd name="T36" fmla="*/ 101 w 105"/>
                <a:gd name="T37" fmla="*/ 107 h 202"/>
                <a:gd name="T38" fmla="*/ 96 w 105"/>
                <a:gd name="T39" fmla="*/ 113 h 202"/>
                <a:gd name="T40" fmla="*/ 30 w 105"/>
                <a:gd name="T41" fmla="*/ 113 h 202"/>
                <a:gd name="T42" fmla="*/ 27 w 105"/>
                <a:gd name="T43" fmla="*/ 11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202">
                  <a:moveTo>
                    <a:pt x="27" y="116"/>
                  </a:moveTo>
                  <a:lnTo>
                    <a:pt x="27" y="116"/>
                  </a:lnTo>
                  <a:lnTo>
                    <a:pt x="27" y="196"/>
                  </a:lnTo>
                  <a:cubicBezTo>
                    <a:pt x="27" y="200"/>
                    <a:pt x="25" y="202"/>
                    <a:pt x="21" y="202"/>
                  </a:cubicBezTo>
                  <a:lnTo>
                    <a:pt x="6" y="202"/>
                  </a:lnTo>
                  <a:cubicBezTo>
                    <a:pt x="2" y="202"/>
                    <a:pt x="0" y="200"/>
                    <a:pt x="0" y="196"/>
                  </a:cubicBezTo>
                  <a:lnTo>
                    <a:pt x="0" y="6"/>
                  </a:lnTo>
                  <a:cubicBezTo>
                    <a:pt x="0" y="3"/>
                    <a:pt x="2" y="0"/>
                    <a:pt x="6" y="0"/>
                  </a:cubicBezTo>
                  <a:lnTo>
                    <a:pt x="99" y="0"/>
                  </a:lnTo>
                  <a:cubicBezTo>
                    <a:pt x="102" y="0"/>
                    <a:pt x="105" y="3"/>
                    <a:pt x="105" y="6"/>
                  </a:cubicBezTo>
                  <a:lnTo>
                    <a:pt x="105" y="22"/>
                  </a:lnTo>
                  <a:cubicBezTo>
                    <a:pt x="105" y="25"/>
                    <a:pt x="102" y="27"/>
                    <a:pt x="99" y="27"/>
                  </a:cubicBezTo>
                  <a:lnTo>
                    <a:pt x="30" y="27"/>
                  </a:lnTo>
                  <a:cubicBezTo>
                    <a:pt x="28" y="27"/>
                    <a:pt x="27" y="29"/>
                    <a:pt x="27" y="30"/>
                  </a:cubicBezTo>
                  <a:lnTo>
                    <a:pt x="27" y="82"/>
                  </a:lnTo>
                  <a:cubicBezTo>
                    <a:pt x="27" y="84"/>
                    <a:pt x="28" y="85"/>
                    <a:pt x="30" y="85"/>
                  </a:cubicBezTo>
                  <a:lnTo>
                    <a:pt x="96" y="85"/>
                  </a:lnTo>
                  <a:cubicBezTo>
                    <a:pt x="99" y="85"/>
                    <a:pt x="101" y="88"/>
                    <a:pt x="101" y="91"/>
                  </a:cubicBezTo>
                  <a:lnTo>
                    <a:pt x="101" y="107"/>
                  </a:lnTo>
                  <a:cubicBezTo>
                    <a:pt x="101" y="110"/>
                    <a:pt x="99" y="113"/>
                    <a:pt x="96" y="113"/>
                  </a:cubicBezTo>
                  <a:lnTo>
                    <a:pt x="30" y="113"/>
                  </a:lnTo>
                  <a:cubicBezTo>
                    <a:pt x="28" y="113"/>
                    <a:pt x="27" y="114"/>
                    <a:pt x="27" y="1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3" name="Freeform 1572"/>
            <p:cNvSpPr>
              <a:spLocks noEditPoints="1"/>
            </p:cNvSpPr>
            <p:nvPr/>
          </p:nvSpPr>
          <p:spPr bwMode="auto">
            <a:xfrm>
              <a:off x="3990975" y="2500313"/>
              <a:ext cx="114300" cy="195263"/>
            </a:xfrm>
            <a:custGeom>
              <a:avLst/>
              <a:gdLst>
                <a:gd name="T0" fmla="*/ 30 w 119"/>
                <a:gd name="T1" fmla="*/ 121 h 202"/>
                <a:gd name="T2" fmla="*/ 30 w 119"/>
                <a:gd name="T3" fmla="*/ 121 h 202"/>
                <a:gd name="T4" fmla="*/ 27 w 119"/>
                <a:gd name="T5" fmla="*/ 124 h 202"/>
                <a:gd name="T6" fmla="*/ 27 w 119"/>
                <a:gd name="T7" fmla="*/ 196 h 202"/>
                <a:gd name="T8" fmla="*/ 22 w 119"/>
                <a:gd name="T9" fmla="*/ 202 h 202"/>
                <a:gd name="T10" fmla="*/ 6 w 119"/>
                <a:gd name="T11" fmla="*/ 202 h 202"/>
                <a:gd name="T12" fmla="*/ 0 w 119"/>
                <a:gd name="T13" fmla="*/ 196 h 202"/>
                <a:gd name="T14" fmla="*/ 0 w 119"/>
                <a:gd name="T15" fmla="*/ 6 h 202"/>
                <a:gd name="T16" fmla="*/ 6 w 119"/>
                <a:gd name="T17" fmla="*/ 0 h 202"/>
                <a:gd name="T18" fmla="*/ 58 w 119"/>
                <a:gd name="T19" fmla="*/ 0 h 202"/>
                <a:gd name="T20" fmla="*/ 118 w 119"/>
                <a:gd name="T21" fmla="*/ 61 h 202"/>
                <a:gd name="T22" fmla="*/ 88 w 119"/>
                <a:gd name="T23" fmla="*/ 112 h 202"/>
                <a:gd name="T24" fmla="*/ 83 w 119"/>
                <a:gd name="T25" fmla="*/ 123 h 202"/>
                <a:gd name="T26" fmla="*/ 117 w 119"/>
                <a:gd name="T27" fmla="*/ 193 h 202"/>
                <a:gd name="T28" fmla="*/ 112 w 119"/>
                <a:gd name="T29" fmla="*/ 202 h 202"/>
                <a:gd name="T30" fmla="*/ 96 w 119"/>
                <a:gd name="T31" fmla="*/ 202 h 202"/>
                <a:gd name="T32" fmla="*/ 87 w 119"/>
                <a:gd name="T33" fmla="*/ 196 h 202"/>
                <a:gd name="T34" fmla="*/ 53 w 119"/>
                <a:gd name="T35" fmla="*/ 125 h 202"/>
                <a:gd name="T36" fmla="*/ 48 w 119"/>
                <a:gd name="T37" fmla="*/ 121 h 202"/>
                <a:gd name="T38" fmla="*/ 30 w 119"/>
                <a:gd name="T39" fmla="*/ 121 h 202"/>
                <a:gd name="T40" fmla="*/ 30 w 119"/>
                <a:gd name="T41" fmla="*/ 27 h 202"/>
                <a:gd name="T42" fmla="*/ 30 w 119"/>
                <a:gd name="T43" fmla="*/ 27 h 202"/>
                <a:gd name="T44" fmla="*/ 27 w 119"/>
                <a:gd name="T45" fmla="*/ 30 h 202"/>
                <a:gd name="T46" fmla="*/ 27 w 119"/>
                <a:gd name="T47" fmla="*/ 91 h 202"/>
                <a:gd name="T48" fmla="*/ 30 w 119"/>
                <a:gd name="T49" fmla="*/ 94 h 202"/>
                <a:gd name="T50" fmla="*/ 58 w 119"/>
                <a:gd name="T51" fmla="*/ 94 h 202"/>
                <a:gd name="T52" fmla="*/ 91 w 119"/>
                <a:gd name="T53" fmla="*/ 61 h 202"/>
                <a:gd name="T54" fmla="*/ 58 w 119"/>
                <a:gd name="T55" fmla="*/ 27 h 202"/>
                <a:gd name="T56" fmla="*/ 30 w 119"/>
                <a:gd name="T57" fmla="*/ 2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02">
                  <a:moveTo>
                    <a:pt x="30" y="121"/>
                  </a:moveTo>
                  <a:lnTo>
                    <a:pt x="30" y="121"/>
                  </a:lnTo>
                  <a:cubicBezTo>
                    <a:pt x="29" y="121"/>
                    <a:pt x="27" y="122"/>
                    <a:pt x="27" y="124"/>
                  </a:cubicBezTo>
                  <a:lnTo>
                    <a:pt x="27" y="196"/>
                  </a:lnTo>
                  <a:cubicBezTo>
                    <a:pt x="27" y="200"/>
                    <a:pt x="25" y="202"/>
                    <a:pt x="22" y="202"/>
                  </a:cubicBezTo>
                  <a:lnTo>
                    <a:pt x="6" y="202"/>
                  </a:lnTo>
                  <a:cubicBezTo>
                    <a:pt x="3" y="202"/>
                    <a:pt x="0" y="200"/>
                    <a:pt x="0" y="196"/>
                  </a:cubicBezTo>
                  <a:lnTo>
                    <a:pt x="0" y="6"/>
                  </a:lnTo>
                  <a:cubicBezTo>
                    <a:pt x="0" y="3"/>
                    <a:pt x="3" y="0"/>
                    <a:pt x="6" y="0"/>
                  </a:cubicBezTo>
                  <a:lnTo>
                    <a:pt x="58" y="0"/>
                  </a:lnTo>
                  <a:cubicBezTo>
                    <a:pt x="91" y="0"/>
                    <a:pt x="118" y="27"/>
                    <a:pt x="118" y="61"/>
                  </a:cubicBezTo>
                  <a:cubicBezTo>
                    <a:pt x="118" y="83"/>
                    <a:pt x="106" y="102"/>
                    <a:pt x="88" y="112"/>
                  </a:cubicBezTo>
                  <a:cubicBezTo>
                    <a:pt x="83" y="116"/>
                    <a:pt x="81" y="118"/>
                    <a:pt x="83" y="123"/>
                  </a:cubicBezTo>
                  <a:lnTo>
                    <a:pt x="117" y="193"/>
                  </a:lnTo>
                  <a:cubicBezTo>
                    <a:pt x="119" y="198"/>
                    <a:pt x="118" y="202"/>
                    <a:pt x="112" y="202"/>
                  </a:cubicBezTo>
                  <a:lnTo>
                    <a:pt x="96" y="202"/>
                  </a:lnTo>
                  <a:cubicBezTo>
                    <a:pt x="91" y="202"/>
                    <a:pt x="89" y="200"/>
                    <a:pt x="87" y="196"/>
                  </a:cubicBezTo>
                  <a:lnTo>
                    <a:pt x="53" y="125"/>
                  </a:lnTo>
                  <a:cubicBezTo>
                    <a:pt x="53" y="123"/>
                    <a:pt x="51" y="121"/>
                    <a:pt x="48" y="121"/>
                  </a:cubicBezTo>
                  <a:lnTo>
                    <a:pt x="30" y="121"/>
                  </a:lnTo>
                  <a:close/>
                  <a:moveTo>
                    <a:pt x="30" y="27"/>
                  </a:moveTo>
                  <a:lnTo>
                    <a:pt x="30" y="27"/>
                  </a:lnTo>
                  <a:cubicBezTo>
                    <a:pt x="29" y="27"/>
                    <a:pt x="27" y="29"/>
                    <a:pt x="27" y="30"/>
                  </a:cubicBezTo>
                  <a:lnTo>
                    <a:pt x="27" y="91"/>
                  </a:lnTo>
                  <a:cubicBezTo>
                    <a:pt x="27" y="93"/>
                    <a:pt x="29" y="94"/>
                    <a:pt x="30" y="94"/>
                  </a:cubicBezTo>
                  <a:lnTo>
                    <a:pt x="58" y="94"/>
                  </a:lnTo>
                  <a:cubicBezTo>
                    <a:pt x="76" y="94"/>
                    <a:pt x="91" y="79"/>
                    <a:pt x="91" y="61"/>
                  </a:cubicBezTo>
                  <a:cubicBezTo>
                    <a:pt x="91" y="42"/>
                    <a:pt x="76" y="27"/>
                    <a:pt x="58" y="27"/>
                  </a:cubicBezTo>
                  <a:lnTo>
                    <a:pt x="30" y="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4" name="Freeform 1573"/>
            <p:cNvSpPr>
              <a:spLocks noEditPoints="1"/>
            </p:cNvSpPr>
            <p:nvPr/>
          </p:nvSpPr>
          <p:spPr bwMode="auto">
            <a:xfrm>
              <a:off x="3495675" y="2500313"/>
              <a:ext cx="114300" cy="195263"/>
            </a:xfrm>
            <a:custGeom>
              <a:avLst/>
              <a:gdLst>
                <a:gd name="T0" fmla="*/ 30 w 119"/>
                <a:gd name="T1" fmla="*/ 121 h 202"/>
                <a:gd name="T2" fmla="*/ 30 w 119"/>
                <a:gd name="T3" fmla="*/ 121 h 202"/>
                <a:gd name="T4" fmla="*/ 27 w 119"/>
                <a:gd name="T5" fmla="*/ 124 h 202"/>
                <a:gd name="T6" fmla="*/ 27 w 119"/>
                <a:gd name="T7" fmla="*/ 196 h 202"/>
                <a:gd name="T8" fmla="*/ 22 w 119"/>
                <a:gd name="T9" fmla="*/ 202 h 202"/>
                <a:gd name="T10" fmla="*/ 6 w 119"/>
                <a:gd name="T11" fmla="*/ 202 h 202"/>
                <a:gd name="T12" fmla="*/ 0 w 119"/>
                <a:gd name="T13" fmla="*/ 196 h 202"/>
                <a:gd name="T14" fmla="*/ 0 w 119"/>
                <a:gd name="T15" fmla="*/ 6 h 202"/>
                <a:gd name="T16" fmla="*/ 6 w 119"/>
                <a:gd name="T17" fmla="*/ 0 h 202"/>
                <a:gd name="T18" fmla="*/ 58 w 119"/>
                <a:gd name="T19" fmla="*/ 0 h 202"/>
                <a:gd name="T20" fmla="*/ 118 w 119"/>
                <a:gd name="T21" fmla="*/ 61 h 202"/>
                <a:gd name="T22" fmla="*/ 88 w 119"/>
                <a:gd name="T23" fmla="*/ 112 h 202"/>
                <a:gd name="T24" fmla="*/ 83 w 119"/>
                <a:gd name="T25" fmla="*/ 123 h 202"/>
                <a:gd name="T26" fmla="*/ 117 w 119"/>
                <a:gd name="T27" fmla="*/ 193 h 202"/>
                <a:gd name="T28" fmla="*/ 112 w 119"/>
                <a:gd name="T29" fmla="*/ 202 h 202"/>
                <a:gd name="T30" fmla="*/ 96 w 119"/>
                <a:gd name="T31" fmla="*/ 202 h 202"/>
                <a:gd name="T32" fmla="*/ 87 w 119"/>
                <a:gd name="T33" fmla="*/ 196 h 202"/>
                <a:gd name="T34" fmla="*/ 53 w 119"/>
                <a:gd name="T35" fmla="*/ 125 h 202"/>
                <a:gd name="T36" fmla="*/ 48 w 119"/>
                <a:gd name="T37" fmla="*/ 121 h 202"/>
                <a:gd name="T38" fmla="*/ 30 w 119"/>
                <a:gd name="T39" fmla="*/ 121 h 202"/>
                <a:gd name="T40" fmla="*/ 30 w 119"/>
                <a:gd name="T41" fmla="*/ 27 h 202"/>
                <a:gd name="T42" fmla="*/ 30 w 119"/>
                <a:gd name="T43" fmla="*/ 27 h 202"/>
                <a:gd name="T44" fmla="*/ 27 w 119"/>
                <a:gd name="T45" fmla="*/ 30 h 202"/>
                <a:gd name="T46" fmla="*/ 27 w 119"/>
                <a:gd name="T47" fmla="*/ 91 h 202"/>
                <a:gd name="T48" fmla="*/ 30 w 119"/>
                <a:gd name="T49" fmla="*/ 94 h 202"/>
                <a:gd name="T50" fmla="*/ 58 w 119"/>
                <a:gd name="T51" fmla="*/ 94 h 202"/>
                <a:gd name="T52" fmla="*/ 91 w 119"/>
                <a:gd name="T53" fmla="*/ 61 h 202"/>
                <a:gd name="T54" fmla="*/ 58 w 119"/>
                <a:gd name="T55" fmla="*/ 27 h 202"/>
                <a:gd name="T56" fmla="*/ 30 w 119"/>
                <a:gd name="T57" fmla="*/ 2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02">
                  <a:moveTo>
                    <a:pt x="30" y="121"/>
                  </a:moveTo>
                  <a:lnTo>
                    <a:pt x="30" y="121"/>
                  </a:lnTo>
                  <a:cubicBezTo>
                    <a:pt x="28" y="121"/>
                    <a:pt x="27" y="122"/>
                    <a:pt x="27" y="124"/>
                  </a:cubicBezTo>
                  <a:lnTo>
                    <a:pt x="27" y="196"/>
                  </a:lnTo>
                  <a:cubicBezTo>
                    <a:pt x="27" y="200"/>
                    <a:pt x="25" y="202"/>
                    <a:pt x="22" y="202"/>
                  </a:cubicBezTo>
                  <a:lnTo>
                    <a:pt x="6" y="202"/>
                  </a:lnTo>
                  <a:cubicBezTo>
                    <a:pt x="2" y="202"/>
                    <a:pt x="0" y="200"/>
                    <a:pt x="0" y="196"/>
                  </a:cubicBezTo>
                  <a:lnTo>
                    <a:pt x="0" y="6"/>
                  </a:lnTo>
                  <a:cubicBezTo>
                    <a:pt x="0" y="3"/>
                    <a:pt x="2" y="0"/>
                    <a:pt x="6" y="0"/>
                  </a:cubicBezTo>
                  <a:lnTo>
                    <a:pt x="58" y="0"/>
                  </a:lnTo>
                  <a:cubicBezTo>
                    <a:pt x="91" y="0"/>
                    <a:pt x="118" y="27"/>
                    <a:pt x="118" y="61"/>
                  </a:cubicBezTo>
                  <a:cubicBezTo>
                    <a:pt x="118" y="83"/>
                    <a:pt x="106" y="102"/>
                    <a:pt x="88" y="112"/>
                  </a:cubicBezTo>
                  <a:cubicBezTo>
                    <a:pt x="83" y="116"/>
                    <a:pt x="81" y="118"/>
                    <a:pt x="83" y="123"/>
                  </a:cubicBezTo>
                  <a:lnTo>
                    <a:pt x="117" y="193"/>
                  </a:lnTo>
                  <a:cubicBezTo>
                    <a:pt x="119" y="198"/>
                    <a:pt x="118" y="202"/>
                    <a:pt x="112" y="202"/>
                  </a:cubicBezTo>
                  <a:lnTo>
                    <a:pt x="96" y="202"/>
                  </a:lnTo>
                  <a:cubicBezTo>
                    <a:pt x="91" y="202"/>
                    <a:pt x="89" y="200"/>
                    <a:pt x="87" y="196"/>
                  </a:cubicBezTo>
                  <a:lnTo>
                    <a:pt x="53" y="125"/>
                  </a:lnTo>
                  <a:cubicBezTo>
                    <a:pt x="52" y="123"/>
                    <a:pt x="51" y="121"/>
                    <a:pt x="48" y="121"/>
                  </a:cubicBezTo>
                  <a:lnTo>
                    <a:pt x="30" y="121"/>
                  </a:lnTo>
                  <a:close/>
                  <a:moveTo>
                    <a:pt x="30" y="27"/>
                  </a:moveTo>
                  <a:lnTo>
                    <a:pt x="30" y="27"/>
                  </a:lnTo>
                  <a:cubicBezTo>
                    <a:pt x="28" y="27"/>
                    <a:pt x="27" y="29"/>
                    <a:pt x="27" y="30"/>
                  </a:cubicBezTo>
                  <a:lnTo>
                    <a:pt x="27" y="91"/>
                  </a:lnTo>
                  <a:cubicBezTo>
                    <a:pt x="27" y="93"/>
                    <a:pt x="28" y="94"/>
                    <a:pt x="30" y="94"/>
                  </a:cubicBezTo>
                  <a:lnTo>
                    <a:pt x="58" y="94"/>
                  </a:lnTo>
                  <a:cubicBezTo>
                    <a:pt x="76" y="94"/>
                    <a:pt x="91" y="79"/>
                    <a:pt x="91" y="61"/>
                  </a:cubicBezTo>
                  <a:cubicBezTo>
                    <a:pt x="91" y="42"/>
                    <a:pt x="76" y="27"/>
                    <a:pt x="58" y="27"/>
                  </a:cubicBezTo>
                  <a:lnTo>
                    <a:pt x="30" y="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5" name="Freeform 1574"/>
            <p:cNvSpPr>
              <a:spLocks/>
            </p:cNvSpPr>
            <p:nvPr/>
          </p:nvSpPr>
          <p:spPr bwMode="auto">
            <a:xfrm>
              <a:off x="3370263" y="2500313"/>
              <a:ext cx="47625" cy="92075"/>
            </a:xfrm>
            <a:custGeom>
              <a:avLst/>
              <a:gdLst>
                <a:gd name="T0" fmla="*/ 13 w 50"/>
                <a:gd name="T1" fmla="*/ 81 h 95"/>
                <a:gd name="T2" fmla="*/ 13 w 50"/>
                <a:gd name="T3" fmla="*/ 81 h 95"/>
                <a:gd name="T4" fmla="*/ 14 w 50"/>
                <a:gd name="T5" fmla="*/ 82 h 95"/>
                <a:gd name="T6" fmla="*/ 47 w 50"/>
                <a:gd name="T7" fmla="*/ 82 h 95"/>
                <a:gd name="T8" fmla="*/ 50 w 50"/>
                <a:gd name="T9" fmla="*/ 85 h 95"/>
                <a:gd name="T10" fmla="*/ 50 w 50"/>
                <a:gd name="T11" fmla="*/ 92 h 95"/>
                <a:gd name="T12" fmla="*/ 47 w 50"/>
                <a:gd name="T13" fmla="*/ 95 h 95"/>
                <a:gd name="T14" fmla="*/ 3 w 50"/>
                <a:gd name="T15" fmla="*/ 95 h 95"/>
                <a:gd name="T16" fmla="*/ 0 w 50"/>
                <a:gd name="T17" fmla="*/ 92 h 95"/>
                <a:gd name="T18" fmla="*/ 0 w 50"/>
                <a:gd name="T19" fmla="*/ 3 h 95"/>
                <a:gd name="T20" fmla="*/ 3 w 50"/>
                <a:gd name="T21" fmla="*/ 0 h 95"/>
                <a:gd name="T22" fmla="*/ 47 w 50"/>
                <a:gd name="T23" fmla="*/ 0 h 95"/>
                <a:gd name="T24" fmla="*/ 49 w 50"/>
                <a:gd name="T25" fmla="*/ 3 h 95"/>
                <a:gd name="T26" fmla="*/ 49 w 50"/>
                <a:gd name="T27" fmla="*/ 11 h 95"/>
                <a:gd name="T28" fmla="*/ 47 w 50"/>
                <a:gd name="T29" fmla="*/ 13 h 95"/>
                <a:gd name="T30" fmla="*/ 14 w 50"/>
                <a:gd name="T31" fmla="*/ 13 h 95"/>
                <a:gd name="T32" fmla="*/ 13 w 50"/>
                <a:gd name="T33" fmla="*/ 15 h 95"/>
                <a:gd name="T34" fmla="*/ 13 w 50"/>
                <a:gd name="T35" fmla="*/ 39 h 95"/>
                <a:gd name="T36" fmla="*/ 14 w 50"/>
                <a:gd name="T37" fmla="*/ 40 h 95"/>
                <a:gd name="T38" fmla="*/ 45 w 50"/>
                <a:gd name="T39" fmla="*/ 40 h 95"/>
                <a:gd name="T40" fmla="*/ 48 w 50"/>
                <a:gd name="T41" fmla="*/ 43 h 95"/>
                <a:gd name="T42" fmla="*/ 48 w 50"/>
                <a:gd name="T43" fmla="*/ 50 h 95"/>
                <a:gd name="T44" fmla="*/ 45 w 50"/>
                <a:gd name="T45" fmla="*/ 53 h 95"/>
                <a:gd name="T46" fmla="*/ 14 w 50"/>
                <a:gd name="T47" fmla="*/ 53 h 95"/>
                <a:gd name="T48" fmla="*/ 13 w 50"/>
                <a:gd name="T49" fmla="*/ 54 h 95"/>
                <a:gd name="T50" fmla="*/ 13 w 50"/>
                <a:gd name="T51" fmla="*/ 8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5">
                  <a:moveTo>
                    <a:pt x="13" y="81"/>
                  </a:moveTo>
                  <a:lnTo>
                    <a:pt x="13" y="81"/>
                  </a:lnTo>
                  <a:cubicBezTo>
                    <a:pt x="13" y="82"/>
                    <a:pt x="14" y="82"/>
                    <a:pt x="14" y="82"/>
                  </a:cubicBezTo>
                  <a:lnTo>
                    <a:pt x="47" y="82"/>
                  </a:lnTo>
                  <a:cubicBezTo>
                    <a:pt x="48" y="82"/>
                    <a:pt x="50" y="83"/>
                    <a:pt x="50" y="85"/>
                  </a:cubicBezTo>
                  <a:lnTo>
                    <a:pt x="50" y="92"/>
                  </a:lnTo>
                  <a:cubicBezTo>
                    <a:pt x="50" y="94"/>
                    <a:pt x="48" y="95"/>
                    <a:pt x="47" y="95"/>
                  </a:cubicBezTo>
                  <a:lnTo>
                    <a:pt x="3" y="95"/>
                  </a:lnTo>
                  <a:cubicBezTo>
                    <a:pt x="1" y="95"/>
                    <a:pt x="0" y="94"/>
                    <a:pt x="0" y="92"/>
                  </a:cubicBezTo>
                  <a:lnTo>
                    <a:pt x="0" y="3"/>
                  </a:lnTo>
                  <a:cubicBezTo>
                    <a:pt x="0" y="2"/>
                    <a:pt x="1" y="0"/>
                    <a:pt x="3" y="0"/>
                  </a:cubicBezTo>
                  <a:lnTo>
                    <a:pt x="47" y="0"/>
                  </a:lnTo>
                  <a:cubicBezTo>
                    <a:pt x="48" y="0"/>
                    <a:pt x="49" y="2"/>
                    <a:pt x="49" y="3"/>
                  </a:cubicBezTo>
                  <a:lnTo>
                    <a:pt x="49" y="11"/>
                  </a:lnTo>
                  <a:cubicBezTo>
                    <a:pt x="49" y="12"/>
                    <a:pt x="48" y="13"/>
                    <a:pt x="47" y="13"/>
                  </a:cubicBezTo>
                  <a:lnTo>
                    <a:pt x="14" y="13"/>
                  </a:lnTo>
                  <a:cubicBezTo>
                    <a:pt x="14" y="13"/>
                    <a:pt x="13" y="14"/>
                    <a:pt x="13" y="15"/>
                  </a:cubicBezTo>
                  <a:lnTo>
                    <a:pt x="13" y="39"/>
                  </a:lnTo>
                  <a:cubicBezTo>
                    <a:pt x="13" y="40"/>
                    <a:pt x="14" y="40"/>
                    <a:pt x="14" y="40"/>
                  </a:cubicBezTo>
                  <a:lnTo>
                    <a:pt x="45" y="40"/>
                  </a:lnTo>
                  <a:cubicBezTo>
                    <a:pt x="47" y="40"/>
                    <a:pt x="48" y="42"/>
                    <a:pt x="48" y="43"/>
                  </a:cubicBezTo>
                  <a:lnTo>
                    <a:pt x="48" y="50"/>
                  </a:lnTo>
                  <a:cubicBezTo>
                    <a:pt x="48" y="52"/>
                    <a:pt x="47" y="53"/>
                    <a:pt x="45" y="53"/>
                  </a:cubicBezTo>
                  <a:lnTo>
                    <a:pt x="14" y="53"/>
                  </a:lnTo>
                  <a:cubicBezTo>
                    <a:pt x="14" y="53"/>
                    <a:pt x="13" y="54"/>
                    <a:pt x="13" y="54"/>
                  </a:cubicBezTo>
                  <a:lnTo>
                    <a:pt x="13"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6" name="Freeform 1575"/>
            <p:cNvSpPr>
              <a:spLocks/>
            </p:cNvSpPr>
            <p:nvPr/>
          </p:nvSpPr>
          <p:spPr bwMode="auto">
            <a:xfrm>
              <a:off x="3427413" y="2500313"/>
              <a:ext cx="46038" cy="92075"/>
            </a:xfrm>
            <a:custGeom>
              <a:avLst/>
              <a:gdLst>
                <a:gd name="T0" fmla="*/ 13 w 49"/>
                <a:gd name="T1" fmla="*/ 81 h 95"/>
                <a:gd name="T2" fmla="*/ 13 w 49"/>
                <a:gd name="T3" fmla="*/ 81 h 95"/>
                <a:gd name="T4" fmla="*/ 14 w 49"/>
                <a:gd name="T5" fmla="*/ 82 h 95"/>
                <a:gd name="T6" fmla="*/ 47 w 49"/>
                <a:gd name="T7" fmla="*/ 82 h 95"/>
                <a:gd name="T8" fmla="*/ 49 w 49"/>
                <a:gd name="T9" fmla="*/ 85 h 95"/>
                <a:gd name="T10" fmla="*/ 49 w 49"/>
                <a:gd name="T11" fmla="*/ 92 h 95"/>
                <a:gd name="T12" fmla="*/ 47 w 49"/>
                <a:gd name="T13" fmla="*/ 95 h 95"/>
                <a:gd name="T14" fmla="*/ 3 w 49"/>
                <a:gd name="T15" fmla="*/ 95 h 95"/>
                <a:gd name="T16" fmla="*/ 0 w 49"/>
                <a:gd name="T17" fmla="*/ 92 h 95"/>
                <a:gd name="T18" fmla="*/ 0 w 49"/>
                <a:gd name="T19" fmla="*/ 3 h 95"/>
                <a:gd name="T20" fmla="*/ 3 w 49"/>
                <a:gd name="T21" fmla="*/ 0 h 95"/>
                <a:gd name="T22" fmla="*/ 46 w 49"/>
                <a:gd name="T23" fmla="*/ 0 h 95"/>
                <a:gd name="T24" fmla="*/ 49 w 49"/>
                <a:gd name="T25" fmla="*/ 3 h 95"/>
                <a:gd name="T26" fmla="*/ 49 w 49"/>
                <a:gd name="T27" fmla="*/ 11 h 95"/>
                <a:gd name="T28" fmla="*/ 46 w 49"/>
                <a:gd name="T29" fmla="*/ 13 h 95"/>
                <a:gd name="T30" fmla="*/ 14 w 49"/>
                <a:gd name="T31" fmla="*/ 13 h 95"/>
                <a:gd name="T32" fmla="*/ 13 w 49"/>
                <a:gd name="T33" fmla="*/ 15 h 95"/>
                <a:gd name="T34" fmla="*/ 13 w 49"/>
                <a:gd name="T35" fmla="*/ 39 h 95"/>
                <a:gd name="T36" fmla="*/ 14 w 49"/>
                <a:gd name="T37" fmla="*/ 40 h 95"/>
                <a:gd name="T38" fmla="*/ 45 w 49"/>
                <a:gd name="T39" fmla="*/ 40 h 95"/>
                <a:gd name="T40" fmla="*/ 47 w 49"/>
                <a:gd name="T41" fmla="*/ 43 h 95"/>
                <a:gd name="T42" fmla="*/ 47 w 49"/>
                <a:gd name="T43" fmla="*/ 50 h 95"/>
                <a:gd name="T44" fmla="*/ 45 w 49"/>
                <a:gd name="T45" fmla="*/ 53 h 95"/>
                <a:gd name="T46" fmla="*/ 14 w 49"/>
                <a:gd name="T47" fmla="*/ 53 h 95"/>
                <a:gd name="T48" fmla="*/ 13 w 49"/>
                <a:gd name="T49" fmla="*/ 54 h 95"/>
                <a:gd name="T50" fmla="*/ 13 w 49"/>
                <a:gd name="T51" fmla="*/ 8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95">
                  <a:moveTo>
                    <a:pt x="13" y="81"/>
                  </a:moveTo>
                  <a:lnTo>
                    <a:pt x="13" y="81"/>
                  </a:lnTo>
                  <a:cubicBezTo>
                    <a:pt x="13" y="82"/>
                    <a:pt x="13" y="82"/>
                    <a:pt x="14" y="82"/>
                  </a:cubicBezTo>
                  <a:lnTo>
                    <a:pt x="47" y="82"/>
                  </a:lnTo>
                  <a:cubicBezTo>
                    <a:pt x="48" y="82"/>
                    <a:pt x="49" y="83"/>
                    <a:pt x="49" y="85"/>
                  </a:cubicBezTo>
                  <a:lnTo>
                    <a:pt x="49" y="92"/>
                  </a:lnTo>
                  <a:cubicBezTo>
                    <a:pt x="49" y="94"/>
                    <a:pt x="48" y="95"/>
                    <a:pt x="47" y="95"/>
                  </a:cubicBezTo>
                  <a:lnTo>
                    <a:pt x="3" y="95"/>
                  </a:lnTo>
                  <a:cubicBezTo>
                    <a:pt x="1" y="95"/>
                    <a:pt x="0" y="94"/>
                    <a:pt x="0" y="92"/>
                  </a:cubicBezTo>
                  <a:lnTo>
                    <a:pt x="0" y="3"/>
                  </a:lnTo>
                  <a:cubicBezTo>
                    <a:pt x="0" y="2"/>
                    <a:pt x="1" y="0"/>
                    <a:pt x="3" y="0"/>
                  </a:cubicBezTo>
                  <a:lnTo>
                    <a:pt x="46" y="0"/>
                  </a:lnTo>
                  <a:cubicBezTo>
                    <a:pt x="48" y="0"/>
                    <a:pt x="49" y="2"/>
                    <a:pt x="49" y="3"/>
                  </a:cubicBezTo>
                  <a:lnTo>
                    <a:pt x="49" y="11"/>
                  </a:lnTo>
                  <a:cubicBezTo>
                    <a:pt x="49" y="12"/>
                    <a:pt x="48" y="13"/>
                    <a:pt x="46" y="13"/>
                  </a:cubicBezTo>
                  <a:lnTo>
                    <a:pt x="14" y="13"/>
                  </a:lnTo>
                  <a:cubicBezTo>
                    <a:pt x="13" y="13"/>
                    <a:pt x="13" y="14"/>
                    <a:pt x="13" y="15"/>
                  </a:cubicBezTo>
                  <a:lnTo>
                    <a:pt x="13" y="39"/>
                  </a:lnTo>
                  <a:cubicBezTo>
                    <a:pt x="13" y="40"/>
                    <a:pt x="13" y="40"/>
                    <a:pt x="14" y="40"/>
                  </a:cubicBezTo>
                  <a:lnTo>
                    <a:pt x="45" y="40"/>
                  </a:lnTo>
                  <a:cubicBezTo>
                    <a:pt x="46" y="40"/>
                    <a:pt x="47" y="42"/>
                    <a:pt x="47" y="43"/>
                  </a:cubicBezTo>
                  <a:lnTo>
                    <a:pt x="47" y="50"/>
                  </a:lnTo>
                  <a:cubicBezTo>
                    <a:pt x="47" y="52"/>
                    <a:pt x="46" y="53"/>
                    <a:pt x="45" y="53"/>
                  </a:cubicBezTo>
                  <a:lnTo>
                    <a:pt x="14" y="53"/>
                  </a:lnTo>
                  <a:cubicBezTo>
                    <a:pt x="13" y="53"/>
                    <a:pt x="13" y="54"/>
                    <a:pt x="13" y="54"/>
                  </a:cubicBezTo>
                  <a:lnTo>
                    <a:pt x="13"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7" name="Freeform 1576"/>
            <p:cNvSpPr>
              <a:spLocks/>
            </p:cNvSpPr>
            <p:nvPr/>
          </p:nvSpPr>
          <p:spPr bwMode="auto">
            <a:xfrm>
              <a:off x="3370263" y="2603500"/>
              <a:ext cx="47625" cy="90488"/>
            </a:xfrm>
            <a:custGeom>
              <a:avLst/>
              <a:gdLst>
                <a:gd name="T0" fmla="*/ 13 w 50"/>
                <a:gd name="T1" fmla="*/ 80 h 94"/>
                <a:gd name="T2" fmla="*/ 13 w 50"/>
                <a:gd name="T3" fmla="*/ 80 h 94"/>
                <a:gd name="T4" fmla="*/ 14 w 50"/>
                <a:gd name="T5" fmla="*/ 82 h 94"/>
                <a:gd name="T6" fmla="*/ 47 w 50"/>
                <a:gd name="T7" fmla="*/ 82 h 94"/>
                <a:gd name="T8" fmla="*/ 50 w 50"/>
                <a:gd name="T9" fmla="*/ 84 h 94"/>
                <a:gd name="T10" fmla="*/ 50 w 50"/>
                <a:gd name="T11" fmla="*/ 92 h 94"/>
                <a:gd name="T12" fmla="*/ 47 w 50"/>
                <a:gd name="T13" fmla="*/ 94 h 94"/>
                <a:gd name="T14" fmla="*/ 3 w 50"/>
                <a:gd name="T15" fmla="*/ 94 h 94"/>
                <a:gd name="T16" fmla="*/ 0 w 50"/>
                <a:gd name="T17" fmla="*/ 92 h 94"/>
                <a:gd name="T18" fmla="*/ 0 w 50"/>
                <a:gd name="T19" fmla="*/ 3 h 94"/>
                <a:gd name="T20" fmla="*/ 3 w 50"/>
                <a:gd name="T21" fmla="*/ 0 h 94"/>
                <a:gd name="T22" fmla="*/ 47 w 50"/>
                <a:gd name="T23" fmla="*/ 0 h 94"/>
                <a:gd name="T24" fmla="*/ 49 w 50"/>
                <a:gd name="T25" fmla="*/ 3 h 94"/>
                <a:gd name="T26" fmla="*/ 49 w 50"/>
                <a:gd name="T27" fmla="*/ 10 h 94"/>
                <a:gd name="T28" fmla="*/ 47 w 50"/>
                <a:gd name="T29" fmla="*/ 13 h 94"/>
                <a:gd name="T30" fmla="*/ 14 w 50"/>
                <a:gd name="T31" fmla="*/ 13 h 94"/>
                <a:gd name="T32" fmla="*/ 13 w 50"/>
                <a:gd name="T33" fmla="*/ 14 h 94"/>
                <a:gd name="T34" fmla="*/ 13 w 50"/>
                <a:gd name="T35" fmla="*/ 38 h 94"/>
                <a:gd name="T36" fmla="*/ 14 w 50"/>
                <a:gd name="T37" fmla="*/ 40 h 94"/>
                <a:gd name="T38" fmla="*/ 45 w 50"/>
                <a:gd name="T39" fmla="*/ 40 h 94"/>
                <a:gd name="T40" fmla="*/ 48 w 50"/>
                <a:gd name="T41" fmla="*/ 42 h 94"/>
                <a:gd name="T42" fmla="*/ 48 w 50"/>
                <a:gd name="T43" fmla="*/ 50 h 94"/>
                <a:gd name="T44" fmla="*/ 45 w 50"/>
                <a:gd name="T45" fmla="*/ 53 h 94"/>
                <a:gd name="T46" fmla="*/ 14 w 50"/>
                <a:gd name="T47" fmla="*/ 53 h 94"/>
                <a:gd name="T48" fmla="*/ 13 w 50"/>
                <a:gd name="T49" fmla="*/ 54 h 94"/>
                <a:gd name="T50" fmla="*/ 13 w 50"/>
                <a:gd name="T5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4">
                  <a:moveTo>
                    <a:pt x="13" y="80"/>
                  </a:moveTo>
                  <a:lnTo>
                    <a:pt x="13" y="80"/>
                  </a:lnTo>
                  <a:cubicBezTo>
                    <a:pt x="13" y="81"/>
                    <a:pt x="14" y="82"/>
                    <a:pt x="14" y="82"/>
                  </a:cubicBezTo>
                  <a:lnTo>
                    <a:pt x="47" y="82"/>
                  </a:lnTo>
                  <a:cubicBezTo>
                    <a:pt x="48" y="82"/>
                    <a:pt x="50" y="83"/>
                    <a:pt x="50" y="84"/>
                  </a:cubicBezTo>
                  <a:lnTo>
                    <a:pt x="50" y="92"/>
                  </a:lnTo>
                  <a:cubicBezTo>
                    <a:pt x="50" y="93"/>
                    <a:pt x="48" y="94"/>
                    <a:pt x="47" y="94"/>
                  </a:cubicBezTo>
                  <a:lnTo>
                    <a:pt x="3" y="94"/>
                  </a:lnTo>
                  <a:cubicBezTo>
                    <a:pt x="1" y="94"/>
                    <a:pt x="0" y="93"/>
                    <a:pt x="0" y="92"/>
                  </a:cubicBezTo>
                  <a:lnTo>
                    <a:pt x="0" y="3"/>
                  </a:lnTo>
                  <a:cubicBezTo>
                    <a:pt x="0" y="1"/>
                    <a:pt x="1" y="0"/>
                    <a:pt x="3" y="0"/>
                  </a:cubicBezTo>
                  <a:lnTo>
                    <a:pt x="47" y="0"/>
                  </a:lnTo>
                  <a:cubicBezTo>
                    <a:pt x="48" y="0"/>
                    <a:pt x="49" y="1"/>
                    <a:pt x="49" y="3"/>
                  </a:cubicBezTo>
                  <a:lnTo>
                    <a:pt x="49" y="10"/>
                  </a:lnTo>
                  <a:cubicBezTo>
                    <a:pt x="49" y="11"/>
                    <a:pt x="48" y="13"/>
                    <a:pt x="47" y="13"/>
                  </a:cubicBezTo>
                  <a:lnTo>
                    <a:pt x="14" y="13"/>
                  </a:lnTo>
                  <a:cubicBezTo>
                    <a:pt x="14" y="13"/>
                    <a:pt x="13" y="13"/>
                    <a:pt x="13" y="14"/>
                  </a:cubicBezTo>
                  <a:lnTo>
                    <a:pt x="13" y="38"/>
                  </a:lnTo>
                  <a:cubicBezTo>
                    <a:pt x="13" y="39"/>
                    <a:pt x="14" y="40"/>
                    <a:pt x="14" y="40"/>
                  </a:cubicBezTo>
                  <a:lnTo>
                    <a:pt x="45" y="40"/>
                  </a:lnTo>
                  <a:cubicBezTo>
                    <a:pt x="47" y="40"/>
                    <a:pt x="48" y="41"/>
                    <a:pt x="48" y="42"/>
                  </a:cubicBezTo>
                  <a:lnTo>
                    <a:pt x="48" y="50"/>
                  </a:lnTo>
                  <a:cubicBezTo>
                    <a:pt x="48" y="51"/>
                    <a:pt x="47" y="53"/>
                    <a:pt x="45" y="53"/>
                  </a:cubicBezTo>
                  <a:lnTo>
                    <a:pt x="14" y="53"/>
                  </a:lnTo>
                  <a:cubicBezTo>
                    <a:pt x="14" y="53"/>
                    <a:pt x="13" y="53"/>
                    <a:pt x="13" y="54"/>
                  </a:cubicBezTo>
                  <a:lnTo>
                    <a:pt x="13" y="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8" name="Freeform 1577"/>
            <p:cNvSpPr>
              <a:spLocks/>
            </p:cNvSpPr>
            <p:nvPr/>
          </p:nvSpPr>
          <p:spPr bwMode="auto">
            <a:xfrm>
              <a:off x="3427413" y="2603500"/>
              <a:ext cx="46038" cy="90488"/>
            </a:xfrm>
            <a:custGeom>
              <a:avLst/>
              <a:gdLst>
                <a:gd name="T0" fmla="*/ 13 w 49"/>
                <a:gd name="T1" fmla="*/ 80 h 94"/>
                <a:gd name="T2" fmla="*/ 13 w 49"/>
                <a:gd name="T3" fmla="*/ 80 h 94"/>
                <a:gd name="T4" fmla="*/ 14 w 49"/>
                <a:gd name="T5" fmla="*/ 82 h 94"/>
                <a:gd name="T6" fmla="*/ 47 w 49"/>
                <a:gd name="T7" fmla="*/ 82 h 94"/>
                <a:gd name="T8" fmla="*/ 49 w 49"/>
                <a:gd name="T9" fmla="*/ 84 h 94"/>
                <a:gd name="T10" fmla="*/ 49 w 49"/>
                <a:gd name="T11" fmla="*/ 92 h 94"/>
                <a:gd name="T12" fmla="*/ 47 w 49"/>
                <a:gd name="T13" fmla="*/ 94 h 94"/>
                <a:gd name="T14" fmla="*/ 3 w 49"/>
                <a:gd name="T15" fmla="*/ 94 h 94"/>
                <a:gd name="T16" fmla="*/ 0 w 49"/>
                <a:gd name="T17" fmla="*/ 92 h 94"/>
                <a:gd name="T18" fmla="*/ 0 w 49"/>
                <a:gd name="T19" fmla="*/ 3 h 94"/>
                <a:gd name="T20" fmla="*/ 3 w 49"/>
                <a:gd name="T21" fmla="*/ 0 h 94"/>
                <a:gd name="T22" fmla="*/ 46 w 49"/>
                <a:gd name="T23" fmla="*/ 0 h 94"/>
                <a:gd name="T24" fmla="*/ 49 w 49"/>
                <a:gd name="T25" fmla="*/ 3 h 94"/>
                <a:gd name="T26" fmla="*/ 49 w 49"/>
                <a:gd name="T27" fmla="*/ 10 h 94"/>
                <a:gd name="T28" fmla="*/ 46 w 49"/>
                <a:gd name="T29" fmla="*/ 13 h 94"/>
                <a:gd name="T30" fmla="*/ 14 w 49"/>
                <a:gd name="T31" fmla="*/ 13 h 94"/>
                <a:gd name="T32" fmla="*/ 13 w 49"/>
                <a:gd name="T33" fmla="*/ 14 h 94"/>
                <a:gd name="T34" fmla="*/ 13 w 49"/>
                <a:gd name="T35" fmla="*/ 38 h 94"/>
                <a:gd name="T36" fmla="*/ 14 w 49"/>
                <a:gd name="T37" fmla="*/ 40 h 94"/>
                <a:gd name="T38" fmla="*/ 45 w 49"/>
                <a:gd name="T39" fmla="*/ 40 h 94"/>
                <a:gd name="T40" fmla="*/ 47 w 49"/>
                <a:gd name="T41" fmla="*/ 42 h 94"/>
                <a:gd name="T42" fmla="*/ 47 w 49"/>
                <a:gd name="T43" fmla="*/ 50 h 94"/>
                <a:gd name="T44" fmla="*/ 45 w 49"/>
                <a:gd name="T45" fmla="*/ 53 h 94"/>
                <a:gd name="T46" fmla="*/ 14 w 49"/>
                <a:gd name="T47" fmla="*/ 53 h 94"/>
                <a:gd name="T48" fmla="*/ 13 w 49"/>
                <a:gd name="T49" fmla="*/ 54 h 94"/>
                <a:gd name="T50" fmla="*/ 13 w 49"/>
                <a:gd name="T5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94">
                  <a:moveTo>
                    <a:pt x="13" y="80"/>
                  </a:moveTo>
                  <a:lnTo>
                    <a:pt x="13" y="80"/>
                  </a:lnTo>
                  <a:cubicBezTo>
                    <a:pt x="13" y="81"/>
                    <a:pt x="13" y="82"/>
                    <a:pt x="14" y="82"/>
                  </a:cubicBezTo>
                  <a:lnTo>
                    <a:pt x="47" y="82"/>
                  </a:lnTo>
                  <a:cubicBezTo>
                    <a:pt x="48" y="82"/>
                    <a:pt x="49" y="83"/>
                    <a:pt x="49" y="84"/>
                  </a:cubicBezTo>
                  <a:lnTo>
                    <a:pt x="49" y="92"/>
                  </a:lnTo>
                  <a:cubicBezTo>
                    <a:pt x="49" y="93"/>
                    <a:pt x="48" y="94"/>
                    <a:pt x="47" y="94"/>
                  </a:cubicBezTo>
                  <a:lnTo>
                    <a:pt x="3" y="94"/>
                  </a:lnTo>
                  <a:cubicBezTo>
                    <a:pt x="1" y="94"/>
                    <a:pt x="0" y="93"/>
                    <a:pt x="0" y="92"/>
                  </a:cubicBezTo>
                  <a:lnTo>
                    <a:pt x="0" y="3"/>
                  </a:lnTo>
                  <a:cubicBezTo>
                    <a:pt x="0" y="1"/>
                    <a:pt x="1" y="0"/>
                    <a:pt x="3" y="0"/>
                  </a:cubicBezTo>
                  <a:lnTo>
                    <a:pt x="46" y="0"/>
                  </a:lnTo>
                  <a:cubicBezTo>
                    <a:pt x="48" y="0"/>
                    <a:pt x="49" y="1"/>
                    <a:pt x="49" y="3"/>
                  </a:cubicBezTo>
                  <a:lnTo>
                    <a:pt x="49" y="10"/>
                  </a:lnTo>
                  <a:cubicBezTo>
                    <a:pt x="49" y="11"/>
                    <a:pt x="48" y="13"/>
                    <a:pt x="46" y="13"/>
                  </a:cubicBezTo>
                  <a:lnTo>
                    <a:pt x="14" y="13"/>
                  </a:lnTo>
                  <a:cubicBezTo>
                    <a:pt x="13" y="13"/>
                    <a:pt x="13" y="13"/>
                    <a:pt x="13" y="14"/>
                  </a:cubicBezTo>
                  <a:lnTo>
                    <a:pt x="13" y="38"/>
                  </a:lnTo>
                  <a:cubicBezTo>
                    <a:pt x="13" y="39"/>
                    <a:pt x="13" y="40"/>
                    <a:pt x="14" y="40"/>
                  </a:cubicBezTo>
                  <a:lnTo>
                    <a:pt x="45" y="40"/>
                  </a:lnTo>
                  <a:cubicBezTo>
                    <a:pt x="46" y="40"/>
                    <a:pt x="47" y="41"/>
                    <a:pt x="47" y="42"/>
                  </a:cubicBezTo>
                  <a:lnTo>
                    <a:pt x="47" y="50"/>
                  </a:lnTo>
                  <a:cubicBezTo>
                    <a:pt x="47" y="51"/>
                    <a:pt x="46" y="53"/>
                    <a:pt x="45" y="53"/>
                  </a:cubicBezTo>
                  <a:lnTo>
                    <a:pt x="14" y="53"/>
                  </a:lnTo>
                  <a:cubicBezTo>
                    <a:pt x="13" y="53"/>
                    <a:pt x="13" y="53"/>
                    <a:pt x="13" y="54"/>
                  </a:cubicBezTo>
                  <a:lnTo>
                    <a:pt x="13" y="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79" name="Group 1578"/>
          <p:cNvGrpSpPr/>
          <p:nvPr userDrawn="1"/>
        </p:nvGrpSpPr>
        <p:grpSpPr>
          <a:xfrm>
            <a:off x="6308693" y="6415973"/>
            <a:ext cx="2818400" cy="288776"/>
            <a:chOff x="0" y="2805113"/>
            <a:chExt cx="12193588" cy="1249363"/>
          </a:xfrm>
          <a:solidFill>
            <a:schemeClr val="tx2"/>
          </a:solidFill>
        </p:grpSpPr>
        <p:sp>
          <p:nvSpPr>
            <p:cNvPr id="1580" name="Freeform 5"/>
            <p:cNvSpPr>
              <a:spLocks/>
            </p:cNvSpPr>
            <p:nvPr/>
          </p:nvSpPr>
          <p:spPr bwMode="auto">
            <a:xfrm>
              <a:off x="11860213" y="3471863"/>
              <a:ext cx="333375" cy="571500"/>
            </a:xfrm>
            <a:custGeom>
              <a:avLst/>
              <a:gdLst>
                <a:gd name="T0" fmla="*/ 1009 w 2935"/>
                <a:gd name="T1" fmla="*/ 3966 h 5048"/>
                <a:gd name="T2" fmla="*/ 1009 w 2935"/>
                <a:gd name="T3" fmla="*/ 3966 h 5048"/>
                <a:gd name="T4" fmla="*/ 1082 w 2935"/>
                <a:gd name="T5" fmla="*/ 4039 h 5048"/>
                <a:gd name="T6" fmla="*/ 2790 w 2935"/>
                <a:gd name="T7" fmla="*/ 4039 h 5048"/>
                <a:gd name="T8" fmla="*/ 2935 w 2935"/>
                <a:gd name="T9" fmla="*/ 4182 h 5048"/>
                <a:gd name="T10" fmla="*/ 2935 w 2935"/>
                <a:gd name="T11" fmla="*/ 4903 h 5048"/>
                <a:gd name="T12" fmla="*/ 2790 w 2935"/>
                <a:gd name="T13" fmla="*/ 5048 h 5048"/>
                <a:gd name="T14" fmla="*/ 144 w 2935"/>
                <a:gd name="T15" fmla="*/ 5048 h 5048"/>
                <a:gd name="T16" fmla="*/ 0 w 2935"/>
                <a:gd name="T17" fmla="*/ 4903 h 5048"/>
                <a:gd name="T18" fmla="*/ 0 w 2935"/>
                <a:gd name="T19" fmla="*/ 144 h 5048"/>
                <a:gd name="T20" fmla="*/ 144 w 2935"/>
                <a:gd name="T21" fmla="*/ 0 h 5048"/>
                <a:gd name="T22" fmla="*/ 2762 w 2935"/>
                <a:gd name="T23" fmla="*/ 0 h 5048"/>
                <a:gd name="T24" fmla="*/ 2906 w 2935"/>
                <a:gd name="T25" fmla="*/ 144 h 5048"/>
                <a:gd name="T26" fmla="*/ 2906 w 2935"/>
                <a:gd name="T27" fmla="*/ 865 h 5048"/>
                <a:gd name="T28" fmla="*/ 2762 w 2935"/>
                <a:gd name="T29" fmla="*/ 1009 h 5048"/>
                <a:gd name="T30" fmla="*/ 1082 w 2935"/>
                <a:gd name="T31" fmla="*/ 1009 h 5048"/>
                <a:gd name="T32" fmla="*/ 1009 w 2935"/>
                <a:gd name="T33" fmla="*/ 1082 h 5048"/>
                <a:gd name="T34" fmla="*/ 1009 w 2935"/>
                <a:gd name="T35" fmla="*/ 1947 h 5048"/>
                <a:gd name="T36" fmla="*/ 1082 w 2935"/>
                <a:gd name="T37" fmla="*/ 2019 h 5048"/>
                <a:gd name="T38" fmla="*/ 2704 w 2935"/>
                <a:gd name="T39" fmla="*/ 2019 h 5048"/>
                <a:gd name="T40" fmla="*/ 2848 w 2935"/>
                <a:gd name="T41" fmla="*/ 2163 h 5048"/>
                <a:gd name="T42" fmla="*/ 2848 w 2935"/>
                <a:gd name="T43" fmla="*/ 2884 h 5048"/>
                <a:gd name="T44" fmla="*/ 2704 w 2935"/>
                <a:gd name="T45" fmla="*/ 3029 h 5048"/>
                <a:gd name="T46" fmla="*/ 1082 w 2935"/>
                <a:gd name="T47" fmla="*/ 3029 h 5048"/>
                <a:gd name="T48" fmla="*/ 1009 w 2935"/>
                <a:gd name="T49" fmla="*/ 3101 h 5048"/>
                <a:gd name="T50" fmla="*/ 1009 w 2935"/>
                <a:gd name="T51" fmla="*/ 3966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35" h="5048">
                  <a:moveTo>
                    <a:pt x="1009" y="3966"/>
                  </a:moveTo>
                  <a:lnTo>
                    <a:pt x="1009" y="3966"/>
                  </a:lnTo>
                  <a:cubicBezTo>
                    <a:pt x="1009" y="4010"/>
                    <a:pt x="1038" y="4039"/>
                    <a:pt x="1082" y="4039"/>
                  </a:cubicBezTo>
                  <a:lnTo>
                    <a:pt x="2790" y="4039"/>
                  </a:lnTo>
                  <a:cubicBezTo>
                    <a:pt x="2870" y="4039"/>
                    <a:pt x="2935" y="4104"/>
                    <a:pt x="2935" y="4182"/>
                  </a:cubicBezTo>
                  <a:lnTo>
                    <a:pt x="2935" y="4903"/>
                  </a:lnTo>
                  <a:cubicBezTo>
                    <a:pt x="2935" y="4983"/>
                    <a:pt x="2870" y="5048"/>
                    <a:pt x="2790" y="5048"/>
                  </a:cubicBezTo>
                  <a:lnTo>
                    <a:pt x="144" y="5048"/>
                  </a:lnTo>
                  <a:cubicBezTo>
                    <a:pt x="65" y="5048"/>
                    <a:pt x="0" y="4983"/>
                    <a:pt x="0" y="4903"/>
                  </a:cubicBezTo>
                  <a:lnTo>
                    <a:pt x="0" y="144"/>
                  </a:lnTo>
                  <a:cubicBezTo>
                    <a:pt x="0" y="65"/>
                    <a:pt x="65" y="0"/>
                    <a:pt x="144" y="0"/>
                  </a:cubicBezTo>
                  <a:lnTo>
                    <a:pt x="2762" y="0"/>
                  </a:lnTo>
                  <a:cubicBezTo>
                    <a:pt x="2841" y="0"/>
                    <a:pt x="2906" y="65"/>
                    <a:pt x="2906" y="144"/>
                  </a:cubicBezTo>
                  <a:lnTo>
                    <a:pt x="2906" y="865"/>
                  </a:lnTo>
                  <a:cubicBezTo>
                    <a:pt x="2906" y="944"/>
                    <a:pt x="2841" y="1009"/>
                    <a:pt x="2762" y="1009"/>
                  </a:cubicBezTo>
                  <a:lnTo>
                    <a:pt x="1082" y="1009"/>
                  </a:lnTo>
                  <a:cubicBezTo>
                    <a:pt x="1038" y="1009"/>
                    <a:pt x="1009" y="1038"/>
                    <a:pt x="1009" y="1082"/>
                  </a:cubicBezTo>
                  <a:lnTo>
                    <a:pt x="1009" y="1947"/>
                  </a:lnTo>
                  <a:cubicBezTo>
                    <a:pt x="1009" y="1990"/>
                    <a:pt x="1038" y="2019"/>
                    <a:pt x="1082" y="2019"/>
                  </a:cubicBezTo>
                  <a:lnTo>
                    <a:pt x="2704" y="2019"/>
                  </a:lnTo>
                  <a:cubicBezTo>
                    <a:pt x="2783" y="2019"/>
                    <a:pt x="2848" y="2084"/>
                    <a:pt x="2848" y="2163"/>
                  </a:cubicBezTo>
                  <a:lnTo>
                    <a:pt x="2848" y="2884"/>
                  </a:lnTo>
                  <a:cubicBezTo>
                    <a:pt x="2848" y="2964"/>
                    <a:pt x="2783" y="3029"/>
                    <a:pt x="2704" y="3029"/>
                  </a:cubicBezTo>
                  <a:lnTo>
                    <a:pt x="1082" y="3029"/>
                  </a:lnTo>
                  <a:cubicBezTo>
                    <a:pt x="1038" y="3029"/>
                    <a:pt x="1009" y="3058"/>
                    <a:pt x="1009" y="3101"/>
                  </a:cubicBezTo>
                  <a:lnTo>
                    <a:pt x="1009" y="39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1" name="Freeform 6"/>
            <p:cNvSpPr>
              <a:spLocks/>
            </p:cNvSpPr>
            <p:nvPr/>
          </p:nvSpPr>
          <p:spPr bwMode="auto">
            <a:xfrm>
              <a:off x="10518775" y="3473451"/>
              <a:ext cx="387350" cy="581025"/>
            </a:xfrm>
            <a:custGeom>
              <a:avLst/>
              <a:gdLst>
                <a:gd name="T0" fmla="*/ 3418 w 3418"/>
                <a:gd name="T1" fmla="*/ 3534 h 5127"/>
                <a:gd name="T2" fmla="*/ 3418 w 3418"/>
                <a:gd name="T3" fmla="*/ 3534 h 5127"/>
                <a:gd name="T4" fmla="*/ 1702 w 3418"/>
                <a:gd name="T5" fmla="*/ 5127 h 5127"/>
                <a:gd name="T6" fmla="*/ 0 w 3418"/>
                <a:gd name="T7" fmla="*/ 3534 h 5127"/>
                <a:gd name="T8" fmla="*/ 0 w 3418"/>
                <a:gd name="T9" fmla="*/ 144 h 5127"/>
                <a:gd name="T10" fmla="*/ 144 w 3418"/>
                <a:gd name="T11" fmla="*/ 0 h 5127"/>
                <a:gd name="T12" fmla="*/ 873 w 3418"/>
                <a:gd name="T13" fmla="*/ 0 h 5127"/>
                <a:gd name="T14" fmla="*/ 1016 w 3418"/>
                <a:gd name="T15" fmla="*/ 144 h 5127"/>
                <a:gd name="T16" fmla="*/ 1016 w 3418"/>
                <a:gd name="T17" fmla="*/ 3534 h 5127"/>
                <a:gd name="T18" fmla="*/ 1702 w 3418"/>
                <a:gd name="T19" fmla="*/ 4111 h 5127"/>
                <a:gd name="T20" fmla="*/ 2401 w 3418"/>
                <a:gd name="T21" fmla="*/ 3534 h 5127"/>
                <a:gd name="T22" fmla="*/ 2401 w 3418"/>
                <a:gd name="T23" fmla="*/ 144 h 5127"/>
                <a:gd name="T24" fmla="*/ 2545 w 3418"/>
                <a:gd name="T25" fmla="*/ 0 h 5127"/>
                <a:gd name="T26" fmla="*/ 3273 w 3418"/>
                <a:gd name="T27" fmla="*/ 0 h 5127"/>
                <a:gd name="T28" fmla="*/ 3418 w 3418"/>
                <a:gd name="T29" fmla="*/ 144 h 5127"/>
                <a:gd name="T30" fmla="*/ 3418 w 3418"/>
                <a:gd name="T31" fmla="*/ 3534 h 5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8" h="5127">
                  <a:moveTo>
                    <a:pt x="3418" y="3534"/>
                  </a:moveTo>
                  <a:lnTo>
                    <a:pt x="3418" y="3534"/>
                  </a:lnTo>
                  <a:cubicBezTo>
                    <a:pt x="3418" y="4406"/>
                    <a:pt x="2697" y="5127"/>
                    <a:pt x="1702" y="5127"/>
                  </a:cubicBezTo>
                  <a:cubicBezTo>
                    <a:pt x="721" y="5127"/>
                    <a:pt x="0" y="4406"/>
                    <a:pt x="0" y="3534"/>
                  </a:cubicBezTo>
                  <a:lnTo>
                    <a:pt x="0" y="144"/>
                  </a:lnTo>
                  <a:cubicBezTo>
                    <a:pt x="0" y="65"/>
                    <a:pt x="65" y="0"/>
                    <a:pt x="144" y="0"/>
                  </a:cubicBezTo>
                  <a:lnTo>
                    <a:pt x="873" y="0"/>
                  </a:lnTo>
                  <a:cubicBezTo>
                    <a:pt x="951" y="0"/>
                    <a:pt x="1016" y="65"/>
                    <a:pt x="1016" y="144"/>
                  </a:cubicBezTo>
                  <a:lnTo>
                    <a:pt x="1016" y="3534"/>
                  </a:lnTo>
                  <a:cubicBezTo>
                    <a:pt x="1016" y="3851"/>
                    <a:pt x="1276" y="4111"/>
                    <a:pt x="1702" y="4111"/>
                  </a:cubicBezTo>
                  <a:cubicBezTo>
                    <a:pt x="2141" y="4111"/>
                    <a:pt x="2401" y="3851"/>
                    <a:pt x="2401" y="3534"/>
                  </a:cubicBezTo>
                  <a:lnTo>
                    <a:pt x="2401" y="144"/>
                  </a:lnTo>
                  <a:cubicBezTo>
                    <a:pt x="2401" y="65"/>
                    <a:pt x="2466" y="0"/>
                    <a:pt x="2545" y="0"/>
                  </a:cubicBezTo>
                  <a:lnTo>
                    <a:pt x="3273" y="0"/>
                  </a:lnTo>
                  <a:cubicBezTo>
                    <a:pt x="3353" y="0"/>
                    <a:pt x="3418" y="65"/>
                    <a:pt x="3418" y="144"/>
                  </a:cubicBezTo>
                  <a:lnTo>
                    <a:pt x="3418" y="35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2" name="Freeform 7"/>
            <p:cNvSpPr>
              <a:spLocks/>
            </p:cNvSpPr>
            <p:nvPr/>
          </p:nvSpPr>
          <p:spPr bwMode="auto">
            <a:xfrm>
              <a:off x="9647238" y="3473451"/>
              <a:ext cx="366713" cy="571500"/>
            </a:xfrm>
            <a:custGeom>
              <a:avLst/>
              <a:gdLst>
                <a:gd name="T0" fmla="*/ 2250 w 3245"/>
                <a:gd name="T1" fmla="*/ 5048 h 5048"/>
                <a:gd name="T2" fmla="*/ 2250 w 3245"/>
                <a:gd name="T3" fmla="*/ 5048 h 5048"/>
                <a:gd name="T4" fmla="*/ 2055 w 3245"/>
                <a:gd name="T5" fmla="*/ 4926 h 5048"/>
                <a:gd name="T6" fmla="*/ 1074 w 3245"/>
                <a:gd name="T7" fmla="*/ 2394 h 5048"/>
                <a:gd name="T8" fmla="*/ 1009 w 3245"/>
                <a:gd name="T9" fmla="*/ 2409 h 5048"/>
                <a:gd name="T10" fmla="*/ 1009 w 3245"/>
                <a:gd name="T11" fmla="*/ 4904 h 5048"/>
                <a:gd name="T12" fmla="*/ 866 w 3245"/>
                <a:gd name="T13" fmla="*/ 5048 h 5048"/>
                <a:gd name="T14" fmla="*/ 144 w 3245"/>
                <a:gd name="T15" fmla="*/ 5048 h 5048"/>
                <a:gd name="T16" fmla="*/ 0 w 3245"/>
                <a:gd name="T17" fmla="*/ 4904 h 5048"/>
                <a:gd name="T18" fmla="*/ 0 w 3245"/>
                <a:gd name="T19" fmla="*/ 144 h 5048"/>
                <a:gd name="T20" fmla="*/ 144 w 3245"/>
                <a:gd name="T21" fmla="*/ 0 h 5048"/>
                <a:gd name="T22" fmla="*/ 1002 w 3245"/>
                <a:gd name="T23" fmla="*/ 0 h 5048"/>
                <a:gd name="T24" fmla="*/ 1183 w 3245"/>
                <a:gd name="T25" fmla="*/ 130 h 5048"/>
                <a:gd name="T26" fmla="*/ 2170 w 3245"/>
                <a:gd name="T27" fmla="*/ 2870 h 5048"/>
                <a:gd name="T28" fmla="*/ 2235 w 3245"/>
                <a:gd name="T29" fmla="*/ 2856 h 5048"/>
                <a:gd name="T30" fmla="*/ 2235 w 3245"/>
                <a:gd name="T31" fmla="*/ 144 h 5048"/>
                <a:gd name="T32" fmla="*/ 2379 w 3245"/>
                <a:gd name="T33" fmla="*/ 0 h 5048"/>
                <a:gd name="T34" fmla="*/ 3101 w 3245"/>
                <a:gd name="T35" fmla="*/ 0 h 5048"/>
                <a:gd name="T36" fmla="*/ 3245 w 3245"/>
                <a:gd name="T37" fmla="*/ 144 h 5048"/>
                <a:gd name="T38" fmla="*/ 3245 w 3245"/>
                <a:gd name="T39" fmla="*/ 4904 h 5048"/>
                <a:gd name="T40" fmla="*/ 3101 w 3245"/>
                <a:gd name="T41" fmla="*/ 5048 h 5048"/>
                <a:gd name="T42" fmla="*/ 2250 w 3245"/>
                <a:gd name="T43" fmla="*/ 5048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45" h="5048">
                  <a:moveTo>
                    <a:pt x="2250" y="5048"/>
                  </a:moveTo>
                  <a:lnTo>
                    <a:pt x="2250" y="5048"/>
                  </a:lnTo>
                  <a:cubicBezTo>
                    <a:pt x="2127" y="5048"/>
                    <a:pt x="2076" y="4983"/>
                    <a:pt x="2055" y="4926"/>
                  </a:cubicBezTo>
                  <a:lnTo>
                    <a:pt x="1074" y="2394"/>
                  </a:lnTo>
                  <a:cubicBezTo>
                    <a:pt x="1060" y="2351"/>
                    <a:pt x="1009" y="2365"/>
                    <a:pt x="1009" y="2409"/>
                  </a:cubicBezTo>
                  <a:lnTo>
                    <a:pt x="1009" y="4904"/>
                  </a:lnTo>
                  <a:cubicBezTo>
                    <a:pt x="1009" y="4983"/>
                    <a:pt x="944" y="5048"/>
                    <a:pt x="866" y="5048"/>
                  </a:cubicBezTo>
                  <a:lnTo>
                    <a:pt x="144" y="5048"/>
                  </a:lnTo>
                  <a:cubicBezTo>
                    <a:pt x="65" y="5048"/>
                    <a:pt x="0" y="4983"/>
                    <a:pt x="0" y="4904"/>
                  </a:cubicBezTo>
                  <a:lnTo>
                    <a:pt x="0" y="144"/>
                  </a:lnTo>
                  <a:cubicBezTo>
                    <a:pt x="0" y="65"/>
                    <a:pt x="65" y="0"/>
                    <a:pt x="144" y="0"/>
                  </a:cubicBezTo>
                  <a:lnTo>
                    <a:pt x="1002" y="0"/>
                  </a:lnTo>
                  <a:cubicBezTo>
                    <a:pt x="1110" y="0"/>
                    <a:pt x="1161" y="65"/>
                    <a:pt x="1183" y="130"/>
                  </a:cubicBezTo>
                  <a:lnTo>
                    <a:pt x="2170" y="2870"/>
                  </a:lnTo>
                  <a:cubicBezTo>
                    <a:pt x="2185" y="2914"/>
                    <a:pt x="2235" y="2899"/>
                    <a:pt x="2235" y="2856"/>
                  </a:cubicBezTo>
                  <a:lnTo>
                    <a:pt x="2235" y="144"/>
                  </a:lnTo>
                  <a:cubicBezTo>
                    <a:pt x="2235" y="65"/>
                    <a:pt x="2300" y="0"/>
                    <a:pt x="2379" y="0"/>
                  </a:cubicBezTo>
                  <a:lnTo>
                    <a:pt x="3101" y="0"/>
                  </a:lnTo>
                  <a:cubicBezTo>
                    <a:pt x="3180" y="0"/>
                    <a:pt x="3245" y="65"/>
                    <a:pt x="3245" y="144"/>
                  </a:cubicBezTo>
                  <a:lnTo>
                    <a:pt x="3245" y="4904"/>
                  </a:lnTo>
                  <a:cubicBezTo>
                    <a:pt x="3245" y="4983"/>
                    <a:pt x="3180" y="5048"/>
                    <a:pt x="3101" y="5048"/>
                  </a:cubicBezTo>
                  <a:lnTo>
                    <a:pt x="2250" y="50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3" name="Freeform 8"/>
            <p:cNvSpPr>
              <a:spLocks/>
            </p:cNvSpPr>
            <p:nvPr/>
          </p:nvSpPr>
          <p:spPr bwMode="auto">
            <a:xfrm>
              <a:off x="8788400" y="3473451"/>
              <a:ext cx="393700" cy="571500"/>
            </a:xfrm>
            <a:custGeom>
              <a:avLst/>
              <a:gdLst>
                <a:gd name="T0" fmla="*/ 1075 w 3469"/>
                <a:gd name="T1" fmla="*/ 2993 h 5048"/>
                <a:gd name="T2" fmla="*/ 1075 w 3469"/>
                <a:gd name="T3" fmla="*/ 2993 h 5048"/>
                <a:gd name="T4" fmla="*/ 1003 w 3469"/>
                <a:gd name="T5" fmla="*/ 3014 h 5048"/>
                <a:gd name="T6" fmla="*/ 1003 w 3469"/>
                <a:gd name="T7" fmla="*/ 4904 h 5048"/>
                <a:gd name="T8" fmla="*/ 859 w 3469"/>
                <a:gd name="T9" fmla="*/ 5048 h 5048"/>
                <a:gd name="T10" fmla="*/ 145 w 3469"/>
                <a:gd name="T11" fmla="*/ 5048 h 5048"/>
                <a:gd name="T12" fmla="*/ 0 w 3469"/>
                <a:gd name="T13" fmla="*/ 4904 h 5048"/>
                <a:gd name="T14" fmla="*/ 0 w 3469"/>
                <a:gd name="T15" fmla="*/ 144 h 5048"/>
                <a:gd name="T16" fmla="*/ 145 w 3469"/>
                <a:gd name="T17" fmla="*/ 0 h 5048"/>
                <a:gd name="T18" fmla="*/ 859 w 3469"/>
                <a:gd name="T19" fmla="*/ 0 h 5048"/>
                <a:gd name="T20" fmla="*/ 1003 w 3469"/>
                <a:gd name="T21" fmla="*/ 144 h 5048"/>
                <a:gd name="T22" fmla="*/ 1003 w 3469"/>
                <a:gd name="T23" fmla="*/ 1803 h 5048"/>
                <a:gd name="T24" fmla="*/ 1075 w 3469"/>
                <a:gd name="T25" fmla="*/ 1824 h 5048"/>
                <a:gd name="T26" fmla="*/ 2265 w 3469"/>
                <a:gd name="T27" fmla="*/ 72 h 5048"/>
                <a:gd name="T28" fmla="*/ 2423 w 3469"/>
                <a:gd name="T29" fmla="*/ 0 h 5048"/>
                <a:gd name="T30" fmla="*/ 3151 w 3469"/>
                <a:gd name="T31" fmla="*/ 0 h 5048"/>
                <a:gd name="T32" fmla="*/ 3274 w 3469"/>
                <a:gd name="T33" fmla="*/ 260 h 5048"/>
                <a:gd name="T34" fmla="*/ 1926 w 3469"/>
                <a:gd name="T35" fmla="*/ 2250 h 5048"/>
                <a:gd name="T36" fmla="*/ 1926 w 3469"/>
                <a:gd name="T37" fmla="*/ 2488 h 5048"/>
                <a:gd name="T38" fmla="*/ 3404 w 3469"/>
                <a:gd name="T39" fmla="*/ 4774 h 5048"/>
                <a:gd name="T40" fmla="*/ 3253 w 3469"/>
                <a:gd name="T41" fmla="*/ 5048 h 5048"/>
                <a:gd name="T42" fmla="*/ 2474 w 3469"/>
                <a:gd name="T43" fmla="*/ 5048 h 5048"/>
                <a:gd name="T44" fmla="*/ 2308 w 3469"/>
                <a:gd name="T45" fmla="*/ 4962 h 5048"/>
                <a:gd name="T46" fmla="*/ 1075 w 3469"/>
                <a:gd name="T47" fmla="*/ 2993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69" h="5048">
                  <a:moveTo>
                    <a:pt x="1075" y="2993"/>
                  </a:moveTo>
                  <a:lnTo>
                    <a:pt x="1075" y="2993"/>
                  </a:lnTo>
                  <a:cubicBezTo>
                    <a:pt x="1053" y="2964"/>
                    <a:pt x="1003" y="2971"/>
                    <a:pt x="1003" y="3014"/>
                  </a:cubicBezTo>
                  <a:lnTo>
                    <a:pt x="1003" y="4904"/>
                  </a:lnTo>
                  <a:cubicBezTo>
                    <a:pt x="1003" y="4983"/>
                    <a:pt x="938" y="5048"/>
                    <a:pt x="859" y="5048"/>
                  </a:cubicBezTo>
                  <a:lnTo>
                    <a:pt x="145" y="5048"/>
                  </a:lnTo>
                  <a:cubicBezTo>
                    <a:pt x="65" y="5048"/>
                    <a:pt x="0" y="4983"/>
                    <a:pt x="0" y="4904"/>
                  </a:cubicBezTo>
                  <a:lnTo>
                    <a:pt x="0" y="144"/>
                  </a:lnTo>
                  <a:cubicBezTo>
                    <a:pt x="0" y="65"/>
                    <a:pt x="65" y="0"/>
                    <a:pt x="145" y="0"/>
                  </a:cubicBezTo>
                  <a:lnTo>
                    <a:pt x="859" y="0"/>
                  </a:lnTo>
                  <a:cubicBezTo>
                    <a:pt x="938" y="0"/>
                    <a:pt x="1003" y="65"/>
                    <a:pt x="1003" y="144"/>
                  </a:cubicBezTo>
                  <a:lnTo>
                    <a:pt x="1003" y="1803"/>
                  </a:lnTo>
                  <a:cubicBezTo>
                    <a:pt x="1003" y="1846"/>
                    <a:pt x="1053" y="1853"/>
                    <a:pt x="1075" y="1824"/>
                  </a:cubicBezTo>
                  <a:lnTo>
                    <a:pt x="2265" y="72"/>
                  </a:lnTo>
                  <a:cubicBezTo>
                    <a:pt x="2286" y="44"/>
                    <a:pt x="2315" y="0"/>
                    <a:pt x="2423" y="0"/>
                  </a:cubicBezTo>
                  <a:lnTo>
                    <a:pt x="3151" y="0"/>
                  </a:lnTo>
                  <a:cubicBezTo>
                    <a:pt x="3288" y="0"/>
                    <a:pt x="3346" y="152"/>
                    <a:pt x="3274" y="260"/>
                  </a:cubicBezTo>
                  <a:lnTo>
                    <a:pt x="1926" y="2250"/>
                  </a:lnTo>
                  <a:cubicBezTo>
                    <a:pt x="1861" y="2343"/>
                    <a:pt x="1868" y="2401"/>
                    <a:pt x="1926" y="2488"/>
                  </a:cubicBezTo>
                  <a:lnTo>
                    <a:pt x="3404" y="4774"/>
                  </a:lnTo>
                  <a:cubicBezTo>
                    <a:pt x="3469" y="4875"/>
                    <a:pt x="3411" y="5048"/>
                    <a:pt x="3253" y="5048"/>
                  </a:cubicBezTo>
                  <a:lnTo>
                    <a:pt x="2474" y="5048"/>
                  </a:lnTo>
                  <a:cubicBezTo>
                    <a:pt x="2366" y="5048"/>
                    <a:pt x="2329" y="4997"/>
                    <a:pt x="2308" y="4962"/>
                  </a:cubicBezTo>
                  <a:lnTo>
                    <a:pt x="1075" y="29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4" name="Freeform 9"/>
            <p:cNvSpPr>
              <a:spLocks/>
            </p:cNvSpPr>
            <p:nvPr/>
          </p:nvSpPr>
          <p:spPr bwMode="auto">
            <a:xfrm>
              <a:off x="10090150" y="3473451"/>
              <a:ext cx="393700" cy="571500"/>
            </a:xfrm>
            <a:custGeom>
              <a:avLst/>
              <a:gdLst>
                <a:gd name="T0" fmla="*/ 1074 w 3468"/>
                <a:gd name="T1" fmla="*/ 2993 h 5048"/>
                <a:gd name="T2" fmla="*/ 1074 w 3468"/>
                <a:gd name="T3" fmla="*/ 2993 h 5048"/>
                <a:gd name="T4" fmla="*/ 1002 w 3468"/>
                <a:gd name="T5" fmla="*/ 3014 h 5048"/>
                <a:gd name="T6" fmla="*/ 1002 w 3468"/>
                <a:gd name="T7" fmla="*/ 4904 h 5048"/>
                <a:gd name="T8" fmla="*/ 858 w 3468"/>
                <a:gd name="T9" fmla="*/ 5048 h 5048"/>
                <a:gd name="T10" fmla="*/ 144 w 3468"/>
                <a:gd name="T11" fmla="*/ 5048 h 5048"/>
                <a:gd name="T12" fmla="*/ 0 w 3468"/>
                <a:gd name="T13" fmla="*/ 4904 h 5048"/>
                <a:gd name="T14" fmla="*/ 0 w 3468"/>
                <a:gd name="T15" fmla="*/ 144 h 5048"/>
                <a:gd name="T16" fmla="*/ 144 w 3468"/>
                <a:gd name="T17" fmla="*/ 0 h 5048"/>
                <a:gd name="T18" fmla="*/ 858 w 3468"/>
                <a:gd name="T19" fmla="*/ 0 h 5048"/>
                <a:gd name="T20" fmla="*/ 1002 w 3468"/>
                <a:gd name="T21" fmla="*/ 144 h 5048"/>
                <a:gd name="T22" fmla="*/ 1002 w 3468"/>
                <a:gd name="T23" fmla="*/ 1803 h 5048"/>
                <a:gd name="T24" fmla="*/ 1074 w 3468"/>
                <a:gd name="T25" fmla="*/ 1824 h 5048"/>
                <a:gd name="T26" fmla="*/ 2264 w 3468"/>
                <a:gd name="T27" fmla="*/ 72 h 5048"/>
                <a:gd name="T28" fmla="*/ 2423 w 3468"/>
                <a:gd name="T29" fmla="*/ 0 h 5048"/>
                <a:gd name="T30" fmla="*/ 3151 w 3468"/>
                <a:gd name="T31" fmla="*/ 0 h 5048"/>
                <a:gd name="T32" fmla="*/ 3273 w 3468"/>
                <a:gd name="T33" fmla="*/ 260 h 5048"/>
                <a:gd name="T34" fmla="*/ 1925 w 3468"/>
                <a:gd name="T35" fmla="*/ 2250 h 5048"/>
                <a:gd name="T36" fmla="*/ 1925 w 3468"/>
                <a:gd name="T37" fmla="*/ 2488 h 5048"/>
                <a:gd name="T38" fmla="*/ 3403 w 3468"/>
                <a:gd name="T39" fmla="*/ 4774 h 5048"/>
                <a:gd name="T40" fmla="*/ 3252 w 3468"/>
                <a:gd name="T41" fmla="*/ 5048 h 5048"/>
                <a:gd name="T42" fmla="*/ 2473 w 3468"/>
                <a:gd name="T43" fmla="*/ 5048 h 5048"/>
                <a:gd name="T44" fmla="*/ 2307 w 3468"/>
                <a:gd name="T45" fmla="*/ 4962 h 5048"/>
                <a:gd name="T46" fmla="*/ 1074 w 3468"/>
                <a:gd name="T47" fmla="*/ 2993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68" h="5048">
                  <a:moveTo>
                    <a:pt x="1074" y="2993"/>
                  </a:moveTo>
                  <a:lnTo>
                    <a:pt x="1074" y="2993"/>
                  </a:lnTo>
                  <a:cubicBezTo>
                    <a:pt x="1052" y="2964"/>
                    <a:pt x="1002" y="2971"/>
                    <a:pt x="1002" y="3014"/>
                  </a:cubicBezTo>
                  <a:lnTo>
                    <a:pt x="1002" y="4904"/>
                  </a:lnTo>
                  <a:cubicBezTo>
                    <a:pt x="1002" y="4983"/>
                    <a:pt x="937" y="5048"/>
                    <a:pt x="858" y="5048"/>
                  </a:cubicBezTo>
                  <a:lnTo>
                    <a:pt x="144" y="5048"/>
                  </a:lnTo>
                  <a:cubicBezTo>
                    <a:pt x="64" y="5048"/>
                    <a:pt x="0" y="4983"/>
                    <a:pt x="0" y="4904"/>
                  </a:cubicBezTo>
                  <a:lnTo>
                    <a:pt x="0" y="144"/>
                  </a:lnTo>
                  <a:cubicBezTo>
                    <a:pt x="0" y="65"/>
                    <a:pt x="64" y="0"/>
                    <a:pt x="144" y="0"/>
                  </a:cubicBezTo>
                  <a:lnTo>
                    <a:pt x="858" y="0"/>
                  </a:lnTo>
                  <a:cubicBezTo>
                    <a:pt x="937" y="0"/>
                    <a:pt x="1002" y="65"/>
                    <a:pt x="1002" y="144"/>
                  </a:cubicBezTo>
                  <a:lnTo>
                    <a:pt x="1002" y="1803"/>
                  </a:lnTo>
                  <a:cubicBezTo>
                    <a:pt x="1002" y="1846"/>
                    <a:pt x="1052" y="1853"/>
                    <a:pt x="1074" y="1824"/>
                  </a:cubicBezTo>
                  <a:lnTo>
                    <a:pt x="2264" y="72"/>
                  </a:lnTo>
                  <a:cubicBezTo>
                    <a:pt x="2285" y="44"/>
                    <a:pt x="2314" y="0"/>
                    <a:pt x="2423" y="0"/>
                  </a:cubicBezTo>
                  <a:lnTo>
                    <a:pt x="3151" y="0"/>
                  </a:lnTo>
                  <a:cubicBezTo>
                    <a:pt x="3288" y="0"/>
                    <a:pt x="3346" y="152"/>
                    <a:pt x="3273" y="260"/>
                  </a:cubicBezTo>
                  <a:lnTo>
                    <a:pt x="1925" y="2250"/>
                  </a:lnTo>
                  <a:cubicBezTo>
                    <a:pt x="1860" y="2343"/>
                    <a:pt x="1867" y="2401"/>
                    <a:pt x="1925" y="2488"/>
                  </a:cubicBezTo>
                  <a:lnTo>
                    <a:pt x="3403" y="4774"/>
                  </a:lnTo>
                  <a:cubicBezTo>
                    <a:pt x="3468" y="4875"/>
                    <a:pt x="3410" y="5048"/>
                    <a:pt x="3252" y="5048"/>
                  </a:cubicBezTo>
                  <a:lnTo>
                    <a:pt x="2473" y="5048"/>
                  </a:lnTo>
                  <a:cubicBezTo>
                    <a:pt x="2365" y="5048"/>
                    <a:pt x="2329" y="4997"/>
                    <a:pt x="2307" y="4962"/>
                  </a:cubicBezTo>
                  <a:lnTo>
                    <a:pt x="1074" y="29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5" name="Freeform 10"/>
            <p:cNvSpPr>
              <a:spLocks/>
            </p:cNvSpPr>
            <p:nvPr/>
          </p:nvSpPr>
          <p:spPr bwMode="auto">
            <a:xfrm>
              <a:off x="8426450" y="3473451"/>
              <a:ext cx="311150" cy="571500"/>
            </a:xfrm>
            <a:custGeom>
              <a:avLst/>
              <a:gdLst>
                <a:gd name="T0" fmla="*/ 1009 w 2740"/>
                <a:gd name="T1" fmla="*/ 3966 h 5048"/>
                <a:gd name="T2" fmla="*/ 1009 w 2740"/>
                <a:gd name="T3" fmla="*/ 3966 h 5048"/>
                <a:gd name="T4" fmla="*/ 1082 w 2740"/>
                <a:gd name="T5" fmla="*/ 4039 h 5048"/>
                <a:gd name="T6" fmla="*/ 2596 w 2740"/>
                <a:gd name="T7" fmla="*/ 4039 h 5048"/>
                <a:gd name="T8" fmla="*/ 2740 w 2740"/>
                <a:gd name="T9" fmla="*/ 4183 h 5048"/>
                <a:gd name="T10" fmla="*/ 2740 w 2740"/>
                <a:gd name="T11" fmla="*/ 4904 h 5048"/>
                <a:gd name="T12" fmla="*/ 2596 w 2740"/>
                <a:gd name="T13" fmla="*/ 5048 h 5048"/>
                <a:gd name="T14" fmla="*/ 144 w 2740"/>
                <a:gd name="T15" fmla="*/ 5048 h 5048"/>
                <a:gd name="T16" fmla="*/ 0 w 2740"/>
                <a:gd name="T17" fmla="*/ 4904 h 5048"/>
                <a:gd name="T18" fmla="*/ 0 w 2740"/>
                <a:gd name="T19" fmla="*/ 144 h 5048"/>
                <a:gd name="T20" fmla="*/ 144 w 2740"/>
                <a:gd name="T21" fmla="*/ 0 h 5048"/>
                <a:gd name="T22" fmla="*/ 865 w 2740"/>
                <a:gd name="T23" fmla="*/ 0 h 5048"/>
                <a:gd name="T24" fmla="*/ 1009 w 2740"/>
                <a:gd name="T25" fmla="*/ 144 h 5048"/>
                <a:gd name="T26" fmla="*/ 1009 w 2740"/>
                <a:gd name="T27" fmla="*/ 3966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40" h="5048">
                  <a:moveTo>
                    <a:pt x="1009" y="3966"/>
                  </a:moveTo>
                  <a:lnTo>
                    <a:pt x="1009" y="3966"/>
                  </a:lnTo>
                  <a:cubicBezTo>
                    <a:pt x="1009" y="4010"/>
                    <a:pt x="1038" y="4039"/>
                    <a:pt x="1082" y="4039"/>
                  </a:cubicBezTo>
                  <a:lnTo>
                    <a:pt x="2596" y="4039"/>
                  </a:lnTo>
                  <a:cubicBezTo>
                    <a:pt x="2675" y="4039"/>
                    <a:pt x="2740" y="4103"/>
                    <a:pt x="2740" y="4183"/>
                  </a:cubicBezTo>
                  <a:lnTo>
                    <a:pt x="2740" y="4904"/>
                  </a:lnTo>
                  <a:cubicBezTo>
                    <a:pt x="2740" y="4983"/>
                    <a:pt x="2675" y="5048"/>
                    <a:pt x="2596" y="5048"/>
                  </a:cubicBezTo>
                  <a:lnTo>
                    <a:pt x="144" y="5048"/>
                  </a:lnTo>
                  <a:cubicBezTo>
                    <a:pt x="65" y="5048"/>
                    <a:pt x="0" y="4983"/>
                    <a:pt x="0" y="4904"/>
                  </a:cubicBezTo>
                  <a:lnTo>
                    <a:pt x="0" y="144"/>
                  </a:lnTo>
                  <a:cubicBezTo>
                    <a:pt x="0" y="65"/>
                    <a:pt x="65" y="0"/>
                    <a:pt x="144" y="0"/>
                  </a:cubicBezTo>
                  <a:lnTo>
                    <a:pt x="865" y="0"/>
                  </a:lnTo>
                  <a:cubicBezTo>
                    <a:pt x="944" y="0"/>
                    <a:pt x="1009" y="65"/>
                    <a:pt x="1009" y="144"/>
                  </a:cubicBezTo>
                  <a:lnTo>
                    <a:pt x="1009" y="39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6" name="Freeform 11"/>
            <p:cNvSpPr>
              <a:spLocks/>
            </p:cNvSpPr>
            <p:nvPr/>
          </p:nvSpPr>
          <p:spPr bwMode="auto">
            <a:xfrm>
              <a:off x="7485063" y="3473451"/>
              <a:ext cx="442913" cy="571500"/>
            </a:xfrm>
            <a:custGeom>
              <a:avLst/>
              <a:gdLst>
                <a:gd name="T0" fmla="*/ 2632 w 3901"/>
                <a:gd name="T1" fmla="*/ 4940 h 5048"/>
                <a:gd name="T2" fmla="*/ 2632 w 3901"/>
                <a:gd name="T3" fmla="*/ 4940 h 5048"/>
                <a:gd name="T4" fmla="*/ 2494 w 3901"/>
                <a:gd name="T5" fmla="*/ 5048 h 5048"/>
                <a:gd name="T6" fmla="*/ 1406 w 3901"/>
                <a:gd name="T7" fmla="*/ 5048 h 5048"/>
                <a:gd name="T8" fmla="*/ 1269 w 3901"/>
                <a:gd name="T9" fmla="*/ 4940 h 5048"/>
                <a:gd name="T10" fmla="*/ 21 w 3901"/>
                <a:gd name="T11" fmla="*/ 173 h 5048"/>
                <a:gd name="T12" fmla="*/ 159 w 3901"/>
                <a:gd name="T13" fmla="*/ 0 h 5048"/>
                <a:gd name="T14" fmla="*/ 951 w 3901"/>
                <a:gd name="T15" fmla="*/ 0 h 5048"/>
                <a:gd name="T16" fmla="*/ 1088 w 3901"/>
                <a:gd name="T17" fmla="*/ 108 h 5048"/>
                <a:gd name="T18" fmla="*/ 1882 w 3901"/>
                <a:gd name="T19" fmla="*/ 3491 h 5048"/>
                <a:gd name="T20" fmla="*/ 1932 w 3901"/>
                <a:gd name="T21" fmla="*/ 3541 h 5048"/>
                <a:gd name="T22" fmla="*/ 1975 w 3901"/>
                <a:gd name="T23" fmla="*/ 3541 h 5048"/>
                <a:gd name="T24" fmla="*/ 2026 w 3901"/>
                <a:gd name="T25" fmla="*/ 3491 h 5048"/>
                <a:gd name="T26" fmla="*/ 2812 w 3901"/>
                <a:gd name="T27" fmla="*/ 108 h 5048"/>
                <a:gd name="T28" fmla="*/ 2949 w 3901"/>
                <a:gd name="T29" fmla="*/ 0 h 5048"/>
                <a:gd name="T30" fmla="*/ 3742 w 3901"/>
                <a:gd name="T31" fmla="*/ 0 h 5048"/>
                <a:gd name="T32" fmla="*/ 3879 w 3901"/>
                <a:gd name="T33" fmla="*/ 173 h 5048"/>
                <a:gd name="T34" fmla="*/ 2632 w 3901"/>
                <a:gd name="T35" fmla="*/ 4940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1" h="5048">
                  <a:moveTo>
                    <a:pt x="2632" y="4940"/>
                  </a:moveTo>
                  <a:lnTo>
                    <a:pt x="2632" y="4940"/>
                  </a:lnTo>
                  <a:cubicBezTo>
                    <a:pt x="2610" y="5012"/>
                    <a:pt x="2559" y="5048"/>
                    <a:pt x="2494" y="5048"/>
                  </a:cubicBezTo>
                  <a:lnTo>
                    <a:pt x="1406" y="5048"/>
                  </a:lnTo>
                  <a:cubicBezTo>
                    <a:pt x="1341" y="5048"/>
                    <a:pt x="1290" y="5012"/>
                    <a:pt x="1269" y="4940"/>
                  </a:cubicBezTo>
                  <a:lnTo>
                    <a:pt x="21" y="173"/>
                  </a:lnTo>
                  <a:cubicBezTo>
                    <a:pt x="0" y="101"/>
                    <a:pt x="43" y="0"/>
                    <a:pt x="159" y="0"/>
                  </a:cubicBezTo>
                  <a:lnTo>
                    <a:pt x="951" y="0"/>
                  </a:lnTo>
                  <a:cubicBezTo>
                    <a:pt x="1016" y="0"/>
                    <a:pt x="1074" y="29"/>
                    <a:pt x="1088" y="108"/>
                  </a:cubicBezTo>
                  <a:lnTo>
                    <a:pt x="1882" y="3491"/>
                  </a:lnTo>
                  <a:cubicBezTo>
                    <a:pt x="1889" y="3519"/>
                    <a:pt x="1903" y="3541"/>
                    <a:pt x="1932" y="3541"/>
                  </a:cubicBezTo>
                  <a:lnTo>
                    <a:pt x="1975" y="3541"/>
                  </a:lnTo>
                  <a:cubicBezTo>
                    <a:pt x="2004" y="3541"/>
                    <a:pt x="2019" y="3519"/>
                    <a:pt x="2026" y="3491"/>
                  </a:cubicBezTo>
                  <a:lnTo>
                    <a:pt x="2812" y="108"/>
                  </a:lnTo>
                  <a:cubicBezTo>
                    <a:pt x="2826" y="29"/>
                    <a:pt x="2884" y="0"/>
                    <a:pt x="2949" y="0"/>
                  </a:cubicBezTo>
                  <a:lnTo>
                    <a:pt x="3742" y="0"/>
                  </a:lnTo>
                  <a:cubicBezTo>
                    <a:pt x="3858" y="0"/>
                    <a:pt x="3901" y="101"/>
                    <a:pt x="3879" y="173"/>
                  </a:cubicBezTo>
                  <a:lnTo>
                    <a:pt x="2632" y="494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7" name="Freeform 12"/>
            <p:cNvSpPr>
              <a:spLocks noEditPoints="1"/>
            </p:cNvSpPr>
            <p:nvPr/>
          </p:nvSpPr>
          <p:spPr bwMode="auto">
            <a:xfrm>
              <a:off x="7959725" y="3470276"/>
              <a:ext cx="192088" cy="279400"/>
            </a:xfrm>
            <a:custGeom>
              <a:avLst/>
              <a:gdLst>
                <a:gd name="T0" fmla="*/ 1180 w 1697"/>
                <a:gd name="T1" fmla="*/ 1714 h 2469"/>
                <a:gd name="T2" fmla="*/ 1180 w 1697"/>
                <a:gd name="T3" fmla="*/ 1714 h 2469"/>
                <a:gd name="T4" fmla="*/ 1180 w 1697"/>
                <a:gd name="T5" fmla="*/ 756 h 2469"/>
                <a:gd name="T6" fmla="*/ 848 w 1697"/>
                <a:gd name="T7" fmla="*/ 483 h 2469"/>
                <a:gd name="T8" fmla="*/ 517 w 1697"/>
                <a:gd name="T9" fmla="*/ 756 h 2469"/>
                <a:gd name="T10" fmla="*/ 517 w 1697"/>
                <a:gd name="T11" fmla="*/ 1714 h 2469"/>
                <a:gd name="T12" fmla="*/ 848 w 1697"/>
                <a:gd name="T13" fmla="*/ 1987 h 2469"/>
                <a:gd name="T14" fmla="*/ 1180 w 1697"/>
                <a:gd name="T15" fmla="*/ 1714 h 2469"/>
                <a:gd name="T16" fmla="*/ 1662 w 1697"/>
                <a:gd name="T17" fmla="*/ 756 h 2469"/>
                <a:gd name="T18" fmla="*/ 1662 w 1697"/>
                <a:gd name="T19" fmla="*/ 756 h 2469"/>
                <a:gd name="T20" fmla="*/ 1662 w 1697"/>
                <a:gd name="T21" fmla="*/ 1714 h 2469"/>
                <a:gd name="T22" fmla="*/ 848 w 1697"/>
                <a:gd name="T23" fmla="*/ 2469 h 2469"/>
                <a:gd name="T24" fmla="*/ 34 w 1697"/>
                <a:gd name="T25" fmla="*/ 1714 h 2469"/>
                <a:gd name="T26" fmla="*/ 34 w 1697"/>
                <a:gd name="T27" fmla="*/ 756 h 2469"/>
                <a:gd name="T28" fmla="*/ 848 w 1697"/>
                <a:gd name="T29" fmla="*/ 0 h 2469"/>
                <a:gd name="T30" fmla="*/ 1662 w 1697"/>
                <a:gd name="T31" fmla="*/ 756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7" h="2469">
                  <a:moveTo>
                    <a:pt x="1180" y="1714"/>
                  </a:moveTo>
                  <a:lnTo>
                    <a:pt x="1180" y="1714"/>
                  </a:lnTo>
                  <a:cubicBezTo>
                    <a:pt x="1215" y="1426"/>
                    <a:pt x="1215" y="1043"/>
                    <a:pt x="1180" y="756"/>
                  </a:cubicBezTo>
                  <a:cubicBezTo>
                    <a:pt x="1163" y="606"/>
                    <a:pt x="1057" y="483"/>
                    <a:pt x="848" y="483"/>
                  </a:cubicBezTo>
                  <a:cubicBezTo>
                    <a:pt x="640" y="483"/>
                    <a:pt x="534" y="606"/>
                    <a:pt x="517" y="756"/>
                  </a:cubicBezTo>
                  <a:cubicBezTo>
                    <a:pt x="482" y="1043"/>
                    <a:pt x="482" y="1426"/>
                    <a:pt x="517" y="1714"/>
                  </a:cubicBezTo>
                  <a:cubicBezTo>
                    <a:pt x="534" y="1864"/>
                    <a:pt x="640" y="1987"/>
                    <a:pt x="848" y="1987"/>
                  </a:cubicBezTo>
                  <a:cubicBezTo>
                    <a:pt x="1057" y="1987"/>
                    <a:pt x="1163" y="1864"/>
                    <a:pt x="1180" y="1714"/>
                  </a:cubicBezTo>
                  <a:close/>
                  <a:moveTo>
                    <a:pt x="1662" y="756"/>
                  </a:moveTo>
                  <a:lnTo>
                    <a:pt x="1662" y="756"/>
                  </a:lnTo>
                  <a:cubicBezTo>
                    <a:pt x="1697" y="1043"/>
                    <a:pt x="1697" y="1426"/>
                    <a:pt x="1662" y="1714"/>
                  </a:cubicBezTo>
                  <a:cubicBezTo>
                    <a:pt x="1615" y="2124"/>
                    <a:pt x="1320" y="2469"/>
                    <a:pt x="848" y="2469"/>
                  </a:cubicBezTo>
                  <a:cubicBezTo>
                    <a:pt x="377" y="2469"/>
                    <a:pt x="82" y="2124"/>
                    <a:pt x="34" y="1714"/>
                  </a:cubicBezTo>
                  <a:cubicBezTo>
                    <a:pt x="0" y="1426"/>
                    <a:pt x="0" y="1043"/>
                    <a:pt x="34" y="756"/>
                  </a:cubicBezTo>
                  <a:cubicBezTo>
                    <a:pt x="82" y="346"/>
                    <a:pt x="377" y="0"/>
                    <a:pt x="848" y="0"/>
                  </a:cubicBezTo>
                  <a:cubicBezTo>
                    <a:pt x="1320" y="0"/>
                    <a:pt x="1615" y="346"/>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8" name="Freeform 13"/>
            <p:cNvSpPr>
              <a:spLocks noEditPoints="1"/>
            </p:cNvSpPr>
            <p:nvPr/>
          </p:nvSpPr>
          <p:spPr bwMode="auto">
            <a:xfrm>
              <a:off x="8175625" y="3470276"/>
              <a:ext cx="192088" cy="279400"/>
            </a:xfrm>
            <a:custGeom>
              <a:avLst/>
              <a:gdLst>
                <a:gd name="T0" fmla="*/ 1180 w 1696"/>
                <a:gd name="T1" fmla="*/ 1714 h 2469"/>
                <a:gd name="T2" fmla="*/ 1180 w 1696"/>
                <a:gd name="T3" fmla="*/ 1714 h 2469"/>
                <a:gd name="T4" fmla="*/ 1180 w 1696"/>
                <a:gd name="T5" fmla="*/ 756 h 2469"/>
                <a:gd name="T6" fmla="*/ 848 w 1696"/>
                <a:gd name="T7" fmla="*/ 483 h 2469"/>
                <a:gd name="T8" fmla="*/ 516 w 1696"/>
                <a:gd name="T9" fmla="*/ 756 h 2469"/>
                <a:gd name="T10" fmla="*/ 516 w 1696"/>
                <a:gd name="T11" fmla="*/ 1714 h 2469"/>
                <a:gd name="T12" fmla="*/ 848 w 1696"/>
                <a:gd name="T13" fmla="*/ 1987 h 2469"/>
                <a:gd name="T14" fmla="*/ 1180 w 1696"/>
                <a:gd name="T15" fmla="*/ 1714 h 2469"/>
                <a:gd name="T16" fmla="*/ 1662 w 1696"/>
                <a:gd name="T17" fmla="*/ 756 h 2469"/>
                <a:gd name="T18" fmla="*/ 1662 w 1696"/>
                <a:gd name="T19" fmla="*/ 756 h 2469"/>
                <a:gd name="T20" fmla="*/ 1662 w 1696"/>
                <a:gd name="T21" fmla="*/ 1714 h 2469"/>
                <a:gd name="T22" fmla="*/ 848 w 1696"/>
                <a:gd name="T23" fmla="*/ 2469 h 2469"/>
                <a:gd name="T24" fmla="*/ 34 w 1696"/>
                <a:gd name="T25" fmla="*/ 1714 h 2469"/>
                <a:gd name="T26" fmla="*/ 34 w 1696"/>
                <a:gd name="T27" fmla="*/ 756 h 2469"/>
                <a:gd name="T28" fmla="*/ 848 w 1696"/>
                <a:gd name="T29" fmla="*/ 0 h 2469"/>
                <a:gd name="T30" fmla="*/ 1662 w 1696"/>
                <a:gd name="T31" fmla="*/ 756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69">
                  <a:moveTo>
                    <a:pt x="1180" y="1714"/>
                  </a:moveTo>
                  <a:lnTo>
                    <a:pt x="1180" y="1714"/>
                  </a:lnTo>
                  <a:cubicBezTo>
                    <a:pt x="1214" y="1426"/>
                    <a:pt x="1214" y="1043"/>
                    <a:pt x="1180" y="756"/>
                  </a:cubicBezTo>
                  <a:cubicBezTo>
                    <a:pt x="1162" y="606"/>
                    <a:pt x="1057" y="483"/>
                    <a:pt x="848" y="483"/>
                  </a:cubicBezTo>
                  <a:cubicBezTo>
                    <a:pt x="639" y="483"/>
                    <a:pt x="533" y="606"/>
                    <a:pt x="516" y="756"/>
                  </a:cubicBezTo>
                  <a:cubicBezTo>
                    <a:pt x="482" y="1043"/>
                    <a:pt x="482" y="1426"/>
                    <a:pt x="516" y="1714"/>
                  </a:cubicBezTo>
                  <a:cubicBezTo>
                    <a:pt x="533" y="1864"/>
                    <a:pt x="639" y="1987"/>
                    <a:pt x="848" y="1987"/>
                  </a:cubicBezTo>
                  <a:cubicBezTo>
                    <a:pt x="1057" y="1987"/>
                    <a:pt x="1162" y="1864"/>
                    <a:pt x="1180" y="1714"/>
                  </a:cubicBezTo>
                  <a:close/>
                  <a:moveTo>
                    <a:pt x="1662" y="756"/>
                  </a:moveTo>
                  <a:lnTo>
                    <a:pt x="1662" y="756"/>
                  </a:lnTo>
                  <a:cubicBezTo>
                    <a:pt x="1696" y="1043"/>
                    <a:pt x="1696" y="1426"/>
                    <a:pt x="1662" y="1714"/>
                  </a:cubicBezTo>
                  <a:cubicBezTo>
                    <a:pt x="1614" y="2124"/>
                    <a:pt x="1320" y="2469"/>
                    <a:pt x="848" y="2469"/>
                  </a:cubicBezTo>
                  <a:cubicBezTo>
                    <a:pt x="376" y="2469"/>
                    <a:pt x="82" y="2124"/>
                    <a:pt x="34" y="1714"/>
                  </a:cubicBezTo>
                  <a:cubicBezTo>
                    <a:pt x="0" y="1426"/>
                    <a:pt x="0" y="1043"/>
                    <a:pt x="34" y="756"/>
                  </a:cubicBezTo>
                  <a:cubicBezTo>
                    <a:pt x="82" y="346"/>
                    <a:pt x="376" y="0"/>
                    <a:pt x="848" y="0"/>
                  </a:cubicBezTo>
                  <a:cubicBezTo>
                    <a:pt x="1320" y="0"/>
                    <a:pt x="1614" y="346"/>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9" name="Freeform 14"/>
            <p:cNvSpPr>
              <a:spLocks noEditPoints="1"/>
            </p:cNvSpPr>
            <p:nvPr/>
          </p:nvSpPr>
          <p:spPr bwMode="auto">
            <a:xfrm>
              <a:off x="7959725" y="3767138"/>
              <a:ext cx="192088" cy="280988"/>
            </a:xfrm>
            <a:custGeom>
              <a:avLst/>
              <a:gdLst>
                <a:gd name="T0" fmla="*/ 1180 w 1697"/>
                <a:gd name="T1" fmla="*/ 1713 h 2470"/>
                <a:gd name="T2" fmla="*/ 1180 w 1697"/>
                <a:gd name="T3" fmla="*/ 1713 h 2470"/>
                <a:gd name="T4" fmla="*/ 1180 w 1697"/>
                <a:gd name="T5" fmla="*/ 756 h 2470"/>
                <a:gd name="T6" fmla="*/ 848 w 1697"/>
                <a:gd name="T7" fmla="*/ 482 h 2470"/>
                <a:gd name="T8" fmla="*/ 517 w 1697"/>
                <a:gd name="T9" fmla="*/ 756 h 2470"/>
                <a:gd name="T10" fmla="*/ 517 w 1697"/>
                <a:gd name="T11" fmla="*/ 1713 h 2470"/>
                <a:gd name="T12" fmla="*/ 848 w 1697"/>
                <a:gd name="T13" fmla="*/ 1987 h 2470"/>
                <a:gd name="T14" fmla="*/ 1180 w 1697"/>
                <a:gd name="T15" fmla="*/ 1713 h 2470"/>
                <a:gd name="T16" fmla="*/ 1662 w 1697"/>
                <a:gd name="T17" fmla="*/ 756 h 2470"/>
                <a:gd name="T18" fmla="*/ 1662 w 1697"/>
                <a:gd name="T19" fmla="*/ 756 h 2470"/>
                <a:gd name="T20" fmla="*/ 1662 w 1697"/>
                <a:gd name="T21" fmla="*/ 1713 h 2470"/>
                <a:gd name="T22" fmla="*/ 848 w 1697"/>
                <a:gd name="T23" fmla="*/ 2470 h 2470"/>
                <a:gd name="T24" fmla="*/ 34 w 1697"/>
                <a:gd name="T25" fmla="*/ 1713 h 2470"/>
                <a:gd name="T26" fmla="*/ 34 w 1697"/>
                <a:gd name="T27" fmla="*/ 756 h 2470"/>
                <a:gd name="T28" fmla="*/ 848 w 1697"/>
                <a:gd name="T29" fmla="*/ 0 h 2470"/>
                <a:gd name="T30" fmla="*/ 1662 w 1697"/>
                <a:gd name="T31" fmla="*/ 756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7" h="2470">
                  <a:moveTo>
                    <a:pt x="1180" y="1713"/>
                  </a:moveTo>
                  <a:lnTo>
                    <a:pt x="1180" y="1713"/>
                  </a:lnTo>
                  <a:cubicBezTo>
                    <a:pt x="1215" y="1426"/>
                    <a:pt x="1215" y="1043"/>
                    <a:pt x="1180" y="756"/>
                  </a:cubicBezTo>
                  <a:cubicBezTo>
                    <a:pt x="1163" y="606"/>
                    <a:pt x="1057" y="482"/>
                    <a:pt x="848" y="482"/>
                  </a:cubicBezTo>
                  <a:cubicBezTo>
                    <a:pt x="640" y="482"/>
                    <a:pt x="534" y="606"/>
                    <a:pt x="517" y="756"/>
                  </a:cubicBezTo>
                  <a:cubicBezTo>
                    <a:pt x="482" y="1043"/>
                    <a:pt x="482" y="1426"/>
                    <a:pt x="517" y="1713"/>
                  </a:cubicBezTo>
                  <a:cubicBezTo>
                    <a:pt x="534" y="1864"/>
                    <a:pt x="640" y="1987"/>
                    <a:pt x="848" y="1987"/>
                  </a:cubicBezTo>
                  <a:cubicBezTo>
                    <a:pt x="1057" y="1987"/>
                    <a:pt x="1163" y="1864"/>
                    <a:pt x="1180" y="1713"/>
                  </a:cubicBezTo>
                  <a:close/>
                  <a:moveTo>
                    <a:pt x="1662" y="756"/>
                  </a:moveTo>
                  <a:lnTo>
                    <a:pt x="1662" y="756"/>
                  </a:lnTo>
                  <a:cubicBezTo>
                    <a:pt x="1697" y="1043"/>
                    <a:pt x="1697" y="1426"/>
                    <a:pt x="1662" y="1713"/>
                  </a:cubicBezTo>
                  <a:cubicBezTo>
                    <a:pt x="1615" y="2124"/>
                    <a:pt x="1320" y="2470"/>
                    <a:pt x="848" y="2470"/>
                  </a:cubicBezTo>
                  <a:cubicBezTo>
                    <a:pt x="377" y="2470"/>
                    <a:pt x="82" y="2124"/>
                    <a:pt x="34" y="1713"/>
                  </a:cubicBezTo>
                  <a:cubicBezTo>
                    <a:pt x="0" y="1426"/>
                    <a:pt x="0" y="1043"/>
                    <a:pt x="34" y="756"/>
                  </a:cubicBezTo>
                  <a:cubicBezTo>
                    <a:pt x="82" y="345"/>
                    <a:pt x="377" y="0"/>
                    <a:pt x="848" y="0"/>
                  </a:cubicBezTo>
                  <a:cubicBezTo>
                    <a:pt x="1320" y="0"/>
                    <a:pt x="1615" y="345"/>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0" name="Freeform 15"/>
            <p:cNvSpPr>
              <a:spLocks noEditPoints="1"/>
            </p:cNvSpPr>
            <p:nvPr/>
          </p:nvSpPr>
          <p:spPr bwMode="auto">
            <a:xfrm>
              <a:off x="8175625" y="3767138"/>
              <a:ext cx="192088" cy="280988"/>
            </a:xfrm>
            <a:custGeom>
              <a:avLst/>
              <a:gdLst>
                <a:gd name="T0" fmla="*/ 1180 w 1696"/>
                <a:gd name="T1" fmla="*/ 1713 h 2470"/>
                <a:gd name="T2" fmla="*/ 1180 w 1696"/>
                <a:gd name="T3" fmla="*/ 1713 h 2470"/>
                <a:gd name="T4" fmla="*/ 1180 w 1696"/>
                <a:gd name="T5" fmla="*/ 756 h 2470"/>
                <a:gd name="T6" fmla="*/ 848 w 1696"/>
                <a:gd name="T7" fmla="*/ 482 h 2470"/>
                <a:gd name="T8" fmla="*/ 516 w 1696"/>
                <a:gd name="T9" fmla="*/ 756 h 2470"/>
                <a:gd name="T10" fmla="*/ 516 w 1696"/>
                <a:gd name="T11" fmla="*/ 1713 h 2470"/>
                <a:gd name="T12" fmla="*/ 848 w 1696"/>
                <a:gd name="T13" fmla="*/ 1987 h 2470"/>
                <a:gd name="T14" fmla="*/ 1180 w 1696"/>
                <a:gd name="T15" fmla="*/ 1713 h 2470"/>
                <a:gd name="T16" fmla="*/ 1662 w 1696"/>
                <a:gd name="T17" fmla="*/ 756 h 2470"/>
                <a:gd name="T18" fmla="*/ 1662 w 1696"/>
                <a:gd name="T19" fmla="*/ 756 h 2470"/>
                <a:gd name="T20" fmla="*/ 1662 w 1696"/>
                <a:gd name="T21" fmla="*/ 1713 h 2470"/>
                <a:gd name="T22" fmla="*/ 848 w 1696"/>
                <a:gd name="T23" fmla="*/ 2470 h 2470"/>
                <a:gd name="T24" fmla="*/ 34 w 1696"/>
                <a:gd name="T25" fmla="*/ 1713 h 2470"/>
                <a:gd name="T26" fmla="*/ 34 w 1696"/>
                <a:gd name="T27" fmla="*/ 756 h 2470"/>
                <a:gd name="T28" fmla="*/ 848 w 1696"/>
                <a:gd name="T29" fmla="*/ 0 h 2470"/>
                <a:gd name="T30" fmla="*/ 1662 w 1696"/>
                <a:gd name="T31" fmla="*/ 756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70">
                  <a:moveTo>
                    <a:pt x="1180" y="1713"/>
                  </a:moveTo>
                  <a:lnTo>
                    <a:pt x="1180" y="1713"/>
                  </a:lnTo>
                  <a:cubicBezTo>
                    <a:pt x="1214" y="1426"/>
                    <a:pt x="1214" y="1043"/>
                    <a:pt x="1180" y="756"/>
                  </a:cubicBezTo>
                  <a:cubicBezTo>
                    <a:pt x="1162" y="606"/>
                    <a:pt x="1057" y="482"/>
                    <a:pt x="848" y="482"/>
                  </a:cubicBezTo>
                  <a:cubicBezTo>
                    <a:pt x="639" y="482"/>
                    <a:pt x="533" y="606"/>
                    <a:pt x="516" y="756"/>
                  </a:cubicBezTo>
                  <a:cubicBezTo>
                    <a:pt x="482" y="1043"/>
                    <a:pt x="482" y="1426"/>
                    <a:pt x="516" y="1713"/>
                  </a:cubicBezTo>
                  <a:cubicBezTo>
                    <a:pt x="533" y="1864"/>
                    <a:pt x="639" y="1987"/>
                    <a:pt x="848" y="1987"/>
                  </a:cubicBezTo>
                  <a:cubicBezTo>
                    <a:pt x="1057" y="1987"/>
                    <a:pt x="1162" y="1864"/>
                    <a:pt x="1180" y="1713"/>
                  </a:cubicBezTo>
                  <a:close/>
                  <a:moveTo>
                    <a:pt x="1662" y="756"/>
                  </a:moveTo>
                  <a:lnTo>
                    <a:pt x="1662" y="756"/>
                  </a:lnTo>
                  <a:cubicBezTo>
                    <a:pt x="1696" y="1043"/>
                    <a:pt x="1696" y="1426"/>
                    <a:pt x="1662" y="1713"/>
                  </a:cubicBezTo>
                  <a:cubicBezTo>
                    <a:pt x="1614" y="2124"/>
                    <a:pt x="1320" y="2470"/>
                    <a:pt x="848" y="2470"/>
                  </a:cubicBezTo>
                  <a:cubicBezTo>
                    <a:pt x="376" y="2470"/>
                    <a:pt x="82" y="2124"/>
                    <a:pt x="34" y="1713"/>
                  </a:cubicBezTo>
                  <a:cubicBezTo>
                    <a:pt x="0" y="1426"/>
                    <a:pt x="0" y="1043"/>
                    <a:pt x="34" y="756"/>
                  </a:cubicBezTo>
                  <a:cubicBezTo>
                    <a:pt x="82" y="345"/>
                    <a:pt x="376" y="0"/>
                    <a:pt x="848" y="0"/>
                  </a:cubicBezTo>
                  <a:cubicBezTo>
                    <a:pt x="1320" y="0"/>
                    <a:pt x="1614" y="345"/>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1" name="Freeform 16"/>
            <p:cNvSpPr>
              <a:spLocks noEditPoints="1"/>
            </p:cNvSpPr>
            <p:nvPr/>
          </p:nvSpPr>
          <p:spPr bwMode="auto">
            <a:xfrm>
              <a:off x="11418888" y="3471863"/>
              <a:ext cx="377825" cy="571500"/>
            </a:xfrm>
            <a:custGeom>
              <a:avLst/>
              <a:gdLst>
                <a:gd name="T0" fmla="*/ 1081 w 3338"/>
                <a:gd name="T1" fmla="*/ 1009 h 5048"/>
                <a:gd name="T2" fmla="*/ 1081 w 3338"/>
                <a:gd name="T3" fmla="*/ 1009 h 5048"/>
                <a:gd name="T4" fmla="*/ 1009 w 3338"/>
                <a:gd name="T5" fmla="*/ 1082 h 5048"/>
                <a:gd name="T6" fmla="*/ 1009 w 3338"/>
                <a:gd name="T7" fmla="*/ 3967 h 5048"/>
                <a:gd name="T8" fmla="*/ 1081 w 3338"/>
                <a:gd name="T9" fmla="*/ 4038 h 5048"/>
                <a:gd name="T10" fmla="*/ 1658 w 3338"/>
                <a:gd name="T11" fmla="*/ 4038 h 5048"/>
                <a:gd name="T12" fmla="*/ 2249 w 3338"/>
                <a:gd name="T13" fmla="*/ 3455 h 5048"/>
                <a:gd name="T14" fmla="*/ 2249 w 3338"/>
                <a:gd name="T15" fmla="*/ 1594 h 5048"/>
                <a:gd name="T16" fmla="*/ 1658 w 3338"/>
                <a:gd name="T17" fmla="*/ 1009 h 5048"/>
                <a:gd name="T18" fmla="*/ 1081 w 3338"/>
                <a:gd name="T19" fmla="*/ 1009 h 5048"/>
                <a:gd name="T20" fmla="*/ 1658 w 3338"/>
                <a:gd name="T21" fmla="*/ 0 h 5048"/>
                <a:gd name="T22" fmla="*/ 1658 w 3338"/>
                <a:gd name="T23" fmla="*/ 0 h 5048"/>
                <a:gd name="T24" fmla="*/ 3266 w 3338"/>
                <a:gd name="T25" fmla="*/ 1594 h 5048"/>
                <a:gd name="T26" fmla="*/ 3266 w 3338"/>
                <a:gd name="T27" fmla="*/ 3455 h 5048"/>
                <a:gd name="T28" fmla="*/ 1658 w 3338"/>
                <a:gd name="T29" fmla="*/ 5048 h 5048"/>
                <a:gd name="T30" fmla="*/ 144 w 3338"/>
                <a:gd name="T31" fmla="*/ 5048 h 5048"/>
                <a:gd name="T32" fmla="*/ 0 w 3338"/>
                <a:gd name="T33" fmla="*/ 4904 h 5048"/>
                <a:gd name="T34" fmla="*/ 0 w 3338"/>
                <a:gd name="T35" fmla="*/ 144 h 5048"/>
                <a:gd name="T36" fmla="*/ 144 w 3338"/>
                <a:gd name="T37" fmla="*/ 0 h 5048"/>
                <a:gd name="T38" fmla="*/ 1658 w 3338"/>
                <a:gd name="T39" fmla="*/ 0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38" h="5048">
                  <a:moveTo>
                    <a:pt x="1081" y="1009"/>
                  </a:moveTo>
                  <a:lnTo>
                    <a:pt x="1081" y="1009"/>
                  </a:lnTo>
                  <a:cubicBezTo>
                    <a:pt x="1038" y="1009"/>
                    <a:pt x="1009" y="1038"/>
                    <a:pt x="1009" y="1082"/>
                  </a:cubicBezTo>
                  <a:lnTo>
                    <a:pt x="1009" y="3967"/>
                  </a:lnTo>
                  <a:cubicBezTo>
                    <a:pt x="1009" y="4010"/>
                    <a:pt x="1038" y="4038"/>
                    <a:pt x="1081" y="4038"/>
                  </a:cubicBezTo>
                  <a:lnTo>
                    <a:pt x="1658" y="4038"/>
                  </a:lnTo>
                  <a:cubicBezTo>
                    <a:pt x="1990" y="4038"/>
                    <a:pt x="2213" y="3772"/>
                    <a:pt x="2249" y="3455"/>
                  </a:cubicBezTo>
                  <a:cubicBezTo>
                    <a:pt x="2321" y="2848"/>
                    <a:pt x="2321" y="2199"/>
                    <a:pt x="2249" y="1594"/>
                  </a:cubicBezTo>
                  <a:cubicBezTo>
                    <a:pt x="2213" y="1276"/>
                    <a:pt x="1990" y="1009"/>
                    <a:pt x="1658" y="1009"/>
                  </a:cubicBezTo>
                  <a:lnTo>
                    <a:pt x="1081" y="1009"/>
                  </a:lnTo>
                  <a:close/>
                  <a:moveTo>
                    <a:pt x="1658" y="0"/>
                  </a:moveTo>
                  <a:lnTo>
                    <a:pt x="1658" y="0"/>
                  </a:lnTo>
                  <a:cubicBezTo>
                    <a:pt x="2545" y="0"/>
                    <a:pt x="3165" y="728"/>
                    <a:pt x="3266" y="1594"/>
                  </a:cubicBezTo>
                  <a:cubicBezTo>
                    <a:pt x="3338" y="2199"/>
                    <a:pt x="3338" y="2848"/>
                    <a:pt x="3266" y="3455"/>
                  </a:cubicBezTo>
                  <a:cubicBezTo>
                    <a:pt x="3165" y="4320"/>
                    <a:pt x="2545" y="5048"/>
                    <a:pt x="1658" y="5048"/>
                  </a:cubicBezTo>
                  <a:lnTo>
                    <a:pt x="144" y="5048"/>
                  </a:lnTo>
                  <a:cubicBezTo>
                    <a:pt x="64" y="5048"/>
                    <a:pt x="0" y="4983"/>
                    <a:pt x="0" y="4904"/>
                  </a:cubicBezTo>
                  <a:lnTo>
                    <a:pt x="0" y="144"/>
                  </a:lnTo>
                  <a:cubicBezTo>
                    <a:pt x="0" y="65"/>
                    <a:pt x="64" y="0"/>
                    <a:pt x="144" y="0"/>
                  </a:cubicBezTo>
                  <a:lnTo>
                    <a:pt x="16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2" name="Freeform 17"/>
            <p:cNvSpPr>
              <a:spLocks/>
            </p:cNvSpPr>
            <p:nvPr/>
          </p:nvSpPr>
          <p:spPr bwMode="auto">
            <a:xfrm>
              <a:off x="10971213" y="3471863"/>
              <a:ext cx="174625" cy="273050"/>
            </a:xfrm>
            <a:custGeom>
              <a:avLst/>
              <a:gdLst>
                <a:gd name="T0" fmla="*/ 1074 w 1548"/>
                <a:gd name="T1" fmla="*/ 2409 h 2409"/>
                <a:gd name="T2" fmla="*/ 1074 w 1548"/>
                <a:gd name="T3" fmla="*/ 2409 h 2409"/>
                <a:gd name="T4" fmla="*/ 981 w 1548"/>
                <a:gd name="T5" fmla="*/ 2351 h 2409"/>
                <a:gd name="T6" fmla="*/ 513 w 1548"/>
                <a:gd name="T7" fmla="*/ 1142 h 2409"/>
                <a:gd name="T8" fmla="*/ 481 w 1548"/>
                <a:gd name="T9" fmla="*/ 1149 h 2409"/>
                <a:gd name="T10" fmla="*/ 481 w 1548"/>
                <a:gd name="T11" fmla="*/ 2340 h 2409"/>
                <a:gd name="T12" fmla="*/ 413 w 1548"/>
                <a:gd name="T13" fmla="*/ 2409 h 2409"/>
                <a:gd name="T14" fmla="*/ 69 w 1548"/>
                <a:gd name="T15" fmla="*/ 2409 h 2409"/>
                <a:gd name="T16" fmla="*/ 0 w 1548"/>
                <a:gd name="T17" fmla="*/ 2340 h 2409"/>
                <a:gd name="T18" fmla="*/ 0 w 1548"/>
                <a:gd name="T19" fmla="*/ 69 h 2409"/>
                <a:gd name="T20" fmla="*/ 69 w 1548"/>
                <a:gd name="T21" fmla="*/ 0 h 2409"/>
                <a:gd name="T22" fmla="*/ 478 w 1548"/>
                <a:gd name="T23" fmla="*/ 0 h 2409"/>
                <a:gd name="T24" fmla="*/ 564 w 1548"/>
                <a:gd name="T25" fmla="*/ 62 h 2409"/>
                <a:gd name="T26" fmla="*/ 1036 w 1548"/>
                <a:gd name="T27" fmla="*/ 1370 h 2409"/>
                <a:gd name="T28" fmla="*/ 1067 w 1548"/>
                <a:gd name="T29" fmla="*/ 1363 h 2409"/>
                <a:gd name="T30" fmla="*/ 1067 w 1548"/>
                <a:gd name="T31" fmla="*/ 69 h 2409"/>
                <a:gd name="T32" fmla="*/ 1135 w 1548"/>
                <a:gd name="T33" fmla="*/ 0 h 2409"/>
                <a:gd name="T34" fmla="*/ 1480 w 1548"/>
                <a:gd name="T35" fmla="*/ 0 h 2409"/>
                <a:gd name="T36" fmla="*/ 1548 w 1548"/>
                <a:gd name="T37" fmla="*/ 69 h 2409"/>
                <a:gd name="T38" fmla="*/ 1548 w 1548"/>
                <a:gd name="T39" fmla="*/ 2340 h 2409"/>
                <a:gd name="T40" fmla="*/ 1480 w 1548"/>
                <a:gd name="T41" fmla="*/ 2409 h 2409"/>
                <a:gd name="T42" fmla="*/ 1074 w 1548"/>
                <a:gd name="T43"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8" h="2409">
                  <a:moveTo>
                    <a:pt x="1074" y="2409"/>
                  </a:moveTo>
                  <a:lnTo>
                    <a:pt x="1074" y="2409"/>
                  </a:lnTo>
                  <a:cubicBezTo>
                    <a:pt x="1015" y="2409"/>
                    <a:pt x="991" y="2378"/>
                    <a:pt x="981" y="2351"/>
                  </a:cubicBezTo>
                  <a:lnTo>
                    <a:pt x="513" y="1142"/>
                  </a:lnTo>
                  <a:cubicBezTo>
                    <a:pt x="505" y="1122"/>
                    <a:pt x="481" y="1129"/>
                    <a:pt x="481" y="1149"/>
                  </a:cubicBezTo>
                  <a:lnTo>
                    <a:pt x="481" y="2340"/>
                  </a:lnTo>
                  <a:cubicBezTo>
                    <a:pt x="481" y="2378"/>
                    <a:pt x="451" y="2409"/>
                    <a:pt x="413" y="2409"/>
                  </a:cubicBezTo>
                  <a:lnTo>
                    <a:pt x="69" y="2409"/>
                  </a:lnTo>
                  <a:cubicBezTo>
                    <a:pt x="31" y="2409"/>
                    <a:pt x="0" y="2378"/>
                    <a:pt x="0" y="2340"/>
                  </a:cubicBezTo>
                  <a:lnTo>
                    <a:pt x="0" y="69"/>
                  </a:lnTo>
                  <a:cubicBezTo>
                    <a:pt x="0" y="31"/>
                    <a:pt x="31" y="0"/>
                    <a:pt x="69" y="0"/>
                  </a:cubicBezTo>
                  <a:lnTo>
                    <a:pt x="478" y="0"/>
                  </a:lnTo>
                  <a:cubicBezTo>
                    <a:pt x="530" y="0"/>
                    <a:pt x="554" y="31"/>
                    <a:pt x="564" y="62"/>
                  </a:cubicBezTo>
                  <a:lnTo>
                    <a:pt x="1036" y="1370"/>
                  </a:lnTo>
                  <a:cubicBezTo>
                    <a:pt x="1043" y="1390"/>
                    <a:pt x="1067" y="1383"/>
                    <a:pt x="1067" y="1363"/>
                  </a:cubicBezTo>
                  <a:lnTo>
                    <a:pt x="1067" y="69"/>
                  </a:lnTo>
                  <a:cubicBezTo>
                    <a:pt x="1067" y="31"/>
                    <a:pt x="1098" y="0"/>
                    <a:pt x="1135" y="0"/>
                  </a:cubicBezTo>
                  <a:lnTo>
                    <a:pt x="1480" y="0"/>
                  </a:lnTo>
                  <a:cubicBezTo>
                    <a:pt x="1518" y="0"/>
                    <a:pt x="1548" y="31"/>
                    <a:pt x="1548" y="69"/>
                  </a:cubicBezTo>
                  <a:lnTo>
                    <a:pt x="1548" y="2340"/>
                  </a:lnTo>
                  <a:cubicBezTo>
                    <a:pt x="1548" y="2378"/>
                    <a:pt x="1518" y="2409"/>
                    <a:pt x="1480" y="2409"/>
                  </a:cubicBezTo>
                  <a:lnTo>
                    <a:pt x="1074" y="240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3" name="Freeform 18"/>
            <p:cNvSpPr>
              <a:spLocks/>
            </p:cNvSpPr>
            <p:nvPr/>
          </p:nvSpPr>
          <p:spPr bwMode="auto">
            <a:xfrm>
              <a:off x="11177588" y="3471863"/>
              <a:ext cx="174625" cy="273050"/>
            </a:xfrm>
            <a:custGeom>
              <a:avLst/>
              <a:gdLst>
                <a:gd name="T0" fmla="*/ 1075 w 1550"/>
                <a:gd name="T1" fmla="*/ 2409 h 2409"/>
                <a:gd name="T2" fmla="*/ 1075 w 1550"/>
                <a:gd name="T3" fmla="*/ 2409 h 2409"/>
                <a:gd name="T4" fmla="*/ 982 w 1550"/>
                <a:gd name="T5" fmla="*/ 2351 h 2409"/>
                <a:gd name="T6" fmla="*/ 514 w 1550"/>
                <a:gd name="T7" fmla="*/ 1142 h 2409"/>
                <a:gd name="T8" fmla="*/ 483 w 1550"/>
                <a:gd name="T9" fmla="*/ 1149 h 2409"/>
                <a:gd name="T10" fmla="*/ 483 w 1550"/>
                <a:gd name="T11" fmla="*/ 2340 h 2409"/>
                <a:gd name="T12" fmla="*/ 415 w 1550"/>
                <a:gd name="T13" fmla="*/ 2409 h 2409"/>
                <a:gd name="T14" fmla="*/ 69 w 1550"/>
                <a:gd name="T15" fmla="*/ 2409 h 2409"/>
                <a:gd name="T16" fmla="*/ 0 w 1550"/>
                <a:gd name="T17" fmla="*/ 2340 h 2409"/>
                <a:gd name="T18" fmla="*/ 0 w 1550"/>
                <a:gd name="T19" fmla="*/ 69 h 2409"/>
                <a:gd name="T20" fmla="*/ 69 w 1550"/>
                <a:gd name="T21" fmla="*/ 0 h 2409"/>
                <a:gd name="T22" fmla="*/ 480 w 1550"/>
                <a:gd name="T23" fmla="*/ 0 h 2409"/>
                <a:gd name="T24" fmla="*/ 566 w 1550"/>
                <a:gd name="T25" fmla="*/ 62 h 2409"/>
                <a:gd name="T26" fmla="*/ 1037 w 1550"/>
                <a:gd name="T27" fmla="*/ 1370 h 2409"/>
                <a:gd name="T28" fmla="*/ 1068 w 1550"/>
                <a:gd name="T29" fmla="*/ 1363 h 2409"/>
                <a:gd name="T30" fmla="*/ 1068 w 1550"/>
                <a:gd name="T31" fmla="*/ 69 h 2409"/>
                <a:gd name="T32" fmla="*/ 1137 w 1550"/>
                <a:gd name="T33" fmla="*/ 0 h 2409"/>
                <a:gd name="T34" fmla="*/ 1481 w 1550"/>
                <a:gd name="T35" fmla="*/ 0 h 2409"/>
                <a:gd name="T36" fmla="*/ 1550 w 1550"/>
                <a:gd name="T37" fmla="*/ 69 h 2409"/>
                <a:gd name="T38" fmla="*/ 1550 w 1550"/>
                <a:gd name="T39" fmla="*/ 2340 h 2409"/>
                <a:gd name="T40" fmla="*/ 1481 w 1550"/>
                <a:gd name="T41" fmla="*/ 2409 h 2409"/>
                <a:gd name="T42" fmla="*/ 1075 w 1550"/>
                <a:gd name="T43"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0" h="2409">
                  <a:moveTo>
                    <a:pt x="1075" y="2409"/>
                  </a:moveTo>
                  <a:lnTo>
                    <a:pt x="1075" y="2409"/>
                  </a:lnTo>
                  <a:cubicBezTo>
                    <a:pt x="1017" y="2409"/>
                    <a:pt x="993" y="2378"/>
                    <a:pt x="982" y="2351"/>
                  </a:cubicBezTo>
                  <a:lnTo>
                    <a:pt x="514" y="1142"/>
                  </a:lnTo>
                  <a:cubicBezTo>
                    <a:pt x="508" y="1122"/>
                    <a:pt x="483" y="1129"/>
                    <a:pt x="483" y="1149"/>
                  </a:cubicBezTo>
                  <a:lnTo>
                    <a:pt x="483" y="2340"/>
                  </a:lnTo>
                  <a:cubicBezTo>
                    <a:pt x="483" y="2378"/>
                    <a:pt x="452" y="2409"/>
                    <a:pt x="415" y="2409"/>
                  </a:cubicBezTo>
                  <a:lnTo>
                    <a:pt x="69" y="2409"/>
                  </a:lnTo>
                  <a:cubicBezTo>
                    <a:pt x="31" y="2409"/>
                    <a:pt x="0" y="2378"/>
                    <a:pt x="0" y="2340"/>
                  </a:cubicBezTo>
                  <a:lnTo>
                    <a:pt x="0" y="69"/>
                  </a:lnTo>
                  <a:cubicBezTo>
                    <a:pt x="0" y="31"/>
                    <a:pt x="31" y="0"/>
                    <a:pt x="69" y="0"/>
                  </a:cubicBezTo>
                  <a:lnTo>
                    <a:pt x="480" y="0"/>
                  </a:lnTo>
                  <a:cubicBezTo>
                    <a:pt x="531" y="0"/>
                    <a:pt x="556" y="31"/>
                    <a:pt x="566" y="62"/>
                  </a:cubicBezTo>
                  <a:lnTo>
                    <a:pt x="1037" y="1370"/>
                  </a:lnTo>
                  <a:cubicBezTo>
                    <a:pt x="1044" y="1390"/>
                    <a:pt x="1068" y="1383"/>
                    <a:pt x="1068" y="1363"/>
                  </a:cubicBezTo>
                  <a:lnTo>
                    <a:pt x="1068" y="69"/>
                  </a:lnTo>
                  <a:cubicBezTo>
                    <a:pt x="1068" y="31"/>
                    <a:pt x="1099" y="0"/>
                    <a:pt x="1137" y="0"/>
                  </a:cubicBezTo>
                  <a:lnTo>
                    <a:pt x="1481" y="0"/>
                  </a:lnTo>
                  <a:cubicBezTo>
                    <a:pt x="1519" y="0"/>
                    <a:pt x="1550" y="31"/>
                    <a:pt x="1550" y="69"/>
                  </a:cubicBezTo>
                  <a:lnTo>
                    <a:pt x="1550" y="2340"/>
                  </a:lnTo>
                  <a:cubicBezTo>
                    <a:pt x="1550" y="2378"/>
                    <a:pt x="1519" y="2409"/>
                    <a:pt x="1481" y="2409"/>
                  </a:cubicBezTo>
                  <a:lnTo>
                    <a:pt x="1075" y="240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4" name="Freeform 19"/>
            <p:cNvSpPr>
              <a:spLocks/>
            </p:cNvSpPr>
            <p:nvPr/>
          </p:nvSpPr>
          <p:spPr bwMode="auto">
            <a:xfrm>
              <a:off x="10971213" y="3770313"/>
              <a:ext cx="174625" cy="273050"/>
            </a:xfrm>
            <a:custGeom>
              <a:avLst/>
              <a:gdLst>
                <a:gd name="T0" fmla="*/ 1074 w 1548"/>
                <a:gd name="T1" fmla="*/ 2409 h 2409"/>
                <a:gd name="T2" fmla="*/ 1074 w 1548"/>
                <a:gd name="T3" fmla="*/ 2409 h 2409"/>
                <a:gd name="T4" fmla="*/ 981 w 1548"/>
                <a:gd name="T5" fmla="*/ 2351 h 2409"/>
                <a:gd name="T6" fmla="*/ 513 w 1548"/>
                <a:gd name="T7" fmla="*/ 1143 h 2409"/>
                <a:gd name="T8" fmla="*/ 481 w 1548"/>
                <a:gd name="T9" fmla="*/ 1150 h 2409"/>
                <a:gd name="T10" fmla="*/ 481 w 1548"/>
                <a:gd name="T11" fmla="*/ 2341 h 2409"/>
                <a:gd name="T12" fmla="*/ 413 w 1548"/>
                <a:gd name="T13" fmla="*/ 2409 h 2409"/>
                <a:gd name="T14" fmla="*/ 69 w 1548"/>
                <a:gd name="T15" fmla="*/ 2409 h 2409"/>
                <a:gd name="T16" fmla="*/ 0 w 1548"/>
                <a:gd name="T17" fmla="*/ 2341 h 2409"/>
                <a:gd name="T18" fmla="*/ 0 w 1548"/>
                <a:gd name="T19" fmla="*/ 69 h 2409"/>
                <a:gd name="T20" fmla="*/ 69 w 1548"/>
                <a:gd name="T21" fmla="*/ 0 h 2409"/>
                <a:gd name="T22" fmla="*/ 478 w 1548"/>
                <a:gd name="T23" fmla="*/ 0 h 2409"/>
                <a:gd name="T24" fmla="*/ 564 w 1548"/>
                <a:gd name="T25" fmla="*/ 62 h 2409"/>
                <a:gd name="T26" fmla="*/ 1036 w 1548"/>
                <a:gd name="T27" fmla="*/ 1370 h 2409"/>
                <a:gd name="T28" fmla="*/ 1067 w 1548"/>
                <a:gd name="T29" fmla="*/ 1363 h 2409"/>
                <a:gd name="T30" fmla="*/ 1067 w 1548"/>
                <a:gd name="T31" fmla="*/ 69 h 2409"/>
                <a:gd name="T32" fmla="*/ 1135 w 1548"/>
                <a:gd name="T33" fmla="*/ 0 h 2409"/>
                <a:gd name="T34" fmla="*/ 1480 w 1548"/>
                <a:gd name="T35" fmla="*/ 0 h 2409"/>
                <a:gd name="T36" fmla="*/ 1548 w 1548"/>
                <a:gd name="T37" fmla="*/ 69 h 2409"/>
                <a:gd name="T38" fmla="*/ 1548 w 1548"/>
                <a:gd name="T39" fmla="*/ 2341 h 2409"/>
                <a:gd name="T40" fmla="*/ 1480 w 1548"/>
                <a:gd name="T41" fmla="*/ 2409 h 2409"/>
                <a:gd name="T42" fmla="*/ 1074 w 1548"/>
                <a:gd name="T43"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8" h="2409">
                  <a:moveTo>
                    <a:pt x="1074" y="2409"/>
                  </a:moveTo>
                  <a:lnTo>
                    <a:pt x="1074" y="2409"/>
                  </a:lnTo>
                  <a:cubicBezTo>
                    <a:pt x="1015" y="2409"/>
                    <a:pt x="991" y="2378"/>
                    <a:pt x="981" y="2351"/>
                  </a:cubicBezTo>
                  <a:lnTo>
                    <a:pt x="513" y="1143"/>
                  </a:lnTo>
                  <a:cubicBezTo>
                    <a:pt x="505" y="1122"/>
                    <a:pt x="481" y="1129"/>
                    <a:pt x="481" y="1150"/>
                  </a:cubicBezTo>
                  <a:lnTo>
                    <a:pt x="481" y="2341"/>
                  </a:lnTo>
                  <a:cubicBezTo>
                    <a:pt x="481" y="2378"/>
                    <a:pt x="451" y="2409"/>
                    <a:pt x="413" y="2409"/>
                  </a:cubicBezTo>
                  <a:lnTo>
                    <a:pt x="69" y="2409"/>
                  </a:lnTo>
                  <a:cubicBezTo>
                    <a:pt x="31" y="2409"/>
                    <a:pt x="0" y="2378"/>
                    <a:pt x="0" y="2341"/>
                  </a:cubicBezTo>
                  <a:lnTo>
                    <a:pt x="0" y="69"/>
                  </a:lnTo>
                  <a:cubicBezTo>
                    <a:pt x="0" y="31"/>
                    <a:pt x="31" y="0"/>
                    <a:pt x="69" y="0"/>
                  </a:cubicBezTo>
                  <a:lnTo>
                    <a:pt x="478" y="0"/>
                  </a:lnTo>
                  <a:cubicBezTo>
                    <a:pt x="530" y="0"/>
                    <a:pt x="554" y="31"/>
                    <a:pt x="564" y="62"/>
                  </a:cubicBezTo>
                  <a:lnTo>
                    <a:pt x="1036" y="1370"/>
                  </a:lnTo>
                  <a:cubicBezTo>
                    <a:pt x="1043" y="1391"/>
                    <a:pt x="1067" y="1384"/>
                    <a:pt x="1067" y="1363"/>
                  </a:cubicBezTo>
                  <a:lnTo>
                    <a:pt x="1067" y="69"/>
                  </a:lnTo>
                  <a:cubicBezTo>
                    <a:pt x="1067" y="31"/>
                    <a:pt x="1098" y="0"/>
                    <a:pt x="1135" y="0"/>
                  </a:cubicBezTo>
                  <a:lnTo>
                    <a:pt x="1480" y="0"/>
                  </a:lnTo>
                  <a:cubicBezTo>
                    <a:pt x="1518" y="0"/>
                    <a:pt x="1548" y="31"/>
                    <a:pt x="1548" y="69"/>
                  </a:cubicBezTo>
                  <a:lnTo>
                    <a:pt x="1548" y="2341"/>
                  </a:lnTo>
                  <a:cubicBezTo>
                    <a:pt x="1548" y="2378"/>
                    <a:pt x="1518" y="2409"/>
                    <a:pt x="1480" y="2409"/>
                  </a:cubicBezTo>
                  <a:lnTo>
                    <a:pt x="1074" y="240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5" name="Freeform 20"/>
            <p:cNvSpPr>
              <a:spLocks/>
            </p:cNvSpPr>
            <p:nvPr/>
          </p:nvSpPr>
          <p:spPr bwMode="auto">
            <a:xfrm>
              <a:off x="11177588" y="3770313"/>
              <a:ext cx="174625" cy="273050"/>
            </a:xfrm>
            <a:custGeom>
              <a:avLst/>
              <a:gdLst>
                <a:gd name="T0" fmla="*/ 1075 w 1550"/>
                <a:gd name="T1" fmla="*/ 2409 h 2409"/>
                <a:gd name="T2" fmla="*/ 1075 w 1550"/>
                <a:gd name="T3" fmla="*/ 2409 h 2409"/>
                <a:gd name="T4" fmla="*/ 982 w 1550"/>
                <a:gd name="T5" fmla="*/ 2351 h 2409"/>
                <a:gd name="T6" fmla="*/ 514 w 1550"/>
                <a:gd name="T7" fmla="*/ 1143 h 2409"/>
                <a:gd name="T8" fmla="*/ 483 w 1550"/>
                <a:gd name="T9" fmla="*/ 1150 h 2409"/>
                <a:gd name="T10" fmla="*/ 483 w 1550"/>
                <a:gd name="T11" fmla="*/ 2341 h 2409"/>
                <a:gd name="T12" fmla="*/ 415 w 1550"/>
                <a:gd name="T13" fmla="*/ 2409 h 2409"/>
                <a:gd name="T14" fmla="*/ 69 w 1550"/>
                <a:gd name="T15" fmla="*/ 2409 h 2409"/>
                <a:gd name="T16" fmla="*/ 0 w 1550"/>
                <a:gd name="T17" fmla="*/ 2341 h 2409"/>
                <a:gd name="T18" fmla="*/ 0 w 1550"/>
                <a:gd name="T19" fmla="*/ 69 h 2409"/>
                <a:gd name="T20" fmla="*/ 69 w 1550"/>
                <a:gd name="T21" fmla="*/ 0 h 2409"/>
                <a:gd name="T22" fmla="*/ 480 w 1550"/>
                <a:gd name="T23" fmla="*/ 0 h 2409"/>
                <a:gd name="T24" fmla="*/ 566 w 1550"/>
                <a:gd name="T25" fmla="*/ 62 h 2409"/>
                <a:gd name="T26" fmla="*/ 1037 w 1550"/>
                <a:gd name="T27" fmla="*/ 1370 h 2409"/>
                <a:gd name="T28" fmla="*/ 1068 w 1550"/>
                <a:gd name="T29" fmla="*/ 1363 h 2409"/>
                <a:gd name="T30" fmla="*/ 1068 w 1550"/>
                <a:gd name="T31" fmla="*/ 69 h 2409"/>
                <a:gd name="T32" fmla="*/ 1137 w 1550"/>
                <a:gd name="T33" fmla="*/ 0 h 2409"/>
                <a:gd name="T34" fmla="*/ 1481 w 1550"/>
                <a:gd name="T35" fmla="*/ 0 h 2409"/>
                <a:gd name="T36" fmla="*/ 1550 w 1550"/>
                <a:gd name="T37" fmla="*/ 69 h 2409"/>
                <a:gd name="T38" fmla="*/ 1550 w 1550"/>
                <a:gd name="T39" fmla="*/ 2341 h 2409"/>
                <a:gd name="T40" fmla="*/ 1481 w 1550"/>
                <a:gd name="T41" fmla="*/ 2409 h 2409"/>
                <a:gd name="T42" fmla="*/ 1075 w 1550"/>
                <a:gd name="T43"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0" h="2409">
                  <a:moveTo>
                    <a:pt x="1075" y="2409"/>
                  </a:moveTo>
                  <a:lnTo>
                    <a:pt x="1075" y="2409"/>
                  </a:lnTo>
                  <a:cubicBezTo>
                    <a:pt x="1017" y="2409"/>
                    <a:pt x="993" y="2378"/>
                    <a:pt x="982" y="2351"/>
                  </a:cubicBezTo>
                  <a:lnTo>
                    <a:pt x="514" y="1143"/>
                  </a:lnTo>
                  <a:cubicBezTo>
                    <a:pt x="508" y="1122"/>
                    <a:pt x="483" y="1129"/>
                    <a:pt x="483" y="1150"/>
                  </a:cubicBezTo>
                  <a:lnTo>
                    <a:pt x="483" y="2341"/>
                  </a:lnTo>
                  <a:cubicBezTo>
                    <a:pt x="483" y="2378"/>
                    <a:pt x="452" y="2409"/>
                    <a:pt x="415" y="2409"/>
                  </a:cubicBezTo>
                  <a:lnTo>
                    <a:pt x="69" y="2409"/>
                  </a:lnTo>
                  <a:cubicBezTo>
                    <a:pt x="31" y="2409"/>
                    <a:pt x="0" y="2378"/>
                    <a:pt x="0" y="2341"/>
                  </a:cubicBezTo>
                  <a:lnTo>
                    <a:pt x="0" y="69"/>
                  </a:lnTo>
                  <a:cubicBezTo>
                    <a:pt x="0" y="31"/>
                    <a:pt x="31" y="0"/>
                    <a:pt x="69" y="0"/>
                  </a:cubicBezTo>
                  <a:lnTo>
                    <a:pt x="480" y="0"/>
                  </a:lnTo>
                  <a:cubicBezTo>
                    <a:pt x="531" y="0"/>
                    <a:pt x="556" y="31"/>
                    <a:pt x="566" y="62"/>
                  </a:cubicBezTo>
                  <a:lnTo>
                    <a:pt x="1037" y="1370"/>
                  </a:lnTo>
                  <a:cubicBezTo>
                    <a:pt x="1044" y="1391"/>
                    <a:pt x="1068" y="1384"/>
                    <a:pt x="1068" y="1363"/>
                  </a:cubicBezTo>
                  <a:lnTo>
                    <a:pt x="1068" y="69"/>
                  </a:lnTo>
                  <a:cubicBezTo>
                    <a:pt x="1068" y="31"/>
                    <a:pt x="1099" y="0"/>
                    <a:pt x="1137" y="0"/>
                  </a:cubicBezTo>
                  <a:lnTo>
                    <a:pt x="1481" y="0"/>
                  </a:lnTo>
                  <a:cubicBezTo>
                    <a:pt x="1519" y="0"/>
                    <a:pt x="1550" y="31"/>
                    <a:pt x="1550" y="69"/>
                  </a:cubicBezTo>
                  <a:lnTo>
                    <a:pt x="1550" y="2341"/>
                  </a:lnTo>
                  <a:cubicBezTo>
                    <a:pt x="1550" y="2378"/>
                    <a:pt x="1519" y="2409"/>
                    <a:pt x="1481" y="2409"/>
                  </a:cubicBezTo>
                  <a:lnTo>
                    <a:pt x="1075" y="240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6" name="Freeform 21"/>
            <p:cNvSpPr>
              <a:spLocks/>
            </p:cNvSpPr>
            <p:nvPr/>
          </p:nvSpPr>
          <p:spPr bwMode="auto">
            <a:xfrm>
              <a:off x="9234488" y="3473451"/>
              <a:ext cx="158750" cy="273050"/>
            </a:xfrm>
            <a:custGeom>
              <a:avLst/>
              <a:gdLst>
                <a:gd name="T0" fmla="*/ 483 w 1405"/>
                <a:gd name="T1" fmla="*/ 1898 h 2416"/>
                <a:gd name="T2" fmla="*/ 483 w 1405"/>
                <a:gd name="T3" fmla="*/ 1898 h 2416"/>
                <a:gd name="T4" fmla="*/ 518 w 1405"/>
                <a:gd name="T5" fmla="*/ 1933 h 2416"/>
                <a:gd name="T6" fmla="*/ 1335 w 1405"/>
                <a:gd name="T7" fmla="*/ 1933 h 2416"/>
                <a:gd name="T8" fmla="*/ 1405 w 1405"/>
                <a:gd name="T9" fmla="*/ 2001 h 2416"/>
                <a:gd name="T10" fmla="*/ 1405 w 1405"/>
                <a:gd name="T11" fmla="*/ 2347 h 2416"/>
                <a:gd name="T12" fmla="*/ 1335 w 1405"/>
                <a:gd name="T13" fmla="*/ 2416 h 2416"/>
                <a:gd name="T14" fmla="*/ 69 w 1405"/>
                <a:gd name="T15" fmla="*/ 2416 h 2416"/>
                <a:gd name="T16" fmla="*/ 0 w 1405"/>
                <a:gd name="T17" fmla="*/ 2347 h 2416"/>
                <a:gd name="T18" fmla="*/ 0 w 1405"/>
                <a:gd name="T19" fmla="*/ 69 h 2416"/>
                <a:gd name="T20" fmla="*/ 69 w 1405"/>
                <a:gd name="T21" fmla="*/ 0 h 2416"/>
                <a:gd name="T22" fmla="*/ 1321 w 1405"/>
                <a:gd name="T23" fmla="*/ 0 h 2416"/>
                <a:gd name="T24" fmla="*/ 1391 w 1405"/>
                <a:gd name="T25" fmla="*/ 69 h 2416"/>
                <a:gd name="T26" fmla="*/ 1391 w 1405"/>
                <a:gd name="T27" fmla="*/ 415 h 2416"/>
                <a:gd name="T28" fmla="*/ 1321 w 1405"/>
                <a:gd name="T29" fmla="*/ 483 h 2416"/>
                <a:gd name="T30" fmla="*/ 518 w 1405"/>
                <a:gd name="T31" fmla="*/ 483 h 2416"/>
                <a:gd name="T32" fmla="*/ 483 w 1405"/>
                <a:gd name="T33" fmla="*/ 518 h 2416"/>
                <a:gd name="T34" fmla="*/ 483 w 1405"/>
                <a:gd name="T35" fmla="*/ 932 h 2416"/>
                <a:gd name="T36" fmla="*/ 518 w 1405"/>
                <a:gd name="T37" fmla="*/ 967 h 2416"/>
                <a:gd name="T38" fmla="*/ 1294 w 1405"/>
                <a:gd name="T39" fmla="*/ 967 h 2416"/>
                <a:gd name="T40" fmla="*/ 1363 w 1405"/>
                <a:gd name="T41" fmla="*/ 1036 h 2416"/>
                <a:gd name="T42" fmla="*/ 1363 w 1405"/>
                <a:gd name="T43" fmla="*/ 1381 h 2416"/>
                <a:gd name="T44" fmla="*/ 1294 w 1405"/>
                <a:gd name="T45" fmla="*/ 1450 h 2416"/>
                <a:gd name="T46" fmla="*/ 518 w 1405"/>
                <a:gd name="T47" fmla="*/ 1450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5" y="1933"/>
                  </a:lnTo>
                  <a:cubicBezTo>
                    <a:pt x="1373" y="1933"/>
                    <a:pt x="1405" y="1963"/>
                    <a:pt x="1405" y="2001"/>
                  </a:cubicBezTo>
                  <a:lnTo>
                    <a:pt x="1405" y="2347"/>
                  </a:lnTo>
                  <a:cubicBezTo>
                    <a:pt x="1405" y="2385"/>
                    <a:pt x="1373" y="2416"/>
                    <a:pt x="1335" y="2416"/>
                  </a:cubicBezTo>
                  <a:lnTo>
                    <a:pt x="69" y="2416"/>
                  </a:lnTo>
                  <a:cubicBezTo>
                    <a:pt x="31" y="2416"/>
                    <a:pt x="0" y="2385"/>
                    <a:pt x="0" y="2347"/>
                  </a:cubicBezTo>
                  <a:lnTo>
                    <a:pt x="0" y="69"/>
                  </a:lnTo>
                  <a:cubicBezTo>
                    <a:pt x="0" y="31"/>
                    <a:pt x="31" y="0"/>
                    <a:pt x="69" y="0"/>
                  </a:cubicBezTo>
                  <a:lnTo>
                    <a:pt x="1321" y="0"/>
                  </a:lnTo>
                  <a:cubicBezTo>
                    <a:pt x="1360" y="0"/>
                    <a:pt x="1391" y="31"/>
                    <a:pt x="1391" y="69"/>
                  </a:cubicBezTo>
                  <a:lnTo>
                    <a:pt x="1391" y="415"/>
                  </a:lnTo>
                  <a:cubicBezTo>
                    <a:pt x="1391" y="452"/>
                    <a:pt x="1360" y="483"/>
                    <a:pt x="1321" y="483"/>
                  </a:cubicBezTo>
                  <a:lnTo>
                    <a:pt x="518" y="483"/>
                  </a:lnTo>
                  <a:cubicBezTo>
                    <a:pt x="497" y="483"/>
                    <a:pt x="483" y="498"/>
                    <a:pt x="483" y="518"/>
                  </a:cubicBezTo>
                  <a:lnTo>
                    <a:pt x="483" y="932"/>
                  </a:lnTo>
                  <a:cubicBezTo>
                    <a:pt x="483" y="953"/>
                    <a:pt x="497" y="967"/>
                    <a:pt x="518" y="967"/>
                  </a:cubicBezTo>
                  <a:lnTo>
                    <a:pt x="1294" y="967"/>
                  </a:lnTo>
                  <a:cubicBezTo>
                    <a:pt x="1332" y="967"/>
                    <a:pt x="1363" y="998"/>
                    <a:pt x="1363" y="1036"/>
                  </a:cubicBezTo>
                  <a:lnTo>
                    <a:pt x="1363" y="1381"/>
                  </a:lnTo>
                  <a:cubicBezTo>
                    <a:pt x="1363" y="1418"/>
                    <a:pt x="1332" y="1450"/>
                    <a:pt x="1294" y="1450"/>
                  </a:cubicBezTo>
                  <a:lnTo>
                    <a:pt x="518" y="1450"/>
                  </a:lnTo>
                  <a:cubicBezTo>
                    <a:pt x="497" y="1450"/>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7" name="Freeform 22"/>
            <p:cNvSpPr>
              <a:spLocks/>
            </p:cNvSpPr>
            <p:nvPr/>
          </p:nvSpPr>
          <p:spPr bwMode="auto">
            <a:xfrm>
              <a:off x="9417050" y="3473451"/>
              <a:ext cx="158750" cy="273050"/>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1 h 2416"/>
                <a:gd name="T10" fmla="*/ 1404 w 1404"/>
                <a:gd name="T11" fmla="*/ 2347 h 2416"/>
                <a:gd name="T12" fmla="*/ 1335 w 1404"/>
                <a:gd name="T13" fmla="*/ 2416 h 2416"/>
                <a:gd name="T14" fmla="*/ 69 w 1404"/>
                <a:gd name="T15" fmla="*/ 2416 h 2416"/>
                <a:gd name="T16" fmla="*/ 0 w 1404"/>
                <a:gd name="T17" fmla="*/ 2347 h 2416"/>
                <a:gd name="T18" fmla="*/ 0 w 1404"/>
                <a:gd name="T19" fmla="*/ 69 h 2416"/>
                <a:gd name="T20" fmla="*/ 69 w 1404"/>
                <a:gd name="T21" fmla="*/ 0 h 2416"/>
                <a:gd name="T22" fmla="*/ 1321 w 1404"/>
                <a:gd name="T23" fmla="*/ 0 h 2416"/>
                <a:gd name="T24" fmla="*/ 1391 w 1404"/>
                <a:gd name="T25" fmla="*/ 69 h 2416"/>
                <a:gd name="T26" fmla="*/ 1391 w 1404"/>
                <a:gd name="T27" fmla="*/ 415 h 2416"/>
                <a:gd name="T28" fmla="*/ 1321 w 1404"/>
                <a:gd name="T29" fmla="*/ 483 h 2416"/>
                <a:gd name="T30" fmla="*/ 517 w 1404"/>
                <a:gd name="T31" fmla="*/ 483 h 2416"/>
                <a:gd name="T32" fmla="*/ 483 w 1404"/>
                <a:gd name="T33" fmla="*/ 518 h 2416"/>
                <a:gd name="T34" fmla="*/ 483 w 1404"/>
                <a:gd name="T35" fmla="*/ 932 h 2416"/>
                <a:gd name="T36" fmla="*/ 517 w 1404"/>
                <a:gd name="T37" fmla="*/ 967 h 2416"/>
                <a:gd name="T38" fmla="*/ 1294 w 1404"/>
                <a:gd name="T39" fmla="*/ 967 h 2416"/>
                <a:gd name="T40" fmla="*/ 1363 w 1404"/>
                <a:gd name="T41" fmla="*/ 1036 h 2416"/>
                <a:gd name="T42" fmla="*/ 1363 w 1404"/>
                <a:gd name="T43" fmla="*/ 1381 h 2416"/>
                <a:gd name="T44" fmla="*/ 1294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7" y="1933"/>
                    <a:pt x="517" y="1933"/>
                  </a:cubicBezTo>
                  <a:lnTo>
                    <a:pt x="1335" y="1933"/>
                  </a:lnTo>
                  <a:cubicBezTo>
                    <a:pt x="1373" y="1933"/>
                    <a:pt x="1404" y="1963"/>
                    <a:pt x="1404" y="2001"/>
                  </a:cubicBezTo>
                  <a:lnTo>
                    <a:pt x="1404" y="2347"/>
                  </a:lnTo>
                  <a:cubicBezTo>
                    <a:pt x="1404" y="2385"/>
                    <a:pt x="1373" y="2416"/>
                    <a:pt x="1335" y="2416"/>
                  </a:cubicBezTo>
                  <a:lnTo>
                    <a:pt x="69" y="2416"/>
                  </a:lnTo>
                  <a:cubicBezTo>
                    <a:pt x="31" y="2416"/>
                    <a:pt x="0" y="2385"/>
                    <a:pt x="0" y="2347"/>
                  </a:cubicBezTo>
                  <a:lnTo>
                    <a:pt x="0" y="69"/>
                  </a:lnTo>
                  <a:cubicBezTo>
                    <a:pt x="0" y="31"/>
                    <a:pt x="31" y="0"/>
                    <a:pt x="69" y="0"/>
                  </a:cubicBezTo>
                  <a:lnTo>
                    <a:pt x="1321" y="0"/>
                  </a:lnTo>
                  <a:cubicBezTo>
                    <a:pt x="1359" y="0"/>
                    <a:pt x="1391" y="31"/>
                    <a:pt x="1391" y="69"/>
                  </a:cubicBezTo>
                  <a:lnTo>
                    <a:pt x="1391" y="415"/>
                  </a:lnTo>
                  <a:cubicBezTo>
                    <a:pt x="1391" y="452"/>
                    <a:pt x="1359" y="483"/>
                    <a:pt x="1321" y="483"/>
                  </a:cubicBezTo>
                  <a:lnTo>
                    <a:pt x="517" y="483"/>
                  </a:lnTo>
                  <a:cubicBezTo>
                    <a:pt x="497" y="483"/>
                    <a:pt x="483" y="498"/>
                    <a:pt x="483" y="518"/>
                  </a:cubicBezTo>
                  <a:lnTo>
                    <a:pt x="483" y="932"/>
                  </a:lnTo>
                  <a:cubicBezTo>
                    <a:pt x="483" y="953"/>
                    <a:pt x="497" y="967"/>
                    <a:pt x="517" y="967"/>
                  </a:cubicBezTo>
                  <a:lnTo>
                    <a:pt x="1294" y="967"/>
                  </a:lnTo>
                  <a:cubicBezTo>
                    <a:pt x="1332" y="967"/>
                    <a:pt x="1363" y="998"/>
                    <a:pt x="1363" y="1036"/>
                  </a:cubicBezTo>
                  <a:lnTo>
                    <a:pt x="1363" y="1381"/>
                  </a:lnTo>
                  <a:cubicBezTo>
                    <a:pt x="1363" y="1418"/>
                    <a:pt x="1332" y="1450"/>
                    <a:pt x="1294" y="1450"/>
                  </a:cubicBezTo>
                  <a:lnTo>
                    <a:pt x="517" y="1450"/>
                  </a:lnTo>
                  <a:cubicBezTo>
                    <a:pt x="497" y="1450"/>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8" name="Freeform 23"/>
            <p:cNvSpPr>
              <a:spLocks/>
            </p:cNvSpPr>
            <p:nvPr/>
          </p:nvSpPr>
          <p:spPr bwMode="auto">
            <a:xfrm>
              <a:off x="9234488" y="3770313"/>
              <a:ext cx="158750" cy="274638"/>
            </a:xfrm>
            <a:custGeom>
              <a:avLst/>
              <a:gdLst>
                <a:gd name="T0" fmla="*/ 483 w 1405"/>
                <a:gd name="T1" fmla="*/ 1898 h 2416"/>
                <a:gd name="T2" fmla="*/ 483 w 1405"/>
                <a:gd name="T3" fmla="*/ 1898 h 2416"/>
                <a:gd name="T4" fmla="*/ 518 w 1405"/>
                <a:gd name="T5" fmla="*/ 1933 h 2416"/>
                <a:gd name="T6" fmla="*/ 1335 w 1405"/>
                <a:gd name="T7" fmla="*/ 1933 h 2416"/>
                <a:gd name="T8" fmla="*/ 1405 w 1405"/>
                <a:gd name="T9" fmla="*/ 2002 h 2416"/>
                <a:gd name="T10" fmla="*/ 1405 w 1405"/>
                <a:gd name="T11" fmla="*/ 2347 h 2416"/>
                <a:gd name="T12" fmla="*/ 1335 w 1405"/>
                <a:gd name="T13" fmla="*/ 2416 h 2416"/>
                <a:gd name="T14" fmla="*/ 69 w 1405"/>
                <a:gd name="T15" fmla="*/ 2416 h 2416"/>
                <a:gd name="T16" fmla="*/ 0 w 1405"/>
                <a:gd name="T17" fmla="*/ 2347 h 2416"/>
                <a:gd name="T18" fmla="*/ 0 w 1405"/>
                <a:gd name="T19" fmla="*/ 69 h 2416"/>
                <a:gd name="T20" fmla="*/ 69 w 1405"/>
                <a:gd name="T21" fmla="*/ 0 h 2416"/>
                <a:gd name="T22" fmla="*/ 1321 w 1405"/>
                <a:gd name="T23" fmla="*/ 0 h 2416"/>
                <a:gd name="T24" fmla="*/ 1391 w 1405"/>
                <a:gd name="T25" fmla="*/ 69 h 2416"/>
                <a:gd name="T26" fmla="*/ 1391 w 1405"/>
                <a:gd name="T27" fmla="*/ 414 h 2416"/>
                <a:gd name="T28" fmla="*/ 1321 w 1405"/>
                <a:gd name="T29" fmla="*/ 483 h 2416"/>
                <a:gd name="T30" fmla="*/ 518 w 1405"/>
                <a:gd name="T31" fmla="*/ 483 h 2416"/>
                <a:gd name="T32" fmla="*/ 483 w 1405"/>
                <a:gd name="T33" fmla="*/ 518 h 2416"/>
                <a:gd name="T34" fmla="*/ 483 w 1405"/>
                <a:gd name="T35" fmla="*/ 932 h 2416"/>
                <a:gd name="T36" fmla="*/ 518 w 1405"/>
                <a:gd name="T37" fmla="*/ 967 h 2416"/>
                <a:gd name="T38" fmla="*/ 1294 w 1405"/>
                <a:gd name="T39" fmla="*/ 967 h 2416"/>
                <a:gd name="T40" fmla="*/ 1363 w 1405"/>
                <a:gd name="T41" fmla="*/ 1035 h 2416"/>
                <a:gd name="T42" fmla="*/ 1363 w 1405"/>
                <a:gd name="T43" fmla="*/ 1380 h 2416"/>
                <a:gd name="T44" fmla="*/ 1294 w 1405"/>
                <a:gd name="T45" fmla="*/ 1450 h 2416"/>
                <a:gd name="T46" fmla="*/ 518 w 1405"/>
                <a:gd name="T47" fmla="*/ 1450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5" y="1933"/>
                  </a:lnTo>
                  <a:cubicBezTo>
                    <a:pt x="1373" y="1933"/>
                    <a:pt x="1405" y="1963"/>
                    <a:pt x="1405" y="2002"/>
                  </a:cubicBezTo>
                  <a:lnTo>
                    <a:pt x="1405" y="2347"/>
                  </a:lnTo>
                  <a:cubicBezTo>
                    <a:pt x="1405" y="2385"/>
                    <a:pt x="1373" y="2416"/>
                    <a:pt x="1335" y="2416"/>
                  </a:cubicBezTo>
                  <a:lnTo>
                    <a:pt x="69" y="2416"/>
                  </a:lnTo>
                  <a:cubicBezTo>
                    <a:pt x="31" y="2416"/>
                    <a:pt x="0" y="2385"/>
                    <a:pt x="0" y="2347"/>
                  </a:cubicBezTo>
                  <a:lnTo>
                    <a:pt x="0" y="69"/>
                  </a:lnTo>
                  <a:cubicBezTo>
                    <a:pt x="0" y="31"/>
                    <a:pt x="31" y="0"/>
                    <a:pt x="69" y="0"/>
                  </a:cubicBezTo>
                  <a:lnTo>
                    <a:pt x="1321" y="0"/>
                  </a:lnTo>
                  <a:cubicBezTo>
                    <a:pt x="1360" y="0"/>
                    <a:pt x="1391" y="31"/>
                    <a:pt x="1391" y="69"/>
                  </a:cubicBezTo>
                  <a:lnTo>
                    <a:pt x="1391" y="414"/>
                  </a:lnTo>
                  <a:cubicBezTo>
                    <a:pt x="1391" y="452"/>
                    <a:pt x="1360" y="483"/>
                    <a:pt x="1321" y="483"/>
                  </a:cubicBezTo>
                  <a:lnTo>
                    <a:pt x="518" y="483"/>
                  </a:lnTo>
                  <a:cubicBezTo>
                    <a:pt x="497" y="483"/>
                    <a:pt x="483" y="498"/>
                    <a:pt x="483" y="518"/>
                  </a:cubicBezTo>
                  <a:lnTo>
                    <a:pt x="483" y="932"/>
                  </a:lnTo>
                  <a:cubicBezTo>
                    <a:pt x="483" y="953"/>
                    <a:pt x="497" y="967"/>
                    <a:pt x="518" y="967"/>
                  </a:cubicBezTo>
                  <a:lnTo>
                    <a:pt x="1294" y="967"/>
                  </a:lnTo>
                  <a:cubicBezTo>
                    <a:pt x="1332" y="967"/>
                    <a:pt x="1363" y="998"/>
                    <a:pt x="1363" y="1035"/>
                  </a:cubicBezTo>
                  <a:lnTo>
                    <a:pt x="1363" y="1380"/>
                  </a:lnTo>
                  <a:cubicBezTo>
                    <a:pt x="1363" y="1418"/>
                    <a:pt x="1332" y="1450"/>
                    <a:pt x="1294" y="1450"/>
                  </a:cubicBezTo>
                  <a:lnTo>
                    <a:pt x="518" y="1450"/>
                  </a:lnTo>
                  <a:cubicBezTo>
                    <a:pt x="497"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9" name="Freeform 24"/>
            <p:cNvSpPr>
              <a:spLocks/>
            </p:cNvSpPr>
            <p:nvPr/>
          </p:nvSpPr>
          <p:spPr bwMode="auto">
            <a:xfrm>
              <a:off x="9417050" y="3770313"/>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2 h 2416"/>
                <a:gd name="T10" fmla="*/ 1404 w 1404"/>
                <a:gd name="T11" fmla="*/ 2347 h 2416"/>
                <a:gd name="T12" fmla="*/ 1335 w 1404"/>
                <a:gd name="T13" fmla="*/ 2416 h 2416"/>
                <a:gd name="T14" fmla="*/ 69 w 1404"/>
                <a:gd name="T15" fmla="*/ 2416 h 2416"/>
                <a:gd name="T16" fmla="*/ 0 w 1404"/>
                <a:gd name="T17" fmla="*/ 2347 h 2416"/>
                <a:gd name="T18" fmla="*/ 0 w 1404"/>
                <a:gd name="T19" fmla="*/ 69 h 2416"/>
                <a:gd name="T20" fmla="*/ 69 w 1404"/>
                <a:gd name="T21" fmla="*/ 0 h 2416"/>
                <a:gd name="T22" fmla="*/ 1321 w 1404"/>
                <a:gd name="T23" fmla="*/ 0 h 2416"/>
                <a:gd name="T24" fmla="*/ 1391 w 1404"/>
                <a:gd name="T25" fmla="*/ 69 h 2416"/>
                <a:gd name="T26" fmla="*/ 1391 w 1404"/>
                <a:gd name="T27" fmla="*/ 414 h 2416"/>
                <a:gd name="T28" fmla="*/ 1321 w 1404"/>
                <a:gd name="T29" fmla="*/ 483 h 2416"/>
                <a:gd name="T30" fmla="*/ 517 w 1404"/>
                <a:gd name="T31" fmla="*/ 483 h 2416"/>
                <a:gd name="T32" fmla="*/ 483 w 1404"/>
                <a:gd name="T33" fmla="*/ 518 h 2416"/>
                <a:gd name="T34" fmla="*/ 483 w 1404"/>
                <a:gd name="T35" fmla="*/ 932 h 2416"/>
                <a:gd name="T36" fmla="*/ 517 w 1404"/>
                <a:gd name="T37" fmla="*/ 967 h 2416"/>
                <a:gd name="T38" fmla="*/ 1294 w 1404"/>
                <a:gd name="T39" fmla="*/ 967 h 2416"/>
                <a:gd name="T40" fmla="*/ 1363 w 1404"/>
                <a:gd name="T41" fmla="*/ 1035 h 2416"/>
                <a:gd name="T42" fmla="*/ 1363 w 1404"/>
                <a:gd name="T43" fmla="*/ 1380 h 2416"/>
                <a:gd name="T44" fmla="*/ 1294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7" y="1933"/>
                    <a:pt x="517" y="1933"/>
                  </a:cubicBezTo>
                  <a:lnTo>
                    <a:pt x="1335" y="1933"/>
                  </a:lnTo>
                  <a:cubicBezTo>
                    <a:pt x="1373" y="1933"/>
                    <a:pt x="1404" y="1963"/>
                    <a:pt x="1404" y="2002"/>
                  </a:cubicBezTo>
                  <a:lnTo>
                    <a:pt x="1404" y="2347"/>
                  </a:lnTo>
                  <a:cubicBezTo>
                    <a:pt x="1404" y="2385"/>
                    <a:pt x="1373" y="2416"/>
                    <a:pt x="1335" y="2416"/>
                  </a:cubicBezTo>
                  <a:lnTo>
                    <a:pt x="69" y="2416"/>
                  </a:lnTo>
                  <a:cubicBezTo>
                    <a:pt x="31" y="2416"/>
                    <a:pt x="0" y="2385"/>
                    <a:pt x="0" y="2347"/>
                  </a:cubicBezTo>
                  <a:lnTo>
                    <a:pt x="0" y="69"/>
                  </a:lnTo>
                  <a:cubicBezTo>
                    <a:pt x="0" y="31"/>
                    <a:pt x="31" y="0"/>
                    <a:pt x="69" y="0"/>
                  </a:cubicBezTo>
                  <a:lnTo>
                    <a:pt x="1321" y="0"/>
                  </a:lnTo>
                  <a:cubicBezTo>
                    <a:pt x="1359" y="0"/>
                    <a:pt x="1391" y="31"/>
                    <a:pt x="1391" y="69"/>
                  </a:cubicBezTo>
                  <a:lnTo>
                    <a:pt x="1391" y="414"/>
                  </a:lnTo>
                  <a:cubicBezTo>
                    <a:pt x="1391" y="452"/>
                    <a:pt x="1359" y="483"/>
                    <a:pt x="1321" y="483"/>
                  </a:cubicBezTo>
                  <a:lnTo>
                    <a:pt x="517" y="483"/>
                  </a:lnTo>
                  <a:cubicBezTo>
                    <a:pt x="497" y="483"/>
                    <a:pt x="483" y="498"/>
                    <a:pt x="483" y="518"/>
                  </a:cubicBezTo>
                  <a:lnTo>
                    <a:pt x="483" y="932"/>
                  </a:lnTo>
                  <a:cubicBezTo>
                    <a:pt x="483" y="953"/>
                    <a:pt x="497" y="967"/>
                    <a:pt x="517" y="967"/>
                  </a:cubicBezTo>
                  <a:lnTo>
                    <a:pt x="1294" y="967"/>
                  </a:lnTo>
                  <a:cubicBezTo>
                    <a:pt x="1332" y="967"/>
                    <a:pt x="1363" y="998"/>
                    <a:pt x="1363" y="1035"/>
                  </a:cubicBezTo>
                  <a:lnTo>
                    <a:pt x="1363" y="1380"/>
                  </a:lnTo>
                  <a:cubicBezTo>
                    <a:pt x="1363" y="1418"/>
                    <a:pt x="1332" y="1450"/>
                    <a:pt x="1294" y="1450"/>
                  </a:cubicBezTo>
                  <a:lnTo>
                    <a:pt x="517" y="1450"/>
                  </a:lnTo>
                  <a:cubicBezTo>
                    <a:pt x="497"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0" name="Freeform 25"/>
            <p:cNvSpPr>
              <a:spLocks/>
            </p:cNvSpPr>
            <p:nvPr/>
          </p:nvSpPr>
          <p:spPr bwMode="auto">
            <a:xfrm>
              <a:off x="7489825" y="2813051"/>
              <a:ext cx="488950" cy="573088"/>
            </a:xfrm>
            <a:custGeom>
              <a:avLst/>
              <a:gdLst>
                <a:gd name="T0" fmla="*/ 2098 w 4305"/>
                <a:gd name="T1" fmla="*/ 3281 h 5048"/>
                <a:gd name="T2" fmla="*/ 2098 w 4305"/>
                <a:gd name="T3" fmla="*/ 3281 h 5048"/>
                <a:gd name="T4" fmla="*/ 2185 w 4305"/>
                <a:gd name="T5" fmla="*/ 3281 h 5048"/>
                <a:gd name="T6" fmla="*/ 2949 w 4305"/>
                <a:gd name="T7" fmla="*/ 122 h 5048"/>
                <a:gd name="T8" fmla="*/ 3100 w 4305"/>
                <a:gd name="T9" fmla="*/ 0 h 5048"/>
                <a:gd name="T10" fmla="*/ 4161 w 4305"/>
                <a:gd name="T11" fmla="*/ 0 h 5048"/>
                <a:gd name="T12" fmla="*/ 4305 w 4305"/>
                <a:gd name="T13" fmla="*/ 144 h 5048"/>
                <a:gd name="T14" fmla="*/ 4305 w 4305"/>
                <a:gd name="T15" fmla="*/ 4903 h 5048"/>
                <a:gd name="T16" fmla="*/ 4161 w 4305"/>
                <a:gd name="T17" fmla="*/ 5048 h 5048"/>
                <a:gd name="T18" fmla="*/ 3526 w 4305"/>
                <a:gd name="T19" fmla="*/ 5048 h 5048"/>
                <a:gd name="T20" fmla="*/ 3382 w 4305"/>
                <a:gd name="T21" fmla="*/ 4903 h 5048"/>
                <a:gd name="T22" fmla="*/ 3382 w 4305"/>
                <a:gd name="T23" fmla="*/ 2185 h 5048"/>
                <a:gd name="T24" fmla="*/ 3317 w 4305"/>
                <a:gd name="T25" fmla="*/ 2171 h 5048"/>
                <a:gd name="T26" fmla="*/ 2581 w 4305"/>
                <a:gd name="T27" fmla="*/ 4925 h 5048"/>
                <a:gd name="T28" fmla="*/ 2430 w 4305"/>
                <a:gd name="T29" fmla="*/ 5048 h 5048"/>
                <a:gd name="T30" fmla="*/ 1860 w 4305"/>
                <a:gd name="T31" fmla="*/ 5048 h 5048"/>
                <a:gd name="T32" fmla="*/ 1709 w 4305"/>
                <a:gd name="T33" fmla="*/ 4925 h 5048"/>
                <a:gd name="T34" fmla="*/ 988 w 4305"/>
                <a:gd name="T35" fmla="*/ 2171 h 5048"/>
                <a:gd name="T36" fmla="*/ 923 w 4305"/>
                <a:gd name="T37" fmla="*/ 2185 h 5048"/>
                <a:gd name="T38" fmla="*/ 923 w 4305"/>
                <a:gd name="T39" fmla="*/ 4903 h 5048"/>
                <a:gd name="T40" fmla="*/ 779 w 4305"/>
                <a:gd name="T41" fmla="*/ 5048 h 5048"/>
                <a:gd name="T42" fmla="*/ 144 w 4305"/>
                <a:gd name="T43" fmla="*/ 5048 h 5048"/>
                <a:gd name="T44" fmla="*/ 0 w 4305"/>
                <a:gd name="T45" fmla="*/ 4903 h 5048"/>
                <a:gd name="T46" fmla="*/ 0 w 4305"/>
                <a:gd name="T47" fmla="*/ 144 h 5048"/>
                <a:gd name="T48" fmla="*/ 144 w 4305"/>
                <a:gd name="T49" fmla="*/ 0 h 5048"/>
                <a:gd name="T50" fmla="*/ 1211 w 4305"/>
                <a:gd name="T51" fmla="*/ 0 h 5048"/>
                <a:gd name="T52" fmla="*/ 1363 w 4305"/>
                <a:gd name="T53" fmla="*/ 122 h 5048"/>
                <a:gd name="T54" fmla="*/ 2098 w 4305"/>
                <a:gd name="T55" fmla="*/ 3281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5" h="5048">
                  <a:moveTo>
                    <a:pt x="2098" y="3281"/>
                  </a:moveTo>
                  <a:lnTo>
                    <a:pt x="2098" y="3281"/>
                  </a:lnTo>
                  <a:cubicBezTo>
                    <a:pt x="2113" y="3331"/>
                    <a:pt x="2170" y="3331"/>
                    <a:pt x="2185" y="3281"/>
                  </a:cubicBezTo>
                  <a:lnTo>
                    <a:pt x="2949" y="122"/>
                  </a:lnTo>
                  <a:cubicBezTo>
                    <a:pt x="2971" y="36"/>
                    <a:pt x="3021" y="0"/>
                    <a:pt x="3100" y="0"/>
                  </a:cubicBezTo>
                  <a:lnTo>
                    <a:pt x="4161" y="0"/>
                  </a:lnTo>
                  <a:cubicBezTo>
                    <a:pt x="4240" y="0"/>
                    <a:pt x="4305" y="65"/>
                    <a:pt x="4305" y="144"/>
                  </a:cubicBezTo>
                  <a:lnTo>
                    <a:pt x="4305" y="4903"/>
                  </a:lnTo>
                  <a:cubicBezTo>
                    <a:pt x="4305" y="4983"/>
                    <a:pt x="4240" y="5048"/>
                    <a:pt x="4161" y="5048"/>
                  </a:cubicBezTo>
                  <a:lnTo>
                    <a:pt x="3526" y="5048"/>
                  </a:lnTo>
                  <a:cubicBezTo>
                    <a:pt x="3447" y="5048"/>
                    <a:pt x="3382" y="4983"/>
                    <a:pt x="3382" y="4903"/>
                  </a:cubicBezTo>
                  <a:lnTo>
                    <a:pt x="3382" y="2185"/>
                  </a:lnTo>
                  <a:cubicBezTo>
                    <a:pt x="3382" y="2141"/>
                    <a:pt x="3331" y="2127"/>
                    <a:pt x="3317" y="2171"/>
                  </a:cubicBezTo>
                  <a:lnTo>
                    <a:pt x="2581" y="4925"/>
                  </a:lnTo>
                  <a:cubicBezTo>
                    <a:pt x="2560" y="5012"/>
                    <a:pt x="2509" y="5048"/>
                    <a:pt x="2430" y="5048"/>
                  </a:cubicBezTo>
                  <a:lnTo>
                    <a:pt x="1860" y="5048"/>
                  </a:lnTo>
                  <a:cubicBezTo>
                    <a:pt x="1781" y="5048"/>
                    <a:pt x="1730" y="5012"/>
                    <a:pt x="1709" y="4925"/>
                  </a:cubicBezTo>
                  <a:lnTo>
                    <a:pt x="988" y="2171"/>
                  </a:lnTo>
                  <a:cubicBezTo>
                    <a:pt x="973" y="2127"/>
                    <a:pt x="923" y="2141"/>
                    <a:pt x="923" y="2185"/>
                  </a:cubicBezTo>
                  <a:lnTo>
                    <a:pt x="923" y="4903"/>
                  </a:lnTo>
                  <a:cubicBezTo>
                    <a:pt x="923" y="4983"/>
                    <a:pt x="858" y="5048"/>
                    <a:pt x="779" y="5048"/>
                  </a:cubicBezTo>
                  <a:lnTo>
                    <a:pt x="144" y="5048"/>
                  </a:lnTo>
                  <a:cubicBezTo>
                    <a:pt x="65" y="5048"/>
                    <a:pt x="0" y="4983"/>
                    <a:pt x="0" y="4903"/>
                  </a:cubicBezTo>
                  <a:lnTo>
                    <a:pt x="0" y="144"/>
                  </a:lnTo>
                  <a:cubicBezTo>
                    <a:pt x="0" y="65"/>
                    <a:pt x="65" y="0"/>
                    <a:pt x="144" y="0"/>
                  </a:cubicBezTo>
                  <a:lnTo>
                    <a:pt x="1211" y="0"/>
                  </a:lnTo>
                  <a:cubicBezTo>
                    <a:pt x="1291" y="0"/>
                    <a:pt x="1341" y="36"/>
                    <a:pt x="1363" y="122"/>
                  </a:cubicBezTo>
                  <a:lnTo>
                    <a:pt x="2098" y="32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1" name="Freeform 26"/>
            <p:cNvSpPr>
              <a:spLocks/>
            </p:cNvSpPr>
            <p:nvPr/>
          </p:nvSpPr>
          <p:spPr bwMode="auto">
            <a:xfrm>
              <a:off x="8507413" y="2805113"/>
              <a:ext cx="393700" cy="588963"/>
            </a:xfrm>
            <a:custGeom>
              <a:avLst/>
              <a:gdLst>
                <a:gd name="T0" fmla="*/ 1680 w 3476"/>
                <a:gd name="T1" fmla="*/ 3050 h 5206"/>
                <a:gd name="T2" fmla="*/ 1680 w 3476"/>
                <a:gd name="T3" fmla="*/ 3050 h 5206"/>
                <a:gd name="T4" fmla="*/ 65 w 3476"/>
                <a:gd name="T5" fmla="*/ 1521 h 5206"/>
                <a:gd name="T6" fmla="*/ 1716 w 3476"/>
                <a:gd name="T7" fmla="*/ 0 h 5206"/>
                <a:gd name="T8" fmla="*/ 3375 w 3476"/>
                <a:gd name="T9" fmla="*/ 1521 h 5206"/>
                <a:gd name="T10" fmla="*/ 3375 w 3476"/>
                <a:gd name="T11" fmla="*/ 1629 h 5206"/>
                <a:gd name="T12" fmla="*/ 3230 w 3476"/>
                <a:gd name="T13" fmla="*/ 1774 h 5206"/>
                <a:gd name="T14" fmla="*/ 2503 w 3476"/>
                <a:gd name="T15" fmla="*/ 1774 h 5206"/>
                <a:gd name="T16" fmla="*/ 2358 w 3476"/>
                <a:gd name="T17" fmla="*/ 1629 h 5206"/>
                <a:gd name="T18" fmla="*/ 2358 w 3476"/>
                <a:gd name="T19" fmla="*/ 1521 h 5206"/>
                <a:gd name="T20" fmla="*/ 1716 w 3476"/>
                <a:gd name="T21" fmla="*/ 980 h 5206"/>
                <a:gd name="T22" fmla="*/ 1089 w 3476"/>
                <a:gd name="T23" fmla="*/ 1485 h 5206"/>
                <a:gd name="T24" fmla="*/ 1731 w 3476"/>
                <a:gd name="T25" fmla="*/ 2004 h 5206"/>
                <a:gd name="T26" fmla="*/ 3476 w 3476"/>
                <a:gd name="T27" fmla="*/ 3626 h 5206"/>
                <a:gd name="T28" fmla="*/ 1716 w 3476"/>
                <a:gd name="T29" fmla="*/ 5206 h 5206"/>
                <a:gd name="T30" fmla="*/ 0 w 3476"/>
                <a:gd name="T31" fmla="*/ 3626 h 5206"/>
                <a:gd name="T32" fmla="*/ 0 w 3476"/>
                <a:gd name="T33" fmla="*/ 3410 h 5206"/>
                <a:gd name="T34" fmla="*/ 144 w 3476"/>
                <a:gd name="T35" fmla="*/ 3266 h 5206"/>
                <a:gd name="T36" fmla="*/ 873 w 3476"/>
                <a:gd name="T37" fmla="*/ 3266 h 5206"/>
                <a:gd name="T38" fmla="*/ 1017 w 3476"/>
                <a:gd name="T39" fmla="*/ 3410 h 5206"/>
                <a:gd name="T40" fmla="*/ 1017 w 3476"/>
                <a:gd name="T41" fmla="*/ 3626 h 5206"/>
                <a:gd name="T42" fmla="*/ 1716 w 3476"/>
                <a:gd name="T43" fmla="*/ 4218 h 5206"/>
                <a:gd name="T44" fmla="*/ 2430 w 3476"/>
                <a:gd name="T45" fmla="*/ 3626 h 5206"/>
                <a:gd name="T46" fmla="*/ 1680 w 3476"/>
                <a:gd name="T47" fmla="*/ 3050 h 5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76" h="5206">
                  <a:moveTo>
                    <a:pt x="1680" y="3050"/>
                  </a:moveTo>
                  <a:lnTo>
                    <a:pt x="1680" y="3050"/>
                  </a:lnTo>
                  <a:cubicBezTo>
                    <a:pt x="779" y="2848"/>
                    <a:pt x="65" y="2451"/>
                    <a:pt x="65" y="1521"/>
                  </a:cubicBezTo>
                  <a:cubicBezTo>
                    <a:pt x="65" y="670"/>
                    <a:pt x="765" y="0"/>
                    <a:pt x="1716" y="0"/>
                  </a:cubicBezTo>
                  <a:cubicBezTo>
                    <a:pt x="2683" y="0"/>
                    <a:pt x="3375" y="670"/>
                    <a:pt x="3375" y="1521"/>
                  </a:cubicBezTo>
                  <a:lnTo>
                    <a:pt x="3375" y="1629"/>
                  </a:lnTo>
                  <a:cubicBezTo>
                    <a:pt x="3375" y="1709"/>
                    <a:pt x="3310" y="1774"/>
                    <a:pt x="3230" y="1774"/>
                  </a:cubicBezTo>
                  <a:lnTo>
                    <a:pt x="2503" y="1774"/>
                  </a:lnTo>
                  <a:cubicBezTo>
                    <a:pt x="2423" y="1774"/>
                    <a:pt x="2358" y="1709"/>
                    <a:pt x="2358" y="1629"/>
                  </a:cubicBezTo>
                  <a:lnTo>
                    <a:pt x="2358" y="1521"/>
                  </a:lnTo>
                  <a:cubicBezTo>
                    <a:pt x="2358" y="1233"/>
                    <a:pt x="2128" y="980"/>
                    <a:pt x="1716" y="980"/>
                  </a:cubicBezTo>
                  <a:cubicBezTo>
                    <a:pt x="1313" y="980"/>
                    <a:pt x="1089" y="1197"/>
                    <a:pt x="1089" y="1485"/>
                  </a:cubicBezTo>
                  <a:cubicBezTo>
                    <a:pt x="1089" y="1759"/>
                    <a:pt x="1356" y="1932"/>
                    <a:pt x="1731" y="2004"/>
                  </a:cubicBezTo>
                  <a:cubicBezTo>
                    <a:pt x="2733" y="2206"/>
                    <a:pt x="3476" y="2624"/>
                    <a:pt x="3476" y="3626"/>
                  </a:cubicBezTo>
                  <a:cubicBezTo>
                    <a:pt x="3476" y="4564"/>
                    <a:pt x="2740" y="5206"/>
                    <a:pt x="1716" y="5206"/>
                  </a:cubicBezTo>
                  <a:cubicBezTo>
                    <a:pt x="721" y="5206"/>
                    <a:pt x="0" y="4506"/>
                    <a:pt x="0" y="3626"/>
                  </a:cubicBezTo>
                  <a:lnTo>
                    <a:pt x="0" y="3410"/>
                  </a:lnTo>
                  <a:cubicBezTo>
                    <a:pt x="0" y="3331"/>
                    <a:pt x="65" y="3266"/>
                    <a:pt x="144" y="3266"/>
                  </a:cubicBezTo>
                  <a:lnTo>
                    <a:pt x="873" y="3266"/>
                  </a:lnTo>
                  <a:cubicBezTo>
                    <a:pt x="952" y="3266"/>
                    <a:pt x="1017" y="3331"/>
                    <a:pt x="1017" y="3410"/>
                  </a:cubicBezTo>
                  <a:lnTo>
                    <a:pt x="1017" y="3626"/>
                  </a:lnTo>
                  <a:cubicBezTo>
                    <a:pt x="1017" y="3958"/>
                    <a:pt x="1270" y="4218"/>
                    <a:pt x="1716" y="4218"/>
                  </a:cubicBezTo>
                  <a:cubicBezTo>
                    <a:pt x="2149" y="4218"/>
                    <a:pt x="2430" y="3965"/>
                    <a:pt x="2430" y="3626"/>
                  </a:cubicBezTo>
                  <a:cubicBezTo>
                    <a:pt x="2430" y="3317"/>
                    <a:pt x="2221" y="3172"/>
                    <a:pt x="1680" y="30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2" name="Freeform 27"/>
            <p:cNvSpPr>
              <a:spLocks/>
            </p:cNvSpPr>
            <p:nvPr/>
          </p:nvSpPr>
          <p:spPr bwMode="auto">
            <a:xfrm>
              <a:off x="8050213" y="2814638"/>
              <a:ext cx="185738" cy="279400"/>
            </a:xfrm>
            <a:custGeom>
              <a:avLst/>
              <a:gdLst>
                <a:gd name="T0" fmla="*/ 1646 w 1646"/>
                <a:gd name="T1" fmla="*/ 1702 h 2469"/>
                <a:gd name="T2" fmla="*/ 1646 w 1646"/>
                <a:gd name="T3" fmla="*/ 1702 h 2469"/>
                <a:gd name="T4" fmla="*/ 820 w 1646"/>
                <a:gd name="T5" fmla="*/ 2469 h 2469"/>
                <a:gd name="T6" fmla="*/ 0 w 1646"/>
                <a:gd name="T7" fmla="*/ 1702 h 2469"/>
                <a:gd name="T8" fmla="*/ 0 w 1646"/>
                <a:gd name="T9" fmla="*/ 69 h 2469"/>
                <a:gd name="T10" fmla="*/ 69 w 1646"/>
                <a:gd name="T11" fmla="*/ 0 h 2469"/>
                <a:gd name="T12" fmla="*/ 420 w 1646"/>
                <a:gd name="T13" fmla="*/ 0 h 2469"/>
                <a:gd name="T14" fmla="*/ 490 w 1646"/>
                <a:gd name="T15" fmla="*/ 69 h 2469"/>
                <a:gd name="T16" fmla="*/ 490 w 1646"/>
                <a:gd name="T17" fmla="*/ 1702 h 2469"/>
                <a:gd name="T18" fmla="*/ 820 w 1646"/>
                <a:gd name="T19" fmla="*/ 1980 h 2469"/>
                <a:gd name="T20" fmla="*/ 1157 w 1646"/>
                <a:gd name="T21" fmla="*/ 1702 h 2469"/>
                <a:gd name="T22" fmla="*/ 1157 w 1646"/>
                <a:gd name="T23" fmla="*/ 69 h 2469"/>
                <a:gd name="T24" fmla="*/ 1226 w 1646"/>
                <a:gd name="T25" fmla="*/ 0 h 2469"/>
                <a:gd name="T26" fmla="*/ 1577 w 1646"/>
                <a:gd name="T27" fmla="*/ 0 h 2469"/>
                <a:gd name="T28" fmla="*/ 1646 w 1646"/>
                <a:gd name="T29" fmla="*/ 69 h 2469"/>
                <a:gd name="T30" fmla="*/ 1646 w 1646"/>
                <a:gd name="T31" fmla="*/ 1702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2"/>
                  </a:moveTo>
                  <a:lnTo>
                    <a:pt x="1646" y="1702"/>
                  </a:lnTo>
                  <a:cubicBezTo>
                    <a:pt x="1646" y="2122"/>
                    <a:pt x="1299" y="2469"/>
                    <a:pt x="820" y="2469"/>
                  </a:cubicBezTo>
                  <a:cubicBezTo>
                    <a:pt x="347" y="2469"/>
                    <a:pt x="0" y="2122"/>
                    <a:pt x="0" y="1702"/>
                  </a:cubicBezTo>
                  <a:lnTo>
                    <a:pt x="0" y="69"/>
                  </a:lnTo>
                  <a:cubicBezTo>
                    <a:pt x="0" y="31"/>
                    <a:pt x="31" y="0"/>
                    <a:pt x="69" y="0"/>
                  </a:cubicBezTo>
                  <a:lnTo>
                    <a:pt x="420" y="0"/>
                  </a:lnTo>
                  <a:cubicBezTo>
                    <a:pt x="458" y="0"/>
                    <a:pt x="490" y="31"/>
                    <a:pt x="490" y="69"/>
                  </a:cubicBezTo>
                  <a:lnTo>
                    <a:pt x="490" y="1702"/>
                  </a:lnTo>
                  <a:cubicBezTo>
                    <a:pt x="490" y="1855"/>
                    <a:pt x="615" y="1980"/>
                    <a:pt x="820" y="1980"/>
                  </a:cubicBezTo>
                  <a:cubicBezTo>
                    <a:pt x="1031" y="1980"/>
                    <a:pt x="1157" y="1855"/>
                    <a:pt x="1157" y="1702"/>
                  </a:cubicBezTo>
                  <a:lnTo>
                    <a:pt x="1157" y="69"/>
                  </a:lnTo>
                  <a:cubicBezTo>
                    <a:pt x="1157" y="31"/>
                    <a:pt x="1188" y="0"/>
                    <a:pt x="1226" y="0"/>
                  </a:cubicBezTo>
                  <a:lnTo>
                    <a:pt x="1577" y="0"/>
                  </a:lnTo>
                  <a:cubicBezTo>
                    <a:pt x="1615" y="0"/>
                    <a:pt x="1646" y="31"/>
                    <a:pt x="1646" y="69"/>
                  </a:cubicBezTo>
                  <a:lnTo>
                    <a:pt x="1646" y="17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3" name="Freeform 28"/>
            <p:cNvSpPr>
              <a:spLocks/>
            </p:cNvSpPr>
            <p:nvPr/>
          </p:nvSpPr>
          <p:spPr bwMode="auto">
            <a:xfrm>
              <a:off x="8261350" y="2814638"/>
              <a:ext cx="185738" cy="279400"/>
            </a:xfrm>
            <a:custGeom>
              <a:avLst/>
              <a:gdLst>
                <a:gd name="T0" fmla="*/ 1646 w 1646"/>
                <a:gd name="T1" fmla="*/ 1702 h 2469"/>
                <a:gd name="T2" fmla="*/ 1646 w 1646"/>
                <a:gd name="T3" fmla="*/ 1702 h 2469"/>
                <a:gd name="T4" fmla="*/ 820 w 1646"/>
                <a:gd name="T5" fmla="*/ 2469 h 2469"/>
                <a:gd name="T6" fmla="*/ 0 w 1646"/>
                <a:gd name="T7" fmla="*/ 1702 h 2469"/>
                <a:gd name="T8" fmla="*/ 0 w 1646"/>
                <a:gd name="T9" fmla="*/ 69 h 2469"/>
                <a:gd name="T10" fmla="*/ 69 w 1646"/>
                <a:gd name="T11" fmla="*/ 0 h 2469"/>
                <a:gd name="T12" fmla="*/ 420 w 1646"/>
                <a:gd name="T13" fmla="*/ 0 h 2469"/>
                <a:gd name="T14" fmla="*/ 490 w 1646"/>
                <a:gd name="T15" fmla="*/ 69 h 2469"/>
                <a:gd name="T16" fmla="*/ 490 w 1646"/>
                <a:gd name="T17" fmla="*/ 1702 h 2469"/>
                <a:gd name="T18" fmla="*/ 820 w 1646"/>
                <a:gd name="T19" fmla="*/ 1980 h 2469"/>
                <a:gd name="T20" fmla="*/ 1157 w 1646"/>
                <a:gd name="T21" fmla="*/ 1702 h 2469"/>
                <a:gd name="T22" fmla="*/ 1157 w 1646"/>
                <a:gd name="T23" fmla="*/ 69 h 2469"/>
                <a:gd name="T24" fmla="*/ 1226 w 1646"/>
                <a:gd name="T25" fmla="*/ 0 h 2469"/>
                <a:gd name="T26" fmla="*/ 1577 w 1646"/>
                <a:gd name="T27" fmla="*/ 0 h 2469"/>
                <a:gd name="T28" fmla="*/ 1646 w 1646"/>
                <a:gd name="T29" fmla="*/ 69 h 2469"/>
                <a:gd name="T30" fmla="*/ 1646 w 1646"/>
                <a:gd name="T31" fmla="*/ 1702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2"/>
                  </a:moveTo>
                  <a:lnTo>
                    <a:pt x="1646" y="1702"/>
                  </a:lnTo>
                  <a:cubicBezTo>
                    <a:pt x="1646" y="2122"/>
                    <a:pt x="1299" y="2469"/>
                    <a:pt x="820" y="2469"/>
                  </a:cubicBezTo>
                  <a:cubicBezTo>
                    <a:pt x="347" y="2469"/>
                    <a:pt x="0" y="2122"/>
                    <a:pt x="0" y="1702"/>
                  </a:cubicBezTo>
                  <a:lnTo>
                    <a:pt x="0" y="69"/>
                  </a:lnTo>
                  <a:cubicBezTo>
                    <a:pt x="0" y="31"/>
                    <a:pt x="31" y="0"/>
                    <a:pt x="69" y="0"/>
                  </a:cubicBezTo>
                  <a:lnTo>
                    <a:pt x="420" y="0"/>
                  </a:lnTo>
                  <a:cubicBezTo>
                    <a:pt x="458" y="0"/>
                    <a:pt x="490" y="31"/>
                    <a:pt x="490" y="69"/>
                  </a:cubicBezTo>
                  <a:lnTo>
                    <a:pt x="490" y="1702"/>
                  </a:lnTo>
                  <a:cubicBezTo>
                    <a:pt x="490" y="1855"/>
                    <a:pt x="615" y="1980"/>
                    <a:pt x="820" y="1980"/>
                  </a:cubicBezTo>
                  <a:cubicBezTo>
                    <a:pt x="1031" y="1980"/>
                    <a:pt x="1157" y="1855"/>
                    <a:pt x="1157" y="1702"/>
                  </a:cubicBezTo>
                  <a:lnTo>
                    <a:pt x="1157" y="69"/>
                  </a:lnTo>
                  <a:cubicBezTo>
                    <a:pt x="1157" y="31"/>
                    <a:pt x="1188" y="0"/>
                    <a:pt x="1226" y="0"/>
                  </a:cubicBezTo>
                  <a:lnTo>
                    <a:pt x="1577" y="0"/>
                  </a:lnTo>
                  <a:cubicBezTo>
                    <a:pt x="1615" y="0"/>
                    <a:pt x="1646" y="31"/>
                    <a:pt x="1646" y="69"/>
                  </a:cubicBezTo>
                  <a:lnTo>
                    <a:pt x="1646" y="17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4" name="Freeform 29"/>
            <p:cNvSpPr>
              <a:spLocks/>
            </p:cNvSpPr>
            <p:nvPr/>
          </p:nvSpPr>
          <p:spPr bwMode="auto">
            <a:xfrm>
              <a:off x="8050213" y="3113088"/>
              <a:ext cx="185738" cy="280988"/>
            </a:xfrm>
            <a:custGeom>
              <a:avLst/>
              <a:gdLst>
                <a:gd name="T0" fmla="*/ 1646 w 1646"/>
                <a:gd name="T1" fmla="*/ 1702 h 2469"/>
                <a:gd name="T2" fmla="*/ 1646 w 1646"/>
                <a:gd name="T3" fmla="*/ 1702 h 2469"/>
                <a:gd name="T4" fmla="*/ 820 w 1646"/>
                <a:gd name="T5" fmla="*/ 2469 h 2469"/>
                <a:gd name="T6" fmla="*/ 0 w 1646"/>
                <a:gd name="T7" fmla="*/ 1702 h 2469"/>
                <a:gd name="T8" fmla="*/ 0 w 1646"/>
                <a:gd name="T9" fmla="*/ 69 h 2469"/>
                <a:gd name="T10" fmla="*/ 69 w 1646"/>
                <a:gd name="T11" fmla="*/ 0 h 2469"/>
                <a:gd name="T12" fmla="*/ 420 w 1646"/>
                <a:gd name="T13" fmla="*/ 0 h 2469"/>
                <a:gd name="T14" fmla="*/ 490 w 1646"/>
                <a:gd name="T15" fmla="*/ 69 h 2469"/>
                <a:gd name="T16" fmla="*/ 490 w 1646"/>
                <a:gd name="T17" fmla="*/ 1702 h 2469"/>
                <a:gd name="T18" fmla="*/ 820 w 1646"/>
                <a:gd name="T19" fmla="*/ 1979 h 2469"/>
                <a:gd name="T20" fmla="*/ 1157 w 1646"/>
                <a:gd name="T21" fmla="*/ 1702 h 2469"/>
                <a:gd name="T22" fmla="*/ 1157 w 1646"/>
                <a:gd name="T23" fmla="*/ 69 h 2469"/>
                <a:gd name="T24" fmla="*/ 1226 w 1646"/>
                <a:gd name="T25" fmla="*/ 0 h 2469"/>
                <a:gd name="T26" fmla="*/ 1577 w 1646"/>
                <a:gd name="T27" fmla="*/ 0 h 2469"/>
                <a:gd name="T28" fmla="*/ 1646 w 1646"/>
                <a:gd name="T29" fmla="*/ 69 h 2469"/>
                <a:gd name="T30" fmla="*/ 1646 w 1646"/>
                <a:gd name="T31" fmla="*/ 1702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2"/>
                  </a:moveTo>
                  <a:lnTo>
                    <a:pt x="1646" y="1702"/>
                  </a:lnTo>
                  <a:cubicBezTo>
                    <a:pt x="1646" y="2122"/>
                    <a:pt x="1299" y="2469"/>
                    <a:pt x="820" y="2469"/>
                  </a:cubicBezTo>
                  <a:cubicBezTo>
                    <a:pt x="347" y="2469"/>
                    <a:pt x="0" y="2122"/>
                    <a:pt x="0" y="1702"/>
                  </a:cubicBezTo>
                  <a:lnTo>
                    <a:pt x="0" y="69"/>
                  </a:lnTo>
                  <a:cubicBezTo>
                    <a:pt x="0" y="31"/>
                    <a:pt x="31" y="0"/>
                    <a:pt x="69" y="0"/>
                  </a:cubicBezTo>
                  <a:lnTo>
                    <a:pt x="420" y="0"/>
                  </a:lnTo>
                  <a:cubicBezTo>
                    <a:pt x="458" y="0"/>
                    <a:pt x="490" y="31"/>
                    <a:pt x="490" y="69"/>
                  </a:cubicBezTo>
                  <a:lnTo>
                    <a:pt x="490" y="1702"/>
                  </a:lnTo>
                  <a:cubicBezTo>
                    <a:pt x="490" y="1854"/>
                    <a:pt x="615" y="1979"/>
                    <a:pt x="820" y="1979"/>
                  </a:cubicBezTo>
                  <a:cubicBezTo>
                    <a:pt x="1031" y="1979"/>
                    <a:pt x="1157" y="1854"/>
                    <a:pt x="1157" y="1702"/>
                  </a:cubicBezTo>
                  <a:lnTo>
                    <a:pt x="1157" y="69"/>
                  </a:lnTo>
                  <a:cubicBezTo>
                    <a:pt x="1157" y="31"/>
                    <a:pt x="1188" y="0"/>
                    <a:pt x="1226" y="0"/>
                  </a:cubicBezTo>
                  <a:lnTo>
                    <a:pt x="1577" y="0"/>
                  </a:lnTo>
                  <a:cubicBezTo>
                    <a:pt x="1615" y="0"/>
                    <a:pt x="1646" y="31"/>
                    <a:pt x="1646" y="69"/>
                  </a:cubicBezTo>
                  <a:lnTo>
                    <a:pt x="1646" y="17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5" name="Freeform 30"/>
            <p:cNvSpPr>
              <a:spLocks/>
            </p:cNvSpPr>
            <p:nvPr/>
          </p:nvSpPr>
          <p:spPr bwMode="auto">
            <a:xfrm>
              <a:off x="8261350" y="3113088"/>
              <a:ext cx="185738" cy="280988"/>
            </a:xfrm>
            <a:custGeom>
              <a:avLst/>
              <a:gdLst>
                <a:gd name="T0" fmla="*/ 1646 w 1646"/>
                <a:gd name="T1" fmla="*/ 1702 h 2469"/>
                <a:gd name="T2" fmla="*/ 1646 w 1646"/>
                <a:gd name="T3" fmla="*/ 1702 h 2469"/>
                <a:gd name="T4" fmla="*/ 820 w 1646"/>
                <a:gd name="T5" fmla="*/ 2469 h 2469"/>
                <a:gd name="T6" fmla="*/ 0 w 1646"/>
                <a:gd name="T7" fmla="*/ 1702 h 2469"/>
                <a:gd name="T8" fmla="*/ 0 w 1646"/>
                <a:gd name="T9" fmla="*/ 69 h 2469"/>
                <a:gd name="T10" fmla="*/ 69 w 1646"/>
                <a:gd name="T11" fmla="*/ 0 h 2469"/>
                <a:gd name="T12" fmla="*/ 420 w 1646"/>
                <a:gd name="T13" fmla="*/ 0 h 2469"/>
                <a:gd name="T14" fmla="*/ 490 w 1646"/>
                <a:gd name="T15" fmla="*/ 69 h 2469"/>
                <a:gd name="T16" fmla="*/ 490 w 1646"/>
                <a:gd name="T17" fmla="*/ 1702 h 2469"/>
                <a:gd name="T18" fmla="*/ 820 w 1646"/>
                <a:gd name="T19" fmla="*/ 1979 h 2469"/>
                <a:gd name="T20" fmla="*/ 1157 w 1646"/>
                <a:gd name="T21" fmla="*/ 1702 h 2469"/>
                <a:gd name="T22" fmla="*/ 1157 w 1646"/>
                <a:gd name="T23" fmla="*/ 69 h 2469"/>
                <a:gd name="T24" fmla="*/ 1226 w 1646"/>
                <a:gd name="T25" fmla="*/ 0 h 2469"/>
                <a:gd name="T26" fmla="*/ 1577 w 1646"/>
                <a:gd name="T27" fmla="*/ 0 h 2469"/>
                <a:gd name="T28" fmla="*/ 1646 w 1646"/>
                <a:gd name="T29" fmla="*/ 69 h 2469"/>
                <a:gd name="T30" fmla="*/ 1646 w 1646"/>
                <a:gd name="T31" fmla="*/ 1702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2"/>
                  </a:moveTo>
                  <a:lnTo>
                    <a:pt x="1646" y="1702"/>
                  </a:lnTo>
                  <a:cubicBezTo>
                    <a:pt x="1646" y="2122"/>
                    <a:pt x="1299" y="2469"/>
                    <a:pt x="820" y="2469"/>
                  </a:cubicBezTo>
                  <a:cubicBezTo>
                    <a:pt x="347" y="2469"/>
                    <a:pt x="0" y="2122"/>
                    <a:pt x="0" y="1702"/>
                  </a:cubicBezTo>
                  <a:lnTo>
                    <a:pt x="0" y="69"/>
                  </a:lnTo>
                  <a:cubicBezTo>
                    <a:pt x="0" y="31"/>
                    <a:pt x="31" y="0"/>
                    <a:pt x="69" y="0"/>
                  </a:cubicBezTo>
                  <a:lnTo>
                    <a:pt x="420" y="0"/>
                  </a:lnTo>
                  <a:cubicBezTo>
                    <a:pt x="458" y="0"/>
                    <a:pt x="490" y="31"/>
                    <a:pt x="490" y="69"/>
                  </a:cubicBezTo>
                  <a:lnTo>
                    <a:pt x="490" y="1702"/>
                  </a:lnTo>
                  <a:cubicBezTo>
                    <a:pt x="490" y="1854"/>
                    <a:pt x="615" y="1979"/>
                    <a:pt x="820" y="1979"/>
                  </a:cubicBezTo>
                  <a:cubicBezTo>
                    <a:pt x="1031" y="1979"/>
                    <a:pt x="1157" y="1854"/>
                    <a:pt x="1157" y="1702"/>
                  </a:cubicBezTo>
                  <a:lnTo>
                    <a:pt x="1157" y="69"/>
                  </a:lnTo>
                  <a:cubicBezTo>
                    <a:pt x="1157" y="31"/>
                    <a:pt x="1188" y="0"/>
                    <a:pt x="1226" y="0"/>
                  </a:cubicBezTo>
                  <a:lnTo>
                    <a:pt x="1577" y="0"/>
                  </a:lnTo>
                  <a:cubicBezTo>
                    <a:pt x="1615" y="0"/>
                    <a:pt x="1646" y="31"/>
                    <a:pt x="1646" y="69"/>
                  </a:cubicBezTo>
                  <a:lnTo>
                    <a:pt x="1646" y="17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6" name="Freeform 31"/>
            <p:cNvSpPr>
              <a:spLocks/>
            </p:cNvSpPr>
            <p:nvPr/>
          </p:nvSpPr>
          <p:spPr bwMode="auto">
            <a:xfrm>
              <a:off x="9829800" y="2813051"/>
              <a:ext cx="487363" cy="573088"/>
            </a:xfrm>
            <a:custGeom>
              <a:avLst/>
              <a:gdLst>
                <a:gd name="T0" fmla="*/ 2098 w 4304"/>
                <a:gd name="T1" fmla="*/ 3281 h 5048"/>
                <a:gd name="T2" fmla="*/ 2098 w 4304"/>
                <a:gd name="T3" fmla="*/ 3281 h 5048"/>
                <a:gd name="T4" fmla="*/ 2184 w 4304"/>
                <a:gd name="T5" fmla="*/ 3281 h 5048"/>
                <a:gd name="T6" fmla="*/ 2949 w 4304"/>
                <a:gd name="T7" fmla="*/ 122 h 5048"/>
                <a:gd name="T8" fmla="*/ 3100 w 4304"/>
                <a:gd name="T9" fmla="*/ 0 h 5048"/>
                <a:gd name="T10" fmla="*/ 4160 w 4304"/>
                <a:gd name="T11" fmla="*/ 0 h 5048"/>
                <a:gd name="T12" fmla="*/ 4304 w 4304"/>
                <a:gd name="T13" fmla="*/ 144 h 5048"/>
                <a:gd name="T14" fmla="*/ 4304 w 4304"/>
                <a:gd name="T15" fmla="*/ 4903 h 5048"/>
                <a:gd name="T16" fmla="*/ 4160 w 4304"/>
                <a:gd name="T17" fmla="*/ 5048 h 5048"/>
                <a:gd name="T18" fmla="*/ 3526 w 4304"/>
                <a:gd name="T19" fmla="*/ 5048 h 5048"/>
                <a:gd name="T20" fmla="*/ 3381 w 4304"/>
                <a:gd name="T21" fmla="*/ 4903 h 5048"/>
                <a:gd name="T22" fmla="*/ 3381 w 4304"/>
                <a:gd name="T23" fmla="*/ 2185 h 5048"/>
                <a:gd name="T24" fmla="*/ 3317 w 4304"/>
                <a:gd name="T25" fmla="*/ 2171 h 5048"/>
                <a:gd name="T26" fmla="*/ 2581 w 4304"/>
                <a:gd name="T27" fmla="*/ 4925 h 5048"/>
                <a:gd name="T28" fmla="*/ 2430 w 4304"/>
                <a:gd name="T29" fmla="*/ 5048 h 5048"/>
                <a:gd name="T30" fmla="*/ 1860 w 4304"/>
                <a:gd name="T31" fmla="*/ 5048 h 5048"/>
                <a:gd name="T32" fmla="*/ 1709 w 4304"/>
                <a:gd name="T33" fmla="*/ 4925 h 5048"/>
                <a:gd name="T34" fmla="*/ 988 w 4304"/>
                <a:gd name="T35" fmla="*/ 2171 h 5048"/>
                <a:gd name="T36" fmla="*/ 922 w 4304"/>
                <a:gd name="T37" fmla="*/ 2185 h 5048"/>
                <a:gd name="T38" fmla="*/ 922 w 4304"/>
                <a:gd name="T39" fmla="*/ 4903 h 5048"/>
                <a:gd name="T40" fmla="*/ 779 w 4304"/>
                <a:gd name="T41" fmla="*/ 5048 h 5048"/>
                <a:gd name="T42" fmla="*/ 144 w 4304"/>
                <a:gd name="T43" fmla="*/ 5048 h 5048"/>
                <a:gd name="T44" fmla="*/ 0 w 4304"/>
                <a:gd name="T45" fmla="*/ 4903 h 5048"/>
                <a:gd name="T46" fmla="*/ 0 w 4304"/>
                <a:gd name="T47" fmla="*/ 144 h 5048"/>
                <a:gd name="T48" fmla="*/ 144 w 4304"/>
                <a:gd name="T49" fmla="*/ 0 h 5048"/>
                <a:gd name="T50" fmla="*/ 1211 w 4304"/>
                <a:gd name="T51" fmla="*/ 0 h 5048"/>
                <a:gd name="T52" fmla="*/ 1363 w 4304"/>
                <a:gd name="T53" fmla="*/ 122 h 5048"/>
                <a:gd name="T54" fmla="*/ 2098 w 4304"/>
                <a:gd name="T55" fmla="*/ 3281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4" h="5048">
                  <a:moveTo>
                    <a:pt x="2098" y="3281"/>
                  </a:moveTo>
                  <a:lnTo>
                    <a:pt x="2098" y="3281"/>
                  </a:lnTo>
                  <a:cubicBezTo>
                    <a:pt x="2112" y="3331"/>
                    <a:pt x="2170" y="3331"/>
                    <a:pt x="2184" y="3281"/>
                  </a:cubicBezTo>
                  <a:lnTo>
                    <a:pt x="2949" y="122"/>
                  </a:lnTo>
                  <a:cubicBezTo>
                    <a:pt x="2971" y="36"/>
                    <a:pt x="3021" y="0"/>
                    <a:pt x="3100" y="0"/>
                  </a:cubicBezTo>
                  <a:lnTo>
                    <a:pt x="4160" y="0"/>
                  </a:lnTo>
                  <a:cubicBezTo>
                    <a:pt x="4240" y="0"/>
                    <a:pt x="4304" y="65"/>
                    <a:pt x="4304" y="144"/>
                  </a:cubicBezTo>
                  <a:lnTo>
                    <a:pt x="4304" y="4903"/>
                  </a:lnTo>
                  <a:cubicBezTo>
                    <a:pt x="4304" y="4983"/>
                    <a:pt x="4240" y="5048"/>
                    <a:pt x="4160" y="5048"/>
                  </a:cubicBezTo>
                  <a:lnTo>
                    <a:pt x="3526" y="5048"/>
                  </a:lnTo>
                  <a:cubicBezTo>
                    <a:pt x="3446" y="5048"/>
                    <a:pt x="3381" y="4983"/>
                    <a:pt x="3381" y="4903"/>
                  </a:cubicBezTo>
                  <a:lnTo>
                    <a:pt x="3381" y="2185"/>
                  </a:lnTo>
                  <a:cubicBezTo>
                    <a:pt x="3381" y="2141"/>
                    <a:pt x="3331" y="2127"/>
                    <a:pt x="3317" y="2171"/>
                  </a:cubicBezTo>
                  <a:lnTo>
                    <a:pt x="2581" y="4925"/>
                  </a:lnTo>
                  <a:cubicBezTo>
                    <a:pt x="2559" y="5012"/>
                    <a:pt x="2509" y="5048"/>
                    <a:pt x="2430" y="5048"/>
                  </a:cubicBezTo>
                  <a:lnTo>
                    <a:pt x="1860" y="5048"/>
                  </a:lnTo>
                  <a:cubicBezTo>
                    <a:pt x="1781" y="5048"/>
                    <a:pt x="1730" y="5012"/>
                    <a:pt x="1709" y="4925"/>
                  </a:cubicBezTo>
                  <a:lnTo>
                    <a:pt x="988" y="2171"/>
                  </a:lnTo>
                  <a:cubicBezTo>
                    <a:pt x="973" y="2127"/>
                    <a:pt x="922" y="2141"/>
                    <a:pt x="922" y="2185"/>
                  </a:cubicBezTo>
                  <a:lnTo>
                    <a:pt x="922" y="4903"/>
                  </a:lnTo>
                  <a:cubicBezTo>
                    <a:pt x="922" y="4983"/>
                    <a:pt x="858" y="5048"/>
                    <a:pt x="779" y="5048"/>
                  </a:cubicBezTo>
                  <a:lnTo>
                    <a:pt x="144" y="5048"/>
                  </a:lnTo>
                  <a:cubicBezTo>
                    <a:pt x="65" y="5048"/>
                    <a:pt x="0" y="4983"/>
                    <a:pt x="0" y="4903"/>
                  </a:cubicBezTo>
                  <a:lnTo>
                    <a:pt x="0" y="144"/>
                  </a:lnTo>
                  <a:cubicBezTo>
                    <a:pt x="0" y="65"/>
                    <a:pt x="65" y="0"/>
                    <a:pt x="144" y="0"/>
                  </a:cubicBezTo>
                  <a:lnTo>
                    <a:pt x="1211" y="0"/>
                  </a:lnTo>
                  <a:cubicBezTo>
                    <a:pt x="1291" y="0"/>
                    <a:pt x="1341" y="36"/>
                    <a:pt x="1363" y="122"/>
                  </a:cubicBezTo>
                  <a:lnTo>
                    <a:pt x="2098" y="32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 name="Freeform 32"/>
            <p:cNvSpPr>
              <a:spLocks/>
            </p:cNvSpPr>
            <p:nvPr/>
          </p:nvSpPr>
          <p:spPr bwMode="auto">
            <a:xfrm>
              <a:off x="9374188" y="2813051"/>
              <a:ext cx="387350" cy="581025"/>
            </a:xfrm>
            <a:custGeom>
              <a:avLst/>
              <a:gdLst>
                <a:gd name="T0" fmla="*/ 3418 w 3418"/>
                <a:gd name="T1" fmla="*/ 3533 h 5127"/>
                <a:gd name="T2" fmla="*/ 3418 w 3418"/>
                <a:gd name="T3" fmla="*/ 3533 h 5127"/>
                <a:gd name="T4" fmla="*/ 1702 w 3418"/>
                <a:gd name="T5" fmla="*/ 5127 h 5127"/>
                <a:gd name="T6" fmla="*/ 0 w 3418"/>
                <a:gd name="T7" fmla="*/ 3533 h 5127"/>
                <a:gd name="T8" fmla="*/ 0 w 3418"/>
                <a:gd name="T9" fmla="*/ 144 h 5127"/>
                <a:gd name="T10" fmla="*/ 144 w 3418"/>
                <a:gd name="T11" fmla="*/ 0 h 5127"/>
                <a:gd name="T12" fmla="*/ 872 w 3418"/>
                <a:gd name="T13" fmla="*/ 0 h 5127"/>
                <a:gd name="T14" fmla="*/ 1017 w 3418"/>
                <a:gd name="T15" fmla="*/ 144 h 5127"/>
                <a:gd name="T16" fmla="*/ 1017 w 3418"/>
                <a:gd name="T17" fmla="*/ 3533 h 5127"/>
                <a:gd name="T18" fmla="*/ 1702 w 3418"/>
                <a:gd name="T19" fmla="*/ 4110 h 5127"/>
                <a:gd name="T20" fmla="*/ 2401 w 3418"/>
                <a:gd name="T21" fmla="*/ 3533 h 5127"/>
                <a:gd name="T22" fmla="*/ 2401 w 3418"/>
                <a:gd name="T23" fmla="*/ 144 h 5127"/>
                <a:gd name="T24" fmla="*/ 2545 w 3418"/>
                <a:gd name="T25" fmla="*/ 0 h 5127"/>
                <a:gd name="T26" fmla="*/ 3274 w 3418"/>
                <a:gd name="T27" fmla="*/ 0 h 5127"/>
                <a:gd name="T28" fmla="*/ 3418 w 3418"/>
                <a:gd name="T29" fmla="*/ 144 h 5127"/>
                <a:gd name="T30" fmla="*/ 3418 w 3418"/>
                <a:gd name="T31" fmla="*/ 3533 h 5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8" h="5127">
                  <a:moveTo>
                    <a:pt x="3418" y="3533"/>
                  </a:moveTo>
                  <a:lnTo>
                    <a:pt x="3418" y="3533"/>
                  </a:lnTo>
                  <a:cubicBezTo>
                    <a:pt x="3418" y="4406"/>
                    <a:pt x="2697" y="5127"/>
                    <a:pt x="1702" y="5127"/>
                  </a:cubicBezTo>
                  <a:cubicBezTo>
                    <a:pt x="721" y="5127"/>
                    <a:pt x="0" y="4406"/>
                    <a:pt x="0" y="3533"/>
                  </a:cubicBezTo>
                  <a:lnTo>
                    <a:pt x="0" y="144"/>
                  </a:lnTo>
                  <a:cubicBezTo>
                    <a:pt x="0" y="65"/>
                    <a:pt x="65" y="0"/>
                    <a:pt x="144" y="0"/>
                  </a:cubicBezTo>
                  <a:lnTo>
                    <a:pt x="872" y="0"/>
                  </a:lnTo>
                  <a:cubicBezTo>
                    <a:pt x="952" y="0"/>
                    <a:pt x="1017" y="65"/>
                    <a:pt x="1017" y="144"/>
                  </a:cubicBezTo>
                  <a:lnTo>
                    <a:pt x="1017" y="3533"/>
                  </a:lnTo>
                  <a:cubicBezTo>
                    <a:pt x="1017" y="3850"/>
                    <a:pt x="1276" y="4110"/>
                    <a:pt x="1702" y="4110"/>
                  </a:cubicBezTo>
                  <a:cubicBezTo>
                    <a:pt x="2142" y="4110"/>
                    <a:pt x="2401" y="3850"/>
                    <a:pt x="2401" y="3533"/>
                  </a:cubicBezTo>
                  <a:lnTo>
                    <a:pt x="2401" y="144"/>
                  </a:lnTo>
                  <a:cubicBezTo>
                    <a:pt x="2401" y="65"/>
                    <a:pt x="2466" y="0"/>
                    <a:pt x="2545" y="0"/>
                  </a:cubicBezTo>
                  <a:lnTo>
                    <a:pt x="3274" y="0"/>
                  </a:lnTo>
                  <a:cubicBezTo>
                    <a:pt x="3353" y="0"/>
                    <a:pt x="3418" y="65"/>
                    <a:pt x="3418" y="144"/>
                  </a:cubicBezTo>
                  <a:lnTo>
                    <a:pt x="3418" y="35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8" name="Freeform 33"/>
            <p:cNvSpPr>
              <a:spLocks/>
            </p:cNvSpPr>
            <p:nvPr/>
          </p:nvSpPr>
          <p:spPr bwMode="auto">
            <a:xfrm>
              <a:off x="8963025" y="2808288"/>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2 h 2416"/>
                <a:gd name="T10" fmla="*/ 1404 w 1404"/>
                <a:gd name="T11" fmla="*/ 2347 h 2416"/>
                <a:gd name="T12" fmla="*/ 1335 w 1404"/>
                <a:gd name="T13" fmla="*/ 2416 h 2416"/>
                <a:gd name="T14" fmla="*/ 68 w 1404"/>
                <a:gd name="T15" fmla="*/ 2416 h 2416"/>
                <a:gd name="T16" fmla="*/ 0 w 1404"/>
                <a:gd name="T17" fmla="*/ 2347 h 2416"/>
                <a:gd name="T18" fmla="*/ 0 w 1404"/>
                <a:gd name="T19" fmla="*/ 70 h 2416"/>
                <a:gd name="T20" fmla="*/ 68 w 1404"/>
                <a:gd name="T21" fmla="*/ 0 h 2416"/>
                <a:gd name="T22" fmla="*/ 1321 w 1404"/>
                <a:gd name="T23" fmla="*/ 0 h 2416"/>
                <a:gd name="T24" fmla="*/ 1390 w 1404"/>
                <a:gd name="T25" fmla="*/ 70 h 2416"/>
                <a:gd name="T26" fmla="*/ 1390 w 1404"/>
                <a:gd name="T27" fmla="*/ 415 h 2416"/>
                <a:gd name="T28" fmla="*/ 1321 w 1404"/>
                <a:gd name="T29" fmla="*/ 484 h 2416"/>
                <a:gd name="T30" fmla="*/ 517 w 1404"/>
                <a:gd name="T31" fmla="*/ 484 h 2416"/>
                <a:gd name="T32" fmla="*/ 483 w 1404"/>
                <a:gd name="T33" fmla="*/ 518 h 2416"/>
                <a:gd name="T34" fmla="*/ 483 w 1404"/>
                <a:gd name="T35" fmla="*/ 932 h 2416"/>
                <a:gd name="T36" fmla="*/ 517 w 1404"/>
                <a:gd name="T37" fmla="*/ 967 h 2416"/>
                <a:gd name="T38" fmla="*/ 1294 w 1404"/>
                <a:gd name="T39" fmla="*/ 967 h 2416"/>
                <a:gd name="T40" fmla="*/ 1363 w 1404"/>
                <a:gd name="T41" fmla="*/ 1036 h 2416"/>
                <a:gd name="T42" fmla="*/ 1363 w 1404"/>
                <a:gd name="T43" fmla="*/ 1381 h 2416"/>
                <a:gd name="T44" fmla="*/ 1294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3" y="1933"/>
                    <a:pt x="1404" y="1964"/>
                    <a:pt x="1404" y="2002"/>
                  </a:cubicBezTo>
                  <a:lnTo>
                    <a:pt x="1404" y="2347"/>
                  </a:lnTo>
                  <a:cubicBezTo>
                    <a:pt x="1404" y="2385"/>
                    <a:pt x="1373" y="2416"/>
                    <a:pt x="1335" y="2416"/>
                  </a:cubicBezTo>
                  <a:lnTo>
                    <a:pt x="68" y="2416"/>
                  </a:lnTo>
                  <a:cubicBezTo>
                    <a:pt x="30" y="2416"/>
                    <a:pt x="0" y="2385"/>
                    <a:pt x="0" y="2347"/>
                  </a:cubicBezTo>
                  <a:lnTo>
                    <a:pt x="0" y="70"/>
                  </a:lnTo>
                  <a:cubicBezTo>
                    <a:pt x="0" y="32"/>
                    <a:pt x="30" y="0"/>
                    <a:pt x="68" y="0"/>
                  </a:cubicBezTo>
                  <a:lnTo>
                    <a:pt x="1321" y="0"/>
                  </a:lnTo>
                  <a:cubicBezTo>
                    <a:pt x="1359" y="0"/>
                    <a:pt x="1390" y="32"/>
                    <a:pt x="1390" y="70"/>
                  </a:cubicBezTo>
                  <a:lnTo>
                    <a:pt x="1390" y="415"/>
                  </a:lnTo>
                  <a:cubicBezTo>
                    <a:pt x="1390" y="453"/>
                    <a:pt x="1359" y="484"/>
                    <a:pt x="1321" y="484"/>
                  </a:cubicBezTo>
                  <a:lnTo>
                    <a:pt x="517" y="484"/>
                  </a:lnTo>
                  <a:cubicBezTo>
                    <a:pt x="496" y="484"/>
                    <a:pt x="483" y="498"/>
                    <a:pt x="483" y="518"/>
                  </a:cubicBezTo>
                  <a:lnTo>
                    <a:pt x="483" y="932"/>
                  </a:lnTo>
                  <a:cubicBezTo>
                    <a:pt x="483" y="953"/>
                    <a:pt x="496" y="967"/>
                    <a:pt x="517" y="967"/>
                  </a:cubicBezTo>
                  <a:lnTo>
                    <a:pt x="1294" y="967"/>
                  </a:lnTo>
                  <a:cubicBezTo>
                    <a:pt x="1332" y="967"/>
                    <a:pt x="1363" y="998"/>
                    <a:pt x="1363" y="1036"/>
                  </a:cubicBezTo>
                  <a:lnTo>
                    <a:pt x="1363" y="1381"/>
                  </a:lnTo>
                  <a:cubicBezTo>
                    <a:pt x="1363" y="1419"/>
                    <a:pt x="1332" y="1450"/>
                    <a:pt x="1294" y="1450"/>
                  </a:cubicBezTo>
                  <a:lnTo>
                    <a:pt x="517" y="1450"/>
                  </a:lnTo>
                  <a:cubicBezTo>
                    <a:pt x="496" y="1450"/>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9" name="Freeform 34"/>
            <p:cNvSpPr>
              <a:spLocks/>
            </p:cNvSpPr>
            <p:nvPr/>
          </p:nvSpPr>
          <p:spPr bwMode="auto">
            <a:xfrm>
              <a:off x="9145588" y="2808288"/>
              <a:ext cx="158750" cy="274638"/>
            </a:xfrm>
            <a:custGeom>
              <a:avLst/>
              <a:gdLst>
                <a:gd name="T0" fmla="*/ 483 w 1406"/>
                <a:gd name="T1" fmla="*/ 1898 h 2416"/>
                <a:gd name="T2" fmla="*/ 483 w 1406"/>
                <a:gd name="T3" fmla="*/ 1898 h 2416"/>
                <a:gd name="T4" fmla="*/ 518 w 1406"/>
                <a:gd name="T5" fmla="*/ 1933 h 2416"/>
                <a:gd name="T6" fmla="*/ 1336 w 1406"/>
                <a:gd name="T7" fmla="*/ 1933 h 2416"/>
                <a:gd name="T8" fmla="*/ 1406 w 1406"/>
                <a:gd name="T9" fmla="*/ 2002 h 2416"/>
                <a:gd name="T10" fmla="*/ 1406 w 1406"/>
                <a:gd name="T11" fmla="*/ 2347 h 2416"/>
                <a:gd name="T12" fmla="*/ 1336 w 1406"/>
                <a:gd name="T13" fmla="*/ 2416 h 2416"/>
                <a:gd name="T14" fmla="*/ 69 w 1406"/>
                <a:gd name="T15" fmla="*/ 2416 h 2416"/>
                <a:gd name="T16" fmla="*/ 0 w 1406"/>
                <a:gd name="T17" fmla="*/ 2347 h 2416"/>
                <a:gd name="T18" fmla="*/ 0 w 1406"/>
                <a:gd name="T19" fmla="*/ 70 h 2416"/>
                <a:gd name="T20" fmla="*/ 69 w 1406"/>
                <a:gd name="T21" fmla="*/ 0 h 2416"/>
                <a:gd name="T22" fmla="*/ 1322 w 1406"/>
                <a:gd name="T23" fmla="*/ 0 h 2416"/>
                <a:gd name="T24" fmla="*/ 1392 w 1406"/>
                <a:gd name="T25" fmla="*/ 70 h 2416"/>
                <a:gd name="T26" fmla="*/ 1392 w 1406"/>
                <a:gd name="T27" fmla="*/ 415 h 2416"/>
                <a:gd name="T28" fmla="*/ 1322 w 1406"/>
                <a:gd name="T29" fmla="*/ 484 h 2416"/>
                <a:gd name="T30" fmla="*/ 518 w 1406"/>
                <a:gd name="T31" fmla="*/ 484 h 2416"/>
                <a:gd name="T32" fmla="*/ 483 w 1406"/>
                <a:gd name="T33" fmla="*/ 518 h 2416"/>
                <a:gd name="T34" fmla="*/ 483 w 1406"/>
                <a:gd name="T35" fmla="*/ 932 h 2416"/>
                <a:gd name="T36" fmla="*/ 518 w 1406"/>
                <a:gd name="T37" fmla="*/ 967 h 2416"/>
                <a:gd name="T38" fmla="*/ 1295 w 1406"/>
                <a:gd name="T39" fmla="*/ 967 h 2416"/>
                <a:gd name="T40" fmla="*/ 1364 w 1406"/>
                <a:gd name="T41" fmla="*/ 1036 h 2416"/>
                <a:gd name="T42" fmla="*/ 1364 w 1406"/>
                <a:gd name="T43" fmla="*/ 1381 h 2416"/>
                <a:gd name="T44" fmla="*/ 1295 w 1406"/>
                <a:gd name="T45" fmla="*/ 1450 h 2416"/>
                <a:gd name="T46" fmla="*/ 518 w 1406"/>
                <a:gd name="T47" fmla="*/ 1450 h 2416"/>
                <a:gd name="T48" fmla="*/ 483 w 1406"/>
                <a:gd name="T49" fmla="*/ 1484 h 2416"/>
                <a:gd name="T50" fmla="*/ 483 w 1406"/>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6" h="2416">
                  <a:moveTo>
                    <a:pt x="483" y="1898"/>
                  </a:moveTo>
                  <a:lnTo>
                    <a:pt x="483" y="1898"/>
                  </a:lnTo>
                  <a:cubicBezTo>
                    <a:pt x="483" y="1919"/>
                    <a:pt x="497" y="1933"/>
                    <a:pt x="518" y="1933"/>
                  </a:cubicBezTo>
                  <a:lnTo>
                    <a:pt x="1336" y="1933"/>
                  </a:lnTo>
                  <a:cubicBezTo>
                    <a:pt x="1374" y="1933"/>
                    <a:pt x="1406" y="1964"/>
                    <a:pt x="1406" y="2002"/>
                  </a:cubicBezTo>
                  <a:lnTo>
                    <a:pt x="1406" y="2347"/>
                  </a:lnTo>
                  <a:cubicBezTo>
                    <a:pt x="1406" y="2385"/>
                    <a:pt x="1374" y="2416"/>
                    <a:pt x="1336" y="2416"/>
                  </a:cubicBezTo>
                  <a:lnTo>
                    <a:pt x="69" y="2416"/>
                  </a:lnTo>
                  <a:cubicBezTo>
                    <a:pt x="31" y="2416"/>
                    <a:pt x="0" y="2385"/>
                    <a:pt x="0" y="2347"/>
                  </a:cubicBezTo>
                  <a:lnTo>
                    <a:pt x="0" y="70"/>
                  </a:lnTo>
                  <a:cubicBezTo>
                    <a:pt x="0" y="32"/>
                    <a:pt x="31" y="0"/>
                    <a:pt x="69" y="0"/>
                  </a:cubicBezTo>
                  <a:lnTo>
                    <a:pt x="1322" y="0"/>
                  </a:lnTo>
                  <a:cubicBezTo>
                    <a:pt x="1361" y="0"/>
                    <a:pt x="1392" y="32"/>
                    <a:pt x="1392" y="70"/>
                  </a:cubicBezTo>
                  <a:lnTo>
                    <a:pt x="1392" y="415"/>
                  </a:lnTo>
                  <a:cubicBezTo>
                    <a:pt x="1392" y="453"/>
                    <a:pt x="1361" y="484"/>
                    <a:pt x="1322" y="484"/>
                  </a:cubicBezTo>
                  <a:lnTo>
                    <a:pt x="518" y="484"/>
                  </a:lnTo>
                  <a:cubicBezTo>
                    <a:pt x="497" y="484"/>
                    <a:pt x="483" y="498"/>
                    <a:pt x="483" y="518"/>
                  </a:cubicBezTo>
                  <a:lnTo>
                    <a:pt x="483" y="932"/>
                  </a:lnTo>
                  <a:cubicBezTo>
                    <a:pt x="483" y="953"/>
                    <a:pt x="497" y="967"/>
                    <a:pt x="518" y="967"/>
                  </a:cubicBezTo>
                  <a:lnTo>
                    <a:pt x="1295" y="967"/>
                  </a:lnTo>
                  <a:cubicBezTo>
                    <a:pt x="1333" y="967"/>
                    <a:pt x="1364" y="998"/>
                    <a:pt x="1364" y="1036"/>
                  </a:cubicBezTo>
                  <a:lnTo>
                    <a:pt x="1364" y="1381"/>
                  </a:lnTo>
                  <a:cubicBezTo>
                    <a:pt x="1364" y="1419"/>
                    <a:pt x="1333" y="1450"/>
                    <a:pt x="1295" y="1450"/>
                  </a:cubicBezTo>
                  <a:lnTo>
                    <a:pt x="518" y="1450"/>
                  </a:lnTo>
                  <a:cubicBezTo>
                    <a:pt x="497" y="1450"/>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0" name="Freeform 35"/>
            <p:cNvSpPr>
              <a:spLocks/>
            </p:cNvSpPr>
            <p:nvPr/>
          </p:nvSpPr>
          <p:spPr bwMode="auto">
            <a:xfrm>
              <a:off x="8963025" y="3105151"/>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2 h 2416"/>
                <a:gd name="T10" fmla="*/ 1404 w 1404"/>
                <a:gd name="T11" fmla="*/ 2347 h 2416"/>
                <a:gd name="T12" fmla="*/ 1335 w 1404"/>
                <a:gd name="T13" fmla="*/ 2416 h 2416"/>
                <a:gd name="T14" fmla="*/ 68 w 1404"/>
                <a:gd name="T15" fmla="*/ 2416 h 2416"/>
                <a:gd name="T16" fmla="*/ 0 w 1404"/>
                <a:gd name="T17" fmla="*/ 2347 h 2416"/>
                <a:gd name="T18" fmla="*/ 0 w 1404"/>
                <a:gd name="T19" fmla="*/ 69 h 2416"/>
                <a:gd name="T20" fmla="*/ 68 w 1404"/>
                <a:gd name="T21" fmla="*/ 0 h 2416"/>
                <a:gd name="T22" fmla="*/ 1321 w 1404"/>
                <a:gd name="T23" fmla="*/ 0 h 2416"/>
                <a:gd name="T24" fmla="*/ 1390 w 1404"/>
                <a:gd name="T25" fmla="*/ 69 h 2416"/>
                <a:gd name="T26" fmla="*/ 1390 w 1404"/>
                <a:gd name="T27" fmla="*/ 414 h 2416"/>
                <a:gd name="T28" fmla="*/ 1321 w 1404"/>
                <a:gd name="T29" fmla="*/ 483 h 2416"/>
                <a:gd name="T30" fmla="*/ 517 w 1404"/>
                <a:gd name="T31" fmla="*/ 483 h 2416"/>
                <a:gd name="T32" fmla="*/ 483 w 1404"/>
                <a:gd name="T33" fmla="*/ 518 h 2416"/>
                <a:gd name="T34" fmla="*/ 483 w 1404"/>
                <a:gd name="T35" fmla="*/ 932 h 2416"/>
                <a:gd name="T36" fmla="*/ 517 w 1404"/>
                <a:gd name="T37" fmla="*/ 967 h 2416"/>
                <a:gd name="T38" fmla="*/ 1294 w 1404"/>
                <a:gd name="T39" fmla="*/ 967 h 2416"/>
                <a:gd name="T40" fmla="*/ 1363 w 1404"/>
                <a:gd name="T41" fmla="*/ 1035 h 2416"/>
                <a:gd name="T42" fmla="*/ 1363 w 1404"/>
                <a:gd name="T43" fmla="*/ 1381 h 2416"/>
                <a:gd name="T44" fmla="*/ 1294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3" y="1933"/>
                    <a:pt x="1404" y="1964"/>
                    <a:pt x="1404" y="2002"/>
                  </a:cubicBezTo>
                  <a:lnTo>
                    <a:pt x="1404" y="2347"/>
                  </a:lnTo>
                  <a:cubicBezTo>
                    <a:pt x="1404" y="2385"/>
                    <a:pt x="1373" y="2416"/>
                    <a:pt x="1335" y="2416"/>
                  </a:cubicBezTo>
                  <a:lnTo>
                    <a:pt x="68" y="2416"/>
                  </a:lnTo>
                  <a:cubicBezTo>
                    <a:pt x="30" y="2416"/>
                    <a:pt x="0" y="2385"/>
                    <a:pt x="0" y="2347"/>
                  </a:cubicBezTo>
                  <a:lnTo>
                    <a:pt x="0" y="69"/>
                  </a:lnTo>
                  <a:cubicBezTo>
                    <a:pt x="0" y="31"/>
                    <a:pt x="30" y="0"/>
                    <a:pt x="68" y="0"/>
                  </a:cubicBezTo>
                  <a:lnTo>
                    <a:pt x="1321" y="0"/>
                  </a:lnTo>
                  <a:cubicBezTo>
                    <a:pt x="1359" y="0"/>
                    <a:pt x="1390" y="31"/>
                    <a:pt x="1390" y="69"/>
                  </a:cubicBezTo>
                  <a:lnTo>
                    <a:pt x="1390" y="414"/>
                  </a:lnTo>
                  <a:cubicBezTo>
                    <a:pt x="1390" y="452"/>
                    <a:pt x="1359" y="483"/>
                    <a:pt x="1321" y="483"/>
                  </a:cubicBezTo>
                  <a:lnTo>
                    <a:pt x="517" y="483"/>
                  </a:lnTo>
                  <a:cubicBezTo>
                    <a:pt x="496" y="483"/>
                    <a:pt x="483" y="497"/>
                    <a:pt x="483" y="518"/>
                  </a:cubicBezTo>
                  <a:lnTo>
                    <a:pt x="483" y="932"/>
                  </a:lnTo>
                  <a:cubicBezTo>
                    <a:pt x="483" y="953"/>
                    <a:pt x="496" y="967"/>
                    <a:pt x="517" y="967"/>
                  </a:cubicBezTo>
                  <a:lnTo>
                    <a:pt x="1294" y="967"/>
                  </a:lnTo>
                  <a:cubicBezTo>
                    <a:pt x="1332" y="967"/>
                    <a:pt x="1363" y="998"/>
                    <a:pt x="1363" y="1035"/>
                  </a:cubicBezTo>
                  <a:lnTo>
                    <a:pt x="1363" y="1381"/>
                  </a:lnTo>
                  <a:cubicBezTo>
                    <a:pt x="1363" y="1418"/>
                    <a:pt x="1332" y="1450"/>
                    <a:pt x="1294" y="1450"/>
                  </a:cubicBezTo>
                  <a:lnTo>
                    <a:pt x="517" y="1450"/>
                  </a:lnTo>
                  <a:cubicBezTo>
                    <a:pt x="496"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1" name="Freeform 36"/>
            <p:cNvSpPr>
              <a:spLocks/>
            </p:cNvSpPr>
            <p:nvPr/>
          </p:nvSpPr>
          <p:spPr bwMode="auto">
            <a:xfrm>
              <a:off x="9145588" y="3105151"/>
              <a:ext cx="158750" cy="274638"/>
            </a:xfrm>
            <a:custGeom>
              <a:avLst/>
              <a:gdLst>
                <a:gd name="T0" fmla="*/ 483 w 1406"/>
                <a:gd name="T1" fmla="*/ 1898 h 2416"/>
                <a:gd name="T2" fmla="*/ 483 w 1406"/>
                <a:gd name="T3" fmla="*/ 1898 h 2416"/>
                <a:gd name="T4" fmla="*/ 518 w 1406"/>
                <a:gd name="T5" fmla="*/ 1933 h 2416"/>
                <a:gd name="T6" fmla="*/ 1336 w 1406"/>
                <a:gd name="T7" fmla="*/ 1933 h 2416"/>
                <a:gd name="T8" fmla="*/ 1406 w 1406"/>
                <a:gd name="T9" fmla="*/ 2002 h 2416"/>
                <a:gd name="T10" fmla="*/ 1406 w 1406"/>
                <a:gd name="T11" fmla="*/ 2347 h 2416"/>
                <a:gd name="T12" fmla="*/ 1336 w 1406"/>
                <a:gd name="T13" fmla="*/ 2416 h 2416"/>
                <a:gd name="T14" fmla="*/ 69 w 1406"/>
                <a:gd name="T15" fmla="*/ 2416 h 2416"/>
                <a:gd name="T16" fmla="*/ 0 w 1406"/>
                <a:gd name="T17" fmla="*/ 2347 h 2416"/>
                <a:gd name="T18" fmla="*/ 0 w 1406"/>
                <a:gd name="T19" fmla="*/ 69 h 2416"/>
                <a:gd name="T20" fmla="*/ 69 w 1406"/>
                <a:gd name="T21" fmla="*/ 0 h 2416"/>
                <a:gd name="T22" fmla="*/ 1322 w 1406"/>
                <a:gd name="T23" fmla="*/ 0 h 2416"/>
                <a:gd name="T24" fmla="*/ 1392 w 1406"/>
                <a:gd name="T25" fmla="*/ 69 h 2416"/>
                <a:gd name="T26" fmla="*/ 1392 w 1406"/>
                <a:gd name="T27" fmla="*/ 414 h 2416"/>
                <a:gd name="T28" fmla="*/ 1322 w 1406"/>
                <a:gd name="T29" fmla="*/ 483 h 2416"/>
                <a:gd name="T30" fmla="*/ 518 w 1406"/>
                <a:gd name="T31" fmla="*/ 483 h 2416"/>
                <a:gd name="T32" fmla="*/ 483 w 1406"/>
                <a:gd name="T33" fmla="*/ 518 h 2416"/>
                <a:gd name="T34" fmla="*/ 483 w 1406"/>
                <a:gd name="T35" fmla="*/ 932 h 2416"/>
                <a:gd name="T36" fmla="*/ 518 w 1406"/>
                <a:gd name="T37" fmla="*/ 967 h 2416"/>
                <a:gd name="T38" fmla="*/ 1295 w 1406"/>
                <a:gd name="T39" fmla="*/ 967 h 2416"/>
                <a:gd name="T40" fmla="*/ 1364 w 1406"/>
                <a:gd name="T41" fmla="*/ 1035 h 2416"/>
                <a:gd name="T42" fmla="*/ 1364 w 1406"/>
                <a:gd name="T43" fmla="*/ 1381 h 2416"/>
                <a:gd name="T44" fmla="*/ 1295 w 1406"/>
                <a:gd name="T45" fmla="*/ 1450 h 2416"/>
                <a:gd name="T46" fmla="*/ 518 w 1406"/>
                <a:gd name="T47" fmla="*/ 1450 h 2416"/>
                <a:gd name="T48" fmla="*/ 483 w 1406"/>
                <a:gd name="T49" fmla="*/ 1484 h 2416"/>
                <a:gd name="T50" fmla="*/ 483 w 1406"/>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6" h="2416">
                  <a:moveTo>
                    <a:pt x="483" y="1898"/>
                  </a:moveTo>
                  <a:lnTo>
                    <a:pt x="483" y="1898"/>
                  </a:lnTo>
                  <a:cubicBezTo>
                    <a:pt x="483" y="1919"/>
                    <a:pt x="497" y="1933"/>
                    <a:pt x="518" y="1933"/>
                  </a:cubicBezTo>
                  <a:lnTo>
                    <a:pt x="1336" y="1933"/>
                  </a:lnTo>
                  <a:cubicBezTo>
                    <a:pt x="1374" y="1933"/>
                    <a:pt x="1406" y="1964"/>
                    <a:pt x="1406" y="2002"/>
                  </a:cubicBezTo>
                  <a:lnTo>
                    <a:pt x="1406" y="2347"/>
                  </a:lnTo>
                  <a:cubicBezTo>
                    <a:pt x="1406" y="2385"/>
                    <a:pt x="1374" y="2416"/>
                    <a:pt x="1336" y="2416"/>
                  </a:cubicBezTo>
                  <a:lnTo>
                    <a:pt x="69" y="2416"/>
                  </a:lnTo>
                  <a:cubicBezTo>
                    <a:pt x="31" y="2416"/>
                    <a:pt x="0" y="2385"/>
                    <a:pt x="0" y="2347"/>
                  </a:cubicBezTo>
                  <a:lnTo>
                    <a:pt x="0" y="69"/>
                  </a:lnTo>
                  <a:cubicBezTo>
                    <a:pt x="0" y="31"/>
                    <a:pt x="31" y="0"/>
                    <a:pt x="69" y="0"/>
                  </a:cubicBezTo>
                  <a:lnTo>
                    <a:pt x="1322" y="0"/>
                  </a:lnTo>
                  <a:cubicBezTo>
                    <a:pt x="1361" y="0"/>
                    <a:pt x="1392" y="31"/>
                    <a:pt x="1392" y="69"/>
                  </a:cubicBezTo>
                  <a:lnTo>
                    <a:pt x="1392" y="414"/>
                  </a:lnTo>
                  <a:cubicBezTo>
                    <a:pt x="1392" y="452"/>
                    <a:pt x="1361" y="483"/>
                    <a:pt x="1322" y="483"/>
                  </a:cubicBezTo>
                  <a:lnTo>
                    <a:pt x="518" y="483"/>
                  </a:lnTo>
                  <a:cubicBezTo>
                    <a:pt x="497" y="483"/>
                    <a:pt x="483" y="497"/>
                    <a:pt x="483" y="518"/>
                  </a:cubicBezTo>
                  <a:lnTo>
                    <a:pt x="483" y="932"/>
                  </a:lnTo>
                  <a:cubicBezTo>
                    <a:pt x="483" y="953"/>
                    <a:pt x="497" y="967"/>
                    <a:pt x="518" y="967"/>
                  </a:cubicBezTo>
                  <a:lnTo>
                    <a:pt x="1295" y="967"/>
                  </a:lnTo>
                  <a:cubicBezTo>
                    <a:pt x="1333" y="967"/>
                    <a:pt x="1364" y="998"/>
                    <a:pt x="1364" y="1035"/>
                  </a:cubicBezTo>
                  <a:lnTo>
                    <a:pt x="1364" y="1381"/>
                  </a:lnTo>
                  <a:cubicBezTo>
                    <a:pt x="1364" y="1418"/>
                    <a:pt x="1333" y="1450"/>
                    <a:pt x="1295" y="1450"/>
                  </a:cubicBezTo>
                  <a:lnTo>
                    <a:pt x="518" y="1450"/>
                  </a:lnTo>
                  <a:cubicBezTo>
                    <a:pt x="497"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2" name="Freeform 37"/>
            <p:cNvSpPr>
              <a:spLocks/>
            </p:cNvSpPr>
            <p:nvPr/>
          </p:nvSpPr>
          <p:spPr bwMode="auto">
            <a:xfrm>
              <a:off x="5370513" y="2814638"/>
              <a:ext cx="393700" cy="571500"/>
            </a:xfrm>
            <a:custGeom>
              <a:avLst/>
              <a:gdLst>
                <a:gd name="T0" fmla="*/ 1074 w 3468"/>
                <a:gd name="T1" fmla="*/ 2992 h 5047"/>
                <a:gd name="T2" fmla="*/ 1074 w 3468"/>
                <a:gd name="T3" fmla="*/ 2992 h 5047"/>
                <a:gd name="T4" fmla="*/ 1002 w 3468"/>
                <a:gd name="T5" fmla="*/ 3014 h 5047"/>
                <a:gd name="T6" fmla="*/ 1002 w 3468"/>
                <a:gd name="T7" fmla="*/ 4903 h 5047"/>
                <a:gd name="T8" fmla="*/ 858 w 3468"/>
                <a:gd name="T9" fmla="*/ 5047 h 5047"/>
                <a:gd name="T10" fmla="*/ 144 w 3468"/>
                <a:gd name="T11" fmla="*/ 5047 h 5047"/>
                <a:gd name="T12" fmla="*/ 0 w 3468"/>
                <a:gd name="T13" fmla="*/ 4903 h 5047"/>
                <a:gd name="T14" fmla="*/ 0 w 3468"/>
                <a:gd name="T15" fmla="*/ 144 h 5047"/>
                <a:gd name="T16" fmla="*/ 144 w 3468"/>
                <a:gd name="T17" fmla="*/ 0 h 5047"/>
                <a:gd name="T18" fmla="*/ 858 w 3468"/>
                <a:gd name="T19" fmla="*/ 0 h 5047"/>
                <a:gd name="T20" fmla="*/ 1002 w 3468"/>
                <a:gd name="T21" fmla="*/ 144 h 5047"/>
                <a:gd name="T22" fmla="*/ 1002 w 3468"/>
                <a:gd name="T23" fmla="*/ 1802 h 5047"/>
                <a:gd name="T24" fmla="*/ 1074 w 3468"/>
                <a:gd name="T25" fmla="*/ 1824 h 5047"/>
                <a:gd name="T26" fmla="*/ 2264 w 3468"/>
                <a:gd name="T27" fmla="*/ 72 h 5047"/>
                <a:gd name="T28" fmla="*/ 2422 w 3468"/>
                <a:gd name="T29" fmla="*/ 0 h 5047"/>
                <a:gd name="T30" fmla="*/ 3151 w 3468"/>
                <a:gd name="T31" fmla="*/ 0 h 5047"/>
                <a:gd name="T32" fmla="*/ 3274 w 3468"/>
                <a:gd name="T33" fmla="*/ 260 h 5047"/>
                <a:gd name="T34" fmla="*/ 1925 w 3468"/>
                <a:gd name="T35" fmla="*/ 2250 h 5047"/>
                <a:gd name="T36" fmla="*/ 1925 w 3468"/>
                <a:gd name="T37" fmla="*/ 2488 h 5047"/>
                <a:gd name="T38" fmla="*/ 3403 w 3468"/>
                <a:gd name="T39" fmla="*/ 4773 h 5047"/>
                <a:gd name="T40" fmla="*/ 3252 w 3468"/>
                <a:gd name="T41" fmla="*/ 5047 h 5047"/>
                <a:gd name="T42" fmla="*/ 2473 w 3468"/>
                <a:gd name="T43" fmla="*/ 5047 h 5047"/>
                <a:gd name="T44" fmla="*/ 2307 w 3468"/>
                <a:gd name="T45" fmla="*/ 4961 h 5047"/>
                <a:gd name="T46" fmla="*/ 1074 w 3468"/>
                <a:gd name="T47" fmla="*/ 2992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68" h="5047">
                  <a:moveTo>
                    <a:pt x="1074" y="2992"/>
                  </a:moveTo>
                  <a:lnTo>
                    <a:pt x="1074" y="2992"/>
                  </a:lnTo>
                  <a:cubicBezTo>
                    <a:pt x="1052" y="2964"/>
                    <a:pt x="1002" y="2971"/>
                    <a:pt x="1002" y="3014"/>
                  </a:cubicBezTo>
                  <a:lnTo>
                    <a:pt x="1002" y="4903"/>
                  </a:lnTo>
                  <a:cubicBezTo>
                    <a:pt x="1002" y="4982"/>
                    <a:pt x="937" y="5047"/>
                    <a:pt x="858" y="5047"/>
                  </a:cubicBezTo>
                  <a:lnTo>
                    <a:pt x="144" y="5047"/>
                  </a:lnTo>
                  <a:cubicBezTo>
                    <a:pt x="65" y="5047"/>
                    <a:pt x="0" y="4982"/>
                    <a:pt x="0" y="4903"/>
                  </a:cubicBezTo>
                  <a:lnTo>
                    <a:pt x="0" y="144"/>
                  </a:lnTo>
                  <a:cubicBezTo>
                    <a:pt x="0" y="65"/>
                    <a:pt x="65" y="0"/>
                    <a:pt x="144" y="0"/>
                  </a:cubicBezTo>
                  <a:lnTo>
                    <a:pt x="858" y="0"/>
                  </a:lnTo>
                  <a:cubicBezTo>
                    <a:pt x="937" y="0"/>
                    <a:pt x="1002" y="65"/>
                    <a:pt x="1002" y="144"/>
                  </a:cubicBezTo>
                  <a:lnTo>
                    <a:pt x="1002" y="1802"/>
                  </a:lnTo>
                  <a:cubicBezTo>
                    <a:pt x="1002" y="1846"/>
                    <a:pt x="1052" y="1853"/>
                    <a:pt x="1074" y="1824"/>
                  </a:cubicBezTo>
                  <a:lnTo>
                    <a:pt x="2264" y="72"/>
                  </a:lnTo>
                  <a:cubicBezTo>
                    <a:pt x="2286" y="43"/>
                    <a:pt x="2314" y="0"/>
                    <a:pt x="2422" y="0"/>
                  </a:cubicBezTo>
                  <a:lnTo>
                    <a:pt x="3151" y="0"/>
                  </a:lnTo>
                  <a:cubicBezTo>
                    <a:pt x="3288" y="0"/>
                    <a:pt x="3345" y="152"/>
                    <a:pt x="3274" y="260"/>
                  </a:cubicBezTo>
                  <a:lnTo>
                    <a:pt x="1925" y="2250"/>
                  </a:lnTo>
                  <a:cubicBezTo>
                    <a:pt x="1860" y="2344"/>
                    <a:pt x="1867" y="2401"/>
                    <a:pt x="1925" y="2488"/>
                  </a:cubicBezTo>
                  <a:lnTo>
                    <a:pt x="3403" y="4773"/>
                  </a:lnTo>
                  <a:cubicBezTo>
                    <a:pt x="3468" y="4874"/>
                    <a:pt x="3410" y="5047"/>
                    <a:pt x="3252" y="5047"/>
                  </a:cubicBezTo>
                  <a:lnTo>
                    <a:pt x="2473" y="5047"/>
                  </a:lnTo>
                  <a:cubicBezTo>
                    <a:pt x="2365" y="5047"/>
                    <a:pt x="2329" y="4997"/>
                    <a:pt x="2307" y="4961"/>
                  </a:cubicBezTo>
                  <a:lnTo>
                    <a:pt x="1074" y="29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3" name="Freeform 38"/>
            <p:cNvSpPr>
              <a:spLocks noEditPoints="1"/>
            </p:cNvSpPr>
            <p:nvPr/>
          </p:nvSpPr>
          <p:spPr bwMode="auto">
            <a:xfrm>
              <a:off x="3857625" y="2814638"/>
              <a:ext cx="434975" cy="571500"/>
            </a:xfrm>
            <a:custGeom>
              <a:avLst/>
              <a:gdLst>
                <a:gd name="T0" fmla="*/ 2307 w 3843"/>
                <a:gd name="T1" fmla="*/ 2999 h 5047"/>
                <a:gd name="T2" fmla="*/ 2307 w 3843"/>
                <a:gd name="T3" fmla="*/ 2999 h 5047"/>
                <a:gd name="T4" fmla="*/ 1961 w 3843"/>
                <a:gd name="T5" fmla="*/ 1269 h 5047"/>
                <a:gd name="T6" fmla="*/ 1925 w 3843"/>
                <a:gd name="T7" fmla="*/ 1240 h 5047"/>
                <a:gd name="T8" fmla="*/ 1911 w 3843"/>
                <a:gd name="T9" fmla="*/ 1240 h 5047"/>
                <a:gd name="T10" fmla="*/ 1875 w 3843"/>
                <a:gd name="T11" fmla="*/ 1269 h 5047"/>
                <a:gd name="T12" fmla="*/ 1528 w 3843"/>
                <a:gd name="T13" fmla="*/ 2999 h 5047"/>
                <a:gd name="T14" fmla="*/ 1586 w 3843"/>
                <a:gd name="T15" fmla="*/ 3079 h 5047"/>
                <a:gd name="T16" fmla="*/ 2249 w 3843"/>
                <a:gd name="T17" fmla="*/ 3079 h 5047"/>
                <a:gd name="T18" fmla="*/ 2307 w 3843"/>
                <a:gd name="T19" fmla="*/ 2999 h 5047"/>
                <a:gd name="T20" fmla="*/ 2567 w 3843"/>
                <a:gd name="T21" fmla="*/ 4197 h 5047"/>
                <a:gd name="T22" fmla="*/ 2567 w 3843"/>
                <a:gd name="T23" fmla="*/ 4197 h 5047"/>
                <a:gd name="T24" fmla="*/ 2459 w 3843"/>
                <a:gd name="T25" fmla="*/ 4088 h 5047"/>
                <a:gd name="T26" fmla="*/ 1363 w 3843"/>
                <a:gd name="T27" fmla="*/ 4088 h 5047"/>
                <a:gd name="T28" fmla="*/ 1255 w 3843"/>
                <a:gd name="T29" fmla="*/ 4197 h 5047"/>
                <a:gd name="T30" fmla="*/ 1053 w 3843"/>
                <a:gd name="T31" fmla="*/ 4939 h 5047"/>
                <a:gd name="T32" fmla="*/ 916 w 3843"/>
                <a:gd name="T33" fmla="*/ 5047 h 5047"/>
                <a:gd name="T34" fmla="*/ 158 w 3843"/>
                <a:gd name="T35" fmla="*/ 5047 h 5047"/>
                <a:gd name="T36" fmla="*/ 14 w 3843"/>
                <a:gd name="T37" fmla="*/ 4903 h 5047"/>
                <a:gd name="T38" fmla="*/ 1305 w 3843"/>
                <a:gd name="T39" fmla="*/ 108 h 5047"/>
                <a:gd name="T40" fmla="*/ 1442 w 3843"/>
                <a:gd name="T41" fmla="*/ 0 h 5047"/>
                <a:gd name="T42" fmla="*/ 2408 w 3843"/>
                <a:gd name="T43" fmla="*/ 0 h 5047"/>
                <a:gd name="T44" fmla="*/ 2545 w 3843"/>
                <a:gd name="T45" fmla="*/ 108 h 5047"/>
                <a:gd name="T46" fmla="*/ 3828 w 3843"/>
                <a:gd name="T47" fmla="*/ 4903 h 5047"/>
                <a:gd name="T48" fmla="*/ 3685 w 3843"/>
                <a:gd name="T49" fmla="*/ 5047 h 5047"/>
                <a:gd name="T50" fmla="*/ 2927 w 3843"/>
                <a:gd name="T51" fmla="*/ 5047 h 5047"/>
                <a:gd name="T52" fmla="*/ 2790 w 3843"/>
                <a:gd name="T53" fmla="*/ 4939 h 5047"/>
                <a:gd name="T54" fmla="*/ 2567 w 3843"/>
                <a:gd name="T55" fmla="*/ 4197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43" h="5047">
                  <a:moveTo>
                    <a:pt x="2307" y="2999"/>
                  </a:moveTo>
                  <a:lnTo>
                    <a:pt x="2307" y="2999"/>
                  </a:lnTo>
                  <a:lnTo>
                    <a:pt x="1961" y="1269"/>
                  </a:lnTo>
                  <a:cubicBezTo>
                    <a:pt x="1954" y="1247"/>
                    <a:pt x="1946" y="1240"/>
                    <a:pt x="1925" y="1240"/>
                  </a:cubicBezTo>
                  <a:lnTo>
                    <a:pt x="1911" y="1240"/>
                  </a:lnTo>
                  <a:cubicBezTo>
                    <a:pt x="1889" y="1240"/>
                    <a:pt x="1882" y="1247"/>
                    <a:pt x="1875" y="1269"/>
                  </a:cubicBezTo>
                  <a:lnTo>
                    <a:pt x="1528" y="2999"/>
                  </a:lnTo>
                  <a:cubicBezTo>
                    <a:pt x="1514" y="3057"/>
                    <a:pt x="1543" y="3079"/>
                    <a:pt x="1586" y="3079"/>
                  </a:cubicBezTo>
                  <a:lnTo>
                    <a:pt x="2249" y="3079"/>
                  </a:lnTo>
                  <a:cubicBezTo>
                    <a:pt x="2293" y="3079"/>
                    <a:pt x="2322" y="3057"/>
                    <a:pt x="2307" y="2999"/>
                  </a:cubicBezTo>
                  <a:close/>
                  <a:moveTo>
                    <a:pt x="2567" y="4197"/>
                  </a:moveTo>
                  <a:lnTo>
                    <a:pt x="2567" y="4197"/>
                  </a:lnTo>
                  <a:cubicBezTo>
                    <a:pt x="2552" y="4139"/>
                    <a:pt x="2523" y="4088"/>
                    <a:pt x="2459" y="4088"/>
                  </a:cubicBezTo>
                  <a:lnTo>
                    <a:pt x="1363" y="4088"/>
                  </a:lnTo>
                  <a:cubicBezTo>
                    <a:pt x="1298" y="4088"/>
                    <a:pt x="1269" y="4132"/>
                    <a:pt x="1255" y="4197"/>
                  </a:cubicBezTo>
                  <a:lnTo>
                    <a:pt x="1053" y="4939"/>
                  </a:lnTo>
                  <a:cubicBezTo>
                    <a:pt x="1038" y="5004"/>
                    <a:pt x="980" y="5047"/>
                    <a:pt x="916" y="5047"/>
                  </a:cubicBezTo>
                  <a:lnTo>
                    <a:pt x="158" y="5047"/>
                  </a:lnTo>
                  <a:cubicBezTo>
                    <a:pt x="43" y="5047"/>
                    <a:pt x="0" y="4968"/>
                    <a:pt x="14" y="4903"/>
                  </a:cubicBezTo>
                  <a:lnTo>
                    <a:pt x="1305" y="108"/>
                  </a:lnTo>
                  <a:cubicBezTo>
                    <a:pt x="1319" y="43"/>
                    <a:pt x="1377" y="0"/>
                    <a:pt x="1442" y="0"/>
                  </a:cubicBezTo>
                  <a:lnTo>
                    <a:pt x="2408" y="0"/>
                  </a:lnTo>
                  <a:cubicBezTo>
                    <a:pt x="2473" y="0"/>
                    <a:pt x="2531" y="43"/>
                    <a:pt x="2545" y="108"/>
                  </a:cubicBezTo>
                  <a:lnTo>
                    <a:pt x="3828" y="4903"/>
                  </a:lnTo>
                  <a:cubicBezTo>
                    <a:pt x="3843" y="4968"/>
                    <a:pt x="3800" y="5047"/>
                    <a:pt x="3685" y="5047"/>
                  </a:cubicBezTo>
                  <a:lnTo>
                    <a:pt x="2927" y="5047"/>
                  </a:lnTo>
                  <a:cubicBezTo>
                    <a:pt x="2862" y="5047"/>
                    <a:pt x="2812" y="5004"/>
                    <a:pt x="2790" y="4939"/>
                  </a:cubicBezTo>
                  <a:lnTo>
                    <a:pt x="2567" y="41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4" name="Freeform 39"/>
            <p:cNvSpPr>
              <a:spLocks noEditPoints="1"/>
            </p:cNvSpPr>
            <p:nvPr/>
          </p:nvSpPr>
          <p:spPr bwMode="auto">
            <a:xfrm>
              <a:off x="5784850" y="2814638"/>
              <a:ext cx="434975" cy="571500"/>
            </a:xfrm>
            <a:custGeom>
              <a:avLst/>
              <a:gdLst>
                <a:gd name="T0" fmla="*/ 2307 w 3843"/>
                <a:gd name="T1" fmla="*/ 2999 h 5047"/>
                <a:gd name="T2" fmla="*/ 2307 w 3843"/>
                <a:gd name="T3" fmla="*/ 2999 h 5047"/>
                <a:gd name="T4" fmla="*/ 1961 w 3843"/>
                <a:gd name="T5" fmla="*/ 1269 h 5047"/>
                <a:gd name="T6" fmla="*/ 1925 w 3843"/>
                <a:gd name="T7" fmla="*/ 1240 h 5047"/>
                <a:gd name="T8" fmla="*/ 1911 w 3843"/>
                <a:gd name="T9" fmla="*/ 1240 h 5047"/>
                <a:gd name="T10" fmla="*/ 1875 w 3843"/>
                <a:gd name="T11" fmla="*/ 1269 h 5047"/>
                <a:gd name="T12" fmla="*/ 1529 w 3843"/>
                <a:gd name="T13" fmla="*/ 2999 h 5047"/>
                <a:gd name="T14" fmla="*/ 1586 w 3843"/>
                <a:gd name="T15" fmla="*/ 3079 h 5047"/>
                <a:gd name="T16" fmla="*/ 2250 w 3843"/>
                <a:gd name="T17" fmla="*/ 3079 h 5047"/>
                <a:gd name="T18" fmla="*/ 2307 w 3843"/>
                <a:gd name="T19" fmla="*/ 2999 h 5047"/>
                <a:gd name="T20" fmla="*/ 2567 w 3843"/>
                <a:gd name="T21" fmla="*/ 4197 h 5047"/>
                <a:gd name="T22" fmla="*/ 2567 w 3843"/>
                <a:gd name="T23" fmla="*/ 4197 h 5047"/>
                <a:gd name="T24" fmla="*/ 2458 w 3843"/>
                <a:gd name="T25" fmla="*/ 4088 h 5047"/>
                <a:gd name="T26" fmla="*/ 1363 w 3843"/>
                <a:gd name="T27" fmla="*/ 4088 h 5047"/>
                <a:gd name="T28" fmla="*/ 1255 w 3843"/>
                <a:gd name="T29" fmla="*/ 4197 h 5047"/>
                <a:gd name="T30" fmla="*/ 1053 w 3843"/>
                <a:gd name="T31" fmla="*/ 4939 h 5047"/>
                <a:gd name="T32" fmla="*/ 915 w 3843"/>
                <a:gd name="T33" fmla="*/ 5047 h 5047"/>
                <a:gd name="T34" fmla="*/ 159 w 3843"/>
                <a:gd name="T35" fmla="*/ 5047 h 5047"/>
                <a:gd name="T36" fmla="*/ 14 w 3843"/>
                <a:gd name="T37" fmla="*/ 4903 h 5047"/>
                <a:gd name="T38" fmla="*/ 1305 w 3843"/>
                <a:gd name="T39" fmla="*/ 108 h 5047"/>
                <a:gd name="T40" fmla="*/ 1442 w 3843"/>
                <a:gd name="T41" fmla="*/ 0 h 5047"/>
                <a:gd name="T42" fmla="*/ 2408 w 3843"/>
                <a:gd name="T43" fmla="*/ 0 h 5047"/>
                <a:gd name="T44" fmla="*/ 2545 w 3843"/>
                <a:gd name="T45" fmla="*/ 108 h 5047"/>
                <a:gd name="T46" fmla="*/ 3828 w 3843"/>
                <a:gd name="T47" fmla="*/ 4903 h 5047"/>
                <a:gd name="T48" fmla="*/ 3685 w 3843"/>
                <a:gd name="T49" fmla="*/ 5047 h 5047"/>
                <a:gd name="T50" fmla="*/ 2927 w 3843"/>
                <a:gd name="T51" fmla="*/ 5047 h 5047"/>
                <a:gd name="T52" fmla="*/ 2790 w 3843"/>
                <a:gd name="T53" fmla="*/ 4939 h 5047"/>
                <a:gd name="T54" fmla="*/ 2567 w 3843"/>
                <a:gd name="T55" fmla="*/ 4197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43" h="5047">
                  <a:moveTo>
                    <a:pt x="2307" y="2999"/>
                  </a:moveTo>
                  <a:lnTo>
                    <a:pt x="2307" y="2999"/>
                  </a:lnTo>
                  <a:lnTo>
                    <a:pt x="1961" y="1269"/>
                  </a:lnTo>
                  <a:cubicBezTo>
                    <a:pt x="1954" y="1247"/>
                    <a:pt x="1947" y="1240"/>
                    <a:pt x="1925" y="1240"/>
                  </a:cubicBezTo>
                  <a:lnTo>
                    <a:pt x="1911" y="1240"/>
                  </a:lnTo>
                  <a:cubicBezTo>
                    <a:pt x="1889" y="1240"/>
                    <a:pt x="1882" y="1247"/>
                    <a:pt x="1875" y="1269"/>
                  </a:cubicBezTo>
                  <a:lnTo>
                    <a:pt x="1529" y="2999"/>
                  </a:lnTo>
                  <a:cubicBezTo>
                    <a:pt x="1514" y="3057"/>
                    <a:pt x="1543" y="3079"/>
                    <a:pt x="1586" y="3079"/>
                  </a:cubicBezTo>
                  <a:lnTo>
                    <a:pt x="2250" y="3079"/>
                  </a:lnTo>
                  <a:cubicBezTo>
                    <a:pt x="2293" y="3079"/>
                    <a:pt x="2321" y="3057"/>
                    <a:pt x="2307" y="2999"/>
                  </a:cubicBezTo>
                  <a:close/>
                  <a:moveTo>
                    <a:pt x="2567" y="4197"/>
                  </a:moveTo>
                  <a:lnTo>
                    <a:pt x="2567" y="4197"/>
                  </a:lnTo>
                  <a:cubicBezTo>
                    <a:pt x="2552" y="4139"/>
                    <a:pt x="2524" y="4088"/>
                    <a:pt x="2458" y="4088"/>
                  </a:cubicBezTo>
                  <a:lnTo>
                    <a:pt x="1363" y="4088"/>
                  </a:lnTo>
                  <a:cubicBezTo>
                    <a:pt x="1298" y="4088"/>
                    <a:pt x="1269" y="4132"/>
                    <a:pt x="1255" y="4197"/>
                  </a:cubicBezTo>
                  <a:lnTo>
                    <a:pt x="1053" y="4939"/>
                  </a:lnTo>
                  <a:cubicBezTo>
                    <a:pt x="1038" y="5004"/>
                    <a:pt x="980" y="5047"/>
                    <a:pt x="915" y="5047"/>
                  </a:cubicBezTo>
                  <a:lnTo>
                    <a:pt x="159" y="5047"/>
                  </a:lnTo>
                  <a:cubicBezTo>
                    <a:pt x="43" y="5047"/>
                    <a:pt x="0" y="4968"/>
                    <a:pt x="14" y="4903"/>
                  </a:cubicBezTo>
                  <a:lnTo>
                    <a:pt x="1305" y="108"/>
                  </a:lnTo>
                  <a:cubicBezTo>
                    <a:pt x="1320" y="43"/>
                    <a:pt x="1377" y="0"/>
                    <a:pt x="1442" y="0"/>
                  </a:cubicBezTo>
                  <a:lnTo>
                    <a:pt x="2408" y="0"/>
                  </a:lnTo>
                  <a:cubicBezTo>
                    <a:pt x="2473" y="0"/>
                    <a:pt x="2531" y="43"/>
                    <a:pt x="2545" y="108"/>
                  </a:cubicBezTo>
                  <a:lnTo>
                    <a:pt x="3828" y="4903"/>
                  </a:lnTo>
                  <a:cubicBezTo>
                    <a:pt x="3843" y="4968"/>
                    <a:pt x="3800" y="5047"/>
                    <a:pt x="3685" y="5047"/>
                  </a:cubicBezTo>
                  <a:lnTo>
                    <a:pt x="2927" y="5047"/>
                  </a:lnTo>
                  <a:cubicBezTo>
                    <a:pt x="2862" y="5047"/>
                    <a:pt x="2812" y="5004"/>
                    <a:pt x="2790" y="4939"/>
                  </a:cubicBezTo>
                  <a:lnTo>
                    <a:pt x="2567" y="41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5" name="Freeform 40"/>
            <p:cNvSpPr>
              <a:spLocks/>
            </p:cNvSpPr>
            <p:nvPr/>
          </p:nvSpPr>
          <p:spPr bwMode="auto">
            <a:xfrm>
              <a:off x="4332288" y="2814638"/>
              <a:ext cx="152400" cy="274638"/>
            </a:xfrm>
            <a:custGeom>
              <a:avLst/>
              <a:gdLst>
                <a:gd name="T0" fmla="*/ 484 w 1347"/>
                <a:gd name="T1" fmla="*/ 1485 h 2418"/>
                <a:gd name="T2" fmla="*/ 484 w 1347"/>
                <a:gd name="T3" fmla="*/ 1485 h 2418"/>
                <a:gd name="T4" fmla="*/ 484 w 1347"/>
                <a:gd name="T5" fmla="*/ 2349 h 2418"/>
                <a:gd name="T6" fmla="*/ 415 w 1347"/>
                <a:gd name="T7" fmla="*/ 2418 h 2418"/>
                <a:gd name="T8" fmla="*/ 69 w 1347"/>
                <a:gd name="T9" fmla="*/ 2418 h 2418"/>
                <a:gd name="T10" fmla="*/ 0 w 1347"/>
                <a:gd name="T11" fmla="*/ 2349 h 2418"/>
                <a:gd name="T12" fmla="*/ 0 w 1347"/>
                <a:gd name="T13" fmla="*/ 69 h 2418"/>
                <a:gd name="T14" fmla="*/ 69 w 1347"/>
                <a:gd name="T15" fmla="*/ 0 h 2418"/>
                <a:gd name="T16" fmla="*/ 1278 w 1347"/>
                <a:gd name="T17" fmla="*/ 0 h 2418"/>
                <a:gd name="T18" fmla="*/ 1347 w 1347"/>
                <a:gd name="T19" fmla="*/ 69 h 2418"/>
                <a:gd name="T20" fmla="*/ 1347 w 1347"/>
                <a:gd name="T21" fmla="*/ 414 h 2418"/>
                <a:gd name="T22" fmla="*/ 1278 w 1347"/>
                <a:gd name="T23" fmla="*/ 484 h 2418"/>
                <a:gd name="T24" fmla="*/ 518 w 1347"/>
                <a:gd name="T25" fmla="*/ 484 h 2418"/>
                <a:gd name="T26" fmla="*/ 484 w 1347"/>
                <a:gd name="T27" fmla="*/ 518 h 2418"/>
                <a:gd name="T28" fmla="*/ 484 w 1347"/>
                <a:gd name="T29" fmla="*/ 933 h 2418"/>
                <a:gd name="T30" fmla="*/ 518 w 1347"/>
                <a:gd name="T31" fmla="*/ 967 h 2418"/>
                <a:gd name="T32" fmla="*/ 1244 w 1347"/>
                <a:gd name="T33" fmla="*/ 967 h 2418"/>
                <a:gd name="T34" fmla="*/ 1313 w 1347"/>
                <a:gd name="T35" fmla="*/ 1037 h 2418"/>
                <a:gd name="T36" fmla="*/ 1313 w 1347"/>
                <a:gd name="T37" fmla="*/ 1382 h 2418"/>
                <a:gd name="T38" fmla="*/ 1244 w 1347"/>
                <a:gd name="T39" fmla="*/ 1451 h 2418"/>
                <a:gd name="T40" fmla="*/ 518 w 1347"/>
                <a:gd name="T41" fmla="*/ 1451 h 2418"/>
                <a:gd name="T42" fmla="*/ 484 w 1347"/>
                <a:gd name="T43" fmla="*/ 1485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7" h="2418">
                  <a:moveTo>
                    <a:pt x="484" y="1485"/>
                  </a:moveTo>
                  <a:lnTo>
                    <a:pt x="484" y="1485"/>
                  </a:lnTo>
                  <a:lnTo>
                    <a:pt x="484" y="2349"/>
                  </a:lnTo>
                  <a:cubicBezTo>
                    <a:pt x="484" y="2387"/>
                    <a:pt x="453" y="2418"/>
                    <a:pt x="415" y="2418"/>
                  </a:cubicBezTo>
                  <a:lnTo>
                    <a:pt x="69" y="2418"/>
                  </a:lnTo>
                  <a:cubicBezTo>
                    <a:pt x="31" y="2418"/>
                    <a:pt x="0" y="2387"/>
                    <a:pt x="0" y="2349"/>
                  </a:cubicBezTo>
                  <a:lnTo>
                    <a:pt x="0" y="69"/>
                  </a:lnTo>
                  <a:cubicBezTo>
                    <a:pt x="0" y="31"/>
                    <a:pt x="31" y="0"/>
                    <a:pt x="69" y="0"/>
                  </a:cubicBezTo>
                  <a:lnTo>
                    <a:pt x="1278" y="0"/>
                  </a:lnTo>
                  <a:cubicBezTo>
                    <a:pt x="1316" y="0"/>
                    <a:pt x="1347" y="31"/>
                    <a:pt x="1347" y="69"/>
                  </a:cubicBezTo>
                  <a:lnTo>
                    <a:pt x="1347" y="414"/>
                  </a:lnTo>
                  <a:cubicBezTo>
                    <a:pt x="1347" y="453"/>
                    <a:pt x="1316" y="484"/>
                    <a:pt x="1278" y="484"/>
                  </a:cubicBezTo>
                  <a:lnTo>
                    <a:pt x="518" y="484"/>
                  </a:lnTo>
                  <a:cubicBezTo>
                    <a:pt x="497" y="484"/>
                    <a:pt x="484" y="498"/>
                    <a:pt x="484" y="518"/>
                  </a:cubicBezTo>
                  <a:lnTo>
                    <a:pt x="484" y="933"/>
                  </a:lnTo>
                  <a:cubicBezTo>
                    <a:pt x="484" y="953"/>
                    <a:pt x="497" y="967"/>
                    <a:pt x="518" y="967"/>
                  </a:cubicBezTo>
                  <a:lnTo>
                    <a:pt x="1244" y="967"/>
                  </a:lnTo>
                  <a:cubicBezTo>
                    <a:pt x="1282" y="967"/>
                    <a:pt x="1313" y="999"/>
                    <a:pt x="1313" y="1037"/>
                  </a:cubicBezTo>
                  <a:lnTo>
                    <a:pt x="1313" y="1382"/>
                  </a:lnTo>
                  <a:cubicBezTo>
                    <a:pt x="1313" y="1420"/>
                    <a:pt x="1282" y="1451"/>
                    <a:pt x="1244" y="1451"/>
                  </a:cubicBezTo>
                  <a:lnTo>
                    <a:pt x="518" y="1451"/>
                  </a:lnTo>
                  <a:cubicBezTo>
                    <a:pt x="497" y="1451"/>
                    <a:pt x="484" y="1465"/>
                    <a:pt x="484" y="14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6" name="Freeform 41"/>
            <p:cNvSpPr>
              <a:spLocks/>
            </p:cNvSpPr>
            <p:nvPr/>
          </p:nvSpPr>
          <p:spPr bwMode="auto">
            <a:xfrm>
              <a:off x="4511675" y="2814638"/>
              <a:ext cx="152400" cy="274638"/>
            </a:xfrm>
            <a:custGeom>
              <a:avLst/>
              <a:gdLst>
                <a:gd name="T0" fmla="*/ 484 w 1348"/>
                <a:gd name="T1" fmla="*/ 1485 h 2418"/>
                <a:gd name="T2" fmla="*/ 484 w 1348"/>
                <a:gd name="T3" fmla="*/ 1485 h 2418"/>
                <a:gd name="T4" fmla="*/ 484 w 1348"/>
                <a:gd name="T5" fmla="*/ 2349 h 2418"/>
                <a:gd name="T6" fmla="*/ 415 w 1348"/>
                <a:gd name="T7" fmla="*/ 2418 h 2418"/>
                <a:gd name="T8" fmla="*/ 69 w 1348"/>
                <a:gd name="T9" fmla="*/ 2418 h 2418"/>
                <a:gd name="T10" fmla="*/ 0 w 1348"/>
                <a:gd name="T11" fmla="*/ 2349 h 2418"/>
                <a:gd name="T12" fmla="*/ 0 w 1348"/>
                <a:gd name="T13" fmla="*/ 69 h 2418"/>
                <a:gd name="T14" fmla="*/ 69 w 1348"/>
                <a:gd name="T15" fmla="*/ 0 h 2418"/>
                <a:gd name="T16" fmla="*/ 1279 w 1348"/>
                <a:gd name="T17" fmla="*/ 0 h 2418"/>
                <a:gd name="T18" fmla="*/ 1348 w 1348"/>
                <a:gd name="T19" fmla="*/ 69 h 2418"/>
                <a:gd name="T20" fmla="*/ 1348 w 1348"/>
                <a:gd name="T21" fmla="*/ 414 h 2418"/>
                <a:gd name="T22" fmla="*/ 1279 w 1348"/>
                <a:gd name="T23" fmla="*/ 484 h 2418"/>
                <a:gd name="T24" fmla="*/ 519 w 1348"/>
                <a:gd name="T25" fmla="*/ 484 h 2418"/>
                <a:gd name="T26" fmla="*/ 484 w 1348"/>
                <a:gd name="T27" fmla="*/ 518 h 2418"/>
                <a:gd name="T28" fmla="*/ 484 w 1348"/>
                <a:gd name="T29" fmla="*/ 933 h 2418"/>
                <a:gd name="T30" fmla="*/ 519 w 1348"/>
                <a:gd name="T31" fmla="*/ 967 h 2418"/>
                <a:gd name="T32" fmla="*/ 1244 w 1348"/>
                <a:gd name="T33" fmla="*/ 967 h 2418"/>
                <a:gd name="T34" fmla="*/ 1313 w 1348"/>
                <a:gd name="T35" fmla="*/ 1037 h 2418"/>
                <a:gd name="T36" fmla="*/ 1313 w 1348"/>
                <a:gd name="T37" fmla="*/ 1382 h 2418"/>
                <a:gd name="T38" fmla="*/ 1244 w 1348"/>
                <a:gd name="T39" fmla="*/ 1451 h 2418"/>
                <a:gd name="T40" fmla="*/ 519 w 1348"/>
                <a:gd name="T41" fmla="*/ 1451 h 2418"/>
                <a:gd name="T42" fmla="*/ 484 w 1348"/>
                <a:gd name="T43" fmla="*/ 1485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8" h="2418">
                  <a:moveTo>
                    <a:pt x="484" y="1485"/>
                  </a:moveTo>
                  <a:lnTo>
                    <a:pt x="484" y="1485"/>
                  </a:lnTo>
                  <a:lnTo>
                    <a:pt x="484" y="2349"/>
                  </a:lnTo>
                  <a:cubicBezTo>
                    <a:pt x="484" y="2387"/>
                    <a:pt x="453" y="2418"/>
                    <a:pt x="415" y="2418"/>
                  </a:cubicBezTo>
                  <a:lnTo>
                    <a:pt x="69" y="2418"/>
                  </a:lnTo>
                  <a:cubicBezTo>
                    <a:pt x="32" y="2418"/>
                    <a:pt x="0" y="2387"/>
                    <a:pt x="0" y="2349"/>
                  </a:cubicBezTo>
                  <a:lnTo>
                    <a:pt x="0" y="69"/>
                  </a:lnTo>
                  <a:cubicBezTo>
                    <a:pt x="0" y="31"/>
                    <a:pt x="32" y="0"/>
                    <a:pt x="69" y="0"/>
                  </a:cubicBezTo>
                  <a:lnTo>
                    <a:pt x="1279" y="0"/>
                  </a:lnTo>
                  <a:cubicBezTo>
                    <a:pt x="1317" y="0"/>
                    <a:pt x="1348" y="31"/>
                    <a:pt x="1348" y="69"/>
                  </a:cubicBezTo>
                  <a:lnTo>
                    <a:pt x="1348" y="414"/>
                  </a:lnTo>
                  <a:cubicBezTo>
                    <a:pt x="1348" y="453"/>
                    <a:pt x="1317" y="484"/>
                    <a:pt x="1279" y="484"/>
                  </a:cubicBezTo>
                  <a:lnTo>
                    <a:pt x="519" y="484"/>
                  </a:lnTo>
                  <a:cubicBezTo>
                    <a:pt x="498" y="484"/>
                    <a:pt x="484" y="498"/>
                    <a:pt x="484" y="518"/>
                  </a:cubicBezTo>
                  <a:lnTo>
                    <a:pt x="484" y="933"/>
                  </a:lnTo>
                  <a:cubicBezTo>
                    <a:pt x="484" y="953"/>
                    <a:pt x="498" y="967"/>
                    <a:pt x="519" y="967"/>
                  </a:cubicBezTo>
                  <a:lnTo>
                    <a:pt x="1244" y="967"/>
                  </a:lnTo>
                  <a:cubicBezTo>
                    <a:pt x="1282" y="967"/>
                    <a:pt x="1313" y="999"/>
                    <a:pt x="1313" y="1037"/>
                  </a:cubicBezTo>
                  <a:lnTo>
                    <a:pt x="1313" y="1382"/>
                  </a:lnTo>
                  <a:cubicBezTo>
                    <a:pt x="1313" y="1420"/>
                    <a:pt x="1282" y="1451"/>
                    <a:pt x="1244" y="1451"/>
                  </a:cubicBezTo>
                  <a:lnTo>
                    <a:pt x="519" y="1451"/>
                  </a:lnTo>
                  <a:cubicBezTo>
                    <a:pt x="498" y="1451"/>
                    <a:pt x="484" y="1465"/>
                    <a:pt x="484" y="14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7" name="Freeform 42"/>
            <p:cNvSpPr>
              <a:spLocks/>
            </p:cNvSpPr>
            <p:nvPr/>
          </p:nvSpPr>
          <p:spPr bwMode="auto">
            <a:xfrm>
              <a:off x="4332288" y="3114676"/>
              <a:ext cx="152400" cy="274638"/>
            </a:xfrm>
            <a:custGeom>
              <a:avLst/>
              <a:gdLst>
                <a:gd name="T0" fmla="*/ 484 w 1347"/>
                <a:gd name="T1" fmla="*/ 1486 h 2418"/>
                <a:gd name="T2" fmla="*/ 484 w 1347"/>
                <a:gd name="T3" fmla="*/ 1486 h 2418"/>
                <a:gd name="T4" fmla="*/ 484 w 1347"/>
                <a:gd name="T5" fmla="*/ 2349 h 2418"/>
                <a:gd name="T6" fmla="*/ 415 w 1347"/>
                <a:gd name="T7" fmla="*/ 2418 h 2418"/>
                <a:gd name="T8" fmla="*/ 69 w 1347"/>
                <a:gd name="T9" fmla="*/ 2418 h 2418"/>
                <a:gd name="T10" fmla="*/ 0 w 1347"/>
                <a:gd name="T11" fmla="*/ 2349 h 2418"/>
                <a:gd name="T12" fmla="*/ 0 w 1347"/>
                <a:gd name="T13" fmla="*/ 69 h 2418"/>
                <a:gd name="T14" fmla="*/ 69 w 1347"/>
                <a:gd name="T15" fmla="*/ 0 h 2418"/>
                <a:gd name="T16" fmla="*/ 1278 w 1347"/>
                <a:gd name="T17" fmla="*/ 0 h 2418"/>
                <a:gd name="T18" fmla="*/ 1347 w 1347"/>
                <a:gd name="T19" fmla="*/ 69 h 2418"/>
                <a:gd name="T20" fmla="*/ 1347 w 1347"/>
                <a:gd name="T21" fmla="*/ 415 h 2418"/>
                <a:gd name="T22" fmla="*/ 1278 w 1347"/>
                <a:gd name="T23" fmla="*/ 484 h 2418"/>
                <a:gd name="T24" fmla="*/ 518 w 1347"/>
                <a:gd name="T25" fmla="*/ 484 h 2418"/>
                <a:gd name="T26" fmla="*/ 484 w 1347"/>
                <a:gd name="T27" fmla="*/ 518 h 2418"/>
                <a:gd name="T28" fmla="*/ 484 w 1347"/>
                <a:gd name="T29" fmla="*/ 933 h 2418"/>
                <a:gd name="T30" fmla="*/ 518 w 1347"/>
                <a:gd name="T31" fmla="*/ 967 h 2418"/>
                <a:gd name="T32" fmla="*/ 1244 w 1347"/>
                <a:gd name="T33" fmla="*/ 967 h 2418"/>
                <a:gd name="T34" fmla="*/ 1313 w 1347"/>
                <a:gd name="T35" fmla="*/ 1036 h 2418"/>
                <a:gd name="T36" fmla="*/ 1313 w 1347"/>
                <a:gd name="T37" fmla="*/ 1382 h 2418"/>
                <a:gd name="T38" fmla="*/ 1244 w 1347"/>
                <a:gd name="T39" fmla="*/ 1451 h 2418"/>
                <a:gd name="T40" fmla="*/ 518 w 1347"/>
                <a:gd name="T41" fmla="*/ 1451 h 2418"/>
                <a:gd name="T42" fmla="*/ 484 w 1347"/>
                <a:gd name="T43" fmla="*/ 1486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7" h="2418">
                  <a:moveTo>
                    <a:pt x="484" y="1486"/>
                  </a:moveTo>
                  <a:lnTo>
                    <a:pt x="484" y="1486"/>
                  </a:lnTo>
                  <a:lnTo>
                    <a:pt x="484" y="2349"/>
                  </a:lnTo>
                  <a:cubicBezTo>
                    <a:pt x="484" y="2387"/>
                    <a:pt x="453" y="2418"/>
                    <a:pt x="415" y="2418"/>
                  </a:cubicBezTo>
                  <a:lnTo>
                    <a:pt x="69" y="2418"/>
                  </a:lnTo>
                  <a:cubicBezTo>
                    <a:pt x="31" y="2418"/>
                    <a:pt x="0" y="2387"/>
                    <a:pt x="0" y="2349"/>
                  </a:cubicBezTo>
                  <a:lnTo>
                    <a:pt x="0" y="69"/>
                  </a:lnTo>
                  <a:cubicBezTo>
                    <a:pt x="0" y="31"/>
                    <a:pt x="31" y="0"/>
                    <a:pt x="69" y="0"/>
                  </a:cubicBezTo>
                  <a:lnTo>
                    <a:pt x="1278" y="0"/>
                  </a:lnTo>
                  <a:cubicBezTo>
                    <a:pt x="1316" y="0"/>
                    <a:pt x="1347" y="31"/>
                    <a:pt x="1347" y="69"/>
                  </a:cubicBezTo>
                  <a:lnTo>
                    <a:pt x="1347" y="415"/>
                  </a:lnTo>
                  <a:cubicBezTo>
                    <a:pt x="1347" y="453"/>
                    <a:pt x="1316" y="484"/>
                    <a:pt x="1278" y="484"/>
                  </a:cubicBezTo>
                  <a:lnTo>
                    <a:pt x="518" y="484"/>
                  </a:lnTo>
                  <a:cubicBezTo>
                    <a:pt x="497" y="484"/>
                    <a:pt x="484" y="498"/>
                    <a:pt x="484" y="518"/>
                  </a:cubicBezTo>
                  <a:lnTo>
                    <a:pt x="484" y="933"/>
                  </a:lnTo>
                  <a:cubicBezTo>
                    <a:pt x="484" y="954"/>
                    <a:pt x="497" y="967"/>
                    <a:pt x="518" y="967"/>
                  </a:cubicBezTo>
                  <a:lnTo>
                    <a:pt x="1244" y="967"/>
                  </a:lnTo>
                  <a:cubicBezTo>
                    <a:pt x="1282" y="967"/>
                    <a:pt x="1313" y="998"/>
                    <a:pt x="1313" y="1036"/>
                  </a:cubicBezTo>
                  <a:lnTo>
                    <a:pt x="1313" y="1382"/>
                  </a:lnTo>
                  <a:cubicBezTo>
                    <a:pt x="1313" y="1420"/>
                    <a:pt x="1282" y="1451"/>
                    <a:pt x="1244" y="1451"/>
                  </a:cubicBezTo>
                  <a:lnTo>
                    <a:pt x="518" y="1451"/>
                  </a:lnTo>
                  <a:cubicBezTo>
                    <a:pt x="497" y="1451"/>
                    <a:pt x="484" y="1465"/>
                    <a:pt x="484" y="14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8" name="Freeform 43"/>
            <p:cNvSpPr>
              <a:spLocks/>
            </p:cNvSpPr>
            <p:nvPr/>
          </p:nvSpPr>
          <p:spPr bwMode="auto">
            <a:xfrm>
              <a:off x="4511675" y="3114676"/>
              <a:ext cx="152400" cy="274638"/>
            </a:xfrm>
            <a:custGeom>
              <a:avLst/>
              <a:gdLst>
                <a:gd name="T0" fmla="*/ 484 w 1348"/>
                <a:gd name="T1" fmla="*/ 1486 h 2418"/>
                <a:gd name="T2" fmla="*/ 484 w 1348"/>
                <a:gd name="T3" fmla="*/ 1486 h 2418"/>
                <a:gd name="T4" fmla="*/ 484 w 1348"/>
                <a:gd name="T5" fmla="*/ 2349 h 2418"/>
                <a:gd name="T6" fmla="*/ 415 w 1348"/>
                <a:gd name="T7" fmla="*/ 2418 h 2418"/>
                <a:gd name="T8" fmla="*/ 69 w 1348"/>
                <a:gd name="T9" fmla="*/ 2418 h 2418"/>
                <a:gd name="T10" fmla="*/ 0 w 1348"/>
                <a:gd name="T11" fmla="*/ 2349 h 2418"/>
                <a:gd name="T12" fmla="*/ 0 w 1348"/>
                <a:gd name="T13" fmla="*/ 69 h 2418"/>
                <a:gd name="T14" fmla="*/ 69 w 1348"/>
                <a:gd name="T15" fmla="*/ 0 h 2418"/>
                <a:gd name="T16" fmla="*/ 1279 w 1348"/>
                <a:gd name="T17" fmla="*/ 0 h 2418"/>
                <a:gd name="T18" fmla="*/ 1348 w 1348"/>
                <a:gd name="T19" fmla="*/ 69 h 2418"/>
                <a:gd name="T20" fmla="*/ 1348 w 1348"/>
                <a:gd name="T21" fmla="*/ 415 h 2418"/>
                <a:gd name="T22" fmla="*/ 1279 w 1348"/>
                <a:gd name="T23" fmla="*/ 484 h 2418"/>
                <a:gd name="T24" fmla="*/ 519 w 1348"/>
                <a:gd name="T25" fmla="*/ 484 h 2418"/>
                <a:gd name="T26" fmla="*/ 484 w 1348"/>
                <a:gd name="T27" fmla="*/ 518 h 2418"/>
                <a:gd name="T28" fmla="*/ 484 w 1348"/>
                <a:gd name="T29" fmla="*/ 933 h 2418"/>
                <a:gd name="T30" fmla="*/ 519 w 1348"/>
                <a:gd name="T31" fmla="*/ 967 h 2418"/>
                <a:gd name="T32" fmla="*/ 1244 w 1348"/>
                <a:gd name="T33" fmla="*/ 967 h 2418"/>
                <a:gd name="T34" fmla="*/ 1313 w 1348"/>
                <a:gd name="T35" fmla="*/ 1036 h 2418"/>
                <a:gd name="T36" fmla="*/ 1313 w 1348"/>
                <a:gd name="T37" fmla="*/ 1382 h 2418"/>
                <a:gd name="T38" fmla="*/ 1244 w 1348"/>
                <a:gd name="T39" fmla="*/ 1451 h 2418"/>
                <a:gd name="T40" fmla="*/ 519 w 1348"/>
                <a:gd name="T41" fmla="*/ 1451 h 2418"/>
                <a:gd name="T42" fmla="*/ 484 w 1348"/>
                <a:gd name="T43" fmla="*/ 1486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8" h="2418">
                  <a:moveTo>
                    <a:pt x="484" y="1486"/>
                  </a:moveTo>
                  <a:lnTo>
                    <a:pt x="484" y="1486"/>
                  </a:lnTo>
                  <a:lnTo>
                    <a:pt x="484" y="2349"/>
                  </a:lnTo>
                  <a:cubicBezTo>
                    <a:pt x="484" y="2387"/>
                    <a:pt x="453" y="2418"/>
                    <a:pt x="415" y="2418"/>
                  </a:cubicBezTo>
                  <a:lnTo>
                    <a:pt x="69" y="2418"/>
                  </a:lnTo>
                  <a:cubicBezTo>
                    <a:pt x="32" y="2418"/>
                    <a:pt x="0" y="2387"/>
                    <a:pt x="0" y="2349"/>
                  </a:cubicBezTo>
                  <a:lnTo>
                    <a:pt x="0" y="69"/>
                  </a:lnTo>
                  <a:cubicBezTo>
                    <a:pt x="0" y="31"/>
                    <a:pt x="32" y="0"/>
                    <a:pt x="69" y="0"/>
                  </a:cubicBezTo>
                  <a:lnTo>
                    <a:pt x="1279" y="0"/>
                  </a:lnTo>
                  <a:cubicBezTo>
                    <a:pt x="1317" y="0"/>
                    <a:pt x="1348" y="31"/>
                    <a:pt x="1348" y="69"/>
                  </a:cubicBezTo>
                  <a:lnTo>
                    <a:pt x="1348" y="415"/>
                  </a:lnTo>
                  <a:cubicBezTo>
                    <a:pt x="1348" y="453"/>
                    <a:pt x="1317" y="484"/>
                    <a:pt x="1279" y="484"/>
                  </a:cubicBezTo>
                  <a:lnTo>
                    <a:pt x="519" y="484"/>
                  </a:lnTo>
                  <a:cubicBezTo>
                    <a:pt x="498" y="484"/>
                    <a:pt x="484" y="498"/>
                    <a:pt x="484" y="518"/>
                  </a:cubicBezTo>
                  <a:lnTo>
                    <a:pt x="484" y="933"/>
                  </a:lnTo>
                  <a:cubicBezTo>
                    <a:pt x="484" y="954"/>
                    <a:pt x="498" y="967"/>
                    <a:pt x="519" y="967"/>
                  </a:cubicBezTo>
                  <a:lnTo>
                    <a:pt x="1244" y="967"/>
                  </a:lnTo>
                  <a:cubicBezTo>
                    <a:pt x="1282" y="967"/>
                    <a:pt x="1313" y="998"/>
                    <a:pt x="1313" y="1036"/>
                  </a:cubicBezTo>
                  <a:lnTo>
                    <a:pt x="1313" y="1382"/>
                  </a:lnTo>
                  <a:cubicBezTo>
                    <a:pt x="1313" y="1420"/>
                    <a:pt x="1282" y="1451"/>
                    <a:pt x="1244" y="1451"/>
                  </a:cubicBezTo>
                  <a:lnTo>
                    <a:pt x="519" y="1451"/>
                  </a:lnTo>
                  <a:cubicBezTo>
                    <a:pt x="498" y="1451"/>
                    <a:pt x="484" y="1465"/>
                    <a:pt x="484" y="14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9" name="Freeform 44"/>
            <p:cNvSpPr>
              <a:spLocks noEditPoints="1"/>
            </p:cNvSpPr>
            <p:nvPr/>
          </p:nvSpPr>
          <p:spPr bwMode="auto">
            <a:xfrm>
              <a:off x="4725988" y="2814638"/>
              <a:ext cx="371475" cy="573088"/>
            </a:xfrm>
            <a:custGeom>
              <a:avLst/>
              <a:gdLst>
                <a:gd name="T0" fmla="*/ 1081 w 3273"/>
                <a:gd name="T1" fmla="*/ 1009 h 5048"/>
                <a:gd name="T2" fmla="*/ 1081 w 3273"/>
                <a:gd name="T3" fmla="*/ 1009 h 5048"/>
                <a:gd name="T4" fmla="*/ 1009 w 3273"/>
                <a:gd name="T5" fmla="*/ 1082 h 5048"/>
                <a:gd name="T6" fmla="*/ 1009 w 3273"/>
                <a:gd name="T7" fmla="*/ 1947 h 5048"/>
                <a:gd name="T8" fmla="*/ 1081 w 3273"/>
                <a:gd name="T9" fmla="*/ 2019 h 5048"/>
                <a:gd name="T10" fmla="*/ 1730 w 3273"/>
                <a:gd name="T11" fmla="*/ 2019 h 5048"/>
                <a:gd name="T12" fmla="*/ 2235 w 3273"/>
                <a:gd name="T13" fmla="*/ 1514 h 5048"/>
                <a:gd name="T14" fmla="*/ 1730 w 3273"/>
                <a:gd name="T15" fmla="*/ 1009 h 5048"/>
                <a:gd name="T16" fmla="*/ 1081 w 3273"/>
                <a:gd name="T17" fmla="*/ 1009 h 5048"/>
                <a:gd name="T18" fmla="*/ 1081 w 3273"/>
                <a:gd name="T19" fmla="*/ 3028 h 5048"/>
                <a:gd name="T20" fmla="*/ 1081 w 3273"/>
                <a:gd name="T21" fmla="*/ 3028 h 5048"/>
                <a:gd name="T22" fmla="*/ 1009 w 3273"/>
                <a:gd name="T23" fmla="*/ 3100 h 5048"/>
                <a:gd name="T24" fmla="*/ 1009 w 3273"/>
                <a:gd name="T25" fmla="*/ 4903 h 5048"/>
                <a:gd name="T26" fmla="*/ 865 w 3273"/>
                <a:gd name="T27" fmla="*/ 5048 h 5048"/>
                <a:gd name="T28" fmla="*/ 144 w 3273"/>
                <a:gd name="T29" fmla="*/ 5048 h 5048"/>
                <a:gd name="T30" fmla="*/ 0 w 3273"/>
                <a:gd name="T31" fmla="*/ 4903 h 5048"/>
                <a:gd name="T32" fmla="*/ 0 w 3273"/>
                <a:gd name="T33" fmla="*/ 144 h 5048"/>
                <a:gd name="T34" fmla="*/ 144 w 3273"/>
                <a:gd name="T35" fmla="*/ 0 h 5048"/>
                <a:gd name="T36" fmla="*/ 1730 w 3273"/>
                <a:gd name="T37" fmla="*/ 0 h 5048"/>
                <a:gd name="T38" fmla="*/ 3245 w 3273"/>
                <a:gd name="T39" fmla="*/ 1514 h 5048"/>
                <a:gd name="T40" fmla="*/ 2495 w 3273"/>
                <a:gd name="T41" fmla="*/ 2790 h 5048"/>
                <a:gd name="T42" fmla="*/ 2451 w 3273"/>
                <a:gd name="T43" fmla="*/ 3028 h 5048"/>
                <a:gd name="T44" fmla="*/ 3223 w 3273"/>
                <a:gd name="T45" fmla="*/ 4831 h 5048"/>
                <a:gd name="T46" fmla="*/ 3086 w 3273"/>
                <a:gd name="T47" fmla="*/ 5048 h 5048"/>
                <a:gd name="T48" fmla="*/ 2343 w 3273"/>
                <a:gd name="T49" fmla="*/ 5048 h 5048"/>
                <a:gd name="T50" fmla="*/ 2134 w 3273"/>
                <a:gd name="T51" fmla="*/ 4903 h 5048"/>
                <a:gd name="T52" fmla="*/ 1399 w 3273"/>
                <a:gd name="T53" fmla="*/ 3122 h 5048"/>
                <a:gd name="T54" fmla="*/ 1269 w 3273"/>
                <a:gd name="T55" fmla="*/ 3028 h 5048"/>
                <a:gd name="T56" fmla="*/ 1081 w 3273"/>
                <a:gd name="T57" fmla="*/ 3028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3" h="5048">
                  <a:moveTo>
                    <a:pt x="1081" y="1009"/>
                  </a:moveTo>
                  <a:lnTo>
                    <a:pt x="1081" y="1009"/>
                  </a:lnTo>
                  <a:cubicBezTo>
                    <a:pt x="1038" y="1009"/>
                    <a:pt x="1009" y="1038"/>
                    <a:pt x="1009" y="1082"/>
                  </a:cubicBezTo>
                  <a:lnTo>
                    <a:pt x="1009" y="1947"/>
                  </a:lnTo>
                  <a:cubicBezTo>
                    <a:pt x="1009" y="1990"/>
                    <a:pt x="1038" y="2019"/>
                    <a:pt x="1081" y="2019"/>
                  </a:cubicBezTo>
                  <a:lnTo>
                    <a:pt x="1730" y="2019"/>
                  </a:lnTo>
                  <a:cubicBezTo>
                    <a:pt x="2004" y="2019"/>
                    <a:pt x="2235" y="1796"/>
                    <a:pt x="2235" y="1514"/>
                  </a:cubicBezTo>
                  <a:cubicBezTo>
                    <a:pt x="2235" y="1240"/>
                    <a:pt x="2004" y="1009"/>
                    <a:pt x="1730" y="1009"/>
                  </a:cubicBezTo>
                  <a:lnTo>
                    <a:pt x="1081" y="1009"/>
                  </a:lnTo>
                  <a:close/>
                  <a:moveTo>
                    <a:pt x="1081" y="3028"/>
                  </a:moveTo>
                  <a:lnTo>
                    <a:pt x="1081" y="3028"/>
                  </a:lnTo>
                  <a:cubicBezTo>
                    <a:pt x="1038" y="3028"/>
                    <a:pt x="1009" y="3057"/>
                    <a:pt x="1009" y="3100"/>
                  </a:cubicBezTo>
                  <a:lnTo>
                    <a:pt x="1009" y="4903"/>
                  </a:lnTo>
                  <a:cubicBezTo>
                    <a:pt x="1009" y="4983"/>
                    <a:pt x="944" y="5048"/>
                    <a:pt x="865" y="5048"/>
                  </a:cubicBezTo>
                  <a:lnTo>
                    <a:pt x="144" y="5048"/>
                  </a:lnTo>
                  <a:cubicBezTo>
                    <a:pt x="65" y="5048"/>
                    <a:pt x="0" y="4983"/>
                    <a:pt x="0" y="4903"/>
                  </a:cubicBezTo>
                  <a:lnTo>
                    <a:pt x="0" y="144"/>
                  </a:lnTo>
                  <a:cubicBezTo>
                    <a:pt x="0" y="65"/>
                    <a:pt x="65" y="0"/>
                    <a:pt x="144" y="0"/>
                  </a:cubicBezTo>
                  <a:lnTo>
                    <a:pt x="1730" y="0"/>
                  </a:lnTo>
                  <a:cubicBezTo>
                    <a:pt x="2560" y="0"/>
                    <a:pt x="3245" y="685"/>
                    <a:pt x="3245" y="1514"/>
                  </a:cubicBezTo>
                  <a:cubicBezTo>
                    <a:pt x="3245" y="2069"/>
                    <a:pt x="3007" y="2444"/>
                    <a:pt x="2495" y="2790"/>
                  </a:cubicBezTo>
                  <a:cubicBezTo>
                    <a:pt x="2394" y="2862"/>
                    <a:pt x="2401" y="2921"/>
                    <a:pt x="2451" y="3028"/>
                  </a:cubicBezTo>
                  <a:lnTo>
                    <a:pt x="3223" y="4831"/>
                  </a:lnTo>
                  <a:cubicBezTo>
                    <a:pt x="3273" y="4939"/>
                    <a:pt x="3230" y="5048"/>
                    <a:pt x="3086" y="5048"/>
                  </a:cubicBezTo>
                  <a:lnTo>
                    <a:pt x="2343" y="5048"/>
                  </a:lnTo>
                  <a:cubicBezTo>
                    <a:pt x="2228" y="5048"/>
                    <a:pt x="2170" y="4990"/>
                    <a:pt x="2134" y="4903"/>
                  </a:cubicBezTo>
                  <a:lnTo>
                    <a:pt x="1399" y="3122"/>
                  </a:lnTo>
                  <a:cubicBezTo>
                    <a:pt x="1384" y="3086"/>
                    <a:pt x="1348" y="3028"/>
                    <a:pt x="1269" y="3028"/>
                  </a:cubicBezTo>
                  <a:lnTo>
                    <a:pt x="1081" y="30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0" name="Freeform 45"/>
            <p:cNvSpPr>
              <a:spLocks/>
            </p:cNvSpPr>
            <p:nvPr/>
          </p:nvSpPr>
          <p:spPr bwMode="auto">
            <a:xfrm>
              <a:off x="5160963" y="2814638"/>
              <a:ext cx="53975" cy="273050"/>
            </a:xfrm>
            <a:custGeom>
              <a:avLst/>
              <a:gdLst>
                <a:gd name="T0" fmla="*/ 482 w 482"/>
                <a:gd name="T1" fmla="*/ 2344 h 2413"/>
                <a:gd name="T2" fmla="*/ 482 w 482"/>
                <a:gd name="T3" fmla="*/ 2344 h 2413"/>
                <a:gd name="T4" fmla="*/ 414 w 482"/>
                <a:gd name="T5" fmla="*/ 2413 h 2413"/>
                <a:gd name="T6" fmla="*/ 69 w 482"/>
                <a:gd name="T7" fmla="*/ 2413 h 2413"/>
                <a:gd name="T8" fmla="*/ 0 w 482"/>
                <a:gd name="T9" fmla="*/ 2344 h 2413"/>
                <a:gd name="T10" fmla="*/ 0 w 482"/>
                <a:gd name="T11" fmla="*/ 68 h 2413"/>
                <a:gd name="T12" fmla="*/ 69 w 482"/>
                <a:gd name="T13" fmla="*/ 0 h 2413"/>
                <a:gd name="T14" fmla="*/ 414 w 482"/>
                <a:gd name="T15" fmla="*/ 0 h 2413"/>
                <a:gd name="T16" fmla="*/ 482 w 482"/>
                <a:gd name="T17" fmla="*/ 68 h 2413"/>
                <a:gd name="T18" fmla="*/ 482 w 482"/>
                <a:gd name="T19" fmla="*/ 2344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2" h="2413">
                  <a:moveTo>
                    <a:pt x="482" y="2344"/>
                  </a:moveTo>
                  <a:lnTo>
                    <a:pt x="482" y="2344"/>
                  </a:lnTo>
                  <a:cubicBezTo>
                    <a:pt x="482" y="2382"/>
                    <a:pt x="451" y="2413"/>
                    <a:pt x="414" y="2413"/>
                  </a:cubicBezTo>
                  <a:lnTo>
                    <a:pt x="69" y="2413"/>
                  </a:lnTo>
                  <a:cubicBezTo>
                    <a:pt x="31" y="2413"/>
                    <a:pt x="0" y="2382"/>
                    <a:pt x="0" y="2344"/>
                  </a:cubicBezTo>
                  <a:lnTo>
                    <a:pt x="0" y="68"/>
                  </a:lnTo>
                  <a:cubicBezTo>
                    <a:pt x="0" y="31"/>
                    <a:pt x="31" y="0"/>
                    <a:pt x="69" y="0"/>
                  </a:cubicBezTo>
                  <a:lnTo>
                    <a:pt x="414" y="0"/>
                  </a:lnTo>
                  <a:cubicBezTo>
                    <a:pt x="451" y="0"/>
                    <a:pt x="482" y="31"/>
                    <a:pt x="482" y="68"/>
                  </a:cubicBezTo>
                  <a:lnTo>
                    <a:pt x="482" y="23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1" name="Freeform 46"/>
            <p:cNvSpPr>
              <a:spLocks/>
            </p:cNvSpPr>
            <p:nvPr/>
          </p:nvSpPr>
          <p:spPr bwMode="auto">
            <a:xfrm>
              <a:off x="5243513" y="2814638"/>
              <a:ext cx="55563" cy="273050"/>
            </a:xfrm>
            <a:custGeom>
              <a:avLst/>
              <a:gdLst>
                <a:gd name="T0" fmla="*/ 483 w 483"/>
                <a:gd name="T1" fmla="*/ 2344 h 2413"/>
                <a:gd name="T2" fmla="*/ 483 w 483"/>
                <a:gd name="T3" fmla="*/ 2344 h 2413"/>
                <a:gd name="T4" fmla="*/ 414 w 483"/>
                <a:gd name="T5" fmla="*/ 2413 h 2413"/>
                <a:gd name="T6" fmla="*/ 69 w 483"/>
                <a:gd name="T7" fmla="*/ 2413 h 2413"/>
                <a:gd name="T8" fmla="*/ 0 w 483"/>
                <a:gd name="T9" fmla="*/ 2344 h 2413"/>
                <a:gd name="T10" fmla="*/ 0 w 483"/>
                <a:gd name="T11" fmla="*/ 68 h 2413"/>
                <a:gd name="T12" fmla="*/ 69 w 483"/>
                <a:gd name="T13" fmla="*/ 0 h 2413"/>
                <a:gd name="T14" fmla="*/ 414 w 483"/>
                <a:gd name="T15" fmla="*/ 0 h 2413"/>
                <a:gd name="T16" fmla="*/ 483 w 483"/>
                <a:gd name="T17" fmla="*/ 68 h 2413"/>
                <a:gd name="T18" fmla="*/ 483 w 483"/>
                <a:gd name="T19" fmla="*/ 2344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3" h="2413">
                  <a:moveTo>
                    <a:pt x="483" y="2344"/>
                  </a:moveTo>
                  <a:lnTo>
                    <a:pt x="483" y="2344"/>
                  </a:lnTo>
                  <a:cubicBezTo>
                    <a:pt x="483" y="2382"/>
                    <a:pt x="452" y="2413"/>
                    <a:pt x="414" y="2413"/>
                  </a:cubicBezTo>
                  <a:lnTo>
                    <a:pt x="69" y="2413"/>
                  </a:lnTo>
                  <a:cubicBezTo>
                    <a:pt x="31" y="2413"/>
                    <a:pt x="0" y="2382"/>
                    <a:pt x="0" y="2344"/>
                  </a:cubicBezTo>
                  <a:lnTo>
                    <a:pt x="0" y="68"/>
                  </a:lnTo>
                  <a:cubicBezTo>
                    <a:pt x="0" y="31"/>
                    <a:pt x="31" y="0"/>
                    <a:pt x="69" y="0"/>
                  </a:cubicBezTo>
                  <a:lnTo>
                    <a:pt x="414" y="0"/>
                  </a:lnTo>
                  <a:cubicBezTo>
                    <a:pt x="452" y="0"/>
                    <a:pt x="483" y="31"/>
                    <a:pt x="483" y="68"/>
                  </a:cubicBezTo>
                  <a:lnTo>
                    <a:pt x="483" y="23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2" name="Freeform 47"/>
            <p:cNvSpPr>
              <a:spLocks/>
            </p:cNvSpPr>
            <p:nvPr/>
          </p:nvSpPr>
          <p:spPr bwMode="auto">
            <a:xfrm>
              <a:off x="5160963" y="3113088"/>
              <a:ext cx="53975" cy="274638"/>
            </a:xfrm>
            <a:custGeom>
              <a:avLst/>
              <a:gdLst>
                <a:gd name="T0" fmla="*/ 482 w 482"/>
                <a:gd name="T1" fmla="*/ 2345 h 2414"/>
                <a:gd name="T2" fmla="*/ 482 w 482"/>
                <a:gd name="T3" fmla="*/ 2345 h 2414"/>
                <a:gd name="T4" fmla="*/ 414 w 482"/>
                <a:gd name="T5" fmla="*/ 2414 h 2414"/>
                <a:gd name="T6" fmla="*/ 69 w 482"/>
                <a:gd name="T7" fmla="*/ 2414 h 2414"/>
                <a:gd name="T8" fmla="*/ 0 w 482"/>
                <a:gd name="T9" fmla="*/ 2345 h 2414"/>
                <a:gd name="T10" fmla="*/ 0 w 482"/>
                <a:gd name="T11" fmla="*/ 69 h 2414"/>
                <a:gd name="T12" fmla="*/ 69 w 482"/>
                <a:gd name="T13" fmla="*/ 0 h 2414"/>
                <a:gd name="T14" fmla="*/ 414 w 482"/>
                <a:gd name="T15" fmla="*/ 0 h 2414"/>
                <a:gd name="T16" fmla="*/ 482 w 482"/>
                <a:gd name="T17" fmla="*/ 69 h 2414"/>
                <a:gd name="T18" fmla="*/ 482 w 482"/>
                <a:gd name="T19" fmla="*/ 2345 h 2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2" h="2414">
                  <a:moveTo>
                    <a:pt x="482" y="2345"/>
                  </a:moveTo>
                  <a:lnTo>
                    <a:pt x="482" y="2345"/>
                  </a:lnTo>
                  <a:cubicBezTo>
                    <a:pt x="482" y="2383"/>
                    <a:pt x="451" y="2414"/>
                    <a:pt x="414" y="2414"/>
                  </a:cubicBezTo>
                  <a:lnTo>
                    <a:pt x="69" y="2414"/>
                  </a:lnTo>
                  <a:cubicBezTo>
                    <a:pt x="31" y="2414"/>
                    <a:pt x="0" y="2383"/>
                    <a:pt x="0" y="2345"/>
                  </a:cubicBezTo>
                  <a:lnTo>
                    <a:pt x="0" y="69"/>
                  </a:lnTo>
                  <a:cubicBezTo>
                    <a:pt x="0" y="31"/>
                    <a:pt x="31" y="0"/>
                    <a:pt x="69" y="0"/>
                  </a:cubicBezTo>
                  <a:lnTo>
                    <a:pt x="414" y="0"/>
                  </a:lnTo>
                  <a:cubicBezTo>
                    <a:pt x="451" y="0"/>
                    <a:pt x="482" y="31"/>
                    <a:pt x="482" y="69"/>
                  </a:cubicBezTo>
                  <a:lnTo>
                    <a:pt x="482" y="23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3" name="Freeform 48"/>
            <p:cNvSpPr>
              <a:spLocks/>
            </p:cNvSpPr>
            <p:nvPr/>
          </p:nvSpPr>
          <p:spPr bwMode="auto">
            <a:xfrm>
              <a:off x="5243513" y="3113088"/>
              <a:ext cx="55563" cy="274638"/>
            </a:xfrm>
            <a:custGeom>
              <a:avLst/>
              <a:gdLst>
                <a:gd name="T0" fmla="*/ 483 w 483"/>
                <a:gd name="T1" fmla="*/ 2345 h 2414"/>
                <a:gd name="T2" fmla="*/ 483 w 483"/>
                <a:gd name="T3" fmla="*/ 2345 h 2414"/>
                <a:gd name="T4" fmla="*/ 414 w 483"/>
                <a:gd name="T5" fmla="*/ 2414 h 2414"/>
                <a:gd name="T6" fmla="*/ 69 w 483"/>
                <a:gd name="T7" fmla="*/ 2414 h 2414"/>
                <a:gd name="T8" fmla="*/ 0 w 483"/>
                <a:gd name="T9" fmla="*/ 2345 h 2414"/>
                <a:gd name="T10" fmla="*/ 0 w 483"/>
                <a:gd name="T11" fmla="*/ 69 h 2414"/>
                <a:gd name="T12" fmla="*/ 69 w 483"/>
                <a:gd name="T13" fmla="*/ 0 h 2414"/>
                <a:gd name="T14" fmla="*/ 414 w 483"/>
                <a:gd name="T15" fmla="*/ 0 h 2414"/>
                <a:gd name="T16" fmla="*/ 483 w 483"/>
                <a:gd name="T17" fmla="*/ 69 h 2414"/>
                <a:gd name="T18" fmla="*/ 483 w 483"/>
                <a:gd name="T19" fmla="*/ 2345 h 2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3" h="2414">
                  <a:moveTo>
                    <a:pt x="483" y="2345"/>
                  </a:moveTo>
                  <a:lnTo>
                    <a:pt x="483" y="2345"/>
                  </a:lnTo>
                  <a:cubicBezTo>
                    <a:pt x="483" y="2383"/>
                    <a:pt x="452" y="2414"/>
                    <a:pt x="414" y="2414"/>
                  </a:cubicBezTo>
                  <a:lnTo>
                    <a:pt x="69" y="2414"/>
                  </a:lnTo>
                  <a:cubicBezTo>
                    <a:pt x="31" y="2414"/>
                    <a:pt x="0" y="2383"/>
                    <a:pt x="0" y="2345"/>
                  </a:cubicBezTo>
                  <a:lnTo>
                    <a:pt x="0" y="69"/>
                  </a:lnTo>
                  <a:cubicBezTo>
                    <a:pt x="0" y="31"/>
                    <a:pt x="31" y="0"/>
                    <a:pt x="69" y="0"/>
                  </a:cubicBezTo>
                  <a:lnTo>
                    <a:pt x="414" y="0"/>
                  </a:lnTo>
                  <a:cubicBezTo>
                    <a:pt x="452" y="0"/>
                    <a:pt x="483" y="31"/>
                    <a:pt x="483" y="69"/>
                  </a:cubicBezTo>
                  <a:lnTo>
                    <a:pt x="483" y="23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4" name="Freeform 49"/>
            <p:cNvSpPr>
              <a:spLocks/>
            </p:cNvSpPr>
            <p:nvPr/>
          </p:nvSpPr>
          <p:spPr bwMode="auto">
            <a:xfrm>
              <a:off x="3857625" y="3473451"/>
              <a:ext cx="487363" cy="571500"/>
            </a:xfrm>
            <a:custGeom>
              <a:avLst/>
              <a:gdLst>
                <a:gd name="T0" fmla="*/ 2098 w 4304"/>
                <a:gd name="T1" fmla="*/ 3281 h 5047"/>
                <a:gd name="T2" fmla="*/ 2098 w 4304"/>
                <a:gd name="T3" fmla="*/ 3281 h 5047"/>
                <a:gd name="T4" fmla="*/ 2185 w 4304"/>
                <a:gd name="T5" fmla="*/ 3281 h 5047"/>
                <a:gd name="T6" fmla="*/ 2949 w 4304"/>
                <a:gd name="T7" fmla="*/ 122 h 5047"/>
                <a:gd name="T8" fmla="*/ 3100 w 4304"/>
                <a:gd name="T9" fmla="*/ 0 h 5047"/>
                <a:gd name="T10" fmla="*/ 4160 w 4304"/>
                <a:gd name="T11" fmla="*/ 0 h 5047"/>
                <a:gd name="T12" fmla="*/ 4304 w 4304"/>
                <a:gd name="T13" fmla="*/ 144 h 5047"/>
                <a:gd name="T14" fmla="*/ 4304 w 4304"/>
                <a:gd name="T15" fmla="*/ 4903 h 5047"/>
                <a:gd name="T16" fmla="*/ 4160 w 4304"/>
                <a:gd name="T17" fmla="*/ 5047 h 5047"/>
                <a:gd name="T18" fmla="*/ 3526 w 4304"/>
                <a:gd name="T19" fmla="*/ 5047 h 5047"/>
                <a:gd name="T20" fmla="*/ 3381 w 4304"/>
                <a:gd name="T21" fmla="*/ 4903 h 5047"/>
                <a:gd name="T22" fmla="*/ 3381 w 4304"/>
                <a:gd name="T23" fmla="*/ 2185 h 5047"/>
                <a:gd name="T24" fmla="*/ 3316 w 4304"/>
                <a:gd name="T25" fmla="*/ 2170 h 5047"/>
                <a:gd name="T26" fmla="*/ 2581 w 4304"/>
                <a:gd name="T27" fmla="*/ 4925 h 5047"/>
                <a:gd name="T28" fmla="*/ 2430 w 4304"/>
                <a:gd name="T29" fmla="*/ 5047 h 5047"/>
                <a:gd name="T30" fmla="*/ 1860 w 4304"/>
                <a:gd name="T31" fmla="*/ 5047 h 5047"/>
                <a:gd name="T32" fmla="*/ 1708 w 4304"/>
                <a:gd name="T33" fmla="*/ 4925 h 5047"/>
                <a:gd name="T34" fmla="*/ 988 w 4304"/>
                <a:gd name="T35" fmla="*/ 2170 h 5047"/>
                <a:gd name="T36" fmla="*/ 923 w 4304"/>
                <a:gd name="T37" fmla="*/ 2185 h 5047"/>
                <a:gd name="T38" fmla="*/ 923 w 4304"/>
                <a:gd name="T39" fmla="*/ 4903 h 5047"/>
                <a:gd name="T40" fmla="*/ 778 w 4304"/>
                <a:gd name="T41" fmla="*/ 5047 h 5047"/>
                <a:gd name="T42" fmla="*/ 144 w 4304"/>
                <a:gd name="T43" fmla="*/ 5047 h 5047"/>
                <a:gd name="T44" fmla="*/ 0 w 4304"/>
                <a:gd name="T45" fmla="*/ 4903 h 5047"/>
                <a:gd name="T46" fmla="*/ 0 w 4304"/>
                <a:gd name="T47" fmla="*/ 144 h 5047"/>
                <a:gd name="T48" fmla="*/ 144 w 4304"/>
                <a:gd name="T49" fmla="*/ 0 h 5047"/>
                <a:gd name="T50" fmla="*/ 1211 w 4304"/>
                <a:gd name="T51" fmla="*/ 0 h 5047"/>
                <a:gd name="T52" fmla="*/ 1363 w 4304"/>
                <a:gd name="T53" fmla="*/ 122 h 5047"/>
                <a:gd name="T54" fmla="*/ 2098 w 4304"/>
                <a:gd name="T55" fmla="*/ 3281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4" h="5047">
                  <a:moveTo>
                    <a:pt x="2098" y="3281"/>
                  </a:moveTo>
                  <a:lnTo>
                    <a:pt x="2098" y="3281"/>
                  </a:lnTo>
                  <a:cubicBezTo>
                    <a:pt x="2112" y="3331"/>
                    <a:pt x="2170" y="3331"/>
                    <a:pt x="2185" y="3281"/>
                  </a:cubicBezTo>
                  <a:lnTo>
                    <a:pt x="2949" y="122"/>
                  </a:lnTo>
                  <a:cubicBezTo>
                    <a:pt x="2970" y="35"/>
                    <a:pt x="3021" y="0"/>
                    <a:pt x="3100" y="0"/>
                  </a:cubicBezTo>
                  <a:lnTo>
                    <a:pt x="4160" y="0"/>
                  </a:lnTo>
                  <a:cubicBezTo>
                    <a:pt x="4239" y="0"/>
                    <a:pt x="4304" y="65"/>
                    <a:pt x="4304" y="144"/>
                  </a:cubicBezTo>
                  <a:lnTo>
                    <a:pt x="4304" y="4903"/>
                  </a:lnTo>
                  <a:cubicBezTo>
                    <a:pt x="4304" y="4982"/>
                    <a:pt x="4239" y="5047"/>
                    <a:pt x="4160" y="5047"/>
                  </a:cubicBezTo>
                  <a:lnTo>
                    <a:pt x="3526" y="5047"/>
                  </a:lnTo>
                  <a:cubicBezTo>
                    <a:pt x="3447" y="5047"/>
                    <a:pt x="3381" y="4982"/>
                    <a:pt x="3381" y="4903"/>
                  </a:cubicBezTo>
                  <a:lnTo>
                    <a:pt x="3381" y="2185"/>
                  </a:lnTo>
                  <a:cubicBezTo>
                    <a:pt x="3381" y="2141"/>
                    <a:pt x="3331" y="2127"/>
                    <a:pt x="3316" y="2170"/>
                  </a:cubicBezTo>
                  <a:lnTo>
                    <a:pt x="2581" y="4925"/>
                  </a:lnTo>
                  <a:cubicBezTo>
                    <a:pt x="2559" y="5011"/>
                    <a:pt x="2509" y="5047"/>
                    <a:pt x="2430" y="5047"/>
                  </a:cubicBezTo>
                  <a:lnTo>
                    <a:pt x="1860" y="5047"/>
                  </a:lnTo>
                  <a:cubicBezTo>
                    <a:pt x="1781" y="5047"/>
                    <a:pt x="1730" y="5011"/>
                    <a:pt x="1708" y="4925"/>
                  </a:cubicBezTo>
                  <a:lnTo>
                    <a:pt x="988" y="2170"/>
                  </a:lnTo>
                  <a:cubicBezTo>
                    <a:pt x="973" y="2127"/>
                    <a:pt x="923" y="2141"/>
                    <a:pt x="923" y="2185"/>
                  </a:cubicBezTo>
                  <a:lnTo>
                    <a:pt x="923" y="4903"/>
                  </a:lnTo>
                  <a:cubicBezTo>
                    <a:pt x="923" y="4982"/>
                    <a:pt x="858" y="5047"/>
                    <a:pt x="778" y="5047"/>
                  </a:cubicBezTo>
                  <a:lnTo>
                    <a:pt x="144" y="5047"/>
                  </a:lnTo>
                  <a:cubicBezTo>
                    <a:pt x="64" y="5047"/>
                    <a:pt x="0" y="4982"/>
                    <a:pt x="0" y="4903"/>
                  </a:cubicBezTo>
                  <a:lnTo>
                    <a:pt x="0" y="144"/>
                  </a:lnTo>
                  <a:cubicBezTo>
                    <a:pt x="0" y="65"/>
                    <a:pt x="64" y="0"/>
                    <a:pt x="144" y="0"/>
                  </a:cubicBezTo>
                  <a:lnTo>
                    <a:pt x="1211" y="0"/>
                  </a:lnTo>
                  <a:cubicBezTo>
                    <a:pt x="1291" y="0"/>
                    <a:pt x="1341" y="35"/>
                    <a:pt x="1363" y="122"/>
                  </a:cubicBezTo>
                  <a:lnTo>
                    <a:pt x="2098" y="32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5" name="Freeform 50"/>
            <p:cNvSpPr>
              <a:spLocks/>
            </p:cNvSpPr>
            <p:nvPr/>
          </p:nvSpPr>
          <p:spPr bwMode="auto">
            <a:xfrm>
              <a:off x="4873625" y="3463926"/>
              <a:ext cx="393700" cy="590550"/>
            </a:xfrm>
            <a:custGeom>
              <a:avLst/>
              <a:gdLst>
                <a:gd name="T0" fmla="*/ 1680 w 3476"/>
                <a:gd name="T1" fmla="*/ 3050 h 5207"/>
                <a:gd name="T2" fmla="*/ 1680 w 3476"/>
                <a:gd name="T3" fmla="*/ 3050 h 5207"/>
                <a:gd name="T4" fmla="*/ 65 w 3476"/>
                <a:gd name="T5" fmla="*/ 1522 h 5207"/>
                <a:gd name="T6" fmla="*/ 1716 w 3476"/>
                <a:gd name="T7" fmla="*/ 0 h 5207"/>
                <a:gd name="T8" fmla="*/ 3374 w 3476"/>
                <a:gd name="T9" fmla="*/ 1522 h 5207"/>
                <a:gd name="T10" fmla="*/ 3374 w 3476"/>
                <a:gd name="T11" fmla="*/ 1630 h 5207"/>
                <a:gd name="T12" fmla="*/ 3230 w 3476"/>
                <a:gd name="T13" fmla="*/ 1774 h 5207"/>
                <a:gd name="T14" fmla="*/ 2503 w 3476"/>
                <a:gd name="T15" fmla="*/ 1774 h 5207"/>
                <a:gd name="T16" fmla="*/ 2358 w 3476"/>
                <a:gd name="T17" fmla="*/ 1630 h 5207"/>
                <a:gd name="T18" fmla="*/ 2358 w 3476"/>
                <a:gd name="T19" fmla="*/ 1522 h 5207"/>
                <a:gd name="T20" fmla="*/ 1716 w 3476"/>
                <a:gd name="T21" fmla="*/ 981 h 5207"/>
                <a:gd name="T22" fmla="*/ 1089 w 3476"/>
                <a:gd name="T23" fmla="*/ 1486 h 5207"/>
                <a:gd name="T24" fmla="*/ 1731 w 3476"/>
                <a:gd name="T25" fmla="*/ 2005 h 5207"/>
                <a:gd name="T26" fmla="*/ 3476 w 3476"/>
                <a:gd name="T27" fmla="*/ 3627 h 5207"/>
                <a:gd name="T28" fmla="*/ 1716 w 3476"/>
                <a:gd name="T29" fmla="*/ 5207 h 5207"/>
                <a:gd name="T30" fmla="*/ 0 w 3476"/>
                <a:gd name="T31" fmla="*/ 3627 h 5207"/>
                <a:gd name="T32" fmla="*/ 0 w 3476"/>
                <a:gd name="T33" fmla="*/ 3411 h 5207"/>
                <a:gd name="T34" fmla="*/ 144 w 3476"/>
                <a:gd name="T35" fmla="*/ 3267 h 5207"/>
                <a:gd name="T36" fmla="*/ 873 w 3476"/>
                <a:gd name="T37" fmla="*/ 3267 h 5207"/>
                <a:gd name="T38" fmla="*/ 1017 w 3476"/>
                <a:gd name="T39" fmla="*/ 3411 h 5207"/>
                <a:gd name="T40" fmla="*/ 1017 w 3476"/>
                <a:gd name="T41" fmla="*/ 3627 h 5207"/>
                <a:gd name="T42" fmla="*/ 1716 w 3476"/>
                <a:gd name="T43" fmla="*/ 4219 h 5207"/>
                <a:gd name="T44" fmla="*/ 2430 w 3476"/>
                <a:gd name="T45" fmla="*/ 3627 h 5207"/>
                <a:gd name="T46" fmla="*/ 1680 w 3476"/>
                <a:gd name="T47" fmla="*/ 3050 h 5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76" h="5207">
                  <a:moveTo>
                    <a:pt x="1680" y="3050"/>
                  </a:moveTo>
                  <a:lnTo>
                    <a:pt x="1680" y="3050"/>
                  </a:lnTo>
                  <a:cubicBezTo>
                    <a:pt x="779" y="2848"/>
                    <a:pt x="65" y="2452"/>
                    <a:pt x="65" y="1522"/>
                  </a:cubicBezTo>
                  <a:cubicBezTo>
                    <a:pt x="65" y="671"/>
                    <a:pt x="764" y="0"/>
                    <a:pt x="1716" y="0"/>
                  </a:cubicBezTo>
                  <a:cubicBezTo>
                    <a:pt x="2683" y="0"/>
                    <a:pt x="3374" y="671"/>
                    <a:pt x="3374" y="1522"/>
                  </a:cubicBezTo>
                  <a:lnTo>
                    <a:pt x="3374" y="1630"/>
                  </a:lnTo>
                  <a:cubicBezTo>
                    <a:pt x="3374" y="1709"/>
                    <a:pt x="3310" y="1774"/>
                    <a:pt x="3230" y="1774"/>
                  </a:cubicBezTo>
                  <a:lnTo>
                    <a:pt x="2503" y="1774"/>
                  </a:lnTo>
                  <a:cubicBezTo>
                    <a:pt x="2423" y="1774"/>
                    <a:pt x="2358" y="1709"/>
                    <a:pt x="2358" y="1630"/>
                  </a:cubicBezTo>
                  <a:lnTo>
                    <a:pt x="2358" y="1522"/>
                  </a:lnTo>
                  <a:cubicBezTo>
                    <a:pt x="2358" y="1234"/>
                    <a:pt x="2127" y="981"/>
                    <a:pt x="1716" y="981"/>
                  </a:cubicBezTo>
                  <a:cubicBezTo>
                    <a:pt x="1313" y="981"/>
                    <a:pt x="1089" y="1197"/>
                    <a:pt x="1089" y="1486"/>
                  </a:cubicBezTo>
                  <a:cubicBezTo>
                    <a:pt x="1089" y="1760"/>
                    <a:pt x="1356" y="1933"/>
                    <a:pt x="1731" y="2005"/>
                  </a:cubicBezTo>
                  <a:cubicBezTo>
                    <a:pt x="2733" y="2207"/>
                    <a:pt x="3476" y="2625"/>
                    <a:pt x="3476" y="3627"/>
                  </a:cubicBezTo>
                  <a:cubicBezTo>
                    <a:pt x="3476" y="4565"/>
                    <a:pt x="2740" y="5207"/>
                    <a:pt x="1716" y="5207"/>
                  </a:cubicBezTo>
                  <a:cubicBezTo>
                    <a:pt x="721" y="5207"/>
                    <a:pt x="0" y="4507"/>
                    <a:pt x="0" y="3627"/>
                  </a:cubicBezTo>
                  <a:lnTo>
                    <a:pt x="0" y="3411"/>
                  </a:lnTo>
                  <a:cubicBezTo>
                    <a:pt x="0" y="3332"/>
                    <a:pt x="65" y="3267"/>
                    <a:pt x="144" y="3267"/>
                  </a:cubicBezTo>
                  <a:lnTo>
                    <a:pt x="873" y="3267"/>
                  </a:lnTo>
                  <a:cubicBezTo>
                    <a:pt x="952" y="3267"/>
                    <a:pt x="1017" y="3332"/>
                    <a:pt x="1017" y="3411"/>
                  </a:cubicBezTo>
                  <a:lnTo>
                    <a:pt x="1017" y="3627"/>
                  </a:lnTo>
                  <a:cubicBezTo>
                    <a:pt x="1017" y="3959"/>
                    <a:pt x="1269" y="4219"/>
                    <a:pt x="1716" y="4219"/>
                  </a:cubicBezTo>
                  <a:cubicBezTo>
                    <a:pt x="2149" y="4219"/>
                    <a:pt x="2430" y="3966"/>
                    <a:pt x="2430" y="3627"/>
                  </a:cubicBezTo>
                  <a:cubicBezTo>
                    <a:pt x="2430" y="3317"/>
                    <a:pt x="2221" y="3173"/>
                    <a:pt x="1680" y="30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6" name="Freeform 51"/>
            <p:cNvSpPr>
              <a:spLocks/>
            </p:cNvSpPr>
            <p:nvPr/>
          </p:nvSpPr>
          <p:spPr bwMode="auto">
            <a:xfrm>
              <a:off x="4416425" y="3473451"/>
              <a:ext cx="187325" cy="279400"/>
            </a:xfrm>
            <a:custGeom>
              <a:avLst/>
              <a:gdLst>
                <a:gd name="T0" fmla="*/ 1646 w 1646"/>
                <a:gd name="T1" fmla="*/ 1701 h 2469"/>
                <a:gd name="T2" fmla="*/ 1646 w 1646"/>
                <a:gd name="T3" fmla="*/ 1701 h 2469"/>
                <a:gd name="T4" fmla="*/ 820 w 1646"/>
                <a:gd name="T5" fmla="*/ 2469 h 2469"/>
                <a:gd name="T6" fmla="*/ 0 w 1646"/>
                <a:gd name="T7" fmla="*/ 1701 h 2469"/>
                <a:gd name="T8" fmla="*/ 0 w 1646"/>
                <a:gd name="T9" fmla="*/ 69 h 2469"/>
                <a:gd name="T10" fmla="*/ 69 w 1646"/>
                <a:gd name="T11" fmla="*/ 0 h 2469"/>
                <a:gd name="T12" fmla="*/ 420 w 1646"/>
                <a:gd name="T13" fmla="*/ 0 h 2469"/>
                <a:gd name="T14" fmla="*/ 490 w 1646"/>
                <a:gd name="T15" fmla="*/ 69 h 2469"/>
                <a:gd name="T16" fmla="*/ 490 w 1646"/>
                <a:gd name="T17" fmla="*/ 1701 h 2469"/>
                <a:gd name="T18" fmla="*/ 820 w 1646"/>
                <a:gd name="T19" fmla="*/ 1979 h 2469"/>
                <a:gd name="T20" fmla="*/ 1157 w 1646"/>
                <a:gd name="T21" fmla="*/ 1701 h 2469"/>
                <a:gd name="T22" fmla="*/ 1157 w 1646"/>
                <a:gd name="T23" fmla="*/ 69 h 2469"/>
                <a:gd name="T24" fmla="*/ 1226 w 1646"/>
                <a:gd name="T25" fmla="*/ 0 h 2469"/>
                <a:gd name="T26" fmla="*/ 1577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9" y="2469"/>
                    <a:pt x="820" y="2469"/>
                  </a:cubicBezTo>
                  <a:cubicBezTo>
                    <a:pt x="347" y="2469"/>
                    <a:pt x="0" y="2122"/>
                    <a:pt x="0" y="1701"/>
                  </a:cubicBezTo>
                  <a:lnTo>
                    <a:pt x="0" y="69"/>
                  </a:lnTo>
                  <a:cubicBezTo>
                    <a:pt x="0" y="31"/>
                    <a:pt x="31" y="0"/>
                    <a:pt x="69" y="0"/>
                  </a:cubicBezTo>
                  <a:lnTo>
                    <a:pt x="420" y="0"/>
                  </a:lnTo>
                  <a:cubicBezTo>
                    <a:pt x="458" y="0"/>
                    <a:pt x="490" y="31"/>
                    <a:pt x="490" y="69"/>
                  </a:cubicBezTo>
                  <a:lnTo>
                    <a:pt x="490" y="1701"/>
                  </a:lnTo>
                  <a:cubicBezTo>
                    <a:pt x="490" y="1854"/>
                    <a:pt x="615" y="1979"/>
                    <a:pt x="820" y="1979"/>
                  </a:cubicBezTo>
                  <a:cubicBezTo>
                    <a:pt x="1031" y="1979"/>
                    <a:pt x="1157" y="1854"/>
                    <a:pt x="1157" y="1701"/>
                  </a:cubicBezTo>
                  <a:lnTo>
                    <a:pt x="1157" y="69"/>
                  </a:lnTo>
                  <a:cubicBezTo>
                    <a:pt x="1157" y="31"/>
                    <a:pt x="1188" y="0"/>
                    <a:pt x="1226" y="0"/>
                  </a:cubicBezTo>
                  <a:lnTo>
                    <a:pt x="1577"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7" name="Freeform 52"/>
            <p:cNvSpPr>
              <a:spLocks/>
            </p:cNvSpPr>
            <p:nvPr/>
          </p:nvSpPr>
          <p:spPr bwMode="auto">
            <a:xfrm>
              <a:off x="4627563" y="3473451"/>
              <a:ext cx="187325" cy="279400"/>
            </a:xfrm>
            <a:custGeom>
              <a:avLst/>
              <a:gdLst>
                <a:gd name="T0" fmla="*/ 1647 w 1647"/>
                <a:gd name="T1" fmla="*/ 1701 h 2469"/>
                <a:gd name="T2" fmla="*/ 1647 w 1647"/>
                <a:gd name="T3" fmla="*/ 1701 h 2469"/>
                <a:gd name="T4" fmla="*/ 820 w 1647"/>
                <a:gd name="T5" fmla="*/ 2469 h 2469"/>
                <a:gd name="T6" fmla="*/ 0 w 1647"/>
                <a:gd name="T7" fmla="*/ 1701 h 2469"/>
                <a:gd name="T8" fmla="*/ 0 w 1647"/>
                <a:gd name="T9" fmla="*/ 69 h 2469"/>
                <a:gd name="T10" fmla="*/ 70 w 1647"/>
                <a:gd name="T11" fmla="*/ 0 h 2469"/>
                <a:gd name="T12" fmla="*/ 421 w 1647"/>
                <a:gd name="T13" fmla="*/ 0 h 2469"/>
                <a:gd name="T14" fmla="*/ 490 w 1647"/>
                <a:gd name="T15" fmla="*/ 69 h 2469"/>
                <a:gd name="T16" fmla="*/ 490 w 1647"/>
                <a:gd name="T17" fmla="*/ 1701 h 2469"/>
                <a:gd name="T18" fmla="*/ 820 w 1647"/>
                <a:gd name="T19" fmla="*/ 1979 h 2469"/>
                <a:gd name="T20" fmla="*/ 1157 w 1647"/>
                <a:gd name="T21" fmla="*/ 1701 h 2469"/>
                <a:gd name="T22" fmla="*/ 1157 w 1647"/>
                <a:gd name="T23" fmla="*/ 69 h 2469"/>
                <a:gd name="T24" fmla="*/ 1226 w 1647"/>
                <a:gd name="T25" fmla="*/ 0 h 2469"/>
                <a:gd name="T26" fmla="*/ 1578 w 1647"/>
                <a:gd name="T27" fmla="*/ 0 h 2469"/>
                <a:gd name="T28" fmla="*/ 1647 w 1647"/>
                <a:gd name="T29" fmla="*/ 69 h 2469"/>
                <a:gd name="T30" fmla="*/ 1647 w 1647"/>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7" h="2469">
                  <a:moveTo>
                    <a:pt x="1647" y="1701"/>
                  </a:moveTo>
                  <a:lnTo>
                    <a:pt x="1647" y="1701"/>
                  </a:lnTo>
                  <a:cubicBezTo>
                    <a:pt x="1647" y="2122"/>
                    <a:pt x="1299" y="2469"/>
                    <a:pt x="820" y="2469"/>
                  </a:cubicBezTo>
                  <a:cubicBezTo>
                    <a:pt x="348" y="2469"/>
                    <a:pt x="0" y="2122"/>
                    <a:pt x="0" y="1701"/>
                  </a:cubicBezTo>
                  <a:lnTo>
                    <a:pt x="0" y="69"/>
                  </a:lnTo>
                  <a:cubicBezTo>
                    <a:pt x="0" y="31"/>
                    <a:pt x="32" y="0"/>
                    <a:pt x="70" y="0"/>
                  </a:cubicBezTo>
                  <a:lnTo>
                    <a:pt x="421" y="0"/>
                  </a:lnTo>
                  <a:cubicBezTo>
                    <a:pt x="459" y="0"/>
                    <a:pt x="490" y="31"/>
                    <a:pt x="490" y="69"/>
                  </a:cubicBezTo>
                  <a:lnTo>
                    <a:pt x="490" y="1701"/>
                  </a:lnTo>
                  <a:cubicBezTo>
                    <a:pt x="490" y="1854"/>
                    <a:pt x="616" y="1979"/>
                    <a:pt x="820" y="1979"/>
                  </a:cubicBezTo>
                  <a:cubicBezTo>
                    <a:pt x="1032" y="1979"/>
                    <a:pt x="1157" y="1854"/>
                    <a:pt x="1157" y="1701"/>
                  </a:cubicBezTo>
                  <a:lnTo>
                    <a:pt x="1157" y="69"/>
                  </a:lnTo>
                  <a:cubicBezTo>
                    <a:pt x="1157" y="31"/>
                    <a:pt x="1188" y="0"/>
                    <a:pt x="1226" y="0"/>
                  </a:cubicBezTo>
                  <a:lnTo>
                    <a:pt x="1578" y="0"/>
                  </a:lnTo>
                  <a:cubicBezTo>
                    <a:pt x="1616" y="0"/>
                    <a:pt x="1647" y="31"/>
                    <a:pt x="1647" y="69"/>
                  </a:cubicBezTo>
                  <a:lnTo>
                    <a:pt x="1647"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8" name="Freeform 53"/>
            <p:cNvSpPr>
              <a:spLocks/>
            </p:cNvSpPr>
            <p:nvPr/>
          </p:nvSpPr>
          <p:spPr bwMode="auto">
            <a:xfrm>
              <a:off x="4416425" y="3773488"/>
              <a:ext cx="187325" cy="279400"/>
            </a:xfrm>
            <a:custGeom>
              <a:avLst/>
              <a:gdLst>
                <a:gd name="T0" fmla="*/ 1646 w 1646"/>
                <a:gd name="T1" fmla="*/ 1701 h 2469"/>
                <a:gd name="T2" fmla="*/ 1646 w 1646"/>
                <a:gd name="T3" fmla="*/ 1701 h 2469"/>
                <a:gd name="T4" fmla="*/ 820 w 1646"/>
                <a:gd name="T5" fmla="*/ 2469 h 2469"/>
                <a:gd name="T6" fmla="*/ 0 w 1646"/>
                <a:gd name="T7" fmla="*/ 1701 h 2469"/>
                <a:gd name="T8" fmla="*/ 0 w 1646"/>
                <a:gd name="T9" fmla="*/ 69 h 2469"/>
                <a:gd name="T10" fmla="*/ 69 w 1646"/>
                <a:gd name="T11" fmla="*/ 0 h 2469"/>
                <a:gd name="T12" fmla="*/ 420 w 1646"/>
                <a:gd name="T13" fmla="*/ 0 h 2469"/>
                <a:gd name="T14" fmla="*/ 490 w 1646"/>
                <a:gd name="T15" fmla="*/ 69 h 2469"/>
                <a:gd name="T16" fmla="*/ 490 w 1646"/>
                <a:gd name="T17" fmla="*/ 1701 h 2469"/>
                <a:gd name="T18" fmla="*/ 820 w 1646"/>
                <a:gd name="T19" fmla="*/ 1979 h 2469"/>
                <a:gd name="T20" fmla="*/ 1157 w 1646"/>
                <a:gd name="T21" fmla="*/ 1701 h 2469"/>
                <a:gd name="T22" fmla="*/ 1157 w 1646"/>
                <a:gd name="T23" fmla="*/ 69 h 2469"/>
                <a:gd name="T24" fmla="*/ 1226 w 1646"/>
                <a:gd name="T25" fmla="*/ 0 h 2469"/>
                <a:gd name="T26" fmla="*/ 1577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9" y="2469"/>
                    <a:pt x="820" y="2469"/>
                  </a:cubicBezTo>
                  <a:cubicBezTo>
                    <a:pt x="347" y="2469"/>
                    <a:pt x="0" y="2122"/>
                    <a:pt x="0" y="1701"/>
                  </a:cubicBezTo>
                  <a:lnTo>
                    <a:pt x="0" y="69"/>
                  </a:lnTo>
                  <a:cubicBezTo>
                    <a:pt x="0" y="31"/>
                    <a:pt x="31" y="0"/>
                    <a:pt x="69" y="0"/>
                  </a:cubicBezTo>
                  <a:lnTo>
                    <a:pt x="420" y="0"/>
                  </a:lnTo>
                  <a:cubicBezTo>
                    <a:pt x="458" y="0"/>
                    <a:pt x="490" y="31"/>
                    <a:pt x="490" y="69"/>
                  </a:cubicBezTo>
                  <a:lnTo>
                    <a:pt x="490" y="1701"/>
                  </a:lnTo>
                  <a:cubicBezTo>
                    <a:pt x="490" y="1854"/>
                    <a:pt x="615" y="1979"/>
                    <a:pt x="820" y="1979"/>
                  </a:cubicBezTo>
                  <a:cubicBezTo>
                    <a:pt x="1031" y="1979"/>
                    <a:pt x="1157" y="1854"/>
                    <a:pt x="1157" y="1701"/>
                  </a:cubicBezTo>
                  <a:lnTo>
                    <a:pt x="1157" y="69"/>
                  </a:lnTo>
                  <a:cubicBezTo>
                    <a:pt x="1157" y="31"/>
                    <a:pt x="1188" y="0"/>
                    <a:pt x="1226" y="0"/>
                  </a:cubicBezTo>
                  <a:lnTo>
                    <a:pt x="1577"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9" name="Freeform 54"/>
            <p:cNvSpPr>
              <a:spLocks/>
            </p:cNvSpPr>
            <p:nvPr/>
          </p:nvSpPr>
          <p:spPr bwMode="auto">
            <a:xfrm>
              <a:off x="4627563" y="3773488"/>
              <a:ext cx="187325" cy="279400"/>
            </a:xfrm>
            <a:custGeom>
              <a:avLst/>
              <a:gdLst>
                <a:gd name="T0" fmla="*/ 1647 w 1647"/>
                <a:gd name="T1" fmla="*/ 1701 h 2469"/>
                <a:gd name="T2" fmla="*/ 1647 w 1647"/>
                <a:gd name="T3" fmla="*/ 1701 h 2469"/>
                <a:gd name="T4" fmla="*/ 820 w 1647"/>
                <a:gd name="T5" fmla="*/ 2469 h 2469"/>
                <a:gd name="T6" fmla="*/ 0 w 1647"/>
                <a:gd name="T7" fmla="*/ 1701 h 2469"/>
                <a:gd name="T8" fmla="*/ 0 w 1647"/>
                <a:gd name="T9" fmla="*/ 69 h 2469"/>
                <a:gd name="T10" fmla="*/ 70 w 1647"/>
                <a:gd name="T11" fmla="*/ 0 h 2469"/>
                <a:gd name="T12" fmla="*/ 421 w 1647"/>
                <a:gd name="T13" fmla="*/ 0 h 2469"/>
                <a:gd name="T14" fmla="*/ 490 w 1647"/>
                <a:gd name="T15" fmla="*/ 69 h 2469"/>
                <a:gd name="T16" fmla="*/ 490 w 1647"/>
                <a:gd name="T17" fmla="*/ 1701 h 2469"/>
                <a:gd name="T18" fmla="*/ 820 w 1647"/>
                <a:gd name="T19" fmla="*/ 1979 h 2469"/>
                <a:gd name="T20" fmla="*/ 1157 w 1647"/>
                <a:gd name="T21" fmla="*/ 1701 h 2469"/>
                <a:gd name="T22" fmla="*/ 1157 w 1647"/>
                <a:gd name="T23" fmla="*/ 69 h 2469"/>
                <a:gd name="T24" fmla="*/ 1226 w 1647"/>
                <a:gd name="T25" fmla="*/ 0 h 2469"/>
                <a:gd name="T26" fmla="*/ 1578 w 1647"/>
                <a:gd name="T27" fmla="*/ 0 h 2469"/>
                <a:gd name="T28" fmla="*/ 1647 w 1647"/>
                <a:gd name="T29" fmla="*/ 69 h 2469"/>
                <a:gd name="T30" fmla="*/ 1647 w 1647"/>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7" h="2469">
                  <a:moveTo>
                    <a:pt x="1647" y="1701"/>
                  </a:moveTo>
                  <a:lnTo>
                    <a:pt x="1647" y="1701"/>
                  </a:lnTo>
                  <a:cubicBezTo>
                    <a:pt x="1647" y="2122"/>
                    <a:pt x="1299" y="2469"/>
                    <a:pt x="820" y="2469"/>
                  </a:cubicBezTo>
                  <a:cubicBezTo>
                    <a:pt x="348" y="2469"/>
                    <a:pt x="0" y="2122"/>
                    <a:pt x="0" y="1701"/>
                  </a:cubicBezTo>
                  <a:lnTo>
                    <a:pt x="0" y="69"/>
                  </a:lnTo>
                  <a:cubicBezTo>
                    <a:pt x="0" y="31"/>
                    <a:pt x="32" y="0"/>
                    <a:pt x="70" y="0"/>
                  </a:cubicBezTo>
                  <a:lnTo>
                    <a:pt x="421" y="0"/>
                  </a:lnTo>
                  <a:cubicBezTo>
                    <a:pt x="459" y="0"/>
                    <a:pt x="490" y="31"/>
                    <a:pt x="490" y="69"/>
                  </a:cubicBezTo>
                  <a:lnTo>
                    <a:pt x="490" y="1701"/>
                  </a:lnTo>
                  <a:cubicBezTo>
                    <a:pt x="490" y="1854"/>
                    <a:pt x="616" y="1979"/>
                    <a:pt x="820" y="1979"/>
                  </a:cubicBezTo>
                  <a:cubicBezTo>
                    <a:pt x="1032" y="1979"/>
                    <a:pt x="1157" y="1854"/>
                    <a:pt x="1157" y="1701"/>
                  </a:cubicBezTo>
                  <a:lnTo>
                    <a:pt x="1157" y="69"/>
                  </a:lnTo>
                  <a:cubicBezTo>
                    <a:pt x="1157" y="31"/>
                    <a:pt x="1188" y="0"/>
                    <a:pt x="1226" y="0"/>
                  </a:cubicBezTo>
                  <a:lnTo>
                    <a:pt x="1578" y="0"/>
                  </a:lnTo>
                  <a:cubicBezTo>
                    <a:pt x="1616" y="0"/>
                    <a:pt x="1647" y="31"/>
                    <a:pt x="1647" y="69"/>
                  </a:cubicBezTo>
                  <a:lnTo>
                    <a:pt x="1647"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0" name="Freeform 55"/>
            <p:cNvSpPr>
              <a:spLocks/>
            </p:cNvSpPr>
            <p:nvPr/>
          </p:nvSpPr>
          <p:spPr bwMode="auto">
            <a:xfrm>
              <a:off x="6196013" y="3473451"/>
              <a:ext cx="487363" cy="571500"/>
            </a:xfrm>
            <a:custGeom>
              <a:avLst/>
              <a:gdLst>
                <a:gd name="T0" fmla="*/ 2099 w 4305"/>
                <a:gd name="T1" fmla="*/ 3281 h 5047"/>
                <a:gd name="T2" fmla="*/ 2099 w 4305"/>
                <a:gd name="T3" fmla="*/ 3281 h 5047"/>
                <a:gd name="T4" fmla="*/ 2185 w 4305"/>
                <a:gd name="T5" fmla="*/ 3281 h 5047"/>
                <a:gd name="T6" fmla="*/ 2950 w 4305"/>
                <a:gd name="T7" fmla="*/ 122 h 5047"/>
                <a:gd name="T8" fmla="*/ 3101 w 4305"/>
                <a:gd name="T9" fmla="*/ 0 h 5047"/>
                <a:gd name="T10" fmla="*/ 4161 w 4305"/>
                <a:gd name="T11" fmla="*/ 0 h 5047"/>
                <a:gd name="T12" fmla="*/ 4305 w 4305"/>
                <a:gd name="T13" fmla="*/ 144 h 5047"/>
                <a:gd name="T14" fmla="*/ 4305 w 4305"/>
                <a:gd name="T15" fmla="*/ 4903 h 5047"/>
                <a:gd name="T16" fmla="*/ 4161 w 4305"/>
                <a:gd name="T17" fmla="*/ 5047 h 5047"/>
                <a:gd name="T18" fmla="*/ 3527 w 4305"/>
                <a:gd name="T19" fmla="*/ 5047 h 5047"/>
                <a:gd name="T20" fmla="*/ 3382 w 4305"/>
                <a:gd name="T21" fmla="*/ 4903 h 5047"/>
                <a:gd name="T22" fmla="*/ 3382 w 4305"/>
                <a:gd name="T23" fmla="*/ 2185 h 5047"/>
                <a:gd name="T24" fmla="*/ 3317 w 4305"/>
                <a:gd name="T25" fmla="*/ 2170 h 5047"/>
                <a:gd name="T26" fmla="*/ 2582 w 4305"/>
                <a:gd name="T27" fmla="*/ 4925 h 5047"/>
                <a:gd name="T28" fmla="*/ 2430 w 4305"/>
                <a:gd name="T29" fmla="*/ 5047 h 5047"/>
                <a:gd name="T30" fmla="*/ 1861 w 4305"/>
                <a:gd name="T31" fmla="*/ 5047 h 5047"/>
                <a:gd name="T32" fmla="*/ 1709 w 4305"/>
                <a:gd name="T33" fmla="*/ 4925 h 5047"/>
                <a:gd name="T34" fmla="*/ 988 w 4305"/>
                <a:gd name="T35" fmla="*/ 2170 h 5047"/>
                <a:gd name="T36" fmla="*/ 923 w 4305"/>
                <a:gd name="T37" fmla="*/ 2185 h 5047"/>
                <a:gd name="T38" fmla="*/ 923 w 4305"/>
                <a:gd name="T39" fmla="*/ 4903 h 5047"/>
                <a:gd name="T40" fmla="*/ 779 w 4305"/>
                <a:gd name="T41" fmla="*/ 5047 h 5047"/>
                <a:gd name="T42" fmla="*/ 144 w 4305"/>
                <a:gd name="T43" fmla="*/ 5047 h 5047"/>
                <a:gd name="T44" fmla="*/ 0 w 4305"/>
                <a:gd name="T45" fmla="*/ 4903 h 5047"/>
                <a:gd name="T46" fmla="*/ 0 w 4305"/>
                <a:gd name="T47" fmla="*/ 144 h 5047"/>
                <a:gd name="T48" fmla="*/ 144 w 4305"/>
                <a:gd name="T49" fmla="*/ 0 h 5047"/>
                <a:gd name="T50" fmla="*/ 1212 w 4305"/>
                <a:gd name="T51" fmla="*/ 0 h 5047"/>
                <a:gd name="T52" fmla="*/ 1363 w 4305"/>
                <a:gd name="T53" fmla="*/ 122 h 5047"/>
                <a:gd name="T54" fmla="*/ 2099 w 4305"/>
                <a:gd name="T55" fmla="*/ 3281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5" h="5047">
                  <a:moveTo>
                    <a:pt x="2099" y="3281"/>
                  </a:moveTo>
                  <a:lnTo>
                    <a:pt x="2099" y="3281"/>
                  </a:lnTo>
                  <a:cubicBezTo>
                    <a:pt x="2113" y="3331"/>
                    <a:pt x="2171" y="3331"/>
                    <a:pt x="2185" y="3281"/>
                  </a:cubicBezTo>
                  <a:lnTo>
                    <a:pt x="2950" y="122"/>
                  </a:lnTo>
                  <a:cubicBezTo>
                    <a:pt x="2971" y="35"/>
                    <a:pt x="3022" y="0"/>
                    <a:pt x="3101" y="0"/>
                  </a:cubicBezTo>
                  <a:lnTo>
                    <a:pt x="4161" y="0"/>
                  </a:lnTo>
                  <a:cubicBezTo>
                    <a:pt x="4240" y="0"/>
                    <a:pt x="4305" y="65"/>
                    <a:pt x="4305" y="144"/>
                  </a:cubicBezTo>
                  <a:lnTo>
                    <a:pt x="4305" y="4903"/>
                  </a:lnTo>
                  <a:cubicBezTo>
                    <a:pt x="4305" y="4982"/>
                    <a:pt x="4240" y="5047"/>
                    <a:pt x="4161" y="5047"/>
                  </a:cubicBezTo>
                  <a:lnTo>
                    <a:pt x="3527" y="5047"/>
                  </a:lnTo>
                  <a:cubicBezTo>
                    <a:pt x="3447" y="5047"/>
                    <a:pt x="3382" y="4982"/>
                    <a:pt x="3382" y="4903"/>
                  </a:cubicBezTo>
                  <a:lnTo>
                    <a:pt x="3382" y="2185"/>
                  </a:lnTo>
                  <a:cubicBezTo>
                    <a:pt x="3382" y="2141"/>
                    <a:pt x="3332" y="2127"/>
                    <a:pt x="3317" y="2170"/>
                  </a:cubicBezTo>
                  <a:lnTo>
                    <a:pt x="2582" y="4925"/>
                  </a:lnTo>
                  <a:cubicBezTo>
                    <a:pt x="2560" y="5011"/>
                    <a:pt x="2509" y="5047"/>
                    <a:pt x="2430" y="5047"/>
                  </a:cubicBezTo>
                  <a:lnTo>
                    <a:pt x="1861" y="5047"/>
                  </a:lnTo>
                  <a:cubicBezTo>
                    <a:pt x="1781" y="5047"/>
                    <a:pt x="1731" y="5011"/>
                    <a:pt x="1709" y="4925"/>
                  </a:cubicBezTo>
                  <a:lnTo>
                    <a:pt x="988" y="2170"/>
                  </a:lnTo>
                  <a:cubicBezTo>
                    <a:pt x="974" y="2127"/>
                    <a:pt x="923" y="2141"/>
                    <a:pt x="923" y="2185"/>
                  </a:cubicBezTo>
                  <a:lnTo>
                    <a:pt x="923" y="4903"/>
                  </a:lnTo>
                  <a:cubicBezTo>
                    <a:pt x="923" y="4982"/>
                    <a:pt x="858" y="5047"/>
                    <a:pt x="779" y="5047"/>
                  </a:cubicBezTo>
                  <a:lnTo>
                    <a:pt x="144" y="5047"/>
                  </a:lnTo>
                  <a:cubicBezTo>
                    <a:pt x="65" y="5047"/>
                    <a:pt x="0" y="4982"/>
                    <a:pt x="0" y="4903"/>
                  </a:cubicBezTo>
                  <a:lnTo>
                    <a:pt x="0" y="144"/>
                  </a:lnTo>
                  <a:cubicBezTo>
                    <a:pt x="0" y="65"/>
                    <a:pt x="65" y="0"/>
                    <a:pt x="144" y="0"/>
                  </a:cubicBezTo>
                  <a:lnTo>
                    <a:pt x="1212" y="0"/>
                  </a:lnTo>
                  <a:cubicBezTo>
                    <a:pt x="1291" y="0"/>
                    <a:pt x="1342" y="35"/>
                    <a:pt x="1363" y="122"/>
                  </a:cubicBezTo>
                  <a:lnTo>
                    <a:pt x="2099" y="32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1" name="Freeform 56"/>
            <p:cNvSpPr>
              <a:spLocks/>
            </p:cNvSpPr>
            <p:nvPr/>
          </p:nvSpPr>
          <p:spPr bwMode="auto">
            <a:xfrm>
              <a:off x="5741988" y="3473451"/>
              <a:ext cx="387350" cy="581025"/>
            </a:xfrm>
            <a:custGeom>
              <a:avLst/>
              <a:gdLst>
                <a:gd name="T0" fmla="*/ 3417 w 3417"/>
                <a:gd name="T1" fmla="*/ 3533 h 5126"/>
                <a:gd name="T2" fmla="*/ 3417 w 3417"/>
                <a:gd name="T3" fmla="*/ 3533 h 5126"/>
                <a:gd name="T4" fmla="*/ 1702 w 3417"/>
                <a:gd name="T5" fmla="*/ 5126 h 5126"/>
                <a:gd name="T6" fmla="*/ 0 w 3417"/>
                <a:gd name="T7" fmla="*/ 3533 h 5126"/>
                <a:gd name="T8" fmla="*/ 0 w 3417"/>
                <a:gd name="T9" fmla="*/ 144 h 5126"/>
                <a:gd name="T10" fmla="*/ 144 w 3417"/>
                <a:gd name="T11" fmla="*/ 0 h 5126"/>
                <a:gd name="T12" fmla="*/ 872 w 3417"/>
                <a:gd name="T13" fmla="*/ 0 h 5126"/>
                <a:gd name="T14" fmla="*/ 1017 w 3417"/>
                <a:gd name="T15" fmla="*/ 144 h 5126"/>
                <a:gd name="T16" fmla="*/ 1017 w 3417"/>
                <a:gd name="T17" fmla="*/ 3533 h 5126"/>
                <a:gd name="T18" fmla="*/ 1702 w 3417"/>
                <a:gd name="T19" fmla="*/ 4110 h 5126"/>
                <a:gd name="T20" fmla="*/ 2401 w 3417"/>
                <a:gd name="T21" fmla="*/ 3533 h 5126"/>
                <a:gd name="T22" fmla="*/ 2401 w 3417"/>
                <a:gd name="T23" fmla="*/ 144 h 5126"/>
                <a:gd name="T24" fmla="*/ 2545 w 3417"/>
                <a:gd name="T25" fmla="*/ 0 h 5126"/>
                <a:gd name="T26" fmla="*/ 3274 w 3417"/>
                <a:gd name="T27" fmla="*/ 0 h 5126"/>
                <a:gd name="T28" fmla="*/ 3417 w 3417"/>
                <a:gd name="T29" fmla="*/ 144 h 5126"/>
                <a:gd name="T30" fmla="*/ 3417 w 3417"/>
                <a:gd name="T31" fmla="*/ 3533 h 5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7" h="5126">
                  <a:moveTo>
                    <a:pt x="3417" y="3533"/>
                  </a:moveTo>
                  <a:lnTo>
                    <a:pt x="3417" y="3533"/>
                  </a:lnTo>
                  <a:cubicBezTo>
                    <a:pt x="3417" y="4405"/>
                    <a:pt x="2696" y="5126"/>
                    <a:pt x="1702" y="5126"/>
                  </a:cubicBezTo>
                  <a:cubicBezTo>
                    <a:pt x="720" y="5126"/>
                    <a:pt x="0" y="4405"/>
                    <a:pt x="0" y="3533"/>
                  </a:cubicBezTo>
                  <a:lnTo>
                    <a:pt x="0" y="144"/>
                  </a:lnTo>
                  <a:cubicBezTo>
                    <a:pt x="0" y="65"/>
                    <a:pt x="65" y="0"/>
                    <a:pt x="144" y="0"/>
                  </a:cubicBezTo>
                  <a:lnTo>
                    <a:pt x="872" y="0"/>
                  </a:lnTo>
                  <a:cubicBezTo>
                    <a:pt x="952" y="0"/>
                    <a:pt x="1017" y="65"/>
                    <a:pt x="1017" y="144"/>
                  </a:cubicBezTo>
                  <a:lnTo>
                    <a:pt x="1017" y="3533"/>
                  </a:lnTo>
                  <a:cubicBezTo>
                    <a:pt x="1017" y="3850"/>
                    <a:pt x="1276" y="4110"/>
                    <a:pt x="1702" y="4110"/>
                  </a:cubicBezTo>
                  <a:cubicBezTo>
                    <a:pt x="2141" y="4110"/>
                    <a:pt x="2401" y="3850"/>
                    <a:pt x="2401" y="3533"/>
                  </a:cubicBezTo>
                  <a:lnTo>
                    <a:pt x="2401" y="144"/>
                  </a:lnTo>
                  <a:cubicBezTo>
                    <a:pt x="2401" y="65"/>
                    <a:pt x="2466" y="0"/>
                    <a:pt x="2545" y="0"/>
                  </a:cubicBezTo>
                  <a:lnTo>
                    <a:pt x="3274" y="0"/>
                  </a:lnTo>
                  <a:cubicBezTo>
                    <a:pt x="3352" y="0"/>
                    <a:pt x="3417" y="65"/>
                    <a:pt x="3417" y="144"/>
                  </a:cubicBezTo>
                  <a:lnTo>
                    <a:pt x="3417" y="35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2" name="Freeform 57"/>
            <p:cNvSpPr>
              <a:spLocks/>
            </p:cNvSpPr>
            <p:nvPr/>
          </p:nvSpPr>
          <p:spPr bwMode="auto">
            <a:xfrm>
              <a:off x="5330825" y="3467101"/>
              <a:ext cx="158750" cy="274638"/>
            </a:xfrm>
            <a:custGeom>
              <a:avLst/>
              <a:gdLst>
                <a:gd name="T0" fmla="*/ 483 w 1405"/>
                <a:gd name="T1" fmla="*/ 1898 h 2416"/>
                <a:gd name="T2" fmla="*/ 483 w 1405"/>
                <a:gd name="T3" fmla="*/ 1898 h 2416"/>
                <a:gd name="T4" fmla="*/ 518 w 1405"/>
                <a:gd name="T5" fmla="*/ 1933 h 2416"/>
                <a:gd name="T6" fmla="*/ 1336 w 1405"/>
                <a:gd name="T7" fmla="*/ 1933 h 2416"/>
                <a:gd name="T8" fmla="*/ 1405 w 1405"/>
                <a:gd name="T9" fmla="*/ 2002 h 2416"/>
                <a:gd name="T10" fmla="*/ 1405 w 1405"/>
                <a:gd name="T11" fmla="*/ 2346 h 2416"/>
                <a:gd name="T12" fmla="*/ 1336 w 1405"/>
                <a:gd name="T13" fmla="*/ 2416 h 2416"/>
                <a:gd name="T14" fmla="*/ 69 w 1405"/>
                <a:gd name="T15" fmla="*/ 2416 h 2416"/>
                <a:gd name="T16" fmla="*/ 0 w 1405"/>
                <a:gd name="T17" fmla="*/ 2346 h 2416"/>
                <a:gd name="T18" fmla="*/ 0 w 1405"/>
                <a:gd name="T19" fmla="*/ 69 h 2416"/>
                <a:gd name="T20" fmla="*/ 69 w 1405"/>
                <a:gd name="T21" fmla="*/ 0 h 2416"/>
                <a:gd name="T22" fmla="*/ 1322 w 1405"/>
                <a:gd name="T23" fmla="*/ 0 h 2416"/>
                <a:gd name="T24" fmla="*/ 1391 w 1405"/>
                <a:gd name="T25" fmla="*/ 69 h 2416"/>
                <a:gd name="T26" fmla="*/ 1391 w 1405"/>
                <a:gd name="T27" fmla="*/ 415 h 2416"/>
                <a:gd name="T28" fmla="*/ 1322 w 1405"/>
                <a:gd name="T29" fmla="*/ 483 h 2416"/>
                <a:gd name="T30" fmla="*/ 518 w 1405"/>
                <a:gd name="T31" fmla="*/ 483 h 2416"/>
                <a:gd name="T32" fmla="*/ 483 w 1405"/>
                <a:gd name="T33" fmla="*/ 518 h 2416"/>
                <a:gd name="T34" fmla="*/ 483 w 1405"/>
                <a:gd name="T35" fmla="*/ 932 h 2416"/>
                <a:gd name="T36" fmla="*/ 518 w 1405"/>
                <a:gd name="T37" fmla="*/ 966 h 2416"/>
                <a:gd name="T38" fmla="*/ 1294 w 1405"/>
                <a:gd name="T39" fmla="*/ 966 h 2416"/>
                <a:gd name="T40" fmla="*/ 1364 w 1405"/>
                <a:gd name="T41" fmla="*/ 1036 h 2416"/>
                <a:gd name="T42" fmla="*/ 1364 w 1405"/>
                <a:gd name="T43" fmla="*/ 1381 h 2416"/>
                <a:gd name="T44" fmla="*/ 1294 w 1405"/>
                <a:gd name="T45" fmla="*/ 1450 h 2416"/>
                <a:gd name="T46" fmla="*/ 518 w 1405"/>
                <a:gd name="T47" fmla="*/ 1450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6" y="1933"/>
                  </a:lnTo>
                  <a:cubicBezTo>
                    <a:pt x="1374" y="1933"/>
                    <a:pt x="1405" y="1964"/>
                    <a:pt x="1405" y="2002"/>
                  </a:cubicBezTo>
                  <a:lnTo>
                    <a:pt x="1405" y="2346"/>
                  </a:lnTo>
                  <a:cubicBezTo>
                    <a:pt x="1405" y="2385"/>
                    <a:pt x="1374" y="2416"/>
                    <a:pt x="1336" y="2416"/>
                  </a:cubicBezTo>
                  <a:lnTo>
                    <a:pt x="69" y="2416"/>
                  </a:lnTo>
                  <a:cubicBezTo>
                    <a:pt x="31" y="2416"/>
                    <a:pt x="0" y="2385"/>
                    <a:pt x="0" y="2346"/>
                  </a:cubicBezTo>
                  <a:lnTo>
                    <a:pt x="0" y="69"/>
                  </a:lnTo>
                  <a:cubicBezTo>
                    <a:pt x="0" y="32"/>
                    <a:pt x="31" y="0"/>
                    <a:pt x="69" y="0"/>
                  </a:cubicBezTo>
                  <a:lnTo>
                    <a:pt x="1322" y="0"/>
                  </a:lnTo>
                  <a:cubicBezTo>
                    <a:pt x="1360" y="0"/>
                    <a:pt x="1391" y="32"/>
                    <a:pt x="1391" y="69"/>
                  </a:cubicBezTo>
                  <a:lnTo>
                    <a:pt x="1391" y="415"/>
                  </a:lnTo>
                  <a:cubicBezTo>
                    <a:pt x="1391" y="452"/>
                    <a:pt x="1360" y="483"/>
                    <a:pt x="1322" y="483"/>
                  </a:cubicBezTo>
                  <a:lnTo>
                    <a:pt x="518" y="483"/>
                  </a:lnTo>
                  <a:cubicBezTo>
                    <a:pt x="497" y="483"/>
                    <a:pt x="483" y="497"/>
                    <a:pt x="483" y="518"/>
                  </a:cubicBezTo>
                  <a:lnTo>
                    <a:pt x="483" y="932"/>
                  </a:lnTo>
                  <a:cubicBezTo>
                    <a:pt x="483" y="953"/>
                    <a:pt x="497" y="966"/>
                    <a:pt x="518" y="966"/>
                  </a:cubicBezTo>
                  <a:lnTo>
                    <a:pt x="1294" y="966"/>
                  </a:lnTo>
                  <a:cubicBezTo>
                    <a:pt x="1332" y="966"/>
                    <a:pt x="1364" y="998"/>
                    <a:pt x="1364" y="1036"/>
                  </a:cubicBezTo>
                  <a:lnTo>
                    <a:pt x="1364" y="1381"/>
                  </a:lnTo>
                  <a:cubicBezTo>
                    <a:pt x="1364" y="1419"/>
                    <a:pt x="1332" y="1450"/>
                    <a:pt x="1294" y="1450"/>
                  </a:cubicBezTo>
                  <a:lnTo>
                    <a:pt x="518" y="1450"/>
                  </a:lnTo>
                  <a:cubicBezTo>
                    <a:pt x="497"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3" name="Freeform 58"/>
            <p:cNvSpPr>
              <a:spLocks/>
            </p:cNvSpPr>
            <p:nvPr/>
          </p:nvSpPr>
          <p:spPr bwMode="auto">
            <a:xfrm>
              <a:off x="5511800" y="3467101"/>
              <a:ext cx="160338" cy="274638"/>
            </a:xfrm>
            <a:custGeom>
              <a:avLst/>
              <a:gdLst>
                <a:gd name="T0" fmla="*/ 483 w 1405"/>
                <a:gd name="T1" fmla="*/ 1898 h 2416"/>
                <a:gd name="T2" fmla="*/ 483 w 1405"/>
                <a:gd name="T3" fmla="*/ 1898 h 2416"/>
                <a:gd name="T4" fmla="*/ 518 w 1405"/>
                <a:gd name="T5" fmla="*/ 1933 h 2416"/>
                <a:gd name="T6" fmla="*/ 1336 w 1405"/>
                <a:gd name="T7" fmla="*/ 1933 h 2416"/>
                <a:gd name="T8" fmla="*/ 1405 w 1405"/>
                <a:gd name="T9" fmla="*/ 2002 h 2416"/>
                <a:gd name="T10" fmla="*/ 1405 w 1405"/>
                <a:gd name="T11" fmla="*/ 2346 h 2416"/>
                <a:gd name="T12" fmla="*/ 1336 w 1405"/>
                <a:gd name="T13" fmla="*/ 2416 h 2416"/>
                <a:gd name="T14" fmla="*/ 69 w 1405"/>
                <a:gd name="T15" fmla="*/ 2416 h 2416"/>
                <a:gd name="T16" fmla="*/ 0 w 1405"/>
                <a:gd name="T17" fmla="*/ 2346 h 2416"/>
                <a:gd name="T18" fmla="*/ 0 w 1405"/>
                <a:gd name="T19" fmla="*/ 69 h 2416"/>
                <a:gd name="T20" fmla="*/ 69 w 1405"/>
                <a:gd name="T21" fmla="*/ 0 h 2416"/>
                <a:gd name="T22" fmla="*/ 1322 w 1405"/>
                <a:gd name="T23" fmla="*/ 0 h 2416"/>
                <a:gd name="T24" fmla="*/ 1391 w 1405"/>
                <a:gd name="T25" fmla="*/ 69 h 2416"/>
                <a:gd name="T26" fmla="*/ 1391 w 1405"/>
                <a:gd name="T27" fmla="*/ 415 h 2416"/>
                <a:gd name="T28" fmla="*/ 1322 w 1405"/>
                <a:gd name="T29" fmla="*/ 483 h 2416"/>
                <a:gd name="T30" fmla="*/ 518 w 1405"/>
                <a:gd name="T31" fmla="*/ 483 h 2416"/>
                <a:gd name="T32" fmla="*/ 483 w 1405"/>
                <a:gd name="T33" fmla="*/ 518 h 2416"/>
                <a:gd name="T34" fmla="*/ 483 w 1405"/>
                <a:gd name="T35" fmla="*/ 932 h 2416"/>
                <a:gd name="T36" fmla="*/ 518 w 1405"/>
                <a:gd name="T37" fmla="*/ 966 h 2416"/>
                <a:gd name="T38" fmla="*/ 1295 w 1405"/>
                <a:gd name="T39" fmla="*/ 966 h 2416"/>
                <a:gd name="T40" fmla="*/ 1364 w 1405"/>
                <a:gd name="T41" fmla="*/ 1036 h 2416"/>
                <a:gd name="T42" fmla="*/ 1364 w 1405"/>
                <a:gd name="T43" fmla="*/ 1381 h 2416"/>
                <a:gd name="T44" fmla="*/ 1295 w 1405"/>
                <a:gd name="T45" fmla="*/ 1450 h 2416"/>
                <a:gd name="T46" fmla="*/ 518 w 1405"/>
                <a:gd name="T47" fmla="*/ 1450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6" y="1933"/>
                  </a:lnTo>
                  <a:cubicBezTo>
                    <a:pt x="1374" y="1933"/>
                    <a:pt x="1405" y="1964"/>
                    <a:pt x="1405" y="2002"/>
                  </a:cubicBezTo>
                  <a:lnTo>
                    <a:pt x="1405" y="2346"/>
                  </a:lnTo>
                  <a:cubicBezTo>
                    <a:pt x="1405" y="2385"/>
                    <a:pt x="1374" y="2416"/>
                    <a:pt x="1336" y="2416"/>
                  </a:cubicBezTo>
                  <a:lnTo>
                    <a:pt x="69" y="2416"/>
                  </a:lnTo>
                  <a:cubicBezTo>
                    <a:pt x="31" y="2416"/>
                    <a:pt x="0" y="2385"/>
                    <a:pt x="0" y="2346"/>
                  </a:cubicBezTo>
                  <a:lnTo>
                    <a:pt x="0" y="69"/>
                  </a:lnTo>
                  <a:cubicBezTo>
                    <a:pt x="0" y="32"/>
                    <a:pt x="31" y="0"/>
                    <a:pt x="69" y="0"/>
                  </a:cubicBezTo>
                  <a:lnTo>
                    <a:pt x="1322" y="0"/>
                  </a:lnTo>
                  <a:cubicBezTo>
                    <a:pt x="1360" y="0"/>
                    <a:pt x="1391" y="32"/>
                    <a:pt x="1391" y="69"/>
                  </a:cubicBezTo>
                  <a:lnTo>
                    <a:pt x="1391" y="415"/>
                  </a:lnTo>
                  <a:cubicBezTo>
                    <a:pt x="1391" y="452"/>
                    <a:pt x="1360" y="483"/>
                    <a:pt x="1322" y="483"/>
                  </a:cubicBezTo>
                  <a:lnTo>
                    <a:pt x="518" y="483"/>
                  </a:lnTo>
                  <a:cubicBezTo>
                    <a:pt x="497" y="483"/>
                    <a:pt x="483" y="497"/>
                    <a:pt x="483" y="518"/>
                  </a:cubicBezTo>
                  <a:lnTo>
                    <a:pt x="483" y="932"/>
                  </a:lnTo>
                  <a:cubicBezTo>
                    <a:pt x="483" y="953"/>
                    <a:pt x="497" y="966"/>
                    <a:pt x="518" y="966"/>
                  </a:cubicBezTo>
                  <a:lnTo>
                    <a:pt x="1295" y="966"/>
                  </a:lnTo>
                  <a:cubicBezTo>
                    <a:pt x="1333" y="966"/>
                    <a:pt x="1364" y="998"/>
                    <a:pt x="1364" y="1036"/>
                  </a:cubicBezTo>
                  <a:lnTo>
                    <a:pt x="1364" y="1381"/>
                  </a:lnTo>
                  <a:cubicBezTo>
                    <a:pt x="1364" y="1419"/>
                    <a:pt x="1333" y="1450"/>
                    <a:pt x="1295" y="1450"/>
                  </a:cubicBezTo>
                  <a:lnTo>
                    <a:pt x="518" y="1450"/>
                  </a:lnTo>
                  <a:cubicBezTo>
                    <a:pt x="497"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4" name="Freeform 59"/>
            <p:cNvSpPr>
              <a:spLocks/>
            </p:cNvSpPr>
            <p:nvPr/>
          </p:nvSpPr>
          <p:spPr bwMode="auto">
            <a:xfrm>
              <a:off x="5330825" y="3765551"/>
              <a:ext cx="158750" cy="273050"/>
            </a:xfrm>
            <a:custGeom>
              <a:avLst/>
              <a:gdLst>
                <a:gd name="T0" fmla="*/ 483 w 1405"/>
                <a:gd name="T1" fmla="*/ 1898 h 2415"/>
                <a:gd name="T2" fmla="*/ 483 w 1405"/>
                <a:gd name="T3" fmla="*/ 1898 h 2415"/>
                <a:gd name="T4" fmla="*/ 518 w 1405"/>
                <a:gd name="T5" fmla="*/ 1933 h 2415"/>
                <a:gd name="T6" fmla="*/ 1336 w 1405"/>
                <a:gd name="T7" fmla="*/ 1933 h 2415"/>
                <a:gd name="T8" fmla="*/ 1405 w 1405"/>
                <a:gd name="T9" fmla="*/ 2001 h 2415"/>
                <a:gd name="T10" fmla="*/ 1405 w 1405"/>
                <a:gd name="T11" fmla="*/ 2347 h 2415"/>
                <a:gd name="T12" fmla="*/ 1336 w 1405"/>
                <a:gd name="T13" fmla="*/ 2415 h 2415"/>
                <a:gd name="T14" fmla="*/ 69 w 1405"/>
                <a:gd name="T15" fmla="*/ 2415 h 2415"/>
                <a:gd name="T16" fmla="*/ 0 w 1405"/>
                <a:gd name="T17" fmla="*/ 2347 h 2415"/>
                <a:gd name="T18" fmla="*/ 0 w 1405"/>
                <a:gd name="T19" fmla="*/ 69 h 2415"/>
                <a:gd name="T20" fmla="*/ 69 w 1405"/>
                <a:gd name="T21" fmla="*/ 0 h 2415"/>
                <a:gd name="T22" fmla="*/ 1322 w 1405"/>
                <a:gd name="T23" fmla="*/ 0 h 2415"/>
                <a:gd name="T24" fmla="*/ 1391 w 1405"/>
                <a:gd name="T25" fmla="*/ 69 h 2415"/>
                <a:gd name="T26" fmla="*/ 1391 w 1405"/>
                <a:gd name="T27" fmla="*/ 414 h 2415"/>
                <a:gd name="T28" fmla="*/ 1322 w 1405"/>
                <a:gd name="T29" fmla="*/ 483 h 2415"/>
                <a:gd name="T30" fmla="*/ 518 w 1405"/>
                <a:gd name="T31" fmla="*/ 483 h 2415"/>
                <a:gd name="T32" fmla="*/ 483 w 1405"/>
                <a:gd name="T33" fmla="*/ 518 h 2415"/>
                <a:gd name="T34" fmla="*/ 483 w 1405"/>
                <a:gd name="T35" fmla="*/ 932 h 2415"/>
                <a:gd name="T36" fmla="*/ 518 w 1405"/>
                <a:gd name="T37" fmla="*/ 966 h 2415"/>
                <a:gd name="T38" fmla="*/ 1294 w 1405"/>
                <a:gd name="T39" fmla="*/ 966 h 2415"/>
                <a:gd name="T40" fmla="*/ 1364 w 1405"/>
                <a:gd name="T41" fmla="*/ 1035 h 2415"/>
                <a:gd name="T42" fmla="*/ 1364 w 1405"/>
                <a:gd name="T43" fmla="*/ 1380 h 2415"/>
                <a:gd name="T44" fmla="*/ 1294 w 1405"/>
                <a:gd name="T45" fmla="*/ 1449 h 2415"/>
                <a:gd name="T46" fmla="*/ 518 w 1405"/>
                <a:gd name="T47" fmla="*/ 1449 h 2415"/>
                <a:gd name="T48" fmla="*/ 483 w 1405"/>
                <a:gd name="T49" fmla="*/ 1483 h 2415"/>
                <a:gd name="T50" fmla="*/ 483 w 1405"/>
                <a:gd name="T51" fmla="*/ 1898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5">
                  <a:moveTo>
                    <a:pt x="483" y="1898"/>
                  </a:moveTo>
                  <a:lnTo>
                    <a:pt x="483" y="1898"/>
                  </a:lnTo>
                  <a:cubicBezTo>
                    <a:pt x="483" y="1919"/>
                    <a:pt x="497" y="1933"/>
                    <a:pt x="518" y="1933"/>
                  </a:cubicBezTo>
                  <a:lnTo>
                    <a:pt x="1336" y="1933"/>
                  </a:lnTo>
                  <a:cubicBezTo>
                    <a:pt x="1374" y="1933"/>
                    <a:pt x="1405" y="1963"/>
                    <a:pt x="1405" y="2001"/>
                  </a:cubicBezTo>
                  <a:lnTo>
                    <a:pt x="1405" y="2347"/>
                  </a:lnTo>
                  <a:cubicBezTo>
                    <a:pt x="1405" y="2385"/>
                    <a:pt x="1374" y="2415"/>
                    <a:pt x="1336" y="2415"/>
                  </a:cubicBezTo>
                  <a:lnTo>
                    <a:pt x="69" y="2415"/>
                  </a:lnTo>
                  <a:cubicBezTo>
                    <a:pt x="31" y="2415"/>
                    <a:pt x="0" y="2385"/>
                    <a:pt x="0" y="2347"/>
                  </a:cubicBezTo>
                  <a:lnTo>
                    <a:pt x="0" y="69"/>
                  </a:lnTo>
                  <a:cubicBezTo>
                    <a:pt x="0" y="31"/>
                    <a:pt x="31" y="0"/>
                    <a:pt x="69" y="0"/>
                  </a:cubicBezTo>
                  <a:lnTo>
                    <a:pt x="1322" y="0"/>
                  </a:lnTo>
                  <a:cubicBezTo>
                    <a:pt x="1360" y="0"/>
                    <a:pt x="1391" y="31"/>
                    <a:pt x="1391" y="69"/>
                  </a:cubicBezTo>
                  <a:lnTo>
                    <a:pt x="1391" y="414"/>
                  </a:lnTo>
                  <a:cubicBezTo>
                    <a:pt x="1391" y="452"/>
                    <a:pt x="1360" y="483"/>
                    <a:pt x="1322" y="483"/>
                  </a:cubicBezTo>
                  <a:lnTo>
                    <a:pt x="518" y="483"/>
                  </a:lnTo>
                  <a:cubicBezTo>
                    <a:pt x="497" y="483"/>
                    <a:pt x="483" y="497"/>
                    <a:pt x="483" y="518"/>
                  </a:cubicBezTo>
                  <a:lnTo>
                    <a:pt x="483" y="932"/>
                  </a:lnTo>
                  <a:cubicBezTo>
                    <a:pt x="483" y="952"/>
                    <a:pt x="497" y="966"/>
                    <a:pt x="518" y="966"/>
                  </a:cubicBezTo>
                  <a:lnTo>
                    <a:pt x="1294" y="966"/>
                  </a:lnTo>
                  <a:cubicBezTo>
                    <a:pt x="1332" y="966"/>
                    <a:pt x="1364" y="997"/>
                    <a:pt x="1364" y="1035"/>
                  </a:cubicBezTo>
                  <a:lnTo>
                    <a:pt x="1364" y="1380"/>
                  </a:lnTo>
                  <a:cubicBezTo>
                    <a:pt x="1364" y="1418"/>
                    <a:pt x="1332" y="1449"/>
                    <a:pt x="1294" y="1449"/>
                  </a:cubicBezTo>
                  <a:lnTo>
                    <a:pt x="518" y="1449"/>
                  </a:lnTo>
                  <a:cubicBezTo>
                    <a:pt x="497" y="1449"/>
                    <a:pt x="483" y="1463"/>
                    <a:pt x="483" y="1483"/>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5" name="Freeform 60"/>
            <p:cNvSpPr>
              <a:spLocks/>
            </p:cNvSpPr>
            <p:nvPr/>
          </p:nvSpPr>
          <p:spPr bwMode="auto">
            <a:xfrm>
              <a:off x="5511800" y="3765551"/>
              <a:ext cx="160338" cy="273050"/>
            </a:xfrm>
            <a:custGeom>
              <a:avLst/>
              <a:gdLst>
                <a:gd name="T0" fmla="*/ 483 w 1405"/>
                <a:gd name="T1" fmla="*/ 1898 h 2415"/>
                <a:gd name="T2" fmla="*/ 483 w 1405"/>
                <a:gd name="T3" fmla="*/ 1898 h 2415"/>
                <a:gd name="T4" fmla="*/ 518 w 1405"/>
                <a:gd name="T5" fmla="*/ 1933 h 2415"/>
                <a:gd name="T6" fmla="*/ 1336 w 1405"/>
                <a:gd name="T7" fmla="*/ 1933 h 2415"/>
                <a:gd name="T8" fmla="*/ 1405 w 1405"/>
                <a:gd name="T9" fmla="*/ 2001 h 2415"/>
                <a:gd name="T10" fmla="*/ 1405 w 1405"/>
                <a:gd name="T11" fmla="*/ 2347 h 2415"/>
                <a:gd name="T12" fmla="*/ 1336 w 1405"/>
                <a:gd name="T13" fmla="*/ 2415 h 2415"/>
                <a:gd name="T14" fmla="*/ 69 w 1405"/>
                <a:gd name="T15" fmla="*/ 2415 h 2415"/>
                <a:gd name="T16" fmla="*/ 0 w 1405"/>
                <a:gd name="T17" fmla="*/ 2347 h 2415"/>
                <a:gd name="T18" fmla="*/ 0 w 1405"/>
                <a:gd name="T19" fmla="*/ 69 h 2415"/>
                <a:gd name="T20" fmla="*/ 69 w 1405"/>
                <a:gd name="T21" fmla="*/ 0 h 2415"/>
                <a:gd name="T22" fmla="*/ 1322 w 1405"/>
                <a:gd name="T23" fmla="*/ 0 h 2415"/>
                <a:gd name="T24" fmla="*/ 1391 w 1405"/>
                <a:gd name="T25" fmla="*/ 69 h 2415"/>
                <a:gd name="T26" fmla="*/ 1391 w 1405"/>
                <a:gd name="T27" fmla="*/ 414 h 2415"/>
                <a:gd name="T28" fmla="*/ 1322 w 1405"/>
                <a:gd name="T29" fmla="*/ 483 h 2415"/>
                <a:gd name="T30" fmla="*/ 518 w 1405"/>
                <a:gd name="T31" fmla="*/ 483 h 2415"/>
                <a:gd name="T32" fmla="*/ 483 w 1405"/>
                <a:gd name="T33" fmla="*/ 518 h 2415"/>
                <a:gd name="T34" fmla="*/ 483 w 1405"/>
                <a:gd name="T35" fmla="*/ 932 h 2415"/>
                <a:gd name="T36" fmla="*/ 518 w 1405"/>
                <a:gd name="T37" fmla="*/ 966 h 2415"/>
                <a:gd name="T38" fmla="*/ 1295 w 1405"/>
                <a:gd name="T39" fmla="*/ 966 h 2415"/>
                <a:gd name="T40" fmla="*/ 1364 w 1405"/>
                <a:gd name="T41" fmla="*/ 1035 h 2415"/>
                <a:gd name="T42" fmla="*/ 1364 w 1405"/>
                <a:gd name="T43" fmla="*/ 1380 h 2415"/>
                <a:gd name="T44" fmla="*/ 1295 w 1405"/>
                <a:gd name="T45" fmla="*/ 1449 h 2415"/>
                <a:gd name="T46" fmla="*/ 518 w 1405"/>
                <a:gd name="T47" fmla="*/ 1449 h 2415"/>
                <a:gd name="T48" fmla="*/ 483 w 1405"/>
                <a:gd name="T49" fmla="*/ 1483 h 2415"/>
                <a:gd name="T50" fmla="*/ 483 w 1405"/>
                <a:gd name="T51" fmla="*/ 1898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5">
                  <a:moveTo>
                    <a:pt x="483" y="1898"/>
                  </a:moveTo>
                  <a:lnTo>
                    <a:pt x="483" y="1898"/>
                  </a:lnTo>
                  <a:cubicBezTo>
                    <a:pt x="483" y="1919"/>
                    <a:pt x="497" y="1933"/>
                    <a:pt x="518" y="1933"/>
                  </a:cubicBezTo>
                  <a:lnTo>
                    <a:pt x="1336" y="1933"/>
                  </a:lnTo>
                  <a:cubicBezTo>
                    <a:pt x="1374" y="1933"/>
                    <a:pt x="1405" y="1963"/>
                    <a:pt x="1405" y="2001"/>
                  </a:cubicBezTo>
                  <a:lnTo>
                    <a:pt x="1405" y="2347"/>
                  </a:lnTo>
                  <a:cubicBezTo>
                    <a:pt x="1405" y="2385"/>
                    <a:pt x="1374" y="2415"/>
                    <a:pt x="1336" y="2415"/>
                  </a:cubicBezTo>
                  <a:lnTo>
                    <a:pt x="69" y="2415"/>
                  </a:lnTo>
                  <a:cubicBezTo>
                    <a:pt x="31" y="2415"/>
                    <a:pt x="0" y="2385"/>
                    <a:pt x="0" y="2347"/>
                  </a:cubicBezTo>
                  <a:lnTo>
                    <a:pt x="0" y="69"/>
                  </a:lnTo>
                  <a:cubicBezTo>
                    <a:pt x="0" y="31"/>
                    <a:pt x="31" y="0"/>
                    <a:pt x="69" y="0"/>
                  </a:cubicBezTo>
                  <a:lnTo>
                    <a:pt x="1322" y="0"/>
                  </a:lnTo>
                  <a:cubicBezTo>
                    <a:pt x="1360" y="0"/>
                    <a:pt x="1391" y="31"/>
                    <a:pt x="1391" y="69"/>
                  </a:cubicBezTo>
                  <a:lnTo>
                    <a:pt x="1391" y="414"/>
                  </a:lnTo>
                  <a:cubicBezTo>
                    <a:pt x="1391" y="452"/>
                    <a:pt x="1360" y="483"/>
                    <a:pt x="1322" y="483"/>
                  </a:cubicBezTo>
                  <a:lnTo>
                    <a:pt x="518" y="483"/>
                  </a:lnTo>
                  <a:cubicBezTo>
                    <a:pt x="497" y="483"/>
                    <a:pt x="483" y="497"/>
                    <a:pt x="483" y="518"/>
                  </a:cubicBezTo>
                  <a:lnTo>
                    <a:pt x="483" y="932"/>
                  </a:lnTo>
                  <a:cubicBezTo>
                    <a:pt x="483" y="952"/>
                    <a:pt x="497" y="966"/>
                    <a:pt x="518" y="966"/>
                  </a:cubicBezTo>
                  <a:lnTo>
                    <a:pt x="1295" y="966"/>
                  </a:lnTo>
                  <a:cubicBezTo>
                    <a:pt x="1333" y="966"/>
                    <a:pt x="1364" y="997"/>
                    <a:pt x="1364" y="1035"/>
                  </a:cubicBezTo>
                  <a:lnTo>
                    <a:pt x="1364" y="1380"/>
                  </a:lnTo>
                  <a:cubicBezTo>
                    <a:pt x="1364" y="1418"/>
                    <a:pt x="1333" y="1449"/>
                    <a:pt x="1295" y="1449"/>
                  </a:cubicBezTo>
                  <a:lnTo>
                    <a:pt x="518" y="1449"/>
                  </a:lnTo>
                  <a:cubicBezTo>
                    <a:pt x="497" y="1449"/>
                    <a:pt x="483" y="1463"/>
                    <a:pt x="483" y="1483"/>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6" name="Freeform 62"/>
            <p:cNvSpPr>
              <a:spLocks/>
            </p:cNvSpPr>
            <p:nvPr/>
          </p:nvSpPr>
          <p:spPr bwMode="auto">
            <a:xfrm>
              <a:off x="0" y="2816226"/>
              <a:ext cx="366713" cy="573088"/>
            </a:xfrm>
            <a:custGeom>
              <a:avLst/>
              <a:gdLst>
                <a:gd name="T0" fmla="*/ 2127 w 3244"/>
                <a:gd name="T1" fmla="*/ 1082 h 5048"/>
                <a:gd name="T2" fmla="*/ 2127 w 3244"/>
                <a:gd name="T3" fmla="*/ 1082 h 5048"/>
                <a:gd name="T4" fmla="*/ 2127 w 3244"/>
                <a:gd name="T5" fmla="*/ 4903 h 5048"/>
                <a:gd name="T6" fmla="*/ 1982 w 3244"/>
                <a:gd name="T7" fmla="*/ 5048 h 5048"/>
                <a:gd name="T8" fmla="*/ 1261 w 3244"/>
                <a:gd name="T9" fmla="*/ 5048 h 5048"/>
                <a:gd name="T10" fmla="*/ 1117 w 3244"/>
                <a:gd name="T11" fmla="*/ 4903 h 5048"/>
                <a:gd name="T12" fmla="*/ 1117 w 3244"/>
                <a:gd name="T13" fmla="*/ 1082 h 5048"/>
                <a:gd name="T14" fmla="*/ 1045 w 3244"/>
                <a:gd name="T15" fmla="*/ 1010 h 5048"/>
                <a:gd name="T16" fmla="*/ 144 w 3244"/>
                <a:gd name="T17" fmla="*/ 1010 h 5048"/>
                <a:gd name="T18" fmla="*/ 0 w 3244"/>
                <a:gd name="T19" fmla="*/ 866 h 5048"/>
                <a:gd name="T20" fmla="*/ 0 w 3244"/>
                <a:gd name="T21" fmla="*/ 144 h 5048"/>
                <a:gd name="T22" fmla="*/ 144 w 3244"/>
                <a:gd name="T23" fmla="*/ 0 h 5048"/>
                <a:gd name="T24" fmla="*/ 3100 w 3244"/>
                <a:gd name="T25" fmla="*/ 0 h 5048"/>
                <a:gd name="T26" fmla="*/ 3244 w 3244"/>
                <a:gd name="T27" fmla="*/ 144 h 5048"/>
                <a:gd name="T28" fmla="*/ 3244 w 3244"/>
                <a:gd name="T29" fmla="*/ 866 h 5048"/>
                <a:gd name="T30" fmla="*/ 3100 w 3244"/>
                <a:gd name="T31" fmla="*/ 1010 h 5048"/>
                <a:gd name="T32" fmla="*/ 2199 w 3244"/>
                <a:gd name="T33" fmla="*/ 1010 h 5048"/>
                <a:gd name="T34" fmla="*/ 2127 w 3244"/>
                <a:gd name="T35" fmla="*/ 1082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4" h="5048">
                  <a:moveTo>
                    <a:pt x="2127" y="1082"/>
                  </a:moveTo>
                  <a:lnTo>
                    <a:pt x="2127" y="1082"/>
                  </a:lnTo>
                  <a:lnTo>
                    <a:pt x="2127" y="4903"/>
                  </a:lnTo>
                  <a:cubicBezTo>
                    <a:pt x="2127" y="4983"/>
                    <a:pt x="2062" y="5048"/>
                    <a:pt x="1982" y="5048"/>
                  </a:cubicBezTo>
                  <a:lnTo>
                    <a:pt x="1261" y="5048"/>
                  </a:lnTo>
                  <a:cubicBezTo>
                    <a:pt x="1182" y="5048"/>
                    <a:pt x="1117" y="4983"/>
                    <a:pt x="1117" y="4903"/>
                  </a:cubicBezTo>
                  <a:lnTo>
                    <a:pt x="1117" y="1082"/>
                  </a:lnTo>
                  <a:cubicBezTo>
                    <a:pt x="1117" y="1039"/>
                    <a:pt x="1088" y="1010"/>
                    <a:pt x="1045" y="1010"/>
                  </a:cubicBezTo>
                  <a:lnTo>
                    <a:pt x="144" y="1010"/>
                  </a:lnTo>
                  <a:cubicBezTo>
                    <a:pt x="64" y="1010"/>
                    <a:pt x="0" y="945"/>
                    <a:pt x="0" y="866"/>
                  </a:cubicBezTo>
                  <a:lnTo>
                    <a:pt x="0" y="144"/>
                  </a:lnTo>
                  <a:cubicBezTo>
                    <a:pt x="0" y="65"/>
                    <a:pt x="64" y="0"/>
                    <a:pt x="144" y="0"/>
                  </a:cubicBezTo>
                  <a:lnTo>
                    <a:pt x="3100" y="0"/>
                  </a:lnTo>
                  <a:cubicBezTo>
                    <a:pt x="3179" y="0"/>
                    <a:pt x="3244" y="65"/>
                    <a:pt x="3244" y="144"/>
                  </a:cubicBezTo>
                  <a:lnTo>
                    <a:pt x="3244" y="866"/>
                  </a:lnTo>
                  <a:cubicBezTo>
                    <a:pt x="3244" y="945"/>
                    <a:pt x="3179" y="1010"/>
                    <a:pt x="3100" y="1010"/>
                  </a:cubicBezTo>
                  <a:lnTo>
                    <a:pt x="2199" y="1010"/>
                  </a:lnTo>
                  <a:cubicBezTo>
                    <a:pt x="2155" y="1010"/>
                    <a:pt x="2127" y="1039"/>
                    <a:pt x="2127" y="10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7" name="Freeform 63"/>
            <p:cNvSpPr>
              <a:spLocks/>
            </p:cNvSpPr>
            <p:nvPr/>
          </p:nvSpPr>
          <p:spPr bwMode="auto">
            <a:xfrm>
              <a:off x="2130425" y="2814638"/>
              <a:ext cx="366713" cy="571500"/>
            </a:xfrm>
            <a:custGeom>
              <a:avLst/>
              <a:gdLst>
                <a:gd name="T0" fmla="*/ 2250 w 3245"/>
                <a:gd name="T1" fmla="*/ 5047 h 5047"/>
                <a:gd name="T2" fmla="*/ 2250 w 3245"/>
                <a:gd name="T3" fmla="*/ 5047 h 5047"/>
                <a:gd name="T4" fmla="*/ 2055 w 3245"/>
                <a:gd name="T5" fmla="*/ 4925 h 5047"/>
                <a:gd name="T6" fmla="*/ 1075 w 3245"/>
                <a:gd name="T7" fmla="*/ 2394 h 5047"/>
                <a:gd name="T8" fmla="*/ 1010 w 3245"/>
                <a:gd name="T9" fmla="*/ 2408 h 5047"/>
                <a:gd name="T10" fmla="*/ 1010 w 3245"/>
                <a:gd name="T11" fmla="*/ 4903 h 5047"/>
                <a:gd name="T12" fmla="*/ 866 w 3245"/>
                <a:gd name="T13" fmla="*/ 5047 h 5047"/>
                <a:gd name="T14" fmla="*/ 144 w 3245"/>
                <a:gd name="T15" fmla="*/ 5047 h 5047"/>
                <a:gd name="T16" fmla="*/ 0 w 3245"/>
                <a:gd name="T17" fmla="*/ 4903 h 5047"/>
                <a:gd name="T18" fmla="*/ 0 w 3245"/>
                <a:gd name="T19" fmla="*/ 144 h 5047"/>
                <a:gd name="T20" fmla="*/ 144 w 3245"/>
                <a:gd name="T21" fmla="*/ 0 h 5047"/>
                <a:gd name="T22" fmla="*/ 1003 w 3245"/>
                <a:gd name="T23" fmla="*/ 0 h 5047"/>
                <a:gd name="T24" fmla="*/ 1183 w 3245"/>
                <a:gd name="T25" fmla="*/ 129 h 5047"/>
                <a:gd name="T26" fmla="*/ 2171 w 3245"/>
                <a:gd name="T27" fmla="*/ 2869 h 5047"/>
                <a:gd name="T28" fmla="*/ 2236 w 3245"/>
                <a:gd name="T29" fmla="*/ 2855 h 5047"/>
                <a:gd name="T30" fmla="*/ 2236 w 3245"/>
                <a:gd name="T31" fmla="*/ 144 h 5047"/>
                <a:gd name="T32" fmla="*/ 2380 w 3245"/>
                <a:gd name="T33" fmla="*/ 0 h 5047"/>
                <a:gd name="T34" fmla="*/ 3101 w 3245"/>
                <a:gd name="T35" fmla="*/ 0 h 5047"/>
                <a:gd name="T36" fmla="*/ 3245 w 3245"/>
                <a:gd name="T37" fmla="*/ 144 h 5047"/>
                <a:gd name="T38" fmla="*/ 3245 w 3245"/>
                <a:gd name="T39" fmla="*/ 4903 h 5047"/>
                <a:gd name="T40" fmla="*/ 3101 w 3245"/>
                <a:gd name="T41" fmla="*/ 5047 h 5047"/>
                <a:gd name="T42" fmla="*/ 2250 w 3245"/>
                <a:gd name="T43" fmla="*/ 5047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45" h="5047">
                  <a:moveTo>
                    <a:pt x="2250" y="5047"/>
                  </a:moveTo>
                  <a:lnTo>
                    <a:pt x="2250" y="5047"/>
                  </a:lnTo>
                  <a:cubicBezTo>
                    <a:pt x="2127" y="5047"/>
                    <a:pt x="2077" y="4982"/>
                    <a:pt x="2055" y="4925"/>
                  </a:cubicBezTo>
                  <a:lnTo>
                    <a:pt x="1075" y="2394"/>
                  </a:lnTo>
                  <a:cubicBezTo>
                    <a:pt x="1060" y="2350"/>
                    <a:pt x="1010" y="2365"/>
                    <a:pt x="1010" y="2408"/>
                  </a:cubicBezTo>
                  <a:lnTo>
                    <a:pt x="1010" y="4903"/>
                  </a:lnTo>
                  <a:cubicBezTo>
                    <a:pt x="1010" y="4982"/>
                    <a:pt x="944" y="5047"/>
                    <a:pt x="866" y="5047"/>
                  </a:cubicBezTo>
                  <a:lnTo>
                    <a:pt x="144" y="5047"/>
                  </a:lnTo>
                  <a:cubicBezTo>
                    <a:pt x="65" y="5047"/>
                    <a:pt x="0" y="4982"/>
                    <a:pt x="0" y="4903"/>
                  </a:cubicBezTo>
                  <a:lnTo>
                    <a:pt x="0" y="144"/>
                  </a:lnTo>
                  <a:cubicBezTo>
                    <a:pt x="0" y="65"/>
                    <a:pt x="65" y="0"/>
                    <a:pt x="144" y="0"/>
                  </a:cubicBezTo>
                  <a:lnTo>
                    <a:pt x="1003" y="0"/>
                  </a:lnTo>
                  <a:cubicBezTo>
                    <a:pt x="1110" y="0"/>
                    <a:pt x="1161" y="65"/>
                    <a:pt x="1183" y="129"/>
                  </a:cubicBezTo>
                  <a:lnTo>
                    <a:pt x="2171" y="2869"/>
                  </a:lnTo>
                  <a:cubicBezTo>
                    <a:pt x="2185" y="2913"/>
                    <a:pt x="2236" y="2898"/>
                    <a:pt x="2236" y="2855"/>
                  </a:cubicBezTo>
                  <a:lnTo>
                    <a:pt x="2236" y="144"/>
                  </a:lnTo>
                  <a:cubicBezTo>
                    <a:pt x="2236" y="65"/>
                    <a:pt x="2300" y="0"/>
                    <a:pt x="2380" y="0"/>
                  </a:cubicBezTo>
                  <a:lnTo>
                    <a:pt x="3101" y="0"/>
                  </a:lnTo>
                  <a:cubicBezTo>
                    <a:pt x="3180" y="0"/>
                    <a:pt x="3245" y="65"/>
                    <a:pt x="3245" y="144"/>
                  </a:cubicBezTo>
                  <a:lnTo>
                    <a:pt x="3245" y="4903"/>
                  </a:lnTo>
                  <a:cubicBezTo>
                    <a:pt x="3245" y="4982"/>
                    <a:pt x="3180" y="5047"/>
                    <a:pt x="3101" y="5047"/>
                  </a:cubicBezTo>
                  <a:lnTo>
                    <a:pt x="2250" y="50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8" name="Freeform 64"/>
            <p:cNvSpPr>
              <a:spLocks noEditPoints="1"/>
            </p:cNvSpPr>
            <p:nvPr/>
          </p:nvSpPr>
          <p:spPr bwMode="auto">
            <a:xfrm>
              <a:off x="1293813" y="2816226"/>
              <a:ext cx="366713" cy="571500"/>
            </a:xfrm>
            <a:custGeom>
              <a:avLst/>
              <a:gdLst>
                <a:gd name="T0" fmla="*/ 1081 w 3245"/>
                <a:gd name="T1" fmla="*/ 1009 h 5047"/>
                <a:gd name="T2" fmla="*/ 1081 w 3245"/>
                <a:gd name="T3" fmla="*/ 1009 h 5047"/>
                <a:gd name="T4" fmla="*/ 1009 w 3245"/>
                <a:gd name="T5" fmla="*/ 1081 h 5047"/>
                <a:gd name="T6" fmla="*/ 1009 w 3245"/>
                <a:gd name="T7" fmla="*/ 1947 h 5047"/>
                <a:gd name="T8" fmla="*/ 1081 w 3245"/>
                <a:gd name="T9" fmla="*/ 2019 h 5047"/>
                <a:gd name="T10" fmla="*/ 1730 w 3245"/>
                <a:gd name="T11" fmla="*/ 2019 h 5047"/>
                <a:gd name="T12" fmla="*/ 2235 w 3245"/>
                <a:gd name="T13" fmla="*/ 1514 h 5047"/>
                <a:gd name="T14" fmla="*/ 1730 w 3245"/>
                <a:gd name="T15" fmla="*/ 1009 h 5047"/>
                <a:gd name="T16" fmla="*/ 1081 w 3245"/>
                <a:gd name="T17" fmla="*/ 1009 h 5047"/>
                <a:gd name="T18" fmla="*/ 1730 w 3245"/>
                <a:gd name="T19" fmla="*/ 0 h 5047"/>
                <a:gd name="T20" fmla="*/ 1730 w 3245"/>
                <a:gd name="T21" fmla="*/ 0 h 5047"/>
                <a:gd name="T22" fmla="*/ 3245 w 3245"/>
                <a:gd name="T23" fmla="*/ 1514 h 5047"/>
                <a:gd name="T24" fmla="*/ 1730 w 3245"/>
                <a:gd name="T25" fmla="*/ 3028 h 5047"/>
                <a:gd name="T26" fmla="*/ 1081 w 3245"/>
                <a:gd name="T27" fmla="*/ 3028 h 5047"/>
                <a:gd name="T28" fmla="*/ 1009 w 3245"/>
                <a:gd name="T29" fmla="*/ 3100 h 5047"/>
                <a:gd name="T30" fmla="*/ 1009 w 3245"/>
                <a:gd name="T31" fmla="*/ 4903 h 5047"/>
                <a:gd name="T32" fmla="*/ 865 w 3245"/>
                <a:gd name="T33" fmla="*/ 5047 h 5047"/>
                <a:gd name="T34" fmla="*/ 144 w 3245"/>
                <a:gd name="T35" fmla="*/ 5047 h 5047"/>
                <a:gd name="T36" fmla="*/ 0 w 3245"/>
                <a:gd name="T37" fmla="*/ 4903 h 5047"/>
                <a:gd name="T38" fmla="*/ 0 w 3245"/>
                <a:gd name="T39" fmla="*/ 144 h 5047"/>
                <a:gd name="T40" fmla="*/ 144 w 3245"/>
                <a:gd name="T41" fmla="*/ 0 h 5047"/>
                <a:gd name="T42" fmla="*/ 1730 w 3245"/>
                <a:gd name="T43" fmla="*/ 0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45" h="5047">
                  <a:moveTo>
                    <a:pt x="1081" y="1009"/>
                  </a:moveTo>
                  <a:lnTo>
                    <a:pt x="1081" y="1009"/>
                  </a:lnTo>
                  <a:cubicBezTo>
                    <a:pt x="1038" y="1009"/>
                    <a:pt x="1009" y="1038"/>
                    <a:pt x="1009" y="1081"/>
                  </a:cubicBezTo>
                  <a:lnTo>
                    <a:pt x="1009" y="1947"/>
                  </a:lnTo>
                  <a:cubicBezTo>
                    <a:pt x="1009" y="1990"/>
                    <a:pt x="1038" y="2019"/>
                    <a:pt x="1081" y="2019"/>
                  </a:cubicBezTo>
                  <a:lnTo>
                    <a:pt x="1730" y="2019"/>
                  </a:lnTo>
                  <a:cubicBezTo>
                    <a:pt x="2004" y="2019"/>
                    <a:pt x="2235" y="1795"/>
                    <a:pt x="2235" y="1514"/>
                  </a:cubicBezTo>
                  <a:cubicBezTo>
                    <a:pt x="2235" y="1240"/>
                    <a:pt x="2004" y="1009"/>
                    <a:pt x="1730" y="1009"/>
                  </a:cubicBezTo>
                  <a:lnTo>
                    <a:pt x="1081" y="1009"/>
                  </a:lnTo>
                  <a:close/>
                  <a:moveTo>
                    <a:pt x="1730" y="0"/>
                  </a:moveTo>
                  <a:lnTo>
                    <a:pt x="1730" y="0"/>
                  </a:lnTo>
                  <a:cubicBezTo>
                    <a:pt x="2560" y="0"/>
                    <a:pt x="3245" y="685"/>
                    <a:pt x="3245" y="1514"/>
                  </a:cubicBezTo>
                  <a:cubicBezTo>
                    <a:pt x="3245" y="2350"/>
                    <a:pt x="2560" y="3028"/>
                    <a:pt x="1730" y="3028"/>
                  </a:cubicBezTo>
                  <a:lnTo>
                    <a:pt x="1081" y="3028"/>
                  </a:lnTo>
                  <a:cubicBezTo>
                    <a:pt x="1038" y="3028"/>
                    <a:pt x="1009" y="3057"/>
                    <a:pt x="1009" y="3100"/>
                  </a:cubicBezTo>
                  <a:lnTo>
                    <a:pt x="1009" y="4903"/>
                  </a:lnTo>
                  <a:cubicBezTo>
                    <a:pt x="1009" y="4982"/>
                    <a:pt x="945" y="5047"/>
                    <a:pt x="865" y="5047"/>
                  </a:cubicBezTo>
                  <a:lnTo>
                    <a:pt x="144" y="5047"/>
                  </a:lnTo>
                  <a:cubicBezTo>
                    <a:pt x="65" y="5047"/>
                    <a:pt x="0" y="4982"/>
                    <a:pt x="0" y="4903"/>
                  </a:cubicBezTo>
                  <a:lnTo>
                    <a:pt x="0" y="144"/>
                  </a:lnTo>
                  <a:cubicBezTo>
                    <a:pt x="0" y="65"/>
                    <a:pt x="65" y="0"/>
                    <a:pt x="144" y="0"/>
                  </a:cubicBezTo>
                  <a:lnTo>
                    <a:pt x="17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 name="Freeform 65"/>
            <p:cNvSpPr>
              <a:spLocks/>
            </p:cNvSpPr>
            <p:nvPr/>
          </p:nvSpPr>
          <p:spPr bwMode="auto">
            <a:xfrm>
              <a:off x="1709738" y="2814638"/>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1 h 2416"/>
                <a:gd name="T10" fmla="*/ 1404 w 1404"/>
                <a:gd name="T11" fmla="*/ 2346 h 2416"/>
                <a:gd name="T12" fmla="*/ 1335 w 1404"/>
                <a:gd name="T13" fmla="*/ 2416 h 2416"/>
                <a:gd name="T14" fmla="*/ 68 w 1404"/>
                <a:gd name="T15" fmla="*/ 2416 h 2416"/>
                <a:gd name="T16" fmla="*/ 0 w 1404"/>
                <a:gd name="T17" fmla="*/ 2346 h 2416"/>
                <a:gd name="T18" fmla="*/ 0 w 1404"/>
                <a:gd name="T19" fmla="*/ 69 h 2416"/>
                <a:gd name="T20" fmla="*/ 68 w 1404"/>
                <a:gd name="T21" fmla="*/ 0 h 2416"/>
                <a:gd name="T22" fmla="*/ 1321 w 1404"/>
                <a:gd name="T23" fmla="*/ 0 h 2416"/>
                <a:gd name="T24" fmla="*/ 1390 w 1404"/>
                <a:gd name="T25" fmla="*/ 69 h 2416"/>
                <a:gd name="T26" fmla="*/ 1390 w 1404"/>
                <a:gd name="T27" fmla="*/ 414 h 2416"/>
                <a:gd name="T28" fmla="*/ 1321 w 1404"/>
                <a:gd name="T29" fmla="*/ 483 h 2416"/>
                <a:gd name="T30" fmla="*/ 517 w 1404"/>
                <a:gd name="T31" fmla="*/ 483 h 2416"/>
                <a:gd name="T32" fmla="*/ 483 w 1404"/>
                <a:gd name="T33" fmla="*/ 517 h 2416"/>
                <a:gd name="T34" fmla="*/ 483 w 1404"/>
                <a:gd name="T35" fmla="*/ 932 h 2416"/>
                <a:gd name="T36" fmla="*/ 517 w 1404"/>
                <a:gd name="T37" fmla="*/ 966 h 2416"/>
                <a:gd name="T38" fmla="*/ 1293 w 1404"/>
                <a:gd name="T39" fmla="*/ 966 h 2416"/>
                <a:gd name="T40" fmla="*/ 1362 w 1404"/>
                <a:gd name="T41" fmla="*/ 1035 h 2416"/>
                <a:gd name="T42" fmla="*/ 1362 w 1404"/>
                <a:gd name="T43" fmla="*/ 1380 h 2416"/>
                <a:gd name="T44" fmla="*/ 1293 w 1404"/>
                <a:gd name="T45" fmla="*/ 1449 h 2416"/>
                <a:gd name="T46" fmla="*/ 517 w 1404"/>
                <a:gd name="T47" fmla="*/ 1449 h 2416"/>
                <a:gd name="T48" fmla="*/ 483 w 1404"/>
                <a:gd name="T49" fmla="*/ 1483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2" y="1933"/>
                    <a:pt x="1404" y="1963"/>
                    <a:pt x="1404" y="2001"/>
                  </a:cubicBezTo>
                  <a:lnTo>
                    <a:pt x="1404" y="2346"/>
                  </a:lnTo>
                  <a:cubicBezTo>
                    <a:pt x="1404" y="2384"/>
                    <a:pt x="1372" y="2416"/>
                    <a:pt x="1335" y="2416"/>
                  </a:cubicBezTo>
                  <a:lnTo>
                    <a:pt x="68" y="2416"/>
                  </a:lnTo>
                  <a:cubicBezTo>
                    <a:pt x="30" y="2416"/>
                    <a:pt x="0" y="2384"/>
                    <a:pt x="0" y="2346"/>
                  </a:cubicBezTo>
                  <a:lnTo>
                    <a:pt x="0" y="69"/>
                  </a:lnTo>
                  <a:cubicBezTo>
                    <a:pt x="0" y="31"/>
                    <a:pt x="30" y="0"/>
                    <a:pt x="68" y="0"/>
                  </a:cubicBezTo>
                  <a:lnTo>
                    <a:pt x="1321" y="0"/>
                  </a:lnTo>
                  <a:cubicBezTo>
                    <a:pt x="1359" y="0"/>
                    <a:pt x="1390" y="31"/>
                    <a:pt x="1390" y="69"/>
                  </a:cubicBezTo>
                  <a:lnTo>
                    <a:pt x="1390" y="414"/>
                  </a:lnTo>
                  <a:cubicBezTo>
                    <a:pt x="1390" y="452"/>
                    <a:pt x="1359" y="483"/>
                    <a:pt x="1321" y="483"/>
                  </a:cubicBezTo>
                  <a:lnTo>
                    <a:pt x="517" y="483"/>
                  </a:lnTo>
                  <a:cubicBezTo>
                    <a:pt x="496" y="483"/>
                    <a:pt x="483" y="497"/>
                    <a:pt x="483" y="517"/>
                  </a:cubicBezTo>
                  <a:lnTo>
                    <a:pt x="483" y="932"/>
                  </a:lnTo>
                  <a:cubicBezTo>
                    <a:pt x="483" y="952"/>
                    <a:pt x="496" y="966"/>
                    <a:pt x="517" y="966"/>
                  </a:cubicBezTo>
                  <a:lnTo>
                    <a:pt x="1293" y="966"/>
                  </a:lnTo>
                  <a:cubicBezTo>
                    <a:pt x="1331" y="966"/>
                    <a:pt x="1362" y="997"/>
                    <a:pt x="1362" y="1035"/>
                  </a:cubicBezTo>
                  <a:lnTo>
                    <a:pt x="1362" y="1380"/>
                  </a:lnTo>
                  <a:cubicBezTo>
                    <a:pt x="1362" y="1418"/>
                    <a:pt x="1331" y="1449"/>
                    <a:pt x="1293" y="1449"/>
                  </a:cubicBezTo>
                  <a:lnTo>
                    <a:pt x="517" y="1449"/>
                  </a:lnTo>
                  <a:cubicBezTo>
                    <a:pt x="496" y="1449"/>
                    <a:pt x="483" y="1463"/>
                    <a:pt x="483" y="1483"/>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0" name="Freeform 66"/>
            <p:cNvSpPr>
              <a:spLocks/>
            </p:cNvSpPr>
            <p:nvPr/>
          </p:nvSpPr>
          <p:spPr bwMode="auto">
            <a:xfrm>
              <a:off x="1892300" y="2814638"/>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1 h 2416"/>
                <a:gd name="T10" fmla="*/ 1404 w 1404"/>
                <a:gd name="T11" fmla="*/ 2346 h 2416"/>
                <a:gd name="T12" fmla="*/ 1335 w 1404"/>
                <a:gd name="T13" fmla="*/ 2416 h 2416"/>
                <a:gd name="T14" fmla="*/ 69 w 1404"/>
                <a:gd name="T15" fmla="*/ 2416 h 2416"/>
                <a:gd name="T16" fmla="*/ 0 w 1404"/>
                <a:gd name="T17" fmla="*/ 2346 h 2416"/>
                <a:gd name="T18" fmla="*/ 0 w 1404"/>
                <a:gd name="T19" fmla="*/ 69 h 2416"/>
                <a:gd name="T20" fmla="*/ 69 w 1404"/>
                <a:gd name="T21" fmla="*/ 0 h 2416"/>
                <a:gd name="T22" fmla="*/ 1321 w 1404"/>
                <a:gd name="T23" fmla="*/ 0 h 2416"/>
                <a:gd name="T24" fmla="*/ 1390 w 1404"/>
                <a:gd name="T25" fmla="*/ 69 h 2416"/>
                <a:gd name="T26" fmla="*/ 1390 w 1404"/>
                <a:gd name="T27" fmla="*/ 414 h 2416"/>
                <a:gd name="T28" fmla="*/ 1321 w 1404"/>
                <a:gd name="T29" fmla="*/ 483 h 2416"/>
                <a:gd name="T30" fmla="*/ 517 w 1404"/>
                <a:gd name="T31" fmla="*/ 483 h 2416"/>
                <a:gd name="T32" fmla="*/ 483 w 1404"/>
                <a:gd name="T33" fmla="*/ 517 h 2416"/>
                <a:gd name="T34" fmla="*/ 483 w 1404"/>
                <a:gd name="T35" fmla="*/ 932 h 2416"/>
                <a:gd name="T36" fmla="*/ 517 w 1404"/>
                <a:gd name="T37" fmla="*/ 966 h 2416"/>
                <a:gd name="T38" fmla="*/ 1294 w 1404"/>
                <a:gd name="T39" fmla="*/ 966 h 2416"/>
                <a:gd name="T40" fmla="*/ 1363 w 1404"/>
                <a:gd name="T41" fmla="*/ 1035 h 2416"/>
                <a:gd name="T42" fmla="*/ 1363 w 1404"/>
                <a:gd name="T43" fmla="*/ 1380 h 2416"/>
                <a:gd name="T44" fmla="*/ 1294 w 1404"/>
                <a:gd name="T45" fmla="*/ 1449 h 2416"/>
                <a:gd name="T46" fmla="*/ 517 w 1404"/>
                <a:gd name="T47" fmla="*/ 1449 h 2416"/>
                <a:gd name="T48" fmla="*/ 483 w 1404"/>
                <a:gd name="T49" fmla="*/ 1483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3" y="1933"/>
                    <a:pt x="1404" y="1963"/>
                    <a:pt x="1404" y="2001"/>
                  </a:cubicBezTo>
                  <a:lnTo>
                    <a:pt x="1404" y="2346"/>
                  </a:lnTo>
                  <a:cubicBezTo>
                    <a:pt x="1404" y="2384"/>
                    <a:pt x="1373" y="2416"/>
                    <a:pt x="1335" y="2416"/>
                  </a:cubicBezTo>
                  <a:lnTo>
                    <a:pt x="69" y="2416"/>
                  </a:lnTo>
                  <a:cubicBezTo>
                    <a:pt x="31" y="2416"/>
                    <a:pt x="0" y="2384"/>
                    <a:pt x="0" y="2346"/>
                  </a:cubicBezTo>
                  <a:lnTo>
                    <a:pt x="0" y="69"/>
                  </a:lnTo>
                  <a:cubicBezTo>
                    <a:pt x="0" y="31"/>
                    <a:pt x="31" y="0"/>
                    <a:pt x="69" y="0"/>
                  </a:cubicBezTo>
                  <a:lnTo>
                    <a:pt x="1321" y="0"/>
                  </a:lnTo>
                  <a:cubicBezTo>
                    <a:pt x="1359" y="0"/>
                    <a:pt x="1390" y="31"/>
                    <a:pt x="1390" y="69"/>
                  </a:cubicBezTo>
                  <a:lnTo>
                    <a:pt x="1390" y="414"/>
                  </a:lnTo>
                  <a:cubicBezTo>
                    <a:pt x="1390" y="452"/>
                    <a:pt x="1359" y="483"/>
                    <a:pt x="1321" y="483"/>
                  </a:cubicBezTo>
                  <a:lnTo>
                    <a:pt x="517" y="483"/>
                  </a:lnTo>
                  <a:cubicBezTo>
                    <a:pt x="496" y="483"/>
                    <a:pt x="483" y="497"/>
                    <a:pt x="483" y="517"/>
                  </a:cubicBezTo>
                  <a:lnTo>
                    <a:pt x="483" y="932"/>
                  </a:lnTo>
                  <a:cubicBezTo>
                    <a:pt x="483" y="952"/>
                    <a:pt x="496" y="966"/>
                    <a:pt x="517" y="966"/>
                  </a:cubicBezTo>
                  <a:lnTo>
                    <a:pt x="1294" y="966"/>
                  </a:lnTo>
                  <a:cubicBezTo>
                    <a:pt x="1331" y="966"/>
                    <a:pt x="1363" y="997"/>
                    <a:pt x="1363" y="1035"/>
                  </a:cubicBezTo>
                  <a:lnTo>
                    <a:pt x="1363" y="1380"/>
                  </a:lnTo>
                  <a:cubicBezTo>
                    <a:pt x="1363" y="1418"/>
                    <a:pt x="1331" y="1449"/>
                    <a:pt x="1294" y="1449"/>
                  </a:cubicBezTo>
                  <a:lnTo>
                    <a:pt x="517" y="1449"/>
                  </a:lnTo>
                  <a:cubicBezTo>
                    <a:pt x="496" y="1449"/>
                    <a:pt x="483" y="1463"/>
                    <a:pt x="483" y="1483"/>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1" name="Freeform 67"/>
            <p:cNvSpPr>
              <a:spLocks/>
            </p:cNvSpPr>
            <p:nvPr/>
          </p:nvSpPr>
          <p:spPr bwMode="auto">
            <a:xfrm>
              <a:off x="1709738" y="3111501"/>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2 h 2416"/>
                <a:gd name="T10" fmla="*/ 1404 w 1404"/>
                <a:gd name="T11" fmla="*/ 2347 h 2416"/>
                <a:gd name="T12" fmla="*/ 1335 w 1404"/>
                <a:gd name="T13" fmla="*/ 2416 h 2416"/>
                <a:gd name="T14" fmla="*/ 68 w 1404"/>
                <a:gd name="T15" fmla="*/ 2416 h 2416"/>
                <a:gd name="T16" fmla="*/ 0 w 1404"/>
                <a:gd name="T17" fmla="*/ 2347 h 2416"/>
                <a:gd name="T18" fmla="*/ 0 w 1404"/>
                <a:gd name="T19" fmla="*/ 70 h 2416"/>
                <a:gd name="T20" fmla="*/ 68 w 1404"/>
                <a:gd name="T21" fmla="*/ 0 h 2416"/>
                <a:gd name="T22" fmla="*/ 1321 w 1404"/>
                <a:gd name="T23" fmla="*/ 0 h 2416"/>
                <a:gd name="T24" fmla="*/ 1390 w 1404"/>
                <a:gd name="T25" fmla="*/ 70 h 2416"/>
                <a:gd name="T26" fmla="*/ 1390 w 1404"/>
                <a:gd name="T27" fmla="*/ 414 h 2416"/>
                <a:gd name="T28" fmla="*/ 1321 w 1404"/>
                <a:gd name="T29" fmla="*/ 483 h 2416"/>
                <a:gd name="T30" fmla="*/ 517 w 1404"/>
                <a:gd name="T31" fmla="*/ 483 h 2416"/>
                <a:gd name="T32" fmla="*/ 483 w 1404"/>
                <a:gd name="T33" fmla="*/ 518 h 2416"/>
                <a:gd name="T34" fmla="*/ 483 w 1404"/>
                <a:gd name="T35" fmla="*/ 932 h 2416"/>
                <a:gd name="T36" fmla="*/ 517 w 1404"/>
                <a:gd name="T37" fmla="*/ 967 h 2416"/>
                <a:gd name="T38" fmla="*/ 1293 w 1404"/>
                <a:gd name="T39" fmla="*/ 967 h 2416"/>
                <a:gd name="T40" fmla="*/ 1362 w 1404"/>
                <a:gd name="T41" fmla="*/ 1036 h 2416"/>
                <a:gd name="T42" fmla="*/ 1362 w 1404"/>
                <a:gd name="T43" fmla="*/ 1381 h 2416"/>
                <a:gd name="T44" fmla="*/ 1293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2" y="1933"/>
                    <a:pt x="1404" y="1964"/>
                    <a:pt x="1404" y="2002"/>
                  </a:cubicBezTo>
                  <a:lnTo>
                    <a:pt x="1404" y="2347"/>
                  </a:lnTo>
                  <a:cubicBezTo>
                    <a:pt x="1404" y="2385"/>
                    <a:pt x="1372" y="2416"/>
                    <a:pt x="1335" y="2416"/>
                  </a:cubicBezTo>
                  <a:lnTo>
                    <a:pt x="68" y="2416"/>
                  </a:lnTo>
                  <a:cubicBezTo>
                    <a:pt x="30" y="2416"/>
                    <a:pt x="0" y="2385"/>
                    <a:pt x="0" y="2347"/>
                  </a:cubicBezTo>
                  <a:lnTo>
                    <a:pt x="0" y="70"/>
                  </a:lnTo>
                  <a:cubicBezTo>
                    <a:pt x="0" y="32"/>
                    <a:pt x="30" y="0"/>
                    <a:pt x="68" y="0"/>
                  </a:cubicBezTo>
                  <a:lnTo>
                    <a:pt x="1321" y="0"/>
                  </a:lnTo>
                  <a:cubicBezTo>
                    <a:pt x="1359" y="0"/>
                    <a:pt x="1390" y="32"/>
                    <a:pt x="1390" y="70"/>
                  </a:cubicBezTo>
                  <a:lnTo>
                    <a:pt x="1390" y="414"/>
                  </a:lnTo>
                  <a:cubicBezTo>
                    <a:pt x="1390" y="452"/>
                    <a:pt x="1359" y="483"/>
                    <a:pt x="1321" y="483"/>
                  </a:cubicBezTo>
                  <a:lnTo>
                    <a:pt x="517" y="483"/>
                  </a:lnTo>
                  <a:cubicBezTo>
                    <a:pt x="496" y="483"/>
                    <a:pt x="483" y="498"/>
                    <a:pt x="483" y="518"/>
                  </a:cubicBezTo>
                  <a:lnTo>
                    <a:pt x="483" y="932"/>
                  </a:lnTo>
                  <a:cubicBezTo>
                    <a:pt x="483" y="953"/>
                    <a:pt x="496" y="967"/>
                    <a:pt x="517" y="967"/>
                  </a:cubicBezTo>
                  <a:lnTo>
                    <a:pt x="1293" y="967"/>
                  </a:lnTo>
                  <a:cubicBezTo>
                    <a:pt x="1331" y="967"/>
                    <a:pt x="1362" y="998"/>
                    <a:pt x="1362" y="1036"/>
                  </a:cubicBezTo>
                  <a:lnTo>
                    <a:pt x="1362" y="1381"/>
                  </a:lnTo>
                  <a:cubicBezTo>
                    <a:pt x="1362" y="1419"/>
                    <a:pt x="1331" y="1450"/>
                    <a:pt x="1293" y="1450"/>
                  </a:cubicBezTo>
                  <a:lnTo>
                    <a:pt x="517" y="1450"/>
                  </a:lnTo>
                  <a:cubicBezTo>
                    <a:pt x="496"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2" name="Freeform 68"/>
            <p:cNvSpPr>
              <a:spLocks/>
            </p:cNvSpPr>
            <p:nvPr/>
          </p:nvSpPr>
          <p:spPr bwMode="auto">
            <a:xfrm>
              <a:off x="1892300" y="3111501"/>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2 h 2416"/>
                <a:gd name="T10" fmla="*/ 1404 w 1404"/>
                <a:gd name="T11" fmla="*/ 2347 h 2416"/>
                <a:gd name="T12" fmla="*/ 1335 w 1404"/>
                <a:gd name="T13" fmla="*/ 2416 h 2416"/>
                <a:gd name="T14" fmla="*/ 69 w 1404"/>
                <a:gd name="T15" fmla="*/ 2416 h 2416"/>
                <a:gd name="T16" fmla="*/ 0 w 1404"/>
                <a:gd name="T17" fmla="*/ 2347 h 2416"/>
                <a:gd name="T18" fmla="*/ 0 w 1404"/>
                <a:gd name="T19" fmla="*/ 70 h 2416"/>
                <a:gd name="T20" fmla="*/ 69 w 1404"/>
                <a:gd name="T21" fmla="*/ 0 h 2416"/>
                <a:gd name="T22" fmla="*/ 1321 w 1404"/>
                <a:gd name="T23" fmla="*/ 0 h 2416"/>
                <a:gd name="T24" fmla="*/ 1390 w 1404"/>
                <a:gd name="T25" fmla="*/ 70 h 2416"/>
                <a:gd name="T26" fmla="*/ 1390 w 1404"/>
                <a:gd name="T27" fmla="*/ 414 h 2416"/>
                <a:gd name="T28" fmla="*/ 1321 w 1404"/>
                <a:gd name="T29" fmla="*/ 483 h 2416"/>
                <a:gd name="T30" fmla="*/ 517 w 1404"/>
                <a:gd name="T31" fmla="*/ 483 h 2416"/>
                <a:gd name="T32" fmla="*/ 483 w 1404"/>
                <a:gd name="T33" fmla="*/ 518 h 2416"/>
                <a:gd name="T34" fmla="*/ 483 w 1404"/>
                <a:gd name="T35" fmla="*/ 932 h 2416"/>
                <a:gd name="T36" fmla="*/ 517 w 1404"/>
                <a:gd name="T37" fmla="*/ 967 h 2416"/>
                <a:gd name="T38" fmla="*/ 1294 w 1404"/>
                <a:gd name="T39" fmla="*/ 967 h 2416"/>
                <a:gd name="T40" fmla="*/ 1363 w 1404"/>
                <a:gd name="T41" fmla="*/ 1036 h 2416"/>
                <a:gd name="T42" fmla="*/ 1363 w 1404"/>
                <a:gd name="T43" fmla="*/ 1381 h 2416"/>
                <a:gd name="T44" fmla="*/ 1294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3" y="1933"/>
                    <a:pt x="1404" y="1964"/>
                    <a:pt x="1404" y="2002"/>
                  </a:cubicBezTo>
                  <a:lnTo>
                    <a:pt x="1404" y="2347"/>
                  </a:lnTo>
                  <a:cubicBezTo>
                    <a:pt x="1404" y="2385"/>
                    <a:pt x="1373" y="2416"/>
                    <a:pt x="1335" y="2416"/>
                  </a:cubicBezTo>
                  <a:lnTo>
                    <a:pt x="69" y="2416"/>
                  </a:lnTo>
                  <a:cubicBezTo>
                    <a:pt x="31" y="2416"/>
                    <a:pt x="0" y="2385"/>
                    <a:pt x="0" y="2347"/>
                  </a:cubicBezTo>
                  <a:lnTo>
                    <a:pt x="0" y="70"/>
                  </a:lnTo>
                  <a:cubicBezTo>
                    <a:pt x="0" y="32"/>
                    <a:pt x="31" y="0"/>
                    <a:pt x="69" y="0"/>
                  </a:cubicBezTo>
                  <a:lnTo>
                    <a:pt x="1321" y="0"/>
                  </a:lnTo>
                  <a:cubicBezTo>
                    <a:pt x="1359" y="0"/>
                    <a:pt x="1390" y="32"/>
                    <a:pt x="1390" y="70"/>
                  </a:cubicBezTo>
                  <a:lnTo>
                    <a:pt x="1390" y="414"/>
                  </a:lnTo>
                  <a:cubicBezTo>
                    <a:pt x="1390" y="452"/>
                    <a:pt x="1359" y="483"/>
                    <a:pt x="1321" y="483"/>
                  </a:cubicBezTo>
                  <a:lnTo>
                    <a:pt x="517" y="483"/>
                  </a:lnTo>
                  <a:cubicBezTo>
                    <a:pt x="496" y="483"/>
                    <a:pt x="483" y="498"/>
                    <a:pt x="483" y="518"/>
                  </a:cubicBezTo>
                  <a:lnTo>
                    <a:pt x="483" y="932"/>
                  </a:lnTo>
                  <a:cubicBezTo>
                    <a:pt x="483" y="953"/>
                    <a:pt x="496" y="967"/>
                    <a:pt x="517" y="967"/>
                  </a:cubicBezTo>
                  <a:lnTo>
                    <a:pt x="1294" y="967"/>
                  </a:lnTo>
                  <a:cubicBezTo>
                    <a:pt x="1331" y="967"/>
                    <a:pt x="1363" y="998"/>
                    <a:pt x="1363" y="1036"/>
                  </a:cubicBezTo>
                  <a:lnTo>
                    <a:pt x="1363" y="1381"/>
                  </a:lnTo>
                  <a:cubicBezTo>
                    <a:pt x="1363" y="1419"/>
                    <a:pt x="1331" y="1450"/>
                    <a:pt x="1294" y="1450"/>
                  </a:cubicBezTo>
                  <a:lnTo>
                    <a:pt x="517" y="1450"/>
                  </a:lnTo>
                  <a:cubicBezTo>
                    <a:pt x="496"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3" name="Freeform 69"/>
            <p:cNvSpPr>
              <a:spLocks noEditPoints="1"/>
            </p:cNvSpPr>
            <p:nvPr/>
          </p:nvSpPr>
          <p:spPr bwMode="auto">
            <a:xfrm>
              <a:off x="409575" y="2814638"/>
              <a:ext cx="371475" cy="571500"/>
            </a:xfrm>
            <a:custGeom>
              <a:avLst/>
              <a:gdLst>
                <a:gd name="T0" fmla="*/ 1082 w 3274"/>
                <a:gd name="T1" fmla="*/ 1010 h 5048"/>
                <a:gd name="T2" fmla="*/ 1082 w 3274"/>
                <a:gd name="T3" fmla="*/ 1010 h 5048"/>
                <a:gd name="T4" fmla="*/ 1010 w 3274"/>
                <a:gd name="T5" fmla="*/ 1082 h 5048"/>
                <a:gd name="T6" fmla="*/ 1010 w 3274"/>
                <a:gd name="T7" fmla="*/ 1948 h 5048"/>
                <a:gd name="T8" fmla="*/ 1082 w 3274"/>
                <a:gd name="T9" fmla="*/ 2019 h 5048"/>
                <a:gd name="T10" fmla="*/ 1731 w 3274"/>
                <a:gd name="T11" fmla="*/ 2019 h 5048"/>
                <a:gd name="T12" fmla="*/ 2236 w 3274"/>
                <a:gd name="T13" fmla="*/ 1515 h 5048"/>
                <a:gd name="T14" fmla="*/ 1731 w 3274"/>
                <a:gd name="T15" fmla="*/ 1010 h 5048"/>
                <a:gd name="T16" fmla="*/ 1082 w 3274"/>
                <a:gd name="T17" fmla="*/ 1010 h 5048"/>
                <a:gd name="T18" fmla="*/ 1082 w 3274"/>
                <a:gd name="T19" fmla="*/ 3029 h 5048"/>
                <a:gd name="T20" fmla="*/ 1082 w 3274"/>
                <a:gd name="T21" fmla="*/ 3029 h 5048"/>
                <a:gd name="T22" fmla="*/ 1010 w 3274"/>
                <a:gd name="T23" fmla="*/ 3101 h 5048"/>
                <a:gd name="T24" fmla="*/ 1010 w 3274"/>
                <a:gd name="T25" fmla="*/ 4904 h 5048"/>
                <a:gd name="T26" fmla="*/ 866 w 3274"/>
                <a:gd name="T27" fmla="*/ 5048 h 5048"/>
                <a:gd name="T28" fmla="*/ 145 w 3274"/>
                <a:gd name="T29" fmla="*/ 5048 h 5048"/>
                <a:gd name="T30" fmla="*/ 0 w 3274"/>
                <a:gd name="T31" fmla="*/ 4904 h 5048"/>
                <a:gd name="T32" fmla="*/ 0 w 3274"/>
                <a:gd name="T33" fmla="*/ 145 h 5048"/>
                <a:gd name="T34" fmla="*/ 145 w 3274"/>
                <a:gd name="T35" fmla="*/ 0 h 5048"/>
                <a:gd name="T36" fmla="*/ 1731 w 3274"/>
                <a:gd name="T37" fmla="*/ 0 h 5048"/>
                <a:gd name="T38" fmla="*/ 3245 w 3274"/>
                <a:gd name="T39" fmla="*/ 1515 h 5048"/>
                <a:gd name="T40" fmla="*/ 2495 w 3274"/>
                <a:gd name="T41" fmla="*/ 2791 h 5048"/>
                <a:gd name="T42" fmla="*/ 2452 w 3274"/>
                <a:gd name="T43" fmla="*/ 3029 h 5048"/>
                <a:gd name="T44" fmla="*/ 3224 w 3274"/>
                <a:gd name="T45" fmla="*/ 4832 h 5048"/>
                <a:gd name="T46" fmla="*/ 3087 w 3274"/>
                <a:gd name="T47" fmla="*/ 5048 h 5048"/>
                <a:gd name="T48" fmla="*/ 2344 w 3274"/>
                <a:gd name="T49" fmla="*/ 5048 h 5048"/>
                <a:gd name="T50" fmla="*/ 2135 w 3274"/>
                <a:gd name="T51" fmla="*/ 4904 h 5048"/>
                <a:gd name="T52" fmla="*/ 1399 w 3274"/>
                <a:gd name="T53" fmla="*/ 3123 h 5048"/>
                <a:gd name="T54" fmla="*/ 1270 w 3274"/>
                <a:gd name="T55" fmla="*/ 3029 h 5048"/>
                <a:gd name="T56" fmla="*/ 1082 w 3274"/>
                <a:gd name="T57" fmla="*/ 3029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4" h="5048">
                  <a:moveTo>
                    <a:pt x="1082" y="1010"/>
                  </a:moveTo>
                  <a:lnTo>
                    <a:pt x="1082" y="1010"/>
                  </a:lnTo>
                  <a:cubicBezTo>
                    <a:pt x="1039" y="1010"/>
                    <a:pt x="1010" y="1039"/>
                    <a:pt x="1010" y="1082"/>
                  </a:cubicBezTo>
                  <a:lnTo>
                    <a:pt x="1010" y="1948"/>
                  </a:lnTo>
                  <a:cubicBezTo>
                    <a:pt x="1010" y="1991"/>
                    <a:pt x="1039" y="2019"/>
                    <a:pt x="1082" y="2019"/>
                  </a:cubicBezTo>
                  <a:lnTo>
                    <a:pt x="1731" y="2019"/>
                  </a:lnTo>
                  <a:cubicBezTo>
                    <a:pt x="2005" y="2019"/>
                    <a:pt x="2236" y="1796"/>
                    <a:pt x="2236" y="1515"/>
                  </a:cubicBezTo>
                  <a:cubicBezTo>
                    <a:pt x="2236" y="1241"/>
                    <a:pt x="2005" y="1010"/>
                    <a:pt x="1731" y="1010"/>
                  </a:cubicBezTo>
                  <a:lnTo>
                    <a:pt x="1082" y="1010"/>
                  </a:lnTo>
                  <a:close/>
                  <a:moveTo>
                    <a:pt x="1082" y="3029"/>
                  </a:moveTo>
                  <a:lnTo>
                    <a:pt x="1082" y="3029"/>
                  </a:lnTo>
                  <a:cubicBezTo>
                    <a:pt x="1039" y="3029"/>
                    <a:pt x="1010" y="3058"/>
                    <a:pt x="1010" y="3101"/>
                  </a:cubicBezTo>
                  <a:lnTo>
                    <a:pt x="1010" y="4904"/>
                  </a:lnTo>
                  <a:cubicBezTo>
                    <a:pt x="1010" y="4983"/>
                    <a:pt x="945" y="5048"/>
                    <a:pt x="866" y="5048"/>
                  </a:cubicBezTo>
                  <a:lnTo>
                    <a:pt x="145" y="5048"/>
                  </a:lnTo>
                  <a:cubicBezTo>
                    <a:pt x="65" y="5048"/>
                    <a:pt x="0" y="4983"/>
                    <a:pt x="0" y="4904"/>
                  </a:cubicBezTo>
                  <a:lnTo>
                    <a:pt x="0" y="145"/>
                  </a:lnTo>
                  <a:cubicBezTo>
                    <a:pt x="0" y="65"/>
                    <a:pt x="65" y="0"/>
                    <a:pt x="145" y="0"/>
                  </a:cubicBezTo>
                  <a:lnTo>
                    <a:pt x="1731" y="0"/>
                  </a:lnTo>
                  <a:cubicBezTo>
                    <a:pt x="2560" y="0"/>
                    <a:pt x="3245" y="686"/>
                    <a:pt x="3245" y="1515"/>
                  </a:cubicBezTo>
                  <a:cubicBezTo>
                    <a:pt x="3245" y="2070"/>
                    <a:pt x="3007" y="2445"/>
                    <a:pt x="2495" y="2791"/>
                  </a:cubicBezTo>
                  <a:cubicBezTo>
                    <a:pt x="2394" y="2863"/>
                    <a:pt x="2402" y="2921"/>
                    <a:pt x="2452" y="3029"/>
                  </a:cubicBezTo>
                  <a:lnTo>
                    <a:pt x="3224" y="4832"/>
                  </a:lnTo>
                  <a:cubicBezTo>
                    <a:pt x="3274" y="4940"/>
                    <a:pt x="3231" y="5048"/>
                    <a:pt x="3087" y="5048"/>
                  </a:cubicBezTo>
                  <a:lnTo>
                    <a:pt x="2344" y="5048"/>
                  </a:lnTo>
                  <a:cubicBezTo>
                    <a:pt x="2229" y="5048"/>
                    <a:pt x="2171" y="4990"/>
                    <a:pt x="2135" y="4904"/>
                  </a:cubicBezTo>
                  <a:lnTo>
                    <a:pt x="1399" y="3123"/>
                  </a:lnTo>
                  <a:cubicBezTo>
                    <a:pt x="1385" y="3087"/>
                    <a:pt x="1349" y="3029"/>
                    <a:pt x="1270" y="3029"/>
                  </a:cubicBezTo>
                  <a:lnTo>
                    <a:pt x="1082" y="30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4" name="Freeform 70"/>
            <p:cNvSpPr>
              <a:spLocks noEditPoints="1"/>
            </p:cNvSpPr>
            <p:nvPr/>
          </p:nvSpPr>
          <p:spPr bwMode="auto">
            <a:xfrm>
              <a:off x="828675" y="2814638"/>
              <a:ext cx="192088" cy="279400"/>
            </a:xfrm>
            <a:custGeom>
              <a:avLst/>
              <a:gdLst>
                <a:gd name="T0" fmla="*/ 1180 w 1696"/>
                <a:gd name="T1" fmla="*/ 1713 h 2469"/>
                <a:gd name="T2" fmla="*/ 1180 w 1696"/>
                <a:gd name="T3" fmla="*/ 1713 h 2469"/>
                <a:gd name="T4" fmla="*/ 1180 w 1696"/>
                <a:gd name="T5" fmla="*/ 756 h 2469"/>
                <a:gd name="T6" fmla="*/ 848 w 1696"/>
                <a:gd name="T7" fmla="*/ 482 h 2469"/>
                <a:gd name="T8" fmla="*/ 516 w 1696"/>
                <a:gd name="T9" fmla="*/ 756 h 2469"/>
                <a:gd name="T10" fmla="*/ 516 w 1696"/>
                <a:gd name="T11" fmla="*/ 1713 h 2469"/>
                <a:gd name="T12" fmla="*/ 848 w 1696"/>
                <a:gd name="T13" fmla="*/ 1987 h 2469"/>
                <a:gd name="T14" fmla="*/ 1180 w 1696"/>
                <a:gd name="T15" fmla="*/ 1713 h 2469"/>
                <a:gd name="T16" fmla="*/ 1662 w 1696"/>
                <a:gd name="T17" fmla="*/ 756 h 2469"/>
                <a:gd name="T18" fmla="*/ 1662 w 1696"/>
                <a:gd name="T19" fmla="*/ 756 h 2469"/>
                <a:gd name="T20" fmla="*/ 1662 w 1696"/>
                <a:gd name="T21" fmla="*/ 1713 h 2469"/>
                <a:gd name="T22" fmla="*/ 848 w 1696"/>
                <a:gd name="T23" fmla="*/ 2469 h 2469"/>
                <a:gd name="T24" fmla="*/ 34 w 1696"/>
                <a:gd name="T25" fmla="*/ 1713 h 2469"/>
                <a:gd name="T26" fmla="*/ 34 w 1696"/>
                <a:gd name="T27" fmla="*/ 756 h 2469"/>
                <a:gd name="T28" fmla="*/ 848 w 1696"/>
                <a:gd name="T29" fmla="*/ 0 h 2469"/>
                <a:gd name="T30" fmla="*/ 1662 w 1696"/>
                <a:gd name="T31" fmla="*/ 756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69">
                  <a:moveTo>
                    <a:pt x="1180" y="1713"/>
                  </a:moveTo>
                  <a:lnTo>
                    <a:pt x="1180" y="1713"/>
                  </a:lnTo>
                  <a:cubicBezTo>
                    <a:pt x="1214" y="1426"/>
                    <a:pt x="1214" y="1043"/>
                    <a:pt x="1180" y="756"/>
                  </a:cubicBezTo>
                  <a:cubicBezTo>
                    <a:pt x="1162" y="605"/>
                    <a:pt x="1057" y="482"/>
                    <a:pt x="848" y="482"/>
                  </a:cubicBezTo>
                  <a:cubicBezTo>
                    <a:pt x="639" y="482"/>
                    <a:pt x="533" y="605"/>
                    <a:pt x="516" y="756"/>
                  </a:cubicBezTo>
                  <a:cubicBezTo>
                    <a:pt x="482" y="1043"/>
                    <a:pt x="482" y="1426"/>
                    <a:pt x="516" y="1713"/>
                  </a:cubicBezTo>
                  <a:cubicBezTo>
                    <a:pt x="533" y="1864"/>
                    <a:pt x="639" y="1987"/>
                    <a:pt x="848" y="1987"/>
                  </a:cubicBezTo>
                  <a:cubicBezTo>
                    <a:pt x="1057" y="1987"/>
                    <a:pt x="1162" y="1864"/>
                    <a:pt x="1180" y="1713"/>
                  </a:cubicBezTo>
                  <a:close/>
                  <a:moveTo>
                    <a:pt x="1662" y="756"/>
                  </a:moveTo>
                  <a:lnTo>
                    <a:pt x="1662" y="756"/>
                  </a:lnTo>
                  <a:cubicBezTo>
                    <a:pt x="1696" y="1043"/>
                    <a:pt x="1696" y="1426"/>
                    <a:pt x="1662" y="1713"/>
                  </a:cubicBezTo>
                  <a:cubicBezTo>
                    <a:pt x="1614" y="2124"/>
                    <a:pt x="1320" y="2469"/>
                    <a:pt x="848" y="2469"/>
                  </a:cubicBezTo>
                  <a:cubicBezTo>
                    <a:pt x="376" y="2469"/>
                    <a:pt x="82" y="2124"/>
                    <a:pt x="34" y="1713"/>
                  </a:cubicBezTo>
                  <a:cubicBezTo>
                    <a:pt x="0" y="1426"/>
                    <a:pt x="0" y="1043"/>
                    <a:pt x="34" y="756"/>
                  </a:cubicBezTo>
                  <a:cubicBezTo>
                    <a:pt x="82" y="346"/>
                    <a:pt x="376" y="0"/>
                    <a:pt x="848" y="0"/>
                  </a:cubicBezTo>
                  <a:cubicBezTo>
                    <a:pt x="1320" y="0"/>
                    <a:pt x="1614" y="346"/>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5" name="Freeform 71"/>
            <p:cNvSpPr>
              <a:spLocks noEditPoints="1"/>
            </p:cNvSpPr>
            <p:nvPr/>
          </p:nvSpPr>
          <p:spPr bwMode="auto">
            <a:xfrm>
              <a:off x="1044575" y="2814638"/>
              <a:ext cx="192088" cy="279400"/>
            </a:xfrm>
            <a:custGeom>
              <a:avLst/>
              <a:gdLst>
                <a:gd name="T0" fmla="*/ 1180 w 1696"/>
                <a:gd name="T1" fmla="*/ 1713 h 2469"/>
                <a:gd name="T2" fmla="*/ 1180 w 1696"/>
                <a:gd name="T3" fmla="*/ 1713 h 2469"/>
                <a:gd name="T4" fmla="*/ 1180 w 1696"/>
                <a:gd name="T5" fmla="*/ 756 h 2469"/>
                <a:gd name="T6" fmla="*/ 848 w 1696"/>
                <a:gd name="T7" fmla="*/ 482 h 2469"/>
                <a:gd name="T8" fmla="*/ 517 w 1696"/>
                <a:gd name="T9" fmla="*/ 756 h 2469"/>
                <a:gd name="T10" fmla="*/ 517 w 1696"/>
                <a:gd name="T11" fmla="*/ 1713 h 2469"/>
                <a:gd name="T12" fmla="*/ 848 w 1696"/>
                <a:gd name="T13" fmla="*/ 1987 h 2469"/>
                <a:gd name="T14" fmla="*/ 1180 w 1696"/>
                <a:gd name="T15" fmla="*/ 1713 h 2469"/>
                <a:gd name="T16" fmla="*/ 1662 w 1696"/>
                <a:gd name="T17" fmla="*/ 756 h 2469"/>
                <a:gd name="T18" fmla="*/ 1662 w 1696"/>
                <a:gd name="T19" fmla="*/ 756 h 2469"/>
                <a:gd name="T20" fmla="*/ 1662 w 1696"/>
                <a:gd name="T21" fmla="*/ 1713 h 2469"/>
                <a:gd name="T22" fmla="*/ 848 w 1696"/>
                <a:gd name="T23" fmla="*/ 2469 h 2469"/>
                <a:gd name="T24" fmla="*/ 35 w 1696"/>
                <a:gd name="T25" fmla="*/ 1713 h 2469"/>
                <a:gd name="T26" fmla="*/ 35 w 1696"/>
                <a:gd name="T27" fmla="*/ 756 h 2469"/>
                <a:gd name="T28" fmla="*/ 848 w 1696"/>
                <a:gd name="T29" fmla="*/ 0 h 2469"/>
                <a:gd name="T30" fmla="*/ 1662 w 1696"/>
                <a:gd name="T31" fmla="*/ 756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69">
                  <a:moveTo>
                    <a:pt x="1180" y="1713"/>
                  </a:moveTo>
                  <a:lnTo>
                    <a:pt x="1180" y="1713"/>
                  </a:lnTo>
                  <a:cubicBezTo>
                    <a:pt x="1214" y="1426"/>
                    <a:pt x="1214" y="1043"/>
                    <a:pt x="1180" y="756"/>
                  </a:cubicBezTo>
                  <a:cubicBezTo>
                    <a:pt x="1163" y="605"/>
                    <a:pt x="1057" y="482"/>
                    <a:pt x="848" y="482"/>
                  </a:cubicBezTo>
                  <a:cubicBezTo>
                    <a:pt x="640" y="482"/>
                    <a:pt x="534" y="605"/>
                    <a:pt x="517" y="756"/>
                  </a:cubicBezTo>
                  <a:cubicBezTo>
                    <a:pt x="482" y="1043"/>
                    <a:pt x="482" y="1426"/>
                    <a:pt x="517" y="1713"/>
                  </a:cubicBezTo>
                  <a:cubicBezTo>
                    <a:pt x="534" y="1864"/>
                    <a:pt x="640" y="1987"/>
                    <a:pt x="848" y="1987"/>
                  </a:cubicBezTo>
                  <a:cubicBezTo>
                    <a:pt x="1057" y="1987"/>
                    <a:pt x="1163" y="1864"/>
                    <a:pt x="1180" y="1713"/>
                  </a:cubicBezTo>
                  <a:close/>
                  <a:moveTo>
                    <a:pt x="1662" y="756"/>
                  </a:moveTo>
                  <a:lnTo>
                    <a:pt x="1662" y="756"/>
                  </a:lnTo>
                  <a:cubicBezTo>
                    <a:pt x="1696" y="1043"/>
                    <a:pt x="1696" y="1426"/>
                    <a:pt x="1662" y="1713"/>
                  </a:cubicBezTo>
                  <a:cubicBezTo>
                    <a:pt x="1614" y="2124"/>
                    <a:pt x="1320" y="2469"/>
                    <a:pt x="848" y="2469"/>
                  </a:cubicBezTo>
                  <a:cubicBezTo>
                    <a:pt x="376" y="2469"/>
                    <a:pt x="82" y="2124"/>
                    <a:pt x="35" y="1713"/>
                  </a:cubicBezTo>
                  <a:cubicBezTo>
                    <a:pt x="0" y="1426"/>
                    <a:pt x="0" y="1043"/>
                    <a:pt x="35" y="756"/>
                  </a:cubicBezTo>
                  <a:cubicBezTo>
                    <a:pt x="82" y="346"/>
                    <a:pt x="376" y="0"/>
                    <a:pt x="848" y="0"/>
                  </a:cubicBezTo>
                  <a:cubicBezTo>
                    <a:pt x="1320" y="0"/>
                    <a:pt x="1614" y="346"/>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6" name="Freeform 72"/>
            <p:cNvSpPr>
              <a:spLocks noEditPoints="1"/>
            </p:cNvSpPr>
            <p:nvPr/>
          </p:nvSpPr>
          <p:spPr bwMode="auto">
            <a:xfrm>
              <a:off x="828675" y="3113088"/>
              <a:ext cx="192088" cy="279400"/>
            </a:xfrm>
            <a:custGeom>
              <a:avLst/>
              <a:gdLst>
                <a:gd name="T0" fmla="*/ 1180 w 1696"/>
                <a:gd name="T1" fmla="*/ 1713 h 2469"/>
                <a:gd name="T2" fmla="*/ 1180 w 1696"/>
                <a:gd name="T3" fmla="*/ 1713 h 2469"/>
                <a:gd name="T4" fmla="*/ 1180 w 1696"/>
                <a:gd name="T5" fmla="*/ 755 h 2469"/>
                <a:gd name="T6" fmla="*/ 848 w 1696"/>
                <a:gd name="T7" fmla="*/ 482 h 2469"/>
                <a:gd name="T8" fmla="*/ 516 w 1696"/>
                <a:gd name="T9" fmla="*/ 755 h 2469"/>
                <a:gd name="T10" fmla="*/ 516 w 1696"/>
                <a:gd name="T11" fmla="*/ 1713 h 2469"/>
                <a:gd name="T12" fmla="*/ 848 w 1696"/>
                <a:gd name="T13" fmla="*/ 1986 h 2469"/>
                <a:gd name="T14" fmla="*/ 1180 w 1696"/>
                <a:gd name="T15" fmla="*/ 1713 h 2469"/>
                <a:gd name="T16" fmla="*/ 1662 w 1696"/>
                <a:gd name="T17" fmla="*/ 755 h 2469"/>
                <a:gd name="T18" fmla="*/ 1662 w 1696"/>
                <a:gd name="T19" fmla="*/ 755 h 2469"/>
                <a:gd name="T20" fmla="*/ 1662 w 1696"/>
                <a:gd name="T21" fmla="*/ 1713 h 2469"/>
                <a:gd name="T22" fmla="*/ 848 w 1696"/>
                <a:gd name="T23" fmla="*/ 2469 h 2469"/>
                <a:gd name="T24" fmla="*/ 34 w 1696"/>
                <a:gd name="T25" fmla="*/ 1713 h 2469"/>
                <a:gd name="T26" fmla="*/ 34 w 1696"/>
                <a:gd name="T27" fmla="*/ 755 h 2469"/>
                <a:gd name="T28" fmla="*/ 848 w 1696"/>
                <a:gd name="T29" fmla="*/ 0 h 2469"/>
                <a:gd name="T30" fmla="*/ 1662 w 1696"/>
                <a:gd name="T31" fmla="*/ 755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69">
                  <a:moveTo>
                    <a:pt x="1180" y="1713"/>
                  </a:moveTo>
                  <a:lnTo>
                    <a:pt x="1180" y="1713"/>
                  </a:lnTo>
                  <a:cubicBezTo>
                    <a:pt x="1214" y="1426"/>
                    <a:pt x="1214" y="1043"/>
                    <a:pt x="1180" y="755"/>
                  </a:cubicBezTo>
                  <a:cubicBezTo>
                    <a:pt x="1162" y="605"/>
                    <a:pt x="1057" y="482"/>
                    <a:pt x="848" y="482"/>
                  </a:cubicBezTo>
                  <a:cubicBezTo>
                    <a:pt x="639" y="482"/>
                    <a:pt x="533" y="605"/>
                    <a:pt x="516" y="755"/>
                  </a:cubicBezTo>
                  <a:cubicBezTo>
                    <a:pt x="482" y="1043"/>
                    <a:pt x="482" y="1426"/>
                    <a:pt x="516" y="1713"/>
                  </a:cubicBezTo>
                  <a:cubicBezTo>
                    <a:pt x="533" y="1863"/>
                    <a:pt x="639" y="1986"/>
                    <a:pt x="848" y="1986"/>
                  </a:cubicBezTo>
                  <a:cubicBezTo>
                    <a:pt x="1057" y="1986"/>
                    <a:pt x="1162" y="1863"/>
                    <a:pt x="1180" y="1713"/>
                  </a:cubicBezTo>
                  <a:close/>
                  <a:moveTo>
                    <a:pt x="1662" y="755"/>
                  </a:moveTo>
                  <a:lnTo>
                    <a:pt x="1662" y="755"/>
                  </a:lnTo>
                  <a:cubicBezTo>
                    <a:pt x="1696" y="1043"/>
                    <a:pt x="1696" y="1426"/>
                    <a:pt x="1662" y="1713"/>
                  </a:cubicBezTo>
                  <a:cubicBezTo>
                    <a:pt x="1614" y="2123"/>
                    <a:pt x="1320" y="2469"/>
                    <a:pt x="848" y="2469"/>
                  </a:cubicBezTo>
                  <a:cubicBezTo>
                    <a:pt x="376" y="2469"/>
                    <a:pt x="82" y="2123"/>
                    <a:pt x="34" y="1713"/>
                  </a:cubicBezTo>
                  <a:cubicBezTo>
                    <a:pt x="0" y="1426"/>
                    <a:pt x="0" y="1043"/>
                    <a:pt x="34" y="755"/>
                  </a:cubicBezTo>
                  <a:cubicBezTo>
                    <a:pt x="82" y="345"/>
                    <a:pt x="376" y="0"/>
                    <a:pt x="848" y="0"/>
                  </a:cubicBezTo>
                  <a:cubicBezTo>
                    <a:pt x="1320" y="0"/>
                    <a:pt x="1614" y="345"/>
                    <a:pt x="1662" y="7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7" name="Freeform 73"/>
            <p:cNvSpPr>
              <a:spLocks noEditPoints="1"/>
            </p:cNvSpPr>
            <p:nvPr/>
          </p:nvSpPr>
          <p:spPr bwMode="auto">
            <a:xfrm>
              <a:off x="1044575" y="3113088"/>
              <a:ext cx="192088" cy="279400"/>
            </a:xfrm>
            <a:custGeom>
              <a:avLst/>
              <a:gdLst>
                <a:gd name="T0" fmla="*/ 1180 w 1696"/>
                <a:gd name="T1" fmla="*/ 1713 h 2469"/>
                <a:gd name="T2" fmla="*/ 1180 w 1696"/>
                <a:gd name="T3" fmla="*/ 1713 h 2469"/>
                <a:gd name="T4" fmla="*/ 1180 w 1696"/>
                <a:gd name="T5" fmla="*/ 755 h 2469"/>
                <a:gd name="T6" fmla="*/ 848 w 1696"/>
                <a:gd name="T7" fmla="*/ 482 h 2469"/>
                <a:gd name="T8" fmla="*/ 517 w 1696"/>
                <a:gd name="T9" fmla="*/ 755 h 2469"/>
                <a:gd name="T10" fmla="*/ 517 w 1696"/>
                <a:gd name="T11" fmla="*/ 1713 h 2469"/>
                <a:gd name="T12" fmla="*/ 848 w 1696"/>
                <a:gd name="T13" fmla="*/ 1986 h 2469"/>
                <a:gd name="T14" fmla="*/ 1180 w 1696"/>
                <a:gd name="T15" fmla="*/ 1713 h 2469"/>
                <a:gd name="T16" fmla="*/ 1662 w 1696"/>
                <a:gd name="T17" fmla="*/ 755 h 2469"/>
                <a:gd name="T18" fmla="*/ 1662 w 1696"/>
                <a:gd name="T19" fmla="*/ 755 h 2469"/>
                <a:gd name="T20" fmla="*/ 1662 w 1696"/>
                <a:gd name="T21" fmla="*/ 1713 h 2469"/>
                <a:gd name="T22" fmla="*/ 848 w 1696"/>
                <a:gd name="T23" fmla="*/ 2469 h 2469"/>
                <a:gd name="T24" fmla="*/ 35 w 1696"/>
                <a:gd name="T25" fmla="*/ 1713 h 2469"/>
                <a:gd name="T26" fmla="*/ 35 w 1696"/>
                <a:gd name="T27" fmla="*/ 755 h 2469"/>
                <a:gd name="T28" fmla="*/ 848 w 1696"/>
                <a:gd name="T29" fmla="*/ 0 h 2469"/>
                <a:gd name="T30" fmla="*/ 1662 w 1696"/>
                <a:gd name="T31" fmla="*/ 755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69">
                  <a:moveTo>
                    <a:pt x="1180" y="1713"/>
                  </a:moveTo>
                  <a:lnTo>
                    <a:pt x="1180" y="1713"/>
                  </a:lnTo>
                  <a:cubicBezTo>
                    <a:pt x="1214" y="1426"/>
                    <a:pt x="1214" y="1043"/>
                    <a:pt x="1180" y="755"/>
                  </a:cubicBezTo>
                  <a:cubicBezTo>
                    <a:pt x="1163" y="605"/>
                    <a:pt x="1057" y="482"/>
                    <a:pt x="848" y="482"/>
                  </a:cubicBezTo>
                  <a:cubicBezTo>
                    <a:pt x="640" y="482"/>
                    <a:pt x="534" y="605"/>
                    <a:pt x="517" y="755"/>
                  </a:cubicBezTo>
                  <a:cubicBezTo>
                    <a:pt x="482" y="1043"/>
                    <a:pt x="482" y="1426"/>
                    <a:pt x="517" y="1713"/>
                  </a:cubicBezTo>
                  <a:cubicBezTo>
                    <a:pt x="534" y="1863"/>
                    <a:pt x="640" y="1986"/>
                    <a:pt x="848" y="1986"/>
                  </a:cubicBezTo>
                  <a:cubicBezTo>
                    <a:pt x="1057" y="1986"/>
                    <a:pt x="1163" y="1863"/>
                    <a:pt x="1180" y="1713"/>
                  </a:cubicBezTo>
                  <a:close/>
                  <a:moveTo>
                    <a:pt x="1662" y="755"/>
                  </a:moveTo>
                  <a:lnTo>
                    <a:pt x="1662" y="755"/>
                  </a:lnTo>
                  <a:cubicBezTo>
                    <a:pt x="1696" y="1043"/>
                    <a:pt x="1696" y="1426"/>
                    <a:pt x="1662" y="1713"/>
                  </a:cubicBezTo>
                  <a:cubicBezTo>
                    <a:pt x="1614" y="2123"/>
                    <a:pt x="1320" y="2469"/>
                    <a:pt x="848" y="2469"/>
                  </a:cubicBezTo>
                  <a:cubicBezTo>
                    <a:pt x="376" y="2469"/>
                    <a:pt x="82" y="2123"/>
                    <a:pt x="35" y="1713"/>
                  </a:cubicBezTo>
                  <a:cubicBezTo>
                    <a:pt x="0" y="1426"/>
                    <a:pt x="0" y="1043"/>
                    <a:pt x="35" y="755"/>
                  </a:cubicBezTo>
                  <a:cubicBezTo>
                    <a:pt x="82" y="345"/>
                    <a:pt x="376" y="0"/>
                    <a:pt x="848" y="0"/>
                  </a:cubicBezTo>
                  <a:cubicBezTo>
                    <a:pt x="1320" y="0"/>
                    <a:pt x="1614" y="345"/>
                    <a:pt x="1662" y="7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8" name="Freeform 74"/>
            <p:cNvSpPr>
              <a:spLocks/>
            </p:cNvSpPr>
            <p:nvPr/>
          </p:nvSpPr>
          <p:spPr bwMode="auto">
            <a:xfrm>
              <a:off x="3175" y="3473451"/>
              <a:ext cx="488950" cy="571500"/>
            </a:xfrm>
            <a:custGeom>
              <a:avLst/>
              <a:gdLst>
                <a:gd name="T0" fmla="*/ 2098 w 4304"/>
                <a:gd name="T1" fmla="*/ 3282 h 5048"/>
                <a:gd name="T2" fmla="*/ 2098 w 4304"/>
                <a:gd name="T3" fmla="*/ 3282 h 5048"/>
                <a:gd name="T4" fmla="*/ 2184 w 4304"/>
                <a:gd name="T5" fmla="*/ 3282 h 5048"/>
                <a:gd name="T6" fmla="*/ 2949 w 4304"/>
                <a:gd name="T7" fmla="*/ 123 h 5048"/>
                <a:gd name="T8" fmla="*/ 3100 w 4304"/>
                <a:gd name="T9" fmla="*/ 0 h 5048"/>
                <a:gd name="T10" fmla="*/ 4160 w 4304"/>
                <a:gd name="T11" fmla="*/ 0 h 5048"/>
                <a:gd name="T12" fmla="*/ 4304 w 4304"/>
                <a:gd name="T13" fmla="*/ 145 h 5048"/>
                <a:gd name="T14" fmla="*/ 4304 w 4304"/>
                <a:gd name="T15" fmla="*/ 4904 h 5048"/>
                <a:gd name="T16" fmla="*/ 4160 w 4304"/>
                <a:gd name="T17" fmla="*/ 5048 h 5048"/>
                <a:gd name="T18" fmla="*/ 3526 w 4304"/>
                <a:gd name="T19" fmla="*/ 5048 h 5048"/>
                <a:gd name="T20" fmla="*/ 3381 w 4304"/>
                <a:gd name="T21" fmla="*/ 4904 h 5048"/>
                <a:gd name="T22" fmla="*/ 3381 w 4304"/>
                <a:gd name="T23" fmla="*/ 2186 h 5048"/>
                <a:gd name="T24" fmla="*/ 3316 w 4304"/>
                <a:gd name="T25" fmla="*/ 2171 h 5048"/>
                <a:gd name="T26" fmla="*/ 2581 w 4304"/>
                <a:gd name="T27" fmla="*/ 4926 h 5048"/>
                <a:gd name="T28" fmla="*/ 2430 w 4304"/>
                <a:gd name="T29" fmla="*/ 5048 h 5048"/>
                <a:gd name="T30" fmla="*/ 1860 w 4304"/>
                <a:gd name="T31" fmla="*/ 5048 h 5048"/>
                <a:gd name="T32" fmla="*/ 1709 w 4304"/>
                <a:gd name="T33" fmla="*/ 4926 h 5048"/>
                <a:gd name="T34" fmla="*/ 988 w 4304"/>
                <a:gd name="T35" fmla="*/ 2171 h 5048"/>
                <a:gd name="T36" fmla="*/ 923 w 4304"/>
                <a:gd name="T37" fmla="*/ 2186 h 5048"/>
                <a:gd name="T38" fmla="*/ 923 w 4304"/>
                <a:gd name="T39" fmla="*/ 4904 h 5048"/>
                <a:gd name="T40" fmla="*/ 778 w 4304"/>
                <a:gd name="T41" fmla="*/ 5048 h 5048"/>
                <a:gd name="T42" fmla="*/ 144 w 4304"/>
                <a:gd name="T43" fmla="*/ 5048 h 5048"/>
                <a:gd name="T44" fmla="*/ 0 w 4304"/>
                <a:gd name="T45" fmla="*/ 4904 h 5048"/>
                <a:gd name="T46" fmla="*/ 0 w 4304"/>
                <a:gd name="T47" fmla="*/ 145 h 5048"/>
                <a:gd name="T48" fmla="*/ 144 w 4304"/>
                <a:gd name="T49" fmla="*/ 0 h 5048"/>
                <a:gd name="T50" fmla="*/ 1211 w 4304"/>
                <a:gd name="T51" fmla="*/ 0 h 5048"/>
                <a:gd name="T52" fmla="*/ 1363 w 4304"/>
                <a:gd name="T53" fmla="*/ 123 h 5048"/>
                <a:gd name="T54" fmla="*/ 2098 w 4304"/>
                <a:gd name="T55" fmla="*/ 3282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4" h="5048">
                  <a:moveTo>
                    <a:pt x="2098" y="3282"/>
                  </a:moveTo>
                  <a:lnTo>
                    <a:pt x="2098" y="3282"/>
                  </a:lnTo>
                  <a:cubicBezTo>
                    <a:pt x="2112" y="3332"/>
                    <a:pt x="2170" y="3332"/>
                    <a:pt x="2184" y="3282"/>
                  </a:cubicBezTo>
                  <a:lnTo>
                    <a:pt x="2949" y="123"/>
                  </a:lnTo>
                  <a:cubicBezTo>
                    <a:pt x="2971" y="36"/>
                    <a:pt x="3021" y="0"/>
                    <a:pt x="3100" y="0"/>
                  </a:cubicBezTo>
                  <a:lnTo>
                    <a:pt x="4160" y="0"/>
                  </a:lnTo>
                  <a:cubicBezTo>
                    <a:pt x="4239" y="0"/>
                    <a:pt x="4304" y="66"/>
                    <a:pt x="4304" y="145"/>
                  </a:cubicBezTo>
                  <a:lnTo>
                    <a:pt x="4304" y="4904"/>
                  </a:lnTo>
                  <a:cubicBezTo>
                    <a:pt x="4304" y="4983"/>
                    <a:pt x="4239" y="5048"/>
                    <a:pt x="4160" y="5048"/>
                  </a:cubicBezTo>
                  <a:lnTo>
                    <a:pt x="3526" y="5048"/>
                  </a:lnTo>
                  <a:cubicBezTo>
                    <a:pt x="3446" y="5048"/>
                    <a:pt x="3381" y="4983"/>
                    <a:pt x="3381" y="4904"/>
                  </a:cubicBezTo>
                  <a:lnTo>
                    <a:pt x="3381" y="2186"/>
                  </a:lnTo>
                  <a:cubicBezTo>
                    <a:pt x="3381" y="2142"/>
                    <a:pt x="3331" y="2128"/>
                    <a:pt x="3316" y="2171"/>
                  </a:cubicBezTo>
                  <a:lnTo>
                    <a:pt x="2581" y="4926"/>
                  </a:lnTo>
                  <a:cubicBezTo>
                    <a:pt x="2559" y="5012"/>
                    <a:pt x="2509" y="5048"/>
                    <a:pt x="2430" y="5048"/>
                  </a:cubicBezTo>
                  <a:lnTo>
                    <a:pt x="1860" y="5048"/>
                  </a:lnTo>
                  <a:cubicBezTo>
                    <a:pt x="1781" y="5048"/>
                    <a:pt x="1730" y="5012"/>
                    <a:pt x="1709" y="4926"/>
                  </a:cubicBezTo>
                  <a:lnTo>
                    <a:pt x="988" y="2171"/>
                  </a:lnTo>
                  <a:cubicBezTo>
                    <a:pt x="973" y="2128"/>
                    <a:pt x="923" y="2142"/>
                    <a:pt x="923" y="2186"/>
                  </a:cubicBezTo>
                  <a:lnTo>
                    <a:pt x="923" y="4904"/>
                  </a:lnTo>
                  <a:cubicBezTo>
                    <a:pt x="923" y="4983"/>
                    <a:pt x="858" y="5048"/>
                    <a:pt x="778" y="5048"/>
                  </a:cubicBezTo>
                  <a:lnTo>
                    <a:pt x="144" y="5048"/>
                  </a:lnTo>
                  <a:cubicBezTo>
                    <a:pt x="65" y="5048"/>
                    <a:pt x="0" y="4983"/>
                    <a:pt x="0" y="4904"/>
                  </a:cubicBezTo>
                  <a:lnTo>
                    <a:pt x="0" y="145"/>
                  </a:lnTo>
                  <a:cubicBezTo>
                    <a:pt x="0" y="66"/>
                    <a:pt x="65" y="0"/>
                    <a:pt x="144" y="0"/>
                  </a:cubicBezTo>
                  <a:lnTo>
                    <a:pt x="1211" y="0"/>
                  </a:lnTo>
                  <a:cubicBezTo>
                    <a:pt x="1290" y="0"/>
                    <a:pt x="1341" y="36"/>
                    <a:pt x="1363" y="123"/>
                  </a:cubicBezTo>
                  <a:lnTo>
                    <a:pt x="2098" y="328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 name="Freeform 75"/>
            <p:cNvSpPr>
              <a:spLocks/>
            </p:cNvSpPr>
            <p:nvPr/>
          </p:nvSpPr>
          <p:spPr bwMode="auto">
            <a:xfrm>
              <a:off x="1020763" y="3463926"/>
              <a:ext cx="393700" cy="590550"/>
            </a:xfrm>
            <a:custGeom>
              <a:avLst/>
              <a:gdLst>
                <a:gd name="T0" fmla="*/ 1680 w 3476"/>
                <a:gd name="T1" fmla="*/ 3050 h 5207"/>
                <a:gd name="T2" fmla="*/ 1680 w 3476"/>
                <a:gd name="T3" fmla="*/ 3050 h 5207"/>
                <a:gd name="T4" fmla="*/ 65 w 3476"/>
                <a:gd name="T5" fmla="*/ 1522 h 5207"/>
                <a:gd name="T6" fmla="*/ 1716 w 3476"/>
                <a:gd name="T7" fmla="*/ 0 h 5207"/>
                <a:gd name="T8" fmla="*/ 3375 w 3476"/>
                <a:gd name="T9" fmla="*/ 1522 h 5207"/>
                <a:gd name="T10" fmla="*/ 3375 w 3476"/>
                <a:gd name="T11" fmla="*/ 1630 h 5207"/>
                <a:gd name="T12" fmla="*/ 3230 w 3476"/>
                <a:gd name="T13" fmla="*/ 1774 h 5207"/>
                <a:gd name="T14" fmla="*/ 2502 w 3476"/>
                <a:gd name="T15" fmla="*/ 1774 h 5207"/>
                <a:gd name="T16" fmla="*/ 2358 w 3476"/>
                <a:gd name="T17" fmla="*/ 1630 h 5207"/>
                <a:gd name="T18" fmla="*/ 2358 w 3476"/>
                <a:gd name="T19" fmla="*/ 1522 h 5207"/>
                <a:gd name="T20" fmla="*/ 1716 w 3476"/>
                <a:gd name="T21" fmla="*/ 981 h 5207"/>
                <a:gd name="T22" fmla="*/ 1089 w 3476"/>
                <a:gd name="T23" fmla="*/ 1485 h 5207"/>
                <a:gd name="T24" fmla="*/ 1730 w 3476"/>
                <a:gd name="T25" fmla="*/ 2005 h 5207"/>
                <a:gd name="T26" fmla="*/ 3476 w 3476"/>
                <a:gd name="T27" fmla="*/ 3627 h 5207"/>
                <a:gd name="T28" fmla="*/ 1716 w 3476"/>
                <a:gd name="T29" fmla="*/ 5207 h 5207"/>
                <a:gd name="T30" fmla="*/ 0 w 3476"/>
                <a:gd name="T31" fmla="*/ 3627 h 5207"/>
                <a:gd name="T32" fmla="*/ 0 w 3476"/>
                <a:gd name="T33" fmla="*/ 3411 h 5207"/>
                <a:gd name="T34" fmla="*/ 144 w 3476"/>
                <a:gd name="T35" fmla="*/ 3267 h 5207"/>
                <a:gd name="T36" fmla="*/ 873 w 3476"/>
                <a:gd name="T37" fmla="*/ 3267 h 5207"/>
                <a:gd name="T38" fmla="*/ 1017 w 3476"/>
                <a:gd name="T39" fmla="*/ 3411 h 5207"/>
                <a:gd name="T40" fmla="*/ 1017 w 3476"/>
                <a:gd name="T41" fmla="*/ 3627 h 5207"/>
                <a:gd name="T42" fmla="*/ 1716 w 3476"/>
                <a:gd name="T43" fmla="*/ 4219 h 5207"/>
                <a:gd name="T44" fmla="*/ 2430 w 3476"/>
                <a:gd name="T45" fmla="*/ 3627 h 5207"/>
                <a:gd name="T46" fmla="*/ 1680 w 3476"/>
                <a:gd name="T47" fmla="*/ 3050 h 5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76" h="5207">
                  <a:moveTo>
                    <a:pt x="1680" y="3050"/>
                  </a:moveTo>
                  <a:lnTo>
                    <a:pt x="1680" y="3050"/>
                  </a:lnTo>
                  <a:cubicBezTo>
                    <a:pt x="779" y="2848"/>
                    <a:pt x="65" y="2452"/>
                    <a:pt x="65" y="1522"/>
                  </a:cubicBezTo>
                  <a:cubicBezTo>
                    <a:pt x="65" y="671"/>
                    <a:pt x="764" y="0"/>
                    <a:pt x="1716" y="0"/>
                  </a:cubicBezTo>
                  <a:cubicBezTo>
                    <a:pt x="2682" y="0"/>
                    <a:pt x="3375" y="671"/>
                    <a:pt x="3375" y="1522"/>
                  </a:cubicBezTo>
                  <a:lnTo>
                    <a:pt x="3375" y="1630"/>
                  </a:lnTo>
                  <a:cubicBezTo>
                    <a:pt x="3375" y="1709"/>
                    <a:pt x="3310" y="1774"/>
                    <a:pt x="3230" y="1774"/>
                  </a:cubicBezTo>
                  <a:lnTo>
                    <a:pt x="2502" y="1774"/>
                  </a:lnTo>
                  <a:cubicBezTo>
                    <a:pt x="2423" y="1774"/>
                    <a:pt x="2358" y="1709"/>
                    <a:pt x="2358" y="1630"/>
                  </a:cubicBezTo>
                  <a:lnTo>
                    <a:pt x="2358" y="1522"/>
                  </a:lnTo>
                  <a:cubicBezTo>
                    <a:pt x="2358" y="1234"/>
                    <a:pt x="2127" y="981"/>
                    <a:pt x="1716" y="981"/>
                  </a:cubicBezTo>
                  <a:cubicBezTo>
                    <a:pt x="1312" y="981"/>
                    <a:pt x="1089" y="1197"/>
                    <a:pt x="1089" y="1485"/>
                  </a:cubicBezTo>
                  <a:cubicBezTo>
                    <a:pt x="1089" y="1760"/>
                    <a:pt x="1355" y="1933"/>
                    <a:pt x="1730" y="2005"/>
                  </a:cubicBezTo>
                  <a:cubicBezTo>
                    <a:pt x="2733" y="2207"/>
                    <a:pt x="3476" y="2625"/>
                    <a:pt x="3476" y="3627"/>
                  </a:cubicBezTo>
                  <a:cubicBezTo>
                    <a:pt x="3476" y="4565"/>
                    <a:pt x="2740" y="5207"/>
                    <a:pt x="1716" y="5207"/>
                  </a:cubicBezTo>
                  <a:cubicBezTo>
                    <a:pt x="721" y="5207"/>
                    <a:pt x="0" y="4507"/>
                    <a:pt x="0" y="3627"/>
                  </a:cubicBezTo>
                  <a:lnTo>
                    <a:pt x="0" y="3411"/>
                  </a:lnTo>
                  <a:cubicBezTo>
                    <a:pt x="0" y="3332"/>
                    <a:pt x="65" y="3267"/>
                    <a:pt x="144" y="3267"/>
                  </a:cubicBezTo>
                  <a:lnTo>
                    <a:pt x="873" y="3267"/>
                  </a:lnTo>
                  <a:cubicBezTo>
                    <a:pt x="952" y="3267"/>
                    <a:pt x="1017" y="3332"/>
                    <a:pt x="1017" y="3411"/>
                  </a:cubicBezTo>
                  <a:lnTo>
                    <a:pt x="1017" y="3627"/>
                  </a:lnTo>
                  <a:cubicBezTo>
                    <a:pt x="1017" y="3959"/>
                    <a:pt x="1269" y="4219"/>
                    <a:pt x="1716" y="4219"/>
                  </a:cubicBezTo>
                  <a:cubicBezTo>
                    <a:pt x="2149" y="4219"/>
                    <a:pt x="2430" y="3966"/>
                    <a:pt x="2430" y="3627"/>
                  </a:cubicBezTo>
                  <a:cubicBezTo>
                    <a:pt x="2430" y="3317"/>
                    <a:pt x="2221" y="3173"/>
                    <a:pt x="1680" y="30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0" name="Freeform 76"/>
            <p:cNvSpPr>
              <a:spLocks/>
            </p:cNvSpPr>
            <p:nvPr/>
          </p:nvSpPr>
          <p:spPr bwMode="auto">
            <a:xfrm>
              <a:off x="563563" y="3473451"/>
              <a:ext cx="185738" cy="279400"/>
            </a:xfrm>
            <a:custGeom>
              <a:avLst/>
              <a:gdLst>
                <a:gd name="T0" fmla="*/ 1646 w 1646"/>
                <a:gd name="T1" fmla="*/ 1701 h 2469"/>
                <a:gd name="T2" fmla="*/ 1646 w 1646"/>
                <a:gd name="T3" fmla="*/ 1701 h 2469"/>
                <a:gd name="T4" fmla="*/ 819 w 1646"/>
                <a:gd name="T5" fmla="*/ 2469 h 2469"/>
                <a:gd name="T6" fmla="*/ 0 w 1646"/>
                <a:gd name="T7" fmla="*/ 1701 h 2469"/>
                <a:gd name="T8" fmla="*/ 0 w 1646"/>
                <a:gd name="T9" fmla="*/ 69 h 2469"/>
                <a:gd name="T10" fmla="*/ 69 w 1646"/>
                <a:gd name="T11" fmla="*/ 0 h 2469"/>
                <a:gd name="T12" fmla="*/ 420 w 1646"/>
                <a:gd name="T13" fmla="*/ 0 h 2469"/>
                <a:gd name="T14" fmla="*/ 489 w 1646"/>
                <a:gd name="T15" fmla="*/ 69 h 2469"/>
                <a:gd name="T16" fmla="*/ 489 w 1646"/>
                <a:gd name="T17" fmla="*/ 1701 h 2469"/>
                <a:gd name="T18" fmla="*/ 819 w 1646"/>
                <a:gd name="T19" fmla="*/ 1980 h 2469"/>
                <a:gd name="T20" fmla="*/ 1156 w 1646"/>
                <a:gd name="T21" fmla="*/ 1701 h 2469"/>
                <a:gd name="T22" fmla="*/ 1156 w 1646"/>
                <a:gd name="T23" fmla="*/ 69 h 2469"/>
                <a:gd name="T24" fmla="*/ 1225 w 1646"/>
                <a:gd name="T25" fmla="*/ 0 h 2469"/>
                <a:gd name="T26" fmla="*/ 1576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8" y="2469"/>
                    <a:pt x="819" y="2469"/>
                  </a:cubicBezTo>
                  <a:cubicBezTo>
                    <a:pt x="347" y="2469"/>
                    <a:pt x="0" y="2122"/>
                    <a:pt x="0" y="1701"/>
                  </a:cubicBezTo>
                  <a:lnTo>
                    <a:pt x="0" y="69"/>
                  </a:lnTo>
                  <a:cubicBezTo>
                    <a:pt x="0" y="31"/>
                    <a:pt x="31" y="0"/>
                    <a:pt x="69" y="0"/>
                  </a:cubicBezTo>
                  <a:lnTo>
                    <a:pt x="420" y="0"/>
                  </a:lnTo>
                  <a:cubicBezTo>
                    <a:pt x="458" y="0"/>
                    <a:pt x="489" y="31"/>
                    <a:pt x="489" y="69"/>
                  </a:cubicBezTo>
                  <a:lnTo>
                    <a:pt x="489" y="1701"/>
                  </a:lnTo>
                  <a:cubicBezTo>
                    <a:pt x="489" y="1854"/>
                    <a:pt x="615" y="1980"/>
                    <a:pt x="819" y="1980"/>
                  </a:cubicBezTo>
                  <a:cubicBezTo>
                    <a:pt x="1031" y="1980"/>
                    <a:pt x="1156" y="1854"/>
                    <a:pt x="1156" y="1701"/>
                  </a:cubicBezTo>
                  <a:lnTo>
                    <a:pt x="1156" y="69"/>
                  </a:lnTo>
                  <a:cubicBezTo>
                    <a:pt x="1156" y="31"/>
                    <a:pt x="1187" y="0"/>
                    <a:pt x="1225" y="0"/>
                  </a:cubicBezTo>
                  <a:lnTo>
                    <a:pt x="1576"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1" name="Freeform 77"/>
            <p:cNvSpPr>
              <a:spLocks/>
            </p:cNvSpPr>
            <p:nvPr/>
          </p:nvSpPr>
          <p:spPr bwMode="auto">
            <a:xfrm>
              <a:off x="774700" y="3473451"/>
              <a:ext cx="185738" cy="279400"/>
            </a:xfrm>
            <a:custGeom>
              <a:avLst/>
              <a:gdLst>
                <a:gd name="T0" fmla="*/ 1646 w 1646"/>
                <a:gd name="T1" fmla="*/ 1701 h 2469"/>
                <a:gd name="T2" fmla="*/ 1646 w 1646"/>
                <a:gd name="T3" fmla="*/ 1701 h 2469"/>
                <a:gd name="T4" fmla="*/ 819 w 1646"/>
                <a:gd name="T5" fmla="*/ 2469 h 2469"/>
                <a:gd name="T6" fmla="*/ 0 w 1646"/>
                <a:gd name="T7" fmla="*/ 1701 h 2469"/>
                <a:gd name="T8" fmla="*/ 0 w 1646"/>
                <a:gd name="T9" fmla="*/ 69 h 2469"/>
                <a:gd name="T10" fmla="*/ 69 w 1646"/>
                <a:gd name="T11" fmla="*/ 0 h 2469"/>
                <a:gd name="T12" fmla="*/ 420 w 1646"/>
                <a:gd name="T13" fmla="*/ 0 h 2469"/>
                <a:gd name="T14" fmla="*/ 490 w 1646"/>
                <a:gd name="T15" fmla="*/ 69 h 2469"/>
                <a:gd name="T16" fmla="*/ 490 w 1646"/>
                <a:gd name="T17" fmla="*/ 1701 h 2469"/>
                <a:gd name="T18" fmla="*/ 819 w 1646"/>
                <a:gd name="T19" fmla="*/ 1980 h 2469"/>
                <a:gd name="T20" fmla="*/ 1156 w 1646"/>
                <a:gd name="T21" fmla="*/ 1701 h 2469"/>
                <a:gd name="T22" fmla="*/ 1156 w 1646"/>
                <a:gd name="T23" fmla="*/ 69 h 2469"/>
                <a:gd name="T24" fmla="*/ 1226 w 1646"/>
                <a:gd name="T25" fmla="*/ 0 h 2469"/>
                <a:gd name="T26" fmla="*/ 1576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8" y="2469"/>
                    <a:pt x="819" y="2469"/>
                  </a:cubicBezTo>
                  <a:cubicBezTo>
                    <a:pt x="347" y="2469"/>
                    <a:pt x="0" y="2122"/>
                    <a:pt x="0" y="1701"/>
                  </a:cubicBezTo>
                  <a:lnTo>
                    <a:pt x="0" y="69"/>
                  </a:lnTo>
                  <a:cubicBezTo>
                    <a:pt x="0" y="31"/>
                    <a:pt x="31" y="0"/>
                    <a:pt x="69" y="0"/>
                  </a:cubicBezTo>
                  <a:lnTo>
                    <a:pt x="420" y="0"/>
                  </a:lnTo>
                  <a:cubicBezTo>
                    <a:pt x="458" y="0"/>
                    <a:pt x="490" y="31"/>
                    <a:pt x="490" y="69"/>
                  </a:cubicBezTo>
                  <a:lnTo>
                    <a:pt x="490" y="1701"/>
                  </a:lnTo>
                  <a:cubicBezTo>
                    <a:pt x="490" y="1854"/>
                    <a:pt x="614" y="1980"/>
                    <a:pt x="819" y="1980"/>
                  </a:cubicBezTo>
                  <a:cubicBezTo>
                    <a:pt x="1031" y="1980"/>
                    <a:pt x="1156" y="1854"/>
                    <a:pt x="1156" y="1701"/>
                  </a:cubicBezTo>
                  <a:lnTo>
                    <a:pt x="1156" y="69"/>
                  </a:lnTo>
                  <a:cubicBezTo>
                    <a:pt x="1156" y="31"/>
                    <a:pt x="1188" y="0"/>
                    <a:pt x="1226" y="0"/>
                  </a:cubicBezTo>
                  <a:lnTo>
                    <a:pt x="1576"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2" name="Freeform 78"/>
            <p:cNvSpPr>
              <a:spLocks/>
            </p:cNvSpPr>
            <p:nvPr/>
          </p:nvSpPr>
          <p:spPr bwMode="auto">
            <a:xfrm>
              <a:off x="563563" y="3773488"/>
              <a:ext cx="185738" cy="279400"/>
            </a:xfrm>
            <a:custGeom>
              <a:avLst/>
              <a:gdLst>
                <a:gd name="T0" fmla="*/ 1646 w 1646"/>
                <a:gd name="T1" fmla="*/ 1701 h 2469"/>
                <a:gd name="T2" fmla="*/ 1646 w 1646"/>
                <a:gd name="T3" fmla="*/ 1701 h 2469"/>
                <a:gd name="T4" fmla="*/ 819 w 1646"/>
                <a:gd name="T5" fmla="*/ 2469 h 2469"/>
                <a:gd name="T6" fmla="*/ 0 w 1646"/>
                <a:gd name="T7" fmla="*/ 1701 h 2469"/>
                <a:gd name="T8" fmla="*/ 0 w 1646"/>
                <a:gd name="T9" fmla="*/ 69 h 2469"/>
                <a:gd name="T10" fmla="*/ 69 w 1646"/>
                <a:gd name="T11" fmla="*/ 0 h 2469"/>
                <a:gd name="T12" fmla="*/ 420 w 1646"/>
                <a:gd name="T13" fmla="*/ 0 h 2469"/>
                <a:gd name="T14" fmla="*/ 489 w 1646"/>
                <a:gd name="T15" fmla="*/ 69 h 2469"/>
                <a:gd name="T16" fmla="*/ 489 w 1646"/>
                <a:gd name="T17" fmla="*/ 1701 h 2469"/>
                <a:gd name="T18" fmla="*/ 819 w 1646"/>
                <a:gd name="T19" fmla="*/ 1979 h 2469"/>
                <a:gd name="T20" fmla="*/ 1156 w 1646"/>
                <a:gd name="T21" fmla="*/ 1701 h 2469"/>
                <a:gd name="T22" fmla="*/ 1156 w 1646"/>
                <a:gd name="T23" fmla="*/ 69 h 2469"/>
                <a:gd name="T24" fmla="*/ 1225 w 1646"/>
                <a:gd name="T25" fmla="*/ 0 h 2469"/>
                <a:gd name="T26" fmla="*/ 1576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8" y="2469"/>
                    <a:pt x="819" y="2469"/>
                  </a:cubicBezTo>
                  <a:cubicBezTo>
                    <a:pt x="347" y="2469"/>
                    <a:pt x="0" y="2122"/>
                    <a:pt x="0" y="1701"/>
                  </a:cubicBezTo>
                  <a:lnTo>
                    <a:pt x="0" y="69"/>
                  </a:lnTo>
                  <a:cubicBezTo>
                    <a:pt x="0" y="31"/>
                    <a:pt x="31" y="0"/>
                    <a:pt x="69" y="0"/>
                  </a:cubicBezTo>
                  <a:lnTo>
                    <a:pt x="420" y="0"/>
                  </a:lnTo>
                  <a:cubicBezTo>
                    <a:pt x="458" y="0"/>
                    <a:pt x="489" y="31"/>
                    <a:pt x="489" y="69"/>
                  </a:cubicBezTo>
                  <a:lnTo>
                    <a:pt x="489" y="1701"/>
                  </a:lnTo>
                  <a:cubicBezTo>
                    <a:pt x="489" y="1854"/>
                    <a:pt x="615" y="1979"/>
                    <a:pt x="819" y="1979"/>
                  </a:cubicBezTo>
                  <a:cubicBezTo>
                    <a:pt x="1031" y="1979"/>
                    <a:pt x="1156" y="1854"/>
                    <a:pt x="1156" y="1701"/>
                  </a:cubicBezTo>
                  <a:lnTo>
                    <a:pt x="1156" y="69"/>
                  </a:lnTo>
                  <a:cubicBezTo>
                    <a:pt x="1156" y="31"/>
                    <a:pt x="1187" y="0"/>
                    <a:pt x="1225" y="0"/>
                  </a:cubicBezTo>
                  <a:lnTo>
                    <a:pt x="1576"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3" name="Freeform 79"/>
            <p:cNvSpPr>
              <a:spLocks/>
            </p:cNvSpPr>
            <p:nvPr/>
          </p:nvSpPr>
          <p:spPr bwMode="auto">
            <a:xfrm>
              <a:off x="774700" y="3773488"/>
              <a:ext cx="185738" cy="279400"/>
            </a:xfrm>
            <a:custGeom>
              <a:avLst/>
              <a:gdLst>
                <a:gd name="T0" fmla="*/ 1646 w 1646"/>
                <a:gd name="T1" fmla="*/ 1701 h 2469"/>
                <a:gd name="T2" fmla="*/ 1646 w 1646"/>
                <a:gd name="T3" fmla="*/ 1701 h 2469"/>
                <a:gd name="T4" fmla="*/ 819 w 1646"/>
                <a:gd name="T5" fmla="*/ 2469 h 2469"/>
                <a:gd name="T6" fmla="*/ 0 w 1646"/>
                <a:gd name="T7" fmla="*/ 1701 h 2469"/>
                <a:gd name="T8" fmla="*/ 0 w 1646"/>
                <a:gd name="T9" fmla="*/ 69 h 2469"/>
                <a:gd name="T10" fmla="*/ 69 w 1646"/>
                <a:gd name="T11" fmla="*/ 0 h 2469"/>
                <a:gd name="T12" fmla="*/ 420 w 1646"/>
                <a:gd name="T13" fmla="*/ 0 h 2469"/>
                <a:gd name="T14" fmla="*/ 490 w 1646"/>
                <a:gd name="T15" fmla="*/ 69 h 2469"/>
                <a:gd name="T16" fmla="*/ 490 w 1646"/>
                <a:gd name="T17" fmla="*/ 1701 h 2469"/>
                <a:gd name="T18" fmla="*/ 819 w 1646"/>
                <a:gd name="T19" fmla="*/ 1979 h 2469"/>
                <a:gd name="T20" fmla="*/ 1156 w 1646"/>
                <a:gd name="T21" fmla="*/ 1701 h 2469"/>
                <a:gd name="T22" fmla="*/ 1156 w 1646"/>
                <a:gd name="T23" fmla="*/ 69 h 2469"/>
                <a:gd name="T24" fmla="*/ 1226 w 1646"/>
                <a:gd name="T25" fmla="*/ 0 h 2469"/>
                <a:gd name="T26" fmla="*/ 1576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8" y="2469"/>
                    <a:pt x="819" y="2469"/>
                  </a:cubicBezTo>
                  <a:cubicBezTo>
                    <a:pt x="347" y="2469"/>
                    <a:pt x="0" y="2122"/>
                    <a:pt x="0" y="1701"/>
                  </a:cubicBezTo>
                  <a:lnTo>
                    <a:pt x="0" y="69"/>
                  </a:lnTo>
                  <a:cubicBezTo>
                    <a:pt x="0" y="31"/>
                    <a:pt x="31" y="0"/>
                    <a:pt x="69" y="0"/>
                  </a:cubicBezTo>
                  <a:lnTo>
                    <a:pt x="420" y="0"/>
                  </a:lnTo>
                  <a:cubicBezTo>
                    <a:pt x="458" y="0"/>
                    <a:pt x="490" y="31"/>
                    <a:pt x="490" y="69"/>
                  </a:cubicBezTo>
                  <a:lnTo>
                    <a:pt x="490" y="1701"/>
                  </a:lnTo>
                  <a:cubicBezTo>
                    <a:pt x="490" y="1854"/>
                    <a:pt x="614" y="1979"/>
                    <a:pt x="819" y="1979"/>
                  </a:cubicBezTo>
                  <a:cubicBezTo>
                    <a:pt x="1031" y="1979"/>
                    <a:pt x="1156" y="1854"/>
                    <a:pt x="1156" y="1701"/>
                  </a:cubicBezTo>
                  <a:lnTo>
                    <a:pt x="1156" y="69"/>
                  </a:lnTo>
                  <a:cubicBezTo>
                    <a:pt x="1156" y="31"/>
                    <a:pt x="1188" y="0"/>
                    <a:pt x="1226" y="0"/>
                  </a:cubicBezTo>
                  <a:lnTo>
                    <a:pt x="1576"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4" name="Freeform 80"/>
            <p:cNvSpPr>
              <a:spLocks/>
            </p:cNvSpPr>
            <p:nvPr/>
          </p:nvSpPr>
          <p:spPr bwMode="auto">
            <a:xfrm>
              <a:off x="2343150" y="3473451"/>
              <a:ext cx="487363" cy="571500"/>
            </a:xfrm>
            <a:custGeom>
              <a:avLst/>
              <a:gdLst>
                <a:gd name="T0" fmla="*/ 2099 w 4305"/>
                <a:gd name="T1" fmla="*/ 3282 h 5048"/>
                <a:gd name="T2" fmla="*/ 2099 w 4305"/>
                <a:gd name="T3" fmla="*/ 3282 h 5048"/>
                <a:gd name="T4" fmla="*/ 2185 w 4305"/>
                <a:gd name="T5" fmla="*/ 3282 h 5048"/>
                <a:gd name="T6" fmla="*/ 2950 w 4305"/>
                <a:gd name="T7" fmla="*/ 123 h 5048"/>
                <a:gd name="T8" fmla="*/ 3101 w 4305"/>
                <a:gd name="T9" fmla="*/ 0 h 5048"/>
                <a:gd name="T10" fmla="*/ 4161 w 4305"/>
                <a:gd name="T11" fmla="*/ 0 h 5048"/>
                <a:gd name="T12" fmla="*/ 4305 w 4305"/>
                <a:gd name="T13" fmla="*/ 145 h 5048"/>
                <a:gd name="T14" fmla="*/ 4305 w 4305"/>
                <a:gd name="T15" fmla="*/ 4904 h 5048"/>
                <a:gd name="T16" fmla="*/ 4161 w 4305"/>
                <a:gd name="T17" fmla="*/ 5048 h 5048"/>
                <a:gd name="T18" fmla="*/ 3526 w 4305"/>
                <a:gd name="T19" fmla="*/ 5048 h 5048"/>
                <a:gd name="T20" fmla="*/ 3382 w 4305"/>
                <a:gd name="T21" fmla="*/ 4904 h 5048"/>
                <a:gd name="T22" fmla="*/ 3382 w 4305"/>
                <a:gd name="T23" fmla="*/ 2186 h 5048"/>
                <a:gd name="T24" fmla="*/ 3317 w 4305"/>
                <a:gd name="T25" fmla="*/ 2171 h 5048"/>
                <a:gd name="T26" fmla="*/ 2582 w 4305"/>
                <a:gd name="T27" fmla="*/ 4926 h 5048"/>
                <a:gd name="T28" fmla="*/ 2431 w 4305"/>
                <a:gd name="T29" fmla="*/ 5048 h 5048"/>
                <a:gd name="T30" fmla="*/ 1861 w 4305"/>
                <a:gd name="T31" fmla="*/ 5048 h 5048"/>
                <a:gd name="T32" fmla="*/ 1709 w 4305"/>
                <a:gd name="T33" fmla="*/ 4926 h 5048"/>
                <a:gd name="T34" fmla="*/ 989 w 4305"/>
                <a:gd name="T35" fmla="*/ 2171 h 5048"/>
                <a:gd name="T36" fmla="*/ 923 w 4305"/>
                <a:gd name="T37" fmla="*/ 2186 h 5048"/>
                <a:gd name="T38" fmla="*/ 923 w 4305"/>
                <a:gd name="T39" fmla="*/ 4904 h 5048"/>
                <a:gd name="T40" fmla="*/ 779 w 4305"/>
                <a:gd name="T41" fmla="*/ 5048 h 5048"/>
                <a:gd name="T42" fmla="*/ 145 w 4305"/>
                <a:gd name="T43" fmla="*/ 5048 h 5048"/>
                <a:gd name="T44" fmla="*/ 0 w 4305"/>
                <a:gd name="T45" fmla="*/ 4904 h 5048"/>
                <a:gd name="T46" fmla="*/ 0 w 4305"/>
                <a:gd name="T47" fmla="*/ 145 h 5048"/>
                <a:gd name="T48" fmla="*/ 145 w 4305"/>
                <a:gd name="T49" fmla="*/ 0 h 5048"/>
                <a:gd name="T50" fmla="*/ 1212 w 4305"/>
                <a:gd name="T51" fmla="*/ 0 h 5048"/>
                <a:gd name="T52" fmla="*/ 1363 w 4305"/>
                <a:gd name="T53" fmla="*/ 123 h 5048"/>
                <a:gd name="T54" fmla="*/ 2099 w 4305"/>
                <a:gd name="T55" fmla="*/ 3282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5" h="5048">
                  <a:moveTo>
                    <a:pt x="2099" y="3282"/>
                  </a:moveTo>
                  <a:lnTo>
                    <a:pt x="2099" y="3282"/>
                  </a:lnTo>
                  <a:cubicBezTo>
                    <a:pt x="2113" y="3332"/>
                    <a:pt x="2171" y="3332"/>
                    <a:pt x="2185" y="3282"/>
                  </a:cubicBezTo>
                  <a:lnTo>
                    <a:pt x="2950" y="123"/>
                  </a:lnTo>
                  <a:cubicBezTo>
                    <a:pt x="2971" y="36"/>
                    <a:pt x="3022" y="0"/>
                    <a:pt x="3101" y="0"/>
                  </a:cubicBezTo>
                  <a:lnTo>
                    <a:pt x="4161" y="0"/>
                  </a:lnTo>
                  <a:cubicBezTo>
                    <a:pt x="4240" y="0"/>
                    <a:pt x="4305" y="66"/>
                    <a:pt x="4305" y="145"/>
                  </a:cubicBezTo>
                  <a:lnTo>
                    <a:pt x="4305" y="4904"/>
                  </a:lnTo>
                  <a:cubicBezTo>
                    <a:pt x="4305" y="4983"/>
                    <a:pt x="4240" y="5048"/>
                    <a:pt x="4161" y="5048"/>
                  </a:cubicBezTo>
                  <a:lnTo>
                    <a:pt x="3526" y="5048"/>
                  </a:lnTo>
                  <a:cubicBezTo>
                    <a:pt x="3447" y="5048"/>
                    <a:pt x="3382" y="4983"/>
                    <a:pt x="3382" y="4904"/>
                  </a:cubicBezTo>
                  <a:lnTo>
                    <a:pt x="3382" y="2186"/>
                  </a:lnTo>
                  <a:cubicBezTo>
                    <a:pt x="3382" y="2142"/>
                    <a:pt x="3332" y="2128"/>
                    <a:pt x="3317" y="2171"/>
                  </a:cubicBezTo>
                  <a:lnTo>
                    <a:pt x="2582" y="4926"/>
                  </a:lnTo>
                  <a:cubicBezTo>
                    <a:pt x="2560" y="5012"/>
                    <a:pt x="2510" y="5048"/>
                    <a:pt x="2431" y="5048"/>
                  </a:cubicBezTo>
                  <a:lnTo>
                    <a:pt x="1861" y="5048"/>
                  </a:lnTo>
                  <a:cubicBezTo>
                    <a:pt x="1781" y="5048"/>
                    <a:pt x="1731" y="5012"/>
                    <a:pt x="1709" y="4926"/>
                  </a:cubicBezTo>
                  <a:lnTo>
                    <a:pt x="989" y="2171"/>
                  </a:lnTo>
                  <a:cubicBezTo>
                    <a:pt x="974" y="2128"/>
                    <a:pt x="923" y="2142"/>
                    <a:pt x="923" y="2186"/>
                  </a:cubicBezTo>
                  <a:lnTo>
                    <a:pt x="923" y="4904"/>
                  </a:lnTo>
                  <a:cubicBezTo>
                    <a:pt x="923" y="4983"/>
                    <a:pt x="858" y="5048"/>
                    <a:pt x="779" y="5048"/>
                  </a:cubicBezTo>
                  <a:lnTo>
                    <a:pt x="145" y="5048"/>
                  </a:lnTo>
                  <a:cubicBezTo>
                    <a:pt x="65" y="5048"/>
                    <a:pt x="0" y="4983"/>
                    <a:pt x="0" y="4904"/>
                  </a:cubicBezTo>
                  <a:lnTo>
                    <a:pt x="0" y="145"/>
                  </a:lnTo>
                  <a:cubicBezTo>
                    <a:pt x="0" y="66"/>
                    <a:pt x="65" y="0"/>
                    <a:pt x="145" y="0"/>
                  </a:cubicBezTo>
                  <a:lnTo>
                    <a:pt x="1212" y="0"/>
                  </a:lnTo>
                  <a:cubicBezTo>
                    <a:pt x="1291" y="0"/>
                    <a:pt x="1342" y="36"/>
                    <a:pt x="1363" y="123"/>
                  </a:cubicBezTo>
                  <a:lnTo>
                    <a:pt x="2099" y="328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5" name="Freeform 81"/>
            <p:cNvSpPr>
              <a:spLocks/>
            </p:cNvSpPr>
            <p:nvPr/>
          </p:nvSpPr>
          <p:spPr bwMode="auto">
            <a:xfrm>
              <a:off x="1887538" y="3473451"/>
              <a:ext cx="387350" cy="581025"/>
            </a:xfrm>
            <a:custGeom>
              <a:avLst/>
              <a:gdLst>
                <a:gd name="T0" fmla="*/ 3418 w 3418"/>
                <a:gd name="T1" fmla="*/ 3533 h 5126"/>
                <a:gd name="T2" fmla="*/ 3418 w 3418"/>
                <a:gd name="T3" fmla="*/ 3533 h 5126"/>
                <a:gd name="T4" fmla="*/ 1701 w 3418"/>
                <a:gd name="T5" fmla="*/ 5126 h 5126"/>
                <a:gd name="T6" fmla="*/ 0 w 3418"/>
                <a:gd name="T7" fmla="*/ 3533 h 5126"/>
                <a:gd name="T8" fmla="*/ 0 w 3418"/>
                <a:gd name="T9" fmla="*/ 144 h 5126"/>
                <a:gd name="T10" fmla="*/ 144 w 3418"/>
                <a:gd name="T11" fmla="*/ 0 h 5126"/>
                <a:gd name="T12" fmla="*/ 872 w 3418"/>
                <a:gd name="T13" fmla="*/ 0 h 5126"/>
                <a:gd name="T14" fmla="*/ 1016 w 3418"/>
                <a:gd name="T15" fmla="*/ 144 h 5126"/>
                <a:gd name="T16" fmla="*/ 1016 w 3418"/>
                <a:gd name="T17" fmla="*/ 3533 h 5126"/>
                <a:gd name="T18" fmla="*/ 1701 w 3418"/>
                <a:gd name="T19" fmla="*/ 4110 h 5126"/>
                <a:gd name="T20" fmla="*/ 2401 w 3418"/>
                <a:gd name="T21" fmla="*/ 3533 h 5126"/>
                <a:gd name="T22" fmla="*/ 2401 w 3418"/>
                <a:gd name="T23" fmla="*/ 144 h 5126"/>
                <a:gd name="T24" fmla="*/ 2545 w 3418"/>
                <a:gd name="T25" fmla="*/ 0 h 5126"/>
                <a:gd name="T26" fmla="*/ 3273 w 3418"/>
                <a:gd name="T27" fmla="*/ 0 h 5126"/>
                <a:gd name="T28" fmla="*/ 3418 w 3418"/>
                <a:gd name="T29" fmla="*/ 144 h 5126"/>
                <a:gd name="T30" fmla="*/ 3418 w 3418"/>
                <a:gd name="T31" fmla="*/ 3533 h 5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8" h="5126">
                  <a:moveTo>
                    <a:pt x="3418" y="3533"/>
                  </a:moveTo>
                  <a:lnTo>
                    <a:pt x="3418" y="3533"/>
                  </a:lnTo>
                  <a:cubicBezTo>
                    <a:pt x="3418" y="4405"/>
                    <a:pt x="2697" y="5126"/>
                    <a:pt x="1701" y="5126"/>
                  </a:cubicBezTo>
                  <a:cubicBezTo>
                    <a:pt x="721" y="5126"/>
                    <a:pt x="0" y="4405"/>
                    <a:pt x="0" y="3533"/>
                  </a:cubicBezTo>
                  <a:lnTo>
                    <a:pt x="0" y="144"/>
                  </a:lnTo>
                  <a:cubicBezTo>
                    <a:pt x="0" y="65"/>
                    <a:pt x="65" y="0"/>
                    <a:pt x="144" y="0"/>
                  </a:cubicBezTo>
                  <a:lnTo>
                    <a:pt x="872" y="0"/>
                  </a:lnTo>
                  <a:cubicBezTo>
                    <a:pt x="952" y="0"/>
                    <a:pt x="1016" y="65"/>
                    <a:pt x="1016" y="144"/>
                  </a:cubicBezTo>
                  <a:lnTo>
                    <a:pt x="1016" y="3533"/>
                  </a:lnTo>
                  <a:cubicBezTo>
                    <a:pt x="1016" y="3850"/>
                    <a:pt x="1276" y="4110"/>
                    <a:pt x="1701" y="4110"/>
                  </a:cubicBezTo>
                  <a:cubicBezTo>
                    <a:pt x="2141" y="4110"/>
                    <a:pt x="2401" y="3850"/>
                    <a:pt x="2401" y="3533"/>
                  </a:cubicBezTo>
                  <a:lnTo>
                    <a:pt x="2401" y="144"/>
                  </a:lnTo>
                  <a:cubicBezTo>
                    <a:pt x="2401" y="65"/>
                    <a:pt x="2466" y="0"/>
                    <a:pt x="2545" y="0"/>
                  </a:cubicBezTo>
                  <a:lnTo>
                    <a:pt x="3273" y="0"/>
                  </a:lnTo>
                  <a:cubicBezTo>
                    <a:pt x="3353" y="0"/>
                    <a:pt x="3418" y="65"/>
                    <a:pt x="3418" y="144"/>
                  </a:cubicBezTo>
                  <a:lnTo>
                    <a:pt x="3418" y="35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6" name="Freeform 82"/>
            <p:cNvSpPr>
              <a:spLocks/>
            </p:cNvSpPr>
            <p:nvPr/>
          </p:nvSpPr>
          <p:spPr bwMode="auto">
            <a:xfrm>
              <a:off x="1476375" y="3467101"/>
              <a:ext cx="158750" cy="274638"/>
            </a:xfrm>
            <a:custGeom>
              <a:avLst/>
              <a:gdLst>
                <a:gd name="T0" fmla="*/ 483 w 1405"/>
                <a:gd name="T1" fmla="*/ 1898 h 2416"/>
                <a:gd name="T2" fmla="*/ 483 w 1405"/>
                <a:gd name="T3" fmla="*/ 1898 h 2416"/>
                <a:gd name="T4" fmla="*/ 518 w 1405"/>
                <a:gd name="T5" fmla="*/ 1933 h 2416"/>
                <a:gd name="T6" fmla="*/ 1336 w 1405"/>
                <a:gd name="T7" fmla="*/ 1933 h 2416"/>
                <a:gd name="T8" fmla="*/ 1405 w 1405"/>
                <a:gd name="T9" fmla="*/ 2001 h 2416"/>
                <a:gd name="T10" fmla="*/ 1405 w 1405"/>
                <a:gd name="T11" fmla="*/ 2347 h 2416"/>
                <a:gd name="T12" fmla="*/ 1336 w 1405"/>
                <a:gd name="T13" fmla="*/ 2416 h 2416"/>
                <a:gd name="T14" fmla="*/ 69 w 1405"/>
                <a:gd name="T15" fmla="*/ 2416 h 2416"/>
                <a:gd name="T16" fmla="*/ 0 w 1405"/>
                <a:gd name="T17" fmla="*/ 2347 h 2416"/>
                <a:gd name="T18" fmla="*/ 0 w 1405"/>
                <a:gd name="T19" fmla="*/ 69 h 2416"/>
                <a:gd name="T20" fmla="*/ 69 w 1405"/>
                <a:gd name="T21" fmla="*/ 0 h 2416"/>
                <a:gd name="T22" fmla="*/ 1322 w 1405"/>
                <a:gd name="T23" fmla="*/ 0 h 2416"/>
                <a:gd name="T24" fmla="*/ 1391 w 1405"/>
                <a:gd name="T25" fmla="*/ 69 h 2416"/>
                <a:gd name="T26" fmla="*/ 1391 w 1405"/>
                <a:gd name="T27" fmla="*/ 415 h 2416"/>
                <a:gd name="T28" fmla="*/ 1322 w 1405"/>
                <a:gd name="T29" fmla="*/ 483 h 2416"/>
                <a:gd name="T30" fmla="*/ 518 w 1405"/>
                <a:gd name="T31" fmla="*/ 483 h 2416"/>
                <a:gd name="T32" fmla="*/ 483 w 1405"/>
                <a:gd name="T33" fmla="*/ 518 h 2416"/>
                <a:gd name="T34" fmla="*/ 483 w 1405"/>
                <a:gd name="T35" fmla="*/ 932 h 2416"/>
                <a:gd name="T36" fmla="*/ 518 w 1405"/>
                <a:gd name="T37" fmla="*/ 966 h 2416"/>
                <a:gd name="T38" fmla="*/ 1295 w 1405"/>
                <a:gd name="T39" fmla="*/ 966 h 2416"/>
                <a:gd name="T40" fmla="*/ 1364 w 1405"/>
                <a:gd name="T41" fmla="*/ 1036 h 2416"/>
                <a:gd name="T42" fmla="*/ 1364 w 1405"/>
                <a:gd name="T43" fmla="*/ 1381 h 2416"/>
                <a:gd name="T44" fmla="*/ 1295 w 1405"/>
                <a:gd name="T45" fmla="*/ 1449 h 2416"/>
                <a:gd name="T46" fmla="*/ 518 w 1405"/>
                <a:gd name="T47" fmla="*/ 1449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6" y="1933"/>
                  </a:lnTo>
                  <a:cubicBezTo>
                    <a:pt x="1374" y="1933"/>
                    <a:pt x="1405" y="1964"/>
                    <a:pt x="1405" y="2001"/>
                  </a:cubicBezTo>
                  <a:lnTo>
                    <a:pt x="1405" y="2347"/>
                  </a:lnTo>
                  <a:cubicBezTo>
                    <a:pt x="1405" y="2385"/>
                    <a:pt x="1374" y="2416"/>
                    <a:pt x="1336" y="2416"/>
                  </a:cubicBezTo>
                  <a:lnTo>
                    <a:pt x="69" y="2416"/>
                  </a:lnTo>
                  <a:cubicBezTo>
                    <a:pt x="31" y="2416"/>
                    <a:pt x="0" y="2385"/>
                    <a:pt x="0" y="2347"/>
                  </a:cubicBezTo>
                  <a:lnTo>
                    <a:pt x="0" y="69"/>
                  </a:lnTo>
                  <a:cubicBezTo>
                    <a:pt x="0" y="31"/>
                    <a:pt x="31" y="0"/>
                    <a:pt x="69" y="0"/>
                  </a:cubicBezTo>
                  <a:lnTo>
                    <a:pt x="1322" y="0"/>
                  </a:lnTo>
                  <a:cubicBezTo>
                    <a:pt x="1360" y="0"/>
                    <a:pt x="1391" y="31"/>
                    <a:pt x="1391" y="69"/>
                  </a:cubicBezTo>
                  <a:lnTo>
                    <a:pt x="1391" y="415"/>
                  </a:lnTo>
                  <a:cubicBezTo>
                    <a:pt x="1391" y="452"/>
                    <a:pt x="1360" y="483"/>
                    <a:pt x="1322" y="483"/>
                  </a:cubicBezTo>
                  <a:lnTo>
                    <a:pt x="518" y="483"/>
                  </a:lnTo>
                  <a:cubicBezTo>
                    <a:pt x="497" y="483"/>
                    <a:pt x="483" y="497"/>
                    <a:pt x="483" y="518"/>
                  </a:cubicBezTo>
                  <a:lnTo>
                    <a:pt x="483" y="932"/>
                  </a:lnTo>
                  <a:cubicBezTo>
                    <a:pt x="483" y="953"/>
                    <a:pt x="497" y="966"/>
                    <a:pt x="518" y="966"/>
                  </a:cubicBezTo>
                  <a:lnTo>
                    <a:pt x="1295" y="966"/>
                  </a:lnTo>
                  <a:cubicBezTo>
                    <a:pt x="1332" y="966"/>
                    <a:pt x="1364" y="998"/>
                    <a:pt x="1364" y="1036"/>
                  </a:cubicBezTo>
                  <a:lnTo>
                    <a:pt x="1364" y="1381"/>
                  </a:lnTo>
                  <a:cubicBezTo>
                    <a:pt x="1364" y="1419"/>
                    <a:pt x="1332" y="1449"/>
                    <a:pt x="1295" y="1449"/>
                  </a:cubicBezTo>
                  <a:lnTo>
                    <a:pt x="518" y="1449"/>
                  </a:lnTo>
                  <a:cubicBezTo>
                    <a:pt x="497" y="1449"/>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7" name="Freeform 83"/>
            <p:cNvSpPr>
              <a:spLocks/>
            </p:cNvSpPr>
            <p:nvPr/>
          </p:nvSpPr>
          <p:spPr bwMode="auto">
            <a:xfrm>
              <a:off x="1658938" y="3467101"/>
              <a:ext cx="158750" cy="274638"/>
            </a:xfrm>
            <a:custGeom>
              <a:avLst/>
              <a:gdLst>
                <a:gd name="T0" fmla="*/ 483 w 1405"/>
                <a:gd name="T1" fmla="*/ 1898 h 2416"/>
                <a:gd name="T2" fmla="*/ 483 w 1405"/>
                <a:gd name="T3" fmla="*/ 1898 h 2416"/>
                <a:gd name="T4" fmla="*/ 518 w 1405"/>
                <a:gd name="T5" fmla="*/ 1933 h 2416"/>
                <a:gd name="T6" fmla="*/ 1336 w 1405"/>
                <a:gd name="T7" fmla="*/ 1933 h 2416"/>
                <a:gd name="T8" fmla="*/ 1405 w 1405"/>
                <a:gd name="T9" fmla="*/ 2001 h 2416"/>
                <a:gd name="T10" fmla="*/ 1405 w 1405"/>
                <a:gd name="T11" fmla="*/ 2347 h 2416"/>
                <a:gd name="T12" fmla="*/ 1336 w 1405"/>
                <a:gd name="T13" fmla="*/ 2416 h 2416"/>
                <a:gd name="T14" fmla="*/ 69 w 1405"/>
                <a:gd name="T15" fmla="*/ 2416 h 2416"/>
                <a:gd name="T16" fmla="*/ 0 w 1405"/>
                <a:gd name="T17" fmla="*/ 2347 h 2416"/>
                <a:gd name="T18" fmla="*/ 0 w 1405"/>
                <a:gd name="T19" fmla="*/ 69 h 2416"/>
                <a:gd name="T20" fmla="*/ 69 w 1405"/>
                <a:gd name="T21" fmla="*/ 0 h 2416"/>
                <a:gd name="T22" fmla="*/ 1322 w 1405"/>
                <a:gd name="T23" fmla="*/ 0 h 2416"/>
                <a:gd name="T24" fmla="*/ 1391 w 1405"/>
                <a:gd name="T25" fmla="*/ 69 h 2416"/>
                <a:gd name="T26" fmla="*/ 1391 w 1405"/>
                <a:gd name="T27" fmla="*/ 415 h 2416"/>
                <a:gd name="T28" fmla="*/ 1322 w 1405"/>
                <a:gd name="T29" fmla="*/ 483 h 2416"/>
                <a:gd name="T30" fmla="*/ 518 w 1405"/>
                <a:gd name="T31" fmla="*/ 483 h 2416"/>
                <a:gd name="T32" fmla="*/ 483 w 1405"/>
                <a:gd name="T33" fmla="*/ 518 h 2416"/>
                <a:gd name="T34" fmla="*/ 483 w 1405"/>
                <a:gd name="T35" fmla="*/ 932 h 2416"/>
                <a:gd name="T36" fmla="*/ 518 w 1405"/>
                <a:gd name="T37" fmla="*/ 966 h 2416"/>
                <a:gd name="T38" fmla="*/ 1295 w 1405"/>
                <a:gd name="T39" fmla="*/ 966 h 2416"/>
                <a:gd name="T40" fmla="*/ 1364 w 1405"/>
                <a:gd name="T41" fmla="*/ 1036 h 2416"/>
                <a:gd name="T42" fmla="*/ 1364 w 1405"/>
                <a:gd name="T43" fmla="*/ 1381 h 2416"/>
                <a:gd name="T44" fmla="*/ 1295 w 1405"/>
                <a:gd name="T45" fmla="*/ 1449 h 2416"/>
                <a:gd name="T46" fmla="*/ 518 w 1405"/>
                <a:gd name="T47" fmla="*/ 1449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6" y="1933"/>
                  </a:lnTo>
                  <a:cubicBezTo>
                    <a:pt x="1374" y="1933"/>
                    <a:pt x="1405" y="1964"/>
                    <a:pt x="1405" y="2001"/>
                  </a:cubicBezTo>
                  <a:lnTo>
                    <a:pt x="1405" y="2347"/>
                  </a:lnTo>
                  <a:cubicBezTo>
                    <a:pt x="1405" y="2385"/>
                    <a:pt x="1374" y="2416"/>
                    <a:pt x="1336" y="2416"/>
                  </a:cubicBezTo>
                  <a:lnTo>
                    <a:pt x="69" y="2416"/>
                  </a:lnTo>
                  <a:cubicBezTo>
                    <a:pt x="31" y="2416"/>
                    <a:pt x="0" y="2385"/>
                    <a:pt x="0" y="2347"/>
                  </a:cubicBezTo>
                  <a:lnTo>
                    <a:pt x="0" y="69"/>
                  </a:lnTo>
                  <a:cubicBezTo>
                    <a:pt x="0" y="31"/>
                    <a:pt x="31" y="0"/>
                    <a:pt x="69" y="0"/>
                  </a:cubicBezTo>
                  <a:lnTo>
                    <a:pt x="1322" y="0"/>
                  </a:lnTo>
                  <a:cubicBezTo>
                    <a:pt x="1361" y="0"/>
                    <a:pt x="1391" y="31"/>
                    <a:pt x="1391" y="69"/>
                  </a:cubicBezTo>
                  <a:lnTo>
                    <a:pt x="1391" y="415"/>
                  </a:lnTo>
                  <a:cubicBezTo>
                    <a:pt x="1391" y="452"/>
                    <a:pt x="1361" y="483"/>
                    <a:pt x="1322" y="483"/>
                  </a:cubicBezTo>
                  <a:lnTo>
                    <a:pt x="518" y="483"/>
                  </a:lnTo>
                  <a:cubicBezTo>
                    <a:pt x="497" y="483"/>
                    <a:pt x="483" y="497"/>
                    <a:pt x="483" y="518"/>
                  </a:cubicBezTo>
                  <a:lnTo>
                    <a:pt x="483" y="932"/>
                  </a:lnTo>
                  <a:cubicBezTo>
                    <a:pt x="483" y="953"/>
                    <a:pt x="497" y="966"/>
                    <a:pt x="518" y="966"/>
                  </a:cubicBezTo>
                  <a:lnTo>
                    <a:pt x="1295" y="966"/>
                  </a:lnTo>
                  <a:cubicBezTo>
                    <a:pt x="1333" y="966"/>
                    <a:pt x="1364" y="998"/>
                    <a:pt x="1364" y="1036"/>
                  </a:cubicBezTo>
                  <a:lnTo>
                    <a:pt x="1364" y="1381"/>
                  </a:lnTo>
                  <a:cubicBezTo>
                    <a:pt x="1364" y="1419"/>
                    <a:pt x="1333" y="1449"/>
                    <a:pt x="1295" y="1449"/>
                  </a:cubicBezTo>
                  <a:lnTo>
                    <a:pt x="518" y="1449"/>
                  </a:lnTo>
                  <a:cubicBezTo>
                    <a:pt x="497" y="1449"/>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8" name="Freeform 84"/>
            <p:cNvSpPr>
              <a:spLocks/>
            </p:cNvSpPr>
            <p:nvPr/>
          </p:nvSpPr>
          <p:spPr bwMode="auto">
            <a:xfrm>
              <a:off x="1476375" y="3765551"/>
              <a:ext cx="158750" cy="273050"/>
            </a:xfrm>
            <a:custGeom>
              <a:avLst/>
              <a:gdLst>
                <a:gd name="T0" fmla="*/ 483 w 1405"/>
                <a:gd name="T1" fmla="*/ 1898 h 2415"/>
                <a:gd name="T2" fmla="*/ 483 w 1405"/>
                <a:gd name="T3" fmla="*/ 1898 h 2415"/>
                <a:gd name="T4" fmla="*/ 518 w 1405"/>
                <a:gd name="T5" fmla="*/ 1932 h 2415"/>
                <a:gd name="T6" fmla="*/ 1336 w 1405"/>
                <a:gd name="T7" fmla="*/ 1932 h 2415"/>
                <a:gd name="T8" fmla="*/ 1405 w 1405"/>
                <a:gd name="T9" fmla="*/ 2001 h 2415"/>
                <a:gd name="T10" fmla="*/ 1405 w 1405"/>
                <a:gd name="T11" fmla="*/ 2347 h 2415"/>
                <a:gd name="T12" fmla="*/ 1336 w 1405"/>
                <a:gd name="T13" fmla="*/ 2415 h 2415"/>
                <a:gd name="T14" fmla="*/ 69 w 1405"/>
                <a:gd name="T15" fmla="*/ 2415 h 2415"/>
                <a:gd name="T16" fmla="*/ 0 w 1405"/>
                <a:gd name="T17" fmla="*/ 2347 h 2415"/>
                <a:gd name="T18" fmla="*/ 0 w 1405"/>
                <a:gd name="T19" fmla="*/ 69 h 2415"/>
                <a:gd name="T20" fmla="*/ 69 w 1405"/>
                <a:gd name="T21" fmla="*/ 0 h 2415"/>
                <a:gd name="T22" fmla="*/ 1322 w 1405"/>
                <a:gd name="T23" fmla="*/ 0 h 2415"/>
                <a:gd name="T24" fmla="*/ 1391 w 1405"/>
                <a:gd name="T25" fmla="*/ 69 h 2415"/>
                <a:gd name="T26" fmla="*/ 1391 w 1405"/>
                <a:gd name="T27" fmla="*/ 414 h 2415"/>
                <a:gd name="T28" fmla="*/ 1322 w 1405"/>
                <a:gd name="T29" fmla="*/ 483 h 2415"/>
                <a:gd name="T30" fmla="*/ 518 w 1405"/>
                <a:gd name="T31" fmla="*/ 483 h 2415"/>
                <a:gd name="T32" fmla="*/ 483 w 1405"/>
                <a:gd name="T33" fmla="*/ 518 h 2415"/>
                <a:gd name="T34" fmla="*/ 483 w 1405"/>
                <a:gd name="T35" fmla="*/ 932 h 2415"/>
                <a:gd name="T36" fmla="*/ 518 w 1405"/>
                <a:gd name="T37" fmla="*/ 966 h 2415"/>
                <a:gd name="T38" fmla="*/ 1295 w 1405"/>
                <a:gd name="T39" fmla="*/ 966 h 2415"/>
                <a:gd name="T40" fmla="*/ 1364 w 1405"/>
                <a:gd name="T41" fmla="*/ 1035 h 2415"/>
                <a:gd name="T42" fmla="*/ 1364 w 1405"/>
                <a:gd name="T43" fmla="*/ 1380 h 2415"/>
                <a:gd name="T44" fmla="*/ 1295 w 1405"/>
                <a:gd name="T45" fmla="*/ 1449 h 2415"/>
                <a:gd name="T46" fmla="*/ 518 w 1405"/>
                <a:gd name="T47" fmla="*/ 1449 h 2415"/>
                <a:gd name="T48" fmla="*/ 483 w 1405"/>
                <a:gd name="T49" fmla="*/ 1484 h 2415"/>
                <a:gd name="T50" fmla="*/ 483 w 1405"/>
                <a:gd name="T51" fmla="*/ 1898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5">
                  <a:moveTo>
                    <a:pt x="483" y="1898"/>
                  </a:moveTo>
                  <a:lnTo>
                    <a:pt x="483" y="1898"/>
                  </a:lnTo>
                  <a:cubicBezTo>
                    <a:pt x="483" y="1919"/>
                    <a:pt x="497" y="1932"/>
                    <a:pt x="518" y="1932"/>
                  </a:cubicBezTo>
                  <a:lnTo>
                    <a:pt x="1336" y="1932"/>
                  </a:lnTo>
                  <a:cubicBezTo>
                    <a:pt x="1374" y="1932"/>
                    <a:pt x="1405" y="1963"/>
                    <a:pt x="1405" y="2001"/>
                  </a:cubicBezTo>
                  <a:lnTo>
                    <a:pt x="1405" y="2347"/>
                  </a:lnTo>
                  <a:cubicBezTo>
                    <a:pt x="1405" y="2385"/>
                    <a:pt x="1374" y="2415"/>
                    <a:pt x="1336" y="2415"/>
                  </a:cubicBezTo>
                  <a:lnTo>
                    <a:pt x="69" y="2415"/>
                  </a:lnTo>
                  <a:cubicBezTo>
                    <a:pt x="31" y="2415"/>
                    <a:pt x="0" y="2385"/>
                    <a:pt x="0" y="2347"/>
                  </a:cubicBezTo>
                  <a:lnTo>
                    <a:pt x="0" y="69"/>
                  </a:lnTo>
                  <a:cubicBezTo>
                    <a:pt x="0" y="31"/>
                    <a:pt x="31" y="0"/>
                    <a:pt x="69" y="0"/>
                  </a:cubicBezTo>
                  <a:lnTo>
                    <a:pt x="1322" y="0"/>
                  </a:lnTo>
                  <a:cubicBezTo>
                    <a:pt x="1360" y="0"/>
                    <a:pt x="1391" y="31"/>
                    <a:pt x="1391" y="69"/>
                  </a:cubicBezTo>
                  <a:lnTo>
                    <a:pt x="1391" y="414"/>
                  </a:lnTo>
                  <a:cubicBezTo>
                    <a:pt x="1391" y="452"/>
                    <a:pt x="1360" y="483"/>
                    <a:pt x="1322" y="483"/>
                  </a:cubicBezTo>
                  <a:lnTo>
                    <a:pt x="518" y="483"/>
                  </a:lnTo>
                  <a:cubicBezTo>
                    <a:pt x="497" y="483"/>
                    <a:pt x="483" y="497"/>
                    <a:pt x="483" y="518"/>
                  </a:cubicBezTo>
                  <a:lnTo>
                    <a:pt x="483" y="932"/>
                  </a:lnTo>
                  <a:cubicBezTo>
                    <a:pt x="483" y="952"/>
                    <a:pt x="497" y="966"/>
                    <a:pt x="518" y="966"/>
                  </a:cubicBezTo>
                  <a:lnTo>
                    <a:pt x="1295" y="966"/>
                  </a:lnTo>
                  <a:cubicBezTo>
                    <a:pt x="1332" y="966"/>
                    <a:pt x="1364" y="997"/>
                    <a:pt x="1364" y="1035"/>
                  </a:cubicBezTo>
                  <a:lnTo>
                    <a:pt x="1364" y="1380"/>
                  </a:lnTo>
                  <a:cubicBezTo>
                    <a:pt x="1364" y="1418"/>
                    <a:pt x="1332" y="1449"/>
                    <a:pt x="1295" y="1449"/>
                  </a:cubicBezTo>
                  <a:lnTo>
                    <a:pt x="518" y="1449"/>
                  </a:lnTo>
                  <a:cubicBezTo>
                    <a:pt x="497" y="1449"/>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9" name="Freeform 85"/>
            <p:cNvSpPr>
              <a:spLocks/>
            </p:cNvSpPr>
            <p:nvPr/>
          </p:nvSpPr>
          <p:spPr bwMode="auto">
            <a:xfrm>
              <a:off x="1658938" y="3765551"/>
              <a:ext cx="158750" cy="273050"/>
            </a:xfrm>
            <a:custGeom>
              <a:avLst/>
              <a:gdLst>
                <a:gd name="T0" fmla="*/ 483 w 1405"/>
                <a:gd name="T1" fmla="*/ 1898 h 2415"/>
                <a:gd name="T2" fmla="*/ 483 w 1405"/>
                <a:gd name="T3" fmla="*/ 1898 h 2415"/>
                <a:gd name="T4" fmla="*/ 518 w 1405"/>
                <a:gd name="T5" fmla="*/ 1932 h 2415"/>
                <a:gd name="T6" fmla="*/ 1336 w 1405"/>
                <a:gd name="T7" fmla="*/ 1932 h 2415"/>
                <a:gd name="T8" fmla="*/ 1405 w 1405"/>
                <a:gd name="T9" fmla="*/ 2001 h 2415"/>
                <a:gd name="T10" fmla="*/ 1405 w 1405"/>
                <a:gd name="T11" fmla="*/ 2347 h 2415"/>
                <a:gd name="T12" fmla="*/ 1336 w 1405"/>
                <a:gd name="T13" fmla="*/ 2415 h 2415"/>
                <a:gd name="T14" fmla="*/ 69 w 1405"/>
                <a:gd name="T15" fmla="*/ 2415 h 2415"/>
                <a:gd name="T16" fmla="*/ 0 w 1405"/>
                <a:gd name="T17" fmla="*/ 2347 h 2415"/>
                <a:gd name="T18" fmla="*/ 0 w 1405"/>
                <a:gd name="T19" fmla="*/ 69 h 2415"/>
                <a:gd name="T20" fmla="*/ 69 w 1405"/>
                <a:gd name="T21" fmla="*/ 0 h 2415"/>
                <a:gd name="T22" fmla="*/ 1322 w 1405"/>
                <a:gd name="T23" fmla="*/ 0 h 2415"/>
                <a:gd name="T24" fmla="*/ 1391 w 1405"/>
                <a:gd name="T25" fmla="*/ 69 h 2415"/>
                <a:gd name="T26" fmla="*/ 1391 w 1405"/>
                <a:gd name="T27" fmla="*/ 414 h 2415"/>
                <a:gd name="T28" fmla="*/ 1322 w 1405"/>
                <a:gd name="T29" fmla="*/ 483 h 2415"/>
                <a:gd name="T30" fmla="*/ 518 w 1405"/>
                <a:gd name="T31" fmla="*/ 483 h 2415"/>
                <a:gd name="T32" fmla="*/ 483 w 1405"/>
                <a:gd name="T33" fmla="*/ 518 h 2415"/>
                <a:gd name="T34" fmla="*/ 483 w 1405"/>
                <a:gd name="T35" fmla="*/ 932 h 2415"/>
                <a:gd name="T36" fmla="*/ 518 w 1405"/>
                <a:gd name="T37" fmla="*/ 966 h 2415"/>
                <a:gd name="T38" fmla="*/ 1295 w 1405"/>
                <a:gd name="T39" fmla="*/ 966 h 2415"/>
                <a:gd name="T40" fmla="*/ 1364 w 1405"/>
                <a:gd name="T41" fmla="*/ 1035 h 2415"/>
                <a:gd name="T42" fmla="*/ 1364 w 1405"/>
                <a:gd name="T43" fmla="*/ 1380 h 2415"/>
                <a:gd name="T44" fmla="*/ 1295 w 1405"/>
                <a:gd name="T45" fmla="*/ 1449 h 2415"/>
                <a:gd name="T46" fmla="*/ 518 w 1405"/>
                <a:gd name="T47" fmla="*/ 1449 h 2415"/>
                <a:gd name="T48" fmla="*/ 483 w 1405"/>
                <a:gd name="T49" fmla="*/ 1484 h 2415"/>
                <a:gd name="T50" fmla="*/ 483 w 1405"/>
                <a:gd name="T51" fmla="*/ 1898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5">
                  <a:moveTo>
                    <a:pt x="483" y="1898"/>
                  </a:moveTo>
                  <a:lnTo>
                    <a:pt x="483" y="1898"/>
                  </a:lnTo>
                  <a:cubicBezTo>
                    <a:pt x="483" y="1919"/>
                    <a:pt x="497" y="1932"/>
                    <a:pt x="518" y="1932"/>
                  </a:cubicBezTo>
                  <a:lnTo>
                    <a:pt x="1336" y="1932"/>
                  </a:lnTo>
                  <a:cubicBezTo>
                    <a:pt x="1374" y="1932"/>
                    <a:pt x="1405" y="1963"/>
                    <a:pt x="1405" y="2001"/>
                  </a:cubicBezTo>
                  <a:lnTo>
                    <a:pt x="1405" y="2347"/>
                  </a:lnTo>
                  <a:cubicBezTo>
                    <a:pt x="1405" y="2385"/>
                    <a:pt x="1374" y="2415"/>
                    <a:pt x="1336" y="2415"/>
                  </a:cubicBezTo>
                  <a:lnTo>
                    <a:pt x="69" y="2415"/>
                  </a:lnTo>
                  <a:cubicBezTo>
                    <a:pt x="31" y="2415"/>
                    <a:pt x="0" y="2385"/>
                    <a:pt x="0" y="2347"/>
                  </a:cubicBezTo>
                  <a:lnTo>
                    <a:pt x="0" y="69"/>
                  </a:lnTo>
                  <a:cubicBezTo>
                    <a:pt x="0" y="31"/>
                    <a:pt x="31" y="0"/>
                    <a:pt x="69" y="0"/>
                  </a:cubicBezTo>
                  <a:lnTo>
                    <a:pt x="1322" y="0"/>
                  </a:lnTo>
                  <a:cubicBezTo>
                    <a:pt x="1361" y="0"/>
                    <a:pt x="1391" y="31"/>
                    <a:pt x="1391" y="69"/>
                  </a:cubicBezTo>
                  <a:lnTo>
                    <a:pt x="1391" y="414"/>
                  </a:lnTo>
                  <a:cubicBezTo>
                    <a:pt x="1391" y="452"/>
                    <a:pt x="1361" y="483"/>
                    <a:pt x="1322" y="483"/>
                  </a:cubicBezTo>
                  <a:lnTo>
                    <a:pt x="518" y="483"/>
                  </a:lnTo>
                  <a:cubicBezTo>
                    <a:pt x="497" y="483"/>
                    <a:pt x="483" y="497"/>
                    <a:pt x="483" y="518"/>
                  </a:cubicBezTo>
                  <a:lnTo>
                    <a:pt x="483" y="932"/>
                  </a:lnTo>
                  <a:cubicBezTo>
                    <a:pt x="483" y="952"/>
                    <a:pt x="497" y="966"/>
                    <a:pt x="518" y="966"/>
                  </a:cubicBezTo>
                  <a:lnTo>
                    <a:pt x="1295" y="966"/>
                  </a:lnTo>
                  <a:cubicBezTo>
                    <a:pt x="1333" y="966"/>
                    <a:pt x="1364" y="997"/>
                    <a:pt x="1364" y="1035"/>
                  </a:cubicBezTo>
                  <a:lnTo>
                    <a:pt x="1364" y="1380"/>
                  </a:lnTo>
                  <a:cubicBezTo>
                    <a:pt x="1364" y="1418"/>
                    <a:pt x="1333" y="1449"/>
                    <a:pt x="1295" y="1449"/>
                  </a:cubicBezTo>
                  <a:lnTo>
                    <a:pt x="518" y="1449"/>
                  </a:lnTo>
                  <a:cubicBezTo>
                    <a:pt x="497" y="1449"/>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5977944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ideo" Target="https://www.youtube.com/embed/Zdz0YY6wmBU" TargetMode="Externa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samsam.net/godsdienste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jpeg"/><Relationship Id="rId7" Type="http://schemas.openxmlformats.org/officeDocument/2006/relationships/hyperlink" Target="http://www.1001lichtjes.n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10" Type="http://schemas.openxmlformats.org/officeDocument/2006/relationships/image" Target="../media/image28.jpeg"/><Relationship Id="rId4" Type="http://schemas.openxmlformats.org/officeDocument/2006/relationships/hyperlink" Target="http://rituelen.nu/huisaltaar-de-plek-waar-krachten-samenkomen/altaar/" TargetMode="External"/><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www.youtube.com/embed/i3y866ZooYI"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allmusic.co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allmusic.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887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endParaRPr lang="nl-NL"/>
          </a:p>
        </p:txBody>
      </p:sp>
      <p:sp>
        <p:nvSpPr>
          <p:cNvPr id="3" name="Tijdelijke aanduiding voor tekst 2"/>
          <p:cNvSpPr>
            <a:spLocks noGrp="1"/>
          </p:cNvSpPr>
          <p:nvPr>
            <p:ph type="body" sz="quarter" idx="11"/>
          </p:nvPr>
        </p:nvSpPr>
        <p:spPr/>
        <p:txBody>
          <a:bodyPr/>
          <a:lstStyle/>
          <a:p>
            <a:r>
              <a:rPr lang="nl-NL" dirty="0" smtClean="0"/>
              <a:t>Boeddhistische kloosters</a:t>
            </a:r>
            <a:endParaRPr lang="nl-NL" dirty="0"/>
          </a:p>
        </p:txBody>
      </p:sp>
      <p:sp>
        <p:nvSpPr>
          <p:cNvPr id="4" name="Tijdelijke aanduiding voor tekst 3"/>
          <p:cNvSpPr>
            <a:spLocks noGrp="1"/>
          </p:cNvSpPr>
          <p:nvPr>
            <p:ph type="body" sz="quarter" idx="21"/>
          </p:nvPr>
        </p:nvSpPr>
        <p:spPr/>
        <p:txBody>
          <a:bodyPr/>
          <a:lstStyle/>
          <a:p>
            <a:endParaRPr lang="nl-NL"/>
          </a:p>
        </p:txBody>
      </p:sp>
      <p:pic>
        <p:nvPicPr>
          <p:cNvPr id="9" name="Tijdelijke aanduiding voor afbeelding 8"/>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t="14955" b="14955"/>
          <a:stretch>
            <a:fillRect/>
          </a:stretch>
        </p:blipFill>
        <p:spPr/>
      </p:pic>
      <p:pic>
        <p:nvPicPr>
          <p:cNvPr id="10" name="Tijdelijke aanduiding voor afbeelding 9"/>
          <p:cNvPicPr>
            <a:picLocks noGrp="1" noChangeAspect="1"/>
          </p:cNvPicPr>
          <p:nvPr>
            <p:ph type="pic" sz="quarter" idx="23"/>
          </p:nvPr>
        </p:nvPicPr>
        <p:blipFill>
          <a:blip r:embed="rId4">
            <a:extLst>
              <a:ext uri="{28A0092B-C50C-407E-A947-70E740481C1C}">
                <a14:useLocalDpi xmlns:a14="http://schemas.microsoft.com/office/drawing/2010/main" val="0"/>
              </a:ext>
            </a:extLst>
          </a:blip>
          <a:srcRect l="3429" r="3429"/>
          <a:stretch>
            <a:fillRect/>
          </a:stretch>
        </p:blipFill>
        <p:spPr/>
      </p:pic>
      <p:pic>
        <p:nvPicPr>
          <p:cNvPr id="11" name="Tijdelijke aanduiding voor afbeelding 10"/>
          <p:cNvPicPr>
            <a:picLocks noGrp="1" noChangeAspect="1"/>
          </p:cNvPicPr>
          <p:nvPr>
            <p:ph type="pic" sz="quarter" idx="24"/>
          </p:nvPr>
        </p:nvPicPr>
        <p:blipFill>
          <a:blip r:embed="rId5">
            <a:extLst>
              <a:ext uri="{28A0092B-C50C-407E-A947-70E740481C1C}">
                <a14:useLocalDpi xmlns:a14="http://schemas.microsoft.com/office/drawing/2010/main" val="0"/>
              </a:ext>
            </a:extLst>
          </a:blip>
          <a:srcRect t="14380" b="14380"/>
          <a:stretch>
            <a:fillRect/>
          </a:stretch>
        </p:blipFill>
        <p:spPr/>
      </p:pic>
      <p:pic>
        <p:nvPicPr>
          <p:cNvPr id="12" name="Tijdelijke aanduiding voor afbeelding 11"/>
          <p:cNvPicPr>
            <a:picLocks noGrp="1" noChangeAspect="1"/>
          </p:cNvPicPr>
          <p:nvPr>
            <p:ph type="pic" sz="quarter" idx="25"/>
          </p:nvPr>
        </p:nvPicPr>
        <p:blipFill>
          <a:blip r:embed="rId6">
            <a:extLst>
              <a:ext uri="{28A0092B-C50C-407E-A947-70E740481C1C}">
                <a14:useLocalDpi xmlns:a14="http://schemas.microsoft.com/office/drawing/2010/main" val="0"/>
              </a:ext>
            </a:extLst>
          </a:blip>
          <a:srcRect t="13836" b="13836"/>
          <a:stretch>
            <a:fillRect/>
          </a:stretch>
        </p:blipFill>
        <p:spPr/>
      </p:pic>
    </p:spTree>
    <p:extLst>
      <p:ext uri="{BB962C8B-B14F-4D97-AF65-F5344CB8AC3E}">
        <p14:creationId xmlns:p14="http://schemas.microsoft.com/office/powerpoint/2010/main" val="687628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endParaRPr lang="nl-NL"/>
          </a:p>
        </p:txBody>
      </p:sp>
      <p:sp>
        <p:nvSpPr>
          <p:cNvPr id="3" name="Tijdelijke aanduiding voor tekst 2"/>
          <p:cNvSpPr>
            <a:spLocks noGrp="1"/>
          </p:cNvSpPr>
          <p:nvPr>
            <p:ph type="body" sz="quarter" idx="11"/>
          </p:nvPr>
        </p:nvSpPr>
        <p:spPr/>
        <p:txBody>
          <a:bodyPr/>
          <a:lstStyle/>
          <a:p>
            <a:r>
              <a:rPr lang="nl-NL" dirty="0" smtClean="0"/>
              <a:t>islam</a:t>
            </a:r>
            <a:endParaRPr lang="nl-NL" dirty="0"/>
          </a:p>
        </p:txBody>
      </p:sp>
      <p:pic>
        <p:nvPicPr>
          <p:cNvPr id="5" name="Tijdelijke aanduiding voor afbeelding 4"/>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916" r="2916"/>
          <a:stretch>
            <a:fillRect/>
          </a:stretch>
        </p:blipFill>
        <p:spPr/>
      </p:pic>
    </p:spTree>
    <p:extLst>
      <p:ext uri="{BB962C8B-B14F-4D97-AF65-F5344CB8AC3E}">
        <p14:creationId xmlns:p14="http://schemas.microsoft.com/office/powerpoint/2010/main" val="1968275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endParaRPr lang="nl-NL"/>
          </a:p>
        </p:txBody>
      </p:sp>
      <p:sp>
        <p:nvSpPr>
          <p:cNvPr id="3" name="Tijdelijke aanduiding voor tekst 2"/>
          <p:cNvSpPr>
            <a:spLocks noGrp="1"/>
          </p:cNvSpPr>
          <p:nvPr>
            <p:ph type="body" sz="quarter" idx="11"/>
          </p:nvPr>
        </p:nvSpPr>
        <p:spPr/>
        <p:txBody>
          <a:bodyPr/>
          <a:lstStyle/>
          <a:p>
            <a:r>
              <a:rPr lang="nl-NL" dirty="0" smtClean="0"/>
              <a:t>De vijf zuilen </a:t>
            </a:r>
            <a:endParaRPr lang="nl-NL" dirty="0"/>
          </a:p>
        </p:txBody>
      </p:sp>
      <p:sp>
        <p:nvSpPr>
          <p:cNvPr id="5" name="Tijdelijke aanduiding voor afbeelding 4"/>
          <p:cNvSpPr>
            <a:spLocks noGrp="1"/>
          </p:cNvSpPr>
          <p:nvPr>
            <p:ph type="pic" sz="quarter" idx="13"/>
          </p:nvPr>
        </p:nvSpPr>
        <p:spPr>
          <a:xfrm>
            <a:off x="3049785" y="1709737"/>
            <a:ext cx="9142216" cy="5148263"/>
          </a:xfrm>
        </p:spPr>
      </p:sp>
      <p:pic>
        <p:nvPicPr>
          <p:cNvPr id="8" name="Zdz0YY6wmBU"/>
          <p:cNvPicPr>
            <a:picLocks noRot="1" noChangeAspect="1"/>
          </p:cNvPicPr>
          <p:nvPr>
            <a:videoFile r:link="rId1"/>
          </p:nvPr>
        </p:nvPicPr>
        <p:blipFill>
          <a:blip r:embed="rId4"/>
          <a:stretch>
            <a:fillRect/>
          </a:stretch>
        </p:blipFill>
        <p:spPr>
          <a:xfrm>
            <a:off x="3049784" y="1715503"/>
            <a:ext cx="9142215" cy="5142497"/>
          </a:xfrm>
          <a:prstGeom prst="rect">
            <a:avLst/>
          </a:prstGeom>
        </p:spPr>
      </p:pic>
    </p:spTree>
    <p:extLst>
      <p:ext uri="{BB962C8B-B14F-4D97-AF65-F5344CB8AC3E}">
        <p14:creationId xmlns:p14="http://schemas.microsoft.com/office/powerpoint/2010/main" val="3129144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endParaRPr lang="nl-NL"/>
          </a:p>
        </p:txBody>
      </p:sp>
      <p:sp>
        <p:nvSpPr>
          <p:cNvPr id="3" name="Tijdelijke aanduiding voor tekst 2"/>
          <p:cNvSpPr>
            <a:spLocks noGrp="1"/>
          </p:cNvSpPr>
          <p:nvPr>
            <p:ph type="body" sz="quarter" idx="11"/>
          </p:nvPr>
        </p:nvSpPr>
        <p:spPr/>
        <p:txBody>
          <a:bodyPr/>
          <a:lstStyle/>
          <a:p>
            <a:r>
              <a:rPr lang="nl-NL" dirty="0" smtClean="0"/>
              <a:t>Lezen van de koran</a:t>
            </a:r>
            <a:endParaRPr lang="nl-NL" dirty="0"/>
          </a:p>
        </p:txBody>
      </p:sp>
      <p:sp>
        <p:nvSpPr>
          <p:cNvPr id="5" name="Tijdelijke aanduiding voor tekst 4"/>
          <p:cNvSpPr>
            <a:spLocks noGrp="1"/>
          </p:cNvSpPr>
          <p:nvPr>
            <p:ph type="body" sz="quarter" idx="25"/>
          </p:nvPr>
        </p:nvSpPr>
        <p:spPr/>
        <p:txBody>
          <a:bodyPr/>
          <a:lstStyle/>
          <a:p>
            <a:endParaRPr lang="nl-NL"/>
          </a:p>
        </p:txBody>
      </p:sp>
      <p:pic>
        <p:nvPicPr>
          <p:cNvPr id="6" name="Picture 2" descr="kinderen-lezen"/>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12462" b="1246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642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endParaRPr lang="nl-NL"/>
          </a:p>
        </p:txBody>
      </p:sp>
      <p:sp>
        <p:nvSpPr>
          <p:cNvPr id="3" name="Tijdelijke aanduiding voor tekst 2"/>
          <p:cNvSpPr>
            <a:spLocks noGrp="1"/>
          </p:cNvSpPr>
          <p:nvPr>
            <p:ph type="body" sz="quarter" idx="11"/>
          </p:nvPr>
        </p:nvSpPr>
        <p:spPr/>
        <p:txBody>
          <a:bodyPr/>
          <a:lstStyle/>
          <a:p>
            <a:r>
              <a:rPr lang="nl-NL" dirty="0" smtClean="0"/>
              <a:t>Bedevaart naar mekka</a:t>
            </a:r>
            <a:endParaRPr lang="nl-NL" dirty="0"/>
          </a:p>
        </p:txBody>
      </p:sp>
      <p:sp>
        <p:nvSpPr>
          <p:cNvPr id="5" name="Tijdelijke aanduiding voor tekst 4"/>
          <p:cNvSpPr>
            <a:spLocks noGrp="1"/>
          </p:cNvSpPr>
          <p:nvPr>
            <p:ph type="body" sz="quarter" idx="25"/>
          </p:nvPr>
        </p:nvSpPr>
        <p:spPr/>
        <p:txBody>
          <a:bodyPr/>
          <a:lstStyle/>
          <a:p>
            <a:endParaRPr lang="nl-NL"/>
          </a:p>
        </p:txBody>
      </p:sp>
      <p:pic>
        <p:nvPicPr>
          <p:cNvPr id="6" name="Picture 4" descr="https://s3.amazonaws.com/launchgood/project%2F813%2Fbody%2Fkabaa1.jpg"/>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12462" b="12462"/>
          <a:stretch/>
        </p:blipFill>
        <p:spPr bwMode="auto">
          <a:xfrm>
            <a:off x="3041131" y="1658319"/>
            <a:ext cx="9303269" cy="5150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243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p:txBody>
          <a:bodyPr/>
          <a:lstStyle/>
          <a:p>
            <a:r>
              <a:rPr lang="nl-NL" dirty="0" smtClean="0"/>
              <a:t>Aziëzaal</a:t>
            </a:r>
            <a:endParaRPr lang="nl-NL" dirty="0"/>
          </a:p>
        </p:txBody>
      </p:sp>
      <p:pic>
        <p:nvPicPr>
          <p:cNvPr id="15" name="Picture 2" descr="http://volkenkunde.nl/sites/default/files/Azie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9784" y="1701330"/>
            <a:ext cx="9142216" cy="515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58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smtClean="0"/>
              <a:t>Collage maken en presenteren -  duur 2 uur </a:t>
            </a:r>
            <a:endParaRPr lang="nl-NL" dirty="0"/>
          </a:p>
        </p:txBody>
      </p:sp>
      <p:sp>
        <p:nvSpPr>
          <p:cNvPr id="3" name="Tijdelijke aanduiding voor tekst 2"/>
          <p:cNvSpPr>
            <a:spLocks noGrp="1"/>
          </p:cNvSpPr>
          <p:nvPr>
            <p:ph type="body" sz="quarter" idx="11"/>
          </p:nvPr>
        </p:nvSpPr>
        <p:spPr/>
        <p:txBody>
          <a:bodyPr/>
          <a:lstStyle/>
          <a:p>
            <a:r>
              <a:rPr lang="nl-NL" dirty="0" smtClean="0"/>
              <a:t>Lessuggestie 1 </a:t>
            </a:r>
            <a:endParaRPr lang="nl-NL" dirty="0"/>
          </a:p>
        </p:txBody>
      </p:sp>
      <p:sp>
        <p:nvSpPr>
          <p:cNvPr id="5" name="Tijdelijke aanduiding voor tekst 4"/>
          <p:cNvSpPr>
            <a:spLocks noGrp="1"/>
          </p:cNvSpPr>
          <p:nvPr>
            <p:ph type="body" sz="quarter" idx="25"/>
          </p:nvPr>
        </p:nvSpPr>
        <p:spPr/>
        <p:txBody>
          <a:bodyPr/>
          <a:lstStyle/>
          <a:p>
            <a:r>
              <a:rPr lang="nl-NL" dirty="0"/>
              <a:t>Vijf groepen maken ieder een collage van één geloof en presenteren dit aan elkaar. </a:t>
            </a:r>
            <a:endParaRPr lang="nl-NL" dirty="0" smtClean="0"/>
          </a:p>
          <a:p>
            <a:r>
              <a:rPr lang="nl-NL" dirty="0" smtClean="0"/>
              <a:t>Maak </a:t>
            </a:r>
            <a:r>
              <a:rPr lang="nl-NL" dirty="0"/>
              <a:t>gebruik van de zes </a:t>
            </a:r>
            <a:r>
              <a:rPr lang="nl-NL" dirty="0" smtClean="0"/>
              <a:t>woorden </a:t>
            </a:r>
            <a:r>
              <a:rPr lang="nl-NL" dirty="0"/>
              <a:t>uit de lijst en leg uit wat ze betekenen. </a:t>
            </a:r>
            <a:endParaRPr lang="nl-NL" dirty="0" smtClean="0"/>
          </a:p>
          <a:p>
            <a:r>
              <a:rPr lang="nl-NL" dirty="0" smtClean="0"/>
              <a:t>Haal </a:t>
            </a:r>
            <a:r>
              <a:rPr lang="nl-NL" dirty="0"/>
              <a:t>informatie uit het museumbezoek, het museum vragenblad, zoek beeldmateriaal op internet (van vroeger en nu) en maak gebruik van de website: </a:t>
            </a:r>
            <a:r>
              <a:rPr lang="nl-NL" u="sng" dirty="0">
                <a:hlinkClick r:id="rId3"/>
              </a:rPr>
              <a:t>http://www.samsam.net/godsdiensten/</a:t>
            </a:r>
            <a:r>
              <a:rPr lang="nl-NL" dirty="0"/>
              <a:t>.  </a:t>
            </a:r>
          </a:p>
          <a:p>
            <a:endParaRPr lang="nl-NL" dirty="0"/>
          </a:p>
        </p:txBody>
      </p:sp>
      <p:graphicFrame>
        <p:nvGraphicFramePr>
          <p:cNvPr id="6" name="Tabel 5"/>
          <p:cNvGraphicFramePr>
            <a:graphicFrameLocks noGrp="1"/>
          </p:cNvGraphicFramePr>
          <p:nvPr>
            <p:extLst>
              <p:ext uri="{D42A27DB-BD31-4B8C-83A1-F6EECF244321}">
                <p14:modId xmlns:p14="http://schemas.microsoft.com/office/powerpoint/2010/main" val="203236302"/>
              </p:ext>
            </p:extLst>
          </p:nvPr>
        </p:nvGraphicFramePr>
        <p:xfrm>
          <a:off x="3257550" y="2353866"/>
          <a:ext cx="8331391" cy="2738744"/>
        </p:xfrm>
        <a:graphic>
          <a:graphicData uri="http://schemas.openxmlformats.org/drawingml/2006/table">
            <a:tbl>
              <a:tblPr firstRow="1" firstCol="1" bandRow="1"/>
              <a:tblGrid>
                <a:gridCol w="1665911">
                  <a:extLst>
                    <a:ext uri="{9D8B030D-6E8A-4147-A177-3AD203B41FA5}">
                      <a16:colId xmlns:a16="http://schemas.microsoft.com/office/drawing/2014/main" val="478552020"/>
                    </a:ext>
                  </a:extLst>
                </a:gridCol>
                <a:gridCol w="1665911">
                  <a:extLst>
                    <a:ext uri="{9D8B030D-6E8A-4147-A177-3AD203B41FA5}">
                      <a16:colId xmlns:a16="http://schemas.microsoft.com/office/drawing/2014/main" val="973292950"/>
                    </a:ext>
                  </a:extLst>
                </a:gridCol>
                <a:gridCol w="1665911">
                  <a:extLst>
                    <a:ext uri="{9D8B030D-6E8A-4147-A177-3AD203B41FA5}">
                      <a16:colId xmlns:a16="http://schemas.microsoft.com/office/drawing/2014/main" val="3481111946"/>
                    </a:ext>
                  </a:extLst>
                </a:gridCol>
                <a:gridCol w="1666829">
                  <a:extLst>
                    <a:ext uri="{9D8B030D-6E8A-4147-A177-3AD203B41FA5}">
                      <a16:colId xmlns:a16="http://schemas.microsoft.com/office/drawing/2014/main" val="2896352382"/>
                    </a:ext>
                  </a:extLst>
                </a:gridCol>
                <a:gridCol w="1666829">
                  <a:extLst>
                    <a:ext uri="{9D8B030D-6E8A-4147-A177-3AD203B41FA5}">
                      <a16:colId xmlns:a16="http://schemas.microsoft.com/office/drawing/2014/main" val="1787843304"/>
                    </a:ext>
                  </a:extLst>
                </a:gridCol>
              </a:tblGrid>
              <a:tr h="2738744">
                <a:tc>
                  <a:txBody>
                    <a:bodyPr/>
                    <a:lstStyle/>
                    <a:p>
                      <a:pPr>
                        <a:lnSpc>
                          <a:spcPct val="115000"/>
                        </a:lnSpc>
                        <a:spcAft>
                          <a:spcPts val="0"/>
                        </a:spcAft>
                      </a:pPr>
                      <a:r>
                        <a:rPr lang="nl-NL" sz="1800" b="1" dirty="0">
                          <a:effectLst/>
                          <a:latin typeface="Arial" panose="020B0604020202020204" pitchFamily="34" charset="0"/>
                          <a:ea typeface="Calibri" panose="020F0502020204030204" pitchFamily="34" charset="0"/>
                          <a:cs typeface="Times New Roman" panose="02020603050405020304" pitchFamily="18" charset="0"/>
                        </a:rPr>
                        <a:t>Hindoeïsme</a:t>
                      </a:r>
                      <a:br>
                        <a:rPr lang="nl-NL" sz="1800" b="1" dirty="0">
                          <a:effectLst/>
                          <a:latin typeface="Arial" panose="020B0604020202020204" pitchFamily="34" charset="0"/>
                          <a:ea typeface="Calibri" panose="020F0502020204030204" pitchFamily="34" charset="0"/>
                          <a:cs typeface="Times New Roman" panose="02020603050405020304" pitchFamily="18" charset="0"/>
                        </a:rPr>
                      </a:br>
                      <a:r>
                        <a:rPr lang="nl-NL" sz="1800" dirty="0" err="1">
                          <a:effectLst/>
                          <a:latin typeface="Arial" panose="020B0604020202020204" pitchFamily="34" charset="0"/>
                          <a:ea typeface="Calibri" panose="020F0502020204030204" pitchFamily="34" charset="0"/>
                          <a:cs typeface="Times New Roman" panose="02020603050405020304" pitchFamily="18" charset="0"/>
                        </a:rPr>
                        <a:t>Brahman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1800" dirty="0">
                          <a:effectLst/>
                          <a:latin typeface="Arial" panose="020B0604020202020204" pitchFamily="34" charset="0"/>
                          <a:ea typeface="Calibri" panose="020F0502020204030204" pitchFamily="34" charset="0"/>
                          <a:cs typeface="Times New Roman" panose="02020603050405020304" pitchFamily="18" charset="0"/>
                        </a:rPr>
                        <a:t>Veda’s</a:t>
                      </a:r>
                      <a:br>
                        <a:rPr lang="nl-NL" sz="1800" dirty="0">
                          <a:effectLst/>
                          <a:latin typeface="Arial" panose="020B0604020202020204" pitchFamily="34" charset="0"/>
                          <a:ea typeface="Calibri" panose="020F0502020204030204" pitchFamily="34" charset="0"/>
                          <a:cs typeface="Times New Roman" panose="02020603050405020304" pitchFamily="18" charset="0"/>
                        </a:rPr>
                      </a:br>
                      <a:r>
                        <a:rPr lang="nl-NL" sz="1800" dirty="0" err="1">
                          <a:effectLst/>
                          <a:latin typeface="Arial" panose="020B0604020202020204" pitchFamily="34" charset="0"/>
                          <a:ea typeface="Calibri" panose="020F0502020204030204" pitchFamily="34" charset="0"/>
                          <a:cs typeface="Times New Roman" panose="02020603050405020304" pitchFamily="18" charset="0"/>
                        </a:rPr>
                        <a:t>Mandir</a:t>
                      </a:r>
                      <a:r>
                        <a:rPr lang="nl-NL" sz="1800" dirty="0">
                          <a:effectLst/>
                          <a:latin typeface="Arial" panose="020B0604020202020204" pitchFamily="34" charset="0"/>
                          <a:ea typeface="Calibri" panose="020F0502020204030204" pitchFamily="34" charset="0"/>
                          <a:cs typeface="Times New Roman" panose="02020603050405020304" pitchFamily="18" charset="0"/>
                        </a:rPr>
                        <a:t/>
                      </a:r>
                      <a:br>
                        <a:rPr lang="nl-NL" sz="1800" dirty="0">
                          <a:effectLst/>
                          <a:latin typeface="Arial" panose="020B0604020202020204" pitchFamily="34" charset="0"/>
                          <a:ea typeface="Calibri" panose="020F0502020204030204" pitchFamily="34" charset="0"/>
                          <a:cs typeface="Times New Roman" panose="02020603050405020304" pitchFamily="18" charset="0"/>
                        </a:rPr>
                      </a:br>
                      <a:r>
                        <a:rPr lang="nl-NL" sz="1800" dirty="0" err="1">
                          <a:effectLst/>
                          <a:latin typeface="Arial" panose="020B0604020202020204" pitchFamily="34" charset="0"/>
                          <a:ea typeface="Calibri" panose="020F0502020204030204" pitchFamily="34" charset="0"/>
                          <a:cs typeface="Times New Roman" panose="02020603050405020304" pitchFamily="18" charset="0"/>
                        </a:rPr>
                        <a:t>Puja</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1800" dirty="0">
                          <a:effectLst/>
                          <a:latin typeface="Arial" panose="020B0604020202020204" pitchFamily="34" charset="0"/>
                          <a:ea typeface="Calibri" panose="020F0502020204030204" pitchFamily="34" charset="0"/>
                          <a:cs typeface="Times New Roman" panose="02020603050405020304" pitchFamily="18" charset="0"/>
                        </a:rPr>
                        <a:t>Ganges</a:t>
                      </a:r>
                      <a:br>
                        <a:rPr lang="nl-NL" sz="1800" dirty="0">
                          <a:effectLst/>
                          <a:latin typeface="Arial" panose="020B0604020202020204" pitchFamily="34" charset="0"/>
                          <a:ea typeface="Calibri" panose="020F0502020204030204" pitchFamily="34" charset="0"/>
                          <a:cs typeface="Times New Roman" panose="02020603050405020304" pitchFamily="18" charset="0"/>
                        </a:rPr>
                      </a:br>
                      <a:r>
                        <a:rPr lang="nl-NL" sz="1800" dirty="0">
                          <a:effectLst/>
                          <a:latin typeface="Arial" panose="020B0604020202020204" pitchFamily="34" charset="0"/>
                          <a:ea typeface="Calibri" panose="020F0502020204030204" pitchFamily="34" charset="0"/>
                          <a:cs typeface="Times New Roman" panose="02020603050405020304" pitchFamily="18" charset="0"/>
                        </a:rPr>
                        <a:t>Offers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1800" dirty="0">
                          <a:effectLst/>
                          <a:latin typeface="Arial" panose="020B060402020202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800" b="1" dirty="0">
                          <a:effectLst/>
                          <a:latin typeface="Arial" panose="020B0604020202020204" pitchFamily="34" charset="0"/>
                          <a:ea typeface="Calibri" panose="020F0502020204030204" pitchFamily="34" charset="0"/>
                          <a:cs typeface="Times New Roman" panose="02020603050405020304" pitchFamily="18" charset="0"/>
                        </a:rPr>
                        <a:t>Boeddhisme</a:t>
                      </a:r>
                      <a:br>
                        <a:rPr lang="nl-NL" sz="1800" b="1" dirty="0">
                          <a:effectLst/>
                          <a:latin typeface="Arial" panose="020B0604020202020204" pitchFamily="34" charset="0"/>
                          <a:ea typeface="Calibri" panose="020F0502020204030204" pitchFamily="34" charset="0"/>
                          <a:cs typeface="Times New Roman" panose="02020603050405020304" pitchFamily="18" charset="0"/>
                        </a:rPr>
                      </a:br>
                      <a:r>
                        <a:rPr lang="nl-NL" sz="1800" dirty="0" err="1">
                          <a:effectLst/>
                          <a:latin typeface="Arial" panose="020B0604020202020204" pitchFamily="34" charset="0"/>
                          <a:ea typeface="Calibri" panose="020F0502020204030204" pitchFamily="34" charset="0"/>
                          <a:cs typeface="Times New Roman" panose="02020603050405020304" pitchFamily="18" charset="0"/>
                        </a:rPr>
                        <a:t>Siddharta</a:t>
                      </a:r>
                      <a:r>
                        <a:rPr lang="nl-NL" sz="1800" dirty="0">
                          <a:effectLst/>
                          <a:latin typeface="Arial" panose="020B0604020202020204" pitchFamily="34" charset="0"/>
                          <a:ea typeface="Calibri" panose="020F0502020204030204" pitchFamily="34" charset="0"/>
                          <a:cs typeface="Times New Roman" panose="02020603050405020304" pitchFamily="18" charset="0"/>
                        </a:rPr>
                        <a:t> </a:t>
                      </a:r>
                      <a:r>
                        <a:rPr lang="nl-NL" sz="1800" dirty="0" err="1" smtClean="0">
                          <a:effectLst/>
                          <a:latin typeface="Arial" panose="020B0604020202020204" pitchFamily="34" charset="0"/>
                          <a:ea typeface="Calibri" panose="020F0502020204030204" pitchFamily="34" charset="0"/>
                          <a:cs typeface="Times New Roman" panose="02020603050405020304" pitchFamily="18" charset="0"/>
                        </a:rPr>
                        <a:t>Dharma</a:t>
                      </a:r>
                      <a:r>
                        <a:rPr lang="nl-NL" sz="1800" dirty="0" smtClean="0">
                          <a:effectLst/>
                          <a:latin typeface="Arial" panose="020B0604020202020204" pitchFamily="34" charset="0"/>
                          <a:ea typeface="Calibri" panose="020F0502020204030204" pitchFamily="34" charset="0"/>
                          <a:cs typeface="Times New Roman" panose="02020603050405020304" pitchFamily="18" charset="0"/>
                        </a:rPr>
                        <a:t/>
                      </a:r>
                      <a:br>
                        <a:rPr lang="nl-NL" sz="1800" dirty="0" smtClean="0">
                          <a:effectLst/>
                          <a:latin typeface="Arial" panose="020B0604020202020204" pitchFamily="34" charset="0"/>
                          <a:ea typeface="Calibri" panose="020F0502020204030204" pitchFamily="34" charset="0"/>
                          <a:cs typeface="Times New Roman" panose="02020603050405020304" pitchFamily="18" charset="0"/>
                        </a:rPr>
                      </a:br>
                      <a:r>
                        <a:rPr lang="nl-NL" sz="1800" dirty="0" err="1" smtClean="0">
                          <a:effectLst/>
                          <a:latin typeface="Arial" panose="020B0604020202020204" pitchFamily="34" charset="0"/>
                          <a:ea typeface="Calibri" panose="020F0502020204030204" pitchFamily="34" charset="0"/>
                          <a:cs typeface="Times New Roman" panose="02020603050405020304" pitchFamily="18" charset="0"/>
                        </a:rPr>
                        <a:t>Sangha</a:t>
                      </a:r>
                      <a:r>
                        <a:rPr lang="nl-NL" sz="1800" dirty="0">
                          <a:effectLst/>
                          <a:latin typeface="Arial" panose="020B0604020202020204" pitchFamily="34" charset="0"/>
                          <a:ea typeface="Calibri" panose="020F0502020204030204" pitchFamily="34" charset="0"/>
                          <a:cs typeface="Times New Roman" panose="02020603050405020304" pitchFamily="18" charset="0"/>
                        </a:rPr>
                        <a:t/>
                      </a:r>
                      <a:br>
                        <a:rPr lang="nl-NL" sz="1800" dirty="0">
                          <a:effectLst/>
                          <a:latin typeface="Arial" panose="020B0604020202020204" pitchFamily="34" charset="0"/>
                          <a:ea typeface="Calibri" panose="020F0502020204030204" pitchFamily="34" charset="0"/>
                          <a:cs typeface="Times New Roman" panose="02020603050405020304" pitchFamily="18" charset="0"/>
                        </a:rPr>
                      </a:br>
                      <a:r>
                        <a:rPr lang="nl-NL" sz="1800" dirty="0" smtClean="0">
                          <a:effectLst/>
                          <a:latin typeface="Arial" panose="020B0604020202020204" pitchFamily="34" charset="0"/>
                          <a:ea typeface="Calibri" panose="020F0502020204030204" pitchFamily="34" charset="0"/>
                          <a:cs typeface="Times New Roman" panose="02020603050405020304" pitchFamily="18" charset="0"/>
                        </a:rPr>
                        <a:t>Monnik </a:t>
                      </a:r>
                      <a:r>
                        <a:rPr lang="nl-NL" sz="1800" dirty="0">
                          <a:effectLst/>
                          <a:latin typeface="Arial" panose="020B0604020202020204" pitchFamily="34" charset="0"/>
                          <a:ea typeface="Calibri" panose="020F0502020204030204" pitchFamily="34" charset="0"/>
                          <a:cs typeface="Times New Roman" panose="02020603050405020304" pitchFamily="18" charset="0"/>
                        </a:rPr>
                        <a:t/>
                      </a:r>
                      <a:br>
                        <a:rPr lang="nl-NL" sz="1800" dirty="0">
                          <a:effectLst/>
                          <a:latin typeface="Arial" panose="020B0604020202020204" pitchFamily="34" charset="0"/>
                          <a:ea typeface="Calibri" panose="020F0502020204030204" pitchFamily="34" charset="0"/>
                          <a:cs typeface="Times New Roman" panose="02020603050405020304" pitchFamily="18" charset="0"/>
                        </a:rPr>
                      </a:br>
                      <a:r>
                        <a:rPr lang="nl-NL" sz="1800" dirty="0">
                          <a:effectLst/>
                          <a:latin typeface="Arial" panose="020B0604020202020204" pitchFamily="34" charset="0"/>
                          <a:ea typeface="Calibri" panose="020F0502020204030204" pitchFamily="34" charset="0"/>
                          <a:cs typeface="Times New Roman" panose="02020603050405020304" pitchFamily="18" charset="0"/>
                        </a:rPr>
                        <a:t>Klooster Nirvana </a:t>
                      </a:r>
                      <a:br>
                        <a:rPr lang="nl-NL" sz="1800" dirty="0">
                          <a:effectLst/>
                          <a:latin typeface="Arial" panose="020B0604020202020204" pitchFamily="34" charset="0"/>
                          <a:ea typeface="Calibri" panose="020F0502020204030204" pitchFamily="34" charset="0"/>
                          <a:cs typeface="Times New Roman" panose="02020603050405020304" pitchFamily="18" charset="0"/>
                        </a:rPr>
                      </a:b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800" b="1" dirty="0">
                          <a:effectLst/>
                          <a:latin typeface="Arial" panose="020B0604020202020204" pitchFamily="34" charset="0"/>
                          <a:ea typeface="Calibri" panose="020F0502020204030204" pitchFamily="34" charset="0"/>
                          <a:cs typeface="Times New Roman" panose="02020603050405020304" pitchFamily="18" charset="0"/>
                        </a:rPr>
                        <a:t>Jodendom</a:t>
                      </a:r>
                      <a:br>
                        <a:rPr lang="nl-NL" sz="1800" b="1" dirty="0">
                          <a:effectLst/>
                          <a:latin typeface="Arial" panose="020B0604020202020204" pitchFamily="34" charset="0"/>
                          <a:ea typeface="Calibri" panose="020F0502020204030204" pitchFamily="34" charset="0"/>
                          <a:cs typeface="Times New Roman" panose="02020603050405020304" pitchFamily="18" charset="0"/>
                        </a:rPr>
                      </a:br>
                      <a:r>
                        <a:rPr lang="nl-NL" sz="1800" dirty="0">
                          <a:effectLst/>
                          <a:latin typeface="Arial" panose="020B0604020202020204" pitchFamily="34" charset="0"/>
                          <a:ea typeface="Calibri" panose="020F0502020204030204" pitchFamily="34" charset="0"/>
                          <a:cs typeface="Times New Roman" panose="02020603050405020304" pitchFamily="18" charset="0"/>
                        </a:rPr>
                        <a:t>Abraham</a:t>
                      </a:r>
                      <a:br>
                        <a:rPr lang="nl-NL" sz="1800" dirty="0">
                          <a:effectLst/>
                          <a:latin typeface="Arial" panose="020B0604020202020204" pitchFamily="34" charset="0"/>
                          <a:ea typeface="Calibri" panose="020F0502020204030204" pitchFamily="34" charset="0"/>
                          <a:cs typeface="Times New Roman" panose="02020603050405020304" pitchFamily="18" charset="0"/>
                        </a:rPr>
                      </a:br>
                      <a:r>
                        <a:rPr lang="nl-NL" sz="1800" dirty="0">
                          <a:effectLst/>
                          <a:latin typeface="Arial" panose="020B0604020202020204" pitchFamily="34" charset="0"/>
                          <a:ea typeface="Calibri" panose="020F0502020204030204" pitchFamily="34" charset="0"/>
                          <a:cs typeface="Times New Roman" panose="02020603050405020304" pitchFamily="18" charset="0"/>
                        </a:rPr>
                        <a:t>Tenach</a:t>
                      </a:r>
                      <a:br>
                        <a:rPr lang="nl-NL" sz="1800" dirty="0">
                          <a:effectLst/>
                          <a:latin typeface="Arial" panose="020B0604020202020204" pitchFamily="34" charset="0"/>
                          <a:ea typeface="Calibri" panose="020F0502020204030204" pitchFamily="34" charset="0"/>
                          <a:cs typeface="Times New Roman" panose="02020603050405020304" pitchFamily="18" charset="0"/>
                        </a:rPr>
                      </a:br>
                      <a:r>
                        <a:rPr lang="nl-NL" sz="1800" dirty="0">
                          <a:effectLst/>
                          <a:latin typeface="Arial" panose="020B0604020202020204" pitchFamily="34" charset="0"/>
                          <a:ea typeface="Calibri" panose="020F0502020204030204" pitchFamily="34" charset="0"/>
                          <a:cs typeface="Times New Roman" panose="02020603050405020304" pitchFamily="18" charset="0"/>
                        </a:rPr>
                        <a:t>Synagoge</a:t>
                      </a:r>
                      <a:br>
                        <a:rPr lang="nl-NL" sz="1800" dirty="0">
                          <a:effectLst/>
                          <a:latin typeface="Arial" panose="020B0604020202020204" pitchFamily="34" charset="0"/>
                          <a:ea typeface="Calibri" panose="020F0502020204030204" pitchFamily="34" charset="0"/>
                          <a:cs typeface="Times New Roman" panose="02020603050405020304" pitchFamily="18" charset="0"/>
                        </a:rPr>
                      </a:br>
                      <a:r>
                        <a:rPr lang="nl-NL" sz="1800" dirty="0">
                          <a:effectLst/>
                          <a:latin typeface="Arial" panose="020B0604020202020204" pitchFamily="34" charset="0"/>
                          <a:ea typeface="Calibri" panose="020F0502020204030204" pitchFamily="34" charset="0"/>
                          <a:cs typeface="Times New Roman" panose="02020603050405020304" pitchFamily="18" charset="0"/>
                        </a:rPr>
                        <a:t>Rabbijn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1800" dirty="0" err="1">
                          <a:effectLst/>
                          <a:latin typeface="Arial" panose="020B0604020202020204" pitchFamily="34" charset="0"/>
                          <a:ea typeface="Calibri" panose="020F0502020204030204" pitchFamily="34" charset="0"/>
                          <a:cs typeface="Times New Roman" panose="02020603050405020304" pitchFamily="18" charset="0"/>
                        </a:rPr>
                        <a:t>Sjabbat</a:t>
                      </a:r>
                      <a:r>
                        <a:rPr lang="nl-NL" sz="1800" dirty="0">
                          <a:effectLst/>
                          <a:latin typeface="Arial" panose="020B0604020202020204" pitchFamily="34" charset="0"/>
                          <a:ea typeface="Calibri" panose="020F0502020204030204" pitchFamily="34" charset="0"/>
                          <a:cs typeface="Times New Roman" panose="02020603050405020304" pitchFamily="18" charset="0"/>
                        </a:rPr>
                        <a:t/>
                      </a:r>
                      <a:br>
                        <a:rPr lang="nl-NL" sz="1800" dirty="0">
                          <a:effectLst/>
                          <a:latin typeface="Arial" panose="020B0604020202020204" pitchFamily="34" charset="0"/>
                          <a:ea typeface="Calibri" panose="020F0502020204030204" pitchFamily="34" charset="0"/>
                          <a:cs typeface="Times New Roman" panose="02020603050405020304" pitchFamily="18" charset="0"/>
                        </a:rPr>
                      </a:br>
                      <a:r>
                        <a:rPr lang="nl-NL" sz="1800" dirty="0">
                          <a:effectLst/>
                          <a:latin typeface="Arial" panose="020B0604020202020204" pitchFamily="34" charset="0"/>
                          <a:ea typeface="Calibri" panose="020F0502020204030204" pitchFamily="34" charset="0"/>
                          <a:cs typeface="Times New Roman" panose="02020603050405020304" pitchFamily="18" charset="0"/>
                        </a:rPr>
                        <a:t>Koosjer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800" b="1" dirty="0">
                          <a:effectLst/>
                          <a:latin typeface="Arial" panose="020B0604020202020204" pitchFamily="34" charset="0"/>
                          <a:ea typeface="Calibri" panose="020F0502020204030204" pitchFamily="34" charset="0"/>
                          <a:cs typeface="Times New Roman" panose="02020603050405020304" pitchFamily="18" charset="0"/>
                        </a:rPr>
                        <a:t>Christendom</a:t>
                      </a:r>
                      <a:br>
                        <a:rPr lang="nl-NL" sz="1800" b="1" dirty="0">
                          <a:effectLst/>
                          <a:latin typeface="Arial" panose="020B0604020202020204" pitchFamily="34" charset="0"/>
                          <a:ea typeface="Calibri" panose="020F0502020204030204" pitchFamily="34" charset="0"/>
                          <a:cs typeface="Times New Roman" panose="02020603050405020304" pitchFamily="18" charset="0"/>
                        </a:rPr>
                      </a:br>
                      <a:r>
                        <a:rPr lang="nl-NL" sz="1800" dirty="0">
                          <a:effectLst/>
                          <a:latin typeface="Arial" panose="020B0604020202020204" pitchFamily="34" charset="0"/>
                          <a:ea typeface="Calibri" panose="020F0502020204030204" pitchFamily="34" charset="0"/>
                          <a:cs typeface="Times New Roman" panose="02020603050405020304" pitchFamily="18" charset="0"/>
                        </a:rPr>
                        <a:t>Jezus Christus</a:t>
                      </a:r>
                      <a:br>
                        <a:rPr lang="nl-NL" sz="1800" dirty="0">
                          <a:effectLst/>
                          <a:latin typeface="Arial" panose="020B0604020202020204" pitchFamily="34" charset="0"/>
                          <a:ea typeface="Calibri" panose="020F0502020204030204" pitchFamily="34" charset="0"/>
                          <a:cs typeface="Times New Roman" panose="02020603050405020304" pitchFamily="18" charset="0"/>
                        </a:rPr>
                      </a:br>
                      <a:r>
                        <a:rPr lang="nl-NL" sz="1800" dirty="0">
                          <a:effectLst/>
                          <a:latin typeface="Arial" panose="020B0604020202020204" pitchFamily="34" charset="0"/>
                          <a:ea typeface="Calibri" panose="020F0502020204030204" pitchFamily="34" charset="0"/>
                          <a:cs typeface="Times New Roman" panose="02020603050405020304" pitchFamily="18" charset="0"/>
                        </a:rPr>
                        <a:t>Bijbel</a:t>
                      </a:r>
                      <a:br>
                        <a:rPr lang="nl-NL" sz="1800" dirty="0">
                          <a:effectLst/>
                          <a:latin typeface="Arial" panose="020B0604020202020204" pitchFamily="34" charset="0"/>
                          <a:ea typeface="Calibri" panose="020F0502020204030204" pitchFamily="34" charset="0"/>
                          <a:cs typeface="Times New Roman" panose="02020603050405020304" pitchFamily="18" charset="0"/>
                        </a:rPr>
                      </a:br>
                      <a:r>
                        <a:rPr lang="nl-NL" sz="1800" dirty="0">
                          <a:effectLst/>
                          <a:latin typeface="Arial" panose="020B0604020202020204" pitchFamily="34" charset="0"/>
                          <a:ea typeface="Calibri" panose="020F0502020204030204" pitchFamily="34" charset="0"/>
                          <a:cs typeface="Times New Roman" panose="02020603050405020304" pitchFamily="18" charset="0"/>
                        </a:rPr>
                        <a:t>Priester</a:t>
                      </a:r>
                      <a:br>
                        <a:rPr lang="nl-NL" sz="1800" dirty="0">
                          <a:effectLst/>
                          <a:latin typeface="Arial" panose="020B0604020202020204" pitchFamily="34" charset="0"/>
                          <a:ea typeface="Calibri" panose="020F0502020204030204" pitchFamily="34" charset="0"/>
                          <a:cs typeface="Times New Roman" panose="02020603050405020304" pitchFamily="18" charset="0"/>
                        </a:rPr>
                      </a:br>
                      <a:r>
                        <a:rPr lang="nl-NL" sz="1800" dirty="0">
                          <a:effectLst/>
                          <a:latin typeface="Arial" panose="020B0604020202020204" pitchFamily="34" charset="0"/>
                          <a:ea typeface="Calibri" panose="020F0502020204030204" pitchFamily="34" charset="0"/>
                          <a:cs typeface="Times New Roman" panose="02020603050405020304" pitchFamily="18" charset="0"/>
                        </a:rPr>
                        <a:t>Kerk</a:t>
                      </a:r>
                      <a:br>
                        <a:rPr lang="nl-NL" sz="1800" dirty="0">
                          <a:effectLst/>
                          <a:latin typeface="Arial" panose="020B0604020202020204" pitchFamily="34" charset="0"/>
                          <a:ea typeface="Calibri" panose="020F0502020204030204" pitchFamily="34" charset="0"/>
                          <a:cs typeface="Times New Roman" panose="02020603050405020304" pitchFamily="18" charset="0"/>
                        </a:rPr>
                      </a:br>
                      <a:r>
                        <a:rPr lang="nl-NL" sz="1800" dirty="0">
                          <a:effectLst/>
                          <a:latin typeface="Arial" panose="020B0604020202020204" pitchFamily="34" charset="0"/>
                          <a:ea typeface="Calibri" panose="020F0502020204030204" pitchFamily="34" charset="0"/>
                          <a:cs typeface="Times New Roman" panose="02020603050405020304" pitchFamily="18" charset="0"/>
                        </a:rPr>
                        <a:t>Avondmaal</a:t>
                      </a:r>
                      <a:br>
                        <a:rPr lang="nl-NL" sz="1800" dirty="0">
                          <a:effectLst/>
                          <a:latin typeface="Arial" panose="020B0604020202020204" pitchFamily="34" charset="0"/>
                          <a:ea typeface="Calibri" panose="020F0502020204030204" pitchFamily="34" charset="0"/>
                          <a:cs typeface="Times New Roman" panose="02020603050405020304" pitchFamily="18" charset="0"/>
                        </a:rPr>
                      </a:br>
                      <a:r>
                        <a:rPr lang="nl-NL" sz="1800" dirty="0">
                          <a:effectLst/>
                          <a:latin typeface="Arial" panose="020B0604020202020204" pitchFamily="34" charset="0"/>
                          <a:ea typeface="Calibri" panose="020F0502020204030204" pitchFamily="34" charset="0"/>
                          <a:cs typeface="Times New Roman" panose="02020603050405020304" pitchFamily="18" charset="0"/>
                        </a:rPr>
                        <a:t>Tien geboden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1800" b="1" dirty="0">
                          <a:effectLst/>
                          <a:latin typeface="Arial" panose="020B0604020202020204" pitchFamily="34" charset="0"/>
                          <a:ea typeface="Calibri" panose="020F0502020204030204" pitchFamily="34" charset="0"/>
                          <a:cs typeface="Times New Roman" panose="02020603050405020304" pitchFamily="18" charset="0"/>
                        </a:rPr>
                        <a:t>Islam</a:t>
                      </a:r>
                      <a:br>
                        <a:rPr lang="nl-NL" sz="1800" b="1" dirty="0">
                          <a:effectLst/>
                          <a:latin typeface="Arial" panose="020B0604020202020204" pitchFamily="34" charset="0"/>
                          <a:ea typeface="Calibri" panose="020F0502020204030204" pitchFamily="34" charset="0"/>
                          <a:cs typeface="Times New Roman" panose="02020603050405020304" pitchFamily="18" charset="0"/>
                        </a:rPr>
                      </a:br>
                      <a:r>
                        <a:rPr lang="nl-NL" sz="1800" dirty="0">
                          <a:effectLst/>
                          <a:latin typeface="Arial" panose="020B0604020202020204" pitchFamily="34" charset="0"/>
                          <a:ea typeface="Calibri" panose="020F0502020204030204" pitchFamily="34" charset="0"/>
                          <a:cs typeface="Times New Roman" panose="02020603050405020304" pitchFamily="18" charset="0"/>
                        </a:rPr>
                        <a:t>Mohammed </a:t>
                      </a:r>
                      <a:br>
                        <a:rPr lang="nl-NL" sz="1800" dirty="0">
                          <a:effectLst/>
                          <a:latin typeface="Arial" panose="020B0604020202020204" pitchFamily="34" charset="0"/>
                          <a:ea typeface="Calibri" panose="020F0502020204030204" pitchFamily="34" charset="0"/>
                          <a:cs typeface="Times New Roman" panose="02020603050405020304" pitchFamily="18" charset="0"/>
                        </a:rPr>
                      </a:br>
                      <a:r>
                        <a:rPr lang="nl-NL" sz="1800" dirty="0" smtClean="0">
                          <a:effectLst/>
                          <a:latin typeface="Arial" panose="020B0604020202020204" pitchFamily="34" charset="0"/>
                          <a:ea typeface="Calibri" panose="020F0502020204030204" pitchFamily="34" charset="0"/>
                          <a:cs typeface="Times New Roman" panose="02020603050405020304" pitchFamily="18" charset="0"/>
                        </a:rPr>
                        <a:t>Koran</a:t>
                      </a:r>
                      <a:endParaRPr lang="nl-NL"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1800" dirty="0" smtClean="0">
                          <a:effectLst/>
                          <a:latin typeface="Arial" panose="020B0604020202020204" pitchFamily="34" charset="0"/>
                          <a:ea typeface="Calibri" panose="020F0502020204030204" pitchFamily="34" charset="0"/>
                          <a:cs typeface="Times New Roman" panose="02020603050405020304" pitchFamily="18" charset="0"/>
                        </a:rPr>
                        <a:t>Ramadan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1800" dirty="0">
                          <a:effectLst/>
                          <a:latin typeface="Arial" panose="020B0604020202020204" pitchFamily="34" charset="0"/>
                          <a:ea typeface="Calibri" panose="020F0502020204030204" pitchFamily="34" charset="0"/>
                          <a:cs typeface="Times New Roman" panose="02020603050405020304" pitchFamily="18" charset="0"/>
                        </a:rPr>
                        <a:t>Mekka</a:t>
                      </a:r>
                      <a:br>
                        <a:rPr lang="nl-NL" sz="1800" dirty="0">
                          <a:effectLst/>
                          <a:latin typeface="Arial" panose="020B0604020202020204" pitchFamily="34" charset="0"/>
                          <a:ea typeface="Calibri" panose="020F0502020204030204" pitchFamily="34" charset="0"/>
                          <a:cs typeface="Times New Roman" panose="02020603050405020304" pitchFamily="18" charset="0"/>
                        </a:rPr>
                      </a:br>
                      <a:r>
                        <a:rPr lang="nl-NL" sz="1800" dirty="0">
                          <a:effectLst/>
                          <a:latin typeface="Arial" panose="020B0604020202020204" pitchFamily="34" charset="0"/>
                          <a:ea typeface="Calibri" panose="020F0502020204030204" pitchFamily="34" charset="0"/>
                          <a:cs typeface="Times New Roman" panose="02020603050405020304" pitchFamily="18" charset="0"/>
                        </a:rPr>
                        <a:t>Moskee</a:t>
                      </a:r>
                      <a:br>
                        <a:rPr lang="nl-NL" sz="1800" dirty="0">
                          <a:effectLst/>
                          <a:latin typeface="Arial" panose="020B0604020202020204" pitchFamily="34" charset="0"/>
                          <a:ea typeface="Calibri" panose="020F0502020204030204" pitchFamily="34" charset="0"/>
                          <a:cs typeface="Times New Roman" panose="02020603050405020304" pitchFamily="18" charset="0"/>
                        </a:rPr>
                      </a:br>
                      <a:r>
                        <a:rPr lang="nl-NL" sz="1800" dirty="0" smtClean="0">
                          <a:effectLst/>
                          <a:latin typeface="Arial" panose="020B0604020202020204" pitchFamily="34" charset="0"/>
                          <a:ea typeface="Calibri" panose="020F0502020204030204" pitchFamily="34" charset="0"/>
                          <a:cs typeface="Times New Roman" panose="02020603050405020304" pitchFamily="18" charset="0"/>
                        </a:rPr>
                        <a:t>Vijf </a:t>
                      </a:r>
                      <a:r>
                        <a:rPr lang="nl-NL" sz="1800" dirty="0">
                          <a:effectLst/>
                          <a:latin typeface="Arial" panose="020B0604020202020204" pitchFamily="34" charset="0"/>
                          <a:ea typeface="Calibri" panose="020F0502020204030204" pitchFamily="34" charset="0"/>
                          <a:cs typeface="Times New Roman" panose="02020603050405020304" pitchFamily="18" charset="0"/>
                        </a:rPr>
                        <a:t>zuilen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660503"/>
                  </a:ext>
                </a:extLst>
              </a:tr>
            </a:tbl>
          </a:graphicData>
        </a:graphic>
      </p:graphicFrame>
    </p:spTree>
    <p:extLst>
      <p:ext uri="{BB962C8B-B14F-4D97-AF65-F5344CB8AC3E}">
        <p14:creationId xmlns:p14="http://schemas.microsoft.com/office/powerpoint/2010/main" val="3988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smtClean="0"/>
              <a:t>Maak je eigen altaar thuis of in de klas </a:t>
            </a:r>
            <a:endParaRPr lang="nl-NL" dirty="0"/>
          </a:p>
        </p:txBody>
      </p:sp>
      <p:sp>
        <p:nvSpPr>
          <p:cNvPr id="3" name="Tijdelijke aanduiding voor tekst 2"/>
          <p:cNvSpPr>
            <a:spLocks noGrp="1"/>
          </p:cNvSpPr>
          <p:nvPr>
            <p:ph type="body" sz="quarter" idx="11"/>
          </p:nvPr>
        </p:nvSpPr>
        <p:spPr/>
        <p:txBody>
          <a:bodyPr/>
          <a:lstStyle/>
          <a:p>
            <a:r>
              <a:rPr lang="nl-NL" dirty="0" smtClean="0"/>
              <a:t>Lessuggestie 2 	</a:t>
            </a:r>
            <a:endParaRPr lang="nl-NL" dirty="0"/>
          </a:p>
        </p:txBody>
      </p:sp>
      <p:sp>
        <p:nvSpPr>
          <p:cNvPr id="5" name="Tijdelijke aanduiding voor tekst 4"/>
          <p:cNvSpPr>
            <a:spLocks noGrp="1"/>
          </p:cNvSpPr>
          <p:nvPr>
            <p:ph type="body" sz="quarter" idx="25"/>
          </p:nvPr>
        </p:nvSpPr>
        <p:spPr/>
        <p:txBody>
          <a:bodyPr/>
          <a:lstStyle/>
          <a:p>
            <a:endParaRPr lang="nl-NL"/>
          </a:p>
        </p:txBody>
      </p:sp>
      <p:pic>
        <p:nvPicPr>
          <p:cNvPr id="16" name="Afbeelding 15" descr="foto mijn altaar"/>
          <p:cNvPicPr/>
          <p:nvPr/>
        </p:nvPicPr>
        <p:blipFill rotWithShape="1">
          <a:blip r:embed="rId3">
            <a:extLst>
              <a:ext uri="{28A0092B-C50C-407E-A947-70E740481C1C}">
                <a14:useLocalDpi xmlns:a14="http://schemas.microsoft.com/office/drawing/2010/main" val="0"/>
              </a:ext>
            </a:extLst>
          </a:blip>
          <a:srcRect l="2778" t="3935" r="2778" b="2084"/>
          <a:stretch/>
        </p:blipFill>
        <p:spPr bwMode="auto">
          <a:xfrm>
            <a:off x="3073031" y="1893260"/>
            <a:ext cx="2832735" cy="2114550"/>
          </a:xfrm>
          <a:prstGeom prst="rect">
            <a:avLst/>
          </a:prstGeom>
          <a:noFill/>
          <a:ln>
            <a:noFill/>
          </a:ln>
          <a:extLst>
            <a:ext uri="{53640926-AAD7-44D8-BBD7-CCE9431645EC}">
              <a14:shadowObscured xmlns:a14="http://schemas.microsoft.com/office/drawing/2010/main"/>
            </a:ext>
          </a:extLst>
        </p:spPr>
      </p:pic>
      <p:pic>
        <p:nvPicPr>
          <p:cNvPr id="17" name="Afbeelding 16" descr="http://rituelen.nu/wp-content/uploads/altaar.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665064" y="1893260"/>
            <a:ext cx="1009650" cy="2106295"/>
          </a:xfrm>
          <a:prstGeom prst="rect">
            <a:avLst/>
          </a:prstGeom>
          <a:noFill/>
          <a:ln>
            <a:noFill/>
          </a:ln>
        </p:spPr>
      </p:pic>
      <p:pic>
        <p:nvPicPr>
          <p:cNvPr id="18" name="Afbeelding 17" descr="Uitvaart altaar Leidschendam - Nootdorp"/>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26624" y="1894973"/>
            <a:ext cx="1518285" cy="2125980"/>
          </a:xfrm>
          <a:prstGeom prst="rect">
            <a:avLst/>
          </a:prstGeom>
          <a:noFill/>
          <a:ln>
            <a:noFill/>
          </a:ln>
        </p:spPr>
      </p:pic>
      <p:pic>
        <p:nvPicPr>
          <p:cNvPr id="19" name="Afbeelding 18" descr="huis-altaar  | Cabinet des Mémoires: ">
            <a:hlinkClick r:id="rId7" tooltip="&quot;huis-altaar  | Cabinet des Mémoires &quo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9784" y="4242751"/>
            <a:ext cx="1357630" cy="2124075"/>
          </a:xfrm>
          <a:prstGeom prst="rect">
            <a:avLst/>
          </a:prstGeom>
          <a:noFill/>
          <a:ln>
            <a:noFill/>
          </a:ln>
        </p:spPr>
      </p:pic>
      <p:pic>
        <p:nvPicPr>
          <p:cNvPr id="20" name="Afbeelding 19" descr="Afbeelding"/>
          <p:cNvPicPr/>
          <p:nvPr/>
        </p:nvPicPr>
        <p:blipFill>
          <a:blip r:embed="rId9">
            <a:extLst>
              <a:ext uri="{28A0092B-C50C-407E-A947-70E740481C1C}">
                <a14:useLocalDpi xmlns:a14="http://schemas.microsoft.com/office/drawing/2010/main" val="0"/>
              </a:ext>
            </a:extLst>
          </a:blip>
          <a:srcRect/>
          <a:stretch>
            <a:fillRect/>
          </a:stretch>
        </p:blipFill>
        <p:spPr bwMode="auto">
          <a:xfrm>
            <a:off x="4841979" y="4242751"/>
            <a:ext cx="2832735" cy="2124075"/>
          </a:xfrm>
          <a:prstGeom prst="rect">
            <a:avLst/>
          </a:prstGeom>
          <a:noFill/>
          <a:ln>
            <a:noFill/>
          </a:ln>
        </p:spPr>
      </p:pic>
      <p:pic>
        <p:nvPicPr>
          <p:cNvPr id="21" name="lightboxImage" descr="http://www.little-buddha.be/huisaltaar/data/images/art10_Tempel_offering.jpg"/>
          <p:cNvPicPr/>
          <p:nvPr/>
        </p:nvPicPr>
        <p:blipFill rotWithShape="1">
          <a:blip r:embed="rId10" cstate="print">
            <a:extLst>
              <a:ext uri="{28A0092B-C50C-407E-A947-70E740481C1C}">
                <a14:useLocalDpi xmlns:a14="http://schemas.microsoft.com/office/drawing/2010/main" val="0"/>
              </a:ext>
            </a:extLst>
          </a:blip>
          <a:srcRect l="2751" t="5833" r="4500" b="1500"/>
          <a:stretch/>
        </p:blipFill>
        <p:spPr bwMode="auto">
          <a:xfrm>
            <a:off x="8612349" y="4220526"/>
            <a:ext cx="1432560" cy="21463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146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smtClean="0"/>
              <a:t>Voorbereidende les: van </a:t>
            </a:r>
            <a:r>
              <a:rPr lang="nl-NL" dirty="0" err="1" smtClean="0"/>
              <a:t>Brahman</a:t>
            </a:r>
            <a:r>
              <a:rPr lang="nl-NL" dirty="0" smtClean="0"/>
              <a:t> tot Ramadan </a:t>
            </a:r>
            <a:endParaRPr lang="nl-NL" dirty="0"/>
          </a:p>
        </p:txBody>
      </p:sp>
      <p:sp>
        <p:nvSpPr>
          <p:cNvPr id="3" name="Tijdelijke aanduiding voor tekst 2"/>
          <p:cNvSpPr>
            <a:spLocks noGrp="1"/>
          </p:cNvSpPr>
          <p:nvPr>
            <p:ph type="body" sz="quarter" idx="11"/>
          </p:nvPr>
        </p:nvSpPr>
        <p:spPr/>
        <p:txBody>
          <a:bodyPr/>
          <a:lstStyle/>
          <a:p>
            <a:r>
              <a:rPr lang="nl-NL" dirty="0" smtClean="0"/>
              <a:t>Museum Volkenkunde</a:t>
            </a:r>
            <a:endParaRPr lang="nl-NL" dirty="0"/>
          </a:p>
        </p:txBody>
      </p:sp>
      <p:pic>
        <p:nvPicPr>
          <p:cNvPr id="6" name="Tijdelijke aanduiding voor afbeelding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7825" b="7825"/>
          <a:stretch>
            <a:fillRect/>
          </a:stretch>
        </p:blipFill>
        <p:spPr/>
      </p:pic>
      <p:sp>
        <p:nvSpPr>
          <p:cNvPr id="5" name="Tijdelijke aanduiding voor tekst 4"/>
          <p:cNvSpPr>
            <a:spLocks noGrp="1"/>
          </p:cNvSpPr>
          <p:nvPr>
            <p:ph type="body" sz="quarter" idx="25"/>
          </p:nvPr>
        </p:nvSpPr>
        <p:spPr/>
        <p:txBody>
          <a:bodyPr/>
          <a:lstStyle/>
          <a:p>
            <a:endParaRPr lang="nl-NL"/>
          </a:p>
        </p:txBody>
      </p:sp>
    </p:spTree>
    <p:extLst>
      <p:ext uri="{BB962C8B-B14F-4D97-AF65-F5344CB8AC3E}">
        <p14:creationId xmlns:p14="http://schemas.microsoft.com/office/powerpoint/2010/main" val="969879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endParaRPr lang="nl-NL"/>
          </a:p>
        </p:txBody>
      </p:sp>
      <p:sp>
        <p:nvSpPr>
          <p:cNvPr id="3" name="Tijdelijke aanduiding voor tekst 2"/>
          <p:cNvSpPr>
            <a:spLocks noGrp="1"/>
          </p:cNvSpPr>
          <p:nvPr>
            <p:ph type="body" sz="quarter" idx="11"/>
          </p:nvPr>
        </p:nvSpPr>
        <p:spPr/>
        <p:txBody>
          <a:bodyPr/>
          <a:lstStyle/>
          <a:p>
            <a:r>
              <a:rPr lang="nl-NL" dirty="0" smtClean="0"/>
              <a:t>wereldreligies</a:t>
            </a:r>
            <a:endParaRPr lang="nl-NL" dirty="0"/>
          </a:p>
        </p:txBody>
      </p:sp>
      <p:sp>
        <p:nvSpPr>
          <p:cNvPr id="5" name="Tijdelijke aanduiding voor tekst 4"/>
          <p:cNvSpPr>
            <a:spLocks noGrp="1"/>
          </p:cNvSpPr>
          <p:nvPr>
            <p:ph type="body" sz="quarter" idx="13"/>
          </p:nvPr>
        </p:nvSpPr>
        <p:spPr>
          <a:xfrm rot="20918346">
            <a:off x="2204521" y="1731788"/>
            <a:ext cx="2220495" cy="606383"/>
          </a:xfrm>
        </p:spPr>
        <p:txBody>
          <a:bodyPr/>
          <a:lstStyle/>
          <a:p>
            <a:r>
              <a:rPr lang="nl-NL" sz="3200" dirty="0" smtClean="0"/>
              <a:t>vijf</a:t>
            </a:r>
            <a:endParaRPr lang="nl-NL" dirty="0"/>
          </a:p>
        </p:txBody>
      </p:sp>
      <p:pic>
        <p:nvPicPr>
          <p:cNvPr id="7" name="Afbeelding 6"/>
          <p:cNvPicPr>
            <a:picLocks noChangeAspect="1"/>
          </p:cNvPicPr>
          <p:nvPr/>
        </p:nvPicPr>
        <p:blipFill>
          <a:blip r:embed="rId3"/>
          <a:stretch>
            <a:fillRect/>
          </a:stretch>
        </p:blipFill>
        <p:spPr>
          <a:xfrm>
            <a:off x="-9896" y="3217363"/>
            <a:ext cx="12201896" cy="2183312"/>
          </a:xfrm>
          <a:prstGeom prst="rect">
            <a:avLst/>
          </a:prstGeom>
        </p:spPr>
      </p:pic>
    </p:spTree>
    <p:extLst>
      <p:ext uri="{BB962C8B-B14F-4D97-AF65-F5344CB8AC3E}">
        <p14:creationId xmlns:p14="http://schemas.microsoft.com/office/powerpoint/2010/main" val="3972675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89" r="89"/>
          <a:stretch>
            <a:fillRect/>
          </a:stretch>
        </p:blipFill>
        <p:spPr>
          <a:xfrm>
            <a:off x="0" y="-5196"/>
            <a:ext cx="12192000" cy="6866153"/>
          </a:xfrm>
        </p:spPr>
      </p:pic>
      <p:sp>
        <p:nvSpPr>
          <p:cNvPr id="6" name="Tijdelijke aanduiding voor tekst 5"/>
          <p:cNvSpPr>
            <a:spLocks noGrp="1"/>
          </p:cNvSpPr>
          <p:nvPr>
            <p:ph type="body" sz="quarter" idx="10"/>
          </p:nvPr>
        </p:nvSpPr>
        <p:spPr/>
        <p:txBody>
          <a:bodyPr/>
          <a:lstStyle/>
          <a:p>
            <a:endParaRPr lang="nl-NL"/>
          </a:p>
        </p:txBody>
      </p:sp>
      <p:sp>
        <p:nvSpPr>
          <p:cNvPr id="7" name="Tijdelijke aanduiding voor tekst 6"/>
          <p:cNvSpPr>
            <a:spLocks noGrp="1"/>
          </p:cNvSpPr>
          <p:nvPr>
            <p:ph type="body" sz="quarter" idx="11"/>
          </p:nvPr>
        </p:nvSpPr>
        <p:spPr/>
        <p:txBody>
          <a:bodyPr/>
          <a:lstStyle/>
          <a:p>
            <a:r>
              <a:rPr lang="nl-NL" dirty="0" smtClean="0"/>
              <a:t>Het hindoeïsme</a:t>
            </a:r>
            <a:endParaRPr lang="nl-NL" dirty="0"/>
          </a:p>
        </p:txBody>
      </p:sp>
    </p:spTree>
    <p:extLst>
      <p:ext uri="{BB962C8B-B14F-4D97-AF65-F5344CB8AC3E}">
        <p14:creationId xmlns:p14="http://schemas.microsoft.com/office/powerpoint/2010/main" val="1534255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endParaRPr lang="nl-NL" dirty="0"/>
          </a:p>
        </p:txBody>
      </p:sp>
      <p:sp>
        <p:nvSpPr>
          <p:cNvPr id="3" name="Tijdelijke aanduiding voor tekst 2"/>
          <p:cNvSpPr>
            <a:spLocks noGrp="1"/>
          </p:cNvSpPr>
          <p:nvPr>
            <p:ph type="body" sz="quarter" idx="11"/>
          </p:nvPr>
        </p:nvSpPr>
        <p:spPr/>
        <p:txBody>
          <a:bodyPr/>
          <a:lstStyle/>
          <a:p>
            <a:r>
              <a:rPr lang="nl-NL" sz="4400" dirty="0" smtClean="0"/>
              <a:t>Introductie over het hindoeïsme </a:t>
            </a:r>
            <a:endParaRPr lang="nl-NL" sz="4400" dirty="0"/>
          </a:p>
        </p:txBody>
      </p:sp>
      <p:sp>
        <p:nvSpPr>
          <p:cNvPr id="5" name="Tijdelijke aanduiding voor afbeelding 4"/>
          <p:cNvSpPr>
            <a:spLocks noGrp="1"/>
          </p:cNvSpPr>
          <p:nvPr>
            <p:ph type="pic" sz="quarter" idx="13"/>
          </p:nvPr>
        </p:nvSpPr>
        <p:spPr>
          <a:xfrm>
            <a:off x="3049784" y="1676225"/>
            <a:ext cx="9118969" cy="4170067"/>
          </a:xfrm>
        </p:spPr>
      </p:sp>
      <p:pic>
        <p:nvPicPr>
          <p:cNvPr id="8" name="i3y866ZooYI"/>
          <p:cNvPicPr>
            <a:picLocks noRot="1" noChangeAspect="1"/>
          </p:cNvPicPr>
          <p:nvPr>
            <a:videoFile r:link="rId1"/>
          </p:nvPr>
        </p:nvPicPr>
        <p:blipFill>
          <a:blip r:embed="rId4"/>
          <a:stretch>
            <a:fillRect/>
          </a:stretch>
        </p:blipFill>
        <p:spPr>
          <a:xfrm>
            <a:off x="3049784" y="1676225"/>
            <a:ext cx="9212044" cy="5181775"/>
          </a:xfrm>
          <a:prstGeom prst="rect">
            <a:avLst/>
          </a:prstGeom>
        </p:spPr>
      </p:pic>
    </p:spTree>
    <p:extLst>
      <p:ext uri="{BB962C8B-B14F-4D97-AF65-F5344CB8AC3E}">
        <p14:creationId xmlns:p14="http://schemas.microsoft.com/office/powerpoint/2010/main" val="2218871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0"/>
          </p:nvPr>
        </p:nvSpPr>
        <p:spPr/>
        <p:txBody>
          <a:bodyPr/>
          <a:lstStyle/>
          <a:p>
            <a:endParaRPr lang="nl-NL"/>
          </a:p>
        </p:txBody>
      </p:sp>
      <p:sp>
        <p:nvSpPr>
          <p:cNvPr id="7" name="Tijdelijke aanduiding voor tekst 6"/>
          <p:cNvSpPr>
            <a:spLocks noGrp="1"/>
          </p:cNvSpPr>
          <p:nvPr>
            <p:ph type="body" sz="quarter" idx="11"/>
          </p:nvPr>
        </p:nvSpPr>
        <p:spPr/>
        <p:txBody>
          <a:bodyPr/>
          <a:lstStyle/>
          <a:p>
            <a:r>
              <a:rPr lang="nl-NL" dirty="0" smtClean="0"/>
              <a:t>Brahma, </a:t>
            </a:r>
            <a:r>
              <a:rPr lang="nl-NL" dirty="0" err="1" smtClean="0"/>
              <a:t>vishnu</a:t>
            </a:r>
            <a:r>
              <a:rPr lang="nl-NL" dirty="0" smtClean="0"/>
              <a:t>, </a:t>
            </a:r>
            <a:r>
              <a:rPr lang="nl-NL" dirty="0" err="1" smtClean="0"/>
              <a:t>shiva</a:t>
            </a:r>
            <a:endParaRPr lang="nl-NL" dirty="0"/>
          </a:p>
        </p:txBody>
      </p:sp>
      <p:sp>
        <p:nvSpPr>
          <p:cNvPr id="9" name="Tijdelijke aanduiding voor tekst 8"/>
          <p:cNvSpPr>
            <a:spLocks noGrp="1"/>
          </p:cNvSpPr>
          <p:nvPr>
            <p:ph type="body" sz="quarter" idx="25"/>
          </p:nvPr>
        </p:nvSpPr>
        <p:spPr/>
        <p:txBody>
          <a:bodyPr/>
          <a:lstStyle/>
          <a:p>
            <a:endParaRPr lang="nl-NL"/>
          </a:p>
        </p:txBody>
      </p:sp>
      <p:pic>
        <p:nvPicPr>
          <p:cNvPr id="18" name="Afbeelding 17"/>
          <p:cNvPicPr/>
          <p:nvPr/>
        </p:nvPicPr>
        <p:blipFill rotWithShape="1">
          <a:blip r:embed="rId3" cstate="print">
            <a:extLst>
              <a:ext uri="{28A0092B-C50C-407E-A947-70E740481C1C}">
                <a14:useLocalDpi xmlns:a14="http://schemas.microsoft.com/office/drawing/2010/main" val="0"/>
              </a:ext>
            </a:extLst>
          </a:blip>
          <a:srcRect l="39500" t="17693" r="39666" b="24575"/>
          <a:stretch/>
        </p:blipFill>
        <p:spPr bwMode="auto">
          <a:xfrm>
            <a:off x="5987083" y="1712905"/>
            <a:ext cx="2742658" cy="4691250"/>
          </a:xfrm>
          <a:prstGeom prst="rect">
            <a:avLst/>
          </a:prstGeom>
          <a:ln>
            <a:noFill/>
          </a:ln>
          <a:extLst>
            <a:ext uri="{53640926-AAD7-44D8-BBD7-CCE9431645EC}">
              <a14:shadowObscured xmlns:a14="http://schemas.microsoft.com/office/drawing/2010/main"/>
            </a:ext>
          </a:extLst>
        </p:spPr>
      </p:pic>
      <p:pic>
        <p:nvPicPr>
          <p:cNvPr id="19" name="Afbeelding 18"/>
          <p:cNvPicPr>
            <a:picLocks noChangeAspect="1"/>
          </p:cNvPicPr>
          <p:nvPr/>
        </p:nvPicPr>
        <p:blipFill rotWithShape="1">
          <a:blip r:embed="rId4" cstate="print">
            <a:extLst>
              <a:ext uri="{28A0092B-C50C-407E-A947-70E740481C1C}">
                <a14:useLocalDpi xmlns:a14="http://schemas.microsoft.com/office/drawing/2010/main" val="0"/>
              </a:ext>
            </a:extLst>
          </a:blip>
          <a:srcRect l="67325" t="-2072"/>
          <a:stretch/>
        </p:blipFill>
        <p:spPr>
          <a:xfrm flipH="1">
            <a:off x="3159953" y="1619185"/>
            <a:ext cx="2491816" cy="4774337"/>
          </a:xfrm>
          <a:prstGeom prst="rect">
            <a:avLst/>
          </a:prstGeom>
        </p:spPr>
      </p:pic>
      <p:pic>
        <p:nvPicPr>
          <p:cNvPr id="20" name="Afbeelding 19"/>
          <p:cNvPicPr/>
          <p:nvPr/>
        </p:nvPicPr>
        <p:blipFill rotWithShape="1">
          <a:blip r:embed="rId5" cstate="print">
            <a:extLst>
              <a:ext uri="{28A0092B-C50C-407E-A947-70E740481C1C}">
                <a14:useLocalDpi xmlns:a14="http://schemas.microsoft.com/office/drawing/2010/main" val="0"/>
              </a:ext>
            </a:extLst>
          </a:blip>
          <a:srcRect l="34038" t="14464" r="33404" b="21310"/>
          <a:stretch/>
        </p:blipFill>
        <p:spPr bwMode="auto">
          <a:xfrm>
            <a:off x="9065055" y="1712905"/>
            <a:ext cx="3031372" cy="46806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5545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endParaRPr lang="nl-NL"/>
          </a:p>
        </p:txBody>
      </p:sp>
      <p:sp>
        <p:nvSpPr>
          <p:cNvPr id="3" name="Tijdelijke aanduiding voor tekst 2"/>
          <p:cNvSpPr>
            <a:spLocks noGrp="1"/>
          </p:cNvSpPr>
          <p:nvPr>
            <p:ph type="body" sz="quarter" idx="11"/>
          </p:nvPr>
        </p:nvSpPr>
        <p:spPr/>
        <p:txBody>
          <a:bodyPr/>
          <a:lstStyle/>
          <a:p>
            <a:r>
              <a:rPr lang="nl-NL" dirty="0" smtClean="0"/>
              <a:t>Wat offer jij? </a:t>
            </a:r>
            <a:endParaRPr lang="nl-NL" dirty="0"/>
          </a:p>
        </p:txBody>
      </p:sp>
      <p:sp>
        <p:nvSpPr>
          <p:cNvPr id="5" name="Tijdelijke aanduiding voor tekst 4"/>
          <p:cNvSpPr>
            <a:spLocks noGrp="1"/>
          </p:cNvSpPr>
          <p:nvPr>
            <p:ph type="body" sz="quarter" idx="13"/>
          </p:nvPr>
        </p:nvSpPr>
        <p:spPr>
          <a:xfrm rot="20987522">
            <a:off x="2363788" y="1830298"/>
            <a:ext cx="1897063" cy="519112"/>
          </a:xfrm>
        </p:spPr>
        <p:txBody>
          <a:bodyPr/>
          <a:lstStyle/>
          <a:p>
            <a:r>
              <a:rPr lang="nl-NL" dirty="0" smtClean="0"/>
              <a:t>offers</a:t>
            </a:r>
            <a:endParaRPr lang="nl-NL" dirty="0"/>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3031" y="2799719"/>
            <a:ext cx="952500" cy="952500"/>
          </a:xfrm>
          <a:prstGeom prst="rect">
            <a:avLst/>
          </a:prstGeom>
        </p:spPr>
      </p:pic>
      <p:pic>
        <p:nvPicPr>
          <p:cNvPr id="20" name="Picture 19">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43238" y="2997399"/>
            <a:ext cx="952500" cy="952500"/>
          </a:xfrm>
          <a:prstGeom prst="rect">
            <a:avLst/>
          </a:prstGeom>
        </p:spPr>
      </p:pic>
      <p:pic>
        <p:nvPicPr>
          <p:cNvPr id="11" name="Tijdelijke aanduiding voor afbeelding 10"/>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44" r="44"/>
          <a:stretch>
            <a:fillRect/>
          </a:stretch>
        </p:blipFill>
        <p:spPr/>
      </p:pic>
    </p:spTree>
    <p:extLst>
      <p:ext uri="{BB962C8B-B14F-4D97-AF65-F5344CB8AC3E}">
        <p14:creationId xmlns:p14="http://schemas.microsoft.com/office/powerpoint/2010/main" val="3701014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p:txBody>
          <a:bodyPr/>
          <a:lstStyle/>
          <a:p>
            <a:endParaRPr lang="nl-NL"/>
          </a:p>
        </p:txBody>
      </p:sp>
      <p:sp>
        <p:nvSpPr>
          <p:cNvPr id="8" name="Tijdelijke aanduiding voor tekst 7"/>
          <p:cNvSpPr>
            <a:spLocks noGrp="1"/>
          </p:cNvSpPr>
          <p:nvPr>
            <p:ph type="body" sz="quarter" idx="11"/>
          </p:nvPr>
        </p:nvSpPr>
        <p:spPr/>
        <p:txBody>
          <a:bodyPr/>
          <a:lstStyle/>
          <a:p>
            <a:r>
              <a:rPr lang="nl-NL" dirty="0" smtClean="0"/>
              <a:t>Het boeddhisme</a:t>
            </a:r>
            <a:endParaRPr lang="nl-NL" dirty="0"/>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3031" y="2799719"/>
            <a:ext cx="952500" cy="952500"/>
          </a:xfrm>
          <a:prstGeom prst="rect">
            <a:avLst/>
          </a:prstGeom>
        </p:spPr>
      </p:pic>
      <p:pic>
        <p:nvPicPr>
          <p:cNvPr id="18" name="Picture 17">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31113" y="2799719"/>
            <a:ext cx="952500" cy="952500"/>
          </a:xfrm>
          <a:prstGeom prst="rect">
            <a:avLst/>
          </a:prstGeom>
        </p:spPr>
      </p:pic>
      <p:pic>
        <p:nvPicPr>
          <p:cNvPr id="13" name="Picture 2" descr="http://www.filosofie.nl/upload/artikel/boeddhisme%20(1)(1).jpg"/>
          <p:cNvPicPr>
            <a:picLocks noGrp="1" noChangeAspect="1" noChangeArrowheads="1"/>
          </p:cNvPicPr>
          <p:nvPr>
            <p:ph type="pic" sz="quarter" idx="12"/>
          </p:nvPr>
        </p:nvPicPr>
        <p:blipFill>
          <a:blip r:embed="rId5">
            <a:extLst>
              <a:ext uri="{28A0092B-C50C-407E-A947-70E740481C1C}">
                <a14:useLocalDpi xmlns:a14="http://schemas.microsoft.com/office/drawing/2010/main" val="0"/>
              </a:ext>
            </a:extLst>
          </a:blip>
          <a:srcRect t="6681" b="6681"/>
          <a:stretch>
            <a:fillRect/>
          </a:stretch>
        </p:blipFill>
        <p:spPr bwMode="auto">
          <a:xfrm>
            <a:off x="3049784" y="1712347"/>
            <a:ext cx="9142216" cy="514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708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smtClean="0"/>
              <a:t>In museum volkenkunde</a:t>
            </a:r>
            <a:endParaRPr lang="nl-NL" dirty="0"/>
          </a:p>
        </p:txBody>
      </p:sp>
      <p:sp>
        <p:nvSpPr>
          <p:cNvPr id="3" name="Tijdelijke aanduiding voor tekst 2"/>
          <p:cNvSpPr>
            <a:spLocks noGrp="1"/>
          </p:cNvSpPr>
          <p:nvPr>
            <p:ph type="body" sz="quarter" idx="11"/>
          </p:nvPr>
        </p:nvSpPr>
        <p:spPr/>
        <p:txBody>
          <a:bodyPr/>
          <a:lstStyle/>
          <a:p>
            <a:r>
              <a:rPr lang="nl-NL" dirty="0" smtClean="0"/>
              <a:t>Boeddhazaal</a:t>
            </a:r>
            <a:endParaRPr lang="nl-NL" dirty="0"/>
          </a:p>
        </p:txBody>
      </p:sp>
      <p:pic>
        <p:nvPicPr>
          <p:cNvPr id="7" name="Picture 2" descr="http://volkenkunde.nl/sites/default/files/Boeddhazaal.jpg"/>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5607" r="5607"/>
          <a:stretch>
            <a:fillRect/>
          </a:stretch>
        </p:blipFill>
        <p:spPr bwMode="auto">
          <a:xfrm>
            <a:off x="3049784" y="1712347"/>
            <a:ext cx="9142216" cy="514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831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AFRIKA MUSEUM met logo">
  <a:themeElements>
    <a:clrScheme name="NMVW-03">
      <a:dk1>
        <a:srgbClr val="000000"/>
      </a:dk1>
      <a:lt1>
        <a:srgbClr val="FFFFFF"/>
      </a:lt1>
      <a:dk2>
        <a:srgbClr val="25408F"/>
      </a:dk2>
      <a:lt2>
        <a:srgbClr val="F47920"/>
      </a:lt2>
      <a:accent1>
        <a:srgbClr val="3F64CD"/>
      </a:accent1>
      <a:accent2>
        <a:srgbClr val="182A5C"/>
      </a:accent2>
      <a:accent3>
        <a:srgbClr val="A5A5A5"/>
      </a:accent3>
      <a:accent4>
        <a:srgbClr val="D8D8D8"/>
      </a:accent4>
      <a:accent5>
        <a:srgbClr val="B35209"/>
      </a:accent5>
      <a:accent6>
        <a:srgbClr val="783706"/>
      </a:accent6>
      <a:hlink>
        <a:srgbClr val="40AFFF"/>
      </a:hlink>
      <a:folHlink>
        <a:srgbClr val="0070C0"/>
      </a:folHlink>
    </a:clrScheme>
    <a:fontScheme name="NMVW">
      <a:majorFont>
        <a:latin typeface="GT Pressura Bold"/>
        <a:ea typeface=""/>
        <a:cs typeface=""/>
      </a:majorFont>
      <a:minorFont>
        <a:latin typeface="GT Pressu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lkenkunde-Template.potx" id="{FD87C96E-7F93-4C38-80D5-EED76D4F659B}" vid="{77BBFB76-14F6-4E6E-9AD3-BD443C2B2C4F}"/>
    </a:ext>
  </a:extLst>
</a:theme>
</file>

<file path=ppt/theme/theme2.xml><?xml version="1.0" encoding="utf-8"?>
<a:theme xmlns:a="http://schemas.openxmlformats.org/drawingml/2006/main" name="AFRIKA MUSEUM zonder logo">
  <a:themeElements>
    <a:clrScheme name="NMVW-03">
      <a:dk1>
        <a:srgbClr val="000000"/>
      </a:dk1>
      <a:lt1>
        <a:srgbClr val="FFFFFF"/>
      </a:lt1>
      <a:dk2>
        <a:srgbClr val="25408F"/>
      </a:dk2>
      <a:lt2>
        <a:srgbClr val="F47920"/>
      </a:lt2>
      <a:accent1>
        <a:srgbClr val="3F64CD"/>
      </a:accent1>
      <a:accent2>
        <a:srgbClr val="182A5C"/>
      </a:accent2>
      <a:accent3>
        <a:srgbClr val="A5A5A5"/>
      </a:accent3>
      <a:accent4>
        <a:srgbClr val="D8D8D8"/>
      </a:accent4>
      <a:accent5>
        <a:srgbClr val="B35209"/>
      </a:accent5>
      <a:accent6>
        <a:srgbClr val="783706"/>
      </a:accent6>
      <a:hlink>
        <a:srgbClr val="40AFFF"/>
      </a:hlink>
      <a:folHlink>
        <a:srgbClr val="0070C0"/>
      </a:folHlink>
    </a:clrScheme>
    <a:fontScheme name="NMVW">
      <a:majorFont>
        <a:latin typeface="GT Pressura Bold"/>
        <a:ea typeface=""/>
        <a:cs typeface=""/>
      </a:majorFont>
      <a:minorFont>
        <a:latin typeface="GT Pressu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lkenkunde-Template.potx" id="{FD87C96E-7F93-4C38-80D5-EED76D4F659B}" vid="{19A6313E-4C69-4AB4-A323-44899CD9646D}"/>
    </a:ext>
  </a:extLst>
</a:theme>
</file>

<file path=ppt/theme/theme3.xml><?xml version="1.0" encoding="utf-8"?>
<a:theme xmlns:a="http://schemas.openxmlformats.org/drawingml/2006/main" name="AFRIKA MUSEUM Kolom">
  <a:themeElements>
    <a:clrScheme name="NMVW-03">
      <a:dk1>
        <a:srgbClr val="000000"/>
      </a:dk1>
      <a:lt1>
        <a:srgbClr val="FFFFFF"/>
      </a:lt1>
      <a:dk2>
        <a:srgbClr val="25408F"/>
      </a:dk2>
      <a:lt2>
        <a:srgbClr val="F47920"/>
      </a:lt2>
      <a:accent1>
        <a:srgbClr val="3F64CD"/>
      </a:accent1>
      <a:accent2>
        <a:srgbClr val="182A5C"/>
      </a:accent2>
      <a:accent3>
        <a:srgbClr val="A5A5A5"/>
      </a:accent3>
      <a:accent4>
        <a:srgbClr val="D8D8D8"/>
      </a:accent4>
      <a:accent5>
        <a:srgbClr val="B35209"/>
      </a:accent5>
      <a:accent6>
        <a:srgbClr val="783706"/>
      </a:accent6>
      <a:hlink>
        <a:srgbClr val="40AFFF"/>
      </a:hlink>
      <a:folHlink>
        <a:srgbClr val="0070C0"/>
      </a:folHlink>
    </a:clrScheme>
    <a:fontScheme name="NMVW">
      <a:majorFont>
        <a:latin typeface="GT Pressura Bold"/>
        <a:ea typeface=""/>
        <a:cs typeface=""/>
      </a:majorFont>
      <a:minorFont>
        <a:latin typeface="GT Pressu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lkenkunde-Template.potx" id="{FD87C96E-7F93-4C38-80D5-EED76D4F659B}" vid="{316001AA-37DD-483F-8CB3-AE41AE83F94F}"/>
    </a:ext>
  </a:extLst>
</a:theme>
</file>

<file path=ppt/theme/theme4.xml><?xml version="1.0" encoding="utf-8"?>
<a:theme xmlns:a="http://schemas.openxmlformats.org/drawingml/2006/main" name="AFRIKA MUSEUM Kolom zonder Logo">
  <a:themeElements>
    <a:clrScheme name="NMVW-03">
      <a:dk1>
        <a:srgbClr val="000000"/>
      </a:dk1>
      <a:lt1>
        <a:srgbClr val="FFFFFF"/>
      </a:lt1>
      <a:dk2>
        <a:srgbClr val="25408F"/>
      </a:dk2>
      <a:lt2>
        <a:srgbClr val="F47920"/>
      </a:lt2>
      <a:accent1>
        <a:srgbClr val="3F64CD"/>
      </a:accent1>
      <a:accent2>
        <a:srgbClr val="182A5C"/>
      </a:accent2>
      <a:accent3>
        <a:srgbClr val="A5A5A5"/>
      </a:accent3>
      <a:accent4>
        <a:srgbClr val="D8D8D8"/>
      </a:accent4>
      <a:accent5>
        <a:srgbClr val="B35209"/>
      </a:accent5>
      <a:accent6>
        <a:srgbClr val="783706"/>
      </a:accent6>
      <a:hlink>
        <a:srgbClr val="40AFFF"/>
      </a:hlink>
      <a:folHlink>
        <a:srgbClr val="0070C0"/>
      </a:folHlink>
    </a:clrScheme>
    <a:fontScheme name="NMVW">
      <a:majorFont>
        <a:latin typeface="GT Pressura Bold"/>
        <a:ea typeface=""/>
        <a:cs typeface=""/>
      </a:majorFont>
      <a:minorFont>
        <a:latin typeface="GT Pressu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lkenkunde-Template.potx" id="{FD87C96E-7F93-4C38-80D5-EED76D4F659B}" vid="{C1D38151-CE0A-47D1-A7C8-73420CB5597C}"/>
    </a:ext>
  </a:extLst>
</a:theme>
</file>

<file path=ppt/theme/theme5.xml><?xml version="1.0" encoding="utf-8"?>
<a:theme xmlns:a="http://schemas.openxmlformats.org/drawingml/2006/main" name="NMVW Symbolen">
  <a:themeElements>
    <a:clrScheme name="NMVW-00">
      <a:dk1>
        <a:srgbClr val="000000"/>
      </a:dk1>
      <a:lt1>
        <a:srgbClr val="FFFFFF"/>
      </a:lt1>
      <a:dk2>
        <a:srgbClr val="6C6C6C"/>
      </a:dk2>
      <a:lt2>
        <a:srgbClr val="002951"/>
      </a:lt2>
      <a:accent1>
        <a:srgbClr val="6C6C6C"/>
      </a:accent1>
      <a:accent2>
        <a:srgbClr val="363636"/>
      </a:accent2>
      <a:accent3>
        <a:srgbClr val="A5A5A5"/>
      </a:accent3>
      <a:accent4>
        <a:srgbClr val="D8D8D8"/>
      </a:accent4>
      <a:accent5>
        <a:srgbClr val="005390"/>
      </a:accent5>
      <a:accent6>
        <a:srgbClr val="7FCAFF"/>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lkenkunde-Template.potx" id="{FD87C96E-7F93-4C38-80D5-EED76D4F659B}" vid="{7BC32E44-C262-4812-8550-970F3038526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6E7F0A1A0F7C4DBC451DD3A96D2638" ma:contentTypeVersion="6" ma:contentTypeDescription="Een nieuw document maken." ma:contentTypeScope="" ma:versionID="859d05dc6a1e288eff62962400cee87c">
  <xsd:schema xmlns:xsd="http://www.w3.org/2001/XMLSchema" xmlns:xs="http://www.w3.org/2001/XMLSchema" xmlns:p="http://schemas.microsoft.com/office/2006/metadata/properties" xmlns:ns2="f0bebfbc-228c-4daa-8061-eb88c75b798c" xmlns:ns3="96a929c4-db93-42bd-949b-4eceab847e86" xmlns:ns4="5d432318-c785-4d50-989e-af7c2a5224c5" targetNamespace="http://schemas.microsoft.com/office/2006/metadata/properties" ma:root="true" ma:fieldsID="775b050f67f489d2c65d7f985ccc4ad5" ns2:_="" ns3:_="" ns4:_="">
    <xsd:import namespace="f0bebfbc-228c-4daa-8061-eb88c75b798c"/>
    <xsd:import namespace="96a929c4-db93-42bd-949b-4eceab847e86"/>
    <xsd:import namespace="5d432318-c785-4d50-989e-af7c2a5224c5"/>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bebfbc-228c-4daa-8061-eb88c75b798c"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a929c4-db93-42bd-949b-4eceab847e86" elementFormDefault="qualified">
    <xsd:import namespace="http://schemas.microsoft.com/office/2006/documentManagement/types"/>
    <xsd:import namespace="http://schemas.microsoft.com/office/infopath/2007/PartnerControls"/>
    <xsd:element name="LastSharedByUser" ma:index="10" nillable="true" ma:displayName="Laatst gedeeld, per gebruiker" ma:description="" ma:internalName="LastSharedByUser" ma:readOnly="true">
      <xsd:simpleType>
        <xsd:restriction base="dms:Note">
          <xsd:maxLength value="255"/>
        </xsd:restriction>
      </xsd:simpleType>
    </xsd:element>
    <xsd:element name="LastSharedByTime" ma:index="11"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d432318-c785-4d50-989e-af7c2a5224c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19F067-22DA-4113-82D5-F331D66EB340}">
  <ds:schemaRefs>
    <ds:schemaRef ds:uri="http://schemas.microsoft.com/sharepoint/v3/contenttype/forms"/>
  </ds:schemaRefs>
</ds:datastoreItem>
</file>

<file path=customXml/itemProps2.xml><?xml version="1.0" encoding="utf-8"?>
<ds:datastoreItem xmlns:ds="http://schemas.openxmlformats.org/officeDocument/2006/customXml" ds:itemID="{057EA36A-A7F6-4524-A52B-935C3C9F7E7D}">
  <ds:schemaRefs>
    <ds:schemaRef ds:uri="f12a8c01-ad9c-4477-9923-07b35a1879c9"/>
    <ds:schemaRef ds:uri="http://purl.org/dc/elements/1.1/"/>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f0bebfbc-228c-4daa-8061-eb88c75b798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E3A47D6-5CE7-4BAD-8C9D-328A99087EAD}"/>
</file>

<file path=docProps/app.xml><?xml version="1.0" encoding="utf-8"?>
<Properties xmlns="http://schemas.openxmlformats.org/officeDocument/2006/extended-properties" xmlns:vt="http://schemas.openxmlformats.org/officeDocument/2006/docPropsVTypes">
  <Template>Volkenkunde-Template</Template>
  <TotalTime>578</TotalTime>
  <Words>735</Words>
  <Application>Microsoft Office PowerPoint</Application>
  <PresentationFormat>Breedbeeld</PresentationFormat>
  <Paragraphs>94</Paragraphs>
  <Slides>17</Slides>
  <Notes>17</Notes>
  <HiddenSlides>0</HiddenSlides>
  <MMClips>2</MMClips>
  <ScaleCrop>false</ScaleCrop>
  <HeadingPairs>
    <vt:vector size="6" baseType="variant">
      <vt:variant>
        <vt:lpstr>Gebruikte lettertypen</vt:lpstr>
      </vt:variant>
      <vt:variant>
        <vt:i4>5</vt:i4>
      </vt:variant>
      <vt:variant>
        <vt:lpstr>Thema</vt:lpstr>
      </vt:variant>
      <vt:variant>
        <vt:i4>5</vt:i4>
      </vt:variant>
      <vt:variant>
        <vt:lpstr>Diatitels</vt:lpstr>
      </vt:variant>
      <vt:variant>
        <vt:i4>17</vt:i4>
      </vt:variant>
    </vt:vector>
  </HeadingPairs>
  <TitlesOfParts>
    <vt:vector size="27" baseType="lpstr">
      <vt:lpstr>GT Pressura Bold</vt:lpstr>
      <vt:lpstr>Times New Roman</vt:lpstr>
      <vt:lpstr>Arial</vt:lpstr>
      <vt:lpstr>Calibri</vt:lpstr>
      <vt:lpstr>GT Pressura</vt:lpstr>
      <vt:lpstr>AFRIKA MUSEUM met logo</vt:lpstr>
      <vt:lpstr>AFRIKA MUSEUM zonder logo</vt:lpstr>
      <vt:lpstr>AFRIKA MUSEUM Kolom</vt:lpstr>
      <vt:lpstr>AFRIKA MUSEUM Kolom zonder Logo</vt:lpstr>
      <vt:lpstr>NMVW Symbolen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Michelle Ouwerkerk</dc:creator>
  <cp:lastModifiedBy>Esther van der Ploeg</cp:lastModifiedBy>
  <cp:revision>24</cp:revision>
  <cp:lastPrinted>2017-08-04T10:00:04Z</cp:lastPrinted>
  <dcterms:created xsi:type="dcterms:W3CDTF">2017-07-21T14:02:27Z</dcterms:created>
  <dcterms:modified xsi:type="dcterms:W3CDTF">2018-05-08T14:50:15Z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0x010100FF6E7F0A1A0F7C4DBC451DD3A96D2638</vt:lpwstr>
  </property>
</Properties>
</file>